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3.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4.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5.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6.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7.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8.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9.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10.xml" ContentType="application/vnd.openxmlformats-officedocument.theme+xml"/>
  <Override PartName="/ppt/theme/themeOverride6.xml" ContentType="application/vnd.openxmlformats-officedocument.themeOverride+xml"/>
  <Override PartName="/ppt/theme/themeOverride7.xml" ContentType="application/vnd.openxmlformats-officedocument.themeOverrid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5" r:id="rId5"/>
    <p:sldMasterId id="2147483716" r:id="rId6"/>
    <p:sldMasterId id="2147483754" r:id="rId7"/>
    <p:sldMasterId id="2147483767" r:id="rId8"/>
    <p:sldMasterId id="2147483789" r:id="rId9"/>
    <p:sldMasterId id="2147483798" r:id="rId10"/>
    <p:sldMasterId id="2147483847" r:id="rId11"/>
    <p:sldMasterId id="2147483910" r:id="rId12"/>
    <p:sldMasterId id="2147483928" r:id="rId13"/>
  </p:sldMasterIdLst>
  <p:notesMasterIdLst>
    <p:notesMasterId r:id="rId52"/>
  </p:notesMasterIdLst>
  <p:sldIdLst>
    <p:sldId id="2147468687" r:id="rId14"/>
    <p:sldId id="1822" r:id="rId15"/>
    <p:sldId id="1832" r:id="rId16"/>
    <p:sldId id="2147480077" r:id="rId17"/>
    <p:sldId id="265" r:id="rId18"/>
    <p:sldId id="2147480160" r:id="rId19"/>
    <p:sldId id="2147480101" r:id="rId20"/>
    <p:sldId id="2147480108" r:id="rId21"/>
    <p:sldId id="2147479112" r:id="rId22"/>
    <p:sldId id="2147481445" r:id="rId23"/>
    <p:sldId id="2147469455" r:id="rId24"/>
    <p:sldId id="2147481429" r:id="rId25"/>
    <p:sldId id="2147481306" r:id="rId26"/>
    <p:sldId id="2147480943" r:id="rId27"/>
    <p:sldId id="2147481409" r:id="rId28"/>
    <p:sldId id="2147481380" r:id="rId29"/>
    <p:sldId id="2076138241" r:id="rId30"/>
    <p:sldId id="2147480975" r:id="rId31"/>
    <p:sldId id="2147480976" r:id="rId32"/>
    <p:sldId id="2147480239" r:id="rId33"/>
    <p:sldId id="2147480320" r:id="rId34"/>
    <p:sldId id="2147480321" r:id="rId35"/>
    <p:sldId id="2147480940" r:id="rId36"/>
    <p:sldId id="2147480941" r:id="rId37"/>
    <p:sldId id="2147481427" r:id="rId38"/>
    <p:sldId id="2147480322" r:id="rId39"/>
    <p:sldId id="2147480154" r:id="rId40"/>
    <p:sldId id="2147480164" r:id="rId41"/>
    <p:sldId id="2147480163" r:id="rId42"/>
    <p:sldId id="2147480153" r:id="rId43"/>
    <p:sldId id="2147480161" r:id="rId44"/>
    <p:sldId id="2147480165" r:id="rId45"/>
    <p:sldId id="2147480107" r:id="rId46"/>
    <p:sldId id="2147480113" r:id="rId47"/>
    <p:sldId id="2147480166" r:id="rId48"/>
    <p:sldId id="261" r:id="rId49"/>
    <p:sldId id="2147468667" r:id="rId50"/>
    <p:sldId id="2147471445"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CA2BB5CA-F51E-4D90-B7DB-95681881E22C}">
          <p14:sldIdLst>
            <p14:sldId id="2147468687"/>
            <p14:sldId id="1822"/>
            <p14:sldId id="1832"/>
            <p14:sldId id="2147480077"/>
          </p14:sldIdLst>
        </p14:section>
        <p14:section name="Announcements" id="{928F5E9A-6EA3-4478-B30E-42F9B20CBE55}">
          <p14:sldIdLst>
            <p14:sldId id="265"/>
            <p14:sldId id="2147480160"/>
            <p14:sldId id="2147480101"/>
            <p14:sldId id="2147480108"/>
          </p14:sldIdLst>
        </p14:section>
        <p14:section name="Main topic: Power Pages" id="{CB8AC74B-AF0C-4F36-AF22-299D47A82A3A}">
          <p14:sldIdLst>
            <p14:sldId id="2147479112"/>
            <p14:sldId id="2147481445"/>
            <p14:sldId id="2147469455"/>
            <p14:sldId id="2147481429"/>
            <p14:sldId id="2147481306"/>
            <p14:sldId id="2147480943"/>
            <p14:sldId id="2147481409"/>
            <p14:sldId id="2147481380"/>
            <p14:sldId id="2076138241"/>
            <p14:sldId id="2147480975"/>
            <p14:sldId id="2147480976"/>
            <p14:sldId id="2147480239"/>
            <p14:sldId id="2147480320"/>
            <p14:sldId id="2147480321"/>
            <p14:sldId id="2147480940"/>
            <p14:sldId id="2147480941"/>
            <p14:sldId id="2147481427"/>
            <p14:sldId id="2147480322"/>
          </p14:sldIdLst>
        </p14:section>
        <p14:section name="Top M365 Updates" id="{D8B6C314-5AC9-448A-96FA-61F4B8EF1F97}">
          <p14:sldIdLst>
            <p14:sldId id="2147480154"/>
            <p14:sldId id="2147480164"/>
            <p14:sldId id="2147480163"/>
            <p14:sldId id="2147480153"/>
            <p14:sldId id="2147480161"/>
            <p14:sldId id="2147480165"/>
          </p14:sldIdLst>
        </p14:section>
        <p14:section name="Closing" id="{4699685D-BB88-4EF6-9344-6FA39AFBA9E4}">
          <p14:sldIdLst>
            <p14:sldId id="2147480107"/>
            <p14:sldId id="2147480113"/>
            <p14:sldId id="2147480166"/>
            <p14:sldId id="261"/>
            <p14:sldId id="2147468667"/>
            <p14:sldId id="214747144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F2F9"/>
    <a:srgbClr val="E9EBF5"/>
    <a:srgbClr val="2F55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314C15-CAE2-4C96-BA92-485DC8E1DF4F}" v="186" vWet="188" dt="2023-10-25T16:55:30.227"/>
    <p1510:client id="{8167630C-1E0A-439D-8F2C-6A91E4FDE9EA}" v="1354" dt="2023-10-25T21:30:38.6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94676" autoAdjust="0"/>
  </p:normalViewPr>
  <p:slideViewPr>
    <p:cSldViewPr snapToGrid="0">
      <p:cViewPr varScale="1">
        <p:scale>
          <a:sx n="145" d="100"/>
          <a:sy n="145" d="100"/>
        </p:scale>
        <p:origin x="804" y="84"/>
      </p:cViewPr>
      <p:guideLst/>
    </p:cSldViewPr>
  </p:slideViewPr>
  <p:outlineViewPr>
    <p:cViewPr>
      <p:scale>
        <a:sx n="33" d="100"/>
        <a:sy n="33" d="100"/>
      </p:scale>
      <p:origin x="0" y="-376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presProps" Target="presProps.xml"/><Relationship Id="rId5" Type="http://schemas.openxmlformats.org/officeDocument/2006/relationships/slideMaster" Target="slideMasters/slideMaster2.xml"/><Relationship Id="rId19"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38.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microsoft.com/office/2015/10/relationships/revisionInfo" Target="revisionInfo.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192929-0E05-425C-A507-EE65ADF7E11D}" type="datetimeFigureOut">
              <a:rPr lang="en-US" smtClean="0"/>
              <a:t>10/24/2023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C36C8C-3317-4A52-94DC-CD3C1901C13E}" type="slidenum">
              <a:rPr lang="en-US" smtClean="0"/>
              <a:t>‹#›</a:t>
            </a:fld>
            <a:endParaRPr lang="en-US"/>
          </a:p>
        </p:txBody>
      </p:sp>
    </p:spTree>
    <p:extLst>
      <p:ext uri="{BB962C8B-B14F-4D97-AF65-F5344CB8AC3E}">
        <p14:creationId xmlns:p14="http://schemas.microsoft.com/office/powerpoint/2010/main" val="3377842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619CC4-B59A-4BEC-8A1A-A0C6EB2B8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5248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Calibri"/>
              <a:buChar char="-"/>
            </a:pPr>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3273" marR="0" lvl="0" indent="0" algn="l" defTabSz="93292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582F4B1A-088E-4015-B73C-9044AFCCB88E}"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10/24/2023 6:09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671805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10/24/2023 6:09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7374150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50" dirty="0">
              <a:cs typeface="+mn-lt"/>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3273" marR="0" lvl="0" indent="0" algn="l" defTabSz="93292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582F4B1A-088E-4015-B73C-9044AFCCB88E}"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10/24/2023 6:09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329909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a:extLst>
              <a:ext uri="{FF2B5EF4-FFF2-40B4-BE49-F238E27FC236}">
                <a16:creationId xmlns:a16="http://schemas.microsoft.com/office/drawing/2014/main" id="{8E3FD59F-4ED8-CE21-6E32-B54A8C47C54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4" name="Notes Placeholder 2">
            <a:extLst>
              <a:ext uri="{FF2B5EF4-FFF2-40B4-BE49-F238E27FC236}">
                <a16:creationId xmlns:a16="http://schemas.microsoft.com/office/drawing/2014/main" id="{2B02E047-5753-C5FC-4CD0-6FFE7DE60D2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146435" name="Slide Number Placeholder 3">
            <a:extLst>
              <a:ext uri="{FF2B5EF4-FFF2-40B4-BE49-F238E27FC236}">
                <a16:creationId xmlns:a16="http://schemas.microsoft.com/office/drawing/2014/main" id="{E7EFBA1D-43EC-311C-1375-0C08C3D4574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fontAlgn="base">
              <a:spcBef>
                <a:spcPct val="0"/>
              </a:spcBef>
              <a:spcAft>
                <a:spcPct val="0"/>
              </a:spcAft>
              <a:defRPr>
                <a:solidFill>
                  <a:schemeClr val="tx1"/>
                </a:solidFill>
                <a:latin typeface="Segoe UI" panose="020B0502040204020203" pitchFamily="34" charset="0"/>
              </a:defRPr>
            </a:lvl6pPr>
            <a:lvl7pPr marL="2971800" indent="-228600" fontAlgn="base">
              <a:spcBef>
                <a:spcPct val="0"/>
              </a:spcBef>
              <a:spcAft>
                <a:spcPct val="0"/>
              </a:spcAft>
              <a:defRPr>
                <a:solidFill>
                  <a:schemeClr val="tx1"/>
                </a:solidFill>
                <a:latin typeface="Segoe UI" panose="020B0502040204020203" pitchFamily="34" charset="0"/>
              </a:defRPr>
            </a:lvl7pPr>
            <a:lvl8pPr marL="3429000" indent="-228600" fontAlgn="base">
              <a:spcBef>
                <a:spcPct val="0"/>
              </a:spcBef>
              <a:spcAft>
                <a:spcPct val="0"/>
              </a:spcAft>
              <a:defRPr>
                <a:solidFill>
                  <a:schemeClr val="tx1"/>
                </a:solidFill>
                <a:latin typeface="Segoe UI" panose="020B0502040204020203" pitchFamily="34" charset="0"/>
              </a:defRPr>
            </a:lvl8pPr>
            <a:lvl9pPr marL="3886200" indent="-228600" fontAlgn="base">
              <a:spcBef>
                <a:spcPct val="0"/>
              </a:spcBef>
              <a:spcAft>
                <a:spcPct val="0"/>
              </a:spcAft>
              <a:defRPr>
                <a:solidFill>
                  <a:schemeClr val="tx1"/>
                </a:solidFill>
                <a:latin typeface="Segoe UI" panose="020B0502040204020203"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C025751-D925-764E-839C-C3A370FFF9E4}"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Image Placeholder 1">
            <a:extLst>
              <a:ext uri="{FF2B5EF4-FFF2-40B4-BE49-F238E27FC236}">
                <a16:creationId xmlns:a16="http://schemas.microsoft.com/office/drawing/2014/main" id="{B76F4E9E-4712-F633-A740-91731EC6499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2" name="Notes Placeholder 2">
            <a:extLst>
              <a:ext uri="{FF2B5EF4-FFF2-40B4-BE49-F238E27FC236}">
                <a16:creationId xmlns:a16="http://schemas.microsoft.com/office/drawing/2014/main" id="{93EC51DD-75A5-4646-9930-8C4900C70CD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148483" name="Slide Number Placeholder 3">
            <a:extLst>
              <a:ext uri="{FF2B5EF4-FFF2-40B4-BE49-F238E27FC236}">
                <a16:creationId xmlns:a16="http://schemas.microsoft.com/office/drawing/2014/main" id="{A7A71A66-20D8-1610-3A30-FDEC0F289C4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fontAlgn="base">
              <a:spcBef>
                <a:spcPct val="0"/>
              </a:spcBef>
              <a:spcAft>
                <a:spcPct val="0"/>
              </a:spcAft>
              <a:defRPr>
                <a:solidFill>
                  <a:schemeClr val="tx1"/>
                </a:solidFill>
                <a:latin typeface="Segoe UI" panose="020B0502040204020203" pitchFamily="34" charset="0"/>
              </a:defRPr>
            </a:lvl6pPr>
            <a:lvl7pPr marL="2971800" indent="-228600" fontAlgn="base">
              <a:spcBef>
                <a:spcPct val="0"/>
              </a:spcBef>
              <a:spcAft>
                <a:spcPct val="0"/>
              </a:spcAft>
              <a:defRPr>
                <a:solidFill>
                  <a:schemeClr val="tx1"/>
                </a:solidFill>
                <a:latin typeface="Segoe UI" panose="020B0502040204020203" pitchFamily="34" charset="0"/>
              </a:defRPr>
            </a:lvl7pPr>
            <a:lvl8pPr marL="3429000" indent="-228600" fontAlgn="base">
              <a:spcBef>
                <a:spcPct val="0"/>
              </a:spcBef>
              <a:spcAft>
                <a:spcPct val="0"/>
              </a:spcAft>
              <a:defRPr>
                <a:solidFill>
                  <a:schemeClr val="tx1"/>
                </a:solidFill>
                <a:latin typeface="Segoe UI" panose="020B0502040204020203" pitchFamily="34" charset="0"/>
              </a:defRPr>
            </a:lvl8pPr>
            <a:lvl9pPr marL="3886200" indent="-228600" fontAlgn="base">
              <a:spcBef>
                <a:spcPct val="0"/>
              </a:spcBef>
              <a:spcAft>
                <a:spcPct val="0"/>
              </a:spcAft>
              <a:defRPr>
                <a:solidFill>
                  <a:schemeClr val="tx1"/>
                </a:solidFill>
                <a:latin typeface="Segoe UI" panose="020B0502040204020203"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D73C2B-EE11-034D-A540-AFF618491FFA}"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Image Placeholder 1">
            <a:extLst>
              <a:ext uri="{FF2B5EF4-FFF2-40B4-BE49-F238E27FC236}">
                <a16:creationId xmlns:a16="http://schemas.microsoft.com/office/drawing/2014/main" id="{FAE5A6C3-DB9E-5A43-ED6D-586917BC420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52BCAA15-EBE8-7E9E-6EDB-2F3897279F8A}"/>
              </a:ext>
            </a:extLst>
          </p:cNvPr>
          <p:cNvSpPr>
            <a:spLocks noGrp="1"/>
          </p:cNvSpPr>
          <p:nvPr>
            <p:ph type="body" idx="1"/>
          </p:nvPr>
        </p:nvSpPr>
        <p:spPr/>
        <p:txBody>
          <a:bodyPr/>
          <a:lstStyle/>
          <a:p>
            <a:pPr fontAlgn="auto">
              <a:spcBef>
                <a:spcPts val="0"/>
              </a:spcBef>
              <a:spcAft>
                <a:spcPts val="0"/>
              </a:spcAft>
              <a:defRPr/>
            </a:pPr>
            <a:endParaRPr lang="en-US" sz="850" dirty="0">
              <a:cs typeface="Segoe UI"/>
            </a:endParaRPr>
          </a:p>
        </p:txBody>
      </p:sp>
      <p:sp>
        <p:nvSpPr>
          <p:cNvPr id="132099" name="Header Placeholder 3">
            <a:extLst>
              <a:ext uri="{FF2B5EF4-FFF2-40B4-BE49-F238E27FC236}">
                <a16:creationId xmlns:a16="http://schemas.microsoft.com/office/drawing/2014/main" id="{C3FAF34C-5FA1-1263-306D-B6EBCD1B762D}"/>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defTabSz="912813">
              <a:defRPr>
                <a:solidFill>
                  <a:schemeClr val="tx1"/>
                </a:solidFill>
                <a:latin typeface="Segoe UI" panose="020B0502040204020203" pitchFamily="34" charset="0"/>
              </a:defRPr>
            </a:lvl1pPr>
            <a:lvl2pPr marL="742950" indent="-285750" defTabSz="912813">
              <a:defRPr>
                <a:solidFill>
                  <a:schemeClr val="tx1"/>
                </a:solidFill>
                <a:latin typeface="Segoe UI" panose="020B0502040204020203" pitchFamily="34" charset="0"/>
              </a:defRPr>
            </a:lvl2pPr>
            <a:lvl3pPr marL="1143000" indent="-228600" defTabSz="912813">
              <a:defRPr>
                <a:solidFill>
                  <a:schemeClr val="tx1"/>
                </a:solidFill>
                <a:latin typeface="Segoe UI" panose="020B0502040204020203" pitchFamily="34" charset="0"/>
              </a:defRPr>
            </a:lvl3pPr>
            <a:lvl4pPr marL="1600200" indent="-228600" defTabSz="912813">
              <a:defRPr>
                <a:solidFill>
                  <a:schemeClr val="tx1"/>
                </a:solidFill>
                <a:latin typeface="Segoe UI" panose="020B0502040204020203" pitchFamily="34" charset="0"/>
              </a:defRPr>
            </a:lvl4pPr>
            <a:lvl5pPr marL="2057400" indent="-228600" defTabSz="912813">
              <a:defRPr>
                <a:solidFill>
                  <a:schemeClr val="tx1"/>
                </a:solidFill>
                <a:latin typeface="Segoe UI" panose="020B0502040204020203" pitchFamily="34" charset="0"/>
              </a:defRPr>
            </a:lvl5pPr>
            <a:lvl6pPr marL="2514600" indent="-228600" defTabSz="912813" fontAlgn="base">
              <a:spcBef>
                <a:spcPct val="0"/>
              </a:spcBef>
              <a:spcAft>
                <a:spcPct val="0"/>
              </a:spcAft>
              <a:defRPr>
                <a:solidFill>
                  <a:schemeClr val="tx1"/>
                </a:solidFill>
                <a:latin typeface="Segoe UI" panose="020B0502040204020203" pitchFamily="34" charset="0"/>
              </a:defRPr>
            </a:lvl6pPr>
            <a:lvl7pPr marL="2971800" indent="-228600" defTabSz="912813" fontAlgn="base">
              <a:spcBef>
                <a:spcPct val="0"/>
              </a:spcBef>
              <a:spcAft>
                <a:spcPct val="0"/>
              </a:spcAft>
              <a:defRPr>
                <a:solidFill>
                  <a:schemeClr val="tx1"/>
                </a:solidFill>
                <a:latin typeface="Segoe UI" panose="020B0502040204020203" pitchFamily="34" charset="0"/>
              </a:defRPr>
            </a:lvl7pPr>
            <a:lvl8pPr marL="3429000" indent="-228600" defTabSz="912813" fontAlgn="base">
              <a:spcBef>
                <a:spcPct val="0"/>
              </a:spcBef>
              <a:spcAft>
                <a:spcPct val="0"/>
              </a:spcAft>
              <a:defRPr>
                <a:solidFill>
                  <a:schemeClr val="tx1"/>
                </a:solidFill>
                <a:latin typeface="Segoe UI" panose="020B0502040204020203" pitchFamily="34" charset="0"/>
              </a:defRPr>
            </a:lvl8pPr>
            <a:lvl9pPr marL="3886200" indent="-228600" defTabSz="912813" fontAlgn="base">
              <a:spcBef>
                <a:spcPct val="0"/>
              </a:spcBef>
              <a:spcAft>
                <a:spcPct val="0"/>
              </a:spcAft>
              <a:defRPr>
                <a:solidFill>
                  <a:schemeClr val="tx1"/>
                </a:solidFill>
                <a:latin typeface="Segoe UI" panose="020B0502040204020203" pitchFamily="34" charset="0"/>
              </a:defRPr>
            </a:lvl9pPr>
          </a:lstStyle>
          <a:p>
            <a:pPr marL="0" marR="0" lvl="0" indent="0" algn="l" defTabSz="912813"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p:txBody>
      </p:sp>
      <p:sp>
        <p:nvSpPr>
          <p:cNvPr id="5" name="Footer Placeholder 4">
            <a:extLst>
              <a:ext uri="{FF2B5EF4-FFF2-40B4-BE49-F238E27FC236}">
                <a16:creationId xmlns:a16="http://schemas.microsoft.com/office/drawing/2014/main" id="{66A071CC-C474-F500-EC2C-DE7D14E0D809}"/>
              </a:ext>
            </a:extLst>
          </p:cNvPr>
          <p:cNvSpPr>
            <a:spLocks noGrp="1"/>
          </p:cNvSpPr>
          <p:nvPr>
            <p:ph type="ftr" sz="quarter" idx="4"/>
          </p:nvPr>
        </p:nvSpPr>
        <p:spPr/>
        <p:txBody>
          <a:bodyPr/>
          <a:lstStyle/>
          <a:p>
            <a:pPr marL="583273" marR="0" lvl="0" indent="0" algn="l" defTabSz="93292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32101" name="Date Placeholder 5">
            <a:extLst>
              <a:ext uri="{FF2B5EF4-FFF2-40B4-BE49-F238E27FC236}">
                <a16:creationId xmlns:a16="http://schemas.microsoft.com/office/drawing/2014/main" id="{5CF188D9-1377-72C9-F530-DB1CFD86D313}"/>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defTabSz="912813">
              <a:defRPr>
                <a:solidFill>
                  <a:schemeClr val="tx1"/>
                </a:solidFill>
                <a:latin typeface="Segoe UI" panose="020B0502040204020203" pitchFamily="34" charset="0"/>
              </a:defRPr>
            </a:lvl1pPr>
            <a:lvl2pPr marL="742950" indent="-285750" defTabSz="912813">
              <a:defRPr>
                <a:solidFill>
                  <a:schemeClr val="tx1"/>
                </a:solidFill>
                <a:latin typeface="Segoe UI" panose="020B0502040204020203" pitchFamily="34" charset="0"/>
              </a:defRPr>
            </a:lvl2pPr>
            <a:lvl3pPr marL="1143000" indent="-228600" defTabSz="912813">
              <a:defRPr>
                <a:solidFill>
                  <a:schemeClr val="tx1"/>
                </a:solidFill>
                <a:latin typeface="Segoe UI" panose="020B0502040204020203" pitchFamily="34" charset="0"/>
              </a:defRPr>
            </a:lvl3pPr>
            <a:lvl4pPr marL="1600200" indent="-228600" defTabSz="912813">
              <a:defRPr>
                <a:solidFill>
                  <a:schemeClr val="tx1"/>
                </a:solidFill>
                <a:latin typeface="Segoe UI" panose="020B0502040204020203" pitchFamily="34" charset="0"/>
              </a:defRPr>
            </a:lvl4pPr>
            <a:lvl5pPr marL="2057400" indent="-228600" defTabSz="912813">
              <a:defRPr>
                <a:solidFill>
                  <a:schemeClr val="tx1"/>
                </a:solidFill>
                <a:latin typeface="Segoe UI" panose="020B0502040204020203" pitchFamily="34" charset="0"/>
              </a:defRPr>
            </a:lvl5pPr>
            <a:lvl6pPr marL="2514600" indent="-228600" defTabSz="912813" fontAlgn="base">
              <a:spcBef>
                <a:spcPct val="0"/>
              </a:spcBef>
              <a:spcAft>
                <a:spcPct val="0"/>
              </a:spcAft>
              <a:defRPr>
                <a:solidFill>
                  <a:schemeClr val="tx1"/>
                </a:solidFill>
                <a:latin typeface="Segoe UI" panose="020B0502040204020203" pitchFamily="34" charset="0"/>
              </a:defRPr>
            </a:lvl6pPr>
            <a:lvl7pPr marL="2971800" indent="-228600" defTabSz="912813" fontAlgn="base">
              <a:spcBef>
                <a:spcPct val="0"/>
              </a:spcBef>
              <a:spcAft>
                <a:spcPct val="0"/>
              </a:spcAft>
              <a:defRPr>
                <a:solidFill>
                  <a:schemeClr val="tx1"/>
                </a:solidFill>
                <a:latin typeface="Segoe UI" panose="020B0502040204020203" pitchFamily="34" charset="0"/>
              </a:defRPr>
            </a:lvl7pPr>
            <a:lvl8pPr marL="3429000" indent="-228600" defTabSz="912813" fontAlgn="base">
              <a:spcBef>
                <a:spcPct val="0"/>
              </a:spcBef>
              <a:spcAft>
                <a:spcPct val="0"/>
              </a:spcAft>
              <a:defRPr>
                <a:solidFill>
                  <a:schemeClr val="tx1"/>
                </a:solidFill>
                <a:latin typeface="Segoe UI" panose="020B0502040204020203" pitchFamily="34" charset="0"/>
              </a:defRPr>
            </a:lvl8pPr>
            <a:lvl9pPr marL="3886200" indent="-228600" defTabSz="912813" fontAlgn="base">
              <a:spcBef>
                <a:spcPct val="0"/>
              </a:spcBef>
              <a:spcAft>
                <a:spcPct val="0"/>
              </a:spcAft>
              <a:defRPr>
                <a:solidFill>
                  <a:schemeClr val="tx1"/>
                </a:solidFill>
                <a:latin typeface="Segoe UI" panose="020B0502040204020203" pitchFamily="34"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fld id="{E31A32FA-8EB6-6B43-A705-AA6106619DF8}" type="datetime8">
              <a:rPr kumimoji="0" lang="en-US" alt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pPr marL="0" marR="0" lvl="0" indent="0" algn="r" defTabSz="912813" rtl="0" eaLnBrk="1" fontAlgn="base" latinLnBrk="0" hangingPunct="1">
                <a:lnSpc>
                  <a:spcPct val="100000"/>
                </a:lnSpc>
                <a:spcBef>
                  <a:spcPct val="0"/>
                </a:spcBef>
                <a:spcAft>
                  <a:spcPct val="0"/>
                </a:spcAft>
                <a:buClrTx/>
                <a:buSzTx/>
                <a:buFontTx/>
                <a:buNone/>
                <a:tabLst/>
                <a:defRPr/>
              </a:pPr>
              <a:t>10/24/2023 6:09 PM</a:t>
            </a:fld>
            <a:endParaRPr kumimoji="0" lang="en-US" alt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p:txBody>
      </p:sp>
      <p:sp>
        <p:nvSpPr>
          <p:cNvPr id="132102" name="Slide Number Placeholder 6">
            <a:extLst>
              <a:ext uri="{FF2B5EF4-FFF2-40B4-BE49-F238E27FC236}">
                <a16:creationId xmlns:a16="http://schemas.microsoft.com/office/drawing/2014/main" id="{C936FAD2-E057-D2D6-89D6-6A26E982CE6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a:defRPr>
                <a:solidFill>
                  <a:schemeClr val="tx1"/>
                </a:solidFill>
                <a:latin typeface="Segoe UI" panose="020B0502040204020203" pitchFamily="34" charset="0"/>
              </a:defRPr>
            </a:lvl1pPr>
            <a:lvl2pPr marL="742950" indent="-285750" defTabSz="912813">
              <a:defRPr>
                <a:solidFill>
                  <a:schemeClr val="tx1"/>
                </a:solidFill>
                <a:latin typeface="Segoe UI" panose="020B0502040204020203" pitchFamily="34" charset="0"/>
              </a:defRPr>
            </a:lvl2pPr>
            <a:lvl3pPr marL="1143000" indent="-228600" defTabSz="912813">
              <a:defRPr>
                <a:solidFill>
                  <a:schemeClr val="tx1"/>
                </a:solidFill>
                <a:latin typeface="Segoe UI" panose="020B0502040204020203" pitchFamily="34" charset="0"/>
              </a:defRPr>
            </a:lvl3pPr>
            <a:lvl4pPr marL="1600200" indent="-228600" defTabSz="912813">
              <a:defRPr>
                <a:solidFill>
                  <a:schemeClr val="tx1"/>
                </a:solidFill>
                <a:latin typeface="Segoe UI" panose="020B0502040204020203" pitchFamily="34" charset="0"/>
              </a:defRPr>
            </a:lvl4pPr>
            <a:lvl5pPr marL="2057400" indent="-228600" defTabSz="912813">
              <a:defRPr>
                <a:solidFill>
                  <a:schemeClr val="tx1"/>
                </a:solidFill>
                <a:latin typeface="Segoe UI" panose="020B0502040204020203" pitchFamily="34" charset="0"/>
              </a:defRPr>
            </a:lvl5pPr>
            <a:lvl6pPr marL="2514600" indent="-228600" defTabSz="912813" fontAlgn="base">
              <a:spcBef>
                <a:spcPct val="0"/>
              </a:spcBef>
              <a:spcAft>
                <a:spcPct val="0"/>
              </a:spcAft>
              <a:defRPr>
                <a:solidFill>
                  <a:schemeClr val="tx1"/>
                </a:solidFill>
                <a:latin typeface="Segoe UI" panose="020B0502040204020203" pitchFamily="34" charset="0"/>
              </a:defRPr>
            </a:lvl6pPr>
            <a:lvl7pPr marL="2971800" indent="-228600" defTabSz="912813" fontAlgn="base">
              <a:spcBef>
                <a:spcPct val="0"/>
              </a:spcBef>
              <a:spcAft>
                <a:spcPct val="0"/>
              </a:spcAft>
              <a:defRPr>
                <a:solidFill>
                  <a:schemeClr val="tx1"/>
                </a:solidFill>
                <a:latin typeface="Segoe UI" panose="020B0502040204020203" pitchFamily="34" charset="0"/>
              </a:defRPr>
            </a:lvl7pPr>
            <a:lvl8pPr marL="3429000" indent="-228600" defTabSz="912813" fontAlgn="base">
              <a:spcBef>
                <a:spcPct val="0"/>
              </a:spcBef>
              <a:spcAft>
                <a:spcPct val="0"/>
              </a:spcAft>
              <a:defRPr>
                <a:solidFill>
                  <a:schemeClr val="tx1"/>
                </a:solidFill>
                <a:latin typeface="Segoe UI" panose="020B0502040204020203" pitchFamily="34" charset="0"/>
              </a:defRPr>
            </a:lvl8pPr>
            <a:lvl9pPr marL="3886200" indent="-228600" defTabSz="912813" fontAlgn="base">
              <a:spcBef>
                <a:spcPct val="0"/>
              </a:spcBef>
              <a:spcAft>
                <a:spcPct val="0"/>
              </a:spcAft>
              <a:defRPr>
                <a:solidFill>
                  <a:schemeClr val="tx1"/>
                </a:solidFill>
                <a:latin typeface="Segoe UI" panose="020B0502040204020203" pitchFamily="34"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fld id="{1B43E6FE-8A1C-324F-82BB-A60C81B47BC8}" type="slidenum">
              <a:rPr kumimoji="0" lang="en-US" alt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pPr marL="0" marR="0" lvl="0" indent="0" algn="r" defTabSz="912813"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7422058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a:extLst>
              <a:ext uri="{FF2B5EF4-FFF2-40B4-BE49-F238E27FC236}">
                <a16:creationId xmlns:a16="http://schemas.microsoft.com/office/drawing/2014/main" id="{FCD84C9B-83D6-A8C9-0319-CC83AADD71C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4" name="Notes Placeholder 2">
            <a:extLst>
              <a:ext uri="{FF2B5EF4-FFF2-40B4-BE49-F238E27FC236}">
                <a16:creationId xmlns:a16="http://schemas.microsoft.com/office/drawing/2014/main" id="{CA485391-1FA0-A84C-1AAD-E73F21C94F1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en-US" dirty="0"/>
          </a:p>
        </p:txBody>
      </p:sp>
      <p:sp>
        <p:nvSpPr>
          <p:cNvPr id="115715" name="Slide Number Placeholder 3">
            <a:extLst>
              <a:ext uri="{FF2B5EF4-FFF2-40B4-BE49-F238E27FC236}">
                <a16:creationId xmlns:a16="http://schemas.microsoft.com/office/drawing/2014/main" id="{84505B94-9FB4-69F9-3109-25CA047ABCB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fontAlgn="base">
              <a:spcBef>
                <a:spcPct val="0"/>
              </a:spcBef>
              <a:spcAft>
                <a:spcPct val="0"/>
              </a:spcAft>
              <a:defRPr>
                <a:solidFill>
                  <a:schemeClr val="tx1"/>
                </a:solidFill>
                <a:latin typeface="Segoe UI" panose="020B0502040204020203" pitchFamily="34" charset="0"/>
              </a:defRPr>
            </a:lvl6pPr>
            <a:lvl7pPr marL="2971800" indent="-228600" fontAlgn="base">
              <a:spcBef>
                <a:spcPct val="0"/>
              </a:spcBef>
              <a:spcAft>
                <a:spcPct val="0"/>
              </a:spcAft>
              <a:defRPr>
                <a:solidFill>
                  <a:schemeClr val="tx1"/>
                </a:solidFill>
                <a:latin typeface="Segoe UI" panose="020B0502040204020203" pitchFamily="34" charset="0"/>
              </a:defRPr>
            </a:lvl7pPr>
            <a:lvl8pPr marL="3429000" indent="-228600" fontAlgn="base">
              <a:spcBef>
                <a:spcPct val="0"/>
              </a:spcBef>
              <a:spcAft>
                <a:spcPct val="0"/>
              </a:spcAft>
              <a:defRPr>
                <a:solidFill>
                  <a:schemeClr val="tx1"/>
                </a:solidFill>
                <a:latin typeface="Segoe UI" panose="020B0502040204020203" pitchFamily="34" charset="0"/>
              </a:defRPr>
            </a:lvl8pPr>
            <a:lvl9pPr marL="3886200" indent="-228600" fontAlgn="base">
              <a:spcBef>
                <a:spcPct val="0"/>
              </a:spcBef>
              <a:spcAft>
                <a:spcPct val="0"/>
              </a:spcAft>
              <a:defRPr>
                <a:solidFill>
                  <a:schemeClr val="tx1"/>
                </a:solidFill>
                <a:latin typeface="Segoe UI" panose="020B0502040204020203"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4EFB90-097E-A94C-8079-F99FC47F9ABC}"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3964137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Image Placeholder 1">
            <a:extLst>
              <a:ext uri="{FF2B5EF4-FFF2-40B4-BE49-F238E27FC236}">
                <a16:creationId xmlns:a16="http://schemas.microsoft.com/office/drawing/2014/main" id="{286FD7D6-3ACD-A90A-3A88-189A736ED77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0" name="Notes Placeholder 2">
            <a:extLst>
              <a:ext uri="{FF2B5EF4-FFF2-40B4-BE49-F238E27FC236}">
                <a16:creationId xmlns:a16="http://schemas.microsoft.com/office/drawing/2014/main" id="{D719D43F-29B4-E3D9-D5A4-D23FD2EC277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150531" name="Slide Number Placeholder 3">
            <a:extLst>
              <a:ext uri="{FF2B5EF4-FFF2-40B4-BE49-F238E27FC236}">
                <a16:creationId xmlns:a16="http://schemas.microsoft.com/office/drawing/2014/main" id="{482781B8-684B-41F9-E94E-CDF32F3E2E3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fontAlgn="base">
              <a:spcBef>
                <a:spcPct val="0"/>
              </a:spcBef>
              <a:spcAft>
                <a:spcPct val="0"/>
              </a:spcAft>
              <a:defRPr>
                <a:solidFill>
                  <a:schemeClr val="tx1"/>
                </a:solidFill>
                <a:latin typeface="Segoe UI" panose="020B0502040204020203" pitchFamily="34" charset="0"/>
              </a:defRPr>
            </a:lvl6pPr>
            <a:lvl7pPr marL="2971800" indent="-228600" fontAlgn="base">
              <a:spcBef>
                <a:spcPct val="0"/>
              </a:spcBef>
              <a:spcAft>
                <a:spcPct val="0"/>
              </a:spcAft>
              <a:defRPr>
                <a:solidFill>
                  <a:schemeClr val="tx1"/>
                </a:solidFill>
                <a:latin typeface="Segoe UI" panose="020B0502040204020203" pitchFamily="34" charset="0"/>
              </a:defRPr>
            </a:lvl7pPr>
            <a:lvl8pPr marL="3429000" indent="-228600" fontAlgn="base">
              <a:spcBef>
                <a:spcPct val="0"/>
              </a:spcBef>
              <a:spcAft>
                <a:spcPct val="0"/>
              </a:spcAft>
              <a:defRPr>
                <a:solidFill>
                  <a:schemeClr val="tx1"/>
                </a:solidFill>
                <a:latin typeface="Segoe UI" panose="020B0502040204020203" pitchFamily="34" charset="0"/>
              </a:defRPr>
            </a:lvl8pPr>
            <a:lvl9pPr marL="3886200" indent="-228600" fontAlgn="base">
              <a:spcBef>
                <a:spcPct val="0"/>
              </a:spcBef>
              <a:spcAft>
                <a:spcPct val="0"/>
              </a:spcAft>
              <a:defRPr>
                <a:solidFill>
                  <a:schemeClr val="tx1"/>
                </a:solidFill>
                <a:latin typeface="Segoe UI" panose="020B0502040204020203"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5C79D9C-DFBD-1F47-B387-B050DBFD83D7}"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10" name="Date Placeholder 9"/>
          <p:cNvSpPr>
            <a:spLocks noGrp="1"/>
          </p:cNvSpPr>
          <p:nvPr>
            <p:ph type="dt"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E5EC2A6-9D89-4911-95D4-0DE18A28FC2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10/24/2023 6:09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4" name="Footer Placeholder 3">
            <a:extLst>
              <a:ext uri="{FF2B5EF4-FFF2-40B4-BE49-F238E27FC236}">
                <a16:creationId xmlns:a16="http://schemas.microsoft.com/office/drawing/2014/main" id="{174ABA70-51F8-4325-8476-2DC89285D588}"/>
              </a:ext>
            </a:extLst>
          </p:cNvPr>
          <p:cNvSpPr>
            <a:spLocks noGrp="1"/>
          </p:cNvSpPr>
          <p:nvPr>
            <p:ph type="ftr" sz="quarter" idx="1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5" name="Header Placeholder 4">
            <a:extLst>
              <a:ext uri="{FF2B5EF4-FFF2-40B4-BE49-F238E27FC236}">
                <a16:creationId xmlns:a16="http://schemas.microsoft.com/office/drawing/2014/main" id="{848ADEC1-AB43-422E-A1B6-E4D66A7EF7D8}"/>
              </a:ext>
            </a:extLst>
          </p:cNvPr>
          <p:cNvSpPr>
            <a:spLocks noGrp="1"/>
          </p:cNvSpPr>
          <p:nvPr>
            <p:ph type="hdr" sz="quarter" idx="15"/>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2396342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0658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Date Placeholder 10"/>
          <p:cNvSpPr>
            <a:spLocks noGrp="1"/>
          </p:cNvSpPr>
          <p:nvPr>
            <p:ph type="dt"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0FA674-3C6D-44A2-B283-848CFAAABB51}"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10/24/2023 6:09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B4571860-912F-46D4-A5E6-9AA9EBEB8FDA}"/>
              </a:ext>
            </a:extLst>
          </p:cNvPr>
          <p:cNvSpPr>
            <a:spLocks noGrp="1"/>
          </p:cNvSpPr>
          <p:nvPr>
            <p:ph type="ftr" sz="quarter" idx="15"/>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5" name="Header Placeholder 4">
            <a:extLst>
              <a:ext uri="{FF2B5EF4-FFF2-40B4-BE49-F238E27FC236}">
                <a16:creationId xmlns:a16="http://schemas.microsoft.com/office/drawing/2014/main" id="{69862593-B652-41C5-86C4-5C91AE5BC7E4}"/>
              </a:ext>
            </a:extLst>
          </p:cNvPr>
          <p:cNvSpPr>
            <a:spLocks noGrp="1"/>
          </p:cNvSpPr>
          <p:nvPr>
            <p:ph type="hdr" sz="quarter"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0158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9497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25823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3697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0726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10/24/2023 6:09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08193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7628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10" name="Date Placeholder 9"/>
          <p:cNvSpPr>
            <a:spLocks noGrp="1"/>
          </p:cNvSpPr>
          <p:nvPr>
            <p:ph type="dt"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E5EC2A6-9D89-4911-95D4-0DE18A28FC2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10/24/2023 6:09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4" name="Footer Placeholder 3">
            <a:extLst>
              <a:ext uri="{FF2B5EF4-FFF2-40B4-BE49-F238E27FC236}">
                <a16:creationId xmlns:a16="http://schemas.microsoft.com/office/drawing/2014/main" id="{174ABA70-51F8-4325-8476-2DC89285D588}"/>
              </a:ext>
            </a:extLst>
          </p:cNvPr>
          <p:cNvSpPr>
            <a:spLocks noGrp="1"/>
          </p:cNvSpPr>
          <p:nvPr>
            <p:ph type="ftr" sz="quarter" idx="1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5" name="Header Placeholder 4">
            <a:extLst>
              <a:ext uri="{FF2B5EF4-FFF2-40B4-BE49-F238E27FC236}">
                <a16:creationId xmlns:a16="http://schemas.microsoft.com/office/drawing/2014/main" id="{848ADEC1-AB43-422E-A1B6-E4D66A7EF7D8}"/>
              </a:ext>
            </a:extLst>
          </p:cNvPr>
          <p:cNvSpPr>
            <a:spLocks noGrp="1"/>
          </p:cNvSpPr>
          <p:nvPr>
            <p:ph type="hdr" sz="quarter" idx="15"/>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843767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1200"/>
              </a:spcBef>
            </a:pPr>
            <a:endParaRPr lang="en-US" sz="1800">
              <a:effectLst/>
              <a:latin typeface="Calibri"/>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6BBDAD-E589-5B4C-8EDC-2191381F2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820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u="none" kern="1200">
              <a:solidFill>
                <a:srgbClr val="008080"/>
              </a:solidFill>
              <a:effectLst/>
              <a:latin typeface="Segoe UI" panose="020B0502040204020203" pitchFamily="34" charset="0"/>
              <a:ea typeface="Times New Roman" panose="02020603050405020304" pitchFamily="18" charset="0"/>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10/24/2023 6:09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967221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a:extLst>
              <a:ext uri="{FF2B5EF4-FFF2-40B4-BE49-F238E27FC236}">
                <a16:creationId xmlns:a16="http://schemas.microsoft.com/office/drawing/2014/main" id="{FCD84C9B-83D6-A8C9-0319-CC83AADD71C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4" name="Notes Placeholder 2">
            <a:extLst>
              <a:ext uri="{FF2B5EF4-FFF2-40B4-BE49-F238E27FC236}">
                <a16:creationId xmlns:a16="http://schemas.microsoft.com/office/drawing/2014/main" id="{CA485391-1FA0-A84C-1AAD-E73F21C94F1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en-US" dirty="0"/>
          </a:p>
        </p:txBody>
      </p:sp>
      <p:sp>
        <p:nvSpPr>
          <p:cNvPr id="115715" name="Slide Number Placeholder 3">
            <a:extLst>
              <a:ext uri="{FF2B5EF4-FFF2-40B4-BE49-F238E27FC236}">
                <a16:creationId xmlns:a16="http://schemas.microsoft.com/office/drawing/2014/main" id="{84505B94-9FB4-69F9-3109-25CA047ABCB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fontAlgn="base">
              <a:spcBef>
                <a:spcPct val="0"/>
              </a:spcBef>
              <a:spcAft>
                <a:spcPct val="0"/>
              </a:spcAft>
              <a:defRPr>
                <a:solidFill>
                  <a:schemeClr val="tx1"/>
                </a:solidFill>
                <a:latin typeface="Segoe UI" panose="020B0502040204020203" pitchFamily="34" charset="0"/>
              </a:defRPr>
            </a:lvl6pPr>
            <a:lvl7pPr marL="2971800" indent="-228600" fontAlgn="base">
              <a:spcBef>
                <a:spcPct val="0"/>
              </a:spcBef>
              <a:spcAft>
                <a:spcPct val="0"/>
              </a:spcAft>
              <a:defRPr>
                <a:solidFill>
                  <a:schemeClr val="tx1"/>
                </a:solidFill>
                <a:latin typeface="Segoe UI" panose="020B0502040204020203" pitchFamily="34" charset="0"/>
              </a:defRPr>
            </a:lvl7pPr>
            <a:lvl8pPr marL="3429000" indent="-228600" fontAlgn="base">
              <a:spcBef>
                <a:spcPct val="0"/>
              </a:spcBef>
              <a:spcAft>
                <a:spcPct val="0"/>
              </a:spcAft>
              <a:defRPr>
                <a:solidFill>
                  <a:schemeClr val="tx1"/>
                </a:solidFill>
                <a:latin typeface="Segoe UI" panose="020B0502040204020203" pitchFamily="34" charset="0"/>
              </a:defRPr>
            </a:lvl8pPr>
            <a:lvl9pPr marL="3886200" indent="-228600" fontAlgn="base">
              <a:spcBef>
                <a:spcPct val="0"/>
              </a:spcBef>
              <a:spcAft>
                <a:spcPct val="0"/>
              </a:spcAft>
              <a:defRPr>
                <a:solidFill>
                  <a:schemeClr val="tx1"/>
                </a:solidFill>
                <a:latin typeface="Segoe UI" panose="020B0502040204020203"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4EFB90-097E-A94C-8079-F99FC47F9ABC}"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180932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317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174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1740" rtl="0" eaLnBrk="1" fontAlgn="auto" latinLnBrk="0" hangingPunct="1">
                <a:lnSpc>
                  <a:spcPct val="100000"/>
                </a:lnSpc>
                <a:spcBef>
                  <a:spcPts val="0"/>
                </a:spcBef>
                <a:spcAft>
                  <a:spcPts val="0"/>
                </a:spcAft>
                <a:buClrTx/>
                <a:buSzTx/>
                <a:buFontTx/>
                <a:buNone/>
                <a:tabLst/>
                <a:defRPr/>
              </a:pPr>
              <a:t>10/24/2023 6:09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174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174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941902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Master" Target="../slideMasters/slideMaster7.xml"/><Relationship Id="rId1" Type="http://schemas.openxmlformats.org/officeDocument/2006/relationships/themeOverride" Target="../theme/themeOverride1.xml"/><Relationship Id="rId5" Type="http://schemas.openxmlformats.org/officeDocument/2006/relationships/image" Target="../media/image21.emf"/><Relationship Id="rId4" Type="http://schemas.openxmlformats.org/officeDocument/2006/relationships/image" Target="../media/image46.png"/></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Master" Target="../slideMasters/slideMaster7.xml"/><Relationship Id="rId4" Type="http://schemas.openxmlformats.org/officeDocument/2006/relationships/image" Target="../media/image53.jpe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Master" Target="../slideMasters/slideMaster7.xml"/><Relationship Id="rId5" Type="http://schemas.openxmlformats.org/officeDocument/2006/relationships/image" Target="../media/image54.jpeg"/><Relationship Id="rId4" Type="http://schemas.openxmlformats.org/officeDocument/2006/relationships/image" Target="../media/image53.jpe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Master" Target="../slideMasters/slideMaster7.xml"/><Relationship Id="rId4" Type="http://schemas.openxmlformats.org/officeDocument/2006/relationships/image" Target="../media/image59.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Master" Target="../slideMasters/slideMaster7.xml"/><Relationship Id="rId5" Type="http://schemas.openxmlformats.org/officeDocument/2006/relationships/image" Target="../media/image63.jpeg"/><Relationship Id="rId4" Type="http://schemas.openxmlformats.org/officeDocument/2006/relationships/image" Target="../media/image62.jpe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Master" Target="../slideMasters/slideMaster7.xml"/><Relationship Id="rId6" Type="http://schemas.openxmlformats.org/officeDocument/2006/relationships/image" Target="../media/image64.jpeg"/><Relationship Id="rId5" Type="http://schemas.openxmlformats.org/officeDocument/2006/relationships/image" Target="../media/image54.jpeg"/><Relationship Id="rId4" Type="http://schemas.openxmlformats.org/officeDocument/2006/relationships/image" Target="../media/image53.jpe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Master" Target="../slideMasters/slideMaster7.xml"/><Relationship Id="rId4" Type="http://schemas.openxmlformats.org/officeDocument/2006/relationships/image" Target="../media/image53.jpe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Master" Target="../slideMasters/slideMaster7.xml"/><Relationship Id="rId5" Type="http://schemas.openxmlformats.org/officeDocument/2006/relationships/image" Target="../media/image54.jpeg"/><Relationship Id="rId4" Type="http://schemas.openxmlformats.org/officeDocument/2006/relationships/image" Target="../media/image53.jpe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Master" Target="../slideMasters/slideMaster7.xml"/><Relationship Id="rId6" Type="http://schemas.openxmlformats.org/officeDocument/2006/relationships/image" Target="../media/image64.jpeg"/><Relationship Id="rId5" Type="http://schemas.openxmlformats.org/officeDocument/2006/relationships/image" Target="../media/image54.jpeg"/><Relationship Id="rId4" Type="http://schemas.openxmlformats.org/officeDocument/2006/relationships/image" Target="../media/image53.jpe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hemeOverride" Target="../theme/themeOverride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hemeOverride" Target="../theme/themeOverride3.xml"/></Relationships>
</file>

<file path=ppt/slideLayouts/_rels/slideLayout175.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hemeOverride" Target="../theme/themeOverride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hemeOverride" Target="../theme/themeOverride5.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Master" Target="../slideMasters/slideMaster8.xml"/><Relationship Id="rId5" Type="http://schemas.openxmlformats.org/officeDocument/2006/relationships/image" Target="../media/image70.png"/><Relationship Id="rId4" Type="http://schemas.openxmlformats.org/officeDocument/2006/relationships/image" Target="../media/image69.sv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1.png"/><Relationship Id="rId1" Type="http://schemas.openxmlformats.org/officeDocument/2006/relationships/slideMaster" Target="../slideMasters/slideMaster8.xml"/><Relationship Id="rId5" Type="http://schemas.openxmlformats.org/officeDocument/2006/relationships/image" Target="../media/image70.png"/><Relationship Id="rId4" Type="http://schemas.openxmlformats.org/officeDocument/2006/relationships/image" Target="../media/image69.sv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2.png"/><Relationship Id="rId1" Type="http://schemas.openxmlformats.org/officeDocument/2006/relationships/slideMaster" Target="../slideMasters/slideMaster8.xml"/><Relationship Id="rId5" Type="http://schemas.openxmlformats.org/officeDocument/2006/relationships/image" Target="../media/image70.png"/><Relationship Id="rId4" Type="http://schemas.openxmlformats.org/officeDocument/2006/relationships/image" Target="../media/image69.sv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3.png"/><Relationship Id="rId1" Type="http://schemas.openxmlformats.org/officeDocument/2006/relationships/slideMaster" Target="../slideMasters/slideMaster8.xml"/><Relationship Id="rId5" Type="http://schemas.openxmlformats.org/officeDocument/2006/relationships/image" Target="../media/image70.png"/><Relationship Id="rId4" Type="http://schemas.openxmlformats.org/officeDocument/2006/relationships/image" Target="../media/image69.sv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4.png"/><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5.png"/><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8.png"/><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Master" Target="../slideMasters/slideMaster8.xml"/><Relationship Id="rId4" Type="http://schemas.openxmlformats.org/officeDocument/2006/relationships/image" Target="../media/image53.jpeg"/></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Master" Target="../slideMasters/slideMaster8.xml"/><Relationship Id="rId5" Type="http://schemas.openxmlformats.org/officeDocument/2006/relationships/image" Target="../media/image54.jpeg"/><Relationship Id="rId4" Type="http://schemas.openxmlformats.org/officeDocument/2006/relationships/image" Target="../media/image53.jpeg"/></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Master" Target="../slideMasters/slideMaster8.xml"/><Relationship Id="rId4" Type="http://schemas.openxmlformats.org/officeDocument/2006/relationships/image" Target="../media/image59.jpe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Master" Target="../slideMasters/slideMaster8.xml"/><Relationship Id="rId5" Type="http://schemas.openxmlformats.org/officeDocument/2006/relationships/image" Target="../media/image63.jpeg"/><Relationship Id="rId4" Type="http://schemas.openxmlformats.org/officeDocument/2006/relationships/image" Target="../media/image62.jpeg"/></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Master" Target="../slideMasters/slideMaster8.xml"/><Relationship Id="rId6" Type="http://schemas.openxmlformats.org/officeDocument/2006/relationships/image" Target="../media/image64.jpeg"/><Relationship Id="rId5" Type="http://schemas.openxmlformats.org/officeDocument/2006/relationships/image" Target="../media/image54.jpeg"/><Relationship Id="rId4" Type="http://schemas.openxmlformats.org/officeDocument/2006/relationships/image" Target="../media/image53.jpeg"/></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Master" Target="../slideMasters/slideMaster8.xml"/><Relationship Id="rId4" Type="http://schemas.openxmlformats.org/officeDocument/2006/relationships/image" Target="../media/image53.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Master" Target="../slideMasters/slideMaster8.xml"/><Relationship Id="rId5" Type="http://schemas.openxmlformats.org/officeDocument/2006/relationships/image" Target="../media/image54.jpeg"/><Relationship Id="rId4" Type="http://schemas.openxmlformats.org/officeDocument/2006/relationships/image" Target="../media/image53.jpeg"/></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Master" Target="../slideMasters/slideMaster8.xml"/><Relationship Id="rId6" Type="http://schemas.openxmlformats.org/officeDocument/2006/relationships/image" Target="../media/image64.jpeg"/><Relationship Id="rId5" Type="http://schemas.openxmlformats.org/officeDocument/2006/relationships/image" Target="../media/image54.jpeg"/><Relationship Id="rId4" Type="http://schemas.openxmlformats.org/officeDocument/2006/relationships/image" Target="../media/image53.jpeg"/></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Master" Target="../slideMasters/slideMaster8.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86.png"/><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1.png"/><Relationship Id="rId1" Type="http://schemas.openxmlformats.org/officeDocument/2006/relationships/slideMaster" Target="../slideMasters/slideMaster8.xml"/><Relationship Id="rId4" Type="http://schemas.openxmlformats.org/officeDocument/2006/relationships/image" Target="../media/image88.svg"/></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Master" Target="../slideMasters/slideMaster8.xml"/><Relationship Id="rId4" Type="http://schemas.openxmlformats.org/officeDocument/2006/relationships/image" Target="../media/image77.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9.xml"/><Relationship Id="rId4" Type="http://schemas.openxmlformats.org/officeDocument/2006/relationships/image" Target="../media/image89.jpeg"/></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8.png"/><Relationship Id="rId1" Type="http://schemas.openxmlformats.org/officeDocument/2006/relationships/slideMaster" Target="../slideMasters/slideMaster9.xml"/></Relationships>
</file>

<file path=ppt/slideLayouts/_rels/slideLayout2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0.png"/><Relationship Id="rId1" Type="http://schemas.openxmlformats.org/officeDocument/2006/relationships/slideMaster" Target="../slideMasters/slideMaster9.xml"/><Relationship Id="rId4" Type="http://schemas.openxmlformats.org/officeDocument/2006/relationships/image" Target="../media/image21.em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91.png"/><Relationship Id="rId1" Type="http://schemas.openxmlformats.org/officeDocument/2006/relationships/slideMaster" Target="../slideMasters/slideMaster10.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0.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10.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10.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10.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10.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10.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10.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10.xml"/></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Master" Target="../slideMasters/slideMaster10.xml"/></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Master" Target="../slideMasters/slideMaster10.xml"/><Relationship Id="rId4" Type="http://schemas.openxmlformats.org/officeDocument/2006/relationships/image" Target="../media/image53.jpeg"/></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Master" Target="../slideMasters/slideMaster10.xml"/><Relationship Id="rId5" Type="http://schemas.openxmlformats.org/officeDocument/2006/relationships/image" Target="../media/image54.jpeg"/><Relationship Id="rId4" Type="http://schemas.openxmlformats.org/officeDocument/2006/relationships/image" Target="../media/image53.jpeg"/></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Master" Target="../slideMasters/slideMaster10.xml"/></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Master" Target="../slideMasters/slideMaster10.xml"/><Relationship Id="rId4" Type="http://schemas.openxmlformats.org/officeDocument/2006/relationships/image" Target="../media/image59.jpeg"/></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Master" Target="../slideMasters/slideMaster10.xml"/><Relationship Id="rId5" Type="http://schemas.openxmlformats.org/officeDocument/2006/relationships/image" Target="../media/image63.jpeg"/><Relationship Id="rId4" Type="http://schemas.openxmlformats.org/officeDocument/2006/relationships/image" Target="../media/image62.jpeg"/></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Master" Target="../slideMasters/slideMaster10.xml"/><Relationship Id="rId6" Type="http://schemas.openxmlformats.org/officeDocument/2006/relationships/image" Target="../media/image64.jpeg"/><Relationship Id="rId5" Type="http://schemas.openxmlformats.org/officeDocument/2006/relationships/image" Target="../media/image54.jpeg"/><Relationship Id="rId4" Type="http://schemas.openxmlformats.org/officeDocument/2006/relationships/image" Target="../media/image53.jpe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Master" Target="../slideMasters/slideMaster10.xml"/><Relationship Id="rId4" Type="http://schemas.openxmlformats.org/officeDocument/2006/relationships/image" Target="../media/image53.jpeg"/></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Master" Target="../slideMasters/slideMaster10.xml"/><Relationship Id="rId5" Type="http://schemas.openxmlformats.org/officeDocument/2006/relationships/image" Target="../media/image54.jpeg"/><Relationship Id="rId4" Type="http://schemas.openxmlformats.org/officeDocument/2006/relationships/image" Target="../media/image53.jpeg"/></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Master" Target="../slideMasters/slideMaster10.xml"/><Relationship Id="rId6" Type="http://schemas.openxmlformats.org/officeDocument/2006/relationships/image" Target="../media/image64.jpeg"/><Relationship Id="rId5" Type="http://schemas.openxmlformats.org/officeDocument/2006/relationships/image" Target="../media/image54.jpeg"/><Relationship Id="rId4" Type="http://schemas.openxmlformats.org/officeDocument/2006/relationships/image" Target="../media/image53.jpeg"/></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Master" Target="../slideMasters/slideMaster1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7.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hemeOverride" Target="../theme/themeOverride6.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slideMaster" Target="../slideMasters/slideMaster10.xml"/><Relationship Id="rId1" Type="http://schemas.openxmlformats.org/officeDocument/2006/relationships/themeOverride" Target="../theme/themeOverride7.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Master" Target="../slideMasters/slideMaster1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10/24/2023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31098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45777542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A6C6C-1030-4276-153D-D2F299C106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8F88CC5-D699-FB26-E157-85408BA6EF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1424CA-63E0-64FB-7B68-CC9603C511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62DE67-273B-F362-D217-A01F3C487157}"/>
              </a:ext>
            </a:extLst>
          </p:cNvPr>
          <p:cNvSpPr>
            <a:spLocks noGrp="1"/>
          </p:cNvSpPr>
          <p:nvPr>
            <p:ph type="dt" sz="half" idx="10"/>
          </p:nvPr>
        </p:nvSpPr>
        <p:spPr/>
        <p:txBody>
          <a:bodyPr/>
          <a:lstStyle/>
          <a:p>
            <a:fld id="{23FCEA23-F800-4AE1-B471-6FC524D05CC4}" type="datetimeFigureOut">
              <a:rPr lang="en-US" smtClean="0"/>
              <a:t>10/24/2023</a:t>
            </a:fld>
            <a:endParaRPr lang="en-US"/>
          </a:p>
        </p:txBody>
      </p:sp>
      <p:sp>
        <p:nvSpPr>
          <p:cNvPr id="6" name="Footer Placeholder 5">
            <a:extLst>
              <a:ext uri="{FF2B5EF4-FFF2-40B4-BE49-F238E27FC236}">
                <a16:creationId xmlns:a16="http://schemas.microsoft.com/office/drawing/2014/main" id="{D3A6E8F9-1CB1-B337-28C2-7448778BE3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234618-B822-63F8-2FC1-F7BC246D2080}"/>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123125682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70F38-54A9-8F9C-16E6-C975A6302A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826AE9-ACF9-07DA-D5A1-FF40F3578A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7BE3C9-0C20-B1E2-7B4A-17BE05C26A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11BDF4-7C05-315B-34CF-8B0707F37440}"/>
              </a:ext>
            </a:extLst>
          </p:cNvPr>
          <p:cNvSpPr>
            <a:spLocks noGrp="1"/>
          </p:cNvSpPr>
          <p:nvPr>
            <p:ph type="dt" sz="half" idx="10"/>
          </p:nvPr>
        </p:nvSpPr>
        <p:spPr/>
        <p:txBody>
          <a:bodyPr/>
          <a:lstStyle/>
          <a:p>
            <a:fld id="{23FCEA23-F800-4AE1-B471-6FC524D05CC4}" type="datetimeFigureOut">
              <a:rPr lang="en-US" smtClean="0"/>
              <a:t>10/24/2023</a:t>
            </a:fld>
            <a:endParaRPr lang="en-US"/>
          </a:p>
        </p:txBody>
      </p:sp>
      <p:sp>
        <p:nvSpPr>
          <p:cNvPr id="6" name="Footer Placeholder 5">
            <a:extLst>
              <a:ext uri="{FF2B5EF4-FFF2-40B4-BE49-F238E27FC236}">
                <a16:creationId xmlns:a16="http://schemas.microsoft.com/office/drawing/2014/main" id="{3D88BCAF-8B07-DFD7-DF81-69704A9C7F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AD82AB-ABB2-5D9E-4E43-3989AEBAC16A}"/>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121601312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DEE3D-3851-94A9-FC4B-376432054C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03D5E6-5CB0-E03B-A5BC-E438A53BDE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636D3E-F75B-45B0-2E50-0D4D7A0C21E4}"/>
              </a:ext>
            </a:extLst>
          </p:cNvPr>
          <p:cNvSpPr>
            <a:spLocks noGrp="1"/>
          </p:cNvSpPr>
          <p:nvPr>
            <p:ph type="dt" sz="half" idx="10"/>
          </p:nvPr>
        </p:nvSpPr>
        <p:spPr/>
        <p:txBody>
          <a:bodyPr/>
          <a:lstStyle/>
          <a:p>
            <a:fld id="{23FCEA23-F800-4AE1-B471-6FC524D05CC4}" type="datetimeFigureOut">
              <a:rPr lang="en-US" smtClean="0"/>
              <a:t>10/24/2023</a:t>
            </a:fld>
            <a:endParaRPr lang="en-US"/>
          </a:p>
        </p:txBody>
      </p:sp>
      <p:sp>
        <p:nvSpPr>
          <p:cNvPr id="5" name="Footer Placeholder 4">
            <a:extLst>
              <a:ext uri="{FF2B5EF4-FFF2-40B4-BE49-F238E27FC236}">
                <a16:creationId xmlns:a16="http://schemas.microsoft.com/office/drawing/2014/main" id="{024970F8-9B2A-A043-DE4E-4B0E963862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7A1FF-E47D-7C7A-FD7C-FF4E15440B16}"/>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42312083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BFC8E1-FA5E-6F4F-5EBC-205A7A848C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F79A60-FCC7-A49C-AAA5-223C3082EFA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927692-DA4A-9D7F-DD2A-321FD9E51C35}"/>
              </a:ext>
            </a:extLst>
          </p:cNvPr>
          <p:cNvSpPr>
            <a:spLocks noGrp="1"/>
          </p:cNvSpPr>
          <p:nvPr>
            <p:ph type="dt" sz="half" idx="10"/>
          </p:nvPr>
        </p:nvSpPr>
        <p:spPr/>
        <p:txBody>
          <a:bodyPr/>
          <a:lstStyle/>
          <a:p>
            <a:fld id="{23FCEA23-F800-4AE1-B471-6FC524D05CC4}" type="datetimeFigureOut">
              <a:rPr lang="en-US" smtClean="0"/>
              <a:t>10/24/2023</a:t>
            </a:fld>
            <a:endParaRPr lang="en-US"/>
          </a:p>
        </p:txBody>
      </p:sp>
      <p:sp>
        <p:nvSpPr>
          <p:cNvPr id="5" name="Footer Placeholder 4">
            <a:extLst>
              <a:ext uri="{FF2B5EF4-FFF2-40B4-BE49-F238E27FC236}">
                <a16:creationId xmlns:a16="http://schemas.microsoft.com/office/drawing/2014/main" id="{BD4D8E58-7446-B717-C943-0F95320D0F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6A261B-4645-15CD-C2A1-0BE3149ABBF3}"/>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12231125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7FFE5B-C2CA-473D-8FCA-B26579CCBAAF}"/>
              </a:ext>
            </a:extLst>
          </p:cNvPr>
          <p:cNvPicPr>
            <a:picLocks noChangeAspect="1"/>
          </p:cNvPicPr>
          <p:nvPr userDrawn="1"/>
        </p:nvPicPr>
        <p:blipFill>
          <a:blip r:embed="rId2"/>
          <a:stretch>
            <a:fillRect/>
          </a:stretch>
        </p:blipFill>
        <p:spPr>
          <a:xfrm>
            <a:off x="0" y="-40340"/>
            <a:ext cx="12192000" cy="6898340"/>
          </a:xfrm>
          <a:prstGeom prst="rect">
            <a:avLst/>
          </a:prstGeom>
        </p:spPr>
      </p:pic>
      <p:sp>
        <p:nvSpPr>
          <p:cNvPr id="8" name="Picture Placeholder 7">
            <a:extLst>
              <a:ext uri="{FF2B5EF4-FFF2-40B4-BE49-F238E27FC236}">
                <a16:creationId xmlns:a16="http://schemas.microsoft.com/office/drawing/2014/main" id="{5FF4BA3E-4135-4F80-B1C8-C84CDF7C54AB}"/>
              </a:ext>
            </a:extLst>
          </p:cNvPr>
          <p:cNvSpPr>
            <a:spLocks noGrp="1"/>
          </p:cNvSpPr>
          <p:nvPr>
            <p:ph type="pic" sz="quarter" idx="13" hasCustomPrompt="1"/>
          </p:nvPr>
        </p:nvSpPr>
        <p:spPr>
          <a:xfrm flipH="1">
            <a:off x="752100" y="739303"/>
            <a:ext cx="6825035" cy="5379395"/>
          </a:xfrm>
        </p:spPr>
        <p:txBody>
          <a:bodyPr/>
          <a:lstStyle>
            <a:lvl1pPr marL="0" indent="0" algn="ctr">
              <a:buNone/>
              <a:defRPr>
                <a:solidFill>
                  <a:schemeClr val="bg1"/>
                </a:solidFill>
              </a:defRPr>
            </a:lvl1pPr>
          </a:lstStyle>
          <a:p>
            <a:r>
              <a:rPr lang="en-US"/>
              <a:t>Click to add photo</a:t>
            </a:r>
          </a:p>
        </p:txBody>
      </p:sp>
      <p:sp>
        <p:nvSpPr>
          <p:cNvPr id="2" name="Title 1">
            <a:extLst>
              <a:ext uri="{FF2B5EF4-FFF2-40B4-BE49-F238E27FC236}">
                <a16:creationId xmlns:a16="http://schemas.microsoft.com/office/drawing/2014/main" id="{D5CAABB7-A562-4A3F-9DDF-2CE3D13726D1}"/>
              </a:ext>
            </a:extLst>
          </p:cNvPr>
          <p:cNvSpPr>
            <a:spLocks noGrp="1"/>
          </p:cNvSpPr>
          <p:nvPr>
            <p:ph type="title" hasCustomPrompt="1"/>
          </p:nvPr>
        </p:nvSpPr>
        <p:spPr>
          <a:xfrm>
            <a:off x="6322977" y="1663435"/>
            <a:ext cx="5869021" cy="2003898"/>
          </a:xfrm>
          <a:solidFill>
            <a:schemeClr val="accent2">
              <a:alpha val="80000"/>
            </a:schemeClr>
          </a:solidFill>
        </p:spPr>
        <p:txBody>
          <a:bodyPr lIns="557784" tIns="530352" anchor="t">
            <a:noAutofit/>
          </a:bodyPr>
          <a:lstStyle>
            <a:lvl1pPr algn="l">
              <a:lnSpc>
                <a:spcPct val="80000"/>
              </a:lnSpc>
              <a:defRPr sz="5400" cap="all" spc="400" baseline="0">
                <a:ln w="19050">
                  <a:solidFill>
                    <a:schemeClr val="accent5"/>
                  </a:solidFill>
                </a:ln>
              </a:defRPr>
            </a:lvl1pPr>
          </a:lstStyle>
          <a:p>
            <a:r>
              <a:rPr lang="en-US"/>
              <a:t>Click to add title</a:t>
            </a:r>
          </a:p>
        </p:txBody>
      </p:sp>
      <p:sp>
        <p:nvSpPr>
          <p:cNvPr id="14" name="Text Placeholder 17">
            <a:extLst>
              <a:ext uri="{FF2B5EF4-FFF2-40B4-BE49-F238E27FC236}">
                <a16:creationId xmlns:a16="http://schemas.microsoft.com/office/drawing/2014/main" id="{D15807FE-36E0-49EF-93A4-5B9AD83871B6}"/>
              </a:ext>
            </a:extLst>
          </p:cNvPr>
          <p:cNvSpPr>
            <a:spLocks noGrp="1"/>
          </p:cNvSpPr>
          <p:nvPr>
            <p:ph type="body" sz="quarter" idx="15" hasCustomPrompt="1"/>
          </p:nvPr>
        </p:nvSpPr>
        <p:spPr>
          <a:xfrm>
            <a:off x="6822159" y="2878246"/>
            <a:ext cx="4925188" cy="339247"/>
          </a:xfrm>
        </p:spPr>
        <p:txBody>
          <a:bodyPr>
            <a:noAutofit/>
          </a:bodyPr>
          <a:lstStyle>
            <a:lvl1pPr marL="0" indent="0" algn="l">
              <a:buNone/>
              <a:defRPr sz="2400" spc="100" baseline="0">
                <a:solidFill>
                  <a:schemeClr val="accent5"/>
                </a:solidFill>
              </a:defRPr>
            </a:lvl1pPr>
          </a:lstStyle>
          <a:p>
            <a:pPr lvl="0"/>
            <a:r>
              <a:rPr lang="en-US"/>
              <a:t>Click to add name</a:t>
            </a:r>
          </a:p>
        </p:txBody>
      </p:sp>
    </p:spTree>
    <p:extLst>
      <p:ext uri="{BB962C8B-B14F-4D97-AF65-F5344CB8AC3E}">
        <p14:creationId xmlns:p14="http://schemas.microsoft.com/office/powerpoint/2010/main" val="397814329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9B8705-C027-4E12-892E-C32FF13296F1}"/>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7" name="Picture Placeholder 7">
            <a:extLst>
              <a:ext uri="{FF2B5EF4-FFF2-40B4-BE49-F238E27FC236}">
                <a16:creationId xmlns:a16="http://schemas.microsoft.com/office/drawing/2014/main" id="{ED685DB5-FA77-4C19-88B8-5A8D733B42BC}"/>
              </a:ext>
            </a:extLst>
          </p:cNvPr>
          <p:cNvSpPr>
            <a:spLocks noGrp="1"/>
          </p:cNvSpPr>
          <p:nvPr>
            <p:ph type="pic" sz="quarter" idx="13" hasCustomPrompt="1"/>
          </p:nvPr>
        </p:nvSpPr>
        <p:spPr>
          <a:xfrm flipH="1">
            <a:off x="5012530" y="0"/>
            <a:ext cx="7196138" cy="6867376"/>
          </a:xfrm>
        </p:spPr>
        <p:txBody>
          <a:bodyPr/>
          <a:lstStyle>
            <a:lvl1pPr marL="0" indent="0" algn="ctr">
              <a:buNone/>
              <a:defRPr>
                <a:solidFill>
                  <a:schemeClr val="bg1"/>
                </a:solidFill>
              </a:defRPr>
            </a:lvl1pPr>
          </a:lstStyle>
          <a:p>
            <a:r>
              <a:rPr lang="en-US"/>
              <a:t>Click to add photo</a:t>
            </a:r>
          </a:p>
        </p:txBody>
      </p:sp>
      <p:sp>
        <p:nvSpPr>
          <p:cNvPr id="4" name="Date Placeholder 3">
            <a:extLst>
              <a:ext uri="{FF2B5EF4-FFF2-40B4-BE49-F238E27FC236}">
                <a16:creationId xmlns:a16="http://schemas.microsoft.com/office/drawing/2014/main" id="{6346919B-FFF8-4FED-8A44-48A7E600EB60}"/>
              </a:ext>
            </a:extLst>
          </p:cNvPr>
          <p:cNvSpPr>
            <a:spLocks noGrp="1"/>
          </p:cNvSpPr>
          <p:nvPr>
            <p:ph type="dt" sz="half" idx="10"/>
          </p:nvPr>
        </p:nvSpPr>
        <p:spPr/>
        <p:txBody>
          <a:bodyPr/>
          <a:lstStyle/>
          <a:p>
            <a:r>
              <a:rPr lang="en-US"/>
              <a:t>8/06/20XX</a:t>
            </a:r>
          </a:p>
        </p:txBody>
      </p:sp>
      <p:sp>
        <p:nvSpPr>
          <p:cNvPr id="5" name="Footer Placeholder 4">
            <a:extLst>
              <a:ext uri="{FF2B5EF4-FFF2-40B4-BE49-F238E27FC236}">
                <a16:creationId xmlns:a16="http://schemas.microsoft.com/office/drawing/2014/main" id="{C6DF28B0-8A34-4E86-9FE3-20BD880CD9C3}"/>
              </a:ext>
            </a:extLst>
          </p:cNvPr>
          <p:cNvSpPr>
            <a:spLocks noGrp="1"/>
          </p:cNvSpPr>
          <p:nvPr>
            <p:ph type="ftr" sz="quarter" idx="11"/>
          </p:nvPr>
        </p:nvSpPr>
        <p:spPr/>
        <p:txBody>
          <a:bodyPr/>
          <a:lstStyle/>
          <a:p>
            <a:r>
              <a:rPr lang="en-US"/>
              <a:t>PITCH DECK</a:t>
            </a:r>
          </a:p>
        </p:txBody>
      </p:sp>
      <p:sp>
        <p:nvSpPr>
          <p:cNvPr id="6" name="Slide Number Placeholder 5">
            <a:extLst>
              <a:ext uri="{FF2B5EF4-FFF2-40B4-BE49-F238E27FC236}">
                <a16:creationId xmlns:a16="http://schemas.microsoft.com/office/drawing/2014/main" id="{D4BE1CCB-96B6-4D9F-A932-D0EBDBD7DA45}"/>
              </a:ext>
            </a:extLst>
          </p:cNvPr>
          <p:cNvSpPr>
            <a:spLocks noGrp="1"/>
          </p:cNvSpPr>
          <p:nvPr>
            <p:ph type="sldNum" sz="quarter" idx="12"/>
          </p:nvPr>
        </p:nvSpPr>
        <p:spPr/>
        <p:txBody>
          <a:bodyPr/>
          <a:lstStyle/>
          <a:p>
            <a:fld id="{A402E4C0-AD5E-4E8C-9F21-7CCE474BDCEB}" type="slidenum">
              <a:rPr lang="en-US" smtClean="0"/>
              <a:t>‹#›</a:t>
            </a:fld>
            <a:endParaRPr lang="en-US"/>
          </a:p>
        </p:txBody>
      </p:sp>
      <p:sp>
        <p:nvSpPr>
          <p:cNvPr id="3" name="Title 2">
            <a:extLst>
              <a:ext uri="{FF2B5EF4-FFF2-40B4-BE49-F238E27FC236}">
                <a16:creationId xmlns:a16="http://schemas.microsoft.com/office/drawing/2014/main" id="{1F7CB735-9F66-41A8-8F1D-4B66FE1D1153}"/>
              </a:ext>
            </a:extLst>
          </p:cNvPr>
          <p:cNvSpPr>
            <a:spLocks noGrp="1"/>
          </p:cNvSpPr>
          <p:nvPr>
            <p:ph type="title" hasCustomPrompt="1"/>
          </p:nvPr>
        </p:nvSpPr>
        <p:spPr>
          <a:xfrm>
            <a:off x="-2" y="1672143"/>
            <a:ext cx="6019802" cy="3513714"/>
          </a:xfrm>
          <a:solidFill>
            <a:schemeClr val="accent6">
              <a:alpha val="80000"/>
            </a:schemeClr>
          </a:solidFill>
        </p:spPr>
        <p:txBody>
          <a:bodyPr lIns="676656" tIns="795528" anchor="t">
            <a:normAutofit/>
          </a:bodyPr>
          <a:lstStyle>
            <a:lvl1pPr>
              <a:defRPr sz="2800"/>
            </a:lvl1pPr>
          </a:lstStyle>
          <a:p>
            <a:r>
              <a:rPr lang="en-US"/>
              <a:t>Click to add title</a:t>
            </a:r>
          </a:p>
        </p:txBody>
      </p:sp>
      <p:sp>
        <p:nvSpPr>
          <p:cNvPr id="11" name="Text Placeholder 17">
            <a:extLst>
              <a:ext uri="{FF2B5EF4-FFF2-40B4-BE49-F238E27FC236}">
                <a16:creationId xmlns:a16="http://schemas.microsoft.com/office/drawing/2014/main" id="{4A51F916-D1A0-40B2-A894-1C597A7AAFBF}"/>
              </a:ext>
            </a:extLst>
          </p:cNvPr>
          <p:cNvSpPr>
            <a:spLocks noGrp="1"/>
          </p:cNvSpPr>
          <p:nvPr>
            <p:ph type="body" sz="quarter" idx="15" hasCustomPrompt="1"/>
          </p:nvPr>
        </p:nvSpPr>
        <p:spPr>
          <a:xfrm>
            <a:off x="594575" y="3007594"/>
            <a:ext cx="4850550" cy="1731145"/>
          </a:xfrm>
        </p:spPr>
        <p:txBody>
          <a:bodyPr>
            <a:noAutofit/>
          </a:bodyPr>
          <a:lstStyle>
            <a:lvl1pPr marL="0" indent="0" algn="l">
              <a:lnSpc>
                <a:spcPct val="125000"/>
              </a:lnSpc>
              <a:buNone/>
              <a:defRPr sz="1400" spc="100" baseline="0">
                <a:solidFill>
                  <a:schemeClr val="accent2"/>
                </a:solidFill>
              </a:defRPr>
            </a:lvl1pPr>
          </a:lstStyle>
          <a:p>
            <a:pPr lvl="0"/>
            <a:r>
              <a:rPr lang="en-US"/>
              <a:t>Click to add text</a:t>
            </a:r>
          </a:p>
        </p:txBody>
      </p:sp>
    </p:spTree>
    <p:extLst>
      <p:ext uri="{BB962C8B-B14F-4D97-AF65-F5344CB8AC3E}">
        <p14:creationId xmlns:p14="http://schemas.microsoft.com/office/powerpoint/2010/main" val="341467413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Problem">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95BA1F-6B83-4358-A202-FD15470976A9}"/>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4" name="Date Placeholder 3">
            <a:extLst>
              <a:ext uri="{FF2B5EF4-FFF2-40B4-BE49-F238E27FC236}">
                <a16:creationId xmlns:a16="http://schemas.microsoft.com/office/drawing/2014/main" id="{A35C10F8-CB40-4BDD-AA21-7DDC300FE73E}"/>
              </a:ext>
            </a:extLst>
          </p:cNvPr>
          <p:cNvSpPr>
            <a:spLocks noGrp="1"/>
          </p:cNvSpPr>
          <p:nvPr>
            <p:ph type="dt" sz="half" idx="10"/>
          </p:nvPr>
        </p:nvSpPr>
        <p:spPr/>
        <p:txBody>
          <a:bodyPr/>
          <a:lstStyle/>
          <a:p>
            <a:r>
              <a:rPr lang="en-US"/>
              <a:t>8/06/20XX</a:t>
            </a:r>
          </a:p>
        </p:txBody>
      </p:sp>
      <p:sp>
        <p:nvSpPr>
          <p:cNvPr id="5" name="Footer Placeholder 4">
            <a:extLst>
              <a:ext uri="{FF2B5EF4-FFF2-40B4-BE49-F238E27FC236}">
                <a16:creationId xmlns:a16="http://schemas.microsoft.com/office/drawing/2014/main" id="{434969F5-F9D0-4A38-8C6C-86005388F51D}"/>
              </a:ext>
            </a:extLst>
          </p:cNvPr>
          <p:cNvSpPr>
            <a:spLocks noGrp="1"/>
          </p:cNvSpPr>
          <p:nvPr>
            <p:ph type="ftr" sz="quarter" idx="11"/>
          </p:nvPr>
        </p:nvSpPr>
        <p:spPr/>
        <p:txBody>
          <a:bodyPr/>
          <a:lstStyle/>
          <a:p>
            <a:r>
              <a:rPr lang="en-US"/>
              <a:t>PITCH DECK</a:t>
            </a:r>
          </a:p>
        </p:txBody>
      </p:sp>
      <p:sp>
        <p:nvSpPr>
          <p:cNvPr id="6" name="Slide Number Placeholder 5">
            <a:extLst>
              <a:ext uri="{FF2B5EF4-FFF2-40B4-BE49-F238E27FC236}">
                <a16:creationId xmlns:a16="http://schemas.microsoft.com/office/drawing/2014/main" id="{7CC33B3F-10CE-4363-805C-361CA49414B4}"/>
              </a:ext>
            </a:extLst>
          </p:cNvPr>
          <p:cNvSpPr>
            <a:spLocks noGrp="1"/>
          </p:cNvSpPr>
          <p:nvPr>
            <p:ph type="sldNum" sz="quarter" idx="12"/>
          </p:nvPr>
        </p:nvSpPr>
        <p:spPr/>
        <p:txBody>
          <a:bodyPr/>
          <a:lstStyle/>
          <a:p>
            <a:fld id="{A402E4C0-AD5E-4E8C-9F21-7CCE474BDCEB}" type="slidenum">
              <a:rPr lang="en-US" smtClean="0"/>
              <a:t>‹#›</a:t>
            </a:fld>
            <a:endParaRPr lang="en-US"/>
          </a:p>
        </p:txBody>
      </p:sp>
      <p:sp>
        <p:nvSpPr>
          <p:cNvPr id="13" name="Picture Placeholder 7">
            <a:extLst>
              <a:ext uri="{FF2B5EF4-FFF2-40B4-BE49-F238E27FC236}">
                <a16:creationId xmlns:a16="http://schemas.microsoft.com/office/drawing/2014/main" id="{8EABAB15-C887-420D-92A1-24DBD62EE558}"/>
              </a:ext>
            </a:extLst>
          </p:cNvPr>
          <p:cNvSpPr>
            <a:spLocks noGrp="1"/>
          </p:cNvSpPr>
          <p:nvPr>
            <p:ph type="pic" sz="quarter" idx="13" hasCustomPrompt="1"/>
          </p:nvPr>
        </p:nvSpPr>
        <p:spPr>
          <a:xfrm flipH="1">
            <a:off x="0" y="729926"/>
            <a:ext cx="3581400" cy="5388772"/>
          </a:xfrm>
        </p:spPr>
        <p:txBody>
          <a:bodyPr/>
          <a:lstStyle>
            <a:lvl1pPr marL="0" indent="0" algn="ctr">
              <a:buNone/>
              <a:defRPr>
                <a:solidFill>
                  <a:schemeClr val="bg1"/>
                </a:solidFill>
              </a:defRPr>
            </a:lvl1pPr>
          </a:lstStyle>
          <a:p>
            <a:r>
              <a:rPr lang="en-US"/>
              <a:t>Click to add photo</a:t>
            </a:r>
          </a:p>
        </p:txBody>
      </p:sp>
      <p:sp>
        <p:nvSpPr>
          <p:cNvPr id="16" name="Text Placeholder 14">
            <a:extLst>
              <a:ext uri="{FF2B5EF4-FFF2-40B4-BE49-F238E27FC236}">
                <a16:creationId xmlns:a16="http://schemas.microsoft.com/office/drawing/2014/main" id="{F7E8EA93-3F05-4D28-8B15-91D6789458B4}"/>
              </a:ext>
            </a:extLst>
          </p:cNvPr>
          <p:cNvSpPr>
            <a:spLocks noGrp="1"/>
          </p:cNvSpPr>
          <p:nvPr>
            <p:ph type="body" sz="quarter" idx="16" hasCustomPrompt="1"/>
          </p:nvPr>
        </p:nvSpPr>
        <p:spPr>
          <a:xfrm>
            <a:off x="6746476" y="1921400"/>
            <a:ext cx="2289974"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17" name="Text Placeholder 14">
            <a:extLst>
              <a:ext uri="{FF2B5EF4-FFF2-40B4-BE49-F238E27FC236}">
                <a16:creationId xmlns:a16="http://schemas.microsoft.com/office/drawing/2014/main" id="{B4EBCE5D-8795-44C7-8196-051689C6FE2A}"/>
              </a:ext>
            </a:extLst>
          </p:cNvPr>
          <p:cNvSpPr>
            <a:spLocks noGrp="1"/>
          </p:cNvSpPr>
          <p:nvPr>
            <p:ph type="body" sz="quarter" idx="17" hasCustomPrompt="1"/>
          </p:nvPr>
        </p:nvSpPr>
        <p:spPr>
          <a:xfrm>
            <a:off x="6746476" y="2245710"/>
            <a:ext cx="2289974" cy="1739538"/>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8" name="Text Placeholder 14">
            <a:extLst>
              <a:ext uri="{FF2B5EF4-FFF2-40B4-BE49-F238E27FC236}">
                <a16:creationId xmlns:a16="http://schemas.microsoft.com/office/drawing/2014/main" id="{195044F5-86E3-4A1C-B3C8-6E3422E5B418}"/>
              </a:ext>
            </a:extLst>
          </p:cNvPr>
          <p:cNvSpPr>
            <a:spLocks noGrp="1"/>
          </p:cNvSpPr>
          <p:nvPr>
            <p:ph type="body" sz="quarter" idx="18" hasCustomPrompt="1"/>
          </p:nvPr>
        </p:nvSpPr>
        <p:spPr>
          <a:xfrm>
            <a:off x="4065518" y="2245710"/>
            <a:ext cx="2289974" cy="1739538"/>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9" name="Text Placeholder 14">
            <a:extLst>
              <a:ext uri="{FF2B5EF4-FFF2-40B4-BE49-F238E27FC236}">
                <a16:creationId xmlns:a16="http://schemas.microsoft.com/office/drawing/2014/main" id="{4C9BA1BF-0690-4DB5-9BBC-31D1948D82A8}"/>
              </a:ext>
            </a:extLst>
          </p:cNvPr>
          <p:cNvSpPr>
            <a:spLocks noGrp="1"/>
          </p:cNvSpPr>
          <p:nvPr>
            <p:ph type="body" sz="quarter" idx="19" hasCustomPrompt="1"/>
          </p:nvPr>
        </p:nvSpPr>
        <p:spPr>
          <a:xfrm>
            <a:off x="6746476" y="4443157"/>
            <a:ext cx="2289974" cy="1463249"/>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20" name="Text Placeholder 14">
            <a:extLst>
              <a:ext uri="{FF2B5EF4-FFF2-40B4-BE49-F238E27FC236}">
                <a16:creationId xmlns:a16="http://schemas.microsoft.com/office/drawing/2014/main" id="{0D187952-9422-42DE-B163-B764E0D09925}"/>
              </a:ext>
            </a:extLst>
          </p:cNvPr>
          <p:cNvSpPr>
            <a:spLocks noGrp="1"/>
          </p:cNvSpPr>
          <p:nvPr>
            <p:ph type="body" sz="quarter" idx="20" hasCustomPrompt="1"/>
          </p:nvPr>
        </p:nvSpPr>
        <p:spPr>
          <a:xfrm>
            <a:off x="4065519" y="4451209"/>
            <a:ext cx="2289972" cy="1457161"/>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21" name="Text Placeholder 14">
            <a:extLst>
              <a:ext uri="{FF2B5EF4-FFF2-40B4-BE49-F238E27FC236}">
                <a16:creationId xmlns:a16="http://schemas.microsoft.com/office/drawing/2014/main" id="{54291470-2EE9-46D8-8083-E4523DCE52BB}"/>
              </a:ext>
            </a:extLst>
          </p:cNvPr>
          <p:cNvSpPr>
            <a:spLocks noGrp="1"/>
          </p:cNvSpPr>
          <p:nvPr>
            <p:ph type="body" sz="quarter" idx="22" hasCustomPrompt="1"/>
          </p:nvPr>
        </p:nvSpPr>
        <p:spPr>
          <a:xfrm>
            <a:off x="4065517" y="1921400"/>
            <a:ext cx="2289974"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2" name="Text Placeholder 14">
            <a:extLst>
              <a:ext uri="{FF2B5EF4-FFF2-40B4-BE49-F238E27FC236}">
                <a16:creationId xmlns:a16="http://schemas.microsoft.com/office/drawing/2014/main" id="{17B8E7E2-50C1-429D-A8C5-C098CDADCF3F}"/>
              </a:ext>
            </a:extLst>
          </p:cNvPr>
          <p:cNvSpPr>
            <a:spLocks noGrp="1"/>
          </p:cNvSpPr>
          <p:nvPr>
            <p:ph type="body" sz="quarter" idx="23" hasCustomPrompt="1"/>
          </p:nvPr>
        </p:nvSpPr>
        <p:spPr>
          <a:xfrm>
            <a:off x="6746476" y="4118846"/>
            <a:ext cx="2289974"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3" name="Text Placeholder 14">
            <a:extLst>
              <a:ext uri="{FF2B5EF4-FFF2-40B4-BE49-F238E27FC236}">
                <a16:creationId xmlns:a16="http://schemas.microsoft.com/office/drawing/2014/main" id="{09DB38C9-BBE5-4212-87C2-D9B34A470753}"/>
              </a:ext>
            </a:extLst>
          </p:cNvPr>
          <p:cNvSpPr>
            <a:spLocks noGrp="1"/>
          </p:cNvSpPr>
          <p:nvPr>
            <p:ph type="body" sz="quarter" idx="24" hasCustomPrompt="1"/>
          </p:nvPr>
        </p:nvSpPr>
        <p:spPr>
          <a:xfrm>
            <a:off x="4065518" y="4118846"/>
            <a:ext cx="2289972"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4" name="Text Placeholder 14">
            <a:extLst>
              <a:ext uri="{FF2B5EF4-FFF2-40B4-BE49-F238E27FC236}">
                <a16:creationId xmlns:a16="http://schemas.microsoft.com/office/drawing/2014/main" id="{EA61E342-2B6C-4379-A3B3-8D1B338F656B}"/>
              </a:ext>
            </a:extLst>
          </p:cNvPr>
          <p:cNvSpPr>
            <a:spLocks noGrp="1"/>
          </p:cNvSpPr>
          <p:nvPr>
            <p:ph type="body" sz="quarter" idx="25" hasCustomPrompt="1"/>
          </p:nvPr>
        </p:nvSpPr>
        <p:spPr>
          <a:xfrm>
            <a:off x="9417910" y="1921400"/>
            <a:ext cx="2289974"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5" name="Text Placeholder 14">
            <a:extLst>
              <a:ext uri="{FF2B5EF4-FFF2-40B4-BE49-F238E27FC236}">
                <a16:creationId xmlns:a16="http://schemas.microsoft.com/office/drawing/2014/main" id="{4F39B769-D212-4C11-B6CB-0423DD10599D}"/>
              </a:ext>
            </a:extLst>
          </p:cNvPr>
          <p:cNvSpPr>
            <a:spLocks noGrp="1"/>
          </p:cNvSpPr>
          <p:nvPr>
            <p:ph type="body" sz="quarter" idx="26" hasCustomPrompt="1"/>
          </p:nvPr>
        </p:nvSpPr>
        <p:spPr>
          <a:xfrm>
            <a:off x="9417910" y="2245710"/>
            <a:ext cx="2289974" cy="1739538"/>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2" name="Title 1">
            <a:extLst>
              <a:ext uri="{FF2B5EF4-FFF2-40B4-BE49-F238E27FC236}">
                <a16:creationId xmlns:a16="http://schemas.microsoft.com/office/drawing/2014/main" id="{7C47FF8E-011E-46E6-9F4D-DAD4830958DB}"/>
              </a:ext>
            </a:extLst>
          </p:cNvPr>
          <p:cNvSpPr>
            <a:spLocks noGrp="1"/>
          </p:cNvSpPr>
          <p:nvPr>
            <p:ph type="title" hasCustomPrompt="1"/>
          </p:nvPr>
        </p:nvSpPr>
        <p:spPr>
          <a:xfrm>
            <a:off x="4065516" y="1185284"/>
            <a:ext cx="7288284" cy="469490"/>
          </a:xfrm>
        </p:spPr>
        <p:txBody>
          <a:bodyPr anchor="t">
            <a:normAutofit/>
          </a:bodyPr>
          <a:lstStyle>
            <a:lvl1pPr>
              <a:lnSpc>
                <a:spcPct val="100000"/>
              </a:lnSpc>
              <a:defRPr sz="2800">
                <a:ln w="19050">
                  <a:solidFill>
                    <a:schemeClr val="accent5"/>
                  </a:solidFill>
                </a:ln>
              </a:defRPr>
            </a:lvl1pPr>
          </a:lstStyle>
          <a:p>
            <a:r>
              <a:rPr lang="en-US"/>
              <a:t>Click to add title</a:t>
            </a:r>
          </a:p>
        </p:txBody>
      </p:sp>
    </p:spTree>
    <p:extLst>
      <p:ext uri="{BB962C8B-B14F-4D97-AF65-F5344CB8AC3E}">
        <p14:creationId xmlns:p14="http://schemas.microsoft.com/office/powerpoint/2010/main" val="243940032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781AFB-2572-4954-B05E-84CDE1D88316}"/>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5" name="Date Placeholder 4">
            <a:extLst>
              <a:ext uri="{FF2B5EF4-FFF2-40B4-BE49-F238E27FC236}">
                <a16:creationId xmlns:a16="http://schemas.microsoft.com/office/drawing/2014/main" id="{0E750850-5ECD-4AA5-8EF0-70C6EA291EF3}"/>
              </a:ext>
            </a:extLst>
          </p:cNvPr>
          <p:cNvSpPr>
            <a:spLocks noGrp="1"/>
          </p:cNvSpPr>
          <p:nvPr>
            <p:ph type="dt" sz="half" idx="10"/>
          </p:nvPr>
        </p:nvSpPr>
        <p:spPr/>
        <p:txBody>
          <a:bodyPr/>
          <a:lstStyle/>
          <a:p>
            <a:r>
              <a:rPr lang="en-US"/>
              <a:t>8/06/20XX</a:t>
            </a:r>
          </a:p>
        </p:txBody>
      </p:sp>
      <p:sp>
        <p:nvSpPr>
          <p:cNvPr id="6" name="Footer Placeholder 5">
            <a:extLst>
              <a:ext uri="{FF2B5EF4-FFF2-40B4-BE49-F238E27FC236}">
                <a16:creationId xmlns:a16="http://schemas.microsoft.com/office/drawing/2014/main" id="{126B04CF-8972-48CE-B427-B542AF911BB4}"/>
              </a:ext>
            </a:extLst>
          </p:cNvPr>
          <p:cNvSpPr>
            <a:spLocks noGrp="1"/>
          </p:cNvSpPr>
          <p:nvPr>
            <p:ph type="ftr" sz="quarter" idx="11"/>
          </p:nvPr>
        </p:nvSpPr>
        <p:spPr/>
        <p:txBody>
          <a:bodyPr/>
          <a:lstStyle/>
          <a:p>
            <a:r>
              <a:rPr lang="en-US"/>
              <a:t>PITCH DECK</a:t>
            </a:r>
          </a:p>
        </p:txBody>
      </p:sp>
      <p:sp>
        <p:nvSpPr>
          <p:cNvPr id="7" name="Slide Number Placeholder 6">
            <a:extLst>
              <a:ext uri="{FF2B5EF4-FFF2-40B4-BE49-F238E27FC236}">
                <a16:creationId xmlns:a16="http://schemas.microsoft.com/office/drawing/2014/main" id="{F9864ACC-F262-4128-BC17-FCB29BEF0763}"/>
              </a:ext>
            </a:extLst>
          </p:cNvPr>
          <p:cNvSpPr>
            <a:spLocks noGrp="1"/>
          </p:cNvSpPr>
          <p:nvPr>
            <p:ph type="sldNum" sz="quarter" idx="12"/>
          </p:nvPr>
        </p:nvSpPr>
        <p:spPr/>
        <p:txBody>
          <a:bodyPr/>
          <a:lstStyle/>
          <a:p>
            <a:fld id="{A402E4C0-AD5E-4E8C-9F21-7CCE474BDCEB}" type="slidenum">
              <a:rPr lang="en-US" smtClean="0"/>
              <a:t>‹#›</a:t>
            </a:fld>
            <a:endParaRPr lang="en-US"/>
          </a:p>
        </p:txBody>
      </p:sp>
      <p:sp>
        <p:nvSpPr>
          <p:cNvPr id="12" name="Text Placeholder 14">
            <a:extLst>
              <a:ext uri="{FF2B5EF4-FFF2-40B4-BE49-F238E27FC236}">
                <a16:creationId xmlns:a16="http://schemas.microsoft.com/office/drawing/2014/main" id="{717CFF16-7992-46DD-8151-F55B0300570B}"/>
              </a:ext>
            </a:extLst>
          </p:cNvPr>
          <p:cNvSpPr>
            <a:spLocks noGrp="1"/>
          </p:cNvSpPr>
          <p:nvPr>
            <p:ph type="body" sz="quarter" idx="16" hasCustomPrompt="1"/>
          </p:nvPr>
        </p:nvSpPr>
        <p:spPr>
          <a:xfrm>
            <a:off x="8506711" y="1335193"/>
            <a:ext cx="2859090"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13" name="Text Placeholder 14">
            <a:extLst>
              <a:ext uri="{FF2B5EF4-FFF2-40B4-BE49-F238E27FC236}">
                <a16:creationId xmlns:a16="http://schemas.microsoft.com/office/drawing/2014/main" id="{EBADC1C2-D36B-4AFE-8824-DE6D0FB51384}"/>
              </a:ext>
            </a:extLst>
          </p:cNvPr>
          <p:cNvSpPr>
            <a:spLocks noGrp="1"/>
          </p:cNvSpPr>
          <p:nvPr>
            <p:ph type="body" sz="quarter" idx="13" hasCustomPrompt="1"/>
          </p:nvPr>
        </p:nvSpPr>
        <p:spPr>
          <a:xfrm>
            <a:off x="8506711" y="1639822"/>
            <a:ext cx="2859090" cy="1475319"/>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4" name="Text Placeholder 14">
            <a:extLst>
              <a:ext uri="{FF2B5EF4-FFF2-40B4-BE49-F238E27FC236}">
                <a16:creationId xmlns:a16="http://schemas.microsoft.com/office/drawing/2014/main" id="{F1632658-DE5C-4EA2-83DE-AB456D9D76ED}"/>
              </a:ext>
            </a:extLst>
          </p:cNvPr>
          <p:cNvSpPr>
            <a:spLocks noGrp="1"/>
          </p:cNvSpPr>
          <p:nvPr>
            <p:ph type="body" sz="quarter" idx="17" hasCustomPrompt="1"/>
          </p:nvPr>
        </p:nvSpPr>
        <p:spPr>
          <a:xfrm>
            <a:off x="5167309" y="1639822"/>
            <a:ext cx="2859091" cy="1517776"/>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5" name="Text Placeholder 14">
            <a:extLst>
              <a:ext uri="{FF2B5EF4-FFF2-40B4-BE49-F238E27FC236}">
                <a16:creationId xmlns:a16="http://schemas.microsoft.com/office/drawing/2014/main" id="{76A6D61C-C33C-46D5-B2C5-6C6A7C143A97}"/>
              </a:ext>
            </a:extLst>
          </p:cNvPr>
          <p:cNvSpPr>
            <a:spLocks noGrp="1"/>
          </p:cNvSpPr>
          <p:nvPr>
            <p:ph type="body" sz="quarter" idx="18" hasCustomPrompt="1"/>
          </p:nvPr>
        </p:nvSpPr>
        <p:spPr>
          <a:xfrm>
            <a:off x="8506711" y="3837269"/>
            <a:ext cx="2859090" cy="1533310"/>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6" name="Text Placeholder 14">
            <a:extLst>
              <a:ext uri="{FF2B5EF4-FFF2-40B4-BE49-F238E27FC236}">
                <a16:creationId xmlns:a16="http://schemas.microsoft.com/office/drawing/2014/main" id="{0A4E6A96-585A-4265-900D-17D98121F544}"/>
              </a:ext>
            </a:extLst>
          </p:cNvPr>
          <p:cNvSpPr>
            <a:spLocks noGrp="1"/>
          </p:cNvSpPr>
          <p:nvPr>
            <p:ph type="body" sz="quarter" idx="19" hasCustomPrompt="1"/>
          </p:nvPr>
        </p:nvSpPr>
        <p:spPr>
          <a:xfrm>
            <a:off x="5167310" y="3845321"/>
            <a:ext cx="2859089" cy="1526930"/>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7" name="Text Placeholder 14">
            <a:extLst>
              <a:ext uri="{FF2B5EF4-FFF2-40B4-BE49-F238E27FC236}">
                <a16:creationId xmlns:a16="http://schemas.microsoft.com/office/drawing/2014/main" id="{28B8437C-1550-4581-911A-98BEA151A4AD}"/>
              </a:ext>
            </a:extLst>
          </p:cNvPr>
          <p:cNvSpPr>
            <a:spLocks noGrp="1"/>
          </p:cNvSpPr>
          <p:nvPr>
            <p:ph type="body" sz="quarter" idx="22" hasCustomPrompt="1"/>
          </p:nvPr>
        </p:nvSpPr>
        <p:spPr>
          <a:xfrm>
            <a:off x="5167308" y="1335193"/>
            <a:ext cx="2859091"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18" name="Text Placeholder 14">
            <a:extLst>
              <a:ext uri="{FF2B5EF4-FFF2-40B4-BE49-F238E27FC236}">
                <a16:creationId xmlns:a16="http://schemas.microsoft.com/office/drawing/2014/main" id="{04DF1AD6-E51A-4D19-A9C8-CCAFE9E9B2A0}"/>
              </a:ext>
            </a:extLst>
          </p:cNvPr>
          <p:cNvSpPr>
            <a:spLocks noGrp="1"/>
          </p:cNvSpPr>
          <p:nvPr>
            <p:ph type="body" sz="quarter" idx="23" hasCustomPrompt="1"/>
          </p:nvPr>
        </p:nvSpPr>
        <p:spPr>
          <a:xfrm>
            <a:off x="8506711" y="3532639"/>
            <a:ext cx="2859090"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19" name="Text Placeholder 14">
            <a:extLst>
              <a:ext uri="{FF2B5EF4-FFF2-40B4-BE49-F238E27FC236}">
                <a16:creationId xmlns:a16="http://schemas.microsoft.com/office/drawing/2014/main" id="{A3656830-2B4C-4F48-8EBD-F8C80C353FC4}"/>
              </a:ext>
            </a:extLst>
          </p:cNvPr>
          <p:cNvSpPr>
            <a:spLocks noGrp="1"/>
          </p:cNvSpPr>
          <p:nvPr>
            <p:ph type="body" sz="quarter" idx="24" hasCustomPrompt="1"/>
          </p:nvPr>
        </p:nvSpPr>
        <p:spPr>
          <a:xfrm>
            <a:off x="5167309" y="3532639"/>
            <a:ext cx="2859089"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 name="Title 1">
            <a:extLst>
              <a:ext uri="{FF2B5EF4-FFF2-40B4-BE49-F238E27FC236}">
                <a16:creationId xmlns:a16="http://schemas.microsoft.com/office/drawing/2014/main" id="{923D6999-ED11-424C-91FD-1ECD0CB9D272}"/>
              </a:ext>
            </a:extLst>
          </p:cNvPr>
          <p:cNvSpPr>
            <a:spLocks noGrp="1"/>
          </p:cNvSpPr>
          <p:nvPr>
            <p:ph type="title" hasCustomPrompt="1"/>
          </p:nvPr>
        </p:nvSpPr>
        <p:spPr>
          <a:xfrm>
            <a:off x="1384299" y="2768600"/>
            <a:ext cx="2956810" cy="1129164"/>
          </a:xfrm>
        </p:spPr>
        <p:txBody>
          <a:bodyPr anchor="t">
            <a:normAutofit/>
          </a:bodyPr>
          <a:lstStyle>
            <a:lvl1pPr>
              <a:lnSpc>
                <a:spcPct val="125000"/>
              </a:lnSpc>
              <a:defRPr sz="2800">
                <a:ln w="19050">
                  <a:solidFill>
                    <a:schemeClr val="bg1"/>
                  </a:solidFill>
                </a:ln>
              </a:defRPr>
            </a:lvl1pPr>
          </a:lstStyle>
          <a:p>
            <a:r>
              <a:rPr lang="en-US"/>
              <a:t>Click to add title</a:t>
            </a:r>
          </a:p>
        </p:txBody>
      </p:sp>
    </p:spTree>
    <p:extLst>
      <p:ext uri="{BB962C8B-B14F-4D97-AF65-F5344CB8AC3E}">
        <p14:creationId xmlns:p14="http://schemas.microsoft.com/office/powerpoint/2010/main" val="220852309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Product Overvie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0CE26C-A8CF-4DC0-9913-86FF0ED87623}"/>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7" name="Date Placeholder 6">
            <a:extLst>
              <a:ext uri="{FF2B5EF4-FFF2-40B4-BE49-F238E27FC236}">
                <a16:creationId xmlns:a16="http://schemas.microsoft.com/office/drawing/2014/main" id="{15DD4FC6-591F-4220-A331-724C4FE41E93}"/>
              </a:ext>
            </a:extLst>
          </p:cNvPr>
          <p:cNvSpPr>
            <a:spLocks noGrp="1"/>
          </p:cNvSpPr>
          <p:nvPr>
            <p:ph type="dt" sz="half" idx="10"/>
          </p:nvPr>
        </p:nvSpPr>
        <p:spPr/>
        <p:txBody>
          <a:bodyPr/>
          <a:lstStyle/>
          <a:p>
            <a:r>
              <a:rPr lang="en-US"/>
              <a:t>8/06/20XX</a:t>
            </a:r>
          </a:p>
        </p:txBody>
      </p:sp>
      <p:sp>
        <p:nvSpPr>
          <p:cNvPr id="8" name="Footer Placeholder 7">
            <a:extLst>
              <a:ext uri="{FF2B5EF4-FFF2-40B4-BE49-F238E27FC236}">
                <a16:creationId xmlns:a16="http://schemas.microsoft.com/office/drawing/2014/main" id="{A1506146-DCCA-4419-9FC3-7F33AEABA41D}"/>
              </a:ext>
            </a:extLst>
          </p:cNvPr>
          <p:cNvSpPr>
            <a:spLocks noGrp="1"/>
          </p:cNvSpPr>
          <p:nvPr>
            <p:ph type="ftr" sz="quarter" idx="11"/>
          </p:nvPr>
        </p:nvSpPr>
        <p:spPr/>
        <p:txBody>
          <a:bodyPr/>
          <a:lstStyle/>
          <a:p>
            <a:r>
              <a:rPr lang="en-US"/>
              <a:t>PITCH DECK</a:t>
            </a:r>
          </a:p>
        </p:txBody>
      </p:sp>
      <p:sp>
        <p:nvSpPr>
          <p:cNvPr id="9" name="Slide Number Placeholder 8">
            <a:extLst>
              <a:ext uri="{FF2B5EF4-FFF2-40B4-BE49-F238E27FC236}">
                <a16:creationId xmlns:a16="http://schemas.microsoft.com/office/drawing/2014/main" id="{4BDEDAF2-5575-4164-9610-7906C2033591}"/>
              </a:ext>
            </a:extLst>
          </p:cNvPr>
          <p:cNvSpPr>
            <a:spLocks noGrp="1"/>
          </p:cNvSpPr>
          <p:nvPr>
            <p:ph type="sldNum" sz="quarter" idx="12"/>
          </p:nvPr>
        </p:nvSpPr>
        <p:spPr/>
        <p:txBody>
          <a:bodyPr/>
          <a:lstStyle/>
          <a:p>
            <a:fld id="{A402E4C0-AD5E-4E8C-9F21-7CCE474BDCEB}" type="slidenum">
              <a:rPr lang="en-US" smtClean="0"/>
              <a:t>‹#›</a:t>
            </a:fld>
            <a:endParaRPr lang="en-US"/>
          </a:p>
        </p:txBody>
      </p:sp>
      <p:sp>
        <p:nvSpPr>
          <p:cNvPr id="35" name="Text Placeholder 14">
            <a:extLst>
              <a:ext uri="{FF2B5EF4-FFF2-40B4-BE49-F238E27FC236}">
                <a16:creationId xmlns:a16="http://schemas.microsoft.com/office/drawing/2014/main" id="{0C598512-93DF-4C00-A3BC-4CFF184217A6}"/>
              </a:ext>
            </a:extLst>
          </p:cNvPr>
          <p:cNvSpPr>
            <a:spLocks noGrp="1"/>
          </p:cNvSpPr>
          <p:nvPr>
            <p:ph type="body" sz="quarter" idx="27" hasCustomPrompt="1"/>
          </p:nvPr>
        </p:nvSpPr>
        <p:spPr>
          <a:xfrm>
            <a:off x="620484" y="3639417"/>
            <a:ext cx="2383764"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a:t>Click to add title</a:t>
            </a:r>
          </a:p>
        </p:txBody>
      </p:sp>
      <p:sp>
        <p:nvSpPr>
          <p:cNvPr id="36" name="Text Placeholder 14">
            <a:extLst>
              <a:ext uri="{FF2B5EF4-FFF2-40B4-BE49-F238E27FC236}">
                <a16:creationId xmlns:a16="http://schemas.microsoft.com/office/drawing/2014/main" id="{9AFC7B8A-881F-4E97-91D4-F41DFA6D8F8E}"/>
              </a:ext>
            </a:extLst>
          </p:cNvPr>
          <p:cNvSpPr>
            <a:spLocks noGrp="1"/>
          </p:cNvSpPr>
          <p:nvPr>
            <p:ph type="body" sz="quarter" idx="28" hasCustomPrompt="1"/>
          </p:nvPr>
        </p:nvSpPr>
        <p:spPr>
          <a:xfrm>
            <a:off x="620484" y="3965866"/>
            <a:ext cx="2383764"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37" name="Text Placeholder 14">
            <a:extLst>
              <a:ext uri="{FF2B5EF4-FFF2-40B4-BE49-F238E27FC236}">
                <a16:creationId xmlns:a16="http://schemas.microsoft.com/office/drawing/2014/main" id="{77B10018-89A9-49C8-8DCE-621EF9328C63}"/>
              </a:ext>
            </a:extLst>
          </p:cNvPr>
          <p:cNvSpPr>
            <a:spLocks noGrp="1"/>
          </p:cNvSpPr>
          <p:nvPr>
            <p:ph type="body" sz="quarter" idx="15" hasCustomPrompt="1"/>
          </p:nvPr>
        </p:nvSpPr>
        <p:spPr>
          <a:xfrm>
            <a:off x="3478982" y="3969554"/>
            <a:ext cx="2383764"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38" name="Text Placeholder 14">
            <a:extLst>
              <a:ext uri="{FF2B5EF4-FFF2-40B4-BE49-F238E27FC236}">
                <a16:creationId xmlns:a16="http://schemas.microsoft.com/office/drawing/2014/main" id="{342C0572-2FB8-4C18-AD74-75A165321342}"/>
              </a:ext>
            </a:extLst>
          </p:cNvPr>
          <p:cNvSpPr>
            <a:spLocks noGrp="1"/>
          </p:cNvSpPr>
          <p:nvPr>
            <p:ph type="body" sz="quarter" idx="17" hasCustomPrompt="1"/>
          </p:nvPr>
        </p:nvSpPr>
        <p:spPr>
          <a:xfrm>
            <a:off x="6337478" y="3953422"/>
            <a:ext cx="2383765"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39" name="Text Placeholder 14">
            <a:extLst>
              <a:ext uri="{FF2B5EF4-FFF2-40B4-BE49-F238E27FC236}">
                <a16:creationId xmlns:a16="http://schemas.microsoft.com/office/drawing/2014/main" id="{3495EE04-F172-4AD4-8FE7-4A03B1CE4F82}"/>
              </a:ext>
            </a:extLst>
          </p:cNvPr>
          <p:cNvSpPr>
            <a:spLocks noGrp="1"/>
          </p:cNvSpPr>
          <p:nvPr>
            <p:ph type="body" sz="quarter" idx="19" hasCustomPrompt="1"/>
          </p:nvPr>
        </p:nvSpPr>
        <p:spPr>
          <a:xfrm>
            <a:off x="9188445" y="3953422"/>
            <a:ext cx="2383765"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40" name="Text Placeholder 14">
            <a:extLst>
              <a:ext uri="{FF2B5EF4-FFF2-40B4-BE49-F238E27FC236}">
                <a16:creationId xmlns:a16="http://schemas.microsoft.com/office/drawing/2014/main" id="{F23ABA12-4A7C-42A2-9A8E-9E7F1A2BB230}"/>
              </a:ext>
            </a:extLst>
          </p:cNvPr>
          <p:cNvSpPr>
            <a:spLocks noGrp="1"/>
          </p:cNvSpPr>
          <p:nvPr>
            <p:ph type="body" sz="quarter" idx="29" hasCustomPrompt="1"/>
          </p:nvPr>
        </p:nvSpPr>
        <p:spPr>
          <a:xfrm>
            <a:off x="3419503" y="3639417"/>
            <a:ext cx="2502719"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a:t>Click to add title</a:t>
            </a:r>
          </a:p>
        </p:txBody>
      </p:sp>
      <p:sp>
        <p:nvSpPr>
          <p:cNvPr id="41" name="Text Placeholder 14">
            <a:extLst>
              <a:ext uri="{FF2B5EF4-FFF2-40B4-BE49-F238E27FC236}">
                <a16:creationId xmlns:a16="http://schemas.microsoft.com/office/drawing/2014/main" id="{1E11CB21-11BD-400A-BC43-71A9AFA9282B}"/>
              </a:ext>
            </a:extLst>
          </p:cNvPr>
          <p:cNvSpPr>
            <a:spLocks noGrp="1"/>
          </p:cNvSpPr>
          <p:nvPr>
            <p:ph type="body" sz="quarter" idx="30" hasCustomPrompt="1"/>
          </p:nvPr>
        </p:nvSpPr>
        <p:spPr>
          <a:xfrm>
            <a:off x="6337478" y="3639417"/>
            <a:ext cx="2383765"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a:t>Click to add title</a:t>
            </a:r>
          </a:p>
        </p:txBody>
      </p:sp>
      <p:sp>
        <p:nvSpPr>
          <p:cNvPr id="42" name="Text Placeholder 14">
            <a:extLst>
              <a:ext uri="{FF2B5EF4-FFF2-40B4-BE49-F238E27FC236}">
                <a16:creationId xmlns:a16="http://schemas.microsoft.com/office/drawing/2014/main" id="{02DE0CA8-2A1F-49D8-B9B6-BF353B9808C6}"/>
              </a:ext>
            </a:extLst>
          </p:cNvPr>
          <p:cNvSpPr>
            <a:spLocks noGrp="1"/>
          </p:cNvSpPr>
          <p:nvPr>
            <p:ph type="body" sz="quarter" idx="31" hasCustomPrompt="1"/>
          </p:nvPr>
        </p:nvSpPr>
        <p:spPr>
          <a:xfrm>
            <a:off x="9188445" y="3639417"/>
            <a:ext cx="2383765"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a:t>Click to add title</a:t>
            </a:r>
          </a:p>
        </p:txBody>
      </p:sp>
      <p:sp>
        <p:nvSpPr>
          <p:cNvPr id="2" name="Title 1">
            <a:extLst>
              <a:ext uri="{FF2B5EF4-FFF2-40B4-BE49-F238E27FC236}">
                <a16:creationId xmlns:a16="http://schemas.microsoft.com/office/drawing/2014/main" id="{D55D3DD0-ED40-47C1-B841-046E1D918B22}"/>
              </a:ext>
            </a:extLst>
          </p:cNvPr>
          <p:cNvSpPr>
            <a:spLocks noGrp="1"/>
          </p:cNvSpPr>
          <p:nvPr>
            <p:ph type="title" hasCustomPrompt="1"/>
          </p:nvPr>
        </p:nvSpPr>
        <p:spPr>
          <a:xfrm>
            <a:off x="2452697" y="1581912"/>
            <a:ext cx="7286605" cy="634323"/>
          </a:xfrm>
        </p:spPr>
        <p:txBody>
          <a:bodyPr>
            <a:normAutofit/>
          </a:bodyPr>
          <a:lstStyle>
            <a:lvl1pPr algn="ctr">
              <a:lnSpc>
                <a:spcPct val="125000"/>
              </a:lnSpc>
              <a:defRPr sz="2800">
                <a:ln w="19050">
                  <a:solidFill>
                    <a:schemeClr val="bg1"/>
                  </a:solidFill>
                </a:ln>
              </a:defRPr>
            </a:lvl1pPr>
          </a:lstStyle>
          <a:p>
            <a:r>
              <a:rPr lang="en-US"/>
              <a:t>Click to add title</a:t>
            </a:r>
          </a:p>
        </p:txBody>
      </p:sp>
      <p:sp>
        <p:nvSpPr>
          <p:cNvPr id="4" name="Picture Placeholder 3">
            <a:extLst>
              <a:ext uri="{FF2B5EF4-FFF2-40B4-BE49-F238E27FC236}">
                <a16:creationId xmlns:a16="http://schemas.microsoft.com/office/drawing/2014/main" id="{23C97099-E767-429A-80C6-731FB9D295F4}"/>
              </a:ext>
            </a:extLst>
          </p:cNvPr>
          <p:cNvSpPr>
            <a:spLocks noGrp="1"/>
          </p:cNvSpPr>
          <p:nvPr>
            <p:ph type="pic" sz="quarter" idx="32"/>
          </p:nvPr>
        </p:nvSpPr>
        <p:spPr>
          <a:xfrm>
            <a:off x="1510614" y="2847098"/>
            <a:ext cx="603504" cy="603504"/>
          </a:xfrm>
        </p:spPr>
        <p:txBody>
          <a:bodyPr anchor="ctr">
            <a:normAutofit/>
          </a:bodyPr>
          <a:lstStyle>
            <a:lvl1pPr marL="0" indent="0" algn="ctr">
              <a:buNone/>
              <a:defRPr sz="900">
                <a:solidFill>
                  <a:schemeClr val="bg1"/>
                </a:solidFill>
              </a:defRPr>
            </a:lvl1pPr>
          </a:lstStyle>
          <a:p>
            <a:endParaRPr lang="en-US"/>
          </a:p>
        </p:txBody>
      </p:sp>
      <p:sp>
        <p:nvSpPr>
          <p:cNvPr id="22" name="Picture Placeholder 3">
            <a:extLst>
              <a:ext uri="{FF2B5EF4-FFF2-40B4-BE49-F238E27FC236}">
                <a16:creationId xmlns:a16="http://schemas.microsoft.com/office/drawing/2014/main" id="{E2E22B87-E0E3-4234-B4FA-C9FC97DEDCB3}"/>
              </a:ext>
            </a:extLst>
          </p:cNvPr>
          <p:cNvSpPr>
            <a:spLocks noGrp="1"/>
          </p:cNvSpPr>
          <p:nvPr>
            <p:ph type="pic" sz="quarter" idx="33"/>
          </p:nvPr>
        </p:nvSpPr>
        <p:spPr>
          <a:xfrm>
            <a:off x="4369110" y="2847098"/>
            <a:ext cx="603504" cy="603504"/>
          </a:xfrm>
        </p:spPr>
        <p:txBody>
          <a:bodyPr anchor="ctr">
            <a:normAutofit/>
          </a:bodyPr>
          <a:lstStyle>
            <a:lvl1pPr marL="0" indent="0" algn="ctr">
              <a:buNone/>
              <a:defRPr sz="900">
                <a:solidFill>
                  <a:schemeClr val="bg1"/>
                </a:solidFill>
              </a:defRPr>
            </a:lvl1pPr>
          </a:lstStyle>
          <a:p>
            <a:endParaRPr lang="en-US"/>
          </a:p>
        </p:txBody>
      </p:sp>
      <p:sp>
        <p:nvSpPr>
          <p:cNvPr id="24" name="Picture Placeholder 3">
            <a:extLst>
              <a:ext uri="{FF2B5EF4-FFF2-40B4-BE49-F238E27FC236}">
                <a16:creationId xmlns:a16="http://schemas.microsoft.com/office/drawing/2014/main" id="{8EF1B794-5E10-4558-B229-0D8F5895CCAE}"/>
              </a:ext>
            </a:extLst>
          </p:cNvPr>
          <p:cNvSpPr>
            <a:spLocks noGrp="1"/>
          </p:cNvSpPr>
          <p:nvPr>
            <p:ph type="pic" sz="quarter" idx="34"/>
          </p:nvPr>
        </p:nvSpPr>
        <p:spPr>
          <a:xfrm>
            <a:off x="7227608" y="2847098"/>
            <a:ext cx="603504" cy="603504"/>
          </a:xfrm>
        </p:spPr>
        <p:txBody>
          <a:bodyPr anchor="ctr">
            <a:normAutofit/>
          </a:bodyPr>
          <a:lstStyle>
            <a:lvl1pPr marL="0" indent="0" algn="ctr">
              <a:buNone/>
              <a:defRPr sz="900">
                <a:solidFill>
                  <a:schemeClr val="bg1"/>
                </a:solidFill>
              </a:defRPr>
            </a:lvl1pPr>
          </a:lstStyle>
          <a:p>
            <a:endParaRPr lang="en-US"/>
          </a:p>
        </p:txBody>
      </p:sp>
      <p:sp>
        <p:nvSpPr>
          <p:cNvPr id="25" name="Picture Placeholder 3">
            <a:extLst>
              <a:ext uri="{FF2B5EF4-FFF2-40B4-BE49-F238E27FC236}">
                <a16:creationId xmlns:a16="http://schemas.microsoft.com/office/drawing/2014/main" id="{5ECB6791-2C34-417D-9AB9-03C9A8BBDF91}"/>
              </a:ext>
            </a:extLst>
          </p:cNvPr>
          <p:cNvSpPr>
            <a:spLocks noGrp="1"/>
          </p:cNvSpPr>
          <p:nvPr>
            <p:ph type="pic" sz="quarter" idx="35"/>
          </p:nvPr>
        </p:nvSpPr>
        <p:spPr>
          <a:xfrm>
            <a:off x="10078575" y="2847098"/>
            <a:ext cx="603504" cy="603504"/>
          </a:xfrm>
        </p:spPr>
        <p:txBody>
          <a:bodyPr anchor="ctr">
            <a:normAutofit/>
          </a:bodyPr>
          <a:lstStyle>
            <a:lvl1pPr marL="0" indent="0" algn="ctr">
              <a:buNone/>
              <a:defRPr sz="900">
                <a:solidFill>
                  <a:schemeClr val="bg1"/>
                </a:solidFill>
              </a:defRPr>
            </a:lvl1pPr>
          </a:lstStyle>
          <a:p>
            <a:endParaRPr lang="en-US"/>
          </a:p>
        </p:txBody>
      </p:sp>
    </p:spTree>
    <p:extLst>
      <p:ext uri="{BB962C8B-B14F-4D97-AF65-F5344CB8AC3E}">
        <p14:creationId xmlns:p14="http://schemas.microsoft.com/office/powerpoint/2010/main" val="189039899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Product Benefit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C8E50C-1C7A-4E62-B38F-3E12A174C85B}"/>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7" name="Picture Placeholder 7">
            <a:extLst>
              <a:ext uri="{FF2B5EF4-FFF2-40B4-BE49-F238E27FC236}">
                <a16:creationId xmlns:a16="http://schemas.microsoft.com/office/drawing/2014/main" id="{7AF7405C-6DF9-4409-85F0-8C1DCCC0AC61}"/>
              </a:ext>
            </a:extLst>
          </p:cNvPr>
          <p:cNvSpPr>
            <a:spLocks noGrp="1"/>
          </p:cNvSpPr>
          <p:nvPr>
            <p:ph type="pic" sz="quarter" idx="13" hasCustomPrompt="1"/>
          </p:nvPr>
        </p:nvSpPr>
        <p:spPr>
          <a:xfrm>
            <a:off x="622570" y="729926"/>
            <a:ext cx="6456836" cy="5388772"/>
          </a:xfrm>
        </p:spPr>
        <p:txBody>
          <a:bodyPr/>
          <a:lstStyle>
            <a:lvl1pPr marL="0" indent="0" algn="ctr">
              <a:buNone/>
              <a:defRPr>
                <a:solidFill>
                  <a:schemeClr val="bg1"/>
                </a:solidFill>
              </a:defRPr>
            </a:lvl1pPr>
          </a:lstStyle>
          <a:p>
            <a:r>
              <a:rPr lang="en-US"/>
              <a:t>Click to add photo</a:t>
            </a:r>
          </a:p>
        </p:txBody>
      </p:sp>
      <p:sp>
        <p:nvSpPr>
          <p:cNvPr id="2" name="Title 1">
            <a:extLst>
              <a:ext uri="{FF2B5EF4-FFF2-40B4-BE49-F238E27FC236}">
                <a16:creationId xmlns:a16="http://schemas.microsoft.com/office/drawing/2014/main" id="{4C883B71-4A78-4B93-97F2-F54D7DC10020}"/>
              </a:ext>
            </a:extLst>
          </p:cNvPr>
          <p:cNvSpPr>
            <a:spLocks noGrp="1"/>
          </p:cNvSpPr>
          <p:nvPr>
            <p:ph type="title" hasCustomPrompt="1"/>
          </p:nvPr>
        </p:nvSpPr>
        <p:spPr>
          <a:xfrm>
            <a:off x="6467704" y="1881922"/>
            <a:ext cx="5749200" cy="3084630"/>
          </a:xfrm>
          <a:solidFill>
            <a:schemeClr val="bg2">
              <a:alpha val="93000"/>
            </a:schemeClr>
          </a:solidFill>
        </p:spPr>
        <p:txBody>
          <a:bodyPr lIns="694944" tIns="713232" anchor="t">
            <a:normAutofit/>
          </a:bodyPr>
          <a:lstStyle>
            <a:lvl1pPr algn="l">
              <a:lnSpc>
                <a:spcPct val="100000"/>
              </a:lnSpc>
              <a:defRPr sz="2800"/>
            </a:lvl1pPr>
          </a:lstStyle>
          <a:p>
            <a:r>
              <a:rPr lang="en-US"/>
              <a:t>Click to add title</a:t>
            </a:r>
          </a:p>
        </p:txBody>
      </p:sp>
      <p:sp>
        <p:nvSpPr>
          <p:cNvPr id="9" name="Text Placeholder 17">
            <a:extLst>
              <a:ext uri="{FF2B5EF4-FFF2-40B4-BE49-F238E27FC236}">
                <a16:creationId xmlns:a16="http://schemas.microsoft.com/office/drawing/2014/main" id="{83F286D7-A050-456B-BDD3-3FFAA21A8099}"/>
              </a:ext>
            </a:extLst>
          </p:cNvPr>
          <p:cNvSpPr>
            <a:spLocks noGrp="1"/>
          </p:cNvSpPr>
          <p:nvPr>
            <p:ph type="body" sz="quarter" idx="15" hasCustomPrompt="1"/>
          </p:nvPr>
        </p:nvSpPr>
        <p:spPr>
          <a:xfrm>
            <a:off x="7079405" y="3201410"/>
            <a:ext cx="4614604" cy="1291638"/>
          </a:xfrm>
        </p:spPr>
        <p:txBody>
          <a:bodyPr>
            <a:noAutofit/>
          </a:bodyPr>
          <a:lstStyle>
            <a:lvl1pPr marL="0" indent="0" algn="l">
              <a:lnSpc>
                <a:spcPct val="125000"/>
              </a:lnSpc>
              <a:buNone/>
              <a:defRPr sz="1400" spc="100" baseline="0">
                <a:solidFill>
                  <a:schemeClr val="accent2"/>
                </a:solidFill>
              </a:defRPr>
            </a:lvl1pPr>
          </a:lstStyle>
          <a:p>
            <a:pPr lvl="0"/>
            <a:r>
              <a:rPr lang="en-US"/>
              <a:t>Click to add text</a:t>
            </a:r>
          </a:p>
        </p:txBody>
      </p:sp>
      <p:sp>
        <p:nvSpPr>
          <p:cNvPr id="3" name="Date Placeholder 2">
            <a:extLst>
              <a:ext uri="{FF2B5EF4-FFF2-40B4-BE49-F238E27FC236}">
                <a16:creationId xmlns:a16="http://schemas.microsoft.com/office/drawing/2014/main" id="{4A927E28-2C60-4D18-8BB3-DC9627E13C59}"/>
              </a:ext>
            </a:extLst>
          </p:cNvPr>
          <p:cNvSpPr>
            <a:spLocks noGrp="1"/>
          </p:cNvSpPr>
          <p:nvPr>
            <p:ph type="dt" sz="half" idx="10"/>
          </p:nvPr>
        </p:nvSpPr>
        <p:spPr/>
        <p:txBody>
          <a:bodyPr/>
          <a:lstStyle/>
          <a:p>
            <a:r>
              <a:rPr lang="en-US"/>
              <a:t>8/06/20XX</a:t>
            </a:r>
          </a:p>
        </p:txBody>
      </p:sp>
      <p:sp>
        <p:nvSpPr>
          <p:cNvPr id="4" name="Footer Placeholder 3">
            <a:extLst>
              <a:ext uri="{FF2B5EF4-FFF2-40B4-BE49-F238E27FC236}">
                <a16:creationId xmlns:a16="http://schemas.microsoft.com/office/drawing/2014/main" id="{4290EE45-541D-483E-A0B8-5997A2F98DA3}"/>
              </a:ext>
            </a:extLst>
          </p:cNvPr>
          <p:cNvSpPr>
            <a:spLocks noGrp="1"/>
          </p:cNvSpPr>
          <p:nvPr>
            <p:ph type="ftr" sz="quarter" idx="11"/>
          </p:nvPr>
        </p:nvSpPr>
        <p:spPr/>
        <p:txBody>
          <a:bodyPr/>
          <a:lstStyle/>
          <a:p>
            <a:r>
              <a:rPr lang="en-US"/>
              <a:t>PITCH DECK</a:t>
            </a:r>
          </a:p>
        </p:txBody>
      </p:sp>
      <p:sp>
        <p:nvSpPr>
          <p:cNvPr id="5" name="Slide Number Placeholder 4">
            <a:extLst>
              <a:ext uri="{FF2B5EF4-FFF2-40B4-BE49-F238E27FC236}">
                <a16:creationId xmlns:a16="http://schemas.microsoft.com/office/drawing/2014/main" id="{504E100B-E96A-45D4-9553-51CF2CBA55DD}"/>
              </a:ext>
            </a:extLst>
          </p:cNvPr>
          <p:cNvSpPr>
            <a:spLocks noGrp="1"/>
          </p:cNvSpPr>
          <p:nvPr>
            <p:ph type="sldNum" sz="quarter" idx="12"/>
          </p:nvPr>
        </p:nvSpPr>
        <p:spPr/>
        <p:txBody>
          <a:bodyPr/>
          <a:lstStyle/>
          <a:p>
            <a:fld id="{A402E4C0-AD5E-4E8C-9F21-7CCE474BDCEB}" type="slidenum">
              <a:rPr lang="en-US" smtClean="0"/>
              <a:t>‹#›</a:t>
            </a:fld>
            <a:endParaRPr lang="en-US"/>
          </a:p>
        </p:txBody>
      </p:sp>
    </p:spTree>
    <p:extLst>
      <p:ext uri="{BB962C8B-B14F-4D97-AF65-F5344CB8AC3E}">
        <p14:creationId xmlns:p14="http://schemas.microsoft.com/office/powerpoint/2010/main" val="3278394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2782441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mpany Overview">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E757B982-FF4B-4902-B808-FC325983FD9C}"/>
              </a:ext>
            </a:extLst>
          </p:cNvPr>
          <p:cNvSpPr>
            <a:spLocks noGrp="1"/>
          </p:cNvSpPr>
          <p:nvPr>
            <p:ph type="pic" sz="quarter" idx="13" hasCustomPrompt="1"/>
          </p:nvPr>
        </p:nvSpPr>
        <p:spPr>
          <a:xfrm flipH="1">
            <a:off x="0" y="0"/>
            <a:ext cx="12192000" cy="6858000"/>
          </a:xfrm>
        </p:spPr>
        <p:txBody>
          <a:bodyPr/>
          <a:lstStyle>
            <a:lvl1pPr marL="0" indent="0" algn="ctr">
              <a:buNone/>
              <a:defRPr>
                <a:solidFill>
                  <a:schemeClr val="tx1"/>
                </a:solidFill>
              </a:defRPr>
            </a:lvl1pPr>
          </a:lstStyle>
          <a:p>
            <a:r>
              <a:rPr lang="en-US"/>
              <a:t>Click to add photo</a:t>
            </a:r>
          </a:p>
        </p:txBody>
      </p:sp>
      <p:sp>
        <p:nvSpPr>
          <p:cNvPr id="2" name="Title 1">
            <a:extLst>
              <a:ext uri="{FF2B5EF4-FFF2-40B4-BE49-F238E27FC236}">
                <a16:creationId xmlns:a16="http://schemas.microsoft.com/office/drawing/2014/main" id="{4D7337BF-9564-499D-91CE-9DDD9C969339}"/>
              </a:ext>
            </a:extLst>
          </p:cNvPr>
          <p:cNvSpPr>
            <a:spLocks noGrp="1"/>
          </p:cNvSpPr>
          <p:nvPr>
            <p:ph type="title" hasCustomPrompt="1"/>
          </p:nvPr>
        </p:nvSpPr>
        <p:spPr>
          <a:xfrm>
            <a:off x="1403350" y="1371599"/>
            <a:ext cx="9385300" cy="985791"/>
          </a:xfrm>
        </p:spPr>
        <p:txBody>
          <a:bodyPr>
            <a:noAutofit/>
          </a:bodyPr>
          <a:lstStyle>
            <a:lvl1pPr algn="ctr">
              <a:defRPr sz="5400">
                <a:ln w="19050">
                  <a:solidFill>
                    <a:schemeClr val="accent5"/>
                  </a:solidFill>
                </a:ln>
              </a:defRPr>
            </a:lvl1pPr>
          </a:lstStyle>
          <a:p>
            <a:r>
              <a:rPr lang="en-US"/>
              <a:t>Click to add title</a:t>
            </a:r>
          </a:p>
        </p:txBody>
      </p:sp>
    </p:spTree>
    <p:extLst>
      <p:ext uri="{BB962C8B-B14F-4D97-AF65-F5344CB8AC3E}">
        <p14:creationId xmlns:p14="http://schemas.microsoft.com/office/powerpoint/2010/main" val="209165755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usiness Model">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684757-E21D-414B-B627-1E0D15F89CA8}"/>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11" name="Picture Placeholder 7">
            <a:extLst>
              <a:ext uri="{FF2B5EF4-FFF2-40B4-BE49-F238E27FC236}">
                <a16:creationId xmlns:a16="http://schemas.microsoft.com/office/drawing/2014/main" id="{927250C7-CB58-468C-B8BB-17DB85D4F242}"/>
              </a:ext>
            </a:extLst>
          </p:cNvPr>
          <p:cNvSpPr>
            <a:spLocks noGrp="1"/>
          </p:cNvSpPr>
          <p:nvPr>
            <p:ph type="pic" sz="quarter" idx="13" hasCustomPrompt="1"/>
          </p:nvPr>
        </p:nvSpPr>
        <p:spPr>
          <a:xfrm>
            <a:off x="5011738" y="0"/>
            <a:ext cx="7196930" cy="6867376"/>
          </a:xfrm>
        </p:spPr>
        <p:txBody>
          <a:bodyPr/>
          <a:lstStyle>
            <a:lvl1pPr marL="0" indent="0" algn="ctr">
              <a:buNone/>
              <a:defRPr>
                <a:solidFill>
                  <a:schemeClr val="bg1"/>
                </a:solidFill>
              </a:defRPr>
            </a:lvl1pPr>
          </a:lstStyle>
          <a:p>
            <a:r>
              <a:rPr lang="en-US"/>
              <a:t>Click to add photo</a:t>
            </a:r>
          </a:p>
        </p:txBody>
      </p:sp>
      <p:sp>
        <p:nvSpPr>
          <p:cNvPr id="2" name="Title 1">
            <a:extLst>
              <a:ext uri="{FF2B5EF4-FFF2-40B4-BE49-F238E27FC236}">
                <a16:creationId xmlns:a16="http://schemas.microsoft.com/office/drawing/2014/main" id="{376BB3F6-84AB-40BA-9D7D-7C1E13C0E159}"/>
              </a:ext>
            </a:extLst>
          </p:cNvPr>
          <p:cNvSpPr>
            <a:spLocks noGrp="1"/>
          </p:cNvSpPr>
          <p:nvPr>
            <p:ph type="title" hasCustomPrompt="1"/>
          </p:nvPr>
        </p:nvSpPr>
        <p:spPr>
          <a:xfrm>
            <a:off x="-1" y="1036629"/>
            <a:ext cx="6007099" cy="4784742"/>
          </a:xfrm>
          <a:solidFill>
            <a:schemeClr val="accent6">
              <a:alpha val="80000"/>
            </a:schemeClr>
          </a:solidFill>
        </p:spPr>
        <p:txBody>
          <a:bodyPr lIns="822960" tIns="640080" anchor="t">
            <a:normAutofit/>
          </a:bodyPr>
          <a:lstStyle>
            <a:lvl1pPr algn="l">
              <a:lnSpc>
                <a:spcPct val="100000"/>
              </a:lnSpc>
              <a:defRPr sz="2800"/>
            </a:lvl1pPr>
          </a:lstStyle>
          <a:p>
            <a:r>
              <a:rPr lang="en-US"/>
              <a:t>Click to add title</a:t>
            </a:r>
          </a:p>
        </p:txBody>
      </p:sp>
      <p:sp>
        <p:nvSpPr>
          <p:cNvPr id="16" name="Text Placeholder 14">
            <a:extLst>
              <a:ext uri="{FF2B5EF4-FFF2-40B4-BE49-F238E27FC236}">
                <a16:creationId xmlns:a16="http://schemas.microsoft.com/office/drawing/2014/main" id="{6A7AB969-4D8E-41B0-A403-6D1D41CD5167}"/>
              </a:ext>
            </a:extLst>
          </p:cNvPr>
          <p:cNvSpPr>
            <a:spLocks noGrp="1"/>
          </p:cNvSpPr>
          <p:nvPr>
            <p:ph type="body" sz="quarter" idx="22" hasCustomPrompt="1"/>
          </p:nvPr>
        </p:nvSpPr>
        <p:spPr>
          <a:xfrm>
            <a:off x="729016" y="2368506"/>
            <a:ext cx="4771030" cy="365125"/>
          </a:xfrm>
          <a:prstGeom prst="rect">
            <a:avLst/>
          </a:prstGeom>
        </p:spPr>
        <p:txBody>
          <a:bodyPr/>
          <a:lstStyle>
            <a:lvl1pPr marL="0" indent="0">
              <a:buNone/>
              <a:defRPr sz="1600" cap="all" spc="200" baseline="0">
                <a:solidFill>
                  <a:schemeClr val="accent2"/>
                </a:solidFill>
                <a:latin typeface="+mj-lt"/>
              </a:defRPr>
            </a:lvl1pPr>
          </a:lstStyle>
          <a:p>
            <a:pPr lvl="0"/>
            <a:r>
              <a:rPr lang="en-US"/>
              <a:t>Click to add title</a:t>
            </a:r>
          </a:p>
        </p:txBody>
      </p:sp>
      <p:sp>
        <p:nvSpPr>
          <p:cNvPr id="15" name="Text Placeholder 14">
            <a:extLst>
              <a:ext uri="{FF2B5EF4-FFF2-40B4-BE49-F238E27FC236}">
                <a16:creationId xmlns:a16="http://schemas.microsoft.com/office/drawing/2014/main" id="{08F82904-47D8-4EB9-A697-8ED11274C40F}"/>
              </a:ext>
            </a:extLst>
          </p:cNvPr>
          <p:cNvSpPr>
            <a:spLocks noGrp="1"/>
          </p:cNvSpPr>
          <p:nvPr>
            <p:ph type="body" sz="quarter" idx="18" hasCustomPrompt="1"/>
          </p:nvPr>
        </p:nvSpPr>
        <p:spPr>
          <a:xfrm>
            <a:off x="729017" y="2605040"/>
            <a:ext cx="4771030" cy="801073"/>
          </a:xfrm>
          <a:prstGeom prst="rect">
            <a:avLst/>
          </a:prstGeom>
        </p:spPr>
        <p:txBody>
          <a:bodyPr>
            <a:normAutofit/>
          </a:bodyPr>
          <a:lstStyle>
            <a:lvl1pPr marL="0" indent="0">
              <a:lnSpc>
                <a:spcPct val="114000"/>
              </a:lnSpc>
              <a:spcBef>
                <a:spcPts val="0"/>
              </a:spcBef>
              <a:buNone/>
              <a:defRPr sz="1400" cap="none" spc="100" baseline="0">
                <a:solidFill>
                  <a:schemeClr val="accent2"/>
                </a:solidFill>
                <a:latin typeface="+mn-lt"/>
              </a:defRPr>
            </a:lvl1pPr>
          </a:lstStyle>
          <a:p>
            <a:pPr lvl="0"/>
            <a:r>
              <a:rPr lang="en-US"/>
              <a:t>Click to add text</a:t>
            </a:r>
          </a:p>
        </p:txBody>
      </p:sp>
      <p:sp>
        <p:nvSpPr>
          <p:cNvPr id="22" name="Text Placeholder 14">
            <a:extLst>
              <a:ext uri="{FF2B5EF4-FFF2-40B4-BE49-F238E27FC236}">
                <a16:creationId xmlns:a16="http://schemas.microsoft.com/office/drawing/2014/main" id="{44501739-C457-4C98-A458-5B3639CFB821}"/>
              </a:ext>
            </a:extLst>
          </p:cNvPr>
          <p:cNvSpPr>
            <a:spLocks noGrp="1"/>
          </p:cNvSpPr>
          <p:nvPr>
            <p:ph type="body" sz="quarter" idx="24" hasCustomPrompt="1"/>
          </p:nvPr>
        </p:nvSpPr>
        <p:spPr>
          <a:xfrm>
            <a:off x="729016" y="3544629"/>
            <a:ext cx="4771030" cy="365125"/>
          </a:xfrm>
          <a:prstGeom prst="rect">
            <a:avLst/>
          </a:prstGeom>
        </p:spPr>
        <p:txBody>
          <a:bodyPr/>
          <a:lstStyle>
            <a:lvl1pPr marL="0" indent="0">
              <a:buNone/>
              <a:defRPr sz="1600" cap="all" spc="200" baseline="0">
                <a:solidFill>
                  <a:schemeClr val="accent2"/>
                </a:solidFill>
                <a:latin typeface="+mj-lt"/>
              </a:defRPr>
            </a:lvl1pPr>
          </a:lstStyle>
          <a:p>
            <a:pPr lvl="0"/>
            <a:r>
              <a:rPr lang="en-US"/>
              <a:t>Click to add title</a:t>
            </a:r>
          </a:p>
        </p:txBody>
      </p:sp>
      <p:sp>
        <p:nvSpPr>
          <p:cNvPr id="21" name="Text Placeholder 14">
            <a:extLst>
              <a:ext uri="{FF2B5EF4-FFF2-40B4-BE49-F238E27FC236}">
                <a16:creationId xmlns:a16="http://schemas.microsoft.com/office/drawing/2014/main" id="{503766A8-C36E-4337-9DB4-358A28B74319}"/>
              </a:ext>
            </a:extLst>
          </p:cNvPr>
          <p:cNvSpPr>
            <a:spLocks noGrp="1"/>
          </p:cNvSpPr>
          <p:nvPr>
            <p:ph type="body" sz="quarter" idx="23" hasCustomPrompt="1"/>
          </p:nvPr>
        </p:nvSpPr>
        <p:spPr>
          <a:xfrm>
            <a:off x="729017" y="3781163"/>
            <a:ext cx="4771030" cy="801073"/>
          </a:xfrm>
          <a:prstGeom prst="rect">
            <a:avLst/>
          </a:prstGeom>
        </p:spPr>
        <p:txBody>
          <a:bodyPr>
            <a:normAutofit/>
          </a:bodyPr>
          <a:lstStyle>
            <a:lvl1pPr marL="0" indent="0">
              <a:lnSpc>
                <a:spcPct val="114000"/>
              </a:lnSpc>
              <a:spcBef>
                <a:spcPts val="0"/>
              </a:spcBef>
              <a:buNone/>
              <a:defRPr sz="1400" cap="none" spc="100" baseline="0">
                <a:solidFill>
                  <a:schemeClr val="accent2"/>
                </a:solidFill>
                <a:latin typeface="+mn-lt"/>
              </a:defRPr>
            </a:lvl1pPr>
          </a:lstStyle>
          <a:p>
            <a:pPr lvl="0"/>
            <a:r>
              <a:rPr lang="en-US"/>
              <a:t>Click to add text</a:t>
            </a:r>
          </a:p>
        </p:txBody>
      </p:sp>
      <p:sp>
        <p:nvSpPr>
          <p:cNvPr id="24" name="Text Placeholder 14">
            <a:extLst>
              <a:ext uri="{FF2B5EF4-FFF2-40B4-BE49-F238E27FC236}">
                <a16:creationId xmlns:a16="http://schemas.microsoft.com/office/drawing/2014/main" id="{5F947925-2465-45AC-9A1E-7153477BBEEC}"/>
              </a:ext>
            </a:extLst>
          </p:cNvPr>
          <p:cNvSpPr>
            <a:spLocks noGrp="1"/>
          </p:cNvSpPr>
          <p:nvPr>
            <p:ph type="body" sz="quarter" idx="26" hasCustomPrompt="1"/>
          </p:nvPr>
        </p:nvSpPr>
        <p:spPr>
          <a:xfrm>
            <a:off x="729016" y="4739239"/>
            <a:ext cx="4771030" cy="365125"/>
          </a:xfrm>
          <a:prstGeom prst="rect">
            <a:avLst/>
          </a:prstGeom>
        </p:spPr>
        <p:txBody>
          <a:bodyPr/>
          <a:lstStyle>
            <a:lvl1pPr marL="0" indent="0">
              <a:buNone/>
              <a:defRPr sz="1600" cap="all" spc="200" baseline="0">
                <a:solidFill>
                  <a:schemeClr val="accent2"/>
                </a:solidFill>
                <a:latin typeface="+mj-lt"/>
              </a:defRPr>
            </a:lvl1pPr>
          </a:lstStyle>
          <a:p>
            <a:pPr lvl="0"/>
            <a:r>
              <a:rPr lang="en-US"/>
              <a:t>Click to add title</a:t>
            </a:r>
          </a:p>
        </p:txBody>
      </p:sp>
      <p:sp>
        <p:nvSpPr>
          <p:cNvPr id="23" name="Text Placeholder 14">
            <a:extLst>
              <a:ext uri="{FF2B5EF4-FFF2-40B4-BE49-F238E27FC236}">
                <a16:creationId xmlns:a16="http://schemas.microsoft.com/office/drawing/2014/main" id="{6FC86B0E-A85D-444A-BC2A-B7A5FF1D48D5}"/>
              </a:ext>
            </a:extLst>
          </p:cNvPr>
          <p:cNvSpPr>
            <a:spLocks noGrp="1"/>
          </p:cNvSpPr>
          <p:nvPr>
            <p:ph type="body" sz="quarter" idx="25" hasCustomPrompt="1"/>
          </p:nvPr>
        </p:nvSpPr>
        <p:spPr>
          <a:xfrm>
            <a:off x="729017" y="4975773"/>
            <a:ext cx="4771030" cy="546815"/>
          </a:xfrm>
          <a:prstGeom prst="rect">
            <a:avLst/>
          </a:prstGeom>
        </p:spPr>
        <p:txBody>
          <a:bodyPr>
            <a:normAutofit/>
          </a:bodyPr>
          <a:lstStyle>
            <a:lvl1pPr marL="0" indent="0">
              <a:lnSpc>
                <a:spcPct val="114000"/>
              </a:lnSpc>
              <a:spcBef>
                <a:spcPts val="0"/>
              </a:spcBef>
              <a:buNone/>
              <a:defRPr sz="1400" cap="none" spc="100" baseline="0">
                <a:solidFill>
                  <a:schemeClr val="accent2"/>
                </a:solidFill>
                <a:latin typeface="+mn-lt"/>
              </a:defRPr>
            </a:lvl1pPr>
          </a:lstStyle>
          <a:p>
            <a:pPr lvl="0"/>
            <a:r>
              <a:rPr lang="en-US"/>
              <a:t>Click to add text</a:t>
            </a:r>
          </a:p>
        </p:txBody>
      </p:sp>
      <p:sp>
        <p:nvSpPr>
          <p:cNvPr id="5" name="Date Placeholder 4">
            <a:extLst>
              <a:ext uri="{FF2B5EF4-FFF2-40B4-BE49-F238E27FC236}">
                <a16:creationId xmlns:a16="http://schemas.microsoft.com/office/drawing/2014/main" id="{BBA930A0-A89C-48EB-A039-375BDA735BBF}"/>
              </a:ext>
            </a:extLst>
          </p:cNvPr>
          <p:cNvSpPr>
            <a:spLocks noGrp="1"/>
          </p:cNvSpPr>
          <p:nvPr>
            <p:ph type="dt" sz="half" idx="10"/>
          </p:nvPr>
        </p:nvSpPr>
        <p:spPr/>
        <p:txBody>
          <a:bodyPr/>
          <a:lstStyle/>
          <a:p>
            <a:r>
              <a:rPr lang="en-US"/>
              <a:t>8/06/20XX</a:t>
            </a:r>
          </a:p>
        </p:txBody>
      </p:sp>
      <p:sp>
        <p:nvSpPr>
          <p:cNvPr id="6" name="Footer Placeholder 5">
            <a:extLst>
              <a:ext uri="{FF2B5EF4-FFF2-40B4-BE49-F238E27FC236}">
                <a16:creationId xmlns:a16="http://schemas.microsoft.com/office/drawing/2014/main" id="{A02A2494-B27D-418F-9D5E-8DE4FFB491B3}"/>
              </a:ext>
            </a:extLst>
          </p:cNvPr>
          <p:cNvSpPr>
            <a:spLocks noGrp="1"/>
          </p:cNvSpPr>
          <p:nvPr>
            <p:ph type="ftr" sz="quarter" idx="11"/>
          </p:nvPr>
        </p:nvSpPr>
        <p:spPr/>
        <p:txBody>
          <a:bodyPr/>
          <a:lstStyle/>
          <a:p>
            <a:r>
              <a:rPr lang="en-US"/>
              <a:t>PITCH DECK</a:t>
            </a:r>
          </a:p>
        </p:txBody>
      </p:sp>
      <p:sp>
        <p:nvSpPr>
          <p:cNvPr id="7" name="Slide Number Placeholder 6">
            <a:extLst>
              <a:ext uri="{FF2B5EF4-FFF2-40B4-BE49-F238E27FC236}">
                <a16:creationId xmlns:a16="http://schemas.microsoft.com/office/drawing/2014/main" id="{04B0DC46-AFFB-4CCA-B5AE-7028C4E26619}"/>
              </a:ext>
            </a:extLst>
          </p:cNvPr>
          <p:cNvSpPr>
            <a:spLocks noGrp="1"/>
          </p:cNvSpPr>
          <p:nvPr>
            <p:ph type="sldNum" sz="quarter" idx="12"/>
          </p:nvPr>
        </p:nvSpPr>
        <p:spPr/>
        <p:txBody>
          <a:bodyPr/>
          <a:lstStyle/>
          <a:p>
            <a:fld id="{A402E4C0-AD5E-4E8C-9F21-7CCE474BDCEB}" type="slidenum">
              <a:rPr lang="en-US" smtClean="0"/>
              <a:t>‹#›</a:t>
            </a:fld>
            <a:endParaRPr lang="en-US"/>
          </a:p>
        </p:txBody>
      </p:sp>
    </p:spTree>
    <p:extLst>
      <p:ext uri="{BB962C8B-B14F-4D97-AF65-F5344CB8AC3E}">
        <p14:creationId xmlns:p14="http://schemas.microsoft.com/office/powerpoint/2010/main" val="155140995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Market Overvie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27D588-C832-4149-9B9F-D817459D8B7F}"/>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5" name="Date Placeholder 4">
            <a:extLst>
              <a:ext uri="{FF2B5EF4-FFF2-40B4-BE49-F238E27FC236}">
                <a16:creationId xmlns:a16="http://schemas.microsoft.com/office/drawing/2014/main" id="{A410CE2C-509A-4C33-AB34-6F278F1171B9}"/>
              </a:ext>
            </a:extLst>
          </p:cNvPr>
          <p:cNvSpPr>
            <a:spLocks noGrp="1"/>
          </p:cNvSpPr>
          <p:nvPr>
            <p:ph type="dt" sz="half" idx="10"/>
          </p:nvPr>
        </p:nvSpPr>
        <p:spPr/>
        <p:txBody>
          <a:bodyPr/>
          <a:lstStyle/>
          <a:p>
            <a:r>
              <a:rPr lang="en-US"/>
              <a:t>8/06/20XX</a:t>
            </a:r>
          </a:p>
        </p:txBody>
      </p:sp>
      <p:sp>
        <p:nvSpPr>
          <p:cNvPr id="6" name="Footer Placeholder 5">
            <a:extLst>
              <a:ext uri="{FF2B5EF4-FFF2-40B4-BE49-F238E27FC236}">
                <a16:creationId xmlns:a16="http://schemas.microsoft.com/office/drawing/2014/main" id="{78F06B8C-060C-4139-B354-239A56BB3422}"/>
              </a:ext>
            </a:extLst>
          </p:cNvPr>
          <p:cNvSpPr>
            <a:spLocks noGrp="1"/>
          </p:cNvSpPr>
          <p:nvPr>
            <p:ph type="ftr" sz="quarter" idx="11"/>
          </p:nvPr>
        </p:nvSpPr>
        <p:spPr/>
        <p:txBody>
          <a:bodyPr/>
          <a:lstStyle/>
          <a:p>
            <a:r>
              <a:rPr lang="en-US"/>
              <a:t>PITCH DECK</a:t>
            </a:r>
          </a:p>
        </p:txBody>
      </p:sp>
      <p:sp>
        <p:nvSpPr>
          <p:cNvPr id="7" name="Slide Number Placeholder 6">
            <a:extLst>
              <a:ext uri="{FF2B5EF4-FFF2-40B4-BE49-F238E27FC236}">
                <a16:creationId xmlns:a16="http://schemas.microsoft.com/office/drawing/2014/main" id="{957BE7C0-2680-40FD-88E4-27D6E7775DF3}"/>
              </a:ext>
            </a:extLst>
          </p:cNvPr>
          <p:cNvSpPr>
            <a:spLocks noGrp="1"/>
          </p:cNvSpPr>
          <p:nvPr>
            <p:ph type="sldNum" sz="quarter" idx="12"/>
          </p:nvPr>
        </p:nvSpPr>
        <p:spPr/>
        <p:txBody>
          <a:bodyPr/>
          <a:lstStyle/>
          <a:p>
            <a:fld id="{A402E4C0-AD5E-4E8C-9F21-7CCE474BDCEB}" type="slidenum">
              <a:rPr lang="en-US" smtClean="0"/>
              <a:t>‹#›</a:t>
            </a:fld>
            <a:endParaRPr lang="en-US"/>
          </a:p>
        </p:txBody>
      </p:sp>
      <p:sp>
        <p:nvSpPr>
          <p:cNvPr id="10" name="Text Placeholder 14">
            <a:extLst>
              <a:ext uri="{FF2B5EF4-FFF2-40B4-BE49-F238E27FC236}">
                <a16:creationId xmlns:a16="http://schemas.microsoft.com/office/drawing/2014/main" id="{01941F94-25C7-46EC-89FE-B12B54F77CFA}"/>
              </a:ext>
            </a:extLst>
          </p:cNvPr>
          <p:cNvSpPr>
            <a:spLocks noGrp="1"/>
          </p:cNvSpPr>
          <p:nvPr>
            <p:ph type="body" sz="quarter" idx="20" hasCustomPrompt="1"/>
          </p:nvPr>
        </p:nvSpPr>
        <p:spPr>
          <a:xfrm>
            <a:off x="816075" y="4076963"/>
            <a:ext cx="3035881" cy="1485635"/>
          </a:xfrm>
          <a:prstGeom prst="rect">
            <a:avLst/>
          </a:prstGeom>
        </p:spPr>
        <p:txBody>
          <a:bodyPr anchor="t"/>
          <a:lstStyle>
            <a:lvl1pPr marL="0" indent="0" algn="r">
              <a:lnSpc>
                <a:spcPct val="150000"/>
              </a:lnSpc>
              <a:spcBef>
                <a:spcPts val="0"/>
              </a:spcBef>
              <a:buClr>
                <a:schemeClr val="accent6"/>
              </a:buClr>
              <a:buFont typeface="Courier New" panose="02070309020205020404" pitchFamily="49" charset="0"/>
              <a:buNone/>
              <a:defRPr sz="1400" cap="none" spc="100" baseline="0">
                <a:solidFill>
                  <a:schemeClr val="bg1"/>
                </a:solidFill>
                <a:latin typeface="+mn-lt"/>
              </a:defRPr>
            </a:lvl1pPr>
          </a:lstStyle>
          <a:p>
            <a:pPr lvl="0"/>
            <a:r>
              <a:rPr lang="en-US"/>
              <a:t>Add text here</a:t>
            </a:r>
          </a:p>
        </p:txBody>
      </p:sp>
      <p:sp>
        <p:nvSpPr>
          <p:cNvPr id="11" name="Text Placeholder 10">
            <a:extLst>
              <a:ext uri="{FF2B5EF4-FFF2-40B4-BE49-F238E27FC236}">
                <a16:creationId xmlns:a16="http://schemas.microsoft.com/office/drawing/2014/main" id="{1DE2747E-A71B-4917-8960-56D4F927D8C5}"/>
              </a:ext>
            </a:extLst>
          </p:cNvPr>
          <p:cNvSpPr>
            <a:spLocks noGrp="1"/>
          </p:cNvSpPr>
          <p:nvPr>
            <p:ph type="body" sz="quarter" idx="14" hasCustomPrompt="1"/>
          </p:nvPr>
        </p:nvSpPr>
        <p:spPr>
          <a:xfrm>
            <a:off x="1201068" y="2806964"/>
            <a:ext cx="2693128" cy="991689"/>
          </a:xfrm>
          <a:prstGeom prst="rect">
            <a:avLst/>
          </a:prstGeom>
        </p:spPr>
        <p:txBody>
          <a:bodyPr anchor="b"/>
          <a:lstStyle>
            <a:lvl1pPr marL="0" indent="0" algn="r">
              <a:buNone/>
              <a:defRPr sz="4000" kern="0" cap="all" spc="400" baseline="0">
                <a:solidFill>
                  <a:schemeClr val="accent5"/>
                </a:solidFill>
                <a:latin typeface="+mj-lt"/>
              </a:defRPr>
            </a:lvl1pPr>
          </a:lstStyle>
          <a:p>
            <a:pPr lvl="0"/>
            <a:r>
              <a:rPr lang="en-US"/>
              <a:t>Add title</a:t>
            </a:r>
          </a:p>
        </p:txBody>
      </p:sp>
      <p:sp>
        <p:nvSpPr>
          <p:cNvPr id="12" name="Text Placeholder 14">
            <a:extLst>
              <a:ext uri="{FF2B5EF4-FFF2-40B4-BE49-F238E27FC236}">
                <a16:creationId xmlns:a16="http://schemas.microsoft.com/office/drawing/2014/main" id="{B3830FC7-44D5-48CD-AA84-4E262F2EB8C8}"/>
              </a:ext>
            </a:extLst>
          </p:cNvPr>
          <p:cNvSpPr>
            <a:spLocks noGrp="1"/>
          </p:cNvSpPr>
          <p:nvPr>
            <p:ph type="body" sz="quarter" idx="21" hasCustomPrompt="1"/>
          </p:nvPr>
        </p:nvSpPr>
        <p:spPr>
          <a:xfrm>
            <a:off x="4689632" y="4076963"/>
            <a:ext cx="3035880" cy="1485635"/>
          </a:xfrm>
          <a:prstGeom prst="rect">
            <a:avLst/>
          </a:prstGeom>
        </p:spPr>
        <p:txBody>
          <a:bodyPr anchor="t"/>
          <a:lstStyle>
            <a:lvl1pPr marL="0" indent="0" algn="r">
              <a:lnSpc>
                <a:spcPct val="150000"/>
              </a:lnSpc>
              <a:spcBef>
                <a:spcPts val="0"/>
              </a:spcBef>
              <a:buClr>
                <a:schemeClr val="accent6"/>
              </a:buClr>
              <a:buFont typeface="Courier New" panose="02070309020205020404" pitchFamily="49" charset="0"/>
              <a:buNone/>
              <a:defRPr sz="1400" cap="none" spc="100" baseline="0">
                <a:solidFill>
                  <a:schemeClr val="bg1"/>
                </a:solidFill>
                <a:latin typeface="+mn-lt"/>
              </a:defRPr>
            </a:lvl1pPr>
          </a:lstStyle>
          <a:p>
            <a:pPr lvl="0"/>
            <a:r>
              <a:rPr lang="en-US"/>
              <a:t>Add text here</a:t>
            </a:r>
          </a:p>
        </p:txBody>
      </p:sp>
      <p:sp>
        <p:nvSpPr>
          <p:cNvPr id="13" name="Text Placeholder 14">
            <a:extLst>
              <a:ext uri="{FF2B5EF4-FFF2-40B4-BE49-F238E27FC236}">
                <a16:creationId xmlns:a16="http://schemas.microsoft.com/office/drawing/2014/main" id="{51F423C9-E1B4-4BD9-98A5-9397C32447D9}"/>
              </a:ext>
            </a:extLst>
          </p:cNvPr>
          <p:cNvSpPr>
            <a:spLocks noGrp="1"/>
          </p:cNvSpPr>
          <p:nvPr>
            <p:ph type="body" sz="quarter" idx="23" hasCustomPrompt="1"/>
          </p:nvPr>
        </p:nvSpPr>
        <p:spPr>
          <a:xfrm>
            <a:off x="8563187" y="4076963"/>
            <a:ext cx="3023761" cy="1485635"/>
          </a:xfrm>
          <a:prstGeom prst="rect">
            <a:avLst/>
          </a:prstGeom>
        </p:spPr>
        <p:txBody>
          <a:bodyPr anchor="t"/>
          <a:lstStyle>
            <a:lvl1pPr marL="0" indent="0" algn="r">
              <a:lnSpc>
                <a:spcPct val="150000"/>
              </a:lnSpc>
              <a:spcBef>
                <a:spcPts val="0"/>
              </a:spcBef>
              <a:buClr>
                <a:schemeClr val="accent6"/>
              </a:buClr>
              <a:buFont typeface="Courier New" panose="02070309020205020404" pitchFamily="49" charset="0"/>
              <a:buNone/>
              <a:defRPr sz="1400" cap="none" spc="100" baseline="0">
                <a:solidFill>
                  <a:schemeClr val="bg1"/>
                </a:solidFill>
                <a:latin typeface="+mn-lt"/>
              </a:defRPr>
            </a:lvl1pPr>
          </a:lstStyle>
          <a:p>
            <a:pPr lvl="0"/>
            <a:r>
              <a:rPr lang="en-US"/>
              <a:t>Add text here</a:t>
            </a:r>
          </a:p>
        </p:txBody>
      </p:sp>
      <p:cxnSp>
        <p:nvCxnSpPr>
          <p:cNvPr id="14" name="Straight Connector 13">
            <a:extLst>
              <a:ext uri="{FF2B5EF4-FFF2-40B4-BE49-F238E27FC236}">
                <a16:creationId xmlns:a16="http://schemas.microsoft.com/office/drawing/2014/main" id="{A0DF3CDE-1C08-4B0C-8DC3-9FCBBD3E61D4}"/>
              </a:ext>
            </a:extLst>
          </p:cNvPr>
          <p:cNvCxnSpPr>
            <a:cxnSpLocks/>
          </p:cNvCxnSpPr>
          <p:nvPr userDrawn="1"/>
        </p:nvCxnSpPr>
        <p:spPr>
          <a:xfrm>
            <a:off x="832513" y="3939883"/>
            <a:ext cx="2903678"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Text Placeholder 10">
            <a:extLst>
              <a:ext uri="{FF2B5EF4-FFF2-40B4-BE49-F238E27FC236}">
                <a16:creationId xmlns:a16="http://schemas.microsoft.com/office/drawing/2014/main" id="{C026C956-C6C4-4010-889F-B8D762036464}"/>
              </a:ext>
            </a:extLst>
          </p:cNvPr>
          <p:cNvSpPr>
            <a:spLocks noGrp="1"/>
          </p:cNvSpPr>
          <p:nvPr>
            <p:ph type="body" sz="quarter" idx="24" hasCustomPrompt="1"/>
          </p:nvPr>
        </p:nvSpPr>
        <p:spPr>
          <a:xfrm>
            <a:off x="5073324" y="2806964"/>
            <a:ext cx="2693128" cy="991689"/>
          </a:xfrm>
          <a:prstGeom prst="rect">
            <a:avLst/>
          </a:prstGeom>
        </p:spPr>
        <p:txBody>
          <a:bodyPr anchor="b"/>
          <a:lstStyle>
            <a:lvl1pPr marL="0" indent="0" algn="r">
              <a:buNone/>
              <a:defRPr sz="4000" kern="0" cap="all" spc="400" baseline="0">
                <a:solidFill>
                  <a:schemeClr val="accent5"/>
                </a:solidFill>
                <a:latin typeface="+mj-lt"/>
              </a:defRPr>
            </a:lvl1pPr>
          </a:lstStyle>
          <a:p>
            <a:pPr lvl="0"/>
            <a:r>
              <a:rPr lang="en-US"/>
              <a:t>Add title</a:t>
            </a:r>
          </a:p>
        </p:txBody>
      </p:sp>
      <p:sp>
        <p:nvSpPr>
          <p:cNvPr id="16" name="Text Placeholder 10">
            <a:extLst>
              <a:ext uri="{FF2B5EF4-FFF2-40B4-BE49-F238E27FC236}">
                <a16:creationId xmlns:a16="http://schemas.microsoft.com/office/drawing/2014/main" id="{A4D363AD-B16F-46C4-9856-EA9EAC699EF7}"/>
              </a:ext>
            </a:extLst>
          </p:cNvPr>
          <p:cNvSpPr>
            <a:spLocks noGrp="1"/>
          </p:cNvSpPr>
          <p:nvPr>
            <p:ph type="body" sz="quarter" idx="25" hasCustomPrompt="1"/>
          </p:nvPr>
        </p:nvSpPr>
        <p:spPr>
          <a:xfrm>
            <a:off x="8940173" y="2806964"/>
            <a:ext cx="2693128" cy="991689"/>
          </a:xfrm>
          <a:prstGeom prst="rect">
            <a:avLst/>
          </a:prstGeom>
        </p:spPr>
        <p:txBody>
          <a:bodyPr anchor="b"/>
          <a:lstStyle>
            <a:lvl1pPr marL="0" indent="0" algn="r">
              <a:buNone/>
              <a:defRPr sz="4000" kern="0" cap="all" spc="400" baseline="0">
                <a:solidFill>
                  <a:schemeClr val="accent5"/>
                </a:solidFill>
                <a:latin typeface="+mj-lt"/>
              </a:defRPr>
            </a:lvl1pPr>
          </a:lstStyle>
          <a:p>
            <a:pPr lvl="0"/>
            <a:r>
              <a:rPr lang="en-US"/>
              <a:t>Add title</a:t>
            </a:r>
          </a:p>
        </p:txBody>
      </p:sp>
      <p:cxnSp>
        <p:nvCxnSpPr>
          <p:cNvPr id="26" name="Straight Connector 25">
            <a:extLst>
              <a:ext uri="{FF2B5EF4-FFF2-40B4-BE49-F238E27FC236}">
                <a16:creationId xmlns:a16="http://schemas.microsoft.com/office/drawing/2014/main" id="{D6E9BAEE-70B0-4F15-B6B7-D5AE0227618F}"/>
              </a:ext>
            </a:extLst>
          </p:cNvPr>
          <p:cNvCxnSpPr>
            <a:cxnSpLocks/>
          </p:cNvCxnSpPr>
          <p:nvPr userDrawn="1"/>
        </p:nvCxnSpPr>
        <p:spPr>
          <a:xfrm>
            <a:off x="4699359" y="3939883"/>
            <a:ext cx="2903678"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F0848BB-EF65-4D43-AC18-9C4F4749CA6D}"/>
              </a:ext>
            </a:extLst>
          </p:cNvPr>
          <p:cNvCxnSpPr>
            <a:cxnSpLocks/>
          </p:cNvCxnSpPr>
          <p:nvPr userDrawn="1"/>
        </p:nvCxnSpPr>
        <p:spPr>
          <a:xfrm>
            <a:off x="8566207" y="3939883"/>
            <a:ext cx="2903678"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7CA7F01-3F2D-4396-A7D4-3D21C56D7FCC}"/>
              </a:ext>
            </a:extLst>
          </p:cNvPr>
          <p:cNvSpPr>
            <a:spLocks noGrp="1"/>
          </p:cNvSpPr>
          <p:nvPr>
            <p:ph type="title" hasCustomPrompt="1"/>
          </p:nvPr>
        </p:nvSpPr>
        <p:spPr>
          <a:xfrm>
            <a:off x="729016" y="1643321"/>
            <a:ext cx="4856634" cy="466344"/>
          </a:xfrm>
        </p:spPr>
        <p:txBody>
          <a:bodyPr>
            <a:noAutofit/>
          </a:bodyPr>
          <a:lstStyle>
            <a:lvl1pPr>
              <a:lnSpc>
                <a:spcPct val="100000"/>
              </a:lnSpc>
              <a:defRPr sz="2800">
                <a:ln w="19050">
                  <a:solidFill>
                    <a:schemeClr val="accent5"/>
                  </a:solidFill>
                </a:ln>
              </a:defRPr>
            </a:lvl1pPr>
          </a:lstStyle>
          <a:p>
            <a:r>
              <a:rPr lang="en-US"/>
              <a:t>Click to add title</a:t>
            </a:r>
          </a:p>
        </p:txBody>
      </p:sp>
    </p:spTree>
    <p:extLst>
      <p:ext uri="{BB962C8B-B14F-4D97-AF65-F5344CB8AC3E}">
        <p14:creationId xmlns:p14="http://schemas.microsoft.com/office/powerpoint/2010/main" val="243306091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Market Comparis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6D8EB4-0AAB-4C86-96ED-AB74FA56A674}"/>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10" name="Picture Placeholder 7">
            <a:extLst>
              <a:ext uri="{FF2B5EF4-FFF2-40B4-BE49-F238E27FC236}">
                <a16:creationId xmlns:a16="http://schemas.microsoft.com/office/drawing/2014/main" id="{5DEE423F-FC4A-461D-8AA7-F7C14B806664}"/>
              </a:ext>
            </a:extLst>
          </p:cNvPr>
          <p:cNvSpPr>
            <a:spLocks noGrp="1"/>
          </p:cNvSpPr>
          <p:nvPr>
            <p:ph type="pic" sz="quarter" idx="13" hasCustomPrompt="1"/>
          </p:nvPr>
        </p:nvSpPr>
        <p:spPr>
          <a:xfrm>
            <a:off x="0" y="0"/>
            <a:ext cx="5334461" cy="6867376"/>
          </a:xfrm>
        </p:spPr>
        <p:txBody>
          <a:bodyPr/>
          <a:lstStyle>
            <a:lvl1pPr marL="0" indent="0" algn="ctr">
              <a:buNone/>
              <a:defRPr>
                <a:solidFill>
                  <a:schemeClr val="bg1"/>
                </a:solidFill>
              </a:defRPr>
            </a:lvl1pPr>
          </a:lstStyle>
          <a:p>
            <a:r>
              <a:rPr lang="en-US"/>
              <a:t>Click to add photo</a:t>
            </a:r>
          </a:p>
        </p:txBody>
      </p:sp>
      <p:sp>
        <p:nvSpPr>
          <p:cNvPr id="4" name="Date Placeholder 3">
            <a:extLst>
              <a:ext uri="{FF2B5EF4-FFF2-40B4-BE49-F238E27FC236}">
                <a16:creationId xmlns:a16="http://schemas.microsoft.com/office/drawing/2014/main" id="{A77D30EC-51F8-4EBE-9AC8-349D6E064E20}"/>
              </a:ext>
            </a:extLst>
          </p:cNvPr>
          <p:cNvSpPr>
            <a:spLocks noGrp="1"/>
          </p:cNvSpPr>
          <p:nvPr>
            <p:ph type="dt" sz="half" idx="10"/>
          </p:nvPr>
        </p:nvSpPr>
        <p:spPr/>
        <p:txBody>
          <a:bodyPr/>
          <a:lstStyle/>
          <a:p>
            <a:r>
              <a:rPr lang="en-US"/>
              <a:t>8/06/20XX</a:t>
            </a:r>
          </a:p>
        </p:txBody>
      </p:sp>
      <p:sp>
        <p:nvSpPr>
          <p:cNvPr id="14" name="Text Placeholder 10">
            <a:extLst>
              <a:ext uri="{FF2B5EF4-FFF2-40B4-BE49-F238E27FC236}">
                <a16:creationId xmlns:a16="http://schemas.microsoft.com/office/drawing/2014/main" id="{9EF7FC71-AF21-4CDA-8E86-E05EB4F1C442}"/>
              </a:ext>
            </a:extLst>
          </p:cNvPr>
          <p:cNvSpPr>
            <a:spLocks noGrp="1"/>
          </p:cNvSpPr>
          <p:nvPr>
            <p:ph type="body" sz="quarter" idx="18" hasCustomPrompt="1"/>
          </p:nvPr>
        </p:nvSpPr>
        <p:spPr>
          <a:xfrm>
            <a:off x="6353468" y="3260492"/>
            <a:ext cx="1152144" cy="768096"/>
          </a:xfrm>
          <a:prstGeom prst="rect">
            <a:avLst/>
          </a:prstGeom>
          <a:ln w="28575">
            <a:solidFill>
              <a:schemeClr val="accent5">
                <a:lumMod val="40000"/>
                <a:lumOff val="60000"/>
              </a:schemeClr>
            </a:solidFill>
          </a:ln>
        </p:spPr>
        <p:txBody>
          <a:bodyPr anchor="ctr"/>
          <a:lstStyle>
            <a:lvl1pPr marL="0" indent="0" algn="ctr">
              <a:buNone/>
              <a:defRPr sz="2400" cap="all" spc="100" baseline="0">
                <a:solidFill>
                  <a:schemeClr val="accent5">
                    <a:lumMod val="20000"/>
                    <a:lumOff val="80000"/>
                  </a:schemeClr>
                </a:solidFill>
                <a:latin typeface="+mj-lt"/>
              </a:defRPr>
            </a:lvl1pPr>
          </a:lstStyle>
          <a:p>
            <a:pPr lvl="0"/>
            <a:r>
              <a:rPr lang="en-US"/>
              <a:t>$2B</a:t>
            </a:r>
          </a:p>
        </p:txBody>
      </p:sp>
      <p:sp>
        <p:nvSpPr>
          <p:cNvPr id="5" name="Footer Placeholder 4">
            <a:extLst>
              <a:ext uri="{FF2B5EF4-FFF2-40B4-BE49-F238E27FC236}">
                <a16:creationId xmlns:a16="http://schemas.microsoft.com/office/drawing/2014/main" id="{9FE21B81-6A13-47D5-AD62-B1B0E4868044}"/>
              </a:ext>
            </a:extLst>
          </p:cNvPr>
          <p:cNvSpPr>
            <a:spLocks noGrp="1"/>
          </p:cNvSpPr>
          <p:nvPr>
            <p:ph type="ftr" sz="quarter" idx="11"/>
          </p:nvPr>
        </p:nvSpPr>
        <p:spPr/>
        <p:txBody>
          <a:bodyPr/>
          <a:lstStyle/>
          <a:p>
            <a:r>
              <a:rPr lang="en-US"/>
              <a:t>PITCH DECK</a:t>
            </a:r>
          </a:p>
        </p:txBody>
      </p:sp>
      <p:sp>
        <p:nvSpPr>
          <p:cNvPr id="6" name="Slide Number Placeholder 5">
            <a:extLst>
              <a:ext uri="{FF2B5EF4-FFF2-40B4-BE49-F238E27FC236}">
                <a16:creationId xmlns:a16="http://schemas.microsoft.com/office/drawing/2014/main" id="{E12BB476-8DFF-468F-B950-1F980EB4D5CD}"/>
              </a:ext>
            </a:extLst>
          </p:cNvPr>
          <p:cNvSpPr>
            <a:spLocks noGrp="1"/>
          </p:cNvSpPr>
          <p:nvPr>
            <p:ph type="sldNum" sz="quarter" idx="12"/>
          </p:nvPr>
        </p:nvSpPr>
        <p:spPr/>
        <p:txBody>
          <a:bodyPr/>
          <a:lstStyle/>
          <a:p>
            <a:fld id="{A402E4C0-AD5E-4E8C-9F21-7CCE474BDCEB}" type="slidenum">
              <a:rPr lang="en-US" smtClean="0"/>
              <a:t>‹#›</a:t>
            </a:fld>
            <a:endParaRPr lang="en-US"/>
          </a:p>
        </p:txBody>
      </p:sp>
      <p:sp>
        <p:nvSpPr>
          <p:cNvPr id="16" name="Text Placeholder 10">
            <a:extLst>
              <a:ext uri="{FF2B5EF4-FFF2-40B4-BE49-F238E27FC236}">
                <a16:creationId xmlns:a16="http://schemas.microsoft.com/office/drawing/2014/main" id="{BF893A53-04CF-497B-9C3D-502C92BA0DAE}"/>
              </a:ext>
            </a:extLst>
          </p:cNvPr>
          <p:cNvSpPr>
            <a:spLocks noGrp="1"/>
          </p:cNvSpPr>
          <p:nvPr>
            <p:ph type="body" sz="quarter" idx="20" hasCustomPrompt="1"/>
          </p:nvPr>
        </p:nvSpPr>
        <p:spPr>
          <a:xfrm>
            <a:off x="6353467" y="4773463"/>
            <a:ext cx="1152144" cy="768096"/>
          </a:xfrm>
          <a:prstGeom prst="rect">
            <a:avLst/>
          </a:prstGeom>
          <a:ln w="28575">
            <a:solidFill>
              <a:schemeClr val="accent5">
                <a:lumMod val="40000"/>
                <a:lumOff val="60000"/>
              </a:schemeClr>
            </a:solidFill>
          </a:ln>
        </p:spPr>
        <p:txBody>
          <a:bodyPr anchor="ctr"/>
          <a:lstStyle>
            <a:lvl1pPr marL="0" indent="0" algn="ctr">
              <a:buNone/>
              <a:defRPr sz="2400" cap="all" spc="100" baseline="0">
                <a:solidFill>
                  <a:schemeClr val="accent5">
                    <a:lumMod val="20000"/>
                    <a:lumOff val="80000"/>
                  </a:schemeClr>
                </a:solidFill>
                <a:latin typeface="+mj-lt"/>
              </a:defRPr>
            </a:lvl1pPr>
          </a:lstStyle>
          <a:p>
            <a:pPr lvl="0"/>
            <a:r>
              <a:rPr lang="en-US"/>
              <a:t>$1B</a:t>
            </a:r>
          </a:p>
        </p:txBody>
      </p:sp>
      <p:sp>
        <p:nvSpPr>
          <p:cNvPr id="11" name="Text Placeholder 10">
            <a:extLst>
              <a:ext uri="{FF2B5EF4-FFF2-40B4-BE49-F238E27FC236}">
                <a16:creationId xmlns:a16="http://schemas.microsoft.com/office/drawing/2014/main" id="{58BD5CDD-220E-41E0-82DD-820C0D834A48}"/>
              </a:ext>
            </a:extLst>
          </p:cNvPr>
          <p:cNvSpPr>
            <a:spLocks noGrp="1"/>
          </p:cNvSpPr>
          <p:nvPr>
            <p:ph type="body" sz="quarter" idx="27" hasCustomPrompt="1"/>
          </p:nvPr>
        </p:nvSpPr>
        <p:spPr>
          <a:xfrm>
            <a:off x="7817970" y="1609772"/>
            <a:ext cx="3365003" cy="1171533"/>
          </a:xfrm>
          <a:prstGeom prst="rect">
            <a:avLst/>
          </a:prstGeom>
        </p:spPr>
        <p:txBody>
          <a:bodyPr anchor="t">
            <a:noAutofit/>
          </a:bodyPr>
          <a:lstStyle>
            <a:lvl1pPr marL="0" indent="0" algn="l">
              <a:lnSpc>
                <a:spcPct val="125000"/>
              </a:lnSpc>
              <a:spcBef>
                <a:spcPts val="500"/>
              </a:spcBef>
              <a:buNone/>
              <a:defRPr sz="1400" cap="none" spc="100" baseline="0">
                <a:solidFill>
                  <a:schemeClr val="bg1"/>
                </a:solidFill>
                <a:latin typeface="+mn-lt"/>
              </a:defRPr>
            </a:lvl1pPr>
          </a:lstStyle>
          <a:p>
            <a:pPr lvl="0"/>
            <a:r>
              <a:rPr lang="en-US"/>
              <a:t>Click to add text</a:t>
            </a:r>
          </a:p>
        </p:txBody>
      </p:sp>
      <p:sp>
        <p:nvSpPr>
          <p:cNvPr id="12" name="Text Placeholder 10">
            <a:extLst>
              <a:ext uri="{FF2B5EF4-FFF2-40B4-BE49-F238E27FC236}">
                <a16:creationId xmlns:a16="http://schemas.microsoft.com/office/drawing/2014/main" id="{253384AB-173D-4216-A221-BFA565FC127C}"/>
              </a:ext>
            </a:extLst>
          </p:cNvPr>
          <p:cNvSpPr>
            <a:spLocks noGrp="1"/>
          </p:cNvSpPr>
          <p:nvPr>
            <p:ph type="body" sz="quarter" idx="16" hasCustomPrompt="1"/>
          </p:nvPr>
        </p:nvSpPr>
        <p:spPr>
          <a:xfrm>
            <a:off x="6347375" y="1747520"/>
            <a:ext cx="1152144" cy="768096"/>
          </a:xfrm>
          <a:prstGeom prst="rect">
            <a:avLst/>
          </a:prstGeom>
          <a:ln w="28575">
            <a:solidFill>
              <a:schemeClr val="accent5">
                <a:lumMod val="40000"/>
                <a:lumOff val="60000"/>
              </a:schemeClr>
            </a:solidFill>
          </a:ln>
        </p:spPr>
        <p:txBody>
          <a:bodyPr anchor="ctr"/>
          <a:lstStyle>
            <a:lvl1pPr marL="0" indent="0" algn="ctr">
              <a:buNone/>
              <a:defRPr sz="2400" cap="all" spc="100" baseline="0">
                <a:solidFill>
                  <a:schemeClr val="accent5">
                    <a:lumMod val="20000"/>
                    <a:lumOff val="80000"/>
                  </a:schemeClr>
                </a:solidFill>
                <a:latin typeface="+mj-lt"/>
              </a:defRPr>
            </a:lvl1pPr>
          </a:lstStyle>
          <a:p>
            <a:pPr lvl="0"/>
            <a:r>
              <a:rPr lang="en-US"/>
              <a:t>$3B</a:t>
            </a:r>
          </a:p>
        </p:txBody>
      </p:sp>
      <p:sp>
        <p:nvSpPr>
          <p:cNvPr id="20" name="Text Placeholder 10">
            <a:extLst>
              <a:ext uri="{FF2B5EF4-FFF2-40B4-BE49-F238E27FC236}">
                <a16:creationId xmlns:a16="http://schemas.microsoft.com/office/drawing/2014/main" id="{45638026-D669-4C2A-82A4-5F35D27DCA4D}"/>
              </a:ext>
            </a:extLst>
          </p:cNvPr>
          <p:cNvSpPr>
            <a:spLocks noGrp="1"/>
          </p:cNvSpPr>
          <p:nvPr>
            <p:ph type="body" sz="quarter" idx="28" hasCustomPrompt="1"/>
          </p:nvPr>
        </p:nvSpPr>
        <p:spPr>
          <a:xfrm>
            <a:off x="7817970" y="3129515"/>
            <a:ext cx="3365003" cy="1170432"/>
          </a:xfrm>
          <a:prstGeom prst="rect">
            <a:avLst/>
          </a:prstGeom>
        </p:spPr>
        <p:txBody>
          <a:bodyPr anchor="t">
            <a:noAutofit/>
          </a:bodyPr>
          <a:lstStyle>
            <a:lvl1pPr marL="0" indent="0" algn="l">
              <a:lnSpc>
                <a:spcPct val="125000"/>
              </a:lnSpc>
              <a:spcBef>
                <a:spcPts val="500"/>
              </a:spcBef>
              <a:buNone/>
              <a:defRPr sz="1400" cap="none" spc="100" baseline="0">
                <a:solidFill>
                  <a:schemeClr val="bg1"/>
                </a:solidFill>
                <a:latin typeface="+mn-lt"/>
              </a:defRPr>
            </a:lvl1pPr>
          </a:lstStyle>
          <a:p>
            <a:pPr lvl="0"/>
            <a:r>
              <a:rPr lang="en-US"/>
              <a:t>Click to add text</a:t>
            </a:r>
          </a:p>
        </p:txBody>
      </p:sp>
      <p:sp>
        <p:nvSpPr>
          <p:cNvPr id="21" name="Text Placeholder 10">
            <a:extLst>
              <a:ext uri="{FF2B5EF4-FFF2-40B4-BE49-F238E27FC236}">
                <a16:creationId xmlns:a16="http://schemas.microsoft.com/office/drawing/2014/main" id="{A19EAA97-D0F2-464B-8450-83BF202CECF3}"/>
              </a:ext>
            </a:extLst>
          </p:cNvPr>
          <p:cNvSpPr>
            <a:spLocks noGrp="1"/>
          </p:cNvSpPr>
          <p:nvPr>
            <p:ph type="body" sz="quarter" idx="29" hasCustomPrompt="1"/>
          </p:nvPr>
        </p:nvSpPr>
        <p:spPr>
          <a:xfrm>
            <a:off x="7817970" y="4648156"/>
            <a:ext cx="3365003" cy="1170432"/>
          </a:xfrm>
          <a:prstGeom prst="rect">
            <a:avLst/>
          </a:prstGeom>
        </p:spPr>
        <p:txBody>
          <a:bodyPr anchor="t">
            <a:noAutofit/>
          </a:bodyPr>
          <a:lstStyle>
            <a:lvl1pPr marL="0" indent="0" algn="l">
              <a:lnSpc>
                <a:spcPct val="125000"/>
              </a:lnSpc>
              <a:spcBef>
                <a:spcPts val="500"/>
              </a:spcBef>
              <a:buNone/>
              <a:defRPr sz="1400" cap="none" spc="100" baseline="0">
                <a:solidFill>
                  <a:schemeClr val="bg1"/>
                </a:solidFill>
                <a:latin typeface="+mn-lt"/>
              </a:defRPr>
            </a:lvl1pPr>
          </a:lstStyle>
          <a:p>
            <a:pPr lvl="0"/>
            <a:r>
              <a:rPr lang="en-US"/>
              <a:t>Click to add text</a:t>
            </a:r>
          </a:p>
        </p:txBody>
      </p:sp>
      <p:sp>
        <p:nvSpPr>
          <p:cNvPr id="2" name="Title 1">
            <a:extLst>
              <a:ext uri="{FF2B5EF4-FFF2-40B4-BE49-F238E27FC236}">
                <a16:creationId xmlns:a16="http://schemas.microsoft.com/office/drawing/2014/main" id="{5DFF2174-FDCE-466A-8A4C-06AD6CAA4401}"/>
              </a:ext>
            </a:extLst>
          </p:cNvPr>
          <p:cNvSpPr>
            <a:spLocks noGrp="1"/>
          </p:cNvSpPr>
          <p:nvPr>
            <p:ph type="title" hasCustomPrompt="1"/>
          </p:nvPr>
        </p:nvSpPr>
        <p:spPr>
          <a:xfrm>
            <a:off x="6207016" y="746631"/>
            <a:ext cx="5184648" cy="466344"/>
          </a:xfrm>
        </p:spPr>
        <p:txBody>
          <a:bodyPr>
            <a:noAutofit/>
          </a:bodyPr>
          <a:lstStyle>
            <a:lvl1pPr>
              <a:lnSpc>
                <a:spcPct val="100000"/>
              </a:lnSpc>
              <a:defRPr sz="2800">
                <a:ln w="19050">
                  <a:solidFill>
                    <a:schemeClr val="bg1"/>
                  </a:solidFill>
                </a:ln>
              </a:defRPr>
            </a:lvl1pPr>
          </a:lstStyle>
          <a:p>
            <a:r>
              <a:rPr lang="en-US"/>
              <a:t>Click to add title</a:t>
            </a:r>
          </a:p>
        </p:txBody>
      </p:sp>
    </p:spTree>
    <p:extLst>
      <p:ext uri="{BB962C8B-B14F-4D97-AF65-F5344CB8AC3E}">
        <p14:creationId xmlns:p14="http://schemas.microsoft.com/office/powerpoint/2010/main" val="409348827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Our Competition">
    <p:bg>
      <p:bgPr>
        <a:solidFill>
          <a:schemeClr val="bg2">
            <a:lumMod val="10000"/>
          </a:schemeClr>
        </a:solidFill>
        <a:effectLst/>
      </p:bgPr>
    </p:bg>
    <p:spTree>
      <p:nvGrpSpPr>
        <p:cNvPr id="1" name=""/>
        <p:cNvGrpSpPr/>
        <p:nvPr/>
      </p:nvGrpSpPr>
      <p:grpSpPr>
        <a:xfrm>
          <a:off x="0" y="0"/>
          <a:ext cx="0" cy="0"/>
          <a:chOff x="0" y="0"/>
          <a:chExt cx="0" cy="0"/>
        </a:xfrm>
      </p:grpSpPr>
      <p:sp>
        <p:nvSpPr>
          <p:cNvPr id="21" name="Picture Placeholder 7">
            <a:extLst>
              <a:ext uri="{FF2B5EF4-FFF2-40B4-BE49-F238E27FC236}">
                <a16:creationId xmlns:a16="http://schemas.microsoft.com/office/drawing/2014/main" id="{9216DCA9-E871-422D-B12D-3E1C39ACD2ED}"/>
              </a:ext>
            </a:extLst>
          </p:cNvPr>
          <p:cNvSpPr>
            <a:spLocks noGrp="1"/>
          </p:cNvSpPr>
          <p:nvPr>
            <p:ph type="pic" sz="quarter" idx="28" hasCustomPrompt="1"/>
          </p:nvPr>
        </p:nvSpPr>
        <p:spPr>
          <a:xfrm rot="5400000" flipH="1">
            <a:off x="-2092961" y="2092960"/>
            <a:ext cx="6858002" cy="2672081"/>
          </a:xfrm>
        </p:spPr>
        <p:txBody>
          <a:bodyPr/>
          <a:lstStyle>
            <a:lvl1pPr marL="0" indent="0" algn="ctr">
              <a:buNone/>
              <a:defRPr>
                <a:solidFill>
                  <a:schemeClr val="bg1"/>
                </a:solidFill>
              </a:defRPr>
            </a:lvl1pPr>
          </a:lstStyle>
          <a:p>
            <a:r>
              <a:rPr lang="en-US"/>
              <a:t>Click to add photo</a:t>
            </a:r>
          </a:p>
        </p:txBody>
      </p:sp>
      <p:sp>
        <p:nvSpPr>
          <p:cNvPr id="4" name="Date Placeholder 3">
            <a:extLst>
              <a:ext uri="{FF2B5EF4-FFF2-40B4-BE49-F238E27FC236}">
                <a16:creationId xmlns:a16="http://schemas.microsoft.com/office/drawing/2014/main" id="{56754628-3BB3-414A-88E4-67B3809A62CD}"/>
              </a:ext>
            </a:extLst>
          </p:cNvPr>
          <p:cNvSpPr>
            <a:spLocks noGrp="1"/>
          </p:cNvSpPr>
          <p:nvPr>
            <p:ph type="dt" sz="half" idx="10"/>
          </p:nvPr>
        </p:nvSpPr>
        <p:spPr/>
        <p:txBody>
          <a:bodyPr/>
          <a:lstStyle/>
          <a:p>
            <a:r>
              <a:rPr lang="en-US"/>
              <a:t>8/06/20XX</a:t>
            </a:r>
          </a:p>
        </p:txBody>
      </p:sp>
      <p:sp>
        <p:nvSpPr>
          <p:cNvPr id="5" name="Footer Placeholder 4">
            <a:extLst>
              <a:ext uri="{FF2B5EF4-FFF2-40B4-BE49-F238E27FC236}">
                <a16:creationId xmlns:a16="http://schemas.microsoft.com/office/drawing/2014/main" id="{33D99CEA-3489-476A-9C9D-ED977FE6EA33}"/>
              </a:ext>
            </a:extLst>
          </p:cNvPr>
          <p:cNvSpPr>
            <a:spLocks noGrp="1"/>
          </p:cNvSpPr>
          <p:nvPr>
            <p:ph type="ftr" sz="quarter" idx="11"/>
          </p:nvPr>
        </p:nvSpPr>
        <p:spPr/>
        <p:txBody>
          <a:bodyPr/>
          <a:lstStyle/>
          <a:p>
            <a:r>
              <a:rPr lang="en-US"/>
              <a:t>PITCH DECK</a:t>
            </a:r>
          </a:p>
        </p:txBody>
      </p:sp>
      <p:sp>
        <p:nvSpPr>
          <p:cNvPr id="6" name="Slide Number Placeholder 5">
            <a:extLst>
              <a:ext uri="{FF2B5EF4-FFF2-40B4-BE49-F238E27FC236}">
                <a16:creationId xmlns:a16="http://schemas.microsoft.com/office/drawing/2014/main" id="{1DCD55B0-9BDF-49CC-B30F-96112214E7A5}"/>
              </a:ext>
            </a:extLst>
          </p:cNvPr>
          <p:cNvSpPr>
            <a:spLocks noGrp="1"/>
          </p:cNvSpPr>
          <p:nvPr>
            <p:ph type="sldNum" sz="quarter" idx="12"/>
          </p:nvPr>
        </p:nvSpPr>
        <p:spPr/>
        <p:txBody>
          <a:bodyPr/>
          <a:lstStyle/>
          <a:p>
            <a:fld id="{A402E4C0-AD5E-4E8C-9F21-7CCE474BDCEB}" type="slidenum">
              <a:rPr lang="en-US" smtClean="0"/>
              <a:t>‹#›</a:t>
            </a:fld>
            <a:endParaRPr lang="en-US"/>
          </a:p>
        </p:txBody>
      </p:sp>
      <p:sp>
        <p:nvSpPr>
          <p:cNvPr id="17" name="Text Placeholder 10">
            <a:extLst>
              <a:ext uri="{FF2B5EF4-FFF2-40B4-BE49-F238E27FC236}">
                <a16:creationId xmlns:a16="http://schemas.microsoft.com/office/drawing/2014/main" id="{F9CF3D99-4BB8-4944-A82E-385209DF3D61}"/>
              </a:ext>
            </a:extLst>
          </p:cNvPr>
          <p:cNvSpPr>
            <a:spLocks noGrp="1"/>
          </p:cNvSpPr>
          <p:nvPr>
            <p:ph type="body" sz="quarter" idx="27" hasCustomPrompt="1"/>
          </p:nvPr>
        </p:nvSpPr>
        <p:spPr>
          <a:xfrm>
            <a:off x="2811826" y="2881982"/>
            <a:ext cx="3975054" cy="2966740"/>
          </a:xfrm>
          <a:prstGeom prst="rect">
            <a:avLst/>
          </a:prstGeom>
        </p:spPr>
        <p:txBody>
          <a:bodyPr anchor="t">
            <a:normAutofit/>
          </a:bodyPr>
          <a:lstStyle>
            <a:lvl1pPr marL="0" indent="0" algn="l">
              <a:lnSpc>
                <a:spcPct val="125000"/>
              </a:lnSpc>
              <a:spcBef>
                <a:spcPts val="1000"/>
              </a:spcBef>
              <a:buNone/>
              <a:defRPr sz="1400" cap="none" spc="100" baseline="0">
                <a:solidFill>
                  <a:schemeClr val="bg1"/>
                </a:solidFill>
                <a:latin typeface="+mn-lt"/>
              </a:defRPr>
            </a:lvl1pPr>
          </a:lstStyle>
          <a:p>
            <a:pPr lvl="0"/>
            <a:r>
              <a:rPr lang="en-US"/>
              <a:t>Click to add text</a:t>
            </a:r>
          </a:p>
        </p:txBody>
      </p:sp>
      <p:sp>
        <p:nvSpPr>
          <p:cNvPr id="18" name="Text Placeholder 10">
            <a:extLst>
              <a:ext uri="{FF2B5EF4-FFF2-40B4-BE49-F238E27FC236}">
                <a16:creationId xmlns:a16="http://schemas.microsoft.com/office/drawing/2014/main" id="{083CED13-2FB7-4DA4-87BD-B5AEF0C63104}"/>
              </a:ext>
            </a:extLst>
          </p:cNvPr>
          <p:cNvSpPr>
            <a:spLocks noGrp="1"/>
          </p:cNvSpPr>
          <p:nvPr>
            <p:ph type="body" sz="quarter" idx="16" hasCustomPrompt="1"/>
          </p:nvPr>
        </p:nvSpPr>
        <p:spPr>
          <a:xfrm>
            <a:off x="2811826" y="2502477"/>
            <a:ext cx="3975054" cy="426393"/>
          </a:xfrm>
          <a:prstGeom prst="rect">
            <a:avLst/>
          </a:prstGeom>
        </p:spPr>
        <p:txBody>
          <a:bodyPr anchor="b">
            <a:normAutofit/>
          </a:bodyPr>
          <a:lstStyle>
            <a:lvl1pPr marL="0" indent="0" algn="l">
              <a:buNone/>
              <a:defRPr sz="1600" cap="all" spc="100" baseline="0">
                <a:solidFill>
                  <a:schemeClr val="accent6"/>
                </a:solidFill>
                <a:latin typeface="+mj-lt"/>
              </a:defRPr>
            </a:lvl1pPr>
          </a:lstStyle>
          <a:p>
            <a:pPr lvl="0"/>
            <a:r>
              <a:rPr lang="en-US"/>
              <a:t>Click to add subtitle</a:t>
            </a:r>
          </a:p>
        </p:txBody>
      </p:sp>
      <p:sp>
        <p:nvSpPr>
          <p:cNvPr id="19" name="Text Placeholder 10">
            <a:extLst>
              <a:ext uri="{FF2B5EF4-FFF2-40B4-BE49-F238E27FC236}">
                <a16:creationId xmlns:a16="http://schemas.microsoft.com/office/drawing/2014/main" id="{D240762F-003B-4B0E-A561-6734EA9AC853}"/>
              </a:ext>
            </a:extLst>
          </p:cNvPr>
          <p:cNvSpPr>
            <a:spLocks noGrp="1"/>
          </p:cNvSpPr>
          <p:nvPr>
            <p:ph type="body" sz="quarter" idx="17" hasCustomPrompt="1"/>
          </p:nvPr>
        </p:nvSpPr>
        <p:spPr>
          <a:xfrm>
            <a:off x="7378746" y="2881982"/>
            <a:ext cx="3695653" cy="2966740"/>
          </a:xfrm>
          <a:prstGeom prst="rect">
            <a:avLst/>
          </a:prstGeom>
        </p:spPr>
        <p:txBody>
          <a:bodyPr anchor="t">
            <a:normAutofit/>
          </a:bodyPr>
          <a:lstStyle>
            <a:lvl1pPr marL="0" indent="0" algn="l">
              <a:lnSpc>
                <a:spcPct val="125000"/>
              </a:lnSpc>
              <a:spcBef>
                <a:spcPts val="1000"/>
              </a:spcBef>
              <a:buNone/>
              <a:defRPr sz="1400" cap="none" spc="100" baseline="0">
                <a:solidFill>
                  <a:schemeClr val="bg1"/>
                </a:solidFill>
                <a:latin typeface="+mn-lt"/>
              </a:defRPr>
            </a:lvl1pPr>
          </a:lstStyle>
          <a:p>
            <a:pPr lvl="0"/>
            <a:r>
              <a:rPr lang="en-US"/>
              <a:t>Click to add text</a:t>
            </a:r>
          </a:p>
        </p:txBody>
      </p:sp>
      <p:sp>
        <p:nvSpPr>
          <p:cNvPr id="20" name="Text Placeholder 10">
            <a:extLst>
              <a:ext uri="{FF2B5EF4-FFF2-40B4-BE49-F238E27FC236}">
                <a16:creationId xmlns:a16="http://schemas.microsoft.com/office/drawing/2014/main" id="{387E9583-831E-4863-9A96-3E583A98F28D}"/>
              </a:ext>
            </a:extLst>
          </p:cNvPr>
          <p:cNvSpPr>
            <a:spLocks noGrp="1"/>
          </p:cNvSpPr>
          <p:nvPr>
            <p:ph type="body" sz="quarter" idx="18" hasCustomPrompt="1"/>
          </p:nvPr>
        </p:nvSpPr>
        <p:spPr>
          <a:xfrm>
            <a:off x="7378746" y="2502477"/>
            <a:ext cx="3695653" cy="426393"/>
          </a:xfrm>
          <a:prstGeom prst="rect">
            <a:avLst/>
          </a:prstGeom>
        </p:spPr>
        <p:txBody>
          <a:bodyPr anchor="b">
            <a:normAutofit/>
          </a:bodyPr>
          <a:lstStyle>
            <a:lvl1pPr marL="0" indent="0" algn="l">
              <a:buNone/>
              <a:defRPr sz="1600" cap="all" spc="100" baseline="0">
                <a:solidFill>
                  <a:schemeClr val="accent6"/>
                </a:solidFill>
                <a:latin typeface="+mj-lt"/>
              </a:defRPr>
            </a:lvl1pPr>
          </a:lstStyle>
          <a:p>
            <a:pPr lvl="0"/>
            <a:r>
              <a:rPr lang="en-US"/>
              <a:t>Click to add subtitle</a:t>
            </a:r>
          </a:p>
        </p:txBody>
      </p:sp>
      <p:sp>
        <p:nvSpPr>
          <p:cNvPr id="2" name="Title 1">
            <a:extLst>
              <a:ext uri="{FF2B5EF4-FFF2-40B4-BE49-F238E27FC236}">
                <a16:creationId xmlns:a16="http://schemas.microsoft.com/office/drawing/2014/main" id="{E96F4071-8FD4-4FF1-BA06-DD4D780FE455}"/>
              </a:ext>
            </a:extLst>
          </p:cNvPr>
          <p:cNvSpPr>
            <a:spLocks noGrp="1"/>
          </p:cNvSpPr>
          <p:nvPr>
            <p:ph type="title" hasCustomPrompt="1"/>
          </p:nvPr>
        </p:nvSpPr>
        <p:spPr>
          <a:xfrm>
            <a:off x="2796032" y="1649421"/>
            <a:ext cx="5184648" cy="466344"/>
          </a:xfrm>
        </p:spPr>
        <p:txBody>
          <a:bodyPr>
            <a:noAutofit/>
          </a:bodyPr>
          <a:lstStyle>
            <a:lvl1pPr>
              <a:lnSpc>
                <a:spcPct val="100000"/>
              </a:lnSpc>
              <a:defRPr sz="2800">
                <a:ln w="19050">
                  <a:solidFill>
                    <a:schemeClr val="accent6"/>
                  </a:solidFill>
                </a:ln>
              </a:defRPr>
            </a:lvl1pPr>
          </a:lstStyle>
          <a:p>
            <a:r>
              <a:rPr lang="en-US"/>
              <a:t>Click to add title</a:t>
            </a:r>
          </a:p>
        </p:txBody>
      </p:sp>
    </p:spTree>
    <p:extLst>
      <p:ext uri="{BB962C8B-B14F-4D97-AF65-F5344CB8AC3E}">
        <p14:creationId xmlns:p14="http://schemas.microsoft.com/office/powerpoint/2010/main" val="424857348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Our Competition v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54AA95-575B-4060-9443-53B347664494}"/>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22" name="Rectangle 21">
            <a:extLst>
              <a:ext uri="{FF2B5EF4-FFF2-40B4-BE49-F238E27FC236}">
                <a16:creationId xmlns:a16="http://schemas.microsoft.com/office/drawing/2014/main" id="{38BF2BB6-8F62-424E-B01D-F90A0DB7BFBB}"/>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accent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5822AF5C-69BC-4A87-8E5C-E473F6A73EEF}"/>
              </a:ext>
            </a:extLst>
          </p:cNvPr>
          <p:cNvSpPr>
            <a:spLocks noGrp="1"/>
          </p:cNvSpPr>
          <p:nvPr>
            <p:ph type="dt" sz="half" idx="10"/>
          </p:nvPr>
        </p:nvSpPr>
        <p:spPr/>
        <p:txBody>
          <a:bodyPr/>
          <a:lstStyle/>
          <a:p>
            <a:r>
              <a:rPr lang="en-US"/>
              <a:t>8/06/20XX</a:t>
            </a:r>
          </a:p>
        </p:txBody>
      </p:sp>
      <p:sp>
        <p:nvSpPr>
          <p:cNvPr id="4" name="Footer Placeholder 3">
            <a:extLst>
              <a:ext uri="{FF2B5EF4-FFF2-40B4-BE49-F238E27FC236}">
                <a16:creationId xmlns:a16="http://schemas.microsoft.com/office/drawing/2014/main" id="{246AD827-24BF-4C7D-9F16-1E26E09A6006}"/>
              </a:ext>
            </a:extLst>
          </p:cNvPr>
          <p:cNvSpPr>
            <a:spLocks noGrp="1"/>
          </p:cNvSpPr>
          <p:nvPr>
            <p:ph type="ftr" sz="quarter" idx="11"/>
          </p:nvPr>
        </p:nvSpPr>
        <p:spPr/>
        <p:txBody>
          <a:bodyPr/>
          <a:lstStyle/>
          <a:p>
            <a:r>
              <a:rPr lang="en-US"/>
              <a:t>PITCH DECK</a:t>
            </a:r>
          </a:p>
        </p:txBody>
      </p:sp>
      <p:sp>
        <p:nvSpPr>
          <p:cNvPr id="5" name="Slide Number Placeholder 4">
            <a:extLst>
              <a:ext uri="{FF2B5EF4-FFF2-40B4-BE49-F238E27FC236}">
                <a16:creationId xmlns:a16="http://schemas.microsoft.com/office/drawing/2014/main" id="{CDBEEF33-0303-4BF6-8C9A-08DE4CB645AE}"/>
              </a:ext>
            </a:extLst>
          </p:cNvPr>
          <p:cNvSpPr>
            <a:spLocks noGrp="1"/>
          </p:cNvSpPr>
          <p:nvPr>
            <p:ph type="sldNum" sz="quarter" idx="12"/>
          </p:nvPr>
        </p:nvSpPr>
        <p:spPr/>
        <p:txBody>
          <a:bodyPr/>
          <a:lstStyle/>
          <a:p>
            <a:fld id="{A402E4C0-AD5E-4E8C-9F21-7CCE474BDCEB}" type="slidenum">
              <a:rPr lang="en-US" smtClean="0"/>
              <a:pPr/>
              <a:t>‹#›</a:t>
            </a:fld>
            <a:endParaRPr lang="en-US"/>
          </a:p>
        </p:txBody>
      </p:sp>
      <p:sp>
        <p:nvSpPr>
          <p:cNvPr id="8" name="Text Placeholder 14">
            <a:extLst>
              <a:ext uri="{FF2B5EF4-FFF2-40B4-BE49-F238E27FC236}">
                <a16:creationId xmlns:a16="http://schemas.microsoft.com/office/drawing/2014/main" id="{CC14BDE6-5903-4EFC-B3C7-B7B219402DAF}"/>
              </a:ext>
            </a:extLst>
          </p:cNvPr>
          <p:cNvSpPr>
            <a:spLocks noGrp="1"/>
          </p:cNvSpPr>
          <p:nvPr>
            <p:ph type="body" sz="quarter" idx="15" hasCustomPrompt="1"/>
          </p:nvPr>
        </p:nvSpPr>
        <p:spPr>
          <a:xfrm>
            <a:off x="5237839" y="1538273"/>
            <a:ext cx="1706965"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sp>
        <p:nvSpPr>
          <p:cNvPr id="9" name="Text Placeholder 14">
            <a:extLst>
              <a:ext uri="{FF2B5EF4-FFF2-40B4-BE49-F238E27FC236}">
                <a16:creationId xmlns:a16="http://schemas.microsoft.com/office/drawing/2014/main" id="{E19954FA-533A-4FF9-88B2-102C833FBD40}"/>
              </a:ext>
            </a:extLst>
          </p:cNvPr>
          <p:cNvSpPr>
            <a:spLocks noGrp="1"/>
          </p:cNvSpPr>
          <p:nvPr>
            <p:ph type="body" sz="quarter" idx="17" hasCustomPrompt="1"/>
          </p:nvPr>
        </p:nvSpPr>
        <p:spPr>
          <a:xfrm>
            <a:off x="5237839" y="5407116"/>
            <a:ext cx="1706965"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sp>
        <p:nvSpPr>
          <p:cNvPr id="10" name="Text Placeholder 14">
            <a:extLst>
              <a:ext uri="{FF2B5EF4-FFF2-40B4-BE49-F238E27FC236}">
                <a16:creationId xmlns:a16="http://schemas.microsoft.com/office/drawing/2014/main" id="{E29BB699-DB47-4A35-9B5B-63C7EFC22843}"/>
              </a:ext>
            </a:extLst>
          </p:cNvPr>
          <p:cNvSpPr>
            <a:spLocks noGrp="1"/>
          </p:cNvSpPr>
          <p:nvPr>
            <p:ph type="body" sz="quarter" idx="19" hasCustomPrompt="1"/>
          </p:nvPr>
        </p:nvSpPr>
        <p:spPr>
          <a:xfrm>
            <a:off x="8441651" y="3467155"/>
            <a:ext cx="1380681"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sp>
        <p:nvSpPr>
          <p:cNvPr id="11" name="Text Placeholder 14">
            <a:extLst>
              <a:ext uri="{FF2B5EF4-FFF2-40B4-BE49-F238E27FC236}">
                <a16:creationId xmlns:a16="http://schemas.microsoft.com/office/drawing/2014/main" id="{4EFD147E-AEE9-40FA-96D5-7DBE76033490}"/>
              </a:ext>
            </a:extLst>
          </p:cNvPr>
          <p:cNvSpPr>
            <a:spLocks noGrp="1"/>
          </p:cNvSpPr>
          <p:nvPr>
            <p:ph type="body" sz="quarter" idx="20" hasCustomPrompt="1"/>
          </p:nvPr>
        </p:nvSpPr>
        <p:spPr>
          <a:xfrm>
            <a:off x="3744687" y="2307743"/>
            <a:ext cx="1183179" cy="492025"/>
          </a:xfrm>
          <a:prstGeom prst="rect">
            <a:avLst/>
          </a:prstGeom>
        </p:spPr>
        <p:txBody>
          <a:bodyPr anchor="ctr"/>
          <a:lstStyle>
            <a:lvl1pPr marL="0" indent="0" algn="ctr">
              <a:lnSpc>
                <a:spcPct val="100000"/>
              </a:lnSpc>
              <a:buNone/>
              <a:defRPr sz="1200" cap="all" spc="200" baseline="0">
                <a:solidFill>
                  <a:schemeClr val="accent2">
                    <a:lumMod val="20000"/>
                    <a:lumOff val="80000"/>
                  </a:schemeClr>
                </a:solidFill>
                <a:latin typeface="+mj-lt"/>
              </a:defRPr>
            </a:lvl1pPr>
          </a:lstStyle>
          <a:p>
            <a:pPr lvl="0"/>
            <a:r>
              <a:rPr lang="en-US"/>
              <a:t>Click to add name</a:t>
            </a:r>
          </a:p>
        </p:txBody>
      </p:sp>
      <p:sp>
        <p:nvSpPr>
          <p:cNvPr id="12" name="Text Placeholder 14">
            <a:extLst>
              <a:ext uri="{FF2B5EF4-FFF2-40B4-BE49-F238E27FC236}">
                <a16:creationId xmlns:a16="http://schemas.microsoft.com/office/drawing/2014/main" id="{035518AB-0629-41B1-8670-DAE8C31C9998}"/>
              </a:ext>
            </a:extLst>
          </p:cNvPr>
          <p:cNvSpPr>
            <a:spLocks noGrp="1"/>
          </p:cNvSpPr>
          <p:nvPr>
            <p:ph type="body" sz="quarter" idx="21" hasCustomPrompt="1"/>
          </p:nvPr>
        </p:nvSpPr>
        <p:spPr>
          <a:xfrm>
            <a:off x="4181179" y="4420460"/>
            <a:ext cx="1183179" cy="492025"/>
          </a:xfrm>
          <a:prstGeom prst="rect">
            <a:avLst/>
          </a:prstGeom>
        </p:spPr>
        <p:txBody>
          <a:bodyPr anchor="ctr"/>
          <a:lstStyle>
            <a:lvl1pPr marL="0" indent="0" algn="ctr">
              <a:lnSpc>
                <a:spcPct val="100000"/>
              </a:lnSpc>
              <a:buNone/>
              <a:defRPr sz="1200" cap="all" spc="200" baseline="0">
                <a:solidFill>
                  <a:schemeClr val="accent1">
                    <a:lumMod val="20000"/>
                    <a:lumOff val="80000"/>
                  </a:schemeClr>
                </a:solidFill>
                <a:latin typeface="+mj-lt"/>
              </a:defRPr>
            </a:lvl1pPr>
          </a:lstStyle>
          <a:p>
            <a:pPr lvl="0"/>
            <a:r>
              <a:rPr lang="en-US"/>
              <a:t>Click to add name</a:t>
            </a:r>
          </a:p>
        </p:txBody>
      </p:sp>
      <p:sp>
        <p:nvSpPr>
          <p:cNvPr id="13" name="Text Placeholder 14">
            <a:extLst>
              <a:ext uri="{FF2B5EF4-FFF2-40B4-BE49-F238E27FC236}">
                <a16:creationId xmlns:a16="http://schemas.microsoft.com/office/drawing/2014/main" id="{D84B55A2-EE63-46F3-80EA-C4F512388C1B}"/>
              </a:ext>
            </a:extLst>
          </p:cNvPr>
          <p:cNvSpPr>
            <a:spLocks noGrp="1"/>
          </p:cNvSpPr>
          <p:nvPr>
            <p:ph type="body" sz="quarter" idx="22" hasCustomPrompt="1"/>
          </p:nvPr>
        </p:nvSpPr>
        <p:spPr>
          <a:xfrm>
            <a:off x="2643702" y="4552190"/>
            <a:ext cx="1183179" cy="492025"/>
          </a:xfrm>
          <a:prstGeom prst="rect">
            <a:avLst/>
          </a:prstGeom>
        </p:spPr>
        <p:txBody>
          <a:bodyPr anchor="ctr"/>
          <a:lstStyle>
            <a:lvl1pPr marL="0" indent="0" algn="ctr">
              <a:lnSpc>
                <a:spcPct val="100000"/>
              </a:lnSpc>
              <a:buNone/>
              <a:defRPr sz="1200" cap="all" spc="200" baseline="0">
                <a:solidFill>
                  <a:schemeClr val="accent6">
                    <a:lumMod val="40000"/>
                    <a:lumOff val="60000"/>
                  </a:schemeClr>
                </a:solidFill>
                <a:latin typeface="+mj-lt"/>
              </a:defRPr>
            </a:lvl1pPr>
          </a:lstStyle>
          <a:p>
            <a:pPr lvl="0"/>
            <a:r>
              <a:rPr lang="en-US"/>
              <a:t>Click to add name</a:t>
            </a:r>
          </a:p>
        </p:txBody>
      </p:sp>
      <p:sp>
        <p:nvSpPr>
          <p:cNvPr id="14" name="Text Placeholder 14">
            <a:extLst>
              <a:ext uri="{FF2B5EF4-FFF2-40B4-BE49-F238E27FC236}">
                <a16:creationId xmlns:a16="http://schemas.microsoft.com/office/drawing/2014/main" id="{EDED8D5C-7B18-4E79-B6B4-E59FAC3A83D5}"/>
              </a:ext>
            </a:extLst>
          </p:cNvPr>
          <p:cNvSpPr>
            <a:spLocks noGrp="1"/>
          </p:cNvSpPr>
          <p:nvPr>
            <p:ph type="body" sz="quarter" idx="23" hasCustomPrompt="1"/>
          </p:nvPr>
        </p:nvSpPr>
        <p:spPr>
          <a:xfrm>
            <a:off x="6400052" y="4120885"/>
            <a:ext cx="1183179" cy="492025"/>
          </a:xfrm>
          <a:prstGeom prst="rect">
            <a:avLst/>
          </a:prstGeom>
        </p:spPr>
        <p:txBody>
          <a:bodyPr anchor="ctr"/>
          <a:lstStyle>
            <a:lvl1pPr marL="0" indent="0" algn="ctr">
              <a:lnSpc>
                <a:spcPct val="100000"/>
              </a:lnSpc>
              <a:buNone/>
              <a:defRPr sz="1200" cap="all" spc="200" baseline="0">
                <a:solidFill>
                  <a:schemeClr val="accent1">
                    <a:lumMod val="40000"/>
                    <a:lumOff val="60000"/>
                  </a:schemeClr>
                </a:solidFill>
                <a:latin typeface="+mj-lt"/>
              </a:defRPr>
            </a:lvl1pPr>
          </a:lstStyle>
          <a:p>
            <a:pPr lvl="0"/>
            <a:r>
              <a:rPr lang="en-US"/>
              <a:t>Click to add name</a:t>
            </a:r>
          </a:p>
        </p:txBody>
      </p:sp>
      <p:sp>
        <p:nvSpPr>
          <p:cNvPr id="15" name="Text Placeholder 14">
            <a:extLst>
              <a:ext uri="{FF2B5EF4-FFF2-40B4-BE49-F238E27FC236}">
                <a16:creationId xmlns:a16="http://schemas.microsoft.com/office/drawing/2014/main" id="{E8B6D903-1EAA-44AD-A3D8-6256873B7A22}"/>
              </a:ext>
            </a:extLst>
          </p:cNvPr>
          <p:cNvSpPr>
            <a:spLocks noGrp="1"/>
          </p:cNvSpPr>
          <p:nvPr>
            <p:ph type="body" sz="quarter" idx="25" hasCustomPrompt="1"/>
          </p:nvPr>
        </p:nvSpPr>
        <p:spPr>
          <a:xfrm>
            <a:off x="2545032" y="3467155"/>
            <a:ext cx="1209143"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cxnSp>
        <p:nvCxnSpPr>
          <p:cNvPr id="16" name="Straight Connector 15">
            <a:extLst>
              <a:ext uri="{FF2B5EF4-FFF2-40B4-BE49-F238E27FC236}">
                <a16:creationId xmlns:a16="http://schemas.microsoft.com/office/drawing/2014/main" id="{8914974F-EEEB-4FDB-B605-14B6199844BA}"/>
              </a:ext>
            </a:extLst>
          </p:cNvPr>
          <p:cNvCxnSpPr>
            <a:cxnSpLocks/>
          </p:cNvCxnSpPr>
          <p:nvPr userDrawn="1"/>
        </p:nvCxnSpPr>
        <p:spPr>
          <a:xfrm>
            <a:off x="3758002" y="3713168"/>
            <a:ext cx="4683649"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FCFFB4C-5408-479D-88E2-42F8897706C7}"/>
              </a:ext>
            </a:extLst>
          </p:cNvPr>
          <p:cNvCxnSpPr>
            <a:cxnSpLocks/>
          </p:cNvCxnSpPr>
          <p:nvPr userDrawn="1"/>
        </p:nvCxnSpPr>
        <p:spPr>
          <a:xfrm flipV="1">
            <a:off x="6091322" y="2030298"/>
            <a:ext cx="4678" cy="337681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8" name="Text Placeholder 14">
            <a:extLst>
              <a:ext uri="{FF2B5EF4-FFF2-40B4-BE49-F238E27FC236}">
                <a16:creationId xmlns:a16="http://schemas.microsoft.com/office/drawing/2014/main" id="{9D316786-C25C-4139-9C9E-B55FEA3C4AC0}"/>
              </a:ext>
            </a:extLst>
          </p:cNvPr>
          <p:cNvSpPr>
            <a:spLocks noGrp="1"/>
          </p:cNvSpPr>
          <p:nvPr>
            <p:ph type="body" sz="quarter" idx="26" hasCustomPrompt="1"/>
          </p:nvPr>
        </p:nvSpPr>
        <p:spPr>
          <a:xfrm>
            <a:off x="6754219" y="2067508"/>
            <a:ext cx="1706965" cy="1048575"/>
          </a:xfrm>
          <a:prstGeom prst="rect">
            <a:avLst/>
          </a:prstGeom>
        </p:spPr>
        <p:txBody>
          <a:bodyPr anchor="ctr"/>
          <a:lstStyle>
            <a:lvl1pPr marL="0" indent="0" algn="ctr">
              <a:lnSpc>
                <a:spcPct val="100000"/>
              </a:lnSpc>
              <a:buNone/>
              <a:defRPr sz="1600" cap="all" spc="200" baseline="0">
                <a:solidFill>
                  <a:schemeClr val="bg1"/>
                </a:solidFill>
                <a:latin typeface="+mj-lt"/>
              </a:defRPr>
            </a:lvl1pPr>
          </a:lstStyle>
          <a:p>
            <a:pPr lvl="0"/>
            <a:r>
              <a:rPr lang="en-US"/>
              <a:t>Click to add name</a:t>
            </a:r>
          </a:p>
        </p:txBody>
      </p:sp>
      <p:sp>
        <p:nvSpPr>
          <p:cNvPr id="20" name="Text Placeholder 14">
            <a:extLst>
              <a:ext uri="{FF2B5EF4-FFF2-40B4-BE49-F238E27FC236}">
                <a16:creationId xmlns:a16="http://schemas.microsoft.com/office/drawing/2014/main" id="{DC43FD24-D855-40FC-85C4-87ED3F64AA2C}"/>
              </a:ext>
            </a:extLst>
          </p:cNvPr>
          <p:cNvSpPr>
            <a:spLocks noGrp="1"/>
          </p:cNvSpPr>
          <p:nvPr>
            <p:ph type="body" sz="quarter" idx="24" hasCustomPrompt="1"/>
          </p:nvPr>
        </p:nvSpPr>
        <p:spPr>
          <a:xfrm>
            <a:off x="7860695" y="4820889"/>
            <a:ext cx="1183179" cy="492025"/>
          </a:xfrm>
          <a:prstGeom prst="rect">
            <a:avLst/>
          </a:prstGeom>
        </p:spPr>
        <p:txBody>
          <a:bodyPr anchor="ctr"/>
          <a:lstStyle>
            <a:lvl1pPr marL="0" indent="0" algn="ctr">
              <a:lnSpc>
                <a:spcPct val="100000"/>
              </a:lnSpc>
              <a:buNone/>
              <a:defRPr sz="1200" cap="all" spc="200" baseline="0">
                <a:solidFill>
                  <a:schemeClr val="accent4"/>
                </a:solidFill>
                <a:latin typeface="+mj-lt"/>
              </a:defRPr>
            </a:lvl1pPr>
          </a:lstStyle>
          <a:p>
            <a:pPr lvl="0"/>
            <a:r>
              <a:rPr lang="en-US"/>
              <a:t>Click to add name</a:t>
            </a:r>
          </a:p>
        </p:txBody>
      </p:sp>
      <p:sp>
        <p:nvSpPr>
          <p:cNvPr id="2" name="Title 1">
            <a:extLst>
              <a:ext uri="{FF2B5EF4-FFF2-40B4-BE49-F238E27FC236}">
                <a16:creationId xmlns:a16="http://schemas.microsoft.com/office/drawing/2014/main" id="{2C07A013-A59B-4367-9832-ED55A6D25280}"/>
              </a:ext>
            </a:extLst>
          </p:cNvPr>
          <p:cNvSpPr>
            <a:spLocks noGrp="1"/>
          </p:cNvSpPr>
          <p:nvPr>
            <p:ph type="title" hasCustomPrompt="1"/>
          </p:nvPr>
        </p:nvSpPr>
        <p:spPr>
          <a:xfrm>
            <a:off x="794508" y="715939"/>
            <a:ext cx="4864608" cy="365760"/>
          </a:xfrm>
        </p:spPr>
        <p:txBody>
          <a:bodyPr anchor="t">
            <a:noAutofit/>
          </a:bodyPr>
          <a:lstStyle>
            <a:lvl1pPr>
              <a:defRPr sz="2800">
                <a:ln w="19050">
                  <a:solidFill>
                    <a:schemeClr val="bg1"/>
                  </a:solidFill>
                </a:ln>
              </a:defRPr>
            </a:lvl1pPr>
          </a:lstStyle>
          <a:p>
            <a:r>
              <a:rPr lang="en-US"/>
              <a:t>Click to add title</a:t>
            </a:r>
          </a:p>
        </p:txBody>
      </p:sp>
    </p:spTree>
    <p:extLst>
      <p:ext uri="{BB962C8B-B14F-4D97-AF65-F5344CB8AC3E}">
        <p14:creationId xmlns:p14="http://schemas.microsoft.com/office/powerpoint/2010/main" val="302020810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Growth Strateg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D1F00DA-5D59-4EDE-BA9C-D312B3FBBAFD}"/>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3" name="Date Placeholder 2">
            <a:extLst>
              <a:ext uri="{FF2B5EF4-FFF2-40B4-BE49-F238E27FC236}">
                <a16:creationId xmlns:a16="http://schemas.microsoft.com/office/drawing/2014/main" id="{94C3578F-2A0F-4E30-AF4A-8F796929EE04}"/>
              </a:ext>
            </a:extLst>
          </p:cNvPr>
          <p:cNvSpPr>
            <a:spLocks noGrp="1"/>
          </p:cNvSpPr>
          <p:nvPr>
            <p:ph type="dt" sz="half" idx="10"/>
          </p:nvPr>
        </p:nvSpPr>
        <p:spPr/>
        <p:txBody>
          <a:bodyPr/>
          <a:lstStyle/>
          <a:p>
            <a:r>
              <a:rPr lang="en-US"/>
              <a:t>8/06/20XX</a:t>
            </a:r>
          </a:p>
        </p:txBody>
      </p:sp>
      <p:sp>
        <p:nvSpPr>
          <p:cNvPr id="4" name="Footer Placeholder 3">
            <a:extLst>
              <a:ext uri="{FF2B5EF4-FFF2-40B4-BE49-F238E27FC236}">
                <a16:creationId xmlns:a16="http://schemas.microsoft.com/office/drawing/2014/main" id="{01F6CA51-E5DC-4FC3-92F6-D5EC783C0A8A}"/>
              </a:ext>
            </a:extLst>
          </p:cNvPr>
          <p:cNvSpPr>
            <a:spLocks noGrp="1"/>
          </p:cNvSpPr>
          <p:nvPr>
            <p:ph type="ftr" sz="quarter" idx="11"/>
          </p:nvPr>
        </p:nvSpPr>
        <p:spPr/>
        <p:txBody>
          <a:bodyPr/>
          <a:lstStyle/>
          <a:p>
            <a:r>
              <a:rPr lang="en-US"/>
              <a:t>PITCH DECK</a:t>
            </a:r>
          </a:p>
        </p:txBody>
      </p:sp>
      <p:sp>
        <p:nvSpPr>
          <p:cNvPr id="5" name="Slide Number Placeholder 4">
            <a:extLst>
              <a:ext uri="{FF2B5EF4-FFF2-40B4-BE49-F238E27FC236}">
                <a16:creationId xmlns:a16="http://schemas.microsoft.com/office/drawing/2014/main" id="{1A10E530-F1C5-4166-A95F-3F8D022CCD74}"/>
              </a:ext>
            </a:extLst>
          </p:cNvPr>
          <p:cNvSpPr>
            <a:spLocks noGrp="1"/>
          </p:cNvSpPr>
          <p:nvPr>
            <p:ph type="sldNum" sz="quarter" idx="12"/>
          </p:nvPr>
        </p:nvSpPr>
        <p:spPr/>
        <p:txBody>
          <a:bodyPr/>
          <a:lstStyle/>
          <a:p>
            <a:fld id="{A402E4C0-AD5E-4E8C-9F21-7CCE474BDCEB}" type="slidenum">
              <a:rPr lang="en-US" smtClean="0"/>
              <a:pPr/>
              <a:t>‹#›</a:t>
            </a:fld>
            <a:endParaRPr lang="en-US"/>
          </a:p>
        </p:txBody>
      </p:sp>
      <p:sp>
        <p:nvSpPr>
          <p:cNvPr id="11" name="Text Placeholder 14">
            <a:extLst>
              <a:ext uri="{FF2B5EF4-FFF2-40B4-BE49-F238E27FC236}">
                <a16:creationId xmlns:a16="http://schemas.microsoft.com/office/drawing/2014/main" id="{191453D1-9488-4F30-8223-1CB500BDC2F1}"/>
              </a:ext>
            </a:extLst>
          </p:cNvPr>
          <p:cNvSpPr>
            <a:spLocks noGrp="1"/>
          </p:cNvSpPr>
          <p:nvPr>
            <p:ph type="body" sz="quarter" idx="19" hasCustomPrompt="1"/>
          </p:nvPr>
        </p:nvSpPr>
        <p:spPr>
          <a:xfrm>
            <a:off x="2452699" y="1592681"/>
            <a:ext cx="7306060" cy="393427"/>
          </a:xfrm>
          <a:prstGeom prst="rect">
            <a:avLst/>
          </a:prstGeom>
        </p:spPr>
        <p:txBody>
          <a:bodyPr>
            <a:normAutofit/>
          </a:bodyPr>
          <a:lstStyle>
            <a:lvl1pPr marL="0" indent="0" algn="ctr">
              <a:buNone/>
              <a:defRPr sz="1800" cap="none" spc="200" baseline="0">
                <a:solidFill>
                  <a:schemeClr val="bg1"/>
                </a:solidFill>
                <a:latin typeface="Posterama" panose="020B0504020200020000" pitchFamily="34" charset="0"/>
                <a:cs typeface="Posterama" panose="020B0504020200020000" pitchFamily="34" charset="0"/>
              </a:defRPr>
            </a:lvl1pPr>
          </a:lstStyle>
          <a:p>
            <a:pPr lvl="0"/>
            <a:r>
              <a:rPr lang="en-US"/>
              <a:t>Add subtitle</a:t>
            </a:r>
          </a:p>
        </p:txBody>
      </p:sp>
      <p:sp>
        <p:nvSpPr>
          <p:cNvPr id="12" name="Text Placeholder 14">
            <a:extLst>
              <a:ext uri="{FF2B5EF4-FFF2-40B4-BE49-F238E27FC236}">
                <a16:creationId xmlns:a16="http://schemas.microsoft.com/office/drawing/2014/main" id="{4882AD8A-D4BD-4E12-8458-AC021F93B15C}"/>
              </a:ext>
            </a:extLst>
          </p:cNvPr>
          <p:cNvSpPr>
            <a:spLocks noGrp="1"/>
          </p:cNvSpPr>
          <p:nvPr>
            <p:ph type="body" sz="quarter" idx="26" hasCustomPrompt="1"/>
          </p:nvPr>
        </p:nvSpPr>
        <p:spPr>
          <a:xfrm>
            <a:off x="1973698" y="3031460"/>
            <a:ext cx="1975104" cy="868680"/>
          </a:xfrm>
          <a:prstGeom prst="rect">
            <a:avLst/>
          </a:prstGeom>
          <a:ln w="25400">
            <a:solidFill>
              <a:schemeClr val="accent6"/>
            </a:solidFill>
          </a:ln>
        </p:spPr>
        <p:txBody>
          <a:bodyPr anchor="ctr"/>
          <a:lstStyle>
            <a:lvl1pPr marL="0" indent="0" algn="ctr">
              <a:lnSpc>
                <a:spcPct val="100000"/>
              </a:lnSpc>
              <a:buNone/>
              <a:defRPr sz="1600" cap="all" spc="200" baseline="0">
                <a:solidFill>
                  <a:schemeClr val="accent6"/>
                </a:solidFill>
                <a:latin typeface="+mj-lt"/>
              </a:defRPr>
            </a:lvl1pPr>
          </a:lstStyle>
          <a:p>
            <a:pPr lvl="0"/>
            <a:r>
              <a:rPr lang="en-US"/>
              <a:t>Click to add name</a:t>
            </a:r>
          </a:p>
        </p:txBody>
      </p:sp>
      <p:sp>
        <p:nvSpPr>
          <p:cNvPr id="13" name="Text Placeholder 14">
            <a:extLst>
              <a:ext uri="{FF2B5EF4-FFF2-40B4-BE49-F238E27FC236}">
                <a16:creationId xmlns:a16="http://schemas.microsoft.com/office/drawing/2014/main" id="{3DF3AAFC-DA9A-4A72-BBF9-5A097BC5950E}"/>
              </a:ext>
            </a:extLst>
          </p:cNvPr>
          <p:cNvSpPr>
            <a:spLocks noGrp="1"/>
          </p:cNvSpPr>
          <p:nvPr>
            <p:ph type="body" sz="quarter" idx="27" hasCustomPrompt="1"/>
          </p:nvPr>
        </p:nvSpPr>
        <p:spPr>
          <a:xfrm>
            <a:off x="5202976" y="3031460"/>
            <a:ext cx="1975104" cy="868680"/>
          </a:xfrm>
          <a:prstGeom prst="rect">
            <a:avLst/>
          </a:prstGeom>
          <a:ln w="25400">
            <a:solidFill>
              <a:schemeClr val="accent6"/>
            </a:solidFill>
          </a:ln>
        </p:spPr>
        <p:txBody>
          <a:bodyPr anchor="ctr"/>
          <a:lstStyle>
            <a:lvl1pPr marL="0" indent="0" algn="ctr">
              <a:lnSpc>
                <a:spcPct val="100000"/>
              </a:lnSpc>
              <a:buNone/>
              <a:defRPr sz="1600" cap="all" spc="200" baseline="0">
                <a:solidFill>
                  <a:schemeClr val="accent6"/>
                </a:solidFill>
                <a:latin typeface="+mj-lt"/>
              </a:defRPr>
            </a:lvl1pPr>
          </a:lstStyle>
          <a:p>
            <a:pPr lvl="0"/>
            <a:r>
              <a:rPr lang="en-US"/>
              <a:t>Click to add name</a:t>
            </a:r>
          </a:p>
        </p:txBody>
      </p:sp>
      <p:sp>
        <p:nvSpPr>
          <p:cNvPr id="14" name="Text Placeholder 14">
            <a:extLst>
              <a:ext uri="{FF2B5EF4-FFF2-40B4-BE49-F238E27FC236}">
                <a16:creationId xmlns:a16="http://schemas.microsoft.com/office/drawing/2014/main" id="{2FF48EEE-6AEC-4E37-AD5C-EEB74BA0CEDB}"/>
              </a:ext>
            </a:extLst>
          </p:cNvPr>
          <p:cNvSpPr>
            <a:spLocks noGrp="1"/>
          </p:cNvSpPr>
          <p:nvPr>
            <p:ph type="body" sz="quarter" idx="28" hasCustomPrompt="1"/>
          </p:nvPr>
        </p:nvSpPr>
        <p:spPr>
          <a:xfrm>
            <a:off x="8346652" y="3031460"/>
            <a:ext cx="1975104" cy="868680"/>
          </a:xfrm>
          <a:prstGeom prst="rect">
            <a:avLst/>
          </a:prstGeom>
          <a:ln w="25400">
            <a:solidFill>
              <a:schemeClr val="accent6"/>
            </a:solidFill>
          </a:ln>
        </p:spPr>
        <p:txBody>
          <a:bodyPr anchor="ctr"/>
          <a:lstStyle>
            <a:lvl1pPr marL="0" indent="0" algn="ctr">
              <a:lnSpc>
                <a:spcPct val="100000"/>
              </a:lnSpc>
              <a:buNone/>
              <a:defRPr sz="1600" cap="all" spc="200" baseline="0">
                <a:solidFill>
                  <a:schemeClr val="accent6"/>
                </a:solidFill>
                <a:latin typeface="+mj-lt"/>
              </a:defRPr>
            </a:lvl1pPr>
          </a:lstStyle>
          <a:p>
            <a:pPr lvl="0"/>
            <a:r>
              <a:rPr lang="en-US"/>
              <a:t>Click to add name</a:t>
            </a:r>
          </a:p>
        </p:txBody>
      </p:sp>
      <p:sp>
        <p:nvSpPr>
          <p:cNvPr id="15" name="Text Placeholder 14">
            <a:extLst>
              <a:ext uri="{FF2B5EF4-FFF2-40B4-BE49-F238E27FC236}">
                <a16:creationId xmlns:a16="http://schemas.microsoft.com/office/drawing/2014/main" id="{32066EA2-51F1-4F13-8E1B-89600E879074}"/>
              </a:ext>
            </a:extLst>
          </p:cNvPr>
          <p:cNvSpPr>
            <a:spLocks noGrp="1"/>
          </p:cNvSpPr>
          <p:nvPr>
            <p:ph type="body" sz="quarter" idx="13" hasCustomPrompt="1"/>
          </p:nvPr>
        </p:nvSpPr>
        <p:spPr>
          <a:xfrm>
            <a:off x="1591695" y="4042386"/>
            <a:ext cx="2743200"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a:t>Click to add text</a:t>
            </a:r>
          </a:p>
        </p:txBody>
      </p:sp>
      <p:sp>
        <p:nvSpPr>
          <p:cNvPr id="16" name="Text Placeholder 14">
            <a:extLst>
              <a:ext uri="{FF2B5EF4-FFF2-40B4-BE49-F238E27FC236}">
                <a16:creationId xmlns:a16="http://schemas.microsoft.com/office/drawing/2014/main" id="{F14EBD1B-595C-4A54-92C8-3C5427E15C45}"/>
              </a:ext>
            </a:extLst>
          </p:cNvPr>
          <p:cNvSpPr>
            <a:spLocks noGrp="1"/>
          </p:cNvSpPr>
          <p:nvPr>
            <p:ph type="body" sz="quarter" idx="29" hasCustomPrompt="1"/>
          </p:nvPr>
        </p:nvSpPr>
        <p:spPr>
          <a:xfrm>
            <a:off x="4820973" y="4042387"/>
            <a:ext cx="2743200"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a:t>Click to add text</a:t>
            </a:r>
          </a:p>
        </p:txBody>
      </p:sp>
      <p:sp>
        <p:nvSpPr>
          <p:cNvPr id="17" name="Text Placeholder 14">
            <a:extLst>
              <a:ext uri="{FF2B5EF4-FFF2-40B4-BE49-F238E27FC236}">
                <a16:creationId xmlns:a16="http://schemas.microsoft.com/office/drawing/2014/main" id="{B64F77B9-03A9-4E3E-B656-D3C0FBE25AB5}"/>
              </a:ext>
            </a:extLst>
          </p:cNvPr>
          <p:cNvSpPr>
            <a:spLocks noGrp="1"/>
          </p:cNvSpPr>
          <p:nvPr>
            <p:ph type="body" sz="quarter" idx="30" hasCustomPrompt="1"/>
          </p:nvPr>
        </p:nvSpPr>
        <p:spPr>
          <a:xfrm>
            <a:off x="7964649" y="4042386"/>
            <a:ext cx="2743200"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a:t>Click to add text</a:t>
            </a:r>
          </a:p>
        </p:txBody>
      </p:sp>
      <p:sp>
        <p:nvSpPr>
          <p:cNvPr id="2" name="Title 1">
            <a:extLst>
              <a:ext uri="{FF2B5EF4-FFF2-40B4-BE49-F238E27FC236}">
                <a16:creationId xmlns:a16="http://schemas.microsoft.com/office/drawing/2014/main" id="{DFFECFB3-5650-476F-BB54-8A2A45F8AE7F}"/>
              </a:ext>
            </a:extLst>
          </p:cNvPr>
          <p:cNvSpPr>
            <a:spLocks noGrp="1"/>
          </p:cNvSpPr>
          <p:nvPr>
            <p:ph type="title" hasCustomPrompt="1"/>
          </p:nvPr>
        </p:nvSpPr>
        <p:spPr>
          <a:xfrm>
            <a:off x="2451534" y="989042"/>
            <a:ext cx="7287768" cy="630936"/>
          </a:xfrm>
        </p:spPr>
        <p:txBody>
          <a:bodyPr anchor="t">
            <a:noAutofit/>
          </a:bodyPr>
          <a:lstStyle>
            <a:lvl1pPr algn="ctr">
              <a:lnSpc>
                <a:spcPct val="125000"/>
              </a:lnSpc>
              <a:defRPr sz="2800">
                <a:ln w="19050">
                  <a:solidFill>
                    <a:schemeClr val="bg1"/>
                  </a:solidFill>
                </a:ln>
              </a:defRPr>
            </a:lvl1pPr>
          </a:lstStyle>
          <a:p>
            <a:r>
              <a:rPr lang="en-US"/>
              <a:t>Click to add title</a:t>
            </a:r>
          </a:p>
        </p:txBody>
      </p:sp>
    </p:spTree>
    <p:extLst>
      <p:ext uri="{BB962C8B-B14F-4D97-AF65-F5344CB8AC3E}">
        <p14:creationId xmlns:p14="http://schemas.microsoft.com/office/powerpoint/2010/main" val="101696548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ractio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D91600-3E99-42F4-85C2-60F442CD5E7C}"/>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22" name="Content Placeholder 8">
            <a:extLst>
              <a:ext uri="{FF2B5EF4-FFF2-40B4-BE49-F238E27FC236}">
                <a16:creationId xmlns:a16="http://schemas.microsoft.com/office/drawing/2014/main" id="{30B4BBA3-2E4B-4AF2-8A2B-92DD019631E8}"/>
              </a:ext>
            </a:extLst>
          </p:cNvPr>
          <p:cNvSpPr>
            <a:spLocks noGrp="1"/>
          </p:cNvSpPr>
          <p:nvPr>
            <p:ph sz="quarter" idx="39"/>
          </p:nvPr>
        </p:nvSpPr>
        <p:spPr>
          <a:xfrm>
            <a:off x="6266428" y="2782888"/>
            <a:ext cx="4992567" cy="34369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4">
            <a:extLst>
              <a:ext uri="{FF2B5EF4-FFF2-40B4-BE49-F238E27FC236}">
                <a16:creationId xmlns:a16="http://schemas.microsoft.com/office/drawing/2014/main" id="{44460CAC-F6F8-43F8-93F5-188B790DEE63}"/>
              </a:ext>
            </a:extLst>
          </p:cNvPr>
          <p:cNvSpPr>
            <a:spLocks noGrp="1"/>
          </p:cNvSpPr>
          <p:nvPr>
            <p:ph type="body" sz="quarter" idx="19" hasCustomPrompt="1"/>
          </p:nvPr>
        </p:nvSpPr>
        <p:spPr>
          <a:xfrm>
            <a:off x="2452699" y="1592681"/>
            <a:ext cx="7306060" cy="393427"/>
          </a:xfrm>
          <a:prstGeom prst="rect">
            <a:avLst/>
          </a:prstGeom>
        </p:spPr>
        <p:txBody>
          <a:bodyPr>
            <a:normAutofit/>
          </a:bodyPr>
          <a:lstStyle>
            <a:lvl1pPr marL="0" indent="0" algn="ctr">
              <a:buNone/>
              <a:defRPr sz="1800" cap="none" spc="200" baseline="0">
                <a:solidFill>
                  <a:schemeClr val="bg1"/>
                </a:solidFill>
                <a:latin typeface="Posterama" panose="020B0504020200020000" pitchFamily="34" charset="0"/>
                <a:cs typeface="Posterama" panose="020B0504020200020000" pitchFamily="34" charset="0"/>
              </a:defRPr>
            </a:lvl1pPr>
          </a:lstStyle>
          <a:p>
            <a:pPr lvl="0"/>
            <a:r>
              <a:rPr lang="en-US"/>
              <a:t>Add subtitle</a:t>
            </a:r>
          </a:p>
        </p:txBody>
      </p:sp>
      <p:sp>
        <p:nvSpPr>
          <p:cNvPr id="3" name="Date Placeholder 2">
            <a:extLst>
              <a:ext uri="{FF2B5EF4-FFF2-40B4-BE49-F238E27FC236}">
                <a16:creationId xmlns:a16="http://schemas.microsoft.com/office/drawing/2014/main" id="{6968D310-58F4-4A10-A286-9B42AECFDD18}"/>
              </a:ext>
            </a:extLst>
          </p:cNvPr>
          <p:cNvSpPr>
            <a:spLocks noGrp="1"/>
          </p:cNvSpPr>
          <p:nvPr>
            <p:ph type="dt" sz="half" idx="10"/>
          </p:nvPr>
        </p:nvSpPr>
        <p:spPr/>
        <p:txBody>
          <a:bodyPr/>
          <a:lstStyle/>
          <a:p>
            <a:r>
              <a:rPr lang="en-US"/>
              <a:t>8/06/20XX</a:t>
            </a:r>
          </a:p>
        </p:txBody>
      </p:sp>
      <p:sp>
        <p:nvSpPr>
          <p:cNvPr id="4" name="Footer Placeholder 3">
            <a:extLst>
              <a:ext uri="{FF2B5EF4-FFF2-40B4-BE49-F238E27FC236}">
                <a16:creationId xmlns:a16="http://schemas.microsoft.com/office/drawing/2014/main" id="{6C868E10-EEA7-4017-B7CA-17B5EB23C4EC}"/>
              </a:ext>
            </a:extLst>
          </p:cNvPr>
          <p:cNvSpPr>
            <a:spLocks noGrp="1"/>
          </p:cNvSpPr>
          <p:nvPr>
            <p:ph type="ftr" sz="quarter" idx="11"/>
          </p:nvPr>
        </p:nvSpPr>
        <p:spPr/>
        <p:txBody>
          <a:bodyPr/>
          <a:lstStyle/>
          <a:p>
            <a:r>
              <a:rPr lang="en-US"/>
              <a:t>PITCH DECK</a:t>
            </a:r>
          </a:p>
        </p:txBody>
      </p:sp>
      <p:sp>
        <p:nvSpPr>
          <p:cNvPr id="5" name="Slide Number Placeholder 4">
            <a:extLst>
              <a:ext uri="{FF2B5EF4-FFF2-40B4-BE49-F238E27FC236}">
                <a16:creationId xmlns:a16="http://schemas.microsoft.com/office/drawing/2014/main" id="{C2B014CA-8BED-467C-AC80-6DC5B3DDC405}"/>
              </a:ext>
            </a:extLst>
          </p:cNvPr>
          <p:cNvSpPr>
            <a:spLocks noGrp="1"/>
          </p:cNvSpPr>
          <p:nvPr>
            <p:ph type="sldNum" sz="quarter" idx="12"/>
          </p:nvPr>
        </p:nvSpPr>
        <p:spPr/>
        <p:txBody>
          <a:bodyPr/>
          <a:lstStyle/>
          <a:p>
            <a:fld id="{A402E4C0-AD5E-4E8C-9F21-7CCE474BDCEB}" type="slidenum">
              <a:rPr lang="en-US" smtClean="0"/>
              <a:pPr/>
              <a:t>‹#›</a:t>
            </a:fld>
            <a:endParaRPr lang="en-US"/>
          </a:p>
        </p:txBody>
      </p:sp>
      <p:sp>
        <p:nvSpPr>
          <p:cNvPr id="78" name="Text Placeholder 14">
            <a:extLst>
              <a:ext uri="{FF2B5EF4-FFF2-40B4-BE49-F238E27FC236}">
                <a16:creationId xmlns:a16="http://schemas.microsoft.com/office/drawing/2014/main" id="{2C4E099A-EEE4-40B4-B9B5-32A5A981F951}"/>
              </a:ext>
            </a:extLst>
          </p:cNvPr>
          <p:cNvSpPr>
            <a:spLocks noGrp="1"/>
          </p:cNvSpPr>
          <p:nvPr>
            <p:ph type="body" sz="quarter" idx="36" hasCustomPrompt="1"/>
          </p:nvPr>
        </p:nvSpPr>
        <p:spPr>
          <a:xfrm>
            <a:off x="905410" y="2333977"/>
            <a:ext cx="5007023" cy="448769"/>
          </a:xfrm>
          <a:prstGeom prst="rect">
            <a:avLst/>
          </a:prstGeom>
        </p:spPr>
        <p:txBody>
          <a:bodyPr/>
          <a:lstStyle>
            <a:lvl1pPr marL="0" indent="0" algn="ctr">
              <a:buNone/>
              <a:defRPr sz="1600" cap="all" spc="200" baseline="0">
                <a:solidFill>
                  <a:schemeClr val="accent6"/>
                </a:solidFill>
                <a:latin typeface="+mj-lt"/>
                <a:cs typeface="Posterama" panose="020B0504020200020000" pitchFamily="34" charset="0"/>
              </a:defRPr>
            </a:lvl1pPr>
          </a:lstStyle>
          <a:p>
            <a:pPr lvl="0"/>
            <a:r>
              <a:rPr lang="en-US"/>
              <a:t>Click to add title</a:t>
            </a:r>
          </a:p>
        </p:txBody>
      </p:sp>
      <p:sp>
        <p:nvSpPr>
          <p:cNvPr id="79" name="Text Placeholder 14">
            <a:extLst>
              <a:ext uri="{FF2B5EF4-FFF2-40B4-BE49-F238E27FC236}">
                <a16:creationId xmlns:a16="http://schemas.microsoft.com/office/drawing/2014/main" id="{51338F1A-6EF2-4AA5-9EE8-628C9D57C270}"/>
              </a:ext>
            </a:extLst>
          </p:cNvPr>
          <p:cNvSpPr>
            <a:spLocks noGrp="1"/>
          </p:cNvSpPr>
          <p:nvPr>
            <p:ph type="body" sz="quarter" idx="37" hasCustomPrompt="1"/>
          </p:nvPr>
        </p:nvSpPr>
        <p:spPr>
          <a:xfrm>
            <a:off x="6279569" y="2339781"/>
            <a:ext cx="4993148" cy="448769"/>
          </a:xfrm>
          <a:prstGeom prst="rect">
            <a:avLst/>
          </a:prstGeom>
        </p:spPr>
        <p:txBody>
          <a:bodyPr/>
          <a:lstStyle>
            <a:lvl1pPr marL="0" indent="0" algn="ctr">
              <a:buNone/>
              <a:defRPr sz="1600" cap="all" spc="200" baseline="0">
                <a:solidFill>
                  <a:schemeClr val="accent6"/>
                </a:solidFill>
                <a:latin typeface="+mj-lt"/>
                <a:cs typeface="Posterama" panose="020B0504020200020000" pitchFamily="34" charset="0"/>
              </a:defRPr>
            </a:lvl1pPr>
          </a:lstStyle>
          <a:p>
            <a:pPr lvl="0"/>
            <a:r>
              <a:rPr lang="en-US"/>
              <a:t>Click to add title</a:t>
            </a:r>
          </a:p>
        </p:txBody>
      </p:sp>
      <p:sp>
        <p:nvSpPr>
          <p:cNvPr id="19" name="Title 1">
            <a:extLst>
              <a:ext uri="{FF2B5EF4-FFF2-40B4-BE49-F238E27FC236}">
                <a16:creationId xmlns:a16="http://schemas.microsoft.com/office/drawing/2014/main" id="{DF744EAD-73E9-49F3-9CA4-9A344EB625D9}"/>
              </a:ext>
            </a:extLst>
          </p:cNvPr>
          <p:cNvSpPr>
            <a:spLocks noGrp="1"/>
          </p:cNvSpPr>
          <p:nvPr>
            <p:ph type="title" hasCustomPrompt="1"/>
          </p:nvPr>
        </p:nvSpPr>
        <p:spPr>
          <a:xfrm>
            <a:off x="2451534" y="989042"/>
            <a:ext cx="7287768" cy="630936"/>
          </a:xfrm>
        </p:spPr>
        <p:txBody>
          <a:bodyPr anchor="t">
            <a:noAutofit/>
          </a:bodyPr>
          <a:lstStyle>
            <a:lvl1pPr algn="ctr">
              <a:lnSpc>
                <a:spcPct val="125000"/>
              </a:lnSpc>
              <a:defRPr sz="2800">
                <a:ln w="19050">
                  <a:solidFill>
                    <a:schemeClr val="bg1"/>
                  </a:solidFill>
                </a:ln>
              </a:defRPr>
            </a:lvl1pPr>
          </a:lstStyle>
          <a:p>
            <a:r>
              <a:rPr lang="en-US"/>
              <a:t>Click to add title</a:t>
            </a:r>
          </a:p>
        </p:txBody>
      </p:sp>
      <p:sp>
        <p:nvSpPr>
          <p:cNvPr id="9" name="Content Placeholder 8">
            <a:extLst>
              <a:ext uri="{FF2B5EF4-FFF2-40B4-BE49-F238E27FC236}">
                <a16:creationId xmlns:a16="http://schemas.microsoft.com/office/drawing/2014/main" id="{ACB4710E-545B-4940-B69A-359188335AD3}"/>
              </a:ext>
            </a:extLst>
          </p:cNvPr>
          <p:cNvSpPr>
            <a:spLocks noGrp="1"/>
          </p:cNvSpPr>
          <p:nvPr>
            <p:ph sz="quarter" idx="38"/>
          </p:nvPr>
        </p:nvSpPr>
        <p:spPr>
          <a:xfrm>
            <a:off x="919283" y="2782888"/>
            <a:ext cx="4992567" cy="34369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751853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wo-Year Action Pla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533791-52F7-40F6-B230-7BF6C505CCD6}"/>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3" name="Date Placeholder 2">
            <a:extLst>
              <a:ext uri="{FF2B5EF4-FFF2-40B4-BE49-F238E27FC236}">
                <a16:creationId xmlns:a16="http://schemas.microsoft.com/office/drawing/2014/main" id="{DE68A0C5-BEED-4BC5-ACD5-3F28EDE19EE3}"/>
              </a:ext>
            </a:extLst>
          </p:cNvPr>
          <p:cNvSpPr>
            <a:spLocks noGrp="1"/>
          </p:cNvSpPr>
          <p:nvPr>
            <p:ph type="dt" sz="half" idx="10"/>
          </p:nvPr>
        </p:nvSpPr>
        <p:spPr/>
        <p:txBody>
          <a:bodyPr/>
          <a:lstStyle/>
          <a:p>
            <a:r>
              <a:rPr lang="en-US"/>
              <a:t>8/06/20XX</a:t>
            </a:r>
          </a:p>
        </p:txBody>
      </p:sp>
      <p:sp>
        <p:nvSpPr>
          <p:cNvPr id="4" name="Footer Placeholder 3">
            <a:extLst>
              <a:ext uri="{FF2B5EF4-FFF2-40B4-BE49-F238E27FC236}">
                <a16:creationId xmlns:a16="http://schemas.microsoft.com/office/drawing/2014/main" id="{B35EA781-4C22-4390-A03C-CA5DCCB7A2B1}"/>
              </a:ext>
            </a:extLst>
          </p:cNvPr>
          <p:cNvSpPr>
            <a:spLocks noGrp="1"/>
          </p:cNvSpPr>
          <p:nvPr>
            <p:ph type="ftr" sz="quarter" idx="11"/>
          </p:nvPr>
        </p:nvSpPr>
        <p:spPr/>
        <p:txBody>
          <a:bodyPr/>
          <a:lstStyle/>
          <a:p>
            <a:r>
              <a:rPr lang="en-US"/>
              <a:t>PITCH DECK</a:t>
            </a:r>
          </a:p>
        </p:txBody>
      </p:sp>
      <p:sp>
        <p:nvSpPr>
          <p:cNvPr id="5" name="Slide Number Placeholder 4">
            <a:extLst>
              <a:ext uri="{FF2B5EF4-FFF2-40B4-BE49-F238E27FC236}">
                <a16:creationId xmlns:a16="http://schemas.microsoft.com/office/drawing/2014/main" id="{6FE694A4-07AC-48C4-A560-162C1F4ECD49}"/>
              </a:ext>
            </a:extLst>
          </p:cNvPr>
          <p:cNvSpPr>
            <a:spLocks noGrp="1"/>
          </p:cNvSpPr>
          <p:nvPr>
            <p:ph type="sldNum" sz="quarter" idx="12"/>
          </p:nvPr>
        </p:nvSpPr>
        <p:spPr/>
        <p:txBody>
          <a:bodyPr/>
          <a:lstStyle/>
          <a:p>
            <a:fld id="{A402E4C0-AD5E-4E8C-9F21-7CCE474BDCEB}" type="slidenum">
              <a:rPr lang="en-US" smtClean="0"/>
              <a:pPr/>
              <a:t>‹#›</a:t>
            </a:fld>
            <a:endParaRPr lang="en-US"/>
          </a:p>
        </p:txBody>
      </p:sp>
      <p:sp>
        <p:nvSpPr>
          <p:cNvPr id="16" name="Text Placeholder 14">
            <a:extLst>
              <a:ext uri="{FF2B5EF4-FFF2-40B4-BE49-F238E27FC236}">
                <a16:creationId xmlns:a16="http://schemas.microsoft.com/office/drawing/2014/main" id="{2A6B27A0-0449-46AE-A770-EBB281A1A953}"/>
              </a:ext>
            </a:extLst>
          </p:cNvPr>
          <p:cNvSpPr>
            <a:spLocks noGrp="1"/>
          </p:cNvSpPr>
          <p:nvPr>
            <p:ph type="body" sz="quarter" idx="17" hasCustomPrompt="1"/>
          </p:nvPr>
        </p:nvSpPr>
        <p:spPr>
          <a:xfrm>
            <a:off x="1712346"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17" name="Text Placeholder 14">
            <a:extLst>
              <a:ext uri="{FF2B5EF4-FFF2-40B4-BE49-F238E27FC236}">
                <a16:creationId xmlns:a16="http://schemas.microsoft.com/office/drawing/2014/main" id="{1E70DE9B-2CDE-44B6-9307-FC12D873CA40}"/>
              </a:ext>
            </a:extLst>
          </p:cNvPr>
          <p:cNvSpPr>
            <a:spLocks noGrp="1"/>
          </p:cNvSpPr>
          <p:nvPr>
            <p:ph type="body" sz="quarter" idx="18" hasCustomPrompt="1"/>
          </p:nvPr>
        </p:nvSpPr>
        <p:spPr>
          <a:xfrm>
            <a:off x="2501761"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18" name="Text Placeholder 14">
            <a:extLst>
              <a:ext uri="{FF2B5EF4-FFF2-40B4-BE49-F238E27FC236}">
                <a16:creationId xmlns:a16="http://schemas.microsoft.com/office/drawing/2014/main" id="{123B5183-98F9-43BF-BE37-2AE0A049EA8B}"/>
              </a:ext>
            </a:extLst>
          </p:cNvPr>
          <p:cNvSpPr>
            <a:spLocks noGrp="1"/>
          </p:cNvSpPr>
          <p:nvPr>
            <p:ph type="body" sz="quarter" idx="19" hasCustomPrompt="1"/>
          </p:nvPr>
        </p:nvSpPr>
        <p:spPr>
          <a:xfrm>
            <a:off x="3291176"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19" name="Text Placeholder 14">
            <a:extLst>
              <a:ext uri="{FF2B5EF4-FFF2-40B4-BE49-F238E27FC236}">
                <a16:creationId xmlns:a16="http://schemas.microsoft.com/office/drawing/2014/main" id="{49DAB7F1-F6E7-4F92-B252-D9B81196A3A9}"/>
              </a:ext>
            </a:extLst>
          </p:cNvPr>
          <p:cNvSpPr>
            <a:spLocks noGrp="1"/>
          </p:cNvSpPr>
          <p:nvPr>
            <p:ph type="body" sz="quarter" idx="20" hasCustomPrompt="1"/>
          </p:nvPr>
        </p:nvSpPr>
        <p:spPr>
          <a:xfrm>
            <a:off x="4080591"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0" name="Text Placeholder 14">
            <a:extLst>
              <a:ext uri="{FF2B5EF4-FFF2-40B4-BE49-F238E27FC236}">
                <a16:creationId xmlns:a16="http://schemas.microsoft.com/office/drawing/2014/main" id="{4037F0E4-C57B-4033-B973-C69A03D97024}"/>
              </a:ext>
            </a:extLst>
          </p:cNvPr>
          <p:cNvSpPr>
            <a:spLocks noGrp="1"/>
          </p:cNvSpPr>
          <p:nvPr>
            <p:ph type="body" sz="quarter" idx="21" hasCustomPrompt="1"/>
          </p:nvPr>
        </p:nvSpPr>
        <p:spPr>
          <a:xfrm>
            <a:off x="4810807" y="3170170"/>
            <a:ext cx="61531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1" name="Text Placeholder 14">
            <a:extLst>
              <a:ext uri="{FF2B5EF4-FFF2-40B4-BE49-F238E27FC236}">
                <a16:creationId xmlns:a16="http://schemas.microsoft.com/office/drawing/2014/main" id="{85DAD742-736F-42D3-99FC-6046CF57A7A3}"/>
              </a:ext>
            </a:extLst>
          </p:cNvPr>
          <p:cNvSpPr>
            <a:spLocks noGrp="1"/>
          </p:cNvSpPr>
          <p:nvPr>
            <p:ph type="body" sz="quarter" idx="22" hasCustomPrompt="1"/>
          </p:nvPr>
        </p:nvSpPr>
        <p:spPr>
          <a:xfrm>
            <a:off x="5659421"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2" name="Text Placeholder 14">
            <a:extLst>
              <a:ext uri="{FF2B5EF4-FFF2-40B4-BE49-F238E27FC236}">
                <a16:creationId xmlns:a16="http://schemas.microsoft.com/office/drawing/2014/main" id="{53EC6732-F61D-431C-88C9-BAA5039B6BB6}"/>
              </a:ext>
            </a:extLst>
          </p:cNvPr>
          <p:cNvSpPr>
            <a:spLocks noGrp="1"/>
          </p:cNvSpPr>
          <p:nvPr>
            <p:ph type="body" sz="quarter" idx="23" hasCustomPrompt="1"/>
          </p:nvPr>
        </p:nvSpPr>
        <p:spPr>
          <a:xfrm>
            <a:off x="6448836"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3" name="Text Placeholder 14">
            <a:extLst>
              <a:ext uri="{FF2B5EF4-FFF2-40B4-BE49-F238E27FC236}">
                <a16:creationId xmlns:a16="http://schemas.microsoft.com/office/drawing/2014/main" id="{B8218F9A-C149-4D30-8437-B9D8C0DAF1D1}"/>
              </a:ext>
            </a:extLst>
          </p:cNvPr>
          <p:cNvSpPr>
            <a:spLocks noGrp="1"/>
          </p:cNvSpPr>
          <p:nvPr>
            <p:ph type="body" sz="quarter" idx="24" hasCustomPrompt="1"/>
          </p:nvPr>
        </p:nvSpPr>
        <p:spPr>
          <a:xfrm>
            <a:off x="7238251"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4" name="Text Placeholder 14">
            <a:extLst>
              <a:ext uri="{FF2B5EF4-FFF2-40B4-BE49-F238E27FC236}">
                <a16:creationId xmlns:a16="http://schemas.microsoft.com/office/drawing/2014/main" id="{BCA166BB-F293-4289-B0EB-57580EC9608B}"/>
              </a:ext>
            </a:extLst>
          </p:cNvPr>
          <p:cNvSpPr>
            <a:spLocks noGrp="1"/>
          </p:cNvSpPr>
          <p:nvPr>
            <p:ph type="body" sz="quarter" idx="25" hasCustomPrompt="1"/>
          </p:nvPr>
        </p:nvSpPr>
        <p:spPr>
          <a:xfrm>
            <a:off x="8027666"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5" name="Text Placeholder 14">
            <a:extLst>
              <a:ext uri="{FF2B5EF4-FFF2-40B4-BE49-F238E27FC236}">
                <a16:creationId xmlns:a16="http://schemas.microsoft.com/office/drawing/2014/main" id="{77397369-CCB5-450E-8FD1-46B3B54F6B89}"/>
              </a:ext>
            </a:extLst>
          </p:cNvPr>
          <p:cNvSpPr>
            <a:spLocks noGrp="1"/>
          </p:cNvSpPr>
          <p:nvPr>
            <p:ph type="body" sz="quarter" idx="26" hasCustomPrompt="1"/>
          </p:nvPr>
        </p:nvSpPr>
        <p:spPr>
          <a:xfrm>
            <a:off x="8817081"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6" name="Text Placeholder 14">
            <a:extLst>
              <a:ext uri="{FF2B5EF4-FFF2-40B4-BE49-F238E27FC236}">
                <a16:creationId xmlns:a16="http://schemas.microsoft.com/office/drawing/2014/main" id="{78252082-BCF2-4955-B695-35F48EF76FD9}"/>
              </a:ext>
            </a:extLst>
          </p:cNvPr>
          <p:cNvSpPr>
            <a:spLocks noGrp="1"/>
          </p:cNvSpPr>
          <p:nvPr>
            <p:ph type="body" sz="quarter" idx="27" hasCustomPrompt="1"/>
          </p:nvPr>
        </p:nvSpPr>
        <p:spPr>
          <a:xfrm>
            <a:off x="9606496"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7" name="Text Placeholder 14">
            <a:extLst>
              <a:ext uri="{FF2B5EF4-FFF2-40B4-BE49-F238E27FC236}">
                <a16:creationId xmlns:a16="http://schemas.microsoft.com/office/drawing/2014/main" id="{AF998D11-3FAA-4712-8C34-404C1BDCECBD}"/>
              </a:ext>
            </a:extLst>
          </p:cNvPr>
          <p:cNvSpPr>
            <a:spLocks noGrp="1"/>
          </p:cNvSpPr>
          <p:nvPr>
            <p:ph type="body" sz="quarter" idx="28" hasCustomPrompt="1"/>
          </p:nvPr>
        </p:nvSpPr>
        <p:spPr>
          <a:xfrm>
            <a:off x="10395907"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8" name="Text Placeholder 14">
            <a:extLst>
              <a:ext uri="{FF2B5EF4-FFF2-40B4-BE49-F238E27FC236}">
                <a16:creationId xmlns:a16="http://schemas.microsoft.com/office/drawing/2014/main" id="{2AA33C54-3898-452E-979F-F1B5853E737C}"/>
              </a:ext>
            </a:extLst>
          </p:cNvPr>
          <p:cNvSpPr>
            <a:spLocks noGrp="1"/>
          </p:cNvSpPr>
          <p:nvPr>
            <p:ph type="body" sz="quarter" idx="29" hasCustomPrompt="1"/>
          </p:nvPr>
        </p:nvSpPr>
        <p:spPr>
          <a:xfrm>
            <a:off x="1712346"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9" name="Text Placeholder 14">
            <a:extLst>
              <a:ext uri="{FF2B5EF4-FFF2-40B4-BE49-F238E27FC236}">
                <a16:creationId xmlns:a16="http://schemas.microsoft.com/office/drawing/2014/main" id="{0569AA0A-65D1-4456-9A14-327E6CE6DF6A}"/>
              </a:ext>
            </a:extLst>
          </p:cNvPr>
          <p:cNvSpPr>
            <a:spLocks noGrp="1"/>
          </p:cNvSpPr>
          <p:nvPr>
            <p:ph type="body" sz="quarter" idx="30" hasCustomPrompt="1"/>
          </p:nvPr>
        </p:nvSpPr>
        <p:spPr>
          <a:xfrm>
            <a:off x="2501761"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0" name="Text Placeholder 14">
            <a:extLst>
              <a:ext uri="{FF2B5EF4-FFF2-40B4-BE49-F238E27FC236}">
                <a16:creationId xmlns:a16="http://schemas.microsoft.com/office/drawing/2014/main" id="{028EB91C-9303-4EB3-886A-E5DA884A80FD}"/>
              </a:ext>
            </a:extLst>
          </p:cNvPr>
          <p:cNvSpPr>
            <a:spLocks noGrp="1"/>
          </p:cNvSpPr>
          <p:nvPr>
            <p:ph type="body" sz="quarter" idx="31" hasCustomPrompt="1"/>
          </p:nvPr>
        </p:nvSpPr>
        <p:spPr>
          <a:xfrm>
            <a:off x="3291176"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1" name="Text Placeholder 14">
            <a:extLst>
              <a:ext uri="{FF2B5EF4-FFF2-40B4-BE49-F238E27FC236}">
                <a16:creationId xmlns:a16="http://schemas.microsoft.com/office/drawing/2014/main" id="{4A47908B-3F69-4786-9C40-C12392133F05}"/>
              </a:ext>
            </a:extLst>
          </p:cNvPr>
          <p:cNvSpPr>
            <a:spLocks noGrp="1"/>
          </p:cNvSpPr>
          <p:nvPr>
            <p:ph type="body" sz="quarter" idx="32" hasCustomPrompt="1"/>
          </p:nvPr>
        </p:nvSpPr>
        <p:spPr>
          <a:xfrm>
            <a:off x="4080591"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2" name="Text Placeholder 14">
            <a:extLst>
              <a:ext uri="{FF2B5EF4-FFF2-40B4-BE49-F238E27FC236}">
                <a16:creationId xmlns:a16="http://schemas.microsoft.com/office/drawing/2014/main" id="{378EEBEC-FDBD-4D14-ADCA-4C72B269E993}"/>
              </a:ext>
            </a:extLst>
          </p:cNvPr>
          <p:cNvSpPr>
            <a:spLocks noGrp="1"/>
          </p:cNvSpPr>
          <p:nvPr>
            <p:ph type="body" sz="quarter" idx="33" hasCustomPrompt="1"/>
          </p:nvPr>
        </p:nvSpPr>
        <p:spPr>
          <a:xfrm>
            <a:off x="4810807" y="4871997"/>
            <a:ext cx="61531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3" name="Text Placeholder 14">
            <a:extLst>
              <a:ext uri="{FF2B5EF4-FFF2-40B4-BE49-F238E27FC236}">
                <a16:creationId xmlns:a16="http://schemas.microsoft.com/office/drawing/2014/main" id="{044989A5-8040-43C0-BE05-6A79C3BE6378}"/>
              </a:ext>
            </a:extLst>
          </p:cNvPr>
          <p:cNvSpPr>
            <a:spLocks noGrp="1"/>
          </p:cNvSpPr>
          <p:nvPr>
            <p:ph type="body" sz="quarter" idx="34" hasCustomPrompt="1"/>
          </p:nvPr>
        </p:nvSpPr>
        <p:spPr>
          <a:xfrm>
            <a:off x="5659421"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4" name="Text Placeholder 14">
            <a:extLst>
              <a:ext uri="{FF2B5EF4-FFF2-40B4-BE49-F238E27FC236}">
                <a16:creationId xmlns:a16="http://schemas.microsoft.com/office/drawing/2014/main" id="{52581A3A-F479-4780-81BE-CCBCF398141A}"/>
              </a:ext>
            </a:extLst>
          </p:cNvPr>
          <p:cNvSpPr>
            <a:spLocks noGrp="1"/>
          </p:cNvSpPr>
          <p:nvPr>
            <p:ph type="body" sz="quarter" idx="35" hasCustomPrompt="1"/>
          </p:nvPr>
        </p:nvSpPr>
        <p:spPr>
          <a:xfrm>
            <a:off x="6448836"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5" name="Text Placeholder 14">
            <a:extLst>
              <a:ext uri="{FF2B5EF4-FFF2-40B4-BE49-F238E27FC236}">
                <a16:creationId xmlns:a16="http://schemas.microsoft.com/office/drawing/2014/main" id="{3D361DBA-153A-4846-BDA4-CC63FF94744D}"/>
              </a:ext>
            </a:extLst>
          </p:cNvPr>
          <p:cNvSpPr>
            <a:spLocks noGrp="1"/>
          </p:cNvSpPr>
          <p:nvPr>
            <p:ph type="body" sz="quarter" idx="36" hasCustomPrompt="1"/>
          </p:nvPr>
        </p:nvSpPr>
        <p:spPr>
          <a:xfrm>
            <a:off x="7238251"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6" name="Text Placeholder 14">
            <a:extLst>
              <a:ext uri="{FF2B5EF4-FFF2-40B4-BE49-F238E27FC236}">
                <a16:creationId xmlns:a16="http://schemas.microsoft.com/office/drawing/2014/main" id="{78FB324E-EE00-4CC5-9F81-5EF71F305031}"/>
              </a:ext>
            </a:extLst>
          </p:cNvPr>
          <p:cNvSpPr>
            <a:spLocks noGrp="1"/>
          </p:cNvSpPr>
          <p:nvPr>
            <p:ph type="body" sz="quarter" idx="37" hasCustomPrompt="1"/>
          </p:nvPr>
        </p:nvSpPr>
        <p:spPr>
          <a:xfrm>
            <a:off x="8027666"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7" name="Text Placeholder 14">
            <a:extLst>
              <a:ext uri="{FF2B5EF4-FFF2-40B4-BE49-F238E27FC236}">
                <a16:creationId xmlns:a16="http://schemas.microsoft.com/office/drawing/2014/main" id="{78AA454F-F92D-4844-92A6-A3FEDD88B302}"/>
              </a:ext>
            </a:extLst>
          </p:cNvPr>
          <p:cNvSpPr>
            <a:spLocks noGrp="1"/>
          </p:cNvSpPr>
          <p:nvPr>
            <p:ph type="body" sz="quarter" idx="38" hasCustomPrompt="1"/>
          </p:nvPr>
        </p:nvSpPr>
        <p:spPr>
          <a:xfrm>
            <a:off x="8817081"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8" name="Text Placeholder 14">
            <a:extLst>
              <a:ext uri="{FF2B5EF4-FFF2-40B4-BE49-F238E27FC236}">
                <a16:creationId xmlns:a16="http://schemas.microsoft.com/office/drawing/2014/main" id="{651BCA7B-5BF4-4A0F-95C1-2014315E80B1}"/>
              </a:ext>
            </a:extLst>
          </p:cNvPr>
          <p:cNvSpPr>
            <a:spLocks noGrp="1"/>
          </p:cNvSpPr>
          <p:nvPr>
            <p:ph type="body" sz="quarter" idx="39" hasCustomPrompt="1"/>
          </p:nvPr>
        </p:nvSpPr>
        <p:spPr>
          <a:xfrm>
            <a:off x="9606496"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9" name="Text Placeholder 14">
            <a:extLst>
              <a:ext uri="{FF2B5EF4-FFF2-40B4-BE49-F238E27FC236}">
                <a16:creationId xmlns:a16="http://schemas.microsoft.com/office/drawing/2014/main" id="{7E3F41F1-0E06-45ED-894F-7F38510C2728}"/>
              </a:ext>
            </a:extLst>
          </p:cNvPr>
          <p:cNvSpPr>
            <a:spLocks noGrp="1"/>
          </p:cNvSpPr>
          <p:nvPr>
            <p:ph type="body" sz="quarter" idx="40" hasCustomPrompt="1"/>
          </p:nvPr>
        </p:nvSpPr>
        <p:spPr>
          <a:xfrm>
            <a:off x="10395907"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52" name="Text Placeholder 14">
            <a:extLst>
              <a:ext uri="{FF2B5EF4-FFF2-40B4-BE49-F238E27FC236}">
                <a16:creationId xmlns:a16="http://schemas.microsoft.com/office/drawing/2014/main" id="{C02572F8-1812-49D5-B24A-088659DE9FC7}"/>
              </a:ext>
            </a:extLst>
          </p:cNvPr>
          <p:cNvSpPr>
            <a:spLocks noGrp="1"/>
          </p:cNvSpPr>
          <p:nvPr>
            <p:ph type="body" sz="quarter" idx="41" hasCustomPrompt="1"/>
          </p:nvPr>
        </p:nvSpPr>
        <p:spPr>
          <a:xfrm>
            <a:off x="653772" y="2763180"/>
            <a:ext cx="1021001" cy="501726"/>
          </a:xfrm>
          <a:prstGeom prst="rect">
            <a:avLst/>
          </a:prstGeom>
        </p:spPr>
        <p:txBody>
          <a:bodyPr anchor="ctr">
            <a:noAutofit/>
          </a:bodyPr>
          <a:lstStyle>
            <a:lvl1pPr marL="0" indent="0" algn="ctr">
              <a:buNone/>
              <a:defRPr sz="1600" cap="all" spc="100" baseline="0">
                <a:solidFill>
                  <a:schemeClr val="bg1"/>
                </a:solidFill>
                <a:latin typeface="+mj-lt"/>
              </a:defRPr>
            </a:lvl1pPr>
          </a:lstStyle>
          <a:p>
            <a:pPr lvl="0"/>
            <a:r>
              <a:rPr lang="en-US"/>
              <a:t>Add year</a:t>
            </a:r>
          </a:p>
        </p:txBody>
      </p:sp>
      <p:sp>
        <p:nvSpPr>
          <p:cNvPr id="53" name="Text Placeholder 14">
            <a:extLst>
              <a:ext uri="{FF2B5EF4-FFF2-40B4-BE49-F238E27FC236}">
                <a16:creationId xmlns:a16="http://schemas.microsoft.com/office/drawing/2014/main" id="{453EA1A1-A67D-4132-9EA0-584E8FA796C3}"/>
              </a:ext>
            </a:extLst>
          </p:cNvPr>
          <p:cNvSpPr>
            <a:spLocks noGrp="1"/>
          </p:cNvSpPr>
          <p:nvPr>
            <p:ph type="body" sz="quarter" idx="42" hasCustomPrompt="1"/>
          </p:nvPr>
        </p:nvSpPr>
        <p:spPr>
          <a:xfrm>
            <a:off x="653772" y="4449967"/>
            <a:ext cx="1021001" cy="501726"/>
          </a:xfrm>
          <a:prstGeom prst="rect">
            <a:avLst/>
          </a:prstGeom>
        </p:spPr>
        <p:txBody>
          <a:bodyPr anchor="ctr">
            <a:noAutofit/>
          </a:bodyPr>
          <a:lstStyle>
            <a:lvl1pPr marL="0" indent="0" algn="ctr">
              <a:buNone/>
              <a:defRPr sz="1600" cap="all" spc="100" baseline="0">
                <a:solidFill>
                  <a:schemeClr val="bg1"/>
                </a:solidFill>
                <a:latin typeface="+mj-lt"/>
              </a:defRPr>
            </a:lvl1pPr>
          </a:lstStyle>
          <a:p>
            <a:pPr lvl="0"/>
            <a:r>
              <a:rPr lang="en-US"/>
              <a:t>Add year</a:t>
            </a:r>
          </a:p>
        </p:txBody>
      </p:sp>
      <p:sp>
        <p:nvSpPr>
          <p:cNvPr id="54" name="Text Placeholder 14">
            <a:extLst>
              <a:ext uri="{FF2B5EF4-FFF2-40B4-BE49-F238E27FC236}">
                <a16:creationId xmlns:a16="http://schemas.microsoft.com/office/drawing/2014/main" id="{658BFCC4-C261-4874-8195-FDA3C5001E05}"/>
              </a:ext>
            </a:extLst>
          </p:cNvPr>
          <p:cNvSpPr>
            <a:spLocks noGrp="1"/>
          </p:cNvSpPr>
          <p:nvPr>
            <p:ph type="body" sz="quarter" idx="43" hasCustomPrompt="1"/>
          </p:nvPr>
        </p:nvSpPr>
        <p:spPr>
          <a:xfrm>
            <a:off x="2029367" y="2071320"/>
            <a:ext cx="1440088" cy="598827"/>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5" name="Text Placeholder 14">
            <a:extLst>
              <a:ext uri="{FF2B5EF4-FFF2-40B4-BE49-F238E27FC236}">
                <a16:creationId xmlns:a16="http://schemas.microsoft.com/office/drawing/2014/main" id="{158708C7-ABA0-43E5-BB89-A1B7B2C45233}"/>
              </a:ext>
            </a:extLst>
          </p:cNvPr>
          <p:cNvSpPr>
            <a:spLocks noGrp="1"/>
          </p:cNvSpPr>
          <p:nvPr>
            <p:ph type="body" sz="quarter" idx="44" hasCustomPrompt="1"/>
          </p:nvPr>
        </p:nvSpPr>
        <p:spPr>
          <a:xfrm>
            <a:off x="4397612" y="2071320"/>
            <a:ext cx="1440088" cy="598827"/>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6" name="Text Placeholder 14">
            <a:extLst>
              <a:ext uri="{FF2B5EF4-FFF2-40B4-BE49-F238E27FC236}">
                <a16:creationId xmlns:a16="http://schemas.microsoft.com/office/drawing/2014/main" id="{2AE59213-95B1-4597-AD8C-D55D96D561EA}"/>
              </a:ext>
            </a:extLst>
          </p:cNvPr>
          <p:cNvSpPr>
            <a:spLocks noGrp="1"/>
          </p:cNvSpPr>
          <p:nvPr>
            <p:ph type="body" sz="quarter" idx="45" hasCustomPrompt="1"/>
          </p:nvPr>
        </p:nvSpPr>
        <p:spPr>
          <a:xfrm>
            <a:off x="8344687" y="2071320"/>
            <a:ext cx="1440088" cy="598827"/>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7" name="Text Placeholder 14">
            <a:extLst>
              <a:ext uri="{FF2B5EF4-FFF2-40B4-BE49-F238E27FC236}">
                <a16:creationId xmlns:a16="http://schemas.microsoft.com/office/drawing/2014/main" id="{2B9A460E-592F-41EA-9F9C-8953AFAC2236}"/>
              </a:ext>
            </a:extLst>
          </p:cNvPr>
          <p:cNvSpPr>
            <a:spLocks noGrp="1"/>
          </p:cNvSpPr>
          <p:nvPr>
            <p:ph type="body" sz="quarter" idx="46" hasCustomPrompt="1"/>
          </p:nvPr>
        </p:nvSpPr>
        <p:spPr>
          <a:xfrm>
            <a:off x="2029367" y="3862599"/>
            <a:ext cx="1440088" cy="549318"/>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8" name="Text Placeholder 14">
            <a:extLst>
              <a:ext uri="{FF2B5EF4-FFF2-40B4-BE49-F238E27FC236}">
                <a16:creationId xmlns:a16="http://schemas.microsoft.com/office/drawing/2014/main" id="{3065B3A8-F99B-47E6-B517-D93AC0FC4501}"/>
              </a:ext>
            </a:extLst>
          </p:cNvPr>
          <p:cNvSpPr>
            <a:spLocks noGrp="1"/>
          </p:cNvSpPr>
          <p:nvPr>
            <p:ph type="body" sz="quarter" idx="47" hasCustomPrompt="1"/>
          </p:nvPr>
        </p:nvSpPr>
        <p:spPr>
          <a:xfrm>
            <a:off x="5976442" y="3862599"/>
            <a:ext cx="1440088" cy="549318"/>
          </a:xfrm>
          <a:prstGeom prst="rect">
            <a:avLst/>
          </a:prstGeom>
        </p:spPr>
        <p:txBody>
          <a:bodyPr anchor="b"/>
          <a:lstStyle>
            <a:lvl1pPr marL="0" indent="0" algn="ctr">
              <a:lnSpc>
                <a:spcPct val="100000"/>
              </a:lnSpc>
              <a:spcBef>
                <a:spcPts val="0"/>
              </a:spcBef>
              <a:buNone/>
              <a:defRPr sz="1400" b="1" cap="none" spc="100" baseline="0">
                <a:solidFill>
                  <a:schemeClr val="accent6"/>
                </a:solidFill>
                <a:latin typeface="+mn-lt"/>
              </a:defRPr>
            </a:lvl1pPr>
          </a:lstStyle>
          <a:p>
            <a:pPr lvl="0"/>
            <a:r>
              <a:rPr lang="en-US"/>
              <a:t>Click to add text</a:t>
            </a:r>
          </a:p>
        </p:txBody>
      </p:sp>
      <p:sp>
        <p:nvSpPr>
          <p:cNvPr id="59" name="Text Placeholder 14">
            <a:extLst>
              <a:ext uri="{FF2B5EF4-FFF2-40B4-BE49-F238E27FC236}">
                <a16:creationId xmlns:a16="http://schemas.microsoft.com/office/drawing/2014/main" id="{B2187073-BC0A-4137-A204-D35C44CD7F87}"/>
              </a:ext>
            </a:extLst>
          </p:cNvPr>
          <p:cNvSpPr>
            <a:spLocks noGrp="1"/>
          </p:cNvSpPr>
          <p:nvPr>
            <p:ph type="body" sz="quarter" idx="48" hasCustomPrompt="1"/>
          </p:nvPr>
        </p:nvSpPr>
        <p:spPr>
          <a:xfrm>
            <a:off x="9923517" y="3862599"/>
            <a:ext cx="1440088" cy="549318"/>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40" name="Title 1">
            <a:extLst>
              <a:ext uri="{FF2B5EF4-FFF2-40B4-BE49-F238E27FC236}">
                <a16:creationId xmlns:a16="http://schemas.microsoft.com/office/drawing/2014/main" id="{35F35AF6-FBA2-4CA2-8A1F-2C977E6C9754}"/>
              </a:ext>
            </a:extLst>
          </p:cNvPr>
          <p:cNvSpPr>
            <a:spLocks noGrp="1"/>
          </p:cNvSpPr>
          <p:nvPr>
            <p:ph type="title" hasCustomPrompt="1"/>
          </p:nvPr>
        </p:nvSpPr>
        <p:spPr>
          <a:xfrm>
            <a:off x="2451534" y="989042"/>
            <a:ext cx="7287768" cy="630936"/>
          </a:xfrm>
        </p:spPr>
        <p:txBody>
          <a:bodyPr anchor="t">
            <a:noAutofit/>
          </a:bodyPr>
          <a:lstStyle>
            <a:lvl1pPr algn="ctr">
              <a:lnSpc>
                <a:spcPct val="125000"/>
              </a:lnSpc>
              <a:defRPr sz="2800">
                <a:ln w="19050">
                  <a:solidFill>
                    <a:schemeClr val="bg1"/>
                  </a:solidFill>
                </a:ln>
              </a:defRPr>
            </a:lvl1pPr>
          </a:lstStyle>
          <a:p>
            <a:r>
              <a:rPr lang="en-US"/>
              <a:t>Click to add title</a:t>
            </a:r>
          </a:p>
        </p:txBody>
      </p:sp>
    </p:spTree>
    <p:extLst>
      <p:ext uri="{BB962C8B-B14F-4D97-AF65-F5344CB8AC3E}">
        <p14:creationId xmlns:p14="http://schemas.microsoft.com/office/powerpoint/2010/main" val="178392263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Financia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C89BE0-E34D-48FA-8ED2-CA69BFBC4FB6}"/>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13" name="Picture Placeholder 7">
            <a:extLst>
              <a:ext uri="{FF2B5EF4-FFF2-40B4-BE49-F238E27FC236}">
                <a16:creationId xmlns:a16="http://schemas.microsoft.com/office/drawing/2014/main" id="{AB20A778-FBFD-4ED2-8E9B-6645F59A4D16}"/>
              </a:ext>
            </a:extLst>
          </p:cNvPr>
          <p:cNvSpPr>
            <a:spLocks noGrp="1"/>
          </p:cNvSpPr>
          <p:nvPr>
            <p:ph type="pic" sz="quarter" idx="14" hasCustomPrompt="1"/>
          </p:nvPr>
        </p:nvSpPr>
        <p:spPr>
          <a:xfrm>
            <a:off x="7179732" y="0"/>
            <a:ext cx="5012268" cy="6867376"/>
          </a:xfrm>
        </p:spPr>
        <p:txBody>
          <a:bodyPr/>
          <a:lstStyle>
            <a:lvl1pPr marL="0" indent="0" algn="ctr">
              <a:buNone/>
              <a:defRPr>
                <a:solidFill>
                  <a:schemeClr val="bg1"/>
                </a:solidFill>
              </a:defRPr>
            </a:lvl1pPr>
          </a:lstStyle>
          <a:p>
            <a:r>
              <a:rPr lang="en-US"/>
              <a:t>Click to add photo</a:t>
            </a:r>
          </a:p>
        </p:txBody>
      </p:sp>
      <p:sp>
        <p:nvSpPr>
          <p:cNvPr id="8" name="Picture Placeholder 7">
            <a:extLst>
              <a:ext uri="{FF2B5EF4-FFF2-40B4-BE49-F238E27FC236}">
                <a16:creationId xmlns:a16="http://schemas.microsoft.com/office/drawing/2014/main" id="{3B12CF59-4802-4969-8645-8E2014DF0AB6}"/>
              </a:ext>
            </a:extLst>
          </p:cNvPr>
          <p:cNvSpPr>
            <a:spLocks noGrp="1"/>
          </p:cNvSpPr>
          <p:nvPr>
            <p:ph type="pic" sz="quarter" idx="13" hasCustomPrompt="1"/>
          </p:nvPr>
        </p:nvSpPr>
        <p:spPr>
          <a:xfrm>
            <a:off x="7179732" y="0"/>
            <a:ext cx="5012267" cy="6867376"/>
          </a:xfrm>
        </p:spPr>
        <p:txBody>
          <a:bodyPr/>
          <a:lstStyle>
            <a:lvl1pPr marL="0" indent="0" algn="ctr">
              <a:buNone/>
              <a:defRPr>
                <a:solidFill>
                  <a:schemeClr val="bg1"/>
                </a:solidFill>
              </a:defRPr>
            </a:lvl1pPr>
          </a:lstStyle>
          <a:p>
            <a:r>
              <a:rPr lang="en-US"/>
              <a:t>Click to add photo</a:t>
            </a:r>
          </a:p>
        </p:txBody>
      </p:sp>
      <p:sp>
        <p:nvSpPr>
          <p:cNvPr id="3" name="Date Placeholder 2">
            <a:extLst>
              <a:ext uri="{FF2B5EF4-FFF2-40B4-BE49-F238E27FC236}">
                <a16:creationId xmlns:a16="http://schemas.microsoft.com/office/drawing/2014/main" id="{523CB959-A5D6-4887-9B77-916F0EA10660}"/>
              </a:ext>
            </a:extLst>
          </p:cNvPr>
          <p:cNvSpPr>
            <a:spLocks noGrp="1"/>
          </p:cNvSpPr>
          <p:nvPr>
            <p:ph type="dt" sz="half" idx="10"/>
          </p:nvPr>
        </p:nvSpPr>
        <p:spPr/>
        <p:txBody>
          <a:bodyPr/>
          <a:lstStyle/>
          <a:p>
            <a:r>
              <a:rPr lang="en-US"/>
              <a:t>8/06/20XX</a:t>
            </a:r>
          </a:p>
        </p:txBody>
      </p:sp>
      <p:sp>
        <p:nvSpPr>
          <p:cNvPr id="4" name="Footer Placeholder 3">
            <a:extLst>
              <a:ext uri="{FF2B5EF4-FFF2-40B4-BE49-F238E27FC236}">
                <a16:creationId xmlns:a16="http://schemas.microsoft.com/office/drawing/2014/main" id="{E8C0AFFF-66EA-44D7-828D-244A190B13B2}"/>
              </a:ext>
            </a:extLst>
          </p:cNvPr>
          <p:cNvSpPr>
            <a:spLocks noGrp="1"/>
          </p:cNvSpPr>
          <p:nvPr>
            <p:ph type="ftr" sz="quarter" idx="11"/>
          </p:nvPr>
        </p:nvSpPr>
        <p:spPr/>
        <p:txBody>
          <a:bodyPr/>
          <a:lstStyle/>
          <a:p>
            <a:r>
              <a:rPr lang="en-US"/>
              <a:t>PITCH DECK</a:t>
            </a:r>
          </a:p>
        </p:txBody>
      </p:sp>
      <p:sp>
        <p:nvSpPr>
          <p:cNvPr id="5" name="Slide Number Placeholder 4">
            <a:extLst>
              <a:ext uri="{FF2B5EF4-FFF2-40B4-BE49-F238E27FC236}">
                <a16:creationId xmlns:a16="http://schemas.microsoft.com/office/drawing/2014/main" id="{4D589006-A738-42A2-B328-34F70A778A89}"/>
              </a:ext>
            </a:extLst>
          </p:cNvPr>
          <p:cNvSpPr>
            <a:spLocks noGrp="1"/>
          </p:cNvSpPr>
          <p:nvPr>
            <p:ph type="sldNum" sz="quarter" idx="12"/>
          </p:nvPr>
        </p:nvSpPr>
        <p:spPr/>
        <p:txBody>
          <a:bodyPr/>
          <a:lstStyle/>
          <a:p>
            <a:fld id="{A402E4C0-AD5E-4E8C-9F21-7CCE474BDCEB}" type="slidenum">
              <a:rPr lang="en-US" smtClean="0"/>
              <a:pPr/>
              <a:t>‹#›</a:t>
            </a:fld>
            <a:endParaRPr lang="en-US"/>
          </a:p>
        </p:txBody>
      </p:sp>
      <p:sp>
        <p:nvSpPr>
          <p:cNvPr id="11" name="Title 1">
            <a:extLst>
              <a:ext uri="{FF2B5EF4-FFF2-40B4-BE49-F238E27FC236}">
                <a16:creationId xmlns:a16="http://schemas.microsoft.com/office/drawing/2014/main" id="{473E75D8-7274-49D2-8CF2-0E990C29CCA7}"/>
              </a:ext>
            </a:extLst>
          </p:cNvPr>
          <p:cNvSpPr>
            <a:spLocks noGrp="1"/>
          </p:cNvSpPr>
          <p:nvPr>
            <p:ph type="title" hasCustomPrompt="1"/>
          </p:nvPr>
        </p:nvSpPr>
        <p:spPr>
          <a:xfrm>
            <a:off x="793750" y="715939"/>
            <a:ext cx="4864608" cy="365760"/>
          </a:xfrm>
        </p:spPr>
        <p:txBody>
          <a:bodyPr anchor="t">
            <a:noAutofit/>
          </a:bodyPr>
          <a:lstStyle>
            <a:lvl1pPr>
              <a:defRPr sz="2800">
                <a:ln w="19050">
                  <a:solidFill>
                    <a:schemeClr val="bg1"/>
                  </a:solidFill>
                </a:ln>
              </a:defRPr>
            </a:lvl1pPr>
          </a:lstStyle>
          <a:p>
            <a:r>
              <a:rPr lang="en-US"/>
              <a:t>Click to add title</a:t>
            </a:r>
          </a:p>
        </p:txBody>
      </p:sp>
      <p:sp>
        <p:nvSpPr>
          <p:cNvPr id="6" name="Content Placeholder 5">
            <a:extLst>
              <a:ext uri="{FF2B5EF4-FFF2-40B4-BE49-F238E27FC236}">
                <a16:creationId xmlns:a16="http://schemas.microsoft.com/office/drawing/2014/main" id="{28591683-9C5C-45D2-A241-FC48B66B50DB}"/>
              </a:ext>
            </a:extLst>
          </p:cNvPr>
          <p:cNvSpPr>
            <a:spLocks noGrp="1"/>
          </p:cNvSpPr>
          <p:nvPr>
            <p:ph sz="quarter" idx="15"/>
          </p:nvPr>
        </p:nvSpPr>
        <p:spPr>
          <a:xfrm>
            <a:off x="793750" y="1238250"/>
            <a:ext cx="5422392" cy="45902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521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a:srcRect l="6869" t="4813" r="352" b="16979"/>
          <a:stretch/>
        </p:blipFill>
        <p:spPr>
          <a:xfrm>
            <a:off x="0" y="0"/>
            <a:ext cx="12192000" cy="6858000"/>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gradFill>
                  <a:gsLst>
                    <a:gs pos="21764">
                      <a:srgbClr val="1A1A1A"/>
                    </a:gs>
                    <a:gs pos="12500">
                      <a:srgbClr val="1A1A1A"/>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gradFill>
                  <a:gsLst>
                    <a:gs pos="21764">
                      <a:srgbClr val="1A1A1A"/>
                    </a:gs>
                    <a:gs pos="12500">
                      <a:srgbClr val="1A1A1A"/>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C4B60698-9D0C-2245-AB54-408320A04694}"/>
              </a:ext>
            </a:extLst>
          </p:cNvPr>
          <p:cNvPicPr>
            <a:picLocks noChangeAspect="1"/>
          </p:cNvPicPr>
          <p:nvPr userDrawn="1"/>
        </p:nvPicPr>
        <p:blipFill>
          <a:blip r:embed="rId3"/>
          <a:stretch>
            <a:fillRect/>
          </a:stretch>
        </p:blipFill>
        <p:spPr bwMode="black">
          <a:xfrm>
            <a:off x="283297" y="281709"/>
            <a:ext cx="2440148" cy="902855"/>
          </a:xfrm>
          <a:prstGeom prst="rect">
            <a:avLst/>
          </a:prstGeom>
        </p:spPr>
      </p:pic>
    </p:spTree>
    <p:extLst>
      <p:ext uri="{BB962C8B-B14F-4D97-AF65-F5344CB8AC3E}">
        <p14:creationId xmlns:p14="http://schemas.microsoft.com/office/powerpoint/2010/main" val="42506758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Meet The Team">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39293AB-35CB-4344-A710-9C0BF396AEAC}"/>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3" name="Date Placeholder 2">
            <a:extLst>
              <a:ext uri="{FF2B5EF4-FFF2-40B4-BE49-F238E27FC236}">
                <a16:creationId xmlns:a16="http://schemas.microsoft.com/office/drawing/2014/main" id="{AE5B5434-FC37-4DD2-AA81-6499AA6FB246}"/>
              </a:ext>
            </a:extLst>
          </p:cNvPr>
          <p:cNvSpPr>
            <a:spLocks noGrp="1"/>
          </p:cNvSpPr>
          <p:nvPr>
            <p:ph type="dt" sz="half" idx="10"/>
          </p:nvPr>
        </p:nvSpPr>
        <p:spPr/>
        <p:txBody>
          <a:bodyPr/>
          <a:lstStyle/>
          <a:p>
            <a:r>
              <a:rPr lang="en-US"/>
              <a:t>8/06/20XX</a:t>
            </a:r>
          </a:p>
        </p:txBody>
      </p:sp>
      <p:sp>
        <p:nvSpPr>
          <p:cNvPr id="4" name="Footer Placeholder 3">
            <a:extLst>
              <a:ext uri="{FF2B5EF4-FFF2-40B4-BE49-F238E27FC236}">
                <a16:creationId xmlns:a16="http://schemas.microsoft.com/office/drawing/2014/main" id="{E8DC474A-5DF9-4EA3-A273-CA3941061639}"/>
              </a:ext>
            </a:extLst>
          </p:cNvPr>
          <p:cNvSpPr>
            <a:spLocks noGrp="1"/>
          </p:cNvSpPr>
          <p:nvPr>
            <p:ph type="ftr" sz="quarter" idx="11"/>
          </p:nvPr>
        </p:nvSpPr>
        <p:spPr/>
        <p:txBody>
          <a:bodyPr/>
          <a:lstStyle/>
          <a:p>
            <a:r>
              <a:rPr lang="en-US"/>
              <a:t>PITCH DECK</a:t>
            </a:r>
          </a:p>
        </p:txBody>
      </p:sp>
      <p:sp>
        <p:nvSpPr>
          <p:cNvPr id="5" name="Slide Number Placeholder 4">
            <a:extLst>
              <a:ext uri="{FF2B5EF4-FFF2-40B4-BE49-F238E27FC236}">
                <a16:creationId xmlns:a16="http://schemas.microsoft.com/office/drawing/2014/main" id="{DF6B1742-3B51-4EFC-8A04-CD872DE4EC37}"/>
              </a:ext>
            </a:extLst>
          </p:cNvPr>
          <p:cNvSpPr>
            <a:spLocks noGrp="1"/>
          </p:cNvSpPr>
          <p:nvPr>
            <p:ph type="sldNum" sz="quarter" idx="12"/>
          </p:nvPr>
        </p:nvSpPr>
        <p:spPr/>
        <p:txBody>
          <a:bodyPr/>
          <a:lstStyle/>
          <a:p>
            <a:fld id="{A402E4C0-AD5E-4E8C-9F21-7CCE474BDCEB}" type="slidenum">
              <a:rPr lang="en-US" smtClean="0"/>
              <a:pPr/>
              <a:t>‹#›</a:t>
            </a:fld>
            <a:endParaRPr lang="en-US"/>
          </a:p>
        </p:txBody>
      </p:sp>
      <p:sp>
        <p:nvSpPr>
          <p:cNvPr id="9" name="Rectangle 8">
            <a:extLst>
              <a:ext uri="{FF2B5EF4-FFF2-40B4-BE49-F238E27FC236}">
                <a16:creationId xmlns:a16="http://schemas.microsoft.com/office/drawing/2014/main" id="{425C06A4-0C2D-4746-83C3-410A9B469E89}"/>
              </a:ext>
            </a:extLst>
          </p:cNvPr>
          <p:cNvSpPr/>
          <p:nvPr userDrawn="1"/>
        </p:nvSpPr>
        <p:spPr>
          <a:xfrm>
            <a:off x="739302" y="739302"/>
            <a:ext cx="10713396" cy="5379396"/>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9">
            <a:extLst>
              <a:ext uri="{FF2B5EF4-FFF2-40B4-BE49-F238E27FC236}">
                <a16:creationId xmlns:a16="http://schemas.microsoft.com/office/drawing/2014/main" id="{890CF5DC-D21B-4DF3-8248-1F809124AD98}"/>
              </a:ext>
            </a:extLst>
          </p:cNvPr>
          <p:cNvSpPr>
            <a:spLocks noGrp="1"/>
          </p:cNvSpPr>
          <p:nvPr>
            <p:ph type="pic" sz="quarter" idx="15" hasCustomPrompt="1"/>
          </p:nvPr>
        </p:nvSpPr>
        <p:spPr>
          <a:xfrm>
            <a:off x="1803737" y="2804053"/>
            <a:ext cx="1487419" cy="1498417"/>
          </a:xfrm>
          <a:prstGeom prst="rect">
            <a:avLst/>
          </a:prstGeom>
        </p:spPr>
        <p:txBody>
          <a:bodyPr/>
          <a:lstStyle>
            <a:lvl1pPr marL="0" indent="0" algn="ctr">
              <a:buNone/>
              <a:defRPr/>
            </a:lvl1pPr>
          </a:lstStyle>
          <a:p>
            <a:r>
              <a:rPr lang="en-US"/>
              <a:t>Click to add photo</a:t>
            </a:r>
          </a:p>
        </p:txBody>
      </p:sp>
      <p:sp>
        <p:nvSpPr>
          <p:cNvPr id="14" name="Text Placeholder 10">
            <a:extLst>
              <a:ext uri="{FF2B5EF4-FFF2-40B4-BE49-F238E27FC236}">
                <a16:creationId xmlns:a16="http://schemas.microsoft.com/office/drawing/2014/main" id="{BEE26967-C0C7-4310-90FC-F1914D2403E8}"/>
              </a:ext>
            </a:extLst>
          </p:cNvPr>
          <p:cNvSpPr>
            <a:spLocks noGrp="1"/>
          </p:cNvSpPr>
          <p:nvPr>
            <p:ph type="body" sz="quarter" idx="18" hasCustomPrompt="1"/>
          </p:nvPr>
        </p:nvSpPr>
        <p:spPr>
          <a:xfrm>
            <a:off x="1488239" y="4570546"/>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15" name="Text Placeholder 10">
            <a:extLst>
              <a:ext uri="{FF2B5EF4-FFF2-40B4-BE49-F238E27FC236}">
                <a16:creationId xmlns:a16="http://schemas.microsoft.com/office/drawing/2014/main" id="{3CA187B6-5AE8-4D11-8E79-63677F474D26}"/>
              </a:ext>
            </a:extLst>
          </p:cNvPr>
          <p:cNvSpPr>
            <a:spLocks noGrp="1"/>
          </p:cNvSpPr>
          <p:nvPr>
            <p:ph type="body" sz="quarter" idx="19" hasCustomPrompt="1"/>
          </p:nvPr>
        </p:nvSpPr>
        <p:spPr>
          <a:xfrm>
            <a:off x="1488239" y="4886780"/>
            <a:ext cx="2118414"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16" name="Picture Placeholder 9">
            <a:extLst>
              <a:ext uri="{FF2B5EF4-FFF2-40B4-BE49-F238E27FC236}">
                <a16:creationId xmlns:a16="http://schemas.microsoft.com/office/drawing/2014/main" id="{A72BAC04-D935-470E-B6B5-E9CCE70D11F4}"/>
              </a:ext>
            </a:extLst>
          </p:cNvPr>
          <p:cNvSpPr>
            <a:spLocks noGrp="1"/>
          </p:cNvSpPr>
          <p:nvPr>
            <p:ph type="pic" sz="quarter" idx="20" hasCustomPrompt="1"/>
          </p:nvPr>
        </p:nvSpPr>
        <p:spPr>
          <a:xfrm>
            <a:off x="4175961" y="2804053"/>
            <a:ext cx="1487419" cy="1498417"/>
          </a:xfrm>
          <a:prstGeom prst="rect">
            <a:avLst/>
          </a:prstGeom>
        </p:spPr>
        <p:txBody>
          <a:bodyPr/>
          <a:lstStyle>
            <a:lvl1pPr marL="0" indent="0" algn="ctr">
              <a:buNone/>
              <a:defRPr/>
            </a:lvl1pPr>
          </a:lstStyle>
          <a:p>
            <a:r>
              <a:rPr lang="en-US"/>
              <a:t>Click to add photo</a:t>
            </a:r>
          </a:p>
        </p:txBody>
      </p:sp>
      <p:sp>
        <p:nvSpPr>
          <p:cNvPr id="17" name="Picture Placeholder 9">
            <a:extLst>
              <a:ext uri="{FF2B5EF4-FFF2-40B4-BE49-F238E27FC236}">
                <a16:creationId xmlns:a16="http://schemas.microsoft.com/office/drawing/2014/main" id="{456256DC-B113-4559-8D0B-3F8B4A7CAB2B}"/>
              </a:ext>
            </a:extLst>
          </p:cNvPr>
          <p:cNvSpPr>
            <a:spLocks noGrp="1"/>
          </p:cNvSpPr>
          <p:nvPr>
            <p:ph type="pic" sz="quarter" idx="21" hasCustomPrompt="1"/>
          </p:nvPr>
        </p:nvSpPr>
        <p:spPr>
          <a:xfrm>
            <a:off x="6548185" y="2804053"/>
            <a:ext cx="1487419" cy="1498417"/>
          </a:xfrm>
          <a:prstGeom prst="rect">
            <a:avLst/>
          </a:prstGeom>
        </p:spPr>
        <p:txBody>
          <a:bodyPr/>
          <a:lstStyle>
            <a:lvl1pPr marL="0" indent="0" algn="ctr">
              <a:buNone/>
              <a:defRPr/>
            </a:lvl1pPr>
          </a:lstStyle>
          <a:p>
            <a:r>
              <a:rPr lang="en-US"/>
              <a:t>Click to add photo</a:t>
            </a:r>
          </a:p>
        </p:txBody>
      </p:sp>
      <p:sp>
        <p:nvSpPr>
          <p:cNvPr id="18" name="Picture Placeholder 9">
            <a:extLst>
              <a:ext uri="{FF2B5EF4-FFF2-40B4-BE49-F238E27FC236}">
                <a16:creationId xmlns:a16="http://schemas.microsoft.com/office/drawing/2014/main" id="{E60A063A-DD07-4E82-9217-A8AD06D7C94F}"/>
              </a:ext>
            </a:extLst>
          </p:cNvPr>
          <p:cNvSpPr>
            <a:spLocks noGrp="1"/>
          </p:cNvSpPr>
          <p:nvPr>
            <p:ph type="pic" sz="quarter" idx="22" hasCustomPrompt="1"/>
          </p:nvPr>
        </p:nvSpPr>
        <p:spPr>
          <a:xfrm>
            <a:off x="8920409" y="2804053"/>
            <a:ext cx="1487419" cy="1498417"/>
          </a:xfrm>
          <a:prstGeom prst="rect">
            <a:avLst/>
          </a:prstGeom>
        </p:spPr>
        <p:txBody>
          <a:bodyPr/>
          <a:lstStyle>
            <a:lvl1pPr marL="0" indent="0" algn="ctr">
              <a:buNone/>
              <a:defRPr/>
            </a:lvl1pPr>
          </a:lstStyle>
          <a:p>
            <a:r>
              <a:rPr lang="en-US"/>
              <a:t>Click to add photo</a:t>
            </a:r>
          </a:p>
        </p:txBody>
      </p:sp>
      <p:sp>
        <p:nvSpPr>
          <p:cNvPr id="19" name="Text Placeholder 10">
            <a:extLst>
              <a:ext uri="{FF2B5EF4-FFF2-40B4-BE49-F238E27FC236}">
                <a16:creationId xmlns:a16="http://schemas.microsoft.com/office/drawing/2014/main" id="{4194B9ED-C9B7-4850-B875-B179F9A6ADC4}"/>
              </a:ext>
            </a:extLst>
          </p:cNvPr>
          <p:cNvSpPr>
            <a:spLocks noGrp="1"/>
          </p:cNvSpPr>
          <p:nvPr>
            <p:ph type="body" sz="quarter" idx="23" hasCustomPrompt="1"/>
          </p:nvPr>
        </p:nvSpPr>
        <p:spPr>
          <a:xfrm>
            <a:off x="3860463" y="4570546"/>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20" name="Text Placeholder 10">
            <a:extLst>
              <a:ext uri="{FF2B5EF4-FFF2-40B4-BE49-F238E27FC236}">
                <a16:creationId xmlns:a16="http://schemas.microsoft.com/office/drawing/2014/main" id="{DBB00C57-7DE2-436D-8748-527515EE4A6A}"/>
              </a:ext>
            </a:extLst>
          </p:cNvPr>
          <p:cNvSpPr>
            <a:spLocks noGrp="1"/>
          </p:cNvSpPr>
          <p:nvPr>
            <p:ph type="body" sz="quarter" idx="24" hasCustomPrompt="1"/>
          </p:nvPr>
        </p:nvSpPr>
        <p:spPr>
          <a:xfrm>
            <a:off x="3860463" y="4886780"/>
            <a:ext cx="2118414"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21" name="Text Placeholder 10">
            <a:extLst>
              <a:ext uri="{FF2B5EF4-FFF2-40B4-BE49-F238E27FC236}">
                <a16:creationId xmlns:a16="http://schemas.microsoft.com/office/drawing/2014/main" id="{D6503F18-AEB2-4183-8F37-6BE4BBD66EE2}"/>
              </a:ext>
            </a:extLst>
          </p:cNvPr>
          <p:cNvSpPr>
            <a:spLocks noGrp="1"/>
          </p:cNvSpPr>
          <p:nvPr>
            <p:ph type="body" sz="quarter" idx="25" hasCustomPrompt="1"/>
          </p:nvPr>
        </p:nvSpPr>
        <p:spPr>
          <a:xfrm>
            <a:off x="6232687" y="4570546"/>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22" name="Text Placeholder 10">
            <a:extLst>
              <a:ext uri="{FF2B5EF4-FFF2-40B4-BE49-F238E27FC236}">
                <a16:creationId xmlns:a16="http://schemas.microsoft.com/office/drawing/2014/main" id="{D01AC31E-901A-4C34-A8AE-71C303E07F53}"/>
              </a:ext>
            </a:extLst>
          </p:cNvPr>
          <p:cNvSpPr>
            <a:spLocks noGrp="1"/>
          </p:cNvSpPr>
          <p:nvPr>
            <p:ph type="body" sz="quarter" idx="26" hasCustomPrompt="1"/>
          </p:nvPr>
        </p:nvSpPr>
        <p:spPr>
          <a:xfrm>
            <a:off x="6232687" y="4886780"/>
            <a:ext cx="2118414"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23" name="Text Placeholder 10">
            <a:extLst>
              <a:ext uri="{FF2B5EF4-FFF2-40B4-BE49-F238E27FC236}">
                <a16:creationId xmlns:a16="http://schemas.microsoft.com/office/drawing/2014/main" id="{F113CB6D-E397-418B-8738-D96E553ADD2F}"/>
              </a:ext>
            </a:extLst>
          </p:cNvPr>
          <p:cNvSpPr>
            <a:spLocks noGrp="1"/>
          </p:cNvSpPr>
          <p:nvPr>
            <p:ph type="body" sz="quarter" idx="27" hasCustomPrompt="1"/>
          </p:nvPr>
        </p:nvSpPr>
        <p:spPr>
          <a:xfrm>
            <a:off x="8604911" y="4570546"/>
            <a:ext cx="2118415"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24" name="Text Placeholder 10">
            <a:extLst>
              <a:ext uri="{FF2B5EF4-FFF2-40B4-BE49-F238E27FC236}">
                <a16:creationId xmlns:a16="http://schemas.microsoft.com/office/drawing/2014/main" id="{63EA5C1A-BB92-4C5E-BB99-A85B0B0FC499}"/>
              </a:ext>
            </a:extLst>
          </p:cNvPr>
          <p:cNvSpPr>
            <a:spLocks noGrp="1"/>
          </p:cNvSpPr>
          <p:nvPr>
            <p:ph type="body" sz="quarter" idx="28" hasCustomPrompt="1"/>
          </p:nvPr>
        </p:nvSpPr>
        <p:spPr>
          <a:xfrm>
            <a:off x="8604911" y="4886780"/>
            <a:ext cx="2118415"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26" name="Rectangle 25">
            <a:extLst>
              <a:ext uri="{FF2B5EF4-FFF2-40B4-BE49-F238E27FC236}">
                <a16:creationId xmlns:a16="http://schemas.microsoft.com/office/drawing/2014/main" id="{90E93D6C-0CD6-42A7-A2D2-C8582F7B353C}"/>
              </a:ext>
            </a:extLst>
          </p:cNvPr>
          <p:cNvSpPr/>
          <p:nvPr userDrawn="1"/>
        </p:nvSpPr>
        <p:spPr>
          <a:xfrm>
            <a:off x="1686323" y="2684612"/>
            <a:ext cx="1722246"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7D0FDBA-5294-4730-92D6-440AA8DE35AE}"/>
              </a:ext>
            </a:extLst>
          </p:cNvPr>
          <p:cNvSpPr/>
          <p:nvPr userDrawn="1"/>
        </p:nvSpPr>
        <p:spPr>
          <a:xfrm>
            <a:off x="4058547" y="2684612"/>
            <a:ext cx="1722246"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8E75564-AD04-4406-979E-AC0A8BE2AEFD}"/>
              </a:ext>
            </a:extLst>
          </p:cNvPr>
          <p:cNvSpPr/>
          <p:nvPr userDrawn="1"/>
        </p:nvSpPr>
        <p:spPr>
          <a:xfrm>
            <a:off x="6430771" y="2684612"/>
            <a:ext cx="1722246"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0E7899F8-DBAB-4DCC-857C-94A3CF0FE542}"/>
              </a:ext>
            </a:extLst>
          </p:cNvPr>
          <p:cNvSpPr/>
          <p:nvPr userDrawn="1"/>
        </p:nvSpPr>
        <p:spPr>
          <a:xfrm>
            <a:off x="8802995" y="2684612"/>
            <a:ext cx="1722246"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41C8F6-B68C-4B34-A1EC-848B6301BE02}"/>
              </a:ext>
            </a:extLst>
          </p:cNvPr>
          <p:cNvSpPr>
            <a:spLocks noGrp="1"/>
          </p:cNvSpPr>
          <p:nvPr>
            <p:ph type="title" hasCustomPrompt="1"/>
          </p:nvPr>
        </p:nvSpPr>
        <p:spPr>
          <a:xfrm>
            <a:off x="2452698" y="1566777"/>
            <a:ext cx="7286604" cy="634323"/>
          </a:xfrm>
        </p:spPr>
        <p:txBody>
          <a:bodyPr anchor="t">
            <a:normAutofit/>
          </a:bodyPr>
          <a:lstStyle>
            <a:lvl1pPr algn="ctr">
              <a:lnSpc>
                <a:spcPct val="125000"/>
              </a:lnSpc>
              <a:defRPr sz="2800"/>
            </a:lvl1pPr>
          </a:lstStyle>
          <a:p>
            <a:r>
              <a:rPr lang="en-US"/>
              <a:t>Click to add title</a:t>
            </a:r>
          </a:p>
        </p:txBody>
      </p:sp>
    </p:spTree>
    <p:extLst>
      <p:ext uri="{BB962C8B-B14F-4D97-AF65-F5344CB8AC3E}">
        <p14:creationId xmlns:p14="http://schemas.microsoft.com/office/powerpoint/2010/main" val="162328250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he Full Team">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B7C369-B3B1-47DB-AFB5-4A2FA0A0469C}"/>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3" name="Date Placeholder 2">
            <a:extLst>
              <a:ext uri="{FF2B5EF4-FFF2-40B4-BE49-F238E27FC236}">
                <a16:creationId xmlns:a16="http://schemas.microsoft.com/office/drawing/2014/main" id="{26EDB6E9-4285-4C1C-9752-2D43D60780B6}"/>
              </a:ext>
            </a:extLst>
          </p:cNvPr>
          <p:cNvSpPr>
            <a:spLocks noGrp="1"/>
          </p:cNvSpPr>
          <p:nvPr>
            <p:ph type="dt" sz="half" idx="10"/>
          </p:nvPr>
        </p:nvSpPr>
        <p:spPr/>
        <p:txBody>
          <a:bodyPr/>
          <a:lstStyle/>
          <a:p>
            <a:r>
              <a:rPr lang="en-US"/>
              <a:t>8/06/20XX</a:t>
            </a:r>
          </a:p>
        </p:txBody>
      </p:sp>
      <p:sp>
        <p:nvSpPr>
          <p:cNvPr id="4" name="Footer Placeholder 3">
            <a:extLst>
              <a:ext uri="{FF2B5EF4-FFF2-40B4-BE49-F238E27FC236}">
                <a16:creationId xmlns:a16="http://schemas.microsoft.com/office/drawing/2014/main" id="{B52EDB06-237E-4E77-B217-FD0E19A41086}"/>
              </a:ext>
            </a:extLst>
          </p:cNvPr>
          <p:cNvSpPr>
            <a:spLocks noGrp="1"/>
          </p:cNvSpPr>
          <p:nvPr>
            <p:ph type="ftr" sz="quarter" idx="11"/>
          </p:nvPr>
        </p:nvSpPr>
        <p:spPr/>
        <p:txBody>
          <a:bodyPr/>
          <a:lstStyle/>
          <a:p>
            <a:r>
              <a:rPr lang="en-US"/>
              <a:t>PITCH DECK</a:t>
            </a:r>
          </a:p>
        </p:txBody>
      </p:sp>
      <p:sp>
        <p:nvSpPr>
          <p:cNvPr id="5" name="Slide Number Placeholder 4">
            <a:extLst>
              <a:ext uri="{FF2B5EF4-FFF2-40B4-BE49-F238E27FC236}">
                <a16:creationId xmlns:a16="http://schemas.microsoft.com/office/drawing/2014/main" id="{A0BACDA0-CD42-4B14-A524-FF6FF7E28A6A}"/>
              </a:ext>
            </a:extLst>
          </p:cNvPr>
          <p:cNvSpPr>
            <a:spLocks noGrp="1"/>
          </p:cNvSpPr>
          <p:nvPr>
            <p:ph type="sldNum" sz="quarter" idx="12"/>
          </p:nvPr>
        </p:nvSpPr>
        <p:spPr/>
        <p:txBody>
          <a:bodyPr/>
          <a:lstStyle/>
          <a:p>
            <a:fld id="{A402E4C0-AD5E-4E8C-9F21-7CCE474BDCEB}" type="slidenum">
              <a:rPr lang="en-US" smtClean="0"/>
              <a:pPr/>
              <a:t>‹#›</a:t>
            </a:fld>
            <a:endParaRPr lang="en-US"/>
          </a:p>
        </p:txBody>
      </p:sp>
      <p:sp>
        <p:nvSpPr>
          <p:cNvPr id="11" name="Rectangle 10">
            <a:extLst>
              <a:ext uri="{FF2B5EF4-FFF2-40B4-BE49-F238E27FC236}">
                <a16:creationId xmlns:a16="http://schemas.microsoft.com/office/drawing/2014/main" id="{C8C5DE79-8AB4-425F-A9CB-B17901806732}"/>
              </a:ext>
            </a:extLst>
          </p:cNvPr>
          <p:cNvSpPr/>
          <p:nvPr userDrawn="1"/>
        </p:nvSpPr>
        <p:spPr>
          <a:xfrm>
            <a:off x="739302" y="739302"/>
            <a:ext cx="10713396" cy="5379396"/>
          </a:xfrm>
          <a:prstGeom prst="rect">
            <a:avLst/>
          </a:pr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10">
            <a:extLst>
              <a:ext uri="{FF2B5EF4-FFF2-40B4-BE49-F238E27FC236}">
                <a16:creationId xmlns:a16="http://schemas.microsoft.com/office/drawing/2014/main" id="{A8FDD580-B69C-4AF1-9C0C-1CF94ECEB278}"/>
              </a:ext>
            </a:extLst>
          </p:cNvPr>
          <p:cNvSpPr>
            <a:spLocks noGrp="1"/>
          </p:cNvSpPr>
          <p:nvPr>
            <p:ph type="body" sz="quarter" idx="18" hasCustomPrompt="1"/>
          </p:nvPr>
        </p:nvSpPr>
        <p:spPr>
          <a:xfrm>
            <a:off x="1418477" y="5098599"/>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32" name="Text Placeholder 10">
            <a:extLst>
              <a:ext uri="{FF2B5EF4-FFF2-40B4-BE49-F238E27FC236}">
                <a16:creationId xmlns:a16="http://schemas.microsoft.com/office/drawing/2014/main" id="{7A72E08F-5B05-415B-A503-4CED86D11FE1}"/>
              </a:ext>
            </a:extLst>
          </p:cNvPr>
          <p:cNvSpPr>
            <a:spLocks noGrp="1"/>
          </p:cNvSpPr>
          <p:nvPr>
            <p:ph type="body" sz="quarter" idx="19" hasCustomPrompt="1"/>
          </p:nvPr>
        </p:nvSpPr>
        <p:spPr>
          <a:xfrm>
            <a:off x="1418477" y="5414833"/>
            <a:ext cx="2118414"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36" name="Text Placeholder 10">
            <a:extLst>
              <a:ext uri="{FF2B5EF4-FFF2-40B4-BE49-F238E27FC236}">
                <a16:creationId xmlns:a16="http://schemas.microsoft.com/office/drawing/2014/main" id="{02D7BE41-1227-4D94-AC6E-F4D007491740}"/>
              </a:ext>
            </a:extLst>
          </p:cNvPr>
          <p:cNvSpPr>
            <a:spLocks noGrp="1"/>
          </p:cNvSpPr>
          <p:nvPr>
            <p:ph type="body" sz="quarter" idx="23" hasCustomPrompt="1"/>
          </p:nvPr>
        </p:nvSpPr>
        <p:spPr>
          <a:xfrm>
            <a:off x="3839016" y="5098599"/>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37" name="Text Placeholder 10">
            <a:extLst>
              <a:ext uri="{FF2B5EF4-FFF2-40B4-BE49-F238E27FC236}">
                <a16:creationId xmlns:a16="http://schemas.microsoft.com/office/drawing/2014/main" id="{C7E8138A-A795-4EF2-B1FF-1A36693A3593}"/>
              </a:ext>
            </a:extLst>
          </p:cNvPr>
          <p:cNvSpPr>
            <a:spLocks noGrp="1"/>
          </p:cNvSpPr>
          <p:nvPr>
            <p:ph type="body" sz="quarter" idx="24" hasCustomPrompt="1"/>
          </p:nvPr>
        </p:nvSpPr>
        <p:spPr>
          <a:xfrm>
            <a:off x="3839016" y="5414833"/>
            <a:ext cx="2118414"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38" name="Text Placeholder 10">
            <a:extLst>
              <a:ext uri="{FF2B5EF4-FFF2-40B4-BE49-F238E27FC236}">
                <a16:creationId xmlns:a16="http://schemas.microsoft.com/office/drawing/2014/main" id="{77F66B66-F2E4-439A-A7DF-A9A64B0DF7BB}"/>
              </a:ext>
            </a:extLst>
          </p:cNvPr>
          <p:cNvSpPr>
            <a:spLocks noGrp="1"/>
          </p:cNvSpPr>
          <p:nvPr>
            <p:ph type="body" sz="quarter" idx="25" hasCustomPrompt="1"/>
          </p:nvPr>
        </p:nvSpPr>
        <p:spPr>
          <a:xfrm>
            <a:off x="6259555" y="5098599"/>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39" name="Text Placeholder 10">
            <a:extLst>
              <a:ext uri="{FF2B5EF4-FFF2-40B4-BE49-F238E27FC236}">
                <a16:creationId xmlns:a16="http://schemas.microsoft.com/office/drawing/2014/main" id="{13CDFA66-0739-48E3-97B6-F63F13A0A838}"/>
              </a:ext>
            </a:extLst>
          </p:cNvPr>
          <p:cNvSpPr>
            <a:spLocks noGrp="1"/>
          </p:cNvSpPr>
          <p:nvPr>
            <p:ph type="body" sz="quarter" idx="26" hasCustomPrompt="1"/>
          </p:nvPr>
        </p:nvSpPr>
        <p:spPr>
          <a:xfrm>
            <a:off x="6259555" y="5414833"/>
            <a:ext cx="2118414"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40" name="Text Placeholder 10">
            <a:extLst>
              <a:ext uri="{FF2B5EF4-FFF2-40B4-BE49-F238E27FC236}">
                <a16:creationId xmlns:a16="http://schemas.microsoft.com/office/drawing/2014/main" id="{B4EE4B66-F80E-45BB-B2FE-CC11E1FBAF24}"/>
              </a:ext>
            </a:extLst>
          </p:cNvPr>
          <p:cNvSpPr>
            <a:spLocks noGrp="1"/>
          </p:cNvSpPr>
          <p:nvPr>
            <p:ph type="body" sz="quarter" idx="27" hasCustomPrompt="1"/>
          </p:nvPr>
        </p:nvSpPr>
        <p:spPr>
          <a:xfrm>
            <a:off x="8680094" y="5098599"/>
            <a:ext cx="2118415"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41" name="Text Placeholder 10">
            <a:extLst>
              <a:ext uri="{FF2B5EF4-FFF2-40B4-BE49-F238E27FC236}">
                <a16:creationId xmlns:a16="http://schemas.microsoft.com/office/drawing/2014/main" id="{51F734C1-F867-4FB6-A239-D99ED9E4C54D}"/>
              </a:ext>
            </a:extLst>
          </p:cNvPr>
          <p:cNvSpPr>
            <a:spLocks noGrp="1"/>
          </p:cNvSpPr>
          <p:nvPr>
            <p:ph type="body" sz="quarter" idx="28" hasCustomPrompt="1"/>
          </p:nvPr>
        </p:nvSpPr>
        <p:spPr>
          <a:xfrm>
            <a:off x="8680094" y="5414833"/>
            <a:ext cx="2118415"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62" name="Picture Placeholder 9">
            <a:extLst>
              <a:ext uri="{FF2B5EF4-FFF2-40B4-BE49-F238E27FC236}">
                <a16:creationId xmlns:a16="http://schemas.microsoft.com/office/drawing/2014/main" id="{11E88FD1-69BB-4254-81B8-7B383CE8D2D0}"/>
              </a:ext>
            </a:extLst>
          </p:cNvPr>
          <p:cNvSpPr>
            <a:spLocks noGrp="1"/>
          </p:cNvSpPr>
          <p:nvPr>
            <p:ph type="pic" sz="quarter" idx="29" hasCustomPrompt="1"/>
          </p:nvPr>
        </p:nvSpPr>
        <p:spPr>
          <a:xfrm>
            <a:off x="2002390" y="2327255"/>
            <a:ext cx="950588" cy="685062"/>
          </a:xfrm>
          <a:prstGeom prst="rect">
            <a:avLst/>
          </a:prstGeom>
        </p:spPr>
        <p:txBody>
          <a:bodyPr anchor="ctr">
            <a:normAutofit/>
          </a:bodyPr>
          <a:lstStyle>
            <a:lvl1pPr marL="0" indent="0" algn="ctr">
              <a:buNone/>
              <a:defRPr sz="1200"/>
            </a:lvl1pPr>
          </a:lstStyle>
          <a:p>
            <a:r>
              <a:rPr lang="en-US"/>
              <a:t>Click to add photo</a:t>
            </a:r>
          </a:p>
        </p:txBody>
      </p:sp>
      <p:sp>
        <p:nvSpPr>
          <p:cNvPr id="63" name="Text Placeholder 10">
            <a:extLst>
              <a:ext uri="{FF2B5EF4-FFF2-40B4-BE49-F238E27FC236}">
                <a16:creationId xmlns:a16="http://schemas.microsoft.com/office/drawing/2014/main" id="{E6EBB7F2-ABDB-41F2-8A6B-93196276ABF5}"/>
              </a:ext>
            </a:extLst>
          </p:cNvPr>
          <p:cNvSpPr>
            <a:spLocks noGrp="1"/>
          </p:cNvSpPr>
          <p:nvPr>
            <p:ph type="body" sz="quarter" idx="30" hasCustomPrompt="1"/>
          </p:nvPr>
        </p:nvSpPr>
        <p:spPr>
          <a:xfrm>
            <a:off x="1418477" y="3263610"/>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64" name="Text Placeholder 10">
            <a:extLst>
              <a:ext uri="{FF2B5EF4-FFF2-40B4-BE49-F238E27FC236}">
                <a16:creationId xmlns:a16="http://schemas.microsoft.com/office/drawing/2014/main" id="{4D66759F-DBAD-46B4-929C-18F2FB541B00}"/>
              </a:ext>
            </a:extLst>
          </p:cNvPr>
          <p:cNvSpPr>
            <a:spLocks noGrp="1"/>
          </p:cNvSpPr>
          <p:nvPr>
            <p:ph type="body" sz="quarter" idx="31" hasCustomPrompt="1"/>
          </p:nvPr>
        </p:nvSpPr>
        <p:spPr>
          <a:xfrm>
            <a:off x="1418477" y="3579845"/>
            <a:ext cx="2118414"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68" name="Text Placeholder 10">
            <a:extLst>
              <a:ext uri="{FF2B5EF4-FFF2-40B4-BE49-F238E27FC236}">
                <a16:creationId xmlns:a16="http://schemas.microsoft.com/office/drawing/2014/main" id="{07D90C20-BFF7-4D04-AD95-1861DF74509F}"/>
              </a:ext>
            </a:extLst>
          </p:cNvPr>
          <p:cNvSpPr>
            <a:spLocks noGrp="1"/>
          </p:cNvSpPr>
          <p:nvPr>
            <p:ph type="body" sz="quarter" idx="35" hasCustomPrompt="1"/>
          </p:nvPr>
        </p:nvSpPr>
        <p:spPr>
          <a:xfrm>
            <a:off x="3839016" y="3263610"/>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69" name="Text Placeholder 10">
            <a:extLst>
              <a:ext uri="{FF2B5EF4-FFF2-40B4-BE49-F238E27FC236}">
                <a16:creationId xmlns:a16="http://schemas.microsoft.com/office/drawing/2014/main" id="{EF54F366-5FD7-4707-A0E3-FAFA53156C29}"/>
              </a:ext>
            </a:extLst>
          </p:cNvPr>
          <p:cNvSpPr>
            <a:spLocks noGrp="1"/>
          </p:cNvSpPr>
          <p:nvPr>
            <p:ph type="body" sz="quarter" idx="36" hasCustomPrompt="1"/>
          </p:nvPr>
        </p:nvSpPr>
        <p:spPr>
          <a:xfrm>
            <a:off x="3839016" y="3579845"/>
            <a:ext cx="2118414"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70" name="Text Placeholder 10">
            <a:extLst>
              <a:ext uri="{FF2B5EF4-FFF2-40B4-BE49-F238E27FC236}">
                <a16:creationId xmlns:a16="http://schemas.microsoft.com/office/drawing/2014/main" id="{A51158F4-509A-44E4-A601-2CD7AEDE7380}"/>
              </a:ext>
            </a:extLst>
          </p:cNvPr>
          <p:cNvSpPr>
            <a:spLocks noGrp="1"/>
          </p:cNvSpPr>
          <p:nvPr>
            <p:ph type="body" sz="quarter" idx="37" hasCustomPrompt="1"/>
          </p:nvPr>
        </p:nvSpPr>
        <p:spPr>
          <a:xfrm>
            <a:off x="6259555" y="3263610"/>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71" name="Text Placeholder 10">
            <a:extLst>
              <a:ext uri="{FF2B5EF4-FFF2-40B4-BE49-F238E27FC236}">
                <a16:creationId xmlns:a16="http://schemas.microsoft.com/office/drawing/2014/main" id="{DA9AC8DA-4C66-4D66-9075-59DC95E2AC33}"/>
              </a:ext>
            </a:extLst>
          </p:cNvPr>
          <p:cNvSpPr>
            <a:spLocks noGrp="1"/>
          </p:cNvSpPr>
          <p:nvPr>
            <p:ph type="body" sz="quarter" idx="38" hasCustomPrompt="1"/>
          </p:nvPr>
        </p:nvSpPr>
        <p:spPr>
          <a:xfrm>
            <a:off x="6259555" y="3579845"/>
            <a:ext cx="2118414"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72" name="Text Placeholder 10">
            <a:extLst>
              <a:ext uri="{FF2B5EF4-FFF2-40B4-BE49-F238E27FC236}">
                <a16:creationId xmlns:a16="http://schemas.microsoft.com/office/drawing/2014/main" id="{F3A598D9-D412-4C15-A31C-3A4842B32E1F}"/>
              </a:ext>
            </a:extLst>
          </p:cNvPr>
          <p:cNvSpPr>
            <a:spLocks noGrp="1"/>
          </p:cNvSpPr>
          <p:nvPr>
            <p:ph type="body" sz="quarter" idx="39" hasCustomPrompt="1"/>
          </p:nvPr>
        </p:nvSpPr>
        <p:spPr>
          <a:xfrm>
            <a:off x="8680094" y="3263610"/>
            <a:ext cx="2118415"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73" name="Text Placeholder 10">
            <a:extLst>
              <a:ext uri="{FF2B5EF4-FFF2-40B4-BE49-F238E27FC236}">
                <a16:creationId xmlns:a16="http://schemas.microsoft.com/office/drawing/2014/main" id="{14A0A9AD-40F7-4203-917C-8BFBF4FCF2C0}"/>
              </a:ext>
            </a:extLst>
          </p:cNvPr>
          <p:cNvSpPr>
            <a:spLocks noGrp="1"/>
          </p:cNvSpPr>
          <p:nvPr>
            <p:ph type="body" sz="quarter" idx="40" hasCustomPrompt="1"/>
          </p:nvPr>
        </p:nvSpPr>
        <p:spPr>
          <a:xfrm>
            <a:off x="8680094" y="3579845"/>
            <a:ext cx="2118415"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74" name="Rectangle 73">
            <a:extLst>
              <a:ext uri="{FF2B5EF4-FFF2-40B4-BE49-F238E27FC236}">
                <a16:creationId xmlns:a16="http://schemas.microsoft.com/office/drawing/2014/main" id="{129E220D-4268-4E0B-B292-D87F92DF6ED3}"/>
              </a:ext>
            </a:extLst>
          </p:cNvPr>
          <p:cNvSpPr/>
          <p:nvPr userDrawn="1"/>
        </p:nvSpPr>
        <p:spPr>
          <a:xfrm>
            <a:off x="1947081" y="2272648"/>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Picture Placeholder 9">
            <a:extLst>
              <a:ext uri="{FF2B5EF4-FFF2-40B4-BE49-F238E27FC236}">
                <a16:creationId xmlns:a16="http://schemas.microsoft.com/office/drawing/2014/main" id="{2DB6BDC2-D18B-4AF7-9B33-2FB86D67A64A}"/>
              </a:ext>
            </a:extLst>
          </p:cNvPr>
          <p:cNvSpPr>
            <a:spLocks noGrp="1"/>
          </p:cNvSpPr>
          <p:nvPr>
            <p:ph type="pic" sz="quarter" idx="41" hasCustomPrompt="1"/>
          </p:nvPr>
        </p:nvSpPr>
        <p:spPr>
          <a:xfrm>
            <a:off x="2002390" y="4154796"/>
            <a:ext cx="950588" cy="685062"/>
          </a:xfrm>
          <a:prstGeom prst="rect">
            <a:avLst/>
          </a:prstGeom>
        </p:spPr>
        <p:txBody>
          <a:bodyPr anchor="ctr">
            <a:normAutofit/>
          </a:bodyPr>
          <a:lstStyle>
            <a:lvl1pPr marL="0" indent="0" algn="ctr">
              <a:buNone/>
              <a:defRPr sz="1200"/>
            </a:lvl1pPr>
          </a:lstStyle>
          <a:p>
            <a:r>
              <a:rPr lang="en-US"/>
              <a:t>Click to add photo</a:t>
            </a:r>
          </a:p>
        </p:txBody>
      </p:sp>
      <p:sp>
        <p:nvSpPr>
          <p:cNvPr id="79" name="Rectangle 78">
            <a:extLst>
              <a:ext uri="{FF2B5EF4-FFF2-40B4-BE49-F238E27FC236}">
                <a16:creationId xmlns:a16="http://schemas.microsoft.com/office/drawing/2014/main" id="{CB9D855A-B11D-44DC-BBE1-7BA68BD18E68}"/>
              </a:ext>
            </a:extLst>
          </p:cNvPr>
          <p:cNvSpPr/>
          <p:nvPr userDrawn="1"/>
        </p:nvSpPr>
        <p:spPr>
          <a:xfrm>
            <a:off x="1947081" y="4100189"/>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Picture Placeholder 9">
            <a:extLst>
              <a:ext uri="{FF2B5EF4-FFF2-40B4-BE49-F238E27FC236}">
                <a16:creationId xmlns:a16="http://schemas.microsoft.com/office/drawing/2014/main" id="{D12B69C6-4468-4017-A141-0864B9065E88}"/>
              </a:ext>
            </a:extLst>
          </p:cNvPr>
          <p:cNvSpPr>
            <a:spLocks noGrp="1"/>
          </p:cNvSpPr>
          <p:nvPr>
            <p:ph type="pic" sz="quarter" idx="42" hasCustomPrompt="1"/>
          </p:nvPr>
        </p:nvSpPr>
        <p:spPr>
          <a:xfrm>
            <a:off x="4422929" y="2319234"/>
            <a:ext cx="950588" cy="685062"/>
          </a:xfrm>
          <a:prstGeom prst="rect">
            <a:avLst/>
          </a:prstGeom>
        </p:spPr>
        <p:txBody>
          <a:bodyPr anchor="ctr">
            <a:normAutofit/>
          </a:bodyPr>
          <a:lstStyle>
            <a:lvl1pPr marL="0" indent="0" algn="ctr">
              <a:buNone/>
              <a:defRPr sz="1200"/>
            </a:lvl1pPr>
          </a:lstStyle>
          <a:p>
            <a:r>
              <a:rPr lang="en-US"/>
              <a:t>Click to add photo</a:t>
            </a:r>
          </a:p>
        </p:txBody>
      </p:sp>
      <p:sp>
        <p:nvSpPr>
          <p:cNvPr id="81" name="Rectangle 80">
            <a:extLst>
              <a:ext uri="{FF2B5EF4-FFF2-40B4-BE49-F238E27FC236}">
                <a16:creationId xmlns:a16="http://schemas.microsoft.com/office/drawing/2014/main" id="{E874C203-B833-4D0D-9674-D25DFA3F9606}"/>
              </a:ext>
            </a:extLst>
          </p:cNvPr>
          <p:cNvSpPr/>
          <p:nvPr userDrawn="1"/>
        </p:nvSpPr>
        <p:spPr>
          <a:xfrm>
            <a:off x="4367620" y="2264627"/>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Picture Placeholder 9">
            <a:extLst>
              <a:ext uri="{FF2B5EF4-FFF2-40B4-BE49-F238E27FC236}">
                <a16:creationId xmlns:a16="http://schemas.microsoft.com/office/drawing/2014/main" id="{0B83E94D-7A2E-4F82-9F6F-414BB1EE1F9D}"/>
              </a:ext>
            </a:extLst>
          </p:cNvPr>
          <p:cNvSpPr>
            <a:spLocks noGrp="1"/>
          </p:cNvSpPr>
          <p:nvPr>
            <p:ph type="pic" sz="quarter" idx="43" hasCustomPrompt="1"/>
          </p:nvPr>
        </p:nvSpPr>
        <p:spPr>
          <a:xfrm>
            <a:off x="4422929" y="4146775"/>
            <a:ext cx="950588" cy="685062"/>
          </a:xfrm>
          <a:prstGeom prst="rect">
            <a:avLst/>
          </a:prstGeom>
        </p:spPr>
        <p:txBody>
          <a:bodyPr anchor="ctr">
            <a:normAutofit/>
          </a:bodyPr>
          <a:lstStyle>
            <a:lvl1pPr marL="0" indent="0" algn="ctr">
              <a:buNone/>
              <a:defRPr sz="1200"/>
            </a:lvl1pPr>
          </a:lstStyle>
          <a:p>
            <a:r>
              <a:rPr lang="en-US"/>
              <a:t>Click to add photo</a:t>
            </a:r>
          </a:p>
        </p:txBody>
      </p:sp>
      <p:sp>
        <p:nvSpPr>
          <p:cNvPr id="83" name="Rectangle 82">
            <a:extLst>
              <a:ext uri="{FF2B5EF4-FFF2-40B4-BE49-F238E27FC236}">
                <a16:creationId xmlns:a16="http://schemas.microsoft.com/office/drawing/2014/main" id="{454DE692-CD53-4D36-9E21-EDBFA9779183}"/>
              </a:ext>
            </a:extLst>
          </p:cNvPr>
          <p:cNvSpPr/>
          <p:nvPr userDrawn="1"/>
        </p:nvSpPr>
        <p:spPr>
          <a:xfrm>
            <a:off x="4367620" y="4092168"/>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Picture Placeholder 9">
            <a:extLst>
              <a:ext uri="{FF2B5EF4-FFF2-40B4-BE49-F238E27FC236}">
                <a16:creationId xmlns:a16="http://schemas.microsoft.com/office/drawing/2014/main" id="{722A2533-C7FE-4FF8-88EA-CC5A72E587E0}"/>
              </a:ext>
            </a:extLst>
          </p:cNvPr>
          <p:cNvSpPr>
            <a:spLocks noGrp="1"/>
          </p:cNvSpPr>
          <p:nvPr>
            <p:ph type="pic" sz="quarter" idx="44" hasCustomPrompt="1"/>
          </p:nvPr>
        </p:nvSpPr>
        <p:spPr>
          <a:xfrm>
            <a:off x="6843468" y="2323944"/>
            <a:ext cx="950588" cy="685062"/>
          </a:xfrm>
          <a:prstGeom prst="rect">
            <a:avLst/>
          </a:prstGeom>
        </p:spPr>
        <p:txBody>
          <a:bodyPr anchor="ctr">
            <a:normAutofit/>
          </a:bodyPr>
          <a:lstStyle>
            <a:lvl1pPr marL="0" indent="0" algn="ctr">
              <a:buNone/>
              <a:defRPr sz="1200"/>
            </a:lvl1pPr>
          </a:lstStyle>
          <a:p>
            <a:r>
              <a:rPr lang="en-US"/>
              <a:t>Click to add photo</a:t>
            </a:r>
          </a:p>
        </p:txBody>
      </p:sp>
      <p:sp>
        <p:nvSpPr>
          <p:cNvPr id="85" name="Rectangle 84">
            <a:extLst>
              <a:ext uri="{FF2B5EF4-FFF2-40B4-BE49-F238E27FC236}">
                <a16:creationId xmlns:a16="http://schemas.microsoft.com/office/drawing/2014/main" id="{60564730-564F-4992-974D-020B105689EE}"/>
              </a:ext>
            </a:extLst>
          </p:cNvPr>
          <p:cNvSpPr/>
          <p:nvPr userDrawn="1"/>
        </p:nvSpPr>
        <p:spPr>
          <a:xfrm>
            <a:off x="6788159" y="2269337"/>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Picture Placeholder 9">
            <a:extLst>
              <a:ext uri="{FF2B5EF4-FFF2-40B4-BE49-F238E27FC236}">
                <a16:creationId xmlns:a16="http://schemas.microsoft.com/office/drawing/2014/main" id="{3FF1C129-85E6-40AA-8026-14C47F0F038C}"/>
              </a:ext>
            </a:extLst>
          </p:cNvPr>
          <p:cNvSpPr>
            <a:spLocks noGrp="1"/>
          </p:cNvSpPr>
          <p:nvPr>
            <p:ph type="pic" sz="quarter" idx="45" hasCustomPrompt="1"/>
          </p:nvPr>
        </p:nvSpPr>
        <p:spPr>
          <a:xfrm>
            <a:off x="6843468" y="4151485"/>
            <a:ext cx="950588" cy="685062"/>
          </a:xfrm>
          <a:prstGeom prst="rect">
            <a:avLst/>
          </a:prstGeom>
        </p:spPr>
        <p:txBody>
          <a:bodyPr anchor="ctr">
            <a:normAutofit/>
          </a:bodyPr>
          <a:lstStyle>
            <a:lvl1pPr marL="0" indent="0" algn="ctr">
              <a:buNone/>
              <a:defRPr sz="1200"/>
            </a:lvl1pPr>
          </a:lstStyle>
          <a:p>
            <a:r>
              <a:rPr lang="en-US"/>
              <a:t>Click to add photo</a:t>
            </a:r>
          </a:p>
        </p:txBody>
      </p:sp>
      <p:sp>
        <p:nvSpPr>
          <p:cNvPr id="87" name="Rectangle 86">
            <a:extLst>
              <a:ext uri="{FF2B5EF4-FFF2-40B4-BE49-F238E27FC236}">
                <a16:creationId xmlns:a16="http://schemas.microsoft.com/office/drawing/2014/main" id="{3E7D63A3-3C58-4F80-B353-C26650B97F55}"/>
              </a:ext>
            </a:extLst>
          </p:cNvPr>
          <p:cNvSpPr/>
          <p:nvPr userDrawn="1"/>
        </p:nvSpPr>
        <p:spPr>
          <a:xfrm>
            <a:off x="6788159" y="4096878"/>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Picture Placeholder 9">
            <a:extLst>
              <a:ext uri="{FF2B5EF4-FFF2-40B4-BE49-F238E27FC236}">
                <a16:creationId xmlns:a16="http://schemas.microsoft.com/office/drawing/2014/main" id="{C78943C0-07AD-428D-A010-64CDDC815654}"/>
              </a:ext>
            </a:extLst>
          </p:cNvPr>
          <p:cNvSpPr>
            <a:spLocks noGrp="1"/>
          </p:cNvSpPr>
          <p:nvPr>
            <p:ph type="pic" sz="quarter" idx="46" hasCustomPrompt="1"/>
          </p:nvPr>
        </p:nvSpPr>
        <p:spPr>
          <a:xfrm>
            <a:off x="9264007" y="2315923"/>
            <a:ext cx="950588" cy="685062"/>
          </a:xfrm>
          <a:prstGeom prst="rect">
            <a:avLst/>
          </a:prstGeom>
        </p:spPr>
        <p:txBody>
          <a:bodyPr anchor="ctr">
            <a:normAutofit/>
          </a:bodyPr>
          <a:lstStyle>
            <a:lvl1pPr marL="0" indent="0" algn="ctr">
              <a:buNone/>
              <a:defRPr sz="1200"/>
            </a:lvl1pPr>
          </a:lstStyle>
          <a:p>
            <a:r>
              <a:rPr lang="en-US"/>
              <a:t>Click to add photo</a:t>
            </a:r>
          </a:p>
        </p:txBody>
      </p:sp>
      <p:sp>
        <p:nvSpPr>
          <p:cNvPr id="89" name="Rectangle 88">
            <a:extLst>
              <a:ext uri="{FF2B5EF4-FFF2-40B4-BE49-F238E27FC236}">
                <a16:creationId xmlns:a16="http://schemas.microsoft.com/office/drawing/2014/main" id="{44D0D2B8-EB2F-407A-A7DF-29BF878D0C97}"/>
              </a:ext>
            </a:extLst>
          </p:cNvPr>
          <p:cNvSpPr/>
          <p:nvPr userDrawn="1"/>
        </p:nvSpPr>
        <p:spPr>
          <a:xfrm>
            <a:off x="9208698" y="2261316"/>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Picture Placeholder 9">
            <a:extLst>
              <a:ext uri="{FF2B5EF4-FFF2-40B4-BE49-F238E27FC236}">
                <a16:creationId xmlns:a16="http://schemas.microsoft.com/office/drawing/2014/main" id="{9F5D0399-2186-4D0F-B2B6-FB29536013E2}"/>
              </a:ext>
            </a:extLst>
          </p:cNvPr>
          <p:cNvSpPr>
            <a:spLocks noGrp="1"/>
          </p:cNvSpPr>
          <p:nvPr>
            <p:ph type="pic" sz="quarter" idx="47" hasCustomPrompt="1"/>
          </p:nvPr>
        </p:nvSpPr>
        <p:spPr>
          <a:xfrm>
            <a:off x="9264007" y="4143464"/>
            <a:ext cx="950588" cy="685062"/>
          </a:xfrm>
          <a:prstGeom prst="rect">
            <a:avLst/>
          </a:prstGeom>
        </p:spPr>
        <p:txBody>
          <a:bodyPr anchor="ctr">
            <a:normAutofit/>
          </a:bodyPr>
          <a:lstStyle>
            <a:lvl1pPr marL="0" indent="0" algn="ctr">
              <a:buNone/>
              <a:defRPr sz="1200"/>
            </a:lvl1pPr>
          </a:lstStyle>
          <a:p>
            <a:r>
              <a:rPr lang="en-US"/>
              <a:t>Click to add photo</a:t>
            </a:r>
          </a:p>
        </p:txBody>
      </p:sp>
      <p:sp>
        <p:nvSpPr>
          <p:cNvPr id="91" name="Rectangle 90">
            <a:extLst>
              <a:ext uri="{FF2B5EF4-FFF2-40B4-BE49-F238E27FC236}">
                <a16:creationId xmlns:a16="http://schemas.microsoft.com/office/drawing/2014/main" id="{A161A1AC-702C-4209-BE7C-E51F7434B5B5}"/>
              </a:ext>
            </a:extLst>
          </p:cNvPr>
          <p:cNvSpPr/>
          <p:nvPr userDrawn="1"/>
        </p:nvSpPr>
        <p:spPr>
          <a:xfrm>
            <a:off x="9208698" y="4088857"/>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itle 1">
            <a:extLst>
              <a:ext uri="{FF2B5EF4-FFF2-40B4-BE49-F238E27FC236}">
                <a16:creationId xmlns:a16="http://schemas.microsoft.com/office/drawing/2014/main" id="{8ADA00ED-298B-444A-A7F5-508EDBA56FC5}"/>
              </a:ext>
            </a:extLst>
          </p:cNvPr>
          <p:cNvSpPr>
            <a:spLocks noGrp="1"/>
          </p:cNvSpPr>
          <p:nvPr>
            <p:ph type="title" hasCustomPrompt="1"/>
          </p:nvPr>
        </p:nvSpPr>
        <p:spPr>
          <a:xfrm>
            <a:off x="2452698" y="1187753"/>
            <a:ext cx="7286604" cy="634323"/>
          </a:xfrm>
        </p:spPr>
        <p:txBody>
          <a:bodyPr anchor="t">
            <a:normAutofit/>
          </a:bodyPr>
          <a:lstStyle>
            <a:lvl1pPr algn="ctr">
              <a:lnSpc>
                <a:spcPct val="125000"/>
              </a:lnSpc>
              <a:defRPr sz="2800"/>
            </a:lvl1pPr>
          </a:lstStyle>
          <a:p>
            <a:r>
              <a:rPr lang="en-US"/>
              <a:t>Click to add title</a:t>
            </a:r>
          </a:p>
        </p:txBody>
      </p:sp>
    </p:spTree>
    <p:extLst>
      <p:ext uri="{BB962C8B-B14F-4D97-AF65-F5344CB8AC3E}">
        <p14:creationId xmlns:p14="http://schemas.microsoft.com/office/powerpoint/2010/main" val="319706142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Fundin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BC2989-2CED-47FB-8D23-FF60F2561EAD}"/>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3" name="Date Placeholder 2">
            <a:extLst>
              <a:ext uri="{FF2B5EF4-FFF2-40B4-BE49-F238E27FC236}">
                <a16:creationId xmlns:a16="http://schemas.microsoft.com/office/drawing/2014/main" id="{BA429704-4AB7-47AB-8C1F-4C2E4C99A10E}"/>
              </a:ext>
            </a:extLst>
          </p:cNvPr>
          <p:cNvSpPr>
            <a:spLocks noGrp="1"/>
          </p:cNvSpPr>
          <p:nvPr>
            <p:ph type="dt" sz="half" idx="10"/>
          </p:nvPr>
        </p:nvSpPr>
        <p:spPr/>
        <p:txBody>
          <a:bodyPr/>
          <a:lstStyle/>
          <a:p>
            <a:r>
              <a:rPr lang="en-US"/>
              <a:t>8/06/20XX</a:t>
            </a:r>
          </a:p>
        </p:txBody>
      </p:sp>
      <p:sp>
        <p:nvSpPr>
          <p:cNvPr id="4" name="Footer Placeholder 3">
            <a:extLst>
              <a:ext uri="{FF2B5EF4-FFF2-40B4-BE49-F238E27FC236}">
                <a16:creationId xmlns:a16="http://schemas.microsoft.com/office/drawing/2014/main" id="{B0348280-3106-454C-9D69-9BD1267B1811}"/>
              </a:ext>
            </a:extLst>
          </p:cNvPr>
          <p:cNvSpPr>
            <a:spLocks noGrp="1"/>
          </p:cNvSpPr>
          <p:nvPr>
            <p:ph type="ftr" sz="quarter" idx="11"/>
          </p:nvPr>
        </p:nvSpPr>
        <p:spPr/>
        <p:txBody>
          <a:bodyPr/>
          <a:lstStyle/>
          <a:p>
            <a:r>
              <a:rPr lang="en-US"/>
              <a:t>PITCH DECK</a:t>
            </a:r>
          </a:p>
        </p:txBody>
      </p:sp>
      <p:sp>
        <p:nvSpPr>
          <p:cNvPr id="5" name="Slide Number Placeholder 4">
            <a:extLst>
              <a:ext uri="{FF2B5EF4-FFF2-40B4-BE49-F238E27FC236}">
                <a16:creationId xmlns:a16="http://schemas.microsoft.com/office/drawing/2014/main" id="{09426433-6916-408B-BE80-EB35C693077C}"/>
              </a:ext>
            </a:extLst>
          </p:cNvPr>
          <p:cNvSpPr>
            <a:spLocks noGrp="1"/>
          </p:cNvSpPr>
          <p:nvPr>
            <p:ph type="sldNum" sz="quarter" idx="12"/>
          </p:nvPr>
        </p:nvSpPr>
        <p:spPr/>
        <p:txBody>
          <a:bodyPr/>
          <a:lstStyle/>
          <a:p>
            <a:fld id="{A402E4C0-AD5E-4E8C-9F21-7CCE474BDCEB}" type="slidenum">
              <a:rPr lang="en-US" smtClean="0"/>
              <a:pPr/>
              <a:t>‹#›</a:t>
            </a:fld>
            <a:endParaRPr lang="en-US"/>
          </a:p>
        </p:txBody>
      </p:sp>
      <p:sp>
        <p:nvSpPr>
          <p:cNvPr id="34" name="Rectangle 33">
            <a:extLst>
              <a:ext uri="{FF2B5EF4-FFF2-40B4-BE49-F238E27FC236}">
                <a16:creationId xmlns:a16="http://schemas.microsoft.com/office/drawing/2014/main" id="{137D1BF6-CA32-48D3-B8AE-5D5C621A7EB5}"/>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accent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14">
            <a:extLst>
              <a:ext uri="{FF2B5EF4-FFF2-40B4-BE49-F238E27FC236}">
                <a16:creationId xmlns:a16="http://schemas.microsoft.com/office/drawing/2014/main" id="{F57E488F-AD89-4213-9093-5646DF323A25}"/>
              </a:ext>
            </a:extLst>
          </p:cNvPr>
          <p:cNvSpPr>
            <a:spLocks noGrp="1"/>
          </p:cNvSpPr>
          <p:nvPr>
            <p:ph type="body" sz="quarter" idx="13" hasCustomPrompt="1"/>
          </p:nvPr>
        </p:nvSpPr>
        <p:spPr>
          <a:xfrm>
            <a:off x="900511" y="4114240"/>
            <a:ext cx="2382386"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4"/>
                </a:solidFill>
                <a:latin typeface="+mj-lt"/>
              </a:defRPr>
            </a:lvl1pPr>
          </a:lstStyle>
          <a:p>
            <a:pPr lvl="0"/>
            <a:r>
              <a:rPr lang="en-US"/>
              <a:t>Click to add title</a:t>
            </a:r>
          </a:p>
        </p:txBody>
      </p:sp>
      <p:sp>
        <p:nvSpPr>
          <p:cNvPr id="20" name="Text Placeholder 14">
            <a:extLst>
              <a:ext uri="{FF2B5EF4-FFF2-40B4-BE49-F238E27FC236}">
                <a16:creationId xmlns:a16="http://schemas.microsoft.com/office/drawing/2014/main" id="{E31C9DEB-43A3-4514-9EB8-2CE147497B96}"/>
              </a:ext>
            </a:extLst>
          </p:cNvPr>
          <p:cNvSpPr>
            <a:spLocks noGrp="1"/>
          </p:cNvSpPr>
          <p:nvPr>
            <p:ph type="body" sz="quarter" idx="15" hasCustomPrompt="1"/>
          </p:nvPr>
        </p:nvSpPr>
        <p:spPr>
          <a:xfrm>
            <a:off x="900511" y="4733168"/>
            <a:ext cx="2382386"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1" name="Text Placeholder 14">
            <a:extLst>
              <a:ext uri="{FF2B5EF4-FFF2-40B4-BE49-F238E27FC236}">
                <a16:creationId xmlns:a16="http://schemas.microsoft.com/office/drawing/2014/main" id="{254EC399-E62D-401A-936C-2B26F8265F17}"/>
              </a:ext>
            </a:extLst>
          </p:cNvPr>
          <p:cNvSpPr>
            <a:spLocks noGrp="1"/>
          </p:cNvSpPr>
          <p:nvPr>
            <p:ph type="body" sz="quarter" idx="16" hasCustomPrompt="1"/>
          </p:nvPr>
        </p:nvSpPr>
        <p:spPr>
          <a:xfrm>
            <a:off x="3584039" y="4114240"/>
            <a:ext cx="2382386"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3">
                    <a:lumMod val="60000"/>
                    <a:lumOff val="40000"/>
                  </a:schemeClr>
                </a:solidFill>
                <a:latin typeface="+mj-lt"/>
              </a:defRPr>
            </a:lvl1pPr>
          </a:lstStyle>
          <a:p>
            <a:pPr lvl="0"/>
            <a:r>
              <a:rPr lang="en-US"/>
              <a:t>Click to add title</a:t>
            </a:r>
          </a:p>
        </p:txBody>
      </p:sp>
      <p:sp>
        <p:nvSpPr>
          <p:cNvPr id="22" name="Text Placeholder 14">
            <a:extLst>
              <a:ext uri="{FF2B5EF4-FFF2-40B4-BE49-F238E27FC236}">
                <a16:creationId xmlns:a16="http://schemas.microsoft.com/office/drawing/2014/main" id="{4F49DC18-7C09-4FFC-98BF-DC17FCE6223B}"/>
              </a:ext>
            </a:extLst>
          </p:cNvPr>
          <p:cNvSpPr>
            <a:spLocks noGrp="1"/>
          </p:cNvSpPr>
          <p:nvPr>
            <p:ph type="body" sz="quarter" idx="17" hasCustomPrompt="1"/>
          </p:nvPr>
        </p:nvSpPr>
        <p:spPr>
          <a:xfrm>
            <a:off x="3584039" y="4733168"/>
            <a:ext cx="2382386"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3" name="Text Placeholder 14">
            <a:extLst>
              <a:ext uri="{FF2B5EF4-FFF2-40B4-BE49-F238E27FC236}">
                <a16:creationId xmlns:a16="http://schemas.microsoft.com/office/drawing/2014/main" id="{9D21F281-5009-4E28-B34E-218C36B33ABD}"/>
              </a:ext>
            </a:extLst>
          </p:cNvPr>
          <p:cNvSpPr>
            <a:spLocks noGrp="1"/>
          </p:cNvSpPr>
          <p:nvPr>
            <p:ph type="body" sz="quarter" idx="18" hasCustomPrompt="1"/>
          </p:nvPr>
        </p:nvSpPr>
        <p:spPr>
          <a:xfrm>
            <a:off x="6267567" y="4114240"/>
            <a:ext cx="2382386"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5"/>
                </a:solidFill>
                <a:latin typeface="+mj-lt"/>
              </a:defRPr>
            </a:lvl1pPr>
          </a:lstStyle>
          <a:p>
            <a:pPr lvl="0"/>
            <a:r>
              <a:rPr lang="en-US"/>
              <a:t>Click to add title</a:t>
            </a:r>
          </a:p>
        </p:txBody>
      </p:sp>
      <p:sp>
        <p:nvSpPr>
          <p:cNvPr id="24" name="Text Placeholder 14">
            <a:extLst>
              <a:ext uri="{FF2B5EF4-FFF2-40B4-BE49-F238E27FC236}">
                <a16:creationId xmlns:a16="http://schemas.microsoft.com/office/drawing/2014/main" id="{75C2A3FB-F206-4ED3-A8BF-712D66D52D29}"/>
              </a:ext>
            </a:extLst>
          </p:cNvPr>
          <p:cNvSpPr>
            <a:spLocks noGrp="1"/>
          </p:cNvSpPr>
          <p:nvPr>
            <p:ph type="body" sz="quarter" idx="19" hasCustomPrompt="1"/>
          </p:nvPr>
        </p:nvSpPr>
        <p:spPr>
          <a:xfrm>
            <a:off x="6267567" y="4733168"/>
            <a:ext cx="2382386"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5" name="Text Placeholder 14">
            <a:extLst>
              <a:ext uri="{FF2B5EF4-FFF2-40B4-BE49-F238E27FC236}">
                <a16:creationId xmlns:a16="http://schemas.microsoft.com/office/drawing/2014/main" id="{433D1544-1248-444D-B0AC-C5B22E1D2638}"/>
              </a:ext>
            </a:extLst>
          </p:cNvPr>
          <p:cNvSpPr>
            <a:spLocks noGrp="1"/>
          </p:cNvSpPr>
          <p:nvPr>
            <p:ph type="body" sz="quarter" idx="20" hasCustomPrompt="1"/>
          </p:nvPr>
        </p:nvSpPr>
        <p:spPr>
          <a:xfrm>
            <a:off x="8951094" y="4114240"/>
            <a:ext cx="2382386"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2">
                    <a:lumMod val="20000"/>
                    <a:lumOff val="80000"/>
                  </a:schemeClr>
                </a:solidFill>
                <a:latin typeface="+mj-lt"/>
              </a:defRPr>
            </a:lvl1pPr>
          </a:lstStyle>
          <a:p>
            <a:pPr lvl="0"/>
            <a:r>
              <a:rPr lang="en-US"/>
              <a:t>Click to add title</a:t>
            </a:r>
          </a:p>
        </p:txBody>
      </p:sp>
      <p:sp>
        <p:nvSpPr>
          <p:cNvPr id="26" name="Text Placeholder 14">
            <a:extLst>
              <a:ext uri="{FF2B5EF4-FFF2-40B4-BE49-F238E27FC236}">
                <a16:creationId xmlns:a16="http://schemas.microsoft.com/office/drawing/2014/main" id="{9F4FDF38-0969-49B5-BE15-AB7D41B68D28}"/>
              </a:ext>
            </a:extLst>
          </p:cNvPr>
          <p:cNvSpPr>
            <a:spLocks noGrp="1"/>
          </p:cNvSpPr>
          <p:nvPr>
            <p:ph type="body" sz="quarter" idx="21" hasCustomPrompt="1"/>
          </p:nvPr>
        </p:nvSpPr>
        <p:spPr>
          <a:xfrm>
            <a:off x="8951094" y="4733168"/>
            <a:ext cx="2382386"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7" name="Text Placeholder 10">
            <a:extLst>
              <a:ext uri="{FF2B5EF4-FFF2-40B4-BE49-F238E27FC236}">
                <a16:creationId xmlns:a16="http://schemas.microsoft.com/office/drawing/2014/main" id="{A749E3E6-EB0F-4108-9196-2A2DDD63E220}"/>
              </a:ext>
            </a:extLst>
          </p:cNvPr>
          <p:cNvSpPr>
            <a:spLocks noGrp="1"/>
          </p:cNvSpPr>
          <p:nvPr>
            <p:ph type="body" sz="quarter" idx="22" hasCustomPrompt="1"/>
          </p:nvPr>
        </p:nvSpPr>
        <p:spPr>
          <a:xfrm>
            <a:off x="1285758" y="2399173"/>
            <a:ext cx="1611892" cy="1151632"/>
          </a:xfrm>
          <a:prstGeom prst="rect">
            <a:avLst/>
          </a:prstGeom>
        </p:spPr>
        <p:txBody>
          <a:bodyPr anchor="ctr"/>
          <a:lstStyle>
            <a:lvl1pPr marL="0" indent="0" algn="ctr">
              <a:lnSpc>
                <a:spcPct val="80000"/>
              </a:lnSpc>
              <a:spcBef>
                <a:spcPts val="1000"/>
              </a:spcBef>
              <a:spcAft>
                <a:spcPts val="0"/>
              </a:spcAft>
              <a:buNone/>
              <a:defRPr sz="2800" cap="all" spc="100" baseline="0">
                <a:solidFill>
                  <a:schemeClr val="accent4"/>
                </a:solidFill>
                <a:latin typeface="+mj-lt"/>
              </a:defRPr>
            </a:lvl1pPr>
          </a:lstStyle>
          <a:p>
            <a:pPr lvl="0"/>
            <a:r>
              <a:rPr lang="en-US"/>
              <a:t>Add title</a:t>
            </a:r>
          </a:p>
        </p:txBody>
      </p:sp>
      <p:sp>
        <p:nvSpPr>
          <p:cNvPr id="28" name="Text Placeholder 10">
            <a:extLst>
              <a:ext uri="{FF2B5EF4-FFF2-40B4-BE49-F238E27FC236}">
                <a16:creationId xmlns:a16="http://schemas.microsoft.com/office/drawing/2014/main" id="{CA8E4A5D-4A2C-4FCA-9886-11A6692866A6}"/>
              </a:ext>
            </a:extLst>
          </p:cNvPr>
          <p:cNvSpPr>
            <a:spLocks noGrp="1"/>
          </p:cNvSpPr>
          <p:nvPr>
            <p:ph type="body" sz="quarter" idx="23" hasCustomPrompt="1"/>
          </p:nvPr>
        </p:nvSpPr>
        <p:spPr>
          <a:xfrm>
            <a:off x="6652814" y="2399173"/>
            <a:ext cx="1611892" cy="1151632"/>
          </a:xfrm>
          <a:prstGeom prst="rect">
            <a:avLst/>
          </a:prstGeom>
        </p:spPr>
        <p:txBody>
          <a:bodyPr anchor="ctr"/>
          <a:lstStyle>
            <a:lvl1pPr marL="0" indent="0" algn="ctr">
              <a:lnSpc>
                <a:spcPct val="80000"/>
              </a:lnSpc>
              <a:spcBef>
                <a:spcPts val="1000"/>
              </a:spcBef>
              <a:buNone/>
              <a:defRPr sz="2800" cap="all" spc="100" baseline="0">
                <a:solidFill>
                  <a:schemeClr val="accent5"/>
                </a:solidFill>
                <a:latin typeface="+mj-lt"/>
              </a:defRPr>
            </a:lvl1pPr>
          </a:lstStyle>
          <a:p>
            <a:pPr lvl="0"/>
            <a:r>
              <a:rPr lang="en-US"/>
              <a:t>Add title</a:t>
            </a:r>
          </a:p>
        </p:txBody>
      </p:sp>
      <p:sp>
        <p:nvSpPr>
          <p:cNvPr id="29" name="Text Placeholder 10">
            <a:extLst>
              <a:ext uri="{FF2B5EF4-FFF2-40B4-BE49-F238E27FC236}">
                <a16:creationId xmlns:a16="http://schemas.microsoft.com/office/drawing/2014/main" id="{D12F1290-6B4C-49B8-BC26-3B433534C3F7}"/>
              </a:ext>
            </a:extLst>
          </p:cNvPr>
          <p:cNvSpPr>
            <a:spLocks noGrp="1"/>
          </p:cNvSpPr>
          <p:nvPr>
            <p:ph type="body" sz="quarter" idx="24" hasCustomPrompt="1"/>
          </p:nvPr>
        </p:nvSpPr>
        <p:spPr>
          <a:xfrm>
            <a:off x="9336341" y="2399173"/>
            <a:ext cx="1611892" cy="1151632"/>
          </a:xfrm>
          <a:prstGeom prst="rect">
            <a:avLst/>
          </a:prstGeom>
        </p:spPr>
        <p:txBody>
          <a:bodyPr anchor="ctr"/>
          <a:lstStyle>
            <a:lvl1pPr marL="0" indent="0" algn="ctr">
              <a:lnSpc>
                <a:spcPct val="80000"/>
              </a:lnSpc>
              <a:spcBef>
                <a:spcPts val="1000"/>
              </a:spcBef>
              <a:buNone/>
              <a:defRPr sz="2800" cap="all" spc="100" baseline="0">
                <a:solidFill>
                  <a:schemeClr val="accent2">
                    <a:lumMod val="20000"/>
                    <a:lumOff val="80000"/>
                  </a:schemeClr>
                </a:solidFill>
                <a:latin typeface="+mj-lt"/>
              </a:defRPr>
            </a:lvl1pPr>
          </a:lstStyle>
          <a:p>
            <a:pPr lvl="0"/>
            <a:r>
              <a:rPr lang="en-US"/>
              <a:t>Add title</a:t>
            </a:r>
          </a:p>
        </p:txBody>
      </p:sp>
      <p:sp>
        <p:nvSpPr>
          <p:cNvPr id="30" name="Text Placeholder 10">
            <a:extLst>
              <a:ext uri="{FF2B5EF4-FFF2-40B4-BE49-F238E27FC236}">
                <a16:creationId xmlns:a16="http://schemas.microsoft.com/office/drawing/2014/main" id="{0E60E704-AD01-4048-8D70-3F4CA25DA632}"/>
              </a:ext>
            </a:extLst>
          </p:cNvPr>
          <p:cNvSpPr>
            <a:spLocks noGrp="1"/>
          </p:cNvSpPr>
          <p:nvPr>
            <p:ph type="body" sz="quarter" idx="25" hasCustomPrompt="1"/>
          </p:nvPr>
        </p:nvSpPr>
        <p:spPr>
          <a:xfrm>
            <a:off x="3969286" y="2399173"/>
            <a:ext cx="1611892" cy="1151632"/>
          </a:xfrm>
          <a:prstGeom prst="rect">
            <a:avLst/>
          </a:prstGeom>
        </p:spPr>
        <p:txBody>
          <a:bodyPr anchor="ctr"/>
          <a:lstStyle>
            <a:lvl1pPr marL="0" indent="0" algn="ctr">
              <a:lnSpc>
                <a:spcPct val="80000"/>
              </a:lnSpc>
              <a:spcBef>
                <a:spcPts val="1000"/>
              </a:spcBef>
              <a:buNone/>
              <a:defRPr sz="2800" cap="all" spc="100" baseline="0">
                <a:solidFill>
                  <a:schemeClr val="accent3">
                    <a:lumMod val="60000"/>
                    <a:lumOff val="40000"/>
                  </a:schemeClr>
                </a:solidFill>
                <a:latin typeface="+mj-lt"/>
              </a:defRPr>
            </a:lvl1pPr>
          </a:lstStyle>
          <a:p>
            <a:pPr lvl="0"/>
            <a:r>
              <a:rPr lang="en-US"/>
              <a:t>Add title</a:t>
            </a:r>
          </a:p>
        </p:txBody>
      </p:sp>
      <p:sp>
        <p:nvSpPr>
          <p:cNvPr id="31" name="Title 1">
            <a:extLst>
              <a:ext uri="{FF2B5EF4-FFF2-40B4-BE49-F238E27FC236}">
                <a16:creationId xmlns:a16="http://schemas.microsoft.com/office/drawing/2014/main" id="{4CB251EF-EB2B-4D32-A321-FEC37EAB8D87}"/>
              </a:ext>
            </a:extLst>
          </p:cNvPr>
          <p:cNvSpPr>
            <a:spLocks noGrp="1"/>
          </p:cNvSpPr>
          <p:nvPr>
            <p:ph type="title" hasCustomPrompt="1"/>
          </p:nvPr>
        </p:nvSpPr>
        <p:spPr>
          <a:xfrm>
            <a:off x="793750" y="715939"/>
            <a:ext cx="4864608" cy="365760"/>
          </a:xfrm>
        </p:spPr>
        <p:txBody>
          <a:bodyPr anchor="t">
            <a:noAutofit/>
          </a:bodyPr>
          <a:lstStyle>
            <a:lvl1pPr>
              <a:defRPr sz="2800">
                <a:ln w="19050">
                  <a:solidFill>
                    <a:schemeClr val="bg1"/>
                  </a:solidFill>
                </a:ln>
              </a:defRPr>
            </a:lvl1pPr>
          </a:lstStyle>
          <a:p>
            <a:r>
              <a:rPr lang="en-US"/>
              <a:t>Click to add title</a:t>
            </a:r>
          </a:p>
        </p:txBody>
      </p:sp>
    </p:spTree>
    <p:extLst>
      <p:ext uri="{BB962C8B-B14F-4D97-AF65-F5344CB8AC3E}">
        <p14:creationId xmlns:p14="http://schemas.microsoft.com/office/powerpoint/2010/main" val="350314214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D2CF4D42-6C74-47FD-8195-943D55ADA87D}"/>
              </a:ext>
            </a:extLst>
          </p:cNvPr>
          <p:cNvSpPr>
            <a:spLocks noGrp="1"/>
          </p:cNvSpPr>
          <p:nvPr>
            <p:ph type="pic" sz="quarter" idx="13" hasCustomPrompt="1"/>
          </p:nvPr>
        </p:nvSpPr>
        <p:spPr>
          <a:xfrm>
            <a:off x="0" y="0"/>
            <a:ext cx="12192000" cy="6858000"/>
          </a:xfrm>
        </p:spPr>
        <p:txBody>
          <a:bodyPr/>
          <a:lstStyle>
            <a:lvl1pPr marL="0" indent="0" algn="ctr">
              <a:buNone/>
              <a:defRPr>
                <a:solidFill>
                  <a:schemeClr val="tx1"/>
                </a:solidFill>
              </a:defRPr>
            </a:lvl1pPr>
          </a:lstStyle>
          <a:p>
            <a:r>
              <a:rPr lang="en-US"/>
              <a:t>Click to add photo</a:t>
            </a:r>
          </a:p>
        </p:txBody>
      </p:sp>
      <p:sp>
        <p:nvSpPr>
          <p:cNvPr id="3" name="Date Placeholder 2">
            <a:extLst>
              <a:ext uri="{FF2B5EF4-FFF2-40B4-BE49-F238E27FC236}">
                <a16:creationId xmlns:a16="http://schemas.microsoft.com/office/drawing/2014/main" id="{59275658-2C01-4217-AE99-DF0FDFFE43C5}"/>
              </a:ext>
            </a:extLst>
          </p:cNvPr>
          <p:cNvSpPr>
            <a:spLocks noGrp="1"/>
          </p:cNvSpPr>
          <p:nvPr>
            <p:ph type="dt" sz="half" idx="10"/>
          </p:nvPr>
        </p:nvSpPr>
        <p:spPr/>
        <p:txBody>
          <a:bodyPr/>
          <a:lstStyle/>
          <a:p>
            <a:r>
              <a:rPr lang="en-US"/>
              <a:t>8/06/20XX</a:t>
            </a:r>
          </a:p>
        </p:txBody>
      </p:sp>
      <p:sp>
        <p:nvSpPr>
          <p:cNvPr id="4" name="Footer Placeholder 3">
            <a:extLst>
              <a:ext uri="{FF2B5EF4-FFF2-40B4-BE49-F238E27FC236}">
                <a16:creationId xmlns:a16="http://schemas.microsoft.com/office/drawing/2014/main" id="{3F913D93-CECF-4647-8DC2-8F7DD04E742B}"/>
              </a:ext>
            </a:extLst>
          </p:cNvPr>
          <p:cNvSpPr>
            <a:spLocks noGrp="1"/>
          </p:cNvSpPr>
          <p:nvPr>
            <p:ph type="ftr" sz="quarter" idx="11"/>
          </p:nvPr>
        </p:nvSpPr>
        <p:spPr/>
        <p:txBody>
          <a:bodyPr/>
          <a:lstStyle/>
          <a:p>
            <a:r>
              <a:rPr lang="en-US"/>
              <a:t>PITCH DECK</a:t>
            </a:r>
          </a:p>
        </p:txBody>
      </p:sp>
      <p:sp>
        <p:nvSpPr>
          <p:cNvPr id="5" name="Slide Number Placeholder 4">
            <a:extLst>
              <a:ext uri="{FF2B5EF4-FFF2-40B4-BE49-F238E27FC236}">
                <a16:creationId xmlns:a16="http://schemas.microsoft.com/office/drawing/2014/main" id="{03C60507-1EAA-4632-9D67-1BD599F4F549}"/>
              </a:ext>
            </a:extLst>
          </p:cNvPr>
          <p:cNvSpPr>
            <a:spLocks noGrp="1"/>
          </p:cNvSpPr>
          <p:nvPr>
            <p:ph type="sldNum" sz="quarter" idx="12"/>
          </p:nvPr>
        </p:nvSpPr>
        <p:spPr/>
        <p:txBody>
          <a:bodyPr/>
          <a:lstStyle/>
          <a:p>
            <a:fld id="{A402E4C0-AD5E-4E8C-9F21-7CCE474BDCEB}" type="slidenum">
              <a:rPr lang="en-US" smtClean="0"/>
              <a:pPr/>
              <a:t>‹#›</a:t>
            </a:fld>
            <a:endParaRPr lang="en-US"/>
          </a:p>
        </p:txBody>
      </p:sp>
      <p:sp>
        <p:nvSpPr>
          <p:cNvPr id="11" name="Title 1">
            <a:extLst>
              <a:ext uri="{FF2B5EF4-FFF2-40B4-BE49-F238E27FC236}">
                <a16:creationId xmlns:a16="http://schemas.microsoft.com/office/drawing/2014/main" id="{2754639B-AD71-425C-BF07-356C0F14C96B}"/>
              </a:ext>
            </a:extLst>
          </p:cNvPr>
          <p:cNvSpPr>
            <a:spLocks noGrp="1"/>
          </p:cNvSpPr>
          <p:nvPr>
            <p:ph type="title" hasCustomPrompt="1"/>
          </p:nvPr>
        </p:nvSpPr>
        <p:spPr>
          <a:xfrm>
            <a:off x="0" y="1353381"/>
            <a:ext cx="5622878" cy="4151236"/>
          </a:xfrm>
          <a:solidFill>
            <a:schemeClr val="accent3">
              <a:alpha val="90000"/>
            </a:schemeClr>
          </a:solidFill>
        </p:spPr>
        <p:txBody>
          <a:bodyPr vert="horz" lIns="649224" tIns="749808" rIns="91440" bIns="45720" rtlCol="0" anchor="t">
            <a:noAutofit/>
          </a:bodyPr>
          <a:lstStyle>
            <a:lvl1pPr>
              <a:defRPr lang="en-US" sz="2800">
                <a:ln w="19050">
                  <a:solidFill>
                    <a:schemeClr val="bg1"/>
                  </a:solidFill>
                </a:ln>
                <a:ea typeface="+mn-ea"/>
                <a:cs typeface="+mn-cs"/>
              </a:defRPr>
            </a:lvl1pPr>
          </a:lstStyle>
          <a:p>
            <a:pPr marL="0" lvl="0" indent="0">
              <a:spcBef>
                <a:spcPts val="0"/>
              </a:spcBef>
              <a:buFont typeface="Arial" panose="020B0604020202020204" pitchFamily="34" charset="0"/>
            </a:pPr>
            <a:r>
              <a:rPr lang="en-US"/>
              <a:t>Click to add title</a:t>
            </a:r>
          </a:p>
        </p:txBody>
      </p:sp>
      <p:sp>
        <p:nvSpPr>
          <p:cNvPr id="8" name="Text Placeholder 17">
            <a:extLst>
              <a:ext uri="{FF2B5EF4-FFF2-40B4-BE49-F238E27FC236}">
                <a16:creationId xmlns:a16="http://schemas.microsoft.com/office/drawing/2014/main" id="{64CF3C46-90B8-467D-9D50-086B9135701F}"/>
              </a:ext>
            </a:extLst>
          </p:cNvPr>
          <p:cNvSpPr>
            <a:spLocks noGrp="1"/>
          </p:cNvSpPr>
          <p:nvPr>
            <p:ph type="body" sz="quarter" idx="15" hasCustomPrompt="1"/>
          </p:nvPr>
        </p:nvSpPr>
        <p:spPr>
          <a:xfrm>
            <a:off x="577993" y="2689071"/>
            <a:ext cx="4567209" cy="2212496"/>
          </a:xfrm>
        </p:spPr>
        <p:txBody>
          <a:bodyPr>
            <a:noAutofit/>
          </a:bodyPr>
          <a:lstStyle>
            <a:lvl1pPr marL="0" indent="0" algn="l">
              <a:lnSpc>
                <a:spcPct val="125000"/>
              </a:lnSpc>
              <a:buNone/>
              <a:defRPr sz="1400" spc="100" baseline="0">
                <a:solidFill>
                  <a:schemeClr val="bg1"/>
                </a:solidFill>
              </a:defRPr>
            </a:lvl1pPr>
          </a:lstStyle>
          <a:p>
            <a:pPr lvl="0"/>
            <a:r>
              <a:rPr lang="en-US"/>
              <a:t>Click to add text</a:t>
            </a:r>
          </a:p>
        </p:txBody>
      </p:sp>
    </p:spTree>
    <p:extLst>
      <p:ext uri="{BB962C8B-B14F-4D97-AF65-F5344CB8AC3E}">
        <p14:creationId xmlns:p14="http://schemas.microsoft.com/office/powerpoint/2010/main" val="74709734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10B86B2D-56E1-4FB2-8CC9-DBC6C0B6EB09}"/>
              </a:ext>
            </a:extLst>
          </p:cNvPr>
          <p:cNvSpPr>
            <a:spLocks noGrp="1"/>
          </p:cNvSpPr>
          <p:nvPr>
            <p:ph type="pic" sz="quarter" idx="13" hasCustomPrompt="1"/>
          </p:nvPr>
        </p:nvSpPr>
        <p:spPr>
          <a:xfrm flipH="1">
            <a:off x="0" y="0"/>
            <a:ext cx="8153400" cy="6858000"/>
          </a:xfrm>
        </p:spPr>
        <p:txBody>
          <a:bodyPr/>
          <a:lstStyle>
            <a:lvl1pPr marL="0" indent="0" algn="ctr">
              <a:buNone/>
              <a:defRPr>
                <a:solidFill>
                  <a:schemeClr val="bg1"/>
                </a:solidFill>
              </a:defRPr>
            </a:lvl1pPr>
          </a:lstStyle>
          <a:p>
            <a:r>
              <a:rPr lang="en-US"/>
              <a:t>Click to add photo</a:t>
            </a:r>
          </a:p>
        </p:txBody>
      </p:sp>
      <p:sp>
        <p:nvSpPr>
          <p:cNvPr id="8" name="Text Placeholder 17">
            <a:extLst>
              <a:ext uri="{FF2B5EF4-FFF2-40B4-BE49-F238E27FC236}">
                <a16:creationId xmlns:a16="http://schemas.microsoft.com/office/drawing/2014/main" id="{1D70C38F-1ABB-4C86-972A-E388226700C8}"/>
              </a:ext>
            </a:extLst>
          </p:cNvPr>
          <p:cNvSpPr>
            <a:spLocks noGrp="1"/>
          </p:cNvSpPr>
          <p:nvPr>
            <p:ph type="body" sz="quarter" idx="15" hasCustomPrompt="1"/>
          </p:nvPr>
        </p:nvSpPr>
        <p:spPr>
          <a:xfrm>
            <a:off x="7465112" y="2326705"/>
            <a:ext cx="4114592" cy="2212496"/>
          </a:xfrm>
        </p:spPr>
        <p:txBody>
          <a:bodyPr>
            <a:noAutofit/>
          </a:bodyPr>
          <a:lstStyle>
            <a:lvl1pPr marL="0" indent="0" algn="l">
              <a:lnSpc>
                <a:spcPct val="125000"/>
              </a:lnSpc>
              <a:buNone/>
              <a:defRPr sz="1400" spc="100" baseline="0">
                <a:solidFill>
                  <a:schemeClr val="bg1"/>
                </a:solidFill>
              </a:defRPr>
            </a:lvl1pPr>
          </a:lstStyle>
          <a:p>
            <a:pPr lvl="0"/>
            <a:r>
              <a:rPr lang="en-US"/>
              <a:t>Click to add text</a:t>
            </a:r>
          </a:p>
        </p:txBody>
      </p:sp>
      <p:sp>
        <p:nvSpPr>
          <p:cNvPr id="3" name="Date Placeholder 2">
            <a:extLst>
              <a:ext uri="{FF2B5EF4-FFF2-40B4-BE49-F238E27FC236}">
                <a16:creationId xmlns:a16="http://schemas.microsoft.com/office/drawing/2014/main" id="{319B0AE4-4C17-4975-A59C-4D9EFE584062}"/>
              </a:ext>
            </a:extLst>
          </p:cNvPr>
          <p:cNvSpPr>
            <a:spLocks noGrp="1"/>
          </p:cNvSpPr>
          <p:nvPr>
            <p:ph type="dt" sz="half" idx="10"/>
          </p:nvPr>
        </p:nvSpPr>
        <p:spPr/>
        <p:txBody>
          <a:bodyPr/>
          <a:lstStyle/>
          <a:p>
            <a:r>
              <a:rPr lang="en-US"/>
              <a:t>8/06/20XX</a:t>
            </a:r>
          </a:p>
        </p:txBody>
      </p:sp>
      <p:sp>
        <p:nvSpPr>
          <p:cNvPr id="4" name="Footer Placeholder 3">
            <a:extLst>
              <a:ext uri="{FF2B5EF4-FFF2-40B4-BE49-F238E27FC236}">
                <a16:creationId xmlns:a16="http://schemas.microsoft.com/office/drawing/2014/main" id="{D5FC9023-3371-40C0-A618-BF8AA20FFE56}"/>
              </a:ext>
            </a:extLst>
          </p:cNvPr>
          <p:cNvSpPr>
            <a:spLocks noGrp="1"/>
          </p:cNvSpPr>
          <p:nvPr>
            <p:ph type="ftr" sz="quarter" idx="11"/>
          </p:nvPr>
        </p:nvSpPr>
        <p:spPr/>
        <p:txBody>
          <a:bodyPr/>
          <a:lstStyle/>
          <a:p>
            <a:r>
              <a:rPr lang="en-US"/>
              <a:t>PITCH DECK</a:t>
            </a:r>
          </a:p>
        </p:txBody>
      </p:sp>
      <p:sp>
        <p:nvSpPr>
          <p:cNvPr id="5" name="Slide Number Placeholder 4">
            <a:extLst>
              <a:ext uri="{FF2B5EF4-FFF2-40B4-BE49-F238E27FC236}">
                <a16:creationId xmlns:a16="http://schemas.microsoft.com/office/drawing/2014/main" id="{C8221E28-544B-4D00-A151-341F3D7EC99A}"/>
              </a:ext>
            </a:extLst>
          </p:cNvPr>
          <p:cNvSpPr>
            <a:spLocks noGrp="1"/>
          </p:cNvSpPr>
          <p:nvPr>
            <p:ph type="sldNum" sz="quarter" idx="12"/>
          </p:nvPr>
        </p:nvSpPr>
        <p:spPr/>
        <p:txBody>
          <a:bodyPr/>
          <a:lstStyle/>
          <a:p>
            <a:fld id="{A402E4C0-AD5E-4E8C-9F21-7CCE474BDCEB}" type="slidenum">
              <a:rPr lang="en-US" smtClean="0"/>
              <a:pPr/>
              <a:t>‹#›</a:t>
            </a:fld>
            <a:endParaRPr lang="en-US"/>
          </a:p>
        </p:txBody>
      </p:sp>
      <p:sp>
        <p:nvSpPr>
          <p:cNvPr id="2" name="Title 1">
            <a:extLst>
              <a:ext uri="{FF2B5EF4-FFF2-40B4-BE49-F238E27FC236}">
                <a16:creationId xmlns:a16="http://schemas.microsoft.com/office/drawing/2014/main" id="{0E907CF0-318A-401D-9F77-B63C65D2968E}"/>
              </a:ext>
            </a:extLst>
          </p:cNvPr>
          <p:cNvSpPr>
            <a:spLocks noGrp="1"/>
          </p:cNvSpPr>
          <p:nvPr>
            <p:ph type="title" hasCustomPrompt="1"/>
          </p:nvPr>
        </p:nvSpPr>
        <p:spPr>
          <a:xfrm>
            <a:off x="7452360" y="1728566"/>
            <a:ext cx="4127344" cy="724702"/>
          </a:xfrm>
        </p:spPr>
        <p:txBody>
          <a:bodyPr anchor="t">
            <a:noAutofit/>
          </a:bodyPr>
          <a:lstStyle>
            <a:lvl1pPr>
              <a:defRPr sz="2800">
                <a:ln w="19050">
                  <a:solidFill>
                    <a:schemeClr val="bg1"/>
                  </a:solidFill>
                </a:ln>
              </a:defRPr>
            </a:lvl1pPr>
          </a:lstStyle>
          <a:p>
            <a:r>
              <a:rPr lang="en-US"/>
              <a:t>Click to add title</a:t>
            </a:r>
          </a:p>
        </p:txBody>
      </p:sp>
    </p:spTree>
    <p:extLst>
      <p:ext uri="{BB962C8B-B14F-4D97-AF65-F5344CB8AC3E}">
        <p14:creationId xmlns:p14="http://schemas.microsoft.com/office/powerpoint/2010/main" val="286702035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ypeRamp">
    <p:spTree>
      <p:nvGrpSpPr>
        <p:cNvPr id="1" name=""/>
        <p:cNvGrpSpPr/>
        <p:nvPr/>
      </p:nvGrpSpPr>
      <p:grpSpPr>
        <a:xfrm>
          <a:off x="0" y="0"/>
          <a:ext cx="0" cy="0"/>
          <a:chOff x="0" y="0"/>
          <a:chExt cx="0" cy="0"/>
        </a:xfrm>
      </p:grpSpPr>
      <p:sp>
        <p:nvSpPr>
          <p:cNvPr id="2" name="Title 1"/>
          <p:cNvSpPr>
            <a:spLocks noGrp="1"/>
          </p:cNvSpPr>
          <p:nvPr>
            <p:ph type="title"/>
          </p:nvPr>
        </p:nvSpPr>
        <p:spPr>
          <a:xfrm>
            <a:off x="666750" y="4799833"/>
            <a:ext cx="10763250" cy="494411"/>
          </a:xfrm>
          <a:prstGeom prst="rect">
            <a:avLst/>
          </a:prstGeom>
        </p:spPr>
        <p:txBody>
          <a:bodyPr>
            <a:noAutofit/>
          </a:bodyPr>
          <a:lstStyle>
            <a:lvl1pPr>
              <a:defRPr sz="4000" b="1" i="0" spc="-90" baseline="0">
                <a:solidFill>
                  <a:schemeClr val="bg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3" name="Text Placeholder 10"/>
          <p:cNvSpPr>
            <a:spLocks noGrp="1"/>
          </p:cNvSpPr>
          <p:nvPr>
            <p:ph type="body" sz="quarter" idx="13"/>
          </p:nvPr>
        </p:nvSpPr>
        <p:spPr>
          <a:xfrm>
            <a:off x="666750" y="5439077"/>
            <a:ext cx="10763250" cy="365126"/>
          </a:xfrm>
          <a:prstGeom prst="rect">
            <a:avLst/>
          </a:prstGeom>
        </p:spPr>
        <p:txBody>
          <a:bodyPr>
            <a:noAutofit/>
          </a:bodyPr>
          <a:lstStyle>
            <a:lvl1pPr marL="0" indent="0">
              <a:buFontTx/>
              <a:buNone/>
              <a:defRPr sz="2400" b="1" i="0">
                <a:solidFill>
                  <a:schemeClr val="bg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4" name="Text Placeholder 10"/>
          <p:cNvSpPr>
            <a:spLocks noGrp="1"/>
          </p:cNvSpPr>
          <p:nvPr>
            <p:ph type="body" sz="quarter" idx="14"/>
          </p:nvPr>
        </p:nvSpPr>
        <p:spPr>
          <a:xfrm>
            <a:off x="666750" y="5949036"/>
            <a:ext cx="10763250" cy="365126"/>
          </a:xfrm>
          <a:prstGeom prst="rect">
            <a:avLst/>
          </a:prstGeom>
        </p:spPr>
        <p:txBody>
          <a:bodyPr>
            <a:noAutofit/>
          </a:bodyPr>
          <a:lstStyle>
            <a:lvl1pPr marL="0" indent="0">
              <a:buFontTx/>
              <a:buNone/>
              <a:defRPr sz="1500" b="0" i="0">
                <a:solidFill>
                  <a:schemeClr val="bg1"/>
                </a:solidFill>
                <a:latin typeface="Segoe UI" panose="020B0502040204020203" pitchFamily="34" charset="0"/>
                <a:cs typeface="Segoe UI" panose="020B0502040204020203" pitchFamily="34" charset="0"/>
              </a:defRPr>
            </a:lvl1pPr>
          </a:lstStyle>
          <a:p>
            <a:pPr lvl="0"/>
            <a:r>
              <a:rPr lang="en-US"/>
              <a:t>Click to edit Master text styles</a:t>
            </a:r>
          </a:p>
        </p:txBody>
      </p:sp>
      <p:sp>
        <p:nvSpPr>
          <p:cNvPr id="5" name="Text Placeholder 10"/>
          <p:cNvSpPr>
            <a:spLocks noGrp="1"/>
          </p:cNvSpPr>
          <p:nvPr>
            <p:ph type="body" sz="quarter" idx="15"/>
          </p:nvPr>
        </p:nvSpPr>
        <p:spPr>
          <a:xfrm>
            <a:off x="666750" y="3813436"/>
            <a:ext cx="10763250" cy="841564"/>
          </a:xfrm>
          <a:prstGeom prst="rect">
            <a:avLst/>
          </a:prstGeom>
        </p:spPr>
        <p:txBody>
          <a:bodyPr>
            <a:noAutofit/>
          </a:bodyPr>
          <a:lstStyle>
            <a:lvl1pPr marL="0" indent="0">
              <a:buFontTx/>
              <a:buNone/>
              <a:defRPr sz="6400" b="1" i="0" spc="-190" baseline="0">
                <a:solidFill>
                  <a:schemeClr val="bg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6" name="Text Placeholder 10"/>
          <p:cNvSpPr>
            <a:spLocks noGrp="1"/>
          </p:cNvSpPr>
          <p:nvPr>
            <p:ph type="body" sz="quarter" idx="16"/>
          </p:nvPr>
        </p:nvSpPr>
        <p:spPr>
          <a:xfrm>
            <a:off x="666750" y="2385115"/>
            <a:ext cx="10763250" cy="1283488"/>
          </a:xfrm>
          <a:prstGeom prst="rect">
            <a:avLst/>
          </a:prstGeom>
        </p:spPr>
        <p:txBody>
          <a:bodyPr>
            <a:noAutofit/>
          </a:bodyPr>
          <a:lstStyle>
            <a:lvl1pPr marL="0" indent="0">
              <a:buFontTx/>
              <a:buNone/>
              <a:defRPr sz="10500" b="1" i="0" spc="-400" baseline="0">
                <a:solidFill>
                  <a:schemeClr val="bg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7" name="Text Placeholder 10"/>
          <p:cNvSpPr>
            <a:spLocks noGrp="1"/>
          </p:cNvSpPr>
          <p:nvPr>
            <p:ph type="body" sz="quarter" idx="17"/>
          </p:nvPr>
        </p:nvSpPr>
        <p:spPr>
          <a:xfrm>
            <a:off x="666749" y="6458994"/>
            <a:ext cx="1969363" cy="365126"/>
          </a:xfrm>
          <a:prstGeom prst="rect">
            <a:avLst/>
          </a:prstGeom>
        </p:spPr>
        <p:txBody>
          <a:bodyPr>
            <a:noAutofit/>
          </a:bodyPr>
          <a:lstStyle>
            <a:lvl1pPr marL="0" indent="0">
              <a:buFontTx/>
              <a:buNone/>
              <a:defRPr sz="900" b="0" i="0">
                <a:solidFill>
                  <a:schemeClr val="bg1"/>
                </a:solidFill>
                <a:latin typeface="Segoe UI" panose="020B0502040204020203" pitchFamily="34" charset="0"/>
                <a:cs typeface="Segoe UI" panose="020B0502040204020203" pitchFamily="34" charset="0"/>
              </a:defRPr>
            </a:lvl1pPr>
          </a:lstStyle>
          <a:p>
            <a:pPr lvl="0"/>
            <a:r>
              <a:rPr lang="en-US"/>
              <a:t>Click to edit Master text styles</a:t>
            </a:r>
          </a:p>
        </p:txBody>
      </p:sp>
      <p:sp>
        <p:nvSpPr>
          <p:cNvPr id="8" name="Text Placeholder 10"/>
          <p:cNvSpPr>
            <a:spLocks noGrp="1"/>
          </p:cNvSpPr>
          <p:nvPr>
            <p:ph type="body" sz="quarter" idx="18"/>
          </p:nvPr>
        </p:nvSpPr>
        <p:spPr>
          <a:xfrm>
            <a:off x="666750" y="18288"/>
            <a:ext cx="10763250" cy="2221994"/>
          </a:xfrm>
          <a:prstGeom prst="rect">
            <a:avLst/>
          </a:prstGeom>
        </p:spPr>
        <p:txBody>
          <a:bodyPr>
            <a:noAutofit/>
          </a:bodyPr>
          <a:lstStyle>
            <a:lvl1pPr marL="0" indent="0">
              <a:buFontTx/>
              <a:buNone/>
              <a:defRPr sz="17000" b="1" i="0" spc="-700" baseline="0">
                <a:solidFill>
                  <a:schemeClr val="bg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0" name="Text Placeholder 10"/>
          <p:cNvSpPr>
            <a:spLocks noGrp="1"/>
          </p:cNvSpPr>
          <p:nvPr>
            <p:ph type="body" sz="quarter" idx="19"/>
          </p:nvPr>
        </p:nvSpPr>
        <p:spPr>
          <a:xfrm>
            <a:off x="3421380" y="6458994"/>
            <a:ext cx="1924050" cy="365126"/>
          </a:xfrm>
          <a:prstGeom prst="rect">
            <a:avLst/>
          </a:prstGeom>
        </p:spPr>
        <p:txBody>
          <a:bodyPr>
            <a:noAutofit/>
          </a:bodyPr>
          <a:lstStyle>
            <a:lvl1pPr marL="0" indent="0">
              <a:buFontTx/>
              <a:buNone/>
              <a:defRPr sz="1100" b="0" i="0">
                <a:solidFill>
                  <a:schemeClr val="bg1"/>
                </a:solidFill>
                <a:latin typeface="Segoe UI" panose="020B0502040204020203" pitchFamily="34" charset="0"/>
                <a:cs typeface="Segoe UI" panose="020B0502040204020203" pitchFamily="34" charset="0"/>
              </a:defRPr>
            </a:lvl1pPr>
          </a:lstStyle>
          <a:p>
            <a:pPr lvl="0"/>
            <a:r>
              <a:rPr lang="en-US"/>
              <a:t>Click to edit Master text styles</a:t>
            </a:r>
          </a:p>
        </p:txBody>
      </p:sp>
      <p:sp>
        <p:nvSpPr>
          <p:cNvPr id="9" name="Text Placeholder 3"/>
          <p:cNvSpPr>
            <a:spLocks noGrp="1"/>
          </p:cNvSpPr>
          <p:nvPr>
            <p:ph type="body" sz="quarter" idx="10"/>
          </p:nvPr>
        </p:nvSpPr>
        <p:spPr>
          <a:xfrm>
            <a:off x="10121900" y="-558800"/>
            <a:ext cx="2070100" cy="284396"/>
          </a:xfrm>
          <a:prstGeom prst="rect">
            <a:avLst/>
          </a:prstGeom>
          <a:solidFill>
            <a:schemeClr val="bg1">
              <a:lumMod val="95000"/>
            </a:schemeClr>
          </a:solidFill>
        </p:spPr>
        <p:txBody>
          <a:bodyPr anchor="ctr" anchorCtr="0"/>
          <a:lstStyle>
            <a:lvl1pPr algn="r">
              <a:buNone/>
              <a:defRPr sz="1400" b="0" i="0">
                <a:solidFill>
                  <a:schemeClr val="bg1">
                    <a:lumMod val="50000"/>
                  </a:schemeClr>
                </a:solidFill>
                <a:latin typeface="Segoe UI" panose="020B0502040204020203" pitchFamily="34" charset="0"/>
                <a:cs typeface="Segoe UI" panose="020B0502040204020203" pitchFamily="34" charset="0"/>
              </a:defRPr>
            </a:lvl1pPr>
          </a:lstStyle>
          <a:p>
            <a:pPr lvl="0"/>
            <a:r>
              <a:rPr lang="en-US"/>
              <a:t>Click to edit Master text styles</a:t>
            </a:r>
          </a:p>
        </p:txBody>
      </p:sp>
    </p:spTree>
    <p:extLst>
      <p:ext uri="{BB962C8B-B14F-4D97-AF65-F5344CB8AC3E}">
        <p14:creationId xmlns:p14="http://schemas.microsoft.com/office/powerpoint/2010/main" val="239546375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DeckTitleSlide-BAP">
    <p:spTree>
      <p:nvGrpSpPr>
        <p:cNvPr id="1" name=""/>
        <p:cNvGrpSpPr/>
        <p:nvPr/>
      </p:nvGrpSpPr>
      <p:grpSpPr>
        <a:xfrm>
          <a:off x="0" y="0"/>
          <a:ext cx="0" cy="0"/>
          <a:chOff x="0" y="0"/>
          <a:chExt cx="0" cy="0"/>
        </a:xfrm>
      </p:grpSpPr>
      <p:sp>
        <p:nvSpPr>
          <p:cNvPr id="3" name="Picture 1">
            <a:extLst>
              <a:ext uri="{FF2B5EF4-FFF2-40B4-BE49-F238E27FC236}">
                <a16:creationId xmlns:a16="http://schemas.microsoft.com/office/drawing/2014/main" id="{8B964F43-AC18-6DA7-DAA2-AEBF4D0E4140}"/>
              </a:ext>
            </a:extLst>
          </p:cNvPr>
          <p:cNvSpPr>
            <a:spLocks noChangeAspect="1" noChangeArrowheads="1"/>
          </p:cNvSpPr>
          <p:nvPr userDrawn="1"/>
        </p:nvSpPr>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6" name="MS logo white - EMF" descr="Microsoft logo white text version">
            <a:extLst>
              <a:ext uri="{FF2B5EF4-FFF2-40B4-BE49-F238E27FC236}">
                <a16:creationId xmlns:a16="http://schemas.microsoft.com/office/drawing/2014/main" id="{041228B7-3116-FEB9-FF8E-6667AC91AF0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black">
          <a:xfrm>
            <a:off x="774700" y="762000"/>
            <a:ext cx="13652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3"/>
          <p:cNvSpPr>
            <a:spLocks noGrp="1"/>
          </p:cNvSpPr>
          <p:nvPr>
            <p:ph type="body" sz="quarter" idx="10"/>
          </p:nvPr>
        </p:nvSpPr>
        <p:spPr>
          <a:xfrm>
            <a:off x="10121900" y="-558800"/>
            <a:ext cx="2070100" cy="284396"/>
          </a:xfrm>
          <a:prstGeom prst="rect">
            <a:avLst/>
          </a:prstGeom>
          <a:solidFill>
            <a:schemeClr val="bg1">
              <a:lumMod val="95000"/>
            </a:schemeClr>
          </a:solidFill>
        </p:spPr>
        <p:txBody>
          <a:bodyPr anchor="ctr" anchorCtr="0"/>
          <a:lstStyle>
            <a:lvl1pPr algn="r">
              <a:buNone/>
              <a:defRPr sz="1400" b="0" i="0">
                <a:solidFill>
                  <a:schemeClr val="bg1">
                    <a:lumMod val="50000"/>
                  </a:schemeClr>
                </a:solidFill>
                <a:latin typeface="Segoe UI" panose="020B0502040204020203" pitchFamily="34" charset="0"/>
                <a:cs typeface="Segoe UI" panose="020B0502040204020203" pitchFamily="34" charset="0"/>
              </a:defRPr>
            </a:lvl1pPr>
          </a:lstStyle>
          <a:p>
            <a:pPr lvl="0"/>
            <a:r>
              <a:rPr lang="en-US"/>
              <a:t>Click to edit Master text styles</a:t>
            </a:r>
          </a:p>
        </p:txBody>
      </p:sp>
      <p:sp>
        <p:nvSpPr>
          <p:cNvPr id="4" name="Title 1"/>
          <p:cNvSpPr>
            <a:spLocks noGrp="1"/>
          </p:cNvSpPr>
          <p:nvPr>
            <p:ph type="title"/>
          </p:nvPr>
        </p:nvSpPr>
        <p:spPr>
          <a:xfrm>
            <a:off x="711200" y="2135632"/>
            <a:ext cx="8890000" cy="1772793"/>
          </a:xfrm>
          <a:prstGeom prst="rect">
            <a:avLst/>
          </a:prstGeom>
          <a:noFill/>
        </p:spPr>
        <p:txBody>
          <a:bodyPr wrap="square" lIns="0" tIns="0" rIns="0" bIns="0" anchor="b" anchorCtr="0">
            <a:spAutoFit/>
          </a:bodyPr>
          <a:lstStyle>
            <a:lvl1pPr>
              <a:lnSpc>
                <a:spcPct val="90000"/>
              </a:lnSpc>
              <a:defRPr sz="6400" b="1" i="0" spc="-150" baseline="0">
                <a:solidFill>
                  <a:schemeClr val="bg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5" name="Text Placeholder 4"/>
          <p:cNvSpPr>
            <a:spLocks noGrp="1"/>
          </p:cNvSpPr>
          <p:nvPr>
            <p:ph type="body" sz="quarter" idx="12"/>
          </p:nvPr>
        </p:nvSpPr>
        <p:spPr>
          <a:xfrm>
            <a:off x="749300" y="4473148"/>
            <a:ext cx="8851900" cy="276999"/>
          </a:xfrm>
          <a:prstGeom prst="rect">
            <a:avLst/>
          </a:prstGeom>
          <a:noFill/>
        </p:spPr>
        <p:txBody>
          <a:bodyPr wrap="square" lIns="0" tIns="0" rIns="0" bIns="0">
            <a:spAutoFit/>
          </a:bodyPr>
          <a:lstStyle>
            <a:lvl1pPr marL="0" indent="0">
              <a:spcBef>
                <a:spcPts val="0"/>
              </a:spcBef>
              <a:buNone/>
              <a:defRPr sz="2000" b="1" i="0" spc="0" baseline="0">
                <a:solidFill>
                  <a:schemeClr val="bg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Tree>
    <p:extLst>
      <p:ext uri="{BB962C8B-B14F-4D97-AF65-F5344CB8AC3E}">
        <p14:creationId xmlns:p14="http://schemas.microsoft.com/office/powerpoint/2010/main" val="218893313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DeckTitleSlide-BAP">
    <p:spTree>
      <p:nvGrpSpPr>
        <p:cNvPr id="1" name=""/>
        <p:cNvGrpSpPr/>
        <p:nvPr/>
      </p:nvGrpSpPr>
      <p:grpSpPr>
        <a:xfrm>
          <a:off x="0" y="0"/>
          <a:ext cx="0" cy="0"/>
          <a:chOff x="0" y="0"/>
          <a:chExt cx="0" cy="0"/>
        </a:xfrm>
      </p:grpSpPr>
      <p:pic>
        <p:nvPicPr>
          <p:cNvPr id="3" name="MS logo white - EMF" descr="Microsoft logo white text version">
            <a:extLst>
              <a:ext uri="{FF2B5EF4-FFF2-40B4-BE49-F238E27FC236}">
                <a16:creationId xmlns:a16="http://schemas.microsoft.com/office/drawing/2014/main" id="{71885C46-76B1-6948-9ABC-15FADDF32076}"/>
              </a:ext>
            </a:extLst>
          </p:cNvPr>
          <p:cNvPicPr>
            <a:picLocks noChangeAspect="1" noChangeArrowheads="1"/>
          </p:cNvPicPr>
          <p:nvPr userDrawn="1"/>
        </p:nvPicPr>
        <p:blipFill>
          <a:blip r:embed="rId2">
            <a:lum bright="100000"/>
            <a:extLst>
              <a:ext uri="{28A0092B-C50C-407E-A947-70E740481C1C}">
                <a14:useLocalDpi xmlns:a14="http://schemas.microsoft.com/office/drawing/2010/main" val="0"/>
              </a:ext>
            </a:extLst>
          </a:blip>
          <a:srcRect/>
          <a:stretch>
            <a:fillRect/>
          </a:stretch>
        </p:blipFill>
        <p:spPr bwMode="black">
          <a:xfrm>
            <a:off x="774700" y="762000"/>
            <a:ext cx="13652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3"/>
          <p:cNvSpPr>
            <a:spLocks noGrp="1"/>
          </p:cNvSpPr>
          <p:nvPr>
            <p:ph type="body" sz="quarter" idx="10"/>
          </p:nvPr>
        </p:nvSpPr>
        <p:spPr>
          <a:xfrm>
            <a:off x="10121900" y="-558800"/>
            <a:ext cx="2070100" cy="284396"/>
          </a:xfrm>
          <a:prstGeom prst="rect">
            <a:avLst/>
          </a:prstGeom>
          <a:solidFill>
            <a:schemeClr val="bg1">
              <a:lumMod val="95000"/>
            </a:schemeClr>
          </a:solidFill>
        </p:spPr>
        <p:txBody>
          <a:bodyPr anchor="ctr" anchorCtr="0"/>
          <a:lstStyle>
            <a:lvl1pPr algn="r">
              <a:buNone/>
              <a:defRPr sz="1400" b="0" i="0">
                <a:solidFill>
                  <a:schemeClr val="bg1">
                    <a:lumMod val="50000"/>
                  </a:schemeClr>
                </a:solidFill>
                <a:latin typeface="Segoe UI" panose="020B0502040204020203" pitchFamily="34" charset="0"/>
                <a:cs typeface="Segoe UI" panose="020B0502040204020203" pitchFamily="34" charset="0"/>
              </a:defRPr>
            </a:lvl1pPr>
          </a:lstStyle>
          <a:p>
            <a:pPr lvl="0"/>
            <a:r>
              <a:rPr lang="en-US"/>
              <a:t>Click to edit Master text styles</a:t>
            </a:r>
          </a:p>
        </p:txBody>
      </p:sp>
      <p:sp>
        <p:nvSpPr>
          <p:cNvPr id="4" name="Title 1"/>
          <p:cNvSpPr>
            <a:spLocks noGrp="1"/>
          </p:cNvSpPr>
          <p:nvPr>
            <p:ph type="title"/>
          </p:nvPr>
        </p:nvSpPr>
        <p:spPr>
          <a:xfrm>
            <a:off x="711200" y="2135632"/>
            <a:ext cx="8890000" cy="1772793"/>
          </a:xfrm>
          <a:prstGeom prst="rect">
            <a:avLst/>
          </a:prstGeom>
          <a:noFill/>
        </p:spPr>
        <p:txBody>
          <a:bodyPr wrap="square" lIns="0" tIns="0" rIns="0" bIns="0" anchor="b" anchorCtr="0">
            <a:spAutoFit/>
          </a:bodyPr>
          <a:lstStyle>
            <a:lvl1pPr>
              <a:lnSpc>
                <a:spcPct val="90000"/>
              </a:lnSpc>
              <a:defRPr sz="6400" b="1" i="0" spc="-150" baseline="0">
                <a:solidFill>
                  <a:schemeClr val="bg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5" name="Text Placeholder 4"/>
          <p:cNvSpPr>
            <a:spLocks noGrp="1"/>
          </p:cNvSpPr>
          <p:nvPr>
            <p:ph type="body" sz="quarter" idx="12"/>
          </p:nvPr>
        </p:nvSpPr>
        <p:spPr>
          <a:xfrm>
            <a:off x="749300" y="4473148"/>
            <a:ext cx="8851900" cy="276999"/>
          </a:xfrm>
          <a:prstGeom prst="rect">
            <a:avLst/>
          </a:prstGeom>
          <a:noFill/>
        </p:spPr>
        <p:txBody>
          <a:bodyPr wrap="square" lIns="0" tIns="0" rIns="0" bIns="0">
            <a:spAutoFit/>
          </a:bodyPr>
          <a:lstStyle>
            <a:lvl1pPr marL="0" indent="0">
              <a:spcBef>
                <a:spcPts val="0"/>
              </a:spcBef>
              <a:buNone/>
              <a:defRPr sz="2000" b="1" i="0" spc="0" baseline="0">
                <a:solidFill>
                  <a:schemeClr val="bg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Tree>
    <p:extLst>
      <p:ext uri="{BB962C8B-B14F-4D97-AF65-F5344CB8AC3E}">
        <p14:creationId xmlns:p14="http://schemas.microsoft.com/office/powerpoint/2010/main" val="291519321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2Column-BAP">
    <p:spTree>
      <p:nvGrpSpPr>
        <p:cNvPr id="1" name=""/>
        <p:cNvGrpSpPr/>
        <p:nvPr/>
      </p:nvGrpSpPr>
      <p:grpSpPr>
        <a:xfrm>
          <a:off x="0" y="0"/>
          <a:ext cx="0" cy="0"/>
          <a:chOff x="0" y="0"/>
          <a:chExt cx="0" cy="0"/>
        </a:xfrm>
      </p:grpSpPr>
      <p:sp>
        <p:nvSpPr>
          <p:cNvPr id="6" name="Text Placeholder 4"/>
          <p:cNvSpPr>
            <a:spLocks noGrp="1"/>
          </p:cNvSpPr>
          <p:nvPr>
            <p:ph type="body" sz="quarter" idx="11"/>
          </p:nvPr>
        </p:nvSpPr>
        <p:spPr>
          <a:xfrm>
            <a:off x="10121900" y="-558800"/>
            <a:ext cx="2070100" cy="330200"/>
          </a:xfrm>
          <a:prstGeom prst="rect">
            <a:avLst/>
          </a:prstGeom>
          <a:solidFill>
            <a:schemeClr val="bg1">
              <a:lumMod val="95000"/>
            </a:schemeClr>
          </a:solidFill>
          <a:ln>
            <a:solidFill>
              <a:schemeClr val="bg1">
                <a:lumMod val="50000"/>
              </a:schemeClr>
            </a:solidFill>
            <a:prstDash val="sysDot"/>
          </a:ln>
        </p:spPr>
        <p:txBody>
          <a:bodyPr anchor="ctr"/>
          <a:lstStyle>
            <a:lvl1pPr marL="0" indent="0" algn="r">
              <a:buNone/>
              <a:defRPr sz="1400" b="0" i="0">
                <a:solidFill>
                  <a:schemeClr val="bg1">
                    <a:lumMod val="50000"/>
                  </a:schemeClr>
                </a:solidFill>
                <a:latin typeface="Segoe UI" panose="020B0502040204020203" pitchFamily="34" charset="0"/>
                <a:cs typeface="Segoe UI" panose="020B0502040204020203" pitchFamily="34" charset="0"/>
              </a:defRPr>
            </a:lvl1pPr>
            <a:lvl2pPr marL="457200" indent="0">
              <a:buNone/>
              <a:defRPr sz="1000" b="0" i="0">
                <a:solidFill>
                  <a:schemeClr val="bg1">
                    <a:lumMod val="50000"/>
                  </a:schemeClr>
                </a:solidFill>
                <a:latin typeface="Segoe UI" panose="020B0502040204020203" pitchFamily="34" charset="0"/>
                <a:cs typeface="Segoe UI" panose="020B0502040204020203" pitchFamily="34" charset="0"/>
              </a:defRPr>
            </a:lvl2pPr>
            <a:lvl3pPr marL="914400" indent="0">
              <a:buNone/>
              <a:defRPr sz="1000" b="0" i="0">
                <a:solidFill>
                  <a:schemeClr val="bg1">
                    <a:lumMod val="50000"/>
                  </a:schemeClr>
                </a:solidFill>
                <a:latin typeface="Segoe UI" panose="020B0502040204020203" pitchFamily="34" charset="0"/>
                <a:cs typeface="Segoe UI" panose="020B0502040204020203" pitchFamily="34" charset="0"/>
              </a:defRPr>
            </a:lvl3pPr>
            <a:lvl4pPr marL="1371600" indent="0">
              <a:buNone/>
              <a:defRPr sz="1000" b="0" i="0">
                <a:solidFill>
                  <a:schemeClr val="bg1">
                    <a:lumMod val="50000"/>
                  </a:schemeClr>
                </a:solidFill>
                <a:latin typeface="Segoe UI" panose="020B0502040204020203" pitchFamily="34" charset="0"/>
                <a:cs typeface="Segoe UI" panose="020B0502040204020203" pitchFamily="34" charset="0"/>
              </a:defRPr>
            </a:lvl4pPr>
            <a:lvl5pPr marL="1828800" indent="0">
              <a:buNone/>
              <a:defRPr sz="1000" b="0" i="0">
                <a:solidFill>
                  <a:schemeClr val="bg1">
                    <a:lumMod val="50000"/>
                  </a:schemeClr>
                </a:solidFill>
                <a:latin typeface="Segoe UI" panose="020B0502040204020203" pitchFamily="34" charset="0"/>
                <a:cs typeface="Segoe UI" panose="020B0502040204020203" pitchFamily="34" charset="0"/>
              </a:defRPr>
            </a:lvl5pPr>
          </a:lstStyle>
          <a:p>
            <a:pPr lvl="0"/>
            <a:r>
              <a:rPr lang="en-US"/>
              <a:t>Click to edit Master text styles</a:t>
            </a:r>
          </a:p>
        </p:txBody>
      </p:sp>
    </p:spTree>
    <p:extLst>
      <p:ext uri="{BB962C8B-B14F-4D97-AF65-F5344CB8AC3E}">
        <p14:creationId xmlns:p14="http://schemas.microsoft.com/office/powerpoint/2010/main" val="3896171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MarginsOnly-BAP">
    <p:spTree>
      <p:nvGrpSpPr>
        <p:cNvPr id="1" name=""/>
        <p:cNvGrpSpPr/>
        <p:nvPr/>
      </p:nvGrpSpPr>
      <p:grpSpPr>
        <a:xfrm>
          <a:off x="0" y="0"/>
          <a:ext cx="0" cy="0"/>
          <a:chOff x="0" y="0"/>
          <a:chExt cx="0" cy="0"/>
        </a:xfrm>
      </p:grpSpPr>
      <p:sp>
        <p:nvSpPr>
          <p:cNvPr id="2" name="Text Placeholder 3"/>
          <p:cNvSpPr>
            <a:spLocks noGrp="1"/>
          </p:cNvSpPr>
          <p:nvPr>
            <p:ph type="body" sz="quarter" idx="10"/>
          </p:nvPr>
        </p:nvSpPr>
        <p:spPr>
          <a:xfrm>
            <a:off x="10121900" y="-558800"/>
            <a:ext cx="2070100" cy="284396"/>
          </a:xfrm>
          <a:prstGeom prst="rect">
            <a:avLst/>
          </a:prstGeom>
          <a:solidFill>
            <a:schemeClr val="bg1">
              <a:lumMod val="95000"/>
            </a:schemeClr>
          </a:solidFill>
        </p:spPr>
        <p:txBody>
          <a:bodyPr anchor="ctr" anchorCtr="0"/>
          <a:lstStyle>
            <a:lvl1pPr algn="r">
              <a:buNone/>
              <a:defRPr sz="1400" b="0" i="0">
                <a:solidFill>
                  <a:schemeClr val="bg1">
                    <a:lumMod val="50000"/>
                  </a:schemeClr>
                </a:solidFill>
                <a:latin typeface="Segoe UI" panose="020B0502040204020203" pitchFamily="34" charset="0"/>
                <a:cs typeface="Segoe UI" panose="020B0502040204020203" pitchFamily="34" charset="0"/>
              </a:defRPr>
            </a:lvl1pPr>
          </a:lstStyle>
          <a:p>
            <a:pPr lvl="0"/>
            <a:r>
              <a:rPr lang="en-US"/>
              <a:t>Click to edit Master text styles</a:t>
            </a:r>
          </a:p>
        </p:txBody>
      </p:sp>
    </p:spTree>
    <p:extLst>
      <p:ext uri="{BB962C8B-B14F-4D97-AF65-F5344CB8AC3E}">
        <p14:creationId xmlns:p14="http://schemas.microsoft.com/office/powerpoint/2010/main" val="17693816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0" y="1599722"/>
            <a:ext cx="3490176" cy="3099393"/>
          </a:xfrm>
          <a:blipFill>
            <a:blip r:embed="rId2"/>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 name="Title 1"/>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584200"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465305"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1" y="1599722"/>
            <a:ext cx="3618381" cy="3099393"/>
          </a:xfrm>
          <a:blipFill>
            <a:blip r:embed="rId3"/>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498125161"/>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2Column">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975460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844135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Blank-BAP">
    <p:bg>
      <p:bgPr>
        <a:solidFill>
          <a:schemeClr val="bg2"/>
        </a:solid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4A5DDC46-131E-1932-E5FF-2DB33DAECB56}"/>
              </a:ext>
            </a:extLst>
          </p:cNvPr>
          <p:cNvSpPr>
            <a:spLocks noGrp="1"/>
          </p:cNvSpPr>
          <p:nvPr>
            <p:ph type="body" sz="quarter" idx="11" hasCustomPrompt="1"/>
          </p:nvPr>
        </p:nvSpPr>
        <p:spPr>
          <a:xfrm>
            <a:off x="10121900" y="-558800"/>
            <a:ext cx="2070100" cy="330200"/>
          </a:xfrm>
          <a:prstGeom prst="rect">
            <a:avLst/>
          </a:prstGeom>
          <a:solidFill>
            <a:schemeClr val="bg1">
              <a:lumMod val="95000"/>
            </a:schemeClr>
          </a:solidFill>
          <a:ln>
            <a:solidFill>
              <a:schemeClr val="bg1">
                <a:lumMod val="50000"/>
              </a:schemeClr>
            </a:solidFill>
            <a:prstDash val="sysDot"/>
          </a:ln>
        </p:spPr>
        <p:txBody>
          <a:bodyPr anchor="ctr"/>
          <a:lstStyle>
            <a:lvl1pPr marL="0" indent="0" algn="r">
              <a:buNone/>
              <a:defRPr sz="1400" b="0" i="0">
                <a:solidFill>
                  <a:schemeClr val="bg1">
                    <a:lumMod val="50000"/>
                  </a:schemeClr>
                </a:solidFill>
                <a:latin typeface="Segoe UI" panose="020B0502040204020203" pitchFamily="34" charset="0"/>
                <a:cs typeface="Segoe UI" panose="020B0502040204020203" pitchFamily="34" charset="0"/>
              </a:defRPr>
            </a:lvl1pPr>
            <a:lvl2pPr marL="457200" indent="0">
              <a:buNone/>
              <a:defRPr sz="1000" b="0" i="0">
                <a:solidFill>
                  <a:schemeClr val="bg1">
                    <a:lumMod val="50000"/>
                  </a:schemeClr>
                </a:solidFill>
                <a:latin typeface="Segoe UI" panose="020B0502040204020203" pitchFamily="34" charset="0"/>
                <a:cs typeface="Segoe UI" panose="020B0502040204020203" pitchFamily="34" charset="0"/>
              </a:defRPr>
            </a:lvl2pPr>
            <a:lvl3pPr marL="914400" indent="0">
              <a:buNone/>
              <a:defRPr sz="1000" b="0" i="0">
                <a:solidFill>
                  <a:schemeClr val="bg1">
                    <a:lumMod val="50000"/>
                  </a:schemeClr>
                </a:solidFill>
                <a:latin typeface="Segoe UI" panose="020B0502040204020203" pitchFamily="34" charset="0"/>
                <a:cs typeface="Segoe UI" panose="020B0502040204020203" pitchFamily="34" charset="0"/>
              </a:defRPr>
            </a:lvl3pPr>
            <a:lvl4pPr marL="1371600" indent="0">
              <a:buNone/>
              <a:defRPr sz="1000" b="0" i="0">
                <a:solidFill>
                  <a:schemeClr val="bg1">
                    <a:lumMod val="50000"/>
                  </a:schemeClr>
                </a:solidFill>
                <a:latin typeface="Segoe UI" panose="020B0502040204020203" pitchFamily="34" charset="0"/>
                <a:cs typeface="Segoe UI" panose="020B0502040204020203" pitchFamily="34" charset="0"/>
              </a:defRPr>
            </a:lvl4pPr>
            <a:lvl5pPr marL="1828800" indent="0">
              <a:buNone/>
              <a:defRPr sz="1000" b="0" i="0">
                <a:solidFill>
                  <a:schemeClr val="bg1">
                    <a:lumMod val="50000"/>
                  </a:schemeClr>
                </a:solidFill>
                <a:latin typeface="Segoe UI" panose="020B0502040204020203" pitchFamily="34" charset="0"/>
                <a:cs typeface="Segoe UI" panose="020B0502040204020203" pitchFamily="34" charset="0"/>
              </a:defRPr>
            </a:lvl5pPr>
          </a:lstStyle>
          <a:p>
            <a:pPr lvl="0"/>
            <a:r>
              <a:rPr lang="en-US"/>
              <a:t>#</a:t>
            </a:r>
          </a:p>
        </p:txBody>
      </p:sp>
    </p:spTree>
    <p:extLst>
      <p:ext uri="{BB962C8B-B14F-4D97-AF65-F5344CB8AC3E}">
        <p14:creationId xmlns:p14="http://schemas.microsoft.com/office/powerpoint/2010/main" val="346517801"/>
      </p:ext>
    </p:extLst>
  </p:cSld>
  <p:clrMapOvr>
    <a:masterClrMapping/>
  </p:clrMapOvr>
  <p:extLst>
    <p:ext uri="{DCECCB84-F9BA-43D5-87BE-67443E8EF086}">
      <p15:sldGuideLst xmlns:p15="http://schemas.microsoft.com/office/powerpoint/2012/main">
        <p15:guide id="15" pos="1440">
          <p15:clr>
            <a:srgbClr val="547EBF"/>
          </p15:clr>
        </p15:guide>
        <p15:guide id="17" pos="1632">
          <p15:clr>
            <a:srgbClr val="547EBF"/>
          </p15:clr>
        </p15:guide>
        <p15:guide id="19" pos="2208">
          <p15:clr>
            <a:srgbClr val="A4A3A4"/>
          </p15:clr>
        </p15:guide>
        <p15:guide id="20" pos="2592">
          <p15:clr>
            <a:srgbClr val="547EBF"/>
          </p15:clr>
        </p15:guide>
        <p15:guide id="22" pos="3744">
          <p15:clr>
            <a:srgbClr val="547EBF"/>
          </p15:clr>
        </p15:guide>
        <p15:guide id="23" pos="3168">
          <p15:clr>
            <a:srgbClr val="A4A3A4"/>
          </p15:clr>
        </p15:guide>
        <p15:guide id="24" pos="3360">
          <p15:clr>
            <a:srgbClr val="A4A3A4"/>
          </p15:clr>
        </p15:guide>
        <p15:guide id="25" pos="3936">
          <p15:clr>
            <a:srgbClr val="547EBF"/>
          </p15:clr>
        </p15:guide>
        <p15:guide id="27" pos="4320">
          <p15:clr>
            <a:srgbClr val="A4A3A4"/>
          </p15:clr>
        </p15:guide>
        <p15:guide id="28" pos="4512">
          <p15:clr>
            <a:srgbClr val="A4A3A4"/>
          </p15:clr>
        </p15:guide>
        <p15:guide id="29" pos="4896">
          <p15:clr>
            <a:srgbClr val="547EBF"/>
          </p15:clr>
        </p15:guide>
        <p15:guide id="30" pos="5088">
          <p15:clr>
            <a:srgbClr val="547EBF"/>
          </p15:clr>
        </p15:guide>
        <p15:guide id="32" pos="5472">
          <p15:clr>
            <a:srgbClr val="A4A3A4"/>
          </p15:clr>
        </p15:guide>
        <p15:guide id="33" pos="6048">
          <p15:clr>
            <a:srgbClr val="547EBF"/>
          </p15:clr>
        </p15:guide>
        <p15:guide id="39" pos="5664">
          <p15:clr>
            <a:srgbClr val="A4A3A4"/>
          </p15:clr>
        </p15:guide>
        <p15:guide id="45" pos="1056">
          <p15:clr>
            <a:srgbClr val="A4A3A4"/>
          </p15:clr>
        </p15:guide>
        <p15:guide id="48" pos="864">
          <p15:clr>
            <a:srgbClr val="A4A3A4"/>
          </p15:clr>
        </p15:guide>
        <p15:guide id="49" pos="2016">
          <p15:clr>
            <a:srgbClr val="A4A3A4"/>
          </p15:clr>
        </p15:guide>
        <p15:guide id="50" pos="2784">
          <p15:clr>
            <a:srgbClr val="547EBF"/>
          </p15:clr>
        </p15:guide>
        <p15:guide id="51" pos="6624">
          <p15:clr>
            <a:srgbClr val="A4A3A4"/>
          </p15:clr>
        </p15:guide>
        <p15:guide id="57" pos="6240">
          <p15:clr>
            <a:srgbClr val="547EBF"/>
          </p15:clr>
        </p15:guide>
        <p15:guide id="58" pos="6816">
          <p15:clr>
            <a:srgbClr val="A4A3A4"/>
          </p15:clr>
        </p15:guide>
        <p15:guide id="59" orient="horz" pos="816">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964D7D1D-F03A-5F17-5B51-48B97EF600D9}"/>
              </a:ext>
              <a:ext uri="{C183D7F6-B498-43B3-948B-1728B52AA6E4}">
                <adec:decorative xmlns:adec="http://schemas.microsoft.com/office/drawing/2017/decorative" val="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188" t="314" r="281" b="201"/>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phic 11">
            <a:extLst>
              <a:ext uri="{FF2B5EF4-FFF2-40B4-BE49-F238E27FC236}">
                <a16:creationId xmlns:a16="http://schemas.microsoft.com/office/drawing/2014/main" id="{B57CDD0A-D770-32E2-4BA0-9BDFD7ED4A2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28588" y="1720850"/>
            <a:ext cx="5216526"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MS logo white - EMF" descr="Microsoft logo white text version">
            <a:extLst>
              <a:ext uri="{FF2B5EF4-FFF2-40B4-BE49-F238E27FC236}">
                <a16:creationId xmlns:a16="http://schemas.microsoft.com/office/drawing/2014/main" id="{EAACA7D0-51F7-F5D5-3982-8230038EFE2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black">
          <a:xfrm>
            <a:off x="584200" y="585788"/>
            <a:ext cx="1366838"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7646076"/>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MS logo white - EMF" descr="Microsoft logo white text version">
            <a:extLst>
              <a:ext uri="{FF2B5EF4-FFF2-40B4-BE49-F238E27FC236}">
                <a16:creationId xmlns:a16="http://schemas.microsoft.com/office/drawing/2014/main" id="{EAE1D628-2073-3B15-6145-ED4E0F1F311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black">
          <a:xfrm>
            <a:off x="584200" y="585788"/>
            <a:ext cx="1366838"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584200" y="2979778"/>
            <a:ext cx="9144000" cy="553998"/>
          </a:xfrm>
          <a:noFill/>
        </p:spPr>
        <p:txBody>
          <a:bodyPr anchor="b" anchorCtr="0"/>
          <a:lstStyle>
            <a:lvl1pPr>
              <a:defRPr sz="3600" spc="-50" baseline="0">
                <a:solidFill>
                  <a:schemeClr val="accent1"/>
                </a:solidFill>
                <a:latin typeface="+mj-lt"/>
                <a:cs typeface="Segoe UI" panose="020B0502040204020203" pitchFamily="34" charset="0"/>
              </a:defRPr>
            </a:lvl1pPr>
          </a:lstStyle>
          <a:p>
            <a:r>
              <a:rPr lang="en-US"/>
              <a:t>Click to edit Master title style</a:t>
            </a:r>
          </a:p>
        </p:txBody>
      </p:sp>
      <p:sp>
        <p:nvSpPr>
          <p:cNvPr id="5" name="Text Placeholder 4"/>
          <p:cNvSpPr>
            <a:spLocks noGrp="1"/>
          </p:cNvSpPr>
          <p:nvPr>
            <p:ph type="body" sz="quarter" idx="12"/>
          </p:nvPr>
        </p:nvSpPr>
        <p:spPr>
          <a:xfrm>
            <a:off x="584200" y="3962400"/>
            <a:ext cx="9144000" cy="338554"/>
          </a:xfrm>
          <a:noFill/>
        </p:spPr>
        <p:txBody>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Click to edit Master text styles</a:t>
            </a:r>
          </a:p>
        </p:txBody>
      </p:sp>
    </p:spTree>
    <p:extLst>
      <p:ext uri="{BB962C8B-B14F-4D97-AF65-F5344CB8AC3E}">
        <p14:creationId xmlns:p14="http://schemas.microsoft.com/office/powerpoint/2010/main" val="807197534"/>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ABD9BD69-3CC8-6A1C-2CC5-B81CAD173A14}"/>
              </a:ext>
              <a:ext uri="{C183D7F6-B498-43B3-948B-1728B52AA6E4}">
                <adec:decorative xmlns:adec="http://schemas.microsoft.com/office/drawing/2017/decorative" val="1"/>
              </a:ext>
            </a:extLst>
          </p:cNvPr>
          <p:cNvSpPr txBox="1">
            <a:spLocks noChangeArrowheads="1"/>
          </p:cNvSpPr>
          <p:nvPr userDrawn="1"/>
        </p:nvSpPr>
        <p:spPr bwMode="auto">
          <a:xfrm>
            <a:off x="12355513" y="-203200"/>
            <a:ext cx="577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fontAlgn="base">
              <a:spcBef>
                <a:spcPct val="0"/>
              </a:spcBef>
              <a:spcAft>
                <a:spcPct val="0"/>
              </a:spcAft>
              <a:defRPr>
                <a:solidFill>
                  <a:schemeClr val="tx1"/>
                </a:solidFill>
                <a:latin typeface="Segoe UI" panose="020B0502040204020203" pitchFamily="34" charset="0"/>
              </a:defRPr>
            </a:lvl6pPr>
            <a:lvl7pPr marL="2971800" indent="-228600" fontAlgn="base">
              <a:spcBef>
                <a:spcPct val="0"/>
              </a:spcBef>
              <a:spcAft>
                <a:spcPct val="0"/>
              </a:spcAft>
              <a:defRPr>
                <a:solidFill>
                  <a:schemeClr val="tx1"/>
                </a:solidFill>
                <a:latin typeface="Segoe UI" panose="020B0502040204020203" pitchFamily="34" charset="0"/>
              </a:defRPr>
            </a:lvl7pPr>
            <a:lvl8pPr marL="3429000" indent="-228600" fontAlgn="base">
              <a:spcBef>
                <a:spcPct val="0"/>
              </a:spcBef>
              <a:spcAft>
                <a:spcPct val="0"/>
              </a:spcAft>
              <a:defRPr>
                <a:solidFill>
                  <a:schemeClr val="tx1"/>
                </a:solidFill>
                <a:latin typeface="Segoe UI" panose="020B0502040204020203" pitchFamily="34" charset="0"/>
              </a:defRPr>
            </a:lvl8pPr>
            <a:lvl9pPr marL="3886200" indent="-228600" fontAlgn="base">
              <a:spcBef>
                <a:spcPct val="0"/>
              </a:spcBef>
              <a:spcAft>
                <a:spcPct val="0"/>
              </a:spcAft>
              <a:defRPr>
                <a:solidFill>
                  <a:schemeClr val="tx1"/>
                </a:solidFill>
                <a:latin typeface="Segoe UI" panose="020B0502040204020203" pitchFamily="34" charset="0"/>
              </a:defRPr>
            </a:lvl9pPr>
          </a:lstStyle>
          <a:p>
            <a:pPr eaLnBrk="1" hangingPunct="1"/>
            <a:r>
              <a:rPr lang="en-US" altLang="en-US" sz="1000">
                <a:solidFill>
                  <a:srgbClr val="A3A3A3"/>
                </a:solidFill>
              </a:rPr>
              <a:t>ELT layout</a:t>
            </a:r>
          </a:p>
        </p:txBody>
      </p:sp>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2114915"/>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0096363"/>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4AB66E92-6198-B560-2B40-775E13731579}"/>
              </a:ext>
              <a:ext uri="{C183D7F6-B498-43B3-948B-1728B52AA6E4}">
                <adec:decorative xmlns:adec="http://schemas.microsoft.com/office/drawing/2017/decorative" val="1"/>
              </a:ext>
            </a:extLst>
          </p:cNvPr>
          <p:cNvSpPr txBox="1">
            <a:spLocks noChangeArrowheads="1"/>
          </p:cNvSpPr>
          <p:nvPr userDrawn="1"/>
        </p:nvSpPr>
        <p:spPr bwMode="auto">
          <a:xfrm>
            <a:off x="12355513" y="-203200"/>
            <a:ext cx="577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fontAlgn="base">
              <a:spcBef>
                <a:spcPct val="0"/>
              </a:spcBef>
              <a:spcAft>
                <a:spcPct val="0"/>
              </a:spcAft>
              <a:defRPr>
                <a:solidFill>
                  <a:schemeClr val="tx1"/>
                </a:solidFill>
                <a:latin typeface="Segoe UI" panose="020B0502040204020203" pitchFamily="34" charset="0"/>
              </a:defRPr>
            </a:lvl6pPr>
            <a:lvl7pPr marL="2971800" indent="-228600" fontAlgn="base">
              <a:spcBef>
                <a:spcPct val="0"/>
              </a:spcBef>
              <a:spcAft>
                <a:spcPct val="0"/>
              </a:spcAft>
              <a:defRPr>
                <a:solidFill>
                  <a:schemeClr val="tx1"/>
                </a:solidFill>
                <a:latin typeface="Segoe UI" panose="020B0502040204020203" pitchFamily="34" charset="0"/>
              </a:defRPr>
            </a:lvl7pPr>
            <a:lvl8pPr marL="3429000" indent="-228600" fontAlgn="base">
              <a:spcBef>
                <a:spcPct val="0"/>
              </a:spcBef>
              <a:spcAft>
                <a:spcPct val="0"/>
              </a:spcAft>
              <a:defRPr>
                <a:solidFill>
                  <a:schemeClr val="tx1"/>
                </a:solidFill>
                <a:latin typeface="Segoe UI" panose="020B0502040204020203" pitchFamily="34" charset="0"/>
              </a:defRPr>
            </a:lvl8pPr>
            <a:lvl9pPr marL="3886200" indent="-228600" fontAlgn="base">
              <a:spcBef>
                <a:spcPct val="0"/>
              </a:spcBef>
              <a:spcAft>
                <a:spcPct val="0"/>
              </a:spcAft>
              <a:defRPr>
                <a:solidFill>
                  <a:schemeClr val="tx1"/>
                </a:solidFill>
                <a:latin typeface="Segoe UI" panose="020B0502040204020203" pitchFamily="34" charset="0"/>
              </a:defRPr>
            </a:lvl9pPr>
          </a:lstStyle>
          <a:p>
            <a:pPr eaLnBrk="1" hangingPunct="1"/>
            <a:r>
              <a:rPr lang="en-US" altLang="en-US" sz="1000">
                <a:solidFill>
                  <a:srgbClr val="A3A3A3"/>
                </a:solidFill>
              </a:rPr>
              <a:t>ELT layout</a:t>
            </a:r>
          </a:p>
        </p:txBody>
      </p:sp>
      <p:sp>
        <p:nvSpPr>
          <p:cNvPr id="2" name="Title 1"/>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4673428"/>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p:cNvSpPr>
            <a:spLocks noGrp="1"/>
          </p:cNvSpPr>
          <p:nvPr>
            <p:ph type="body" sz="quarter" idx="12"/>
          </p:nvPr>
        </p:nvSpPr>
        <p:spPr>
          <a:xfrm>
            <a:off x="6397171" y="1435100"/>
            <a:ext cx="5212080" cy="1649682"/>
          </a:xfrm>
        </p:spPr>
        <p:txBody>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6798183"/>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p:cNvSpPr>
            <a:spLocks noGrp="1"/>
          </p:cNvSpPr>
          <p:nvPr>
            <p:ph type="title"/>
          </p:nvPr>
        </p:nvSpPr>
        <p:spPr>
          <a:xfrm>
            <a:off x="588263" y="457200"/>
            <a:ext cx="11018520" cy="553998"/>
          </a:xfrm>
        </p:spPr>
        <p:txBody>
          <a:bodyPr/>
          <a:lstStyle>
            <a:lvl1pPr>
              <a:defRPr/>
            </a:lvl1pPr>
          </a:lstStyle>
          <a:p>
            <a:r>
              <a:rPr lang="en-US"/>
              <a:t>Click to edit Master title style</a:t>
            </a:r>
          </a:p>
        </p:txBody>
      </p:sp>
      <p:sp>
        <p:nvSpPr>
          <p:cNvPr id="12" name="Text Placeholder 11"/>
          <p:cNvSpPr>
            <a:spLocks noGrp="1"/>
          </p:cNvSpPr>
          <p:nvPr>
            <p:ph type="body" sz="quarter" idx="16"/>
          </p:nvPr>
        </p:nvSpPr>
        <p:spPr>
          <a:xfrm>
            <a:off x="584200" y="1436688"/>
            <a:ext cx="5219700" cy="430887"/>
          </a:xfrm>
        </p:spPr>
        <p:txBody>
          <a:bodyPr/>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p:cNvSpPr>
            <a:spLocks noGrp="1"/>
          </p:cNvSpPr>
          <p:nvPr>
            <p:ph type="body" sz="quarter" idx="14"/>
          </p:nvPr>
        </p:nvSpPr>
        <p:spPr>
          <a:xfrm>
            <a:off x="584200" y="2084388"/>
            <a:ext cx="5219700" cy="1612749"/>
          </a:xfrm>
        </p:spPr>
        <p:txBody>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p:cNvSpPr>
            <a:spLocks noGrp="1"/>
          </p:cNvSpPr>
          <p:nvPr>
            <p:ph type="body" sz="quarter" idx="17"/>
          </p:nvPr>
        </p:nvSpPr>
        <p:spPr>
          <a:xfrm>
            <a:off x="6397625" y="1436688"/>
            <a:ext cx="5219700" cy="430887"/>
          </a:xfrm>
        </p:spPr>
        <p:txBody>
          <a:bodyPr/>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p:cNvSpPr>
            <a:spLocks noGrp="1"/>
          </p:cNvSpPr>
          <p:nvPr>
            <p:ph type="body" sz="quarter" idx="15"/>
          </p:nvPr>
        </p:nvSpPr>
        <p:spPr>
          <a:xfrm>
            <a:off x="6397625" y="2084388"/>
            <a:ext cx="5219700" cy="1612749"/>
          </a:xfrm>
        </p:spPr>
        <p:txBody>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16971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23693231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p:cNvSpPr>
            <a:spLocks noGrp="1"/>
          </p:cNvSpPr>
          <p:nvPr>
            <p:ph type="title"/>
          </p:nvPr>
        </p:nvSpPr>
        <p:spPr>
          <a:xfrm>
            <a:off x="588263" y="457200"/>
            <a:ext cx="11018520" cy="553998"/>
          </a:xfrm>
        </p:spPr>
        <p:txBody>
          <a:bodyPr/>
          <a:lstStyle>
            <a:lvl1pPr>
              <a:defRPr/>
            </a:lvl1pPr>
          </a:lstStyle>
          <a:p>
            <a:r>
              <a:rPr lang="en-US"/>
              <a:t>Click to edit Master title style</a:t>
            </a:r>
          </a:p>
        </p:txBody>
      </p:sp>
      <p:sp>
        <p:nvSpPr>
          <p:cNvPr id="18" name="Text Placeholder 11"/>
          <p:cNvSpPr>
            <a:spLocks noGrp="1"/>
          </p:cNvSpPr>
          <p:nvPr>
            <p:ph type="body" sz="quarter" idx="16"/>
          </p:nvPr>
        </p:nvSpPr>
        <p:spPr>
          <a:xfrm>
            <a:off x="584200" y="1436688"/>
            <a:ext cx="5219700" cy="430887"/>
          </a:xfrm>
        </p:spPr>
        <p:txBody>
          <a:bodyPr/>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p:cNvSpPr>
            <a:spLocks noGrp="1"/>
          </p:cNvSpPr>
          <p:nvPr>
            <p:ph type="body" sz="quarter" idx="17"/>
          </p:nvPr>
        </p:nvSpPr>
        <p:spPr>
          <a:xfrm>
            <a:off x="6397625" y="1436688"/>
            <a:ext cx="5219700" cy="430887"/>
          </a:xfrm>
        </p:spPr>
        <p:txBody>
          <a:bodyPr/>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9487349"/>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p:cNvSpPr>
            <a:spLocks noGrp="1"/>
          </p:cNvSpPr>
          <p:nvPr>
            <p:ph type="title"/>
          </p:nvPr>
        </p:nvSpPr>
        <p:spPr>
          <a:xfrm>
            <a:off x="588263" y="457200"/>
            <a:ext cx="11018520" cy="553998"/>
          </a:xfrm>
        </p:spPr>
        <p:txBody>
          <a:bodyPr/>
          <a:lstStyle/>
          <a:p>
            <a:r>
              <a:rPr lang="en-US"/>
              <a:t>Click to edit Master title style</a:t>
            </a:r>
          </a:p>
        </p:txBody>
      </p:sp>
      <p:sp>
        <p:nvSpPr>
          <p:cNvPr id="19" name="Text Placeholder 11"/>
          <p:cNvSpPr>
            <a:spLocks noGrp="1"/>
          </p:cNvSpPr>
          <p:nvPr>
            <p:ph type="body" sz="quarter" idx="16"/>
          </p:nvPr>
        </p:nvSpPr>
        <p:spPr>
          <a:xfrm>
            <a:off x="585217" y="1438275"/>
            <a:ext cx="3264408" cy="677108"/>
          </a:xfrm>
        </p:spPr>
        <p:txBody>
          <a:bodyPr/>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p:cNvSpPr>
            <a:spLocks noGrp="1"/>
          </p:cNvSpPr>
          <p:nvPr>
            <p:ph type="body" sz="quarter" idx="14"/>
          </p:nvPr>
        </p:nvSpPr>
        <p:spPr>
          <a:xfrm>
            <a:off x="585217" y="2390775"/>
            <a:ext cx="3264408" cy="1760482"/>
          </a:xfrm>
        </p:spPr>
        <p:txBody>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p:cNvSpPr>
            <a:spLocks noGrp="1"/>
          </p:cNvSpPr>
          <p:nvPr>
            <p:ph type="body" sz="quarter" idx="17"/>
          </p:nvPr>
        </p:nvSpPr>
        <p:spPr>
          <a:xfrm>
            <a:off x="4463796" y="1438275"/>
            <a:ext cx="3264408" cy="677108"/>
          </a:xfrm>
        </p:spPr>
        <p:txBody>
          <a:bodyPr/>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p:cNvSpPr>
            <a:spLocks noGrp="1"/>
          </p:cNvSpPr>
          <p:nvPr>
            <p:ph type="body" sz="quarter" idx="15"/>
          </p:nvPr>
        </p:nvSpPr>
        <p:spPr>
          <a:xfrm>
            <a:off x="4463796" y="2384135"/>
            <a:ext cx="3264408" cy="1760482"/>
          </a:xfrm>
        </p:spPr>
        <p:txBody>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p:cNvSpPr>
            <a:spLocks noGrp="1"/>
          </p:cNvSpPr>
          <p:nvPr>
            <p:ph type="body" sz="quarter" idx="18"/>
          </p:nvPr>
        </p:nvSpPr>
        <p:spPr>
          <a:xfrm>
            <a:off x="8342375" y="1438275"/>
            <a:ext cx="3264408" cy="677108"/>
          </a:xfrm>
        </p:spPr>
        <p:txBody>
          <a:bodyPr/>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p:cNvSpPr>
            <a:spLocks noGrp="1"/>
          </p:cNvSpPr>
          <p:nvPr>
            <p:ph type="body" sz="quarter" idx="19"/>
          </p:nvPr>
        </p:nvSpPr>
        <p:spPr>
          <a:xfrm>
            <a:off x="8342375" y="2390775"/>
            <a:ext cx="3264408" cy="1760482"/>
          </a:xfrm>
        </p:spPr>
        <p:txBody>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4277973"/>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p:cNvSpPr>
            <a:spLocks noGrp="1"/>
          </p:cNvSpPr>
          <p:nvPr>
            <p:ph type="title"/>
          </p:nvPr>
        </p:nvSpPr>
        <p:spPr>
          <a:xfrm>
            <a:off x="588263" y="457200"/>
            <a:ext cx="11018520" cy="553998"/>
          </a:xfrm>
        </p:spPr>
        <p:txBody>
          <a:bodyPr/>
          <a:lstStyle/>
          <a:p>
            <a:r>
              <a:rPr lang="en-US"/>
              <a:t>Click to edit Master title style</a:t>
            </a:r>
          </a:p>
        </p:txBody>
      </p:sp>
      <p:sp>
        <p:nvSpPr>
          <p:cNvPr id="22" name="Text Placeholder 11"/>
          <p:cNvSpPr>
            <a:spLocks noGrp="1"/>
          </p:cNvSpPr>
          <p:nvPr>
            <p:ph type="body" sz="quarter" idx="16"/>
          </p:nvPr>
        </p:nvSpPr>
        <p:spPr>
          <a:xfrm>
            <a:off x="584200" y="1438275"/>
            <a:ext cx="2532063" cy="615553"/>
          </a:xfrm>
        </p:spPr>
        <p:txBody>
          <a:bodyPr/>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p:cNvSpPr>
            <a:spLocks noGrp="1"/>
          </p:cNvSpPr>
          <p:nvPr>
            <p:ph type="body" sz="quarter" idx="14"/>
          </p:nvPr>
        </p:nvSpPr>
        <p:spPr>
          <a:xfrm>
            <a:off x="584200" y="2283115"/>
            <a:ext cx="2532063" cy="1698927"/>
          </a:xfrm>
        </p:spPr>
        <p:txBody>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p:cNvSpPr>
            <a:spLocks noGrp="1"/>
          </p:cNvSpPr>
          <p:nvPr>
            <p:ph type="body" sz="quarter" idx="17"/>
          </p:nvPr>
        </p:nvSpPr>
        <p:spPr>
          <a:xfrm>
            <a:off x="3413125" y="1438275"/>
            <a:ext cx="2533650" cy="615553"/>
          </a:xfrm>
        </p:spPr>
        <p:txBody>
          <a:bodyPr/>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p:cNvSpPr>
            <a:spLocks noGrp="1"/>
          </p:cNvSpPr>
          <p:nvPr>
            <p:ph type="body" sz="quarter" idx="15"/>
          </p:nvPr>
        </p:nvSpPr>
        <p:spPr>
          <a:xfrm>
            <a:off x="3413125" y="2276475"/>
            <a:ext cx="2532063" cy="1698927"/>
          </a:xfrm>
        </p:spPr>
        <p:txBody>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p:cNvSpPr>
            <a:spLocks noGrp="1"/>
          </p:cNvSpPr>
          <p:nvPr>
            <p:ph type="body" sz="quarter" idx="18"/>
          </p:nvPr>
        </p:nvSpPr>
        <p:spPr>
          <a:xfrm>
            <a:off x="6244208" y="1438275"/>
            <a:ext cx="2532063" cy="615553"/>
          </a:xfrm>
        </p:spPr>
        <p:txBody>
          <a:bodyPr/>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p:cNvSpPr>
            <a:spLocks noGrp="1"/>
          </p:cNvSpPr>
          <p:nvPr>
            <p:ph type="body" sz="quarter" idx="19"/>
          </p:nvPr>
        </p:nvSpPr>
        <p:spPr>
          <a:xfrm>
            <a:off x="6244208" y="2283115"/>
            <a:ext cx="2532063" cy="1698927"/>
          </a:xfrm>
        </p:spPr>
        <p:txBody>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p:cNvSpPr>
            <a:spLocks noGrp="1"/>
          </p:cNvSpPr>
          <p:nvPr>
            <p:ph type="body" sz="quarter" idx="20"/>
          </p:nvPr>
        </p:nvSpPr>
        <p:spPr>
          <a:xfrm>
            <a:off x="9073133" y="1438275"/>
            <a:ext cx="2533650" cy="615553"/>
          </a:xfrm>
        </p:spPr>
        <p:txBody>
          <a:bodyPr/>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p:cNvSpPr>
            <a:spLocks noGrp="1"/>
          </p:cNvSpPr>
          <p:nvPr>
            <p:ph type="body" sz="quarter" idx="21"/>
          </p:nvPr>
        </p:nvSpPr>
        <p:spPr>
          <a:xfrm>
            <a:off x="9073133" y="2276475"/>
            <a:ext cx="2532063" cy="1698927"/>
          </a:xfrm>
        </p:spPr>
        <p:txBody>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7984464"/>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p:cNvSpPr>
            <a:spLocks noGrp="1"/>
          </p:cNvSpPr>
          <p:nvPr>
            <p:ph type="title"/>
          </p:nvPr>
        </p:nvSpPr>
        <p:spPr>
          <a:xfrm>
            <a:off x="588263" y="457200"/>
            <a:ext cx="11018520" cy="553998"/>
          </a:xfrm>
        </p:spPr>
        <p:txBody>
          <a:bodyPr/>
          <a:lstStyle/>
          <a:p>
            <a:r>
              <a:rPr lang="en-US"/>
              <a:t>Click to edit Master title style</a:t>
            </a:r>
          </a:p>
        </p:txBody>
      </p:sp>
      <p:sp>
        <p:nvSpPr>
          <p:cNvPr id="22" name="Text Placeholder 11"/>
          <p:cNvSpPr>
            <a:spLocks noGrp="1"/>
          </p:cNvSpPr>
          <p:nvPr>
            <p:ph type="body" sz="quarter" idx="16"/>
          </p:nvPr>
        </p:nvSpPr>
        <p:spPr>
          <a:xfrm>
            <a:off x="584200" y="1438275"/>
            <a:ext cx="1965960" cy="492443"/>
          </a:xfrm>
        </p:spPr>
        <p:txBody>
          <a:bodyPr/>
          <a:lstStyle>
            <a:lvl1pPr marL="0" indent="0">
              <a:spcBef>
                <a:spcPts val="0"/>
              </a:spcBef>
              <a:buNone/>
              <a:defRPr sz="1600">
                <a:solidFill>
                  <a:schemeClr val="tx1"/>
                </a:solidFill>
                <a:latin typeface="+mj-lt"/>
              </a:defRPr>
            </a:lvl1pPr>
          </a:lstStyle>
          <a:p>
            <a:pPr lvl="0"/>
            <a:r>
              <a:rPr lang="en-US"/>
              <a:t>Click to edit Master text styles</a:t>
            </a:r>
          </a:p>
        </p:txBody>
      </p:sp>
      <p:sp>
        <p:nvSpPr>
          <p:cNvPr id="23" name="Text Placeholder 7"/>
          <p:cNvSpPr>
            <a:spLocks noGrp="1"/>
          </p:cNvSpPr>
          <p:nvPr>
            <p:ph type="body" sz="quarter" idx="14"/>
          </p:nvPr>
        </p:nvSpPr>
        <p:spPr>
          <a:xfrm>
            <a:off x="584200" y="2283115"/>
            <a:ext cx="1965960" cy="1452705"/>
          </a:xfrm>
        </p:spPr>
        <p:txBody>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p:cNvSpPr>
            <a:spLocks noGrp="1"/>
          </p:cNvSpPr>
          <p:nvPr>
            <p:ph type="body" sz="quarter" idx="17"/>
          </p:nvPr>
        </p:nvSpPr>
        <p:spPr>
          <a:xfrm>
            <a:off x="2849007" y="1438275"/>
            <a:ext cx="1965960" cy="492443"/>
          </a:xfrm>
        </p:spPr>
        <p:txBody>
          <a:bodyPr/>
          <a:lstStyle>
            <a:lvl1pPr marL="0" indent="0">
              <a:spcBef>
                <a:spcPts val="0"/>
              </a:spcBef>
              <a:buNone/>
              <a:defRPr sz="1600">
                <a:solidFill>
                  <a:schemeClr val="tx1"/>
                </a:solidFill>
                <a:latin typeface="+mj-lt"/>
              </a:defRPr>
            </a:lvl1pPr>
          </a:lstStyle>
          <a:p>
            <a:pPr lvl="0"/>
            <a:r>
              <a:rPr lang="en-US"/>
              <a:t>Click to edit Master text styles</a:t>
            </a:r>
          </a:p>
        </p:txBody>
      </p:sp>
      <p:sp>
        <p:nvSpPr>
          <p:cNvPr id="25" name="Text Placeholder 9"/>
          <p:cNvSpPr>
            <a:spLocks noGrp="1"/>
          </p:cNvSpPr>
          <p:nvPr>
            <p:ph type="body" sz="quarter" idx="15"/>
          </p:nvPr>
        </p:nvSpPr>
        <p:spPr>
          <a:xfrm>
            <a:off x="2849007" y="2276475"/>
            <a:ext cx="1965960" cy="1452705"/>
          </a:xfrm>
        </p:spPr>
        <p:txBody>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p:cNvSpPr>
            <a:spLocks noGrp="1"/>
          </p:cNvSpPr>
          <p:nvPr>
            <p:ph type="body" sz="quarter" idx="18"/>
          </p:nvPr>
        </p:nvSpPr>
        <p:spPr>
          <a:xfrm>
            <a:off x="5113814" y="1438275"/>
            <a:ext cx="1965960" cy="492443"/>
          </a:xfrm>
        </p:spPr>
        <p:txBody>
          <a:bodyPr/>
          <a:lstStyle>
            <a:lvl1pPr marL="0" indent="0">
              <a:spcBef>
                <a:spcPts val="0"/>
              </a:spcBef>
              <a:buNone/>
              <a:defRPr sz="1600">
                <a:solidFill>
                  <a:schemeClr val="tx1"/>
                </a:solidFill>
                <a:latin typeface="+mj-lt"/>
              </a:defRPr>
            </a:lvl1pPr>
          </a:lstStyle>
          <a:p>
            <a:pPr lvl="0"/>
            <a:r>
              <a:rPr lang="en-US"/>
              <a:t>Click to edit Master text styles</a:t>
            </a:r>
          </a:p>
        </p:txBody>
      </p:sp>
      <p:sp>
        <p:nvSpPr>
          <p:cNvPr id="27" name="Text Placeholder 7"/>
          <p:cNvSpPr>
            <a:spLocks noGrp="1"/>
          </p:cNvSpPr>
          <p:nvPr>
            <p:ph type="body" sz="quarter" idx="19"/>
          </p:nvPr>
        </p:nvSpPr>
        <p:spPr>
          <a:xfrm>
            <a:off x="5113814" y="2283115"/>
            <a:ext cx="1965960" cy="1452705"/>
          </a:xfrm>
        </p:spPr>
        <p:txBody>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p:cNvSpPr>
            <a:spLocks noGrp="1"/>
          </p:cNvSpPr>
          <p:nvPr>
            <p:ph type="body" sz="quarter" idx="20"/>
          </p:nvPr>
        </p:nvSpPr>
        <p:spPr>
          <a:xfrm>
            <a:off x="7378621" y="1438275"/>
            <a:ext cx="1965960" cy="492443"/>
          </a:xfrm>
        </p:spPr>
        <p:txBody>
          <a:bodyPr/>
          <a:lstStyle>
            <a:lvl1pPr marL="0" indent="0">
              <a:spcBef>
                <a:spcPts val="0"/>
              </a:spcBef>
              <a:buNone/>
              <a:defRPr sz="1600">
                <a:solidFill>
                  <a:schemeClr val="tx1"/>
                </a:solidFill>
                <a:latin typeface="+mj-lt"/>
              </a:defRPr>
            </a:lvl1pPr>
          </a:lstStyle>
          <a:p>
            <a:pPr lvl="0"/>
            <a:r>
              <a:rPr lang="en-US"/>
              <a:t>Click to edit Master text styles</a:t>
            </a:r>
          </a:p>
        </p:txBody>
      </p:sp>
      <p:sp>
        <p:nvSpPr>
          <p:cNvPr id="29" name="Text Placeholder 9"/>
          <p:cNvSpPr>
            <a:spLocks noGrp="1"/>
          </p:cNvSpPr>
          <p:nvPr>
            <p:ph type="body" sz="quarter" idx="21"/>
          </p:nvPr>
        </p:nvSpPr>
        <p:spPr>
          <a:xfrm>
            <a:off x="7378621" y="2276475"/>
            <a:ext cx="1965960" cy="1452705"/>
          </a:xfrm>
        </p:spPr>
        <p:txBody>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22"/>
          </p:nvPr>
        </p:nvSpPr>
        <p:spPr>
          <a:xfrm>
            <a:off x="9643428" y="1438275"/>
            <a:ext cx="1965960" cy="492443"/>
          </a:xfrm>
        </p:spPr>
        <p:txBody>
          <a:bodyPr/>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2" name="Text Placeholder 9"/>
          <p:cNvSpPr>
            <a:spLocks noGrp="1"/>
          </p:cNvSpPr>
          <p:nvPr>
            <p:ph type="body" sz="quarter" idx="23"/>
          </p:nvPr>
        </p:nvSpPr>
        <p:spPr>
          <a:xfrm>
            <a:off x="9643428" y="2276475"/>
            <a:ext cx="1965960" cy="1452705"/>
          </a:xfrm>
        </p:spPr>
        <p:txBody>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840255"/>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2945405"/>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p:cNvSpPr>
            <a:spLocks noGrp="1"/>
          </p:cNvSpPr>
          <p:nvPr>
            <p:ph type="title"/>
          </p:nvPr>
        </p:nvSpPr>
        <p:spPr>
          <a:xfrm>
            <a:off x="588264" y="2875002"/>
            <a:ext cx="4127692" cy="1107996"/>
          </a:xfrm>
        </p:spPr>
        <p:txBody>
          <a:bodyPr anchor="ctr"/>
          <a:lstStyle/>
          <a:p>
            <a:r>
              <a:rPr lang="en-US"/>
              <a:t>Click to edit Master title style</a:t>
            </a:r>
          </a:p>
        </p:txBody>
      </p:sp>
    </p:spTree>
    <p:extLst>
      <p:ext uri="{BB962C8B-B14F-4D97-AF65-F5344CB8AC3E}">
        <p14:creationId xmlns:p14="http://schemas.microsoft.com/office/powerpoint/2010/main" val="1735111863"/>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842554959"/>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C06FA26C-0437-2E6D-3D50-0941504C3A51}"/>
              </a:ext>
              <a:ext uri="{C183D7F6-B498-43B3-948B-1728B52AA6E4}">
                <adec:decorative xmlns:adec="http://schemas.microsoft.com/office/drawing/2017/decorative" val="1"/>
              </a:ext>
            </a:extLst>
          </p:cNvPr>
          <p:cNvSpPr txBox="1">
            <a:spLocks noChangeArrowheads="1"/>
          </p:cNvSpPr>
          <p:nvPr userDrawn="1"/>
        </p:nvSpPr>
        <p:spPr bwMode="auto">
          <a:xfrm>
            <a:off x="12355513" y="-203200"/>
            <a:ext cx="577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fontAlgn="base">
              <a:spcBef>
                <a:spcPct val="0"/>
              </a:spcBef>
              <a:spcAft>
                <a:spcPct val="0"/>
              </a:spcAft>
              <a:defRPr>
                <a:solidFill>
                  <a:schemeClr val="tx1"/>
                </a:solidFill>
                <a:latin typeface="Segoe UI" panose="020B0502040204020203" pitchFamily="34" charset="0"/>
              </a:defRPr>
            </a:lvl6pPr>
            <a:lvl7pPr marL="2971800" indent="-228600" fontAlgn="base">
              <a:spcBef>
                <a:spcPct val="0"/>
              </a:spcBef>
              <a:spcAft>
                <a:spcPct val="0"/>
              </a:spcAft>
              <a:defRPr>
                <a:solidFill>
                  <a:schemeClr val="tx1"/>
                </a:solidFill>
                <a:latin typeface="Segoe UI" panose="020B0502040204020203" pitchFamily="34" charset="0"/>
              </a:defRPr>
            </a:lvl7pPr>
            <a:lvl8pPr marL="3429000" indent="-228600" fontAlgn="base">
              <a:spcBef>
                <a:spcPct val="0"/>
              </a:spcBef>
              <a:spcAft>
                <a:spcPct val="0"/>
              </a:spcAft>
              <a:defRPr>
                <a:solidFill>
                  <a:schemeClr val="tx1"/>
                </a:solidFill>
                <a:latin typeface="Segoe UI" panose="020B0502040204020203" pitchFamily="34" charset="0"/>
              </a:defRPr>
            </a:lvl8pPr>
            <a:lvl9pPr marL="3886200" indent="-228600" fontAlgn="base">
              <a:spcBef>
                <a:spcPct val="0"/>
              </a:spcBef>
              <a:spcAft>
                <a:spcPct val="0"/>
              </a:spcAft>
              <a:defRPr>
                <a:solidFill>
                  <a:schemeClr val="tx1"/>
                </a:solidFill>
                <a:latin typeface="Segoe UI" panose="020B0502040204020203" pitchFamily="34" charset="0"/>
              </a:defRPr>
            </a:lvl9pPr>
          </a:lstStyle>
          <a:p>
            <a:pPr eaLnBrk="1" hangingPunct="1"/>
            <a:r>
              <a:rPr lang="en-US" altLang="en-US" sz="1000">
                <a:solidFill>
                  <a:srgbClr val="A3A3A3"/>
                </a:solidFill>
              </a:rPr>
              <a:t>ELT layout</a:t>
            </a:r>
          </a:p>
        </p:txBody>
      </p:sp>
      <p:sp>
        <p:nvSpPr>
          <p:cNvPr id="3" name="Title 2"/>
          <p:cNvSpPr>
            <a:spLocks noGrp="1"/>
          </p:cNvSpPr>
          <p:nvPr>
            <p:ph type="title"/>
          </p:nvPr>
        </p:nvSpPr>
        <p:spPr>
          <a:xfrm>
            <a:off x="588263" y="588963"/>
            <a:ext cx="4158362" cy="2535236"/>
          </a:xfrm>
        </p:spPr>
        <p:txBody>
          <a:bodyPr anchor="b"/>
          <a:lstStyle>
            <a:lvl1pPr>
              <a:defRPr/>
            </a:lvl1pPr>
          </a:lstStyle>
          <a:p>
            <a:r>
              <a:rPr lang="en-US"/>
              <a:t>Click to edit Master title style</a:t>
            </a:r>
          </a:p>
        </p:txBody>
      </p:sp>
      <p:sp>
        <p:nvSpPr>
          <p:cNvPr id="4" name="Text Placeholder 3"/>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p:cNvSpPr>
            <a:spLocks noGrp="1"/>
          </p:cNvSpPr>
          <p:nvPr>
            <p:ph type="pic" sz="quarter" idx="11"/>
          </p:nvPr>
        </p:nvSpPr>
        <p:spPr bwMode="ltGray">
          <a:xfrm>
            <a:off x="5334000" y="0"/>
            <a:ext cx="6858000" cy="6858000"/>
          </a:xfrm>
          <a:blipFill>
            <a:blip r:embed="rId2"/>
            <a:stretch>
              <a:fillRect/>
            </a:stretch>
          </a:blipFill>
        </p:spPr>
        <p:txBody>
          <a:bodyPr tIns="2377440" rtlCol="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pPr lvl="0"/>
            <a:r>
              <a:rPr lang="en-US" noProof="0"/>
              <a:t>Click icon to add picture</a:t>
            </a:r>
          </a:p>
        </p:txBody>
      </p:sp>
    </p:spTree>
    <p:extLst>
      <p:ext uri="{BB962C8B-B14F-4D97-AF65-F5344CB8AC3E}">
        <p14:creationId xmlns:p14="http://schemas.microsoft.com/office/powerpoint/2010/main" val="1084847317"/>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D17D66D5-0AFF-2559-C9B9-EE07C8B79A37}"/>
              </a:ext>
              <a:ext uri="{C183D7F6-B498-43B3-948B-1728B52AA6E4}">
                <adec:decorative xmlns:adec="http://schemas.microsoft.com/office/drawing/2017/decorative" val="1"/>
              </a:ext>
            </a:extLst>
          </p:cNvPr>
          <p:cNvSpPr txBox="1">
            <a:spLocks noChangeArrowheads="1"/>
          </p:cNvSpPr>
          <p:nvPr userDrawn="1"/>
        </p:nvSpPr>
        <p:spPr bwMode="auto">
          <a:xfrm>
            <a:off x="12355513" y="-203200"/>
            <a:ext cx="577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fontAlgn="base">
              <a:spcBef>
                <a:spcPct val="0"/>
              </a:spcBef>
              <a:spcAft>
                <a:spcPct val="0"/>
              </a:spcAft>
              <a:defRPr>
                <a:solidFill>
                  <a:schemeClr val="tx1"/>
                </a:solidFill>
                <a:latin typeface="Segoe UI" panose="020B0502040204020203" pitchFamily="34" charset="0"/>
              </a:defRPr>
            </a:lvl6pPr>
            <a:lvl7pPr marL="2971800" indent="-228600" fontAlgn="base">
              <a:spcBef>
                <a:spcPct val="0"/>
              </a:spcBef>
              <a:spcAft>
                <a:spcPct val="0"/>
              </a:spcAft>
              <a:defRPr>
                <a:solidFill>
                  <a:schemeClr val="tx1"/>
                </a:solidFill>
                <a:latin typeface="Segoe UI" panose="020B0502040204020203" pitchFamily="34" charset="0"/>
              </a:defRPr>
            </a:lvl7pPr>
            <a:lvl8pPr marL="3429000" indent="-228600" fontAlgn="base">
              <a:spcBef>
                <a:spcPct val="0"/>
              </a:spcBef>
              <a:spcAft>
                <a:spcPct val="0"/>
              </a:spcAft>
              <a:defRPr>
                <a:solidFill>
                  <a:schemeClr val="tx1"/>
                </a:solidFill>
                <a:latin typeface="Segoe UI" panose="020B0502040204020203" pitchFamily="34" charset="0"/>
              </a:defRPr>
            </a:lvl8pPr>
            <a:lvl9pPr marL="3886200" indent="-228600" fontAlgn="base">
              <a:spcBef>
                <a:spcPct val="0"/>
              </a:spcBef>
              <a:spcAft>
                <a:spcPct val="0"/>
              </a:spcAft>
              <a:defRPr>
                <a:solidFill>
                  <a:schemeClr val="tx1"/>
                </a:solidFill>
                <a:latin typeface="Segoe UI" panose="020B0502040204020203" pitchFamily="34" charset="0"/>
              </a:defRPr>
            </a:lvl9pPr>
          </a:lstStyle>
          <a:p>
            <a:pPr eaLnBrk="1" hangingPunct="1"/>
            <a:r>
              <a:rPr lang="en-US" altLang="en-US" sz="1000">
                <a:solidFill>
                  <a:srgbClr val="A3A3A3"/>
                </a:solidFill>
              </a:rPr>
              <a:t>ELT layout</a:t>
            </a:r>
          </a:p>
        </p:txBody>
      </p:sp>
      <p:sp>
        <p:nvSpPr>
          <p:cNvPr id="3" name="Title 2"/>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p:cNvSpPr>
            <a:spLocks noGrp="1"/>
          </p:cNvSpPr>
          <p:nvPr>
            <p:ph type="pic" sz="quarter" idx="11"/>
          </p:nvPr>
        </p:nvSpPr>
        <p:spPr bwMode="ltGray">
          <a:xfrm>
            <a:off x="5334000" y="0"/>
            <a:ext cx="6858000" cy="6858000"/>
          </a:xfrm>
          <a:blipFill>
            <a:blip r:embed="rId2"/>
            <a:stretch>
              <a:fillRect/>
            </a:stretch>
          </a:blipFill>
        </p:spPr>
        <p:txBody>
          <a:bodyPr tIns="2377440" rtlCol="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pPr lvl="0"/>
            <a:r>
              <a:rPr lang="en-US" noProof="0"/>
              <a:t>Click icon to add picture</a:t>
            </a:r>
          </a:p>
        </p:txBody>
      </p:sp>
    </p:spTree>
    <p:extLst>
      <p:ext uri="{BB962C8B-B14F-4D97-AF65-F5344CB8AC3E}">
        <p14:creationId xmlns:p14="http://schemas.microsoft.com/office/powerpoint/2010/main" val="1122413935"/>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B2E28A82-603A-30B9-AFA0-B498FB8D6395}"/>
              </a:ext>
              <a:ext uri="{C183D7F6-B498-43B3-948B-1728B52AA6E4}">
                <adec:decorative xmlns:adec="http://schemas.microsoft.com/office/drawing/2017/decorative" val="1"/>
              </a:ext>
            </a:extLst>
          </p:cNvPr>
          <p:cNvSpPr txBox="1">
            <a:spLocks noChangeArrowheads="1"/>
          </p:cNvSpPr>
          <p:nvPr userDrawn="1"/>
        </p:nvSpPr>
        <p:spPr bwMode="auto">
          <a:xfrm>
            <a:off x="12355513" y="-203200"/>
            <a:ext cx="577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fontAlgn="base">
              <a:spcBef>
                <a:spcPct val="0"/>
              </a:spcBef>
              <a:spcAft>
                <a:spcPct val="0"/>
              </a:spcAft>
              <a:defRPr>
                <a:solidFill>
                  <a:schemeClr val="tx1"/>
                </a:solidFill>
                <a:latin typeface="Segoe UI" panose="020B0502040204020203" pitchFamily="34" charset="0"/>
              </a:defRPr>
            </a:lvl6pPr>
            <a:lvl7pPr marL="2971800" indent="-228600" fontAlgn="base">
              <a:spcBef>
                <a:spcPct val="0"/>
              </a:spcBef>
              <a:spcAft>
                <a:spcPct val="0"/>
              </a:spcAft>
              <a:defRPr>
                <a:solidFill>
                  <a:schemeClr val="tx1"/>
                </a:solidFill>
                <a:latin typeface="Segoe UI" panose="020B0502040204020203" pitchFamily="34" charset="0"/>
              </a:defRPr>
            </a:lvl7pPr>
            <a:lvl8pPr marL="3429000" indent="-228600" fontAlgn="base">
              <a:spcBef>
                <a:spcPct val="0"/>
              </a:spcBef>
              <a:spcAft>
                <a:spcPct val="0"/>
              </a:spcAft>
              <a:defRPr>
                <a:solidFill>
                  <a:schemeClr val="tx1"/>
                </a:solidFill>
                <a:latin typeface="Segoe UI" panose="020B0502040204020203" pitchFamily="34" charset="0"/>
              </a:defRPr>
            </a:lvl8pPr>
            <a:lvl9pPr marL="3886200" indent="-228600" fontAlgn="base">
              <a:spcBef>
                <a:spcPct val="0"/>
              </a:spcBef>
              <a:spcAft>
                <a:spcPct val="0"/>
              </a:spcAft>
              <a:defRPr>
                <a:solidFill>
                  <a:schemeClr val="tx1"/>
                </a:solidFill>
                <a:latin typeface="Segoe UI" panose="020B0502040204020203" pitchFamily="34" charset="0"/>
              </a:defRPr>
            </a:lvl9pPr>
          </a:lstStyle>
          <a:p>
            <a:pPr eaLnBrk="1" hangingPunct="1"/>
            <a:r>
              <a:rPr lang="en-US" altLang="en-US" sz="1000">
                <a:solidFill>
                  <a:srgbClr val="A3A3A3"/>
                </a:solidFill>
              </a:rPr>
              <a:t>ELT layout</a:t>
            </a:r>
          </a:p>
        </p:txBody>
      </p:sp>
      <p:sp>
        <p:nvSpPr>
          <p:cNvPr id="3" name="Title 2"/>
          <p:cNvSpPr>
            <a:spLocks noGrp="1"/>
          </p:cNvSpPr>
          <p:nvPr>
            <p:ph type="title"/>
          </p:nvPr>
        </p:nvSpPr>
        <p:spPr>
          <a:xfrm>
            <a:off x="588263" y="2979738"/>
            <a:ext cx="4163125" cy="3289300"/>
          </a:xfrm>
        </p:spPr>
        <p:txBody>
          <a:bodyPr/>
          <a:lstStyle>
            <a:lvl1pPr>
              <a:defRPr sz="2800"/>
            </a:lvl1pPr>
          </a:lstStyle>
          <a:p>
            <a:r>
              <a:rPr lang="en-US"/>
              <a:t>Click to edit Master title style</a:t>
            </a:r>
          </a:p>
        </p:txBody>
      </p:sp>
      <p:sp>
        <p:nvSpPr>
          <p:cNvPr id="4" name="Picture Placeholder" descr="This photo is a 'placeholder' only. Drag or drop your photo here, or click and tap the center to insert a photo."/>
          <p:cNvSpPr>
            <a:spLocks noGrp="1"/>
          </p:cNvSpPr>
          <p:nvPr>
            <p:ph type="pic" sz="quarter" idx="11"/>
          </p:nvPr>
        </p:nvSpPr>
        <p:spPr bwMode="ltGray">
          <a:xfrm>
            <a:off x="5334000" y="0"/>
            <a:ext cx="6858000" cy="6858000"/>
          </a:xfrm>
          <a:blipFill>
            <a:blip r:embed="rId2"/>
            <a:stretch>
              <a:fillRect/>
            </a:stretch>
          </a:blipFill>
        </p:spPr>
        <p:txBody>
          <a:bodyPr tIns="2377440" rtlCol="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pPr lvl="0"/>
            <a:r>
              <a:rPr lang="en-US" noProof="0"/>
              <a:t>Click icon to add picture</a:t>
            </a:r>
          </a:p>
        </p:txBody>
      </p:sp>
    </p:spTree>
    <p:extLst>
      <p:ext uri="{BB962C8B-B14F-4D97-AF65-F5344CB8AC3E}">
        <p14:creationId xmlns:p14="http://schemas.microsoft.com/office/powerpoint/2010/main" val="224646032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p:bg>
      <p:bgPr>
        <a:solidFill>
          <a:srgbClr val="1A1A1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8F86527F-B7BB-AF49-9D34-D1BF54FEAE0D}"/>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pic>
        <p:nvPicPr>
          <p:cNvPr id="7" name="Picture 6">
            <a:extLst>
              <a:ext uri="{FF2B5EF4-FFF2-40B4-BE49-F238E27FC236}">
                <a16:creationId xmlns:a16="http://schemas.microsoft.com/office/drawing/2014/main" id="{5EE30564-C64B-8E46-9139-9003B0DD2FEA}"/>
              </a:ext>
            </a:extLst>
          </p:cNvPr>
          <p:cNvPicPr>
            <a:picLocks noChangeAspect="1"/>
          </p:cNvPicPr>
          <p:nvPr userDrawn="1"/>
        </p:nvPicPr>
        <p:blipFill rotWithShape="1">
          <a:blip r:embed="rId3"/>
          <a:srcRect r="33360"/>
          <a:stretch/>
        </p:blipFill>
        <p:spPr>
          <a:xfrm>
            <a:off x="5343525" y="0"/>
            <a:ext cx="6848475" cy="6858000"/>
          </a:xfrm>
          <a:prstGeom prst="rect">
            <a:avLst/>
          </a:prstGeom>
        </p:spPr>
      </p:pic>
    </p:spTree>
    <p:extLst>
      <p:ext uri="{BB962C8B-B14F-4D97-AF65-F5344CB8AC3E}">
        <p14:creationId xmlns:p14="http://schemas.microsoft.com/office/powerpoint/2010/main" val="16518692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94C702F-2F74-C0F4-DC29-203CEADAFA4A}"/>
              </a:ext>
              <a:ext uri="{C183D7F6-B498-43B3-948B-1728B52AA6E4}">
                <adec:decorative xmlns:adec="http://schemas.microsoft.com/office/drawing/2017/decorative" val="1"/>
              </a:ext>
            </a:extLst>
          </p:cNvPr>
          <p:cNvSpPr txBox="1">
            <a:spLocks noChangeArrowheads="1"/>
          </p:cNvSpPr>
          <p:nvPr userDrawn="1"/>
        </p:nvSpPr>
        <p:spPr bwMode="auto">
          <a:xfrm>
            <a:off x="12355513" y="-203200"/>
            <a:ext cx="577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fontAlgn="base">
              <a:spcBef>
                <a:spcPct val="0"/>
              </a:spcBef>
              <a:spcAft>
                <a:spcPct val="0"/>
              </a:spcAft>
              <a:defRPr>
                <a:solidFill>
                  <a:schemeClr val="tx1"/>
                </a:solidFill>
                <a:latin typeface="Segoe UI" panose="020B0502040204020203" pitchFamily="34" charset="0"/>
              </a:defRPr>
            </a:lvl6pPr>
            <a:lvl7pPr marL="2971800" indent="-228600" fontAlgn="base">
              <a:spcBef>
                <a:spcPct val="0"/>
              </a:spcBef>
              <a:spcAft>
                <a:spcPct val="0"/>
              </a:spcAft>
              <a:defRPr>
                <a:solidFill>
                  <a:schemeClr val="tx1"/>
                </a:solidFill>
                <a:latin typeface="Segoe UI" panose="020B0502040204020203" pitchFamily="34" charset="0"/>
              </a:defRPr>
            </a:lvl7pPr>
            <a:lvl8pPr marL="3429000" indent="-228600" fontAlgn="base">
              <a:spcBef>
                <a:spcPct val="0"/>
              </a:spcBef>
              <a:spcAft>
                <a:spcPct val="0"/>
              </a:spcAft>
              <a:defRPr>
                <a:solidFill>
                  <a:schemeClr val="tx1"/>
                </a:solidFill>
                <a:latin typeface="Segoe UI" panose="020B0502040204020203" pitchFamily="34" charset="0"/>
              </a:defRPr>
            </a:lvl8pPr>
            <a:lvl9pPr marL="3886200" indent="-228600" fontAlgn="base">
              <a:spcBef>
                <a:spcPct val="0"/>
              </a:spcBef>
              <a:spcAft>
                <a:spcPct val="0"/>
              </a:spcAft>
              <a:defRPr>
                <a:solidFill>
                  <a:schemeClr val="tx1"/>
                </a:solidFill>
                <a:latin typeface="Segoe UI" panose="020B0502040204020203" pitchFamily="34" charset="0"/>
              </a:defRPr>
            </a:lvl9pPr>
          </a:lstStyle>
          <a:p>
            <a:pPr eaLnBrk="1" hangingPunct="1"/>
            <a:r>
              <a:rPr lang="en-US" altLang="en-US" sz="1000">
                <a:solidFill>
                  <a:srgbClr val="A3A3A3"/>
                </a:solidFill>
              </a:rPr>
              <a:t>ELT layout</a:t>
            </a:r>
          </a:p>
        </p:txBody>
      </p:sp>
      <p:sp>
        <p:nvSpPr>
          <p:cNvPr id="8" name="Picture Placeholder 7" descr="This photo is a 'placeholder' only. Drag or drop your photo here, or click and tap the center to insert a photo."/>
          <p:cNvSpPr>
            <a:spLocks noGrp="1"/>
          </p:cNvSpPr>
          <p:nvPr>
            <p:ph type="pic" sz="quarter" idx="10"/>
          </p:nvPr>
        </p:nvSpPr>
        <p:spPr bwMode="ltGray">
          <a:xfrm>
            <a:off x="0" y="0"/>
            <a:ext cx="12192000" cy="6858000"/>
          </a:xfrm>
          <a:blipFill>
            <a:blip r:embed="rId2"/>
            <a:stretch>
              <a:fillRect/>
            </a:stretch>
          </a:blipFill>
        </p:spPr>
        <p:txBody>
          <a:bodyPr wrap="none" bIns="1554480" rtlCol="0" anchor="ctr">
            <a:noAutofit/>
          </a:bodyPr>
          <a:lstStyle>
            <a:lvl1pPr marL="0" indent="0" algn="ctr">
              <a:buNone/>
              <a:defRPr sz="1400" b="1">
                <a:solidFill>
                  <a:srgbClr val="000000"/>
                </a:solidFill>
              </a:defRPr>
            </a:lvl1pPr>
          </a:lstStyle>
          <a:p>
            <a:pPr lvl="0"/>
            <a:r>
              <a:rPr lang="en-US" noProof="0"/>
              <a:t>Click icon to add picture</a:t>
            </a:r>
          </a:p>
        </p:txBody>
      </p:sp>
      <p:sp>
        <p:nvSpPr>
          <p:cNvPr id="3" name="Title 2"/>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Tree>
    <p:extLst>
      <p:ext uri="{BB962C8B-B14F-4D97-AF65-F5344CB8AC3E}">
        <p14:creationId xmlns:p14="http://schemas.microsoft.com/office/powerpoint/2010/main" val="1542905573"/>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E74DD2EF-598E-3CAA-8537-3951B41FDBF4}"/>
              </a:ext>
              <a:ext uri="{C183D7F6-B498-43B3-948B-1728B52AA6E4}">
                <adec:decorative xmlns:adec="http://schemas.microsoft.com/office/drawing/2017/decorative" val="1"/>
              </a:ext>
            </a:extLst>
          </p:cNvPr>
          <p:cNvSpPr txBox="1">
            <a:spLocks noChangeArrowheads="1"/>
          </p:cNvSpPr>
          <p:nvPr userDrawn="1"/>
        </p:nvSpPr>
        <p:spPr bwMode="auto">
          <a:xfrm>
            <a:off x="12355513" y="-203200"/>
            <a:ext cx="577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fontAlgn="base">
              <a:spcBef>
                <a:spcPct val="0"/>
              </a:spcBef>
              <a:spcAft>
                <a:spcPct val="0"/>
              </a:spcAft>
              <a:defRPr>
                <a:solidFill>
                  <a:schemeClr val="tx1"/>
                </a:solidFill>
                <a:latin typeface="Segoe UI" panose="020B0502040204020203" pitchFamily="34" charset="0"/>
              </a:defRPr>
            </a:lvl6pPr>
            <a:lvl7pPr marL="2971800" indent="-228600" fontAlgn="base">
              <a:spcBef>
                <a:spcPct val="0"/>
              </a:spcBef>
              <a:spcAft>
                <a:spcPct val="0"/>
              </a:spcAft>
              <a:defRPr>
                <a:solidFill>
                  <a:schemeClr val="tx1"/>
                </a:solidFill>
                <a:latin typeface="Segoe UI" panose="020B0502040204020203" pitchFamily="34" charset="0"/>
              </a:defRPr>
            </a:lvl7pPr>
            <a:lvl8pPr marL="3429000" indent="-228600" fontAlgn="base">
              <a:spcBef>
                <a:spcPct val="0"/>
              </a:spcBef>
              <a:spcAft>
                <a:spcPct val="0"/>
              </a:spcAft>
              <a:defRPr>
                <a:solidFill>
                  <a:schemeClr val="tx1"/>
                </a:solidFill>
                <a:latin typeface="Segoe UI" panose="020B0502040204020203" pitchFamily="34" charset="0"/>
              </a:defRPr>
            </a:lvl8pPr>
            <a:lvl9pPr marL="3886200" indent="-228600" fontAlgn="base">
              <a:spcBef>
                <a:spcPct val="0"/>
              </a:spcBef>
              <a:spcAft>
                <a:spcPct val="0"/>
              </a:spcAft>
              <a:defRPr>
                <a:solidFill>
                  <a:schemeClr val="tx1"/>
                </a:solidFill>
                <a:latin typeface="Segoe UI" panose="020B0502040204020203" pitchFamily="34" charset="0"/>
              </a:defRPr>
            </a:lvl9pPr>
          </a:lstStyle>
          <a:p>
            <a:pPr eaLnBrk="1" hangingPunct="1"/>
            <a:r>
              <a:rPr lang="en-US" altLang="en-US" sz="1000">
                <a:solidFill>
                  <a:srgbClr val="A3A3A3"/>
                </a:solidFill>
              </a:rPr>
              <a:t>ELT layout</a:t>
            </a:r>
          </a:p>
        </p:txBody>
      </p:sp>
      <p:sp>
        <p:nvSpPr>
          <p:cNvPr id="8" name="Picture Placeholder 7" descr="This photo is a 'placeholder' only. Drag or drop your photo here, or click and tap the center to insert a photo."/>
          <p:cNvSpPr>
            <a:spLocks noGrp="1"/>
          </p:cNvSpPr>
          <p:nvPr>
            <p:ph type="pic" sz="quarter" idx="10"/>
          </p:nvPr>
        </p:nvSpPr>
        <p:spPr bwMode="ltGray">
          <a:xfrm>
            <a:off x="0" y="0"/>
            <a:ext cx="12192000" cy="6858000"/>
          </a:xfrm>
          <a:blipFill>
            <a:blip r:embed="rId2"/>
            <a:stretch>
              <a:fillRect/>
            </a:stretch>
          </a:blipFill>
        </p:spPr>
        <p:txBody>
          <a:bodyPr wrap="none" bIns="1554480" rtlCol="0" anchor="ctr">
            <a:noAutofit/>
          </a:bodyPr>
          <a:lstStyle>
            <a:lvl1pPr marL="0" indent="0" algn="ctr">
              <a:buNone/>
              <a:defRPr sz="1400" b="1">
                <a:solidFill>
                  <a:srgbClr val="000000"/>
                </a:solidFill>
              </a:defRPr>
            </a:lvl1pPr>
          </a:lstStyle>
          <a:p>
            <a:pPr lvl="0"/>
            <a:r>
              <a:rPr lang="en-US" noProof="0"/>
              <a:t>Click icon to add picture</a:t>
            </a:r>
          </a:p>
        </p:txBody>
      </p:sp>
      <p:sp>
        <p:nvSpPr>
          <p:cNvPr id="3" name="Title 2"/>
          <p:cNvSpPr>
            <a:spLocks noGrp="1"/>
          </p:cNvSpPr>
          <p:nvPr>
            <p:ph type="title"/>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Master title style</a:t>
            </a:r>
          </a:p>
        </p:txBody>
      </p:sp>
    </p:spTree>
    <p:extLst>
      <p:ext uri="{BB962C8B-B14F-4D97-AF65-F5344CB8AC3E}">
        <p14:creationId xmlns:p14="http://schemas.microsoft.com/office/powerpoint/2010/main" val="1925400615"/>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90D2C28E-C009-C990-8C80-5B51751C50A6}"/>
              </a:ext>
              <a:ext uri="{C183D7F6-B498-43B3-948B-1728B52AA6E4}">
                <adec:decorative xmlns:adec="http://schemas.microsoft.com/office/drawing/2017/decorative" val="1"/>
              </a:ext>
            </a:extLst>
          </p:cNvPr>
          <p:cNvSpPr txBox="1">
            <a:spLocks noChangeArrowheads="1"/>
          </p:cNvSpPr>
          <p:nvPr userDrawn="1"/>
        </p:nvSpPr>
        <p:spPr bwMode="auto">
          <a:xfrm>
            <a:off x="12355513" y="-203200"/>
            <a:ext cx="577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fontAlgn="base">
              <a:spcBef>
                <a:spcPct val="0"/>
              </a:spcBef>
              <a:spcAft>
                <a:spcPct val="0"/>
              </a:spcAft>
              <a:defRPr>
                <a:solidFill>
                  <a:schemeClr val="tx1"/>
                </a:solidFill>
                <a:latin typeface="Segoe UI" panose="020B0502040204020203" pitchFamily="34" charset="0"/>
              </a:defRPr>
            </a:lvl6pPr>
            <a:lvl7pPr marL="2971800" indent="-228600" fontAlgn="base">
              <a:spcBef>
                <a:spcPct val="0"/>
              </a:spcBef>
              <a:spcAft>
                <a:spcPct val="0"/>
              </a:spcAft>
              <a:defRPr>
                <a:solidFill>
                  <a:schemeClr val="tx1"/>
                </a:solidFill>
                <a:latin typeface="Segoe UI" panose="020B0502040204020203" pitchFamily="34" charset="0"/>
              </a:defRPr>
            </a:lvl7pPr>
            <a:lvl8pPr marL="3429000" indent="-228600" fontAlgn="base">
              <a:spcBef>
                <a:spcPct val="0"/>
              </a:spcBef>
              <a:spcAft>
                <a:spcPct val="0"/>
              </a:spcAft>
              <a:defRPr>
                <a:solidFill>
                  <a:schemeClr val="tx1"/>
                </a:solidFill>
                <a:latin typeface="Segoe UI" panose="020B0502040204020203" pitchFamily="34" charset="0"/>
              </a:defRPr>
            </a:lvl8pPr>
            <a:lvl9pPr marL="3886200" indent="-228600" fontAlgn="base">
              <a:spcBef>
                <a:spcPct val="0"/>
              </a:spcBef>
              <a:spcAft>
                <a:spcPct val="0"/>
              </a:spcAft>
              <a:defRPr>
                <a:solidFill>
                  <a:schemeClr val="tx1"/>
                </a:solidFill>
                <a:latin typeface="Segoe UI" panose="020B0502040204020203" pitchFamily="34" charset="0"/>
              </a:defRPr>
            </a:lvl9pPr>
          </a:lstStyle>
          <a:p>
            <a:pPr eaLnBrk="1" hangingPunct="1"/>
            <a:r>
              <a:rPr lang="en-US" altLang="en-US" sz="1000">
                <a:solidFill>
                  <a:srgbClr val="A3A3A3"/>
                </a:solidFill>
              </a:rPr>
              <a:t>ELT layout</a:t>
            </a:r>
          </a:p>
        </p:txBody>
      </p:sp>
      <p:sp>
        <p:nvSpPr>
          <p:cNvPr id="8" name="Picture Placeholder 7" descr="This photo is a 'placeholder' only. Drag or drop your photo here, or click and tap the center to insert a photo."/>
          <p:cNvSpPr>
            <a:spLocks noGrp="1"/>
          </p:cNvSpPr>
          <p:nvPr>
            <p:ph type="pic" sz="quarter" idx="10"/>
          </p:nvPr>
        </p:nvSpPr>
        <p:spPr bwMode="ltGray">
          <a:xfrm>
            <a:off x="0" y="0"/>
            <a:ext cx="12192000" cy="6858000"/>
          </a:xfrm>
          <a:blipFill>
            <a:blip r:embed="rId2"/>
            <a:stretch>
              <a:fillRect/>
            </a:stretch>
          </a:blipFill>
        </p:spPr>
        <p:txBody>
          <a:bodyPr wrap="none" bIns="1554480" rtlCol="0" anchor="ctr">
            <a:noAutofit/>
          </a:bodyPr>
          <a:lstStyle>
            <a:lvl1pPr marL="0" indent="0" algn="ctr">
              <a:buNone/>
              <a:defRPr sz="1400" b="1">
                <a:solidFill>
                  <a:srgbClr val="000000"/>
                </a:solidFill>
              </a:defRPr>
            </a:lvl1pPr>
          </a:lstStyle>
          <a:p>
            <a:pPr lvl="0"/>
            <a:r>
              <a:rPr lang="en-US" noProof="0"/>
              <a:t>Click icon to add picture</a:t>
            </a:r>
          </a:p>
        </p:txBody>
      </p:sp>
      <p:sp>
        <p:nvSpPr>
          <p:cNvPr id="3" name="Title 2"/>
          <p:cNvSpPr>
            <a:spLocks noGrp="1"/>
          </p:cNvSpPr>
          <p:nvPr>
            <p:ph type="title"/>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Master title style</a:t>
            </a:r>
          </a:p>
        </p:txBody>
      </p:sp>
    </p:spTree>
    <p:extLst>
      <p:ext uri="{BB962C8B-B14F-4D97-AF65-F5344CB8AC3E}">
        <p14:creationId xmlns:p14="http://schemas.microsoft.com/office/powerpoint/2010/main" val="773646024"/>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B6BC5009-3055-A07B-8F75-704EFEF8B77C}"/>
              </a:ext>
              <a:ext uri="{C183D7F6-B498-43B3-948B-1728B52AA6E4}">
                <adec:decorative xmlns:adec="http://schemas.microsoft.com/office/drawing/2017/decorative" val="1"/>
              </a:ext>
            </a:extLst>
          </p:cNvPr>
          <p:cNvSpPr txBox="1">
            <a:spLocks noChangeArrowheads="1"/>
          </p:cNvSpPr>
          <p:nvPr userDrawn="1"/>
        </p:nvSpPr>
        <p:spPr bwMode="auto">
          <a:xfrm>
            <a:off x="12355513" y="-203200"/>
            <a:ext cx="577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fontAlgn="base">
              <a:spcBef>
                <a:spcPct val="0"/>
              </a:spcBef>
              <a:spcAft>
                <a:spcPct val="0"/>
              </a:spcAft>
              <a:defRPr>
                <a:solidFill>
                  <a:schemeClr val="tx1"/>
                </a:solidFill>
                <a:latin typeface="Segoe UI" panose="020B0502040204020203" pitchFamily="34" charset="0"/>
              </a:defRPr>
            </a:lvl6pPr>
            <a:lvl7pPr marL="2971800" indent="-228600" fontAlgn="base">
              <a:spcBef>
                <a:spcPct val="0"/>
              </a:spcBef>
              <a:spcAft>
                <a:spcPct val="0"/>
              </a:spcAft>
              <a:defRPr>
                <a:solidFill>
                  <a:schemeClr val="tx1"/>
                </a:solidFill>
                <a:latin typeface="Segoe UI" panose="020B0502040204020203" pitchFamily="34" charset="0"/>
              </a:defRPr>
            </a:lvl7pPr>
            <a:lvl8pPr marL="3429000" indent="-228600" fontAlgn="base">
              <a:spcBef>
                <a:spcPct val="0"/>
              </a:spcBef>
              <a:spcAft>
                <a:spcPct val="0"/>
              </a:spcAft>
              <a:defRPr>
                <a:solidFill>
                  <a:schemeClr val="tx1"/>
                </a:solidFill>
                <a:latin typeface="Segoe UI" panose="020B0502040204020203" pitchFamily="34" charset="0"/>
              </a:defRPr>
            </a:lvl8pPr>
            <a:lvl9pPr marL="3886200" indent="-228600" fontAlgn="base">
              <a:spcBef>
                <a:spcPct val="0"/>
              </a:spcBef>
              <a:spcAft>
                <a:spcPct val="0"/>
              </a:spcAft>
              <a:defRPr>
                <a:solidFill>
                  <a:schemeClr val="tx1"/>
                </a:solidFill>
                <a:latin typeface="Segoe UI" panose="020B0502040204020203" pitchFamily="34" charset="0"/>
              </a:defRPr>
            </a:lvl9pPr>
          </a:lstStyle>
          <a:p>
            <a:pPr eaLnBrk="1" hangingPunct="1"/>
            <a:r>
              <a:rPr lang="en-US" altLang="en-US" sz="1000">
                <a:solidFill>
                  <a:srgbClr val="A3A3A3"/>
                </a:solidFill>
              </a:rPr>
              <a:t>ELT layout</a:t>
            </a:r>
          </a:p>
        </p:txBody>
      </p:sp>
      <p:sp>
        <p:nvSpPr>
          <p:cNvPr id="2" name="Title 1"/>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p:cNvSpPr>
            <a:spLocks noGrp="1"/>
          </p:cNvSpPr>
          <p:nvPr>
            <p:ph type="pic" sz="quarter" idx="11"/>
          </p:nvPr>
        </p:nvSpPr>
        <p:spPr bwMode="ltGray">
          <a:xfrm>
            <a:off x="0" y="0"/>
            <a:ext cx="12192000" cy="4572000"/>
          </a:xfrm>
          <a:blipFill>
            <a:blip r:embed="rId2"/>
            <a:stretch>
              <a:fillRect/>
            </a:stretch>
          </a:blipFill>
        </p:spPr>
        <p:txBody>
          <a:bodyPr tIns="1280160" rtlCol="0">
            <a:noAutofit/>
          </a:bodyPr>
          <a:lstStyle>
            <a:lvl1pPr marL="0" indent="0" algn="ctr">
              <a:buNone/>
              <a:defRPr lang="en-US" sz="1400" b="1" dirty="0">
                <a:solidFill>
                  <a:srgbClr val="000000"/>
                </a:solidFill>
              </a:defRPr>
            </a:lvl1pPr>
          </a:lstStyle>
          <a:p>
            <a:pPr lvl="0"/>
            <a:r>
              <a:rPr lang="en-US" noProof="0"/>
              <a:t>Click icon to add picture</a:t>
            </a:r>
          </a:p>
        </p:txBody>
      </p:sp>
    </p:spTree>
    <p:extLst>
      <p:ext uri="{BB962C8B-B14F-4D97-AF65-F5344CB8AC3E}">
        <p14:creationId xmlns:p14="http://schemas.microsoft.com/office/powerpoint/2010/main" val="2819784889"/>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CFC8DED5-2413-7831-5CBB-7899C9DD1AB9}"/>
              </a:ext>
              <a:ext uri="{C183D7F6-B498-43B3-948B-1728B52AA6E4}">
                <adec:decorative xmlns:adec="http://schemas.microsoft.com/office/drawing/2017/decorative" val="1"/>
              </a:ext>
            </a:extLst>
          </p:cNvPr>
          <p:cNvSpPr txBox="1">
            <a:spLocks noChangeArrowheads="1"/>
          </p:cNvSpPr>
          <p:nvPr userDrawn="1"/>
        </p:nvSpPr>
        <p:spPr bwMode="auto">
          <a:xfrm>
            <a:off x="12355513" y="-203200"/>
            <a:ext cx="577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fontAlgn="base">
              <a:spcBef>
                <a:spcPct val="0"/>
              </a:spcBef>
              <a:spcAft>
                <a:spcPct val="0"/>
              </a:spcAft>
              <a:defRPr>
                <a:solidFill>
                  <a:schemeClr val="tx1"/>
                </a:solidFill>
                <a:latin typeface="Segoe UI" panose="020B0502040204020203" pitchFamily="34" charset="0"/>
              </a:defRPr>
            </a:lvl6pPr>
            <a:lvl7pPr marL="2971800" indent="-228600" fontAlgn="base">
              <a:spcBef>
                <a:spcPct val="0"/>
              </a:spcBef>
              <a:spcAft>
                <a:spcPct val="0"/>
              </a:spcAft>
              <a:defRPr>
                <a:solidFill>
                  <a:schemeClr val="tx1"/>
                </a:solidFill>
                <a:latin typeface="Segoe UI" panose="020B0502040204020203" pitchFamily="34" charset="0"/>
              </a:defRPr>
            </a:lvl7pPr>
            <a:lvl8pPr marL="3429000" indent="-228600" fontAlgn="base">
              <a:spcBef>
                <a:spcPct val="0"/>
              </a:spcBef>
              <a:spcAft>
                <a:spcPct val="0"/>
              </a:spcAft>
              <a:defRPr>
                <a:solidFill>
                  <a:schemeClr val="tx1"/>
                </a:solidFill>
                <a:latin typeface="Segoe UI" panose="020B0502040204020203" pitchFamily="34" charset="0"/>
              </a:defRPr>
            </a:lvl8pPr>
            <a:lvl9pPr marL="3886200" indent="-228600" fontAlgn="base">
              <a:spcBef>
                <a:spcPct val="0"/>
              </a:spcBef>
              <a:spcAft>
                <a:spcPct val="0"/>
              </a:spcAft>
              <a:defRPr>
                <a:solidFill>
                  <a:schemeClr val="tx1"/>
                </a:solidFill>
                <a:latin typeface="Segoe UI" panose="020B0502040204020203" pitchFamily="34" charset="0"/>
              </a:defRPr>
            </a:lvl9pPr>
          </a:lstStyle>
          <a:p>
            <a:pPr eaLnBrk="1" hangingPunct="1"/>
            <a:r>
              <a:rPr lang="en-US" altLang="en-US" sz="1000">
                <a:solidFill>
                  <a:srgbClr val="A3A3A3"/>
                </a:solidFill>
              </a:rPr>
              <a:t>ELT layout</a:t>
            </a:r>
          </a:p>
        </p:txBody>
      </p:sp>
      <p:sp>
        <p:nvSpPr>
          <p:cNvPr id="2" name="Title 1"/>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p:cNvSpPr>
            <a:spLocks noGrp="1"/>
          </p:cNvSpPr>
          <p:nvPr>
            <p:ph type="pic" sz="quarter" idx="11"/>
          </p:nvPr>
        </p:nvSpPr>
        <p:spPr bwMode="ltGray">
          <a:xfrm>
            <a:off x="-2381" y="2286000"/>
            <a:ext cx="12192000" cy="4572000"/>
          </a:xfrm>
          <a:blipFill>
            <a:blip r:embed="rId2"/>
            <a:stretch>
              <a:fillRect/>
            </a:stretch>
          </a:blipFill>
        </p:spPr>
        <p:txBody>
          <a:bodyPr tIns="1371600" rtlCol="0">
            <a:noAutofit/>
          </a:bodyPr>
          <a:lstStyle>
            <a:lvl1pPr marL="0" indent="0" algn="ctr">
              <a:buNone/>
              <a:defRPr lang="en-US" sz="1400" b="1" dirty="0">
                <a:solidFill>
                  <a:srgbClr val="000000"/>
                </a:solidFill>
              </a:defRPr>
            </a:lvl1pPr>
          </a:lstStyle>
          <a:p>
            <a:pPr lvl="0"/>
            <a:r>
              <a:rPr lang="en-US" noProof="0"/>
              <a:t>Click icon to add picture</a:t>
            </a:r>
          </a:p>
        </p:txBody>
      </p:sp>
    </p:spTree>
    <p:extLst>
      <p:ext uri="{BB962C8B-B14F-4D97-AF65-F5344CB8AC3E}">
        <p14:creationId xmlns:p14="http://schemas.microsoft.com/office/powerpoint/2010/main" val="79904033"/>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513BED76-0D2C-0CEF-8A94-E8704E397B7B}"/>
              </a:ext>
              <a:ext uri="{C183D7F6-B498-43B3-948B-1728B52AA6E4}">
                <adec:decorative xmlns:adec="http://schemas.microsoft.com/office/drawing/2017/decorative" val="1"/>
              </a:ext>
            </a:extLst>
          </p:cNvPr>
          <p:cNvSpPr txBox="1">
            <a:spLocks noChangeArrowheads="1"/>
          </p:cNvSpPr>
          <p:nvPr userDrawn="1"/>
        </p:nvSpPr>
        <p:spPr bwMode="auto">
          <a:xfrm>
            <a:off x="12355513" y="-203200"/>
            <a:ext cx="577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fontAlgn="base">
              <a:spcBef>
                <a:spcPct val="0"/>
              </a:spcBef>
              <a:spcAft>
                <a:spcPct val="0"/>
              </a:spcAft>
              <a:defRPr>
                <a:solidFill>
                  <a:schemeClr val="tx1"/>
                </a:solidFill>
                <a:latin typeface="Segoe UI" panose="020B0502040204020203" pitchFamily="34" charset="0"/>
              </a:defRPr>
            </a:lvl6pPr>
            <a:lvl7pPr marL="2971800" indent="-228600" fontAlgn="base">
              <a:spcBef>
                <a:spcPct val="0"/>
              </a:spcBef>
              <a:spcAft>
                <a:spcPct val="0"/>
              </a:spcAft>
              <a:defRPr>
                <a:solidFill>
                  <a:schemeClr val="tx1"/>
                </a:solidFill>
                <a:latin typeface="Segoe UI" panose="020B0502040204020203" pitchFamily="34" charset="0"/>
              </a:defRPr>
            </a:lvl7pPr>
            <a:lvl8pPr marL="3429000" indent="-228600" fontAlgn="base">
              <a:spcBef>
                <a:spcPct val="0"/>
              </a:spcBef>
              <a:spcAft>
                <a:spcPct val="0"/>
              </a:spcAft>
              <a:defRPr>
                <a:solidFill>
                  <a:schemeClr val="tx1"/>
                </a:solidFill>
                <a:latin typeface="Segoe UI" panose="020B0502040204020203" pitchFamily="34" charset="0"/>
              </a:defRPr>
            </a:lvl8pPr>
            <a:lvl9pPr marL="3886200" indent="-228600" fontAlgn="base">
              <a:spcBef>
                <a:spcPct val="0"/>
              </a:spcBef>
              <a:spcAft>
                <a:spcPct val="0"/>
              </a:spcAft>
              <a:defRPr>
                <a:solidFill>
                  <a:schemeClr val="tx1"/>
                </a:solidFill>
                <a:latin typeface="Segoe UI" panose="020B0502040204020203" pitchFamily="34" charset="0"/>
              </a:defRPr>
            </a:lvl9pPr>
          </a:lstStyle>
          <a:p>
            <a:pPr eaLnBrk="1" hangingPunct="1"/>
            <a:r>
              <a:rPr lang="en-US" altLang="en-US" sz="1000">
                <a:solidFill>
                  <a:srgbClr val="A3A3A3"/>
                </a:solidFill>
              </a:rPr>
              <a:t>ELT layout</a:t>
            </a:r>
          </a:p>
        </p:txBody>
      </p:sp>
      <p:sp>
        <p:nvSpPr>
          <p:cNvPr id="3" name="Title 2"/>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p:cNvSpPr>
            <a:spLocks noGrp="1"/>
          </p:cNvSpPr>
          <p:nvPr>
            <p:ph type="pic" sz="quarter" idx="13"/>
          </p:nvPr>
        </p:nvSpPr>
        <p:spPr bwMode="ltGray">
          <a:xfrm>
            <a:off x="582612" y="2025650"/>
            <a:ext cx="5367528" cy="3474720"/>
          </a:xfrm>
          <a:blipFill>
            <a:blip r:embed="rId2"/>
            <a:stretch>
              <a:fillRect/>
            </a:stretch>
          </a:blipFill>
        </p:spPr>
        <p:txBody>
          <a:bodyPr bIns="1005840" rtlCol="0" anchor="ctr">
            <a:noAutofit/>
          </a:bodyPr>
          <a:lstStyle>
            <a:lvl1pPr marL="0" indent="0" algn="ctr">
              <a:buNone/>
              <a:defRPr lang="en-US" sz="1000" b="1" dirty="0">
                <a:solidFill>
                  <a:srgbClr val="000000"/>
                </a:solidFill>
              </a:defRPr>
            </a:lvl1pPr>
          </a:lstStyle>
          <a:p>
            <a:pPr lvl="0"/>
            <a:r>
              <a:rPr lang="en-US" noProof="0"/>
              <a:t>Click icon to add picture</a:t>
            </a:r>
          </a:p>
        </p:txBody>
      </p:sp>
      <p:sp>
        <p:nvSpPr>
          <p:cNvPr id="13" name="Text Placeholder 3"/>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p:cNvSpPr>
            <a:spLocks noGrp="1"/>
          </p:cNvSpPr>
          <p:nvPr>
            <p:ph type="pic" sz="quarter" idx="15"/>
          </p:nvPr>
        </p:nvSpPr>
        <p:spPr bwMode="ltGray">
          <a:xfrm>
            <a:off x="6239255" y="2025650"/>
            <a:ext cx="5367528" cy="3474720"/>
          </a:xfrm>
          <a:blipFill>
            <a:blip r:embed="rId3"/>
            <a:stretch>
              <a:fillRect/>
            </a:stretch>
          </a:blipFill>
        </p:spPr>
        <p:txBody>
          <a:bodyPr bIns="1005840" rtlCol="0" anchor="ctr">
            <a:noAutofit/>
          </a:bodyPr>
          <a:lstStyle>
            <a:lvl1pPr marL="0" indent="0" algn="ctr">
              <a:buNone/>
              <a:defRPr lang="en-US" sz="1000" b="1" dirty="0">
                <a:solidFill>
                  <a:srgbClr val="000000"/>
                </a:solidFill>
              </a:defRPr>
            </a:lvl1pPr>
          </a:lstStyle>
          <a:p>
            <a:pPr lvl="0"/>
            <a:r>
              <a:rPr lang="en-US" noProof="0"/>
              <a:t>Click icon to add picture</a:t>
            </a:r>
          </a:p>
        </p:txBody>
      </p:sp>
    </p:spTree>
    <p:extLst>
      <p:ext uri="{BB962C8B-B14F-4D97-AF65-F5344CB8AC3E}">
        <p14:creationId xmlns:p14="http://schemas.microsoft.com/office/powerpoint/2010/main" val="2897168477"/>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3915A7C3-4DB1-36B6-00B0-60DEC5B45E56}"/>
              </a:ext>
              <a:ext uri="{C183D7F6-B498-43B3-948B-1728B52AA6E4}">
                <adec:decorative xmlns:adec="http://schemas.microsoft.com/office/drawing/2017/decorative" val="1"/>
              </a:ext>
            </a:extLst>
          </p:cNvPr>
          <p:cNvSpPr txBox="1">
            <a:spLocks noChangeArrowheads="1"/>
          </p:cNvSpPr>
          <p:nvPr userDrawn="1"/>
        </p:nvSpPr>
        <p:spPr bwMode="auto">
          <a:xfrm>
            <a:off x="12355513" y="-203200"/>
            <a:ext cx="577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fontAlgn="base">
              <a:spcBef>
                <a:spcPct val="0"/>
              </a:spcBef>
              <a:spcAft>
                <a:spcPct val="0"/>
              </a:spcAft>
              <a:defRPr>
                <a:solidFill>
                  <a:schemeClr val="tx1"/>
                </a:solidFill>
                <a:latin typeface="Segoe UI" panose="020B0502040204020203" pitchFamily="34" charset="0"/>
              </a:defRPr>
            </a:lvl6pPr>
            <a:lvl7pPr marL="2971800" indent="-228600" fontAlgn="base">
              <a:spcBef>
                <a:spcPct val="0"/>
              </a:spcBef>
              <a:spcAft>
                <a:spcPct val="0"/>
              </a:spcAft>
              <a:defRPr>
                <a:solidFill>
                  <a:schemeClr val="tx1"/>
                </a:solidFill>
                <a:latin typeface="Segoe UI" panose="020B0502040204020203" pitchFamily="34" charset="0"/>
              </a:defRPr>
            </a:lvl7pPr>
            <a:lvl8pPr marL="3429000" indent="-228600" fontAlgn="base">
              <a:spcBef>
                <a:spcPct val="0"/>
              </a:spcBef>
              <a:spcAft>
                <a:spcPct val="0"/>
              </a:spcAft>
              <a:defRPr>
                <a:solidFill>
                  <a:schemeClr val="tx1"/>
                </a:solidFill>
                <a:latin typeface="Segoe UI" panose="020B0502040204020203" pitchFamily="34" charset="0"/>
              </a:defRPr>
            </a:lvl8pPr>
            <a:lvl9pPr marL="3886200" indent="-228600" fontAlgn="base">
              <a:spcBef>
                <a:spcPct val="0"/>
              </a:spcBef>
              <a:spcAft>
                <a:spcPct val="0"/>
              </a:spcAft>
              <a:defRPr>
                <a:solidFill>
                  <a:schemeClr val="tx1"/>
                </a:solidFill>
                <a:latin typeface="Segoe UI" panose="020B0502040204020203" pitchFamily="34" charset="0"/>
              </a:defRPr>
            </a:lvl9pPr>
          </a:lstStyle>
          <a:p>
            <a:pPr eaLnBrk="1" hangingPunct="1"/>
            <a:r>
              <a:rPr lang="en-US" altLang="en-US" sz="1000">
                <a:solidFill>
                  <a:srgbClr val="A3A3A3"/>
                </a:solidFill>
              </a:rPr>
              <a:t>ELT layout</a:t>
            </a:r>
          </a:p>
        </p:txBody>
      </p:sp>
      <p:sp>
        <p:nvSpPr>
          <p:cNvPr id="3" name="Title 2"/>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p:cNvSpPr>
            <a:spLocks noGrp="1"/>
          </p:cNvSpPr>
          <p:nvPr>
            <p:ph type="pic" sz="quarter" idx="13"/>
          </p:nvPr>
        </p:nvSpPr>
        <p:spPr bwMode="ltGray">
          <a:xfrm>
            <a:off x="582612" y="2025650"/>
            <a:ext cx="3474720" cy="3474720"/>
          </a:xfrm>
          <a:blipFill>
            <a:blip r:embed="rId2"/>
            <a:stretch>
              <a:fillRect/>
            </a:stretch>
          </a:blipFill>
        </p:spPr>
        <p:txBody>
          <a:bodyPr bIns="1005840" rtlCol="0" anchor="ctr">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pPr lvl="0"/>
            <a:r>
              <a:rPr lang="en-US" noProof="0"/>
              <a:t>Click icon to add picture</a:t>
            </a:r>
          </a:p>
        </p:txBody>
      </p:sp>
      <p:sp>
        <p:nvSpPr>
          <p:cNvPr id="12" name="Text Placeholder 3"/>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p:cNvSpPr>
            <a:spLocks noGrp="1"/>
          </p:cNvSpPr>
          <p:nvPr>
            <p:ph type="pic" sz="quarter" idx="14"/>
          </p:nvPr>
        </p:nvSpPr>
        <p:spPr bwMode="ltGray">
          <a:xfrm>
            <a:off x="4358640" y="2025650"/>
            <a:ext cx="3474720" cy="3474720"/>
          </a:xfrm>
          <a:blipFill>
            <a:blip r:embed="rId3"/>
            <a:stretch>
              <a:fillRect/>
            </a:stretch>
          </a:blipFill>
        </p:spPr>
        <p:txBody>
          <a:bodyPr bIns="1005840" rtlCol="0" anchor="ctr">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pPr lvl="0"/>
            <a:r>
              <a:rPr lang="en-US" noProof="0"/>
              <a:t>Click icon to add picture</a:t>
            </a:r>
          </a:p>
        </p:txBody>
      </p:sp>
      <p:sp>
        <p:nvSpPr>
          <p:cNvPr id="13" name="Text Placeholder 3"/>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p:cNvSpPr>
            <a:spLocks noGrp="1"/>
          </p:cNvSpPr>
          <p:nvPr>
            <p:ph type="pic" sz="quarter" idx="15"/>
          </p:nvPr>
        </p:nvSpPr>
        <p:spPr bwMode="ltGray">
          <a:xfrm>
            <a:off x="8132063" y="2025650"/>
            <a:ext cx="3474720" cy="3474720"/>
          </a:xfrm>
          <a:blipFill>
            <a:blip r:embed="rId4"/>
            <a:stretch>
              <a:fillRect/>
            </a:stretch>
          </a:blipFill>
        </p:spPr>
        <p:txBody>
          <a:bodyPr bIns="1005840" rtlCol="0" anchor="ctr">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pPr lvl="0"/>
            <a:r>
              <a:rPr lang="en-US" noProof="0"/>
              <a:t>Click icon to add picture</a:t>
            </a:r>
          </a:p>
        </p:txBody>
      </p:sp>
    </p:spTree>
    <p:extLst>
      <p:ext uri="{BB962C8B-B14F-4D97-AF65-F5344CB8AC3E}">
        <p14:creationId xmlns:p14="http://schemas.microsoft.com/office/powerpoint/2010/main" val="913110590"/>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FFDF72C2-3CEC-0594-C9F0-EA47268E217F}"/>
              </a:ext>
              <a:ext uri="{C183D7F6-B498-43B3-948B-1728B52AA6E4}">
                <adec:decorative xmlns:adec="http://schemas.microsoft.com/office/drawing/2017/decorative" val="1"/>
              </a:ext>
            </a:extLst>
          </p:cNvPr>
          <p:cNvSpPr txBox="1">
            <a:spLocks noChangeArrowheads="1"/>
          </p:cNvSpPr>
          <p:nvPr userDrawn="1"/>
        </p:nvSpPr>
        <p:spPr bwMode="auto">
          <a:xfrm>
            <a:off x="12355513" y="-203200"/>
            <a:ext cx="577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fontAlgn="base">
              <a:spcBef>
                <a:spcPct val="0"/>
              </a:spcBef>
              <a:spcAft>
                <a:spcPct val="0"/>
              </a:spcAft>
              <a:defRPr>
                <a:solidFill>
                  <a:schemeClr val="tx1"/>
                </a:solidFill>
                <a:latin typeface="Segoe UI" panose="020B0502040204020203" pitchFamily="34" charset="0"/>
              </a:defRPr>
            </a:lvl6pPr>
            <a:lvl7pPr marL="2971800" indent="-228600" fontAlgn="base">
              <a:spcBef>
                <a:spcPct val="0"/>
              </a:spcBef>
              <a:spcAft>
                <a:spcPct val="0"/>
              </a:spcAft>
              <a:defRPr>
                <a:solidFill>
                  <a:schemeClr val="tx1"/>
                </a:solidFill>
                <a:latin typeface="Segoe UI" panose="020B0502040204020203" pitchFamily="34" charset="0"/>
              </a:defRPr>
            </a:lvl7pPr>
            <a:lvl8pPr marL="3429000" indent="-228600" fontAlgn="base">
              <a:spcBef>
                <a:spcPct val="0"/>
              </a:spcBef>
              <a:spcAft>
                <a:spcPct val="0"/>
              </a:spcAft>
              <a:defRPr>
                <a:solidFill>
                  <a:schemeClr val="tx1"/>
                </a:solidFill>
                <a:latin typeface="Segoe UI" panose="020B0502040204020203" pitchFamily="34" charset="0"/>
              </a:defRPr>
            </a:lvl8pPr>
            <a:lvl9pPr marL="3886200" indent="-228600" fontAlgn="base">
              <a:spcBef>
                <a:spcPct val="0"/>
              </a:spcBef>
              <a:spcAft>
                <a:spcPct val="0"/>
              </a:spcAft>
              <a:defRPr>
                <a:solidFill>
                  <a:schemeClr val="tx1"/>
                </a:solidFill>
                <a:latin typeface="Segoe UI" panose="020B0502040204020203" pitchFamily="34" charset="0"/>
              </a:defRPr>
            </a:lvl9pPr>
          </a:lstStyle>
          <a:p>
            <a:pPr eaLnBrk="1" hangingPunct="1"/>
            <a:r>
              <a:rPr lang="en-US" altLang="en-US" sz="1000">
                <a:solidFill>
                  <a:srgbClr val="A3A3A3"/>
                </a:solidFill>
              </a:rPr>
              <a:t>ELT layout</a:t>
            </a:r>
          </a:p>
        </p:txBody>
      </p:sp>
      <p:sp>
        <p:nvSpPr>
          <p:cNvPr id="3" name="Title 2"/>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p:cNvSpPr>
            <a:spLocks noGrp="1"/>
          </p:cNvSpPr>
          <p:nvPr>
            <p:ph type="pic" sz="quarter" idx="13"/>
          </p:nvPr>
        </p:nvSpPr>
        <p:spPr bwMode="ltGray">
          <a:xfrm>
            <a:off x="582612" y="2025650"/>
            <a:ext cx="2532888" cy="2532888"/>
          </a:xfrm>
          <a:blipFill>
            <a:blip r:embed="rId2"/>
            <a:stretch>
              <a:fillRect/>
            </a:stretch>
          </a:blipFill>
        </p:spPr>
        <p:txBody>
          <a:bodyPr bIns="731520" rtlCol="0" anchor="ctr">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lvl="0"/>
            <a:r>
              <a:rPr lang="en-US" noProof="0"/>
              <a:t>Click icon to add picture</a:t>
            </a:r>
          </a:p>
        </p:txBody>
      </p:sp>
      <p:sp>
        <p:nvSpPr>
          <p:cNvPr id="12" name="Text Placeholder 3"/>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p:cNvSpPr>
            <a:spLocks noGrp="1"/>
          </p:cNvSpPr>
          <p:nvPr>
            <p:ph type="pic" sz="quarter" idx="14"/>
          </p:nvPr>
        </p:nvSpPr>
        <p:spPr bwMode="ltGray">
          <a:xfrm>
            <a:off x="3413908" y="2025650"/>
            <a:ext cx="2532888" cy="2532888"/>
          </a:xfrm>
          <a:blipFill>
            <a:blip r:embed="rId3"/>
            <a:stretch>
              <a:fillRect/>
            </a:stretch>
          </a:blipFill>
        </p:spPr>
        <p:txBody>
          <a:bodyPr bIns="731520" rtlCol="0" anchor="ctr">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lvl="0"/>
            <a:r>
              <a:rPr lang="en-US" noProof="0"/>
              <a:t>Click icon to add picture</a:t>
            </a:r>
          </a:p>
        </p:txBody>
      </p:sp>
      <p:sp>
        <p:nvSpPr>
          <p:cNvPr id="13" name="Text Placeholder 3"/>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p:cNvSpPr>
            <a:spLocks noGrp="1"/>
          </p:cNvSpPr>
          <p:nvPr>
            <p:ph type="pic" sz="quarter" idx="15"/>
          </p:nvPr>
        </p:nvSpPr>
        <p:spPr bwMode="ltGray">
          <a:xfrm>
            <a:off x="6245204" y="2025650"/>
            <a:ext cx="2532888" cy="2532888"/>
          </a:xfrm>
          <a:blipFill>
            <a:blip r:embed="rId4"/>
            <a:stretch>
              <a:fillRect/>
            </a:stretch>
          </a:blipFill>
        </p:spPr>
        <p:txBody>
          <a:bodyPr bIns="731520" rtlCol="0" anchor="ctr">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lvl="0"/>
            <a:r>
              <a:rPr lang="en-US" noProof="0"/>
              <a:t>Click icon to add picture</a:t>
            </a:r>
          </a:p>
        </p:txBody>
      </p:sp>
      <p:sp>
        <p:nvSpPr>
          <p:cNvPr id="15" name="Text Placeholder 3"/>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p:cNvSpPr>
            <a:spLocks noGrp="1"/>
          </p:cNvSpPr>
          <p:nvPr>
            <p:ph type="pic" sz="quarter" idx="19"/>
          </p:nvPr>
        </p:nvSpPr>
        <p:spPr bwMode="ltGray">
          <a:xfrm>
            <a:off x="9073895" y="2025650"/>
            <a:ext cx="2532888" cy="2532888"/>
          </a:xfrm>
          <a:blipFill>
            <a:blip r:embed="rId5"/>
            <a:stretch>
              <a:fillRect/>
            </a:stretch>
          </a:blipFill>
        </p:spPr>
        <p:txBody>
          <a:bodyPr bIns="731520" rtlCol="0" anchor="ctr">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lvl="0"/>
            <a:r>
              <a:rPr lang="en-US" noProof="0"/>
              <a:t>Click icon to add picture</a:t>
            </a:r>
          </a:p>
        </p:txBody>
      </p:sp>
    </p:spTree>
    <p:extLst>
      <p:ext uri="{BB962C8B-B14F-4D97-AF65-F5344CB8AC3E}">
        <p14:creationId xmlns:p14="http://schemas.microsoft.com/office/powerpoint/2010/main" val="1933873227"/>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16D069BD-41EC-A81C-07E8-F0085B6EA987}"/>
              </a:ext>
              <a:ext uri="{C183D7F6-B498-43B3-948B-1728B52AA6E4}">
                <adec:decorative xmlns:adec="http://schemas.microsoft.com/office/drawing/2017/decorative" val="1"/>
              </a:ext>
            </a:extLst>
          </p:cNvPr>
          <p:cNvSpPr txBox="1">
            <a:spLocks noChangeArrowheads="1"/>
          </p:cNvSpPr>
          <p:nvPr userDrawn="1"/>
        </p:nvSpPr>
        <p:spPr bwMode="auto">
          <a:xfrm>
            <a:off x="12355513" y="-203200"/>
            <a:ext cx="577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fontAlgn="base">
              <a:spcBef>
                <a:spcPct val="0"/>
              </a:spcBef>
              <a:spcAft>
                <a:spcPct val="0"/>
              </a:spcAft>
              <a:defRPr>
                <a:solidFill>
                  <a:schemeClr val="tx1"/>
                </a:solidFill>
                <a:latin typeface="Segoe UI" panose="020B0502040204020203" pitchFamily="34" charset="0"/>
              </a:defRPr>
            </a:lvl6pPr>
            <a:lvl7pPr marL="2971800" indent="-228600" fontAlgn="base">
              <a:spcBef>
                <a:spcPct val="0"/>
              </a:spcBef>
              <a:spcAft>
                <a:spcPct val="0"/>
              </a:spcAft>
              <a:defRPr>
                <a:solidFill>
                  <a:schemeClr val="tx1"/>
                </a:solidFill>
                <a:latin typeface="Segoe UI" panose="020B0502040204020203" pitchFamily="34" charset="0"/>
              </a:defRPr>
            </a:lvl7pPr>
            <a:lvl8pPr marL="3429000" indent="-228600" fontAlgn="base">
              <a:spcBef>
                <a:spcPct val="0"/>
              </a:spcBef>
              <a:spcAft>
                <a:spcPct val="0"/>
              </a:spcAft>
              <a:defRPr>
                <a:solidFill>
                  <a:schemeClr val="tx1"/>
                </a:solidFill>
                <a:latin typeface="Segoe UI" panose="020B0502040204020203" pitchFamily="34" charset="0"/>
              </a:defRPr>
            </a:lvl8pPr>
            <a:lvl9pPr marL="3886200" indent="-228600" fontAlgn="base">
              <a:spcBef>
                <a:spcPct val="0"/>
              </a:spcBef>
              <a:spcAft>
                <a:spcPct val="0"/>
              </a:spcAft>
              <a:defRPr>
                <a:solidFill>
                  <a:schemeClr val="tx1"/>
                </a:solidFill>
                <a:latin typeface="Segoe UI" panose="020B0502040204020203" pitchFamily="34" charset="0"/>
              </a:defRPr>
            </a:lvl9pPr>
          </a:lstStyle>
          <a:p>
            <a:pPr eaLnBrk="1" hangingPunct="1"/>
            <a:r>
              <a:rPr lang="en-US" altLang="en-US" sz="1000">
                <a:solidFill>
                  <a:srgbClr val="A3A3A3"/>
                </a:solidFill>
              </a:rPr>
              <a:t>ELT layout</a:t>
            </a:r>
          </a:p>
        </p:txBody>
      </p:sp>
      <p:sp>
        <p:nvSpPr>
          <p:cNvPr id="2" name="Title 1"/>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p:cNvSpPr>
            <a:spLocks noGrp="1"/>
          </p:cNvSpPr>
          <p:nvPr>
            <p:ph type="pic" sz="quarter" idx="13"/>
          </p:nvPr>
        </p:nvSpPr>
        <p:spPr bwMode="ltGray">
          <a:xfrm>
            <a:off x="0" y="2286000"/>
            <a:ext cx="6062472" cy="2807208"/>
          </a:xfrm>
          <a:blipFill>
            <a:blip r:embed="rId2"/>
            <a:stretch>
              <a:fillRect/>
            </a:stretch>
          </a:blipFill>
        </p:spPr>
        <p:txBody>
          <a:bodyPr bIns="731520" rtlCol="0" anchor="ctr">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pPr lvl="0"/>
            <a:r>
              <a:rPr lang="en-US" noProof="0"/>
              <a:t>Click icon to add picture</a:t>
            </a:r>
          </a:p>
        </p:txBody>
      </p:sp>
      <p:sp>
        <p:nvSpPr>
          <p:cNvPr id="14" name="Text Placeholder 3"/>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p:cNvSpPr>
            <a:spLocks noGrp="1"/>
          </p:cNvSpPr>
          <p:nvPr>
            <p:ph type="pic" sz="quarter" idx="14"/>
          </p:nvPr>
        </p:nvSpPr>
        <p:spPr bwMode="ltGray">
          <a:xfrm>
            <a:off x="6129528" y="2286000"/>
            <a:ext cx="6062472" cy="2807208"/>
          </a:xfrm>
          <a:blipFill>
            <a:blip r:embed="rId3"/>
            <a:stretch>
              <a:fillRect/>
            </a:stretch>
          </a:blipFill>
        </p:spPr>
        <p:txBody>
          <a:bodyPr bIns="731520" rtlCol="0" anchor="ctr">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pPr lvl="0"/>
            <a:r>
              <a:rPr lang="en-US" noProof="0"/>
              <a:t>Click icon to add picture</a:t>
            </a:r>
          </a:p>
        </p:txBody>
      </p:sp>
    </p:spTree>
    <p:extLst>
      <p:ext uri="{BB962C8B-B14F-4D97-AF65-F5344CB8AC3E}">
        <p14:creationId xmlns:p14="http://schemas.microsoft.com/office/powerpoint/2010/main" val="1733045011"/>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25AD69F1-CAC1-9471-B9D2-9F6F701F2DED}"/>
              </a:ext>
              <a:ext uri="{C183D7F6-B498-43B3-948B-1728B52AA6E4}">
                <adec:decorative xmlns:adec="http://schemas.microsoft.com/office/drawing/2017/decorative" val="1"/>
              </a:ext>
            </a:extLst>
          </p:cNvPr>
          <p:cNvSpPr txBox="1">
            <a:spLocks noChangeArrowheads="1"/>
          </p:cNvSpPr>
          <p:nvPr userDrawn="1"/>
        </p:nvSpPr>
        <p:spPr bwMode="auto">
          <a:xfrm>
            <a:off x="12355513" y="-203200"/>
            <a:ext cx="577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fontAlgn="base">
              <a:spcBef>
                <a:spcPct val="0"/>
              </a:spcBef>
              <a:spcAft>
                <a:spcPct val="0"/>
              </a:spcAft>
              <a:defRPr>
                <a:solidFill>
                  <a:schemeClr val="tx1"/>
                </a:solidFill>
                <a:latin typeface="Segoe UI" panose="020B0502040204020203" pitchFamily="34" charset="0"/>
              </a:defRPr>
            </a:lvl6pPr>
            <a:lvl7pPr marL="2971800" indent="-228600" fontAlgn="base">
              <a:spcBef>
                <a:spcPct val="0"/>
              </a:spcBef>
              <a:spcAft>
                <a:spcPct val="0"/>
              </a:spcAft>
              <a:defRPr>
                <a:solidFill>
                  <a:schemeClr val="tx1"/>
                </a:solidFill>
                <a:latin typeface="Segoe UI" panose="020B0502040204020203" pitchFamily="34" charset="0"/>
              </a:defRPr>
            </a:lvl7pPr>
            <a:lvl8pPr marL="3429000" indent="-228600" fontAlgn="base">
              <a:spcBef>
                <a:spcPct val="0"/>
              </a:spcBef>
              <a:spcAft>
                <a:spcPct val="0"/>
              </a:spcAft>
              <a:defRPr>
                <a:solidFill>
                  <a:schemeClr val="tx1"/>
                </a:solidFill>
                <a:latin typeface="Segoe UI" panose="020B0502040204020203" pitchFamily="34" charset="0"/>
              </a:defRPr>
            </a:lvl8pPr>
            <a:lvl9pPr marL="3886200" indent="-228600" fontAlgn="base">
              <a:spcBef>
                <a:spcPct val="0"/>
              </a:spcBef>
              <a:spcAft>
                <a:spcPct val="0"/>
              </a:spcAft>
              <a:defRPr>
                <a:solidFill>
                  <a:schemeClr val="tx1"/>
                </a:solidFill>
                <a:latin typeface="Segoe UI" panose="020B0502040204020203" pitchFamily="34" charset="0"/>
              </a:defRPr>
            </a:lvl9pPr>
          </a:lstStyle>
          <a:p>
            <a:pPr eaLnBrk="1" hangingPunct="1"/>
            <a:r>
              <a:rPr lang="en-US" altLang="en-US" sz="1000">
                <a:solidFill>
                  <a:srgbClr val="A3A3A3"/>
                </a:solidFill>
              </a:rPr>
              <a:t>ELT layout</a:t>
            </a:r>
          </a:p>
        </p:txBody>
      </p:sp>
      <p:sp>
        <p:nvSpPr>
          <p:cNvPr id="2" name="Title 1"/>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p:cNvSpPr>
            <a:spLocks noGrp="1"/>
          </p:cNvSpPr>
          <p:nvPr>
            <p:ph type="pic" sz="quarter" idx="13"/>
          </p:nvPr>
        </p:nvSpPr>
        <p:spPr bwMode="ltGray">
          <a:xfrm>
            <a:off x="0" y="2286000"/>
            <a:ext cx="4023360" cy="2286000"/>
          </a:xfrm>
          <a:blipFill>
            <a:blip r:embed="rId2"/>
            <a:stretch>
              <a:fillRect/>
            </a:stretch>
          </a:blipFill>
        </p:spPr>
        <p:txBody>
          <a:bodyPr bIns="731520" rtlCol="0" anchor="ctr">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lvl="0"/>
            <a:r>
              <a:rPr lang="en-US" noProof="0"/>
              <a:t>Click icon to add picture</a:t>
            </a:r>
          </a:p>
        </p:txBody>
      </p:sp>
      <p:sp>
        <p:nvSpPr>
          <p:cNvPr id="14" name="Text Placeholder 3"/>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p:cNvSpPr>
            <a:spLocks noGrp="1"/>
          </p:cNvSpPr>
          <p:nvPr>
            <p:ph type="pic" sz="quarter" idx="14"/>
          </p:nvPr>
        </p:nvSpPr>
        <p:spPr bwMode="ltGray">
          <a:xfrm>
            <a:off x="4084320" y="2286000"/>
            <a:ext cx="4023360" cy="2286000"/>
          </a:xfrm>
          <a:blipFill>
            <a:blip r:embed="rId3"/>
            <a:stretch>
              <a:fillRect/>
            </a:stretch>
          </a:blipFill>
        </p:spPr>
        <p:txBody>
          <a:bodyPr bIns="731520" rtlCol="0" anchor="ctr">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lvl="0"/>
            <a:r>
              <a:rPr lang="en-US" noProof="0"/>
              <a:t>Click icon to add picture</a:t>
            </a:r>
          </a:p>
        </p:txBody>
      </p:sp>
      <p:sp>
        <p:nvSpPr>
          <p:cNvPr id="16" name="Text Placeholder 3"/>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p:cNvSpPr>
            <a:spLocks noGrp="1"/>
          </p:cNvSpPr>
          <p:nvPr>
            <p:ph type="pic" sz="quarter" idx="15"/>
          </p:nvPr>
        </p:nvSpPr>
        <p:spPr bwMode="ltGray">
          <a:xfrm>
            <a:off x="8168640" y="2286000"/>
            <a:ext cx="4023360" cy="2286000"/>
          </a:xfrm>
          <a:blipFill>
            <a:blip r:embed="rId4"/>
            <a:stretch>
              <a:fillRect/>
            </a:stretch>
          </a:blipFill>
        </p:spPr>
        <p:txBody>
          <a:bodyPr bIns="731520" rtlCol="0" anchor="ctr">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lvl="0"/>
            <a:r>
              <a:rPr lang="en-US" noProof="0"/>
              <a:t>Click icon to add picture</a:t>
            </a:r>
          </a:p>
        </p:txBody>
      </p:sp>
    </p:spTree>
    <p:extLst>
      <p:ext uri="{BB962C8B-B14F-4D97-AF65-F5344CB8AC3E}">
        <p14:creationId xmlns:p14="http://schemas.microsoft.com/office/powerpoint/2010/main" val="399847665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671763"/>
            <a:ext cx="4167887" cy="861774"/>
          </a:xfrm>
        </p:spPr>
        <p:txBody>
          <a:bodyPr anchor="b" anchorCtr="0">
            <a:spAutoFit/>
          </a:bodyPr>
          <a:lstStyle>
            <a:lvl1pPr>
              <a:defRPr>
                <a:solidFill>
                  <a:srgbClr val="000000"/>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DBA914E4-44EB-1640-BCC3-F4246F350969}"/>
              </a:ext>
            </a:extLst>
          </p:cNvPr>
          <p:cNvPicPr>
            <a:picLocks noChangeAspect="1"/>
          </p:cNvPicPr>
          <p:nvPr userDrawn="1"/>
        </p:nvPicPr>
        <p:blipFill>
          <a:blip r:embed="rId2"/>
          <a:stretch>
            <a:fillRect/>
          </a:stretch>
        </p:blipFill>
        <p:spPr bwMode="black">
          <a:xfrm>
            <a:off x="283297" y="281709"/>
            <a:ext cx="2440148" cy="902855"/>
          </a:xfrm>
          <a:prstGeom prst="rect">
            <a:avLst/>
          </a:prstGeom>
        </p:spPr>
      </p:pic>
      <p:pic>
        <p:nvPicPr>
          <p:cNvPr id="9" name="Picture 8">
            <a:extLst>
              <a:ext uri="{FF2B5EF4-FFF2-40B4-BE49-F238E27FC236}">
                <a16:creationId xmlns:a16="http://schemas.microsoft.com/office/drawing/2014/main" id="{620CF735-8822-D546-BDF3-65F86EE07B52}"/>
              </a:ext>
            </a:extLst>
          </p:cNvPr>
          <p:cNvPicPr>
            <a:picLocks noChangeAspect="1"/>
          </p:cNvPicPr>
          <p:nvPr userDrawn="1"/>
        </p:nvPicPr>
        <p:blipFill rotWithShape="1">
          <a:blip r:embed="rId3"/>
          <a:srcRect l="10000" r="30085"/>
          <a:stretch/>
        </p:blipFill>
        <p:spPr bwMode="auto">
          <a:xfrm>
            <a:off x="5375649" y="0"/>
            <a:ext cx="6816352" cy="6858000"/>
          </a:xfrm>
          <a:prstGeom prst="rect">
            <a:avLst/>
          </a:prstGeom>
        </p:spPr>
      </p:pic>
    </p:spTree>
    <p:extLst>
      <p:ext uri="{BB962C8B-B14F-4D97-AF65-F5344CB8AC3E}">
        <p14:creationId xmlns:p14="http://schemas.microsoft.com/office/powerpoint/2010/main" val="13266342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160A9A99-5738-D3C7-B218-FF2704FE01CF}"/>
              </a:ext>
              <a:ext uri="{C183D7F6-B498-43B3-948B-1728B52AA6E4}">
                <adec:decorative xmlns:adec="http://schemas.microsoft.com/office/drawing/2017/decorative" val="1"/>
              </a:ext>
            </a:extLst>
          </p:cNvPr>
          <p:cNvSpPr txBox="1">
            <a:spLocks noChangeArrowheads="1"/>
          </p:cNvSpPr>
          <p:nvPr userDrawn="1"/>
        </p:nvSpPr>
        <p:spPr bwMode="auto">
          <a:xfrm>
            <a:off x="12355513" y="-203200"/>
            <a:ext cx="577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fontAlgn="base">
              <a:spcBef>
                <a:spcPct val="0"/>
              </a:spcBef>
              <a:spcAft>
                <a:spcPct val="0"/>
              </a:spcAft>
              <a:defRPr>
                <a:solidFill>
                  <a:schemeClr val="tx1"/>
                </a:solidFill>
                <a:latin typeface="Segoe UI" panose="020B0502040204020203" pitchFamily="34" charset="0"/>
              </a:defRPr>
            </a:lvl6pPr>
            <a:lvl7pPr marL="2971800" indent="-228600" fontAlgn="base">
              <a:spcBef>
                <a:spcPct val="0"/>
              </a:spcBef>
              <a:spcAft>
                <a:spcPct val="0"/>
              </a:spcAft>
              <a:defRPr>
                <a:solidFill>
                  <a:schemeClr val="tx1"/>
                </a:solidFill>
                <a:latin typeface="Segoe UI" panose="020B0502040204020203" pitchFamily="34" charset="0"/>
              </a:defRPr>
            </a:lvl7pPr>
            <a:lvl8pPr marL="3429000" indent="-228600" fontAlgn="base">
              <a:spcBef>
                <a:spcPct val="0"/>
              </a:spcBef>
              <a:spcAft>
                <a:spcPct val="0"/>
              </a:spcAft>
              <a:defRPr>
                <a:solidFill>
                  <a:schemeClr val="tx1"/>
                </a:solidFill>
                <a:latin typeface="Segoe UI" panose="020B0502040204020203" pitchFamily="34" charset="0"/>
              </a:defRPr>
            </a:lvl8pPr>
            <a:lvl9pPr marL="3886200" indent="-228600" fontAlgn="base">
              <a:spcBef>
                <a:spcPct val="0"/>
              </a:spcBef>
              <a:spcAft>
                <a:spcPct val="0"/>
              </a:spcAft>
              <a:defRPr>
                <a:solidFill>
                  <a:schemeClr val="tx1"/>
                </a:solidFill>
                <a:latin typeface="Segoe UI" panose="020B0502040204020203" pitchFamily="34" charset="0"/>
              </a:defRPr>
            </a:lvl9pPr>
          </a:lstStyle>
          <a:p>
            <a:pPr eaLnBrk="1" hangingPunct="1"/>
            <a:r>
              <a:rPr lang="en-US" altLang="en-US" sz="1000">
                <a:solidFill>
                  <a:srgbClr val="A3A3A3"/>
                </a:solidFill>
              </a:rPr>
              <a:t>ELT layout</a:t>
            </a:r>
          </a:p>
        </p:txBody>
      </p:sp>
      <p:sp>
        <p:nvSpPr>
          <p:cNvPr id="2" name="Title 1"/>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p:cNvSpPr>
            <a:spLocks noGrp="1"/>
          </p:cNvSpPr>
          <p:nvPr>
            <p:ph type="pic" sz="quarter" idx="13"/>
          </p:nvPr>
        </p:nvSpPr>
        <p:spPr bwMode="ltGray">
          <a:xfrm>
            <a:off x="0" y="2286000"/>
            <a:ext cx="2999232" cy="2286000"/>
          </a:xfrm>
          <a:blipFill>
            <a:blip r:embed="rId2"/>
            <a:stretch>
              <a:fillRect/>
            </a:stretch>
          </a:blipFill>
        </p:spPr>
        <p:txBody>
          <a:bodyPr bIns="731520" rtlCol="0" anchor="ctr">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lvl="0"/>
            <a:r>
              <a:rPr lang="en-US" noProof="0"/>
              <a:t>Click icon to add picture</a:t>
            </a:r>
          </a:p>
        </p:txBody>
      </p:sp>
      <p:sp>
        <p:nvSpPr>
          <p:cNvPr id="14" name="Text Placeholder 3"/>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p:cNvSpPr>
            <a:spLocks noGrp="1"/>
          </p:cNvSpPr>
          <p:nvPr>
            <p:ph type="pic" sz="quarter" idx="14"/>
          </p:nvPr>
        </p:nvSpPr>
        <p:spPr bwMode="ltGray">
          <a:xfrm>
            <a:off x="3064256" y="2286000"/>
            <a:ext cx="2999232" cy="2286000"/>
          </a:xfrm>
          <a:blipFill>
            <a:blip r:embed="rId3"/>
            <a:stretch>
              <a:fillRect/>
            </a:stretch>
          </a:blipFill>
        </p:spPr>
        <p:txBody>
          <a:bodyPr bIns="731520" rtlCol="0" anchor="ctr">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lvl="0"/>
            <a:r>
              <a:rPr lang="en-US" noProof="0"/>
              <a:t>Click icon to add picture</a:t>
            </a:r>
          </a:p>
        </p:txBody>
      </p:sp>
      <p:sp>
        <p:nvSpPr>
          <p:cNvPr id="16" name="Text Placeholder 3"/>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p:cNvSpPr>
            <a:spLocks noGrp="1"/>
          </p:cNvSpPr>
          <p:nvPr>
            <p:ph type="pic" sz="quarter" idx="15"/>
          </p:nvPr>
        </p:nvSpPr>
        <p:spPr bwMode="ltGray">
          <a:xfrm>
            <a:off x="6128512" y="2286000"/>
            <a:ext cx="2999232" cy="2286000"/>
          </a:xfrm>
          <a:blipFill>
            <a:blip r:embed="rId4"/>
            <a:stretch>
              <a:fillRect/>
            </a:stretch>
          </a:blipFill>
        </p:spPr>
        <p:txBody>
          <a:bodyPr bIns="731520" rtlCol="0" anchor="ctr">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lvl="0"/>
            <a:r>
              <a:rPr lang="en-US" noProof="0"/>
              <a:t>Click icon to add picture</a:t>
            </a:r>
          </a:p>
        </p:txBody>
      </p:sp>
      <p:sp>
        <p:nvSpPr>
          <p:cNvPr id="18" name="Text Placeholder 3"/>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p:cNvSpPr>
            <a:spLocks noGrp="1"/>
          </p:cNvSpPr>
          <p:nvPr>
            <p:ph type="pic" sz="quarter" idx="19"/>
          </p:nvPr>
        </p:nvSpPr>
        <p:spPr bwMode="ltGray">
          <a:xfrm>
            <a:off x="9192768" y="2286000"/>
            <a:ext cx="2999232" cy="2286000"/>
          </a:xfrm>
          <a:blipFill>
            <a:blip r:embed="rId5"/>
            <a:stretch>
              <a:fillRect/>
            </a:stretch>
          </a:blipFill>
        </p:spPr>
        <p:txBody>
          <a:bodyPr bIns="731520" rtlCol="0" anchor="ctr">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lvl="0"/>
            <a:r>
              <a:rPr lang="en-US" noProof="0"/>
              <a:t>Click icon to add picture</a:t>
            </a:r>
          </a:p>
        </p:txBody>
      </p:sp>
    </p:spTree>
    <p:extLst>
      <p:ext uri="{BB962C8B-B14F-4D97-AF65-F5344CB8AC3E}">
        <p14:creationId xmlns:p14="http://schemas.microsoft.com/office/powerpoint/2010/main" val="1800993884"/>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AA3C84E6-9F33-2F83-A464-87F8683A165F}"/>
              </a:ext>
              <a:ext uri="{C183D7F6-B498-43B3-948B-1728B52AA6E4}">
                <adec:decorative xmlns:adec="http://schemas.microsoft.com/office/drawing/2017/decorative" val="1"/>
              </a:ext>
            </a:extLst>
          </p:cNvPr>
          <p:cNvSpPr txBox="1">
            <a:spLocks noChangeArrowheads="1"/>
          </p:cNvSpPr>
          <p:nvPr userDrawn="1"/>
        </p:nvSpPr>
        <p:spPr bwMode="auto">
          <a:xfrm>
            <a:off x="12355513" y="-203200"/>
            <a:ext cx="577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fontAlgn="base">
              <a:spcBef>
                <a:spcPct val="0"/>
              </a:spcBef>
              <a:spcAft>
                <a:spcPct val="0"/>
              </a:spcAft>
              <a:defRPr>
                <a:solidFill>
                  <a:schemeClr val="tx1"/>
                </a:solidFill>
                <a:latin typeface="Segoe UI" panose="020B0502040204020203" pitchFamily="34" charset="0"/>
              </a:defRPr>
            </a:lvl6pPr>
            <a:lvl7pPr marL="2971800" indent="-228600" fontAlgn="base">
              <a:spcBef>
                <a:spcPct val="0"/>
              </a:spcBef>
              <a:spcAft>
                <a:spcPct val="0"/>
              </a:spcAft>
              <a:defRPr>
                <a:solidFill>
                  <a:schemeClr val="tx1"/>
                </a:solidFill>
                <a:latin typeface="Segoe UI" panose="020B0502040204020203" pitchFamily="34" charset="0"/>
              </a:defRPr>
            </a:lvl7pPr>
            <a:lvl8pPr marL="3429000" indent="-228600" fontAlgn="base">
              <a:spcBef>
                <a:spcPct val="0"/>
              </a:spcBef>
              <a:spcAft>
                <a:spcPct val="0"/>
              </a:spcAft>
              <a:defRPr>
                <a:solidFill>
                  <a:schemeClr val="tx1"/>
                </a:solidFill>
                <a:latin typeface="Segoe UI" panose="020B0502040204020203" pitchFamily="34" charset="0"/>
              </a:defRPr>
            </a:lvl8pPr>
            <a:lvl9pPr marL="3886200" indent="-228600" fontAlgn="base">
              <a:spcBef>
                <a:spcPct val="0"/>
              </a:spcBef>
              <a:spcAft>
                <a:spcPct val="0"/>
              </a:spcAft>
              <a:defRPr>
                <a:solidFill>
                  <a:schemeClr val="tx1"/>
                </a:solidFill>
                <a:latin typeface="Segoe UI" panose="020B0502040204020203" pitchFamily="34" charset="0"/>
              </a:defRPr>
            </a:lvl9pPr>
          </a:lstStyle>
          <a:p>
            <a:pPr eaLnBrk="1" hangingPunct="1"/>
            <a:r>
              <a:rPr lang="en-US" altLang="en-US" sz="1000">
                <a:solidFill>
                  <a:srgbClr val="A3A3A3"/>
                </a:solidFill>
              </a:rPr>
              <a:t>ELT layout</a:t>
            </a:r>
          </a:p>
        </p:txBody>
      </p:sp>
      <p:sp>
        <p:nvSpPr>
          <p:cNvPr id="2" name="Title 1"/>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p:cNvSpPr>
            <a:spLocks noGrp="1"/>
          </p:cNvSpPr>
          <p:nvPr>
            <p:ph type="pic" sz="quarter" idx="13"/>
          </p:nvPr>
        </p:nvSpPr>
        <p:spPr bwMode="ltGray">
          <a:xfrm>
            <a:off x="0" y="2286000"/>
            <a:ext cx="2386584" cy="2286000"/>
          </a:xfrm>
          <a:blipFill>
            <a:blip r:embed="rId2"/>
            <a:stretch>
              <a:fillRect/>
            </a:stretch>
          </a:blipFill>
        </p:spPr>
        <p:txBody>
          <a:bodyPr bIns="731520" rtlCol="0" anchor="ctr">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lvl="0"/>
            <a:r>
              <a:rPr lang="en-US" noProof="0"/>
              <a:t>Click icon to add picture</a:t>
            </a:r>
          </a:p>
        </p:txBody>
      </p:sp>
      <p:sp>
        <p:nvSpPr>
          <p:cNvPr id="14" name="Text Placeholder 3"/>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p:cNvSpPr>
            <a:spLocks noGrp="1"/>
          </p:cNvSpPr>
          <p:nvPr>
            <p:ph type="pic" sz="quarter" idx="14"/>
          </p:nvPr>
        </p:nvSpPr>
        <p:spPr bwMode="ltGray">
          <a:xfrm>
            <a:off x="2451354" y="2286000"/>
            <a:ext cx="2386584" cy="2286000"/>
          </a:xfrm>
          <a:blipFill>
            <a:blip r:embed="rId3"/>
            <a:stretch>
              <a:fillRect/>
            </a:stretch>
          </a:blipFill>
        </p:spPr>
        <p:txBody>
          <a:bodyPr bIns="731520" rtlCol="0" anchor="ctr">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lvl="0"/>
            <a:r>
              <a:rPr lang="en-US" noProof="0"/>
              <a:t>Click icon to add picture</a:t>
            </a:r>
          </a:p>
        </p:txBody>
      </p:sp>
      <p:sp>
        <p:nvSpPr>
          <p:cNvPr id="16" name="Text Placeholder 3"/>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p:cNvSpPr>
            <a:spLocks noGrp="1"/>
          </p:cNvSpPr>
          <p:nvPr>
            <p:ph type="pic" sz="quarter" idx="15"/>
          </p:nvPr>
        </p:nvSpPr>
        <p:spPr bwMode="ltGray">
          <a:xfrm>
            <a:off x="4902708" y="2286000"/>
            <a:ext cx="2386584" cy="2286000"/>
          </a:xfrm>
          <a:blipFill>
            <a:blip r:embed="rId4"/>
            <a:stretch>
              <a:fillRect/>
            </a:stretch>
          </a:blipFill>
        </p:spPr>
        <p:txBody>
          <a:bodyPr bIns="731520" rtlCol="0" anchor="ctr">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lvl="0"/>
            <a:r>
              <a:rPr lang="en-US" noProof="0"/>
              <a:t>Click icon to add picture</a:t>
            </a:r>
          </a:p>
        </p:txBody>
      </p:sp>
      <p:sp>
        <p:nvSpPr>
          <p:cNvPr id="18" name="Text Placeholder 3"/>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p:cNvSpPr>
            <a:spLocks noGrp="1"/>
          </p:cNvSpPr>
          <p:nvPr>
            <p:ph type="pic" sz="quarter" idx="19"/>
          </p:nvPr>
        </p:nvSpPr>
        <p:spPr bwMode="ltGray">
          <a:xfrm>
            <a:off x="7354062" y="2286000"/>
            <a:ext cx="2386584" cy="2286000"/>
          </a:xfrm>
          <a:blipFill>
            <a:blip r:embed="rId5"/>
            <a:stretch>
              <a:fillRect/>
            </a:stretch>
          </a:blipFill>
        </p:spPr>
        <p:txBody>
          <a:bodyPr bIns="731520" rtlCol="0" anchor="ctr">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lvl="0"/>
            <a:r>
              <a:rPr lang="en-US" noProof="0"/>
              <a:t>Click icon to add picture</a:t>
            </a:r>
          </a:p>
        </p:txBody>
      </p:sp>
      <p:sp>
        <p:nvSpPr>
          <p:cNvPr id="21" name="Text Placeholder 3"/>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p:cNvSpPr>
            <a:spLocks noGrp="1"/>
          </p:cNvSpPr>
          <p:nvPr>
            <p:ph type="pic" sz="quarter" idx="21"/>
          </p:nvPr>
        </p:nvSpPr>
        <p:spPr bwMode="ltGray">
          <a:xfrm>
            <a:off x="9805416" y="2286000"/>
            <a:ext cx="2386584" cy="2286000"/>
          </a:xfrm>
          <a:blipFill>
            <a:blip r:embed="rId6"/>
            <a:stretch>
              <a:fillRect/>
            </a:stretch>
          </a:blipFill>
        </p:spPr>
        <p:txBody>
          <a:bodyPr bIns="731520" rtlCol="0" anchor="ctr">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lvl="0"/>
            <a:r>
              <a:rPr lang="en-US" noProof="0"/>
              <a:t>Click icon to add picture</a:t>
            </a:r>
          </a:p>
        </p:txBody>
      </p:sp>
    </p:spTree>
    <p:extLst>
      <p:ext uri="{BB962C8B-B14F-4D97-AF65-F5344CB8AC3E}">
        <p14:creationId xmlns:p14="http://schemas.microsoft.com/office/powerpoint/2010/main" val="3148188503"/>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7778C6C9-2EFB-22DC-D4B2-57A18B17888B}"/>
              </a:ext>
              <a:ext uri="{C183D7F6-B498-43B3-948B-1728B52AA6E4}">
                <adec:decorative xmlns:adec="http://schemas.microsoft.com/office/drawing/2017/decorative" val="1"/>
              </a:ext>
            </a:extLst>
          </p:cNvPr>
          <p:cNvSpPr txBox="1">
            <a:spLocks noChangeArrowheads="1"/>
          </p:cNvSpPr>
          <p:nvPr userDrawn="1"/>
        </p:nvSpPr>
        <p:spPr bwMode="auto">
          <a:xfrm>
            <a:off x="12355513" y="-203200"/>
            <a:ext cx="577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fontAlgn="base">
              <a:spcBef>
                <a:spcPct val="0"/>
              </a:spcBef>
              <a:spcAft>
                <a:spcPct val="0"/>
              </a:spcAft>
              <a:defRPr>
                <a:solidFill>
                  <a:schemeClr val="tx1"/>
                </a:solidFill>
                <a:latin typeface="Segoe UI" panose="020B0502040204020203" pitchFamily="34" charset="0"/>
              </a:defRPr>
            </a:lvl6pPr>
            <a:lvl7pPr marL="2971800" indent="-228600" fontAlgn="base">
              <a:spcBef>
                <a:spcPct val="0"/>
              </a:spcBef>
              <a:spcAft>
                <a:spcPct val="0"/>
              </a:spcAft>
              <a:defRPr>
                <a:solidFill>
                  <a:schemeClr val="tx1"/>
                </a:solidFill>
                <a:latin typeface="Segoe UI" panose="020B0502040204020203" pitchFamily="34" charset="0"/>
              </a:defRPr>
            </a:lvl7pPr>
            <a:lvl8pPr marL="3429000" indent="-228600" fontAlgn="base">
              <a:spcBef>
                <a:spcPct val="0"/>
              </a:spcBef>
              <a:spcAft>
                <a:spcPct val="0"/>
              </a:spcAft>
              <a:defRPr>
                <a:solidFill>
                  <a:schemeClr val="tx1"/>
                </a:solidFill>
                <a:latin typeface="Segoe UI" panose="020B0502040204020203" pitchFamily="34" charset="0"/>
              </a:defRPr>
            </a:lvl8pPr>
            <a:lvl9pPr marL="3886200" indent="-228600" fontAlgn="base">
              <a:spcBef>
                <a:spcPct val="0"/>
              </a:spcBef>
              <a:spcAft>
                <a:spcPct val="0"/>
              </a:spcAft>
              <a:defRPr>
                <a:solidFill>
                  <a:schemeClr val="tx1"/>
                </a:solidFill>
                <a:latin typeface="Segoe UI" panose="020B0502040204020203" pitchFamily="34" charset="0"/>
              </a:defRPr>
            </a:lvl9pPr>
          </a:lstStyle>
          <a:p>
            <a:pPr eaLnBrk="1" hangingPunct="1"/>
            <a:r>
              <a:rPr lang="en-US" altLang="en-US" sz="1000">
                <a:solidFill>
                  <a:srgbClr val="A3A3A3"/>
                </a:solidFill>
              </a:rPr>
              <a:t>ELT layout</a:t>
            </a:r>
          </a:p>
        </p:txBody>
      </p:sp>
      <p:sp>
        <p:nvSpPr>
          <p:cNvPr id="2" name="Title 1"/>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p:cNvSpPr>
            <a:spLocks noGrp="1" noChangeAspect="1"/>
          </p:cNvSpPr>
          <p:nvPr>
            <p:ph type="pic" sz="quarter" idx="13"/>
          </p:nvPr>
        </p:nvSpPr>
        <p:spPr bwMode="ltGray">
          <a:xfrm>
            <a:off x="2037906" y="2286000"/>
            <a:ext cx="2313432" cy="2313432"/>
          </a:xfrm>
          <a:prstGeom prst="ellipse">
            <a:avLst/>
          </a:prstGeom>
          <a:blipFill>
            <a:blip r:embed="rId2"/>
            <a:stretch>
              <a:fillRect/>
            </a:stretch>
          </a:blipFill>
        </p:spPr>
        <p:txBody>
          <a:bodyPr bIns="594360" rtlCol="0" anchor="ctr">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lvl="0"/>
            <a:r>
              <a:rPr lang="en-US" noProof="0"/>
              <a:t>Click icon to add picture</a:t>
            </a:r>
          </a:p>
        </p:txBody>
      </p:sp>
      <p:sp>
        <p:nvSpPr>
          <p:cNvPr id="13" name="Text Placeholder 3"/>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p:cNvSpPr>
            <a:spLocks noGrp="1" noChangeAspect="1"/>
          </p:cNvSpPr>
          <p:nvPr>
            <p:ph type="pic" sz="quarter" idx="19"/>
          </p:nvPr>
        </p:nvSpPr>
        <p:spPr bwMode="ltGray">
          <a:xfrm>
            <a:off x="4939284" y="2286000"/>
            <a:ext cx="2313432" cy="2313432"/>
          </a:xfrm>
          <a:prstGeom prst="ellipse">
            <a:avLst/>
          </a:prstGeom>
          <a:blipFill>
            <a:blip r:embed="rId3"/>
            <a:stretch>
              <a:fillRect/>
            </a:stretch>
          </a:blipFill>
        </p:spPr>
        <p:txBody>
          <a:bodyPr bIns="594360" rtlCol="0" anchor="ctr">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lvl="0"/>
            <a:r>
              <a:rPr lang="en-US" noProof="0"/>
              <a:t>Click icon to add picture</a:t>
            </a:r>
          </a:p>
        </p:txBody>
      </p:sp>
      <p:sp>
        <p:nvSpPr>
          <p:cNvPr id="14" name="Text Placeholder 3"/>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p:cNvSpPr>
            <a:spLocks noGrp="1" noChangeAspect="1"/>
          </p:cNvSpPr>
          <p:nvPr>
            <p:ph type="pic" sz="quarter" idx="20"/>
          </p:nvPr>
        </p:nvSpPr>
        <p:spPr bwMode="ltGray">
          <a:xfrm>
            <a:off x="7840663" y="2286000"/>
            <a:ext cx="2313432" cy="2313432"/>
          </a:xfrm>
          <a:prstGeom prst="ellipse">
            <a:avLst/>
          </a:prstGeom>
          <a:blipFill>
            <a:blip r:embed="rId4"/>
            <a:stretch>
              <a:fillRect/>
            </a:stretch>
          </a:blipFill>
        </p:spPr>
        <p:txBody>
          <a:bodyPr bIns="594360" rtlCol="0" anchor="ctr">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lvl="0"/>
            <a:r>
              <a:rPr lang="en-US" noProof="0"/>
              <a:t>Click icon to add picture</a:t>
            </a:r>
          </a:p>
        </p:txBody>
      </p:sp>
      <p:sp>
        <p:nvSpPr>
          <p:cNvPr id="15" name="Text Placeholder 3"/>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Tree>
    <p:extLst>
      <p:ext uri="{BB962C8B-B14F-4D97-AF65-F5344CB8AC3E}">
        <p14:creationId xmlns:p14="http://schemas.microsoft.com/office/powerpoint/2010/main" val="1529441943"/>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97AE7448-051F-07C3-EDF7-B7A69731CB35}"/>
              </a:ext>
              <a:ext uri="{C183D7F6-B498-43B3-948B-1728B52AA6E4}">
                <adec:decorative xmlns:adec="http://schemas.microsoft.com/office/drawing/2017/decorative" val="1"/>
              </a:ext>
            </a:extLst>
          </p:cNvPr>
          <p:cNvSpPr txBox="1">
            <a:spLocks noChangeArrowheads="1"/>
          </p:cNvSpPr>
          <p:nvPr userDrawn="1"/>
        </p:nvSpPr>
        <p:spPr bwMode="auto">
          <a:xfrm>
            <a:off x="12355513" y="-203200"/>
            <a:ext cx="577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fontAlgn="base">
              <a:spcBef>
                <a:spcPct val="0"/>
              </a:spcBef>
              <a:spcAft>
                <a:spcPct val="0"/>
              </a:spcAft>
              <a:defRPr>
                <a:solidFill>
                  <a:schemeClr val="tx1"/>
                </a:solidFill>
                <a:latin typeface="Segoe UI" panose="020B0502040204020203" pitchFamily="34" charset="0"/>
              </a:defRPr>
            </a:lvl6pPr>
            <a:lvl7pPr marL="2971800" indent="-228600" fontAlgn="base">
              <a:spcBef>
                <a:spcPct val="0"/>
              </a:spcBef>
              <a:spcAft>
                <a:spcPct val="0"/>
              </a:spcAft>
              <a:defRPr>
                <a:solidFill>
                  <a:schemeClr val="tx1"/>
                </a:solidFill>
                <a:latin typeface="Segoe UI" panose="020B0502040204020203" pitchFamily="34" charset="0"/>
              </a:defRPr>
            </a:lvl7pPr>
            <a:lvl8pPr marL="3429000" indent="-228600" fontAlgn="base">
              <a:spcBef>
                <a:spcPct val="0"/>
              </a:spcBef>
              <a:spcAft>
                <a:spcPct val="0"/>
              </a:spcAft>
              <a:defRPr>
                <a:solidFill>
                  <a:schemeClr val="tx1"/>
                </a:solidFill>
                <a:latin typeface="Segoe UI" panose="020B0502040204020203" pitchFamily="34" charset="0"/>
              </a:defRPr>
            </a:lvl8pPr>
            <a:lvl9pPr marL="3886200" indent="-228600" fontAlgn="base">
              <a:spcBef>
                <a:spcPct val="0"/>
              </a:spcBef>
              <a:spcAft>
                <a:spcPct val="0"/>
              </a:spcAft>
              <a:defRPr>
                <a:solidFill>
                  <a:schemeClr val="tx1"/>
                </a:solidFill>
                <a:latin typeface="Segoe UI" panose="020B0502040204020203" pitchFamily="34" charset="0"/>
              </a:defRPr>
            </a:lvl9pPr>
          </a:lstStyle>
          <a:p>
            <a:pPr eaLnBrk="1" hangingPunct="1"/>
            <a:r>
              <a:rPr lang="en-US" altLang="en-US" sz="1000">
                <a:solidFill>
                  <a:srgbClr val="A3A3A3"/>
                </a:solidFill>
              </a:rPr>
              <a:t>ELT layout</a:t>
            </a:r>
          </a:p>
        </p:txBody>
      </p:sp>
      <p:sp>
        <p:nvSpPr>
          <p:cNvPr id="2" name="Title 1"/>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p:cNvSpPr>
            <a:spLocks noGrp="1" noChangeAspect="1"/>
          </p:cNvSpPr>
          <p:nvPr>
            <p:ph type="pic" sz="quarter" idx="13"/>
          </p:nvPr>
        </p:nvSpPr>
        <p:spPr bwMode="ltGray">
          <a:xfrm>
            <a:off x="584200" y="2286000"/>
            <a:ext cx="2313432" cy="2313432"/>
          </a:xfrm>
          <a:prstGeom prst="ellipse">
            <a:avLst/>
          </a:prstGeom>
          <a:blipFill>
            <a:blip r:embed="rId2"/>
            <a:stretch>
              <a:fillRect/>
            </a:stretch>
          </a:blipFill>
        </p:spPr>
        <p:txBody>
          <a:bodyPr bIns="594360" rtlCol="0" anchor="ctr">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lvl="0"/>
            <a:r>
              <a:rPr lang="en-US" noProof="0"/>
              <a:t>Click icon to add picture</a:t>
            </a:r>
          </a:p>
        </p:txBody>
      </p:sp>
      <p:sp>
        <p:nvSpPr>
          <p:cNvPr id="13" name="Text Placeholder 3"/>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p:cNvSpPr>
            <a:spLocks noGrp="1" noChangeAspect="1"/>
          </p:cNvSpPr>
          <p:nvPr>
            <p:ph type="pic" sz="quarter" idx="19"/>
          </p:nvPr>
        </p:nvSpPr>
        <p:spPr bwMode="ltGray">
          <a:xfrm>
            <a:off x="3487250" y="2286000"/>
            <a:ext cx="2313432" cy="2313432"/>
          </a:xfrm>
          <a:prstGeom prst="ellipse">
            <a:avLst/>
          </a:prstGeom>
          <a:blipFill>
            <a:blip r:embed="rId3"/>
            <a:stretch>
              <a:fillRect/>
            </a:stretch>
          </a:blipFill>
        </p:spPr>
        <p:txBody>
          <a:bodyPr bIns="594360" rtlCol="0" anchor="ctr">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lvl="0"/>
            <a:r>
              <a:rPr lang="en-US" noProof="0"/>
              <a:t>Click icon to add picture</a:t>
            </a:r>
          </a:p>
        </p:txBody>
      </p:sp>
      <p:sp>
        <p:nvSpPr>
          <p:cNvPr id="14" name="Text Placeholder 3"/>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p:cNvSpPr>
            <a:spLocks noGrp="1" noChangeAspect="1"/>
          </p:cNvSpPr>
          <p:nvPr>
            <p:ph type="pic" sz="quarter" idx="20"/>
          </p:nvPr>
        </p:nvSpPr>
        <p:spPr bwMode="ltGray">
          <a:xfrm>
            <a:off x="6390300" y="2286000"/>
            <a:ext cx="2313432" cy="2313432"/>
          </a:xfrm>
          <a:prstGeom prst="ellipse">
            <a:avLst/>
          </a:prstGeom>
          <a:blipFill>
            <a:blip r:embed="rId4"/>
            <a:stretch>
              <a:fillRect/>
            </a:stretch>
          </a:blipFill>
        </p:spPr>
        <p:txBody>
          <a:bodyPr bIns="594360" rtlCol="0" anchor="ctr">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lvl="0"/>
            <a:r>
              <a:rPr lang="en-US" noProof="0"/>
              <a:t>Click icon to add picture</a:t>
            </a:r>
          </a:p>
        </p:txBody>
      </p:sp>
      <p:sp>
        <p:nvSpPr>
          <p:cNvPr id="15" name="Text Placeholder 3"/>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p:cNvSpPr>
            <a:spLocks noGrp="1" noChangeAspect="1"/>
          </p:cNvSpPr>
          <p:nvPr>
            <p:ph type="pic" sz="quarter" idx="21"/>
          </p:nvPr>
        </p:nvSpPr>
        <p:spPr bwMode="ltGray">
          <a:xfrm>
            <a:off x="9293351" y="2286000"/>
            <a:ext cx="2313432" cy="2313432"/>
          </a:xfrm>
          <a:prstGeom prst="ellipse">
            <a:avLst/>
          </a:prstGeom>
          <a:blipFill>
            <a:blip r:embed="rId5"/>
            <a:stretch>
              <a:fillRect/>
            </a:stretch>
          </a:blipFill>
        </p:spPr>
        <p:txBody>
          <a:bodyPr bIns="594360" rtlCol="0" anchor="ctr">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lvl="0"/>
            <a:r>
              <a:rPr lang="en-US" noProof="0"/>
              <a:t>Click icon to add picture</a:t>
            </a:r>
          </a:p>
        </p:txBody>
      </p:sp>
      <p:sp>
        <p:nvSpPr>
          <p:cNvPr id="12" name="Text Placeholder 3"/>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Tree>
    <p:extLst>
      <p:ext uri="{BB962C8B-B14F-4D97-AF65-F5344CB8AC3E}">
        <p14:creationId xmlns:p14="http://schemas.microsoft.com/office/powerpoint/2010/main" val="1529657916"/>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BE3C8D71-86C8-0C56-C8F1-62B73C26C7BC}"/>
              </a:ext>
              <a:ext uri="{C183D7F6-B498-43B3-948B-1728B52AA6E4}">
                <adec:decorative xmlns:adec="http://schemas.microsoft.com/office/drawing/2017/decorative" val="1"/>
              </a:ext>
            </a:extLst>
          </p:cNvPr>
          <p:cNvSpPr txBox="1">
            <a:spLocks noChangeArrowheads="1"/>
          </p:cNvSpPr>
          <p:nvPr userDrawn="1"/>
        </p:nvSpPr>
        <p:spPr bwMode="auto">
          <a:xfrm>
            <a:off x="12355513" y="-203200"/>
            <a:ext cx="577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fontAlgn="base">
              <a:spcBef>
                <a:spcPct val="0"/>
              </a:spcBef>
              <a:spcAft>
                <a:spcPct val="0"/>
              </a:spcAft>
              <a:defRPr>
                <a:solidFill>
                  <a:schemeClr val="tx1"/>
                </a:solidFill>
                <a:latin typeface="Segoe UI" panose="020B0502040204020203" pitchFamily="34" charset="0"/>
              </a:defRPr>
            </a:lvl6pPr>
            <a:lvl7pPr marL="2971800" indent="-228600" fontAlgn="base">
              <a:spcBef>
                <a:spcPct val="0"/>
              </a:spcBef>
              <a:spcAft>
                <a:spcPct val="0"/>
              </a:spcAft>
              <a:defRPr>
                <a:solidFill>
                  <a:schemeClr val="tx1"/>
                </a:solidFill>
                <a:latin typeface="Segoe UI" panose="020B0502040204020203" pitchFamily="34" charset="0"/>
              </a:defRPr>
            </a:lvl7pPr>
            <a:lvl8pPr marL="3429000" indent="-228600" fontAlgn="base">
              <a:spcBef>
                <a:spcPct val="0"/>
              </a:spcBef>
              <a:spcAft>
                <a:spcPct val="0"/>
              </a:spcAft>
              <a:defRPr>
                <a:solidFill>
                  <a:schemeClr val="tx1"/>
                </a:solidFill>
                <a:latin typeface="Segoe UI" panose="020B0502040204020203" pitchFamily="34" charset="0"/>
              </a:defRPr>
            </a:lvl8pPr>
            <a:lvl9pPr marL="3886200" indent="-228600" fontAlgn="base">
              <a:spcBef>
                <a:spcPct val="0"/>
              </a:spcBef>
              <a:spcAft>
                <a:spcPct val="0"/>
              </a:spcAft>
              <a:defRPr>
                <a:solidFill>
                  <a:schemeClr val="tx1"/>
                </a:solidFill>
                <a:latin typeface="Segoe UI" panose="020B0502040204020203" pitchFamily="34" charset="0"/>
              </a:defRPr>
            </a:lvl9pPr>
          </a:lstStyle>
          <a:p>
            <a:pPr eaLnBrk="1" hangingPunct="1"/>
            <a:r>
              <a:rPr lang="en-US" altLang="en-US" sz="1000">
                <a:solidFill>
                  <a:srgbClr val="A3A3A3"/>
                </a:solidFill>
              </a:rPr>
              <a:t>ELT layout</a:t>
            </a:r>
          </a:p>
        </p:txBody>
      </p:sp>
      <p:sp>
        <p:nvSpPr>
          <p:cNvPr id="2" name="Title 1"/>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p:cNvSpPr>
            <a:spLocks noGrp="1" noChangeAspect="1"/>
          </p:cNvSpPr>
          <p:nvPr>
            <p:ph type="pic" sz="quarter" idx="13"/>
          </p:nvPr>
        </p:nvSpPr>
        <p:spPr bwMode="ltGray">
          <a:xfrm>
            <a:off x="584200" y="2286000"/>
            <a:ext cx="1737360" cy="1737360"/>
          </a:xfrm>
          <a:prstGeom prst="ellipse">
            <a:avLst/>
          </a:prstGeom>
          <a:blipFill>
            <a:blip r:embed="rId2" cstate="print"/>
            <a:stretch>
              <a:fillRect/>
            </a:stretch>
          </a:blipFill>
        </p:spPr>
        <p:txBody>
          <a:bodyPr bIns="594360" rtlCol="0" anchor="ctr">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pPr lvl="0"/>
            <a:r>
              <a:rPr lang="en-US" noProof="0"/>
              <a:t>Click icon to add picture</a:t>
            </a:r>
          </a:p>
        </p:txBody>
      </p:sp>
      <p:sp>
        <p:nvSpPr>
          <p:cNvPr id="13" name="Text Placeholder 3"/>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p:cNvSpPr>
            <a:spLocks noGrp="1" noChangeAspect="1"/>
          </p:cNvSpPr>
          <p:nvPr>
            <p:ph type="pic" sz="quarter" idx="19"/>
          </p:nvPr>
        </p:nvSpPr>
        <p:spPr bwMode="ltGray">
          <a:xfrm>
            <a:off x="2905506" y="2286000"/>
            <a:ext cx="1737360" cy="1737360"/>
          </a:xfrm>
          <a:prstGeom prst="ellipse">
            <a:avLst/>
          </a:prstGeom>
          <a:blipFill>
            <a:blip r:embed="rId3" cstate="print"/>
            <a:stretch>
              <a:fillRect/>
            </a:stretch>
          </a:blipFill>
        </p:spPr>
        <p:txBody>
          <a:bodyPr bIns="594360" rtlCol="0" anchor="ctr">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pPr lvl="0"/>
            <a:r>
              <a:rPr lang="en-US" noProof="0"/>
              <a:t>Click icon to add picture</a:t>
            </a:r>
          </a:p>
        </p:txBody>
      </p:sp>
      <p:sp>
        <p:nvSpPr>
          <p:cNvPr id="14" name="Text Placeholder 3"/>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p:cNvSpPr>
            <a:spLocks noGrp="1" noChangeAspect="1"/>
          </p:cNvSpPr>
          <p:nvPr>
            <p:ph type="pic" sz="quarter" idx="20"/>
          </p:nvPr>
        </p:nvSpPr>
        <p:spPr bwMode="ltGray">
          <a:xfrm>
            <a:off x="5227320" y="2286000"/>
            <a:ext cx="1737360" cy="1737360"/>
          </a:xfrm>
          <a:prstGeom prst="ellipse">
            <a:avLst/>
          </a:prstGeom>
          <a:blipFill>
            <a:blip r:embed="rId4" cstate="print"/>
            <a:stretch>
              <a:fillRect/>
            </a:stretch>
          </a:blipFill>
        </p:spPr>
        <p:txBody>
          <a:bodyPr bIns="594360" rtlCol="0" anchor="ctr">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pPr lvl="0"/>
            <a:r>
              <a:rPr lang="en-US" noProof="0"/>
              <a:t>Click icon to add picture</a:t>
            </a:r>
          </a:p>
        </p:txBody>
      </p:sp>
      <p:sp>
        <p:nvSpPr>
          <p:cNvPr id="15" name="Text Placeholder 3"/>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p:cNvSpPr>
            <a:spLocks noGrp="1" noChangeAspect="1"/>
          </p:cNvSpPr>
          <p:nvPr>
            <p:ph type="pic" sz="quarter" idx="21"/>
          </p:nvPr>
        </p:nvSpPr>
        <p:spPr bwMode="ltGray">
          <a:xfrm>
            <a:off x="7548118" y="2286000"/>
            <a:ext cx="1737360" cy="1737360"/>
          </a:xfrm>
          <a:prstGeom prst="ellipse">
            <a:avLst/>
          </a:prstGeom>
          <a:blipFill>
            <a:blip r:embed="rId5" cstate="print"/>
            <a:stretch>
              <a:fillRect/>
            </a:stretch>
          </a:blipFill>
        </p:spPr>
        <p:txBody>
          <a:bodyPr bIns="594360" rtlCol="0" anchor="ctr">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pPr lvl="0"/>
            <a:r>
              <a:rPr lang="en-US" noProof="0"/>
              <a:t>Click icon to add picture</a:t>
            </a:r>
          </a:p>
        </p:txBody>
      </p:sp>
      <p:sp>
        <p:nvSpPr>
          <p:cNvPr id="12" name="Text Placeholder 3"/>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p:cNvSpPr>
            <a:spLocks noGrp="1" noChangeAspect="1"/>
          </p:cNvSpPr>
          <p:nvPr>
            <p:ph type="pic" sz="quarter" idx="23"/>
          </p:nvPr>
        </p:nvSpPr>
        <p:spPr bwMode="ltGray">
          <a:xfrm>
            <a:off x="9869423" y="2286000"/>
            <a:ext cx="1737360" cy="1737360"/>
          </a:xfrm>
          <a:prstGeom prst="ellipse">
            <a:avLst/>
          </a:prstGeom>
          <a:blipFill>
            <a:blip r:embed="rId6" cstate="print"/>
            <a:stretch>
              <a:fillRect/>
            </a:stretch>
          </a:blipFill>
        </p:spPr>
        <p:txBody>
          <a:bodyPr bIns="594360" rtlCol="0" anchor="ctr">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pPr lvl="0"/>
            <a:r>
              <a:rPr lang="en-US" noProof="0"/>
              <a:t>Click icon to add picture</a:t>
            </a:r>
          </a:p>
        </p:txBody>
      </p:sp>
      <p:sp>
        <p:nvSpPr>
          <p:cNvPr id="20" name="Text Placeholder 3"/>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Tree>
    <p:extLst>
      <p:ext uri="{BB962C8B-B14F-4D97-AF65-F5344CB8AC3E}">
        <p14:creationId xmlns:p14="http://schemas.microsoft.com/office/powerpoint/2010/main" val="942006564"/>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cxnSp>
        <p:nvCxnSpPr>
          <p:cNvPr id="3" name="Straight Connector 2" descr="&quot;&quot;">
            <a:extLst>
              <a:ext uri="{FF2B5EF4-FFF2-40B4-BE49-F238E27FC236}">
                <a16:creationId xmlns:a16="http://schemas.microsoft.com/office/drawing/2014/main" id="{869AA63F-034C-3BD2-7FC5-D4799860D55A}"/>
              </a:ext>
            </a:extLst>
          </p:cNvPr>
          <p:cNvCxnSpPr>
            <a:cxnSpLocks/>
          </p:cNvCxnSpPr>
          <p:nvPr userDrawn="1"/>
        </p:nvCxnSpPr>
        <p:spPr>
          <a:xfrm>
            <a:off x="585788" y="2019300"/>
            <a:ext cx="3181350"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Box 5">
            <a:extLst>
              <a:ext uri="{FF2B5EF4-FFF2-40B4-BE49-F238E27FC236}">
                <a16:creationId xmlns:a16="http://schemas.microsoft.com/office/drawing/2014/main" id="{98104632-17ED-BE2F-3C39-6BE7EA7AC7AE}"/>
              </a:ext>
            </a:extLst>
          </p:cNvPr>
          <p:cNvSpPr txBox="1">
            <a:spLocks noChangeArrowheads="1"/>
          </p:cNvSpPr>
          <p:nvPr userDrawn="1"/>
        </p:nvSpPr>
        <p:spPr bwMode="auto">
          <a:xfrm>
            <a:off x="12355513" y="-203200"/>
            <a:ext cx="577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fontAlgn="base">
              <a:spcBef>
                <a:spcPct val="0"/>
              </a:spcBef>
              <a:spcAft>
                <a:spcPct val="0"/>
              </a:spcAft>
              <a:defRPr>
                <a:solidFill>
                  <a:schemeClr val="tx1"/>
                </a:solidFill>
                <a:latin typeface="Segoe UI" panose="020B0502040204020203" pitchFamily="34" charset="0"/>
              </a:defRPr>
            </a:lvl6pPr>
            <a:lvl7pPr marL="2971800" indent="-228600" fontAlgn="base">
              <a:spcBef>
                <a:spcPct val="0"/>
              </a:spcBef>
              <a:spcAft>
                <a:spcPct val="0"/>
              </a:spcAft>
              <a:defRPr>
                <a:solidFill>
                  <a:schemeClr val="tx1"/>
                </a:solidFill>
                <a:latin typeface="Segoe UI" panose="020B0502040204020203" pitchFamily="34" charset="0"/>
              </a:defRPr>
            </a:lvl7pPr>
            <a:lvl8pPr marL="3429000" indent="-228600" fontAlgn="base">
              <a:spcBef>
                <a:spcPct val="0"/>
              </a:spcBef>
              <a:spcAft>
                <a:spcPct val="0"/>
              </a:spcAft>
              <a:defRPr>
                <a:solidFill>
                  <a:schemeClr val="tx1"/>
                </a:solidFill>
                <a:latin typeface="Segoe UI" panose="020B0502040204020203" pitchFamily="34" charset="0"/>
              </a:defRPr>
            </a:lvl8pPr>
            <a:lvl9pPr marL="3886200" indent="-228600" fontAlgn="base">
              <a:spcBef>
                <a:spcPct val="0"/>
              </a:spcBef>
              <a:spcAft>
                <a:spcPct val="0"/>
              </a:spcAft>
              <a:defRPr>
                <a:solidFill>
                  <a:schemeClr val="tx1"/>
                </a:solidFill>
                <a:latin typeface="Segoe UI" panose="020B0502040204020203" pitchFamily="34" charset="0"/>
              </a:defRPr>
            </a:lvl9pPr>
          </a:lstStyle>
          <a:p>
            <a:pPr eaLnBrk="1" hangingPunct="1"/>
            <a:r>
              <a:rPr lang="en-US" altLang="en-US" sz="1000">
                <a:solidFill>
                  <a:srgbClr val="A3A3A3"/>
                </a:solidFill>
              </a:rPr>
              <a:t>ELT layout</a:t>
            </a:r>
          </a:p>
        </p:txBody>
      </p:sp>
      <p:cxnSp>
        <p:nvCxnSpPr>
          <p:cNvPr id="5" name="Straight Connector 4" descr="&quot;&quot;">
            <a:extLst>
              <a:ext uri="{FF2B5EF4-FFF2-40B4-BE49-F238E27FC236}">
                <a16:creationId xmlns:a16="http://schemas.microsoft.com/office/drawing/2014/main" id="{4FE37615-4461-17E0-9769-F1C862736ACD}"/>
              </a:ext>
            </a:extLst>
          </p:cNvPr>
          <p:cNvCxnSpPr>
            <a:cxnSpLocks/>
          </p:cNvCxnSpPr>
          <p:nvPr userDrawn="1"/>
        </p:nvCxnSpPr>
        <p:spPr>
          <a:xfrm>
            <a:off x="4354513" y="2019300"/>
            <a:ext cx="725487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85216" y="2309812"/>
            <a:ext cx="3182027" cy="3959225"/>
          </a:xfrm>
        </p:spPr>
        <p:txBody>
          <a:bodyPr/>
          <a:lstStyle>
            <a:lvl1pPr>
              <a:defRPr>
                <a:solidFill>
                  <a:schemeClr val="tx1"/>
                </a:solidFill>
              </a:defRPr>
            </a:lvl1pPr>
          </a:lstStyle>
          <a:p>
            <a:r>
              <a:rPr lang="en-US"/>
              <a:t>Click to edit Master title style</a:t>
            </a:r>
          </a:p>
        </p:txBody>
      </p:sp>
      <p:sp>
        <p:nvSpPr>
          <p:cNvPr id="7" name="Text Placeholder 2"/>
          <p:cNvSpPr>
            <a:spLocks noGrp="1"/>
          </p:cNvSpPr>
          <p:nvPr>
            <p:ph type="body" sz="quarter" idx="11"/>
          </p:nvPr>
        </p:nvSpPr>
        <p:spPr>
          <a:xfrm>
            <a:off x="4356100" y="2309812"/>
            <a:ext cx="7253288" cy="3959223"/>
          </a:xfrm>
        </p:spPr>
        <p:txBody>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Tree>
    <p:extLst>
      <p:ext uri="{BB962C8B-B14F-4D97-AF65-F5344CB8AC3E}">
        <p14:creationId xmlns:p14="http://schemas.microsoft.com/office/powerpoint/2010/main" val="2337353850"/>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cxnSp>
        <p:nvCxnSpPr>
          <p:cNvPr id="4" name="Straight Connector 3" descr="&quot;&quot;">
            <a:extLst>
              <a:ext uri="{FF2B5EF4-FFF2-40B4-BE49-F238E27FC236}">
                <a16:creationId xmlns:a16="http://schemas.microsoft.com/office/drawing/2014/main" id="{6851B592-96B9-FA5E-1B84-148AB9D38FA0}"/>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extBox 5">
            <a:extLst>
              <a:ext uri="{FF2B5EF4-FFF2-40B4-BE49-F238E27FC236}">
                <a16:creationId xmlns:a16="http://schemas.microsoft.com/office/drawing/2014/main" id="{91C527F7-C2E8-82AB-F54C-A56FC42B671F}"/>
              </a:ext>
            </a:extLst>
          </p:cNvPr>
          <p:cNvSpPr txBox="1">
            <a:spLocks noChangeArrowheads="1"/>
          </p:cNvSpPr>
          <p:nvPr userDrawn="1"/>
        </p:nvSpPr>
        <p:spPr bwMode="auto">
          <a:xfrm>
            <a:off x="12355513" y="-203200"/>
            <a:ext cx="577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fontAlgn="base">
              <a:spcBef>
                <a:spcPct val="0"/>
              </a:spcBef>
              <a:spcAft>
                <a:spcPct val="0"/>
              </a:spcAft>
              <a:defRPr>
                <a:solidFill>
                  <a:schemeClr val="tx1"/>
                </a:solidFill>
                <a:latin typeface="Segoe UI" panose="020B0502040204020203" pitchFamily="34" charset="0"/>
              </a:defRPr>
            </a:lvl6pPr>
            <a:lvl7pPr marL="2971800" indent="-228600" fontAlgn="base">
              <a:spcBef>
                <a:spcPct val="0"/>
              </a:spcBef>
              <a:spcAft>
                <a:spcPct val="0"/>
              </a:spcAft>
              <a:defRPr>
                <a:solidFill>
                  <a:schemeClr val="tx1"/>
                </a:solidFill>
                <a:latin typeface="Segoe UI" panose="020B0502040204020203" pitchFamily="34" charset="0"/>
              </a:defRPr>
            </a:lvl7pPr>
            <a:lvl8pPr marL="3429000" indent="-228600" fontAlgn="base">
              <a:spcBef>
                <a:spcPct val="0"/>
              </a:spcBef>
              <a:spcAft>
                <a:spcPct val="0"/>
              </a:spcAft>
              <a:defRPr>
                <a:solidFill>
                  <a:schemeClr val="tx1"/>
                </a:solidFill>
                <a:latin typeface="Segoe UI" panose="020B0502040204020203" pitchFamily="34" charset="0"/>
              </a:defRPr>
            </a:lvl8pPr>
            <a:lvl9pPr marL="3886200" indent="-228600" fontAlgn="base">
              <a:spcBef>
                <a:spcPct val="0"/>
              </a:spcBef>
              <a:spcAft>
                <a:spcPct val="0"/>
              </a:spcAft>
              <a:defRPr>
                <a:solidFill>
                  <a:schemeClr val="tx1"/>
                </a:solidFill>
                <a:latin typeface="Segoe UI" panose="020B0502040204020203" pitchFamily="34" charset="0"/>
              </a:defRPr>
            </a:lvl9pPr>
          </a:lstStyle>
          <a:p>
            <a:pPr eaLnBrk="1" hangingPunct="1"/>
            <a:r>
              <a:rPr lang="en-US" altLang="en-US" sz="1000">
                <a:solidFill>
                  <a:srgbClr val="A3A3A3"/>
                </a:solidFill>
              </a:rPr>
              <a:t>ELT layout</a:t>
            </a:r>
          </a:p>
        </p:txBody>
      </p:sp>
      <p:sp>
        <p:nvSpPr>
          <p:cNvPr id="2" name="Title 1"/>
          <p:cNvSpPr>
            <a:spLocks noGrp="1"/>
          </p:cNvSpPr>
          <p:nvPr>
            <p:ph type="title"/>
          </p:nvPr>
        </p:nvSpPr>
        <p:spPr>
          <a:xfrm>
            <a:off x="588263" y="585788"/>
            <a:ext cx="3182027" cy="5683250"/>
          </a:xfrm>
        </p:spPr>
        <p:txBody>
          <a:bodyPr anchor="ctr"/>
          <a:lstStyle>
            <a:lvl1pPr>
              <a:defRPr/>
            </a:lvl1pPr>
          </a:lstStyle>
          <a:p>
            <a:r>
              <a:rPr lang="en-US"/>
              <a:t>Click to edit Master title style</a:t>
            </a:r>
          </a:p>
        </p:txBody>
      </p:sp>
      <p:sp>
        <p:nvSpPr>
          <p:cNvPr id="3" name="Text Placeholder 2"/>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spTree>
    <p:extLst>
      <p:ext uri="{BB962C8B-B14F-4D97-AF65-F5344CB8AC3E}">
        <p14:creationId xmlns:p14="http://schemas.microsoft.com/office/powerpoint/2010/main" val="2611934206"/>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Key Dates Layout">
    <p:spTree>
      <p:nvGrpSpPr>
        <p:cNvPr id="1" name=""/>
        <p:cNvGrpSpPr/>
        <p:nvPr/>
      </p:nvGrpSpPr>
      <p:grpSpPr>
        <a:xfrm>
          <a:off x="0" y="0"/>
          <a:ext cx="0" cy="0"/>
          <a:chOff x="0" y="0"/>
          <a:chExt cx="0" cy="0"/>
        </a:xfrm>
      </p:grpSpPr>
      <p:cxnSp>
        <p:nvCxnSpPr>
          <p:cNvPr id="3" name="Straight Connector 2" descr="&quot;&quot;">
            <a:extLst>
              <a:ext uri="{FF2B5EF4-FFF2-40B4-BE49-F238E27FC236}">
                <a16:creationId xmlns:a16="http://schemas.microsoft.com/office/drawing/2014/main" id="{15F0AA79-2FF4-527A-EA7A-4D7EC781A27C}"/>
              </a:ext>
            </a:extLst>
          </p:cNvPr>
          <p:cNvCxnSpPr>
            <a:cxnSpLocks/>
          </p:cNvCxnSpPr>
          <p:nvPr userDrawn="1"/>
        </p:nvCxnSpPr>
        <p:spPr>
          <a:xfrm>
            <a:off x="6350" y="2949575"/>
            <a:ext cx="12185650" cy="0"/>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 name="Straight Connector 3" descr="&quot;&quot;">
            <a:extLst>
              <a:ext uri="{FF2B5EF4-FFF2-40B4-BE49-F238E27FC236}">
                <a16:creationId xmlns:a16="http://schemas.microsoft.com/office/drawing/2014/main" id="{C8EAB2EE-43C8-EB20-4ED7-D22172976A7E}"/>
              </a:ext>
            </a:extLst>
          </p:cNvPr>
          <p:cNvCxnSpPr>
            <a:cxnSpLocks/>
          </p:cNvCxnSpPr>
          <p:nvPr userDrawn="1"/>
        </p:nvCxnSpPr>
        <p:spPr>
          <a:xfrm>
            <a:off x="0" y="4781550"/>
            <a:ext cx="12185650" cy="0"/>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Rectangle 4" descr="&quot;&quot;">
            <a:extLst>
              <a:ext uri="{FF2B5EF4-FFF2-40B4-BE49-F238E27FC236}">
                <a16:creationId xmlns:a16="http://schemas.microsoft.com/office/drawing/2014/main" id="{B10BB9BA-F6DC-DCAB-3F71-3B0FD3F3AD8B}"/>
              </a:ext>
            </a:extLst>
          </p:cNvPr>
          <p:cNvSpPr/>
          <p:nvPr userDrawn="1"/>
        </p:nvSpPr>
        <p:spPr bwMode="auto">
          <a:xfrm>
            <a:off x="7743825" y="0"/>
            <a:ext cx="4448175"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p>
            <a:pPr defTabSz="932434" eaLnBrk="1" hangingPunct="1">
              <a:defRPr/>
            </a:pPr>
            <a:endParaRPr lang="en-US" sz="2000" err="1">
              <a:solidFill>
                <a:srgbClr val="FFFFFF"/>
              </a:solidFill>
              <a:ea typeface="Segoe UI" pitchFamily="34" charset="0"/>
              <a:cs typeface="Segoe UI" pitchFamily="34" charset="0"/>
            </a:endParaRPr>
          </a:p>
        </p:txBody>
      </p:sp>
      <p:sp>
        <p:nvSpPr>
          <p:cNvPr id="6" name="TextBox 33">
            <a:extLst>
              <a:ext uri="{FF2B5EF4-FFF2-40B4-BE49-F238E27FC236}">
                <a16:creationId xmlns:a16="http://schemas.microsoft.com/office/drawing/2014/main" id="{7FBD580B-87DE-D712-C38B-1B4809E82A62}"/>
              </a:ext>
              <a:ext uri="{C183D7F6-B498-43B3-948B-1728B52AA6E4}">
                <adec:decorative xmlns:adec="http://schemas.microsoft.com/office/drawing/2017/decorative" val="1"/>
              </a:ext>
            </a:extLst>
          </p:cNvPr>
          <p:cNvSpPr txBox="1">
            <a:spLocks noChangeArrowheads="1"/>
          </p:cNvSpPr>
          <p:nvPr userDrawn="1"/>
        </p:nvSpPr>
        <p:spPr bwMode="auto">
          <a:xfrm>
            <a:off x="8061325" y="2643188"/>
            <a:ext cx="3836988" cy="3284537"/>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88000" tIns="288000" rIns="288000" bIns="288000"/>
          <a:lstStyle>
            <a:lvl1pPr defTabSz="912813">
              <a:defRPr>
                <a:solidFill>
                  <a:schemeClr val="tx1"/>
                </a:solidFill>
                <a:latin typeface="Segoe UI" panose="020B0502040204020203" pitchFamily="34" charset="0"/>
              </a:defRPr>
            </a:lvl1pPr>
            <a:lvl2pPr marL="742950" indent="-285750" defTabSz="912813">
              <a:defRPr>
                <a:solidFill>
                  <a:schemeClr val="tx1"/>
                </a:solidFill>
                <a:latin typeface="Segoe UI" panose="020B0502040204020203" pitchFamily="34" charset="0"/>
              </a:defRPr>
            </a:lvl2pPr>
            <a:lvl3pPr marL="1143000" indent="-228600" defTabSz="912813">
              <a:defRPr>
                <a:solidFill>
                  <a:schemeClr val="tx1"/>
                </a:solidFill>
                <a:latin typeface="Segoe UI" panose="020B0502040204020203" pitchFamily="34" charset="0"/>
              </a:defRPr>
            </a:lvl3pPr>
            <a:lvl4pPr marL="1600200" indent="-228600" defTabSz="912813">
              <a:defRPr>
                <a:solidFill>
                  <a:schemeClr val="tx1"/>
                </a:solidFill>
                <a:latin typeface="Segoe UI" panose="020B0502040204020203" pitchFamily="34" charset="0"/>
              </a:defRPr>
            </a:lvl4pPr>
            <a:lvl5pPr marL="2057400" indent="-228600" defTabSz="912813">
              <a:defRPr>
                <a:solidFill>
                  <a:schemeClr val="tx1"/>
                </a:solidFill>
                <a:latin typeface="Segoe UI" panose="020B0502040204020203" pitchFamily="34" charset="0"/>
              </a:defRPr>
            </a:lvl5pPr>
            <a:lvl6pPr marL="2514600" indent="-228600" defTabSz="912813" fontAlgn="base">
              <a:spcBef>
                <a:spcPct val="0"/>
              </a:spcBef>
              <a:spcAft>
                <a:spcPct val="0"/>
              </a:spcAft>
              <a:defRPr>
                <a:solidFill>
                  <a:schemeClr val="tx1"/>
                </a:solidFill>
                <a:latin typeface="Segoe UI" panose="020B0502040204020203" pitchFamily="34" charset="0"/>
              </a:defRPr>
            </a:lvl6pPr>
            <a:lvl7pPr marL="2971800" indent="-228600" defTabSz="912813" fontAlgn="base">
              <a:spcBef>
                <a:spcPct val="0"/>
              </a:spcBef>
              <a:spcAft>
                <a:spcPct val="0"/>
              </a:spcAft>
              <a:defRPr>
                <a:solidFill>
                  <a:schemeClr val="tx1"/>
                </a:solidFill>
                <a:latin typeface="Segoe UI" panose="020B0502040204020203" pitchFamily="34" charset="0"/>
              </a:defRPr>
            </a:lvl7pPr>
            <a:lvl8pPr marL="3429000" indent="-228600" defTabSz="912813" fontAlgn="base">
              <a:spcBef>
                <a:spcPct val="0"/>
              </a:spcBef>
              <a:spcAft>
                <a:spcPct val="0"/>
              </a:spcAft>
              <a:defRPr>
                <a:solidFill>
                  <a:schemeClr val="tx1"/>
                </a:solidFill>
                <a:latin typeface="Segoe UI" panose="020B0502040204020203" pitchFamily="34" charset="0"/>
              </a:defRPr>
            </a:lvl8pPr>
            <a:lvl9pPr marL="3886200" indent="-228600" defTabSz="912813" fontAlgn="base">
              <a:spcBef>
                <a:spcPct val="0"/>
              </a:spcBef>
              <a:spcAft>
                <a:spcPct val="0"/>
              </a:spcAft>
              <a:defRPr>
                <a:solidFill>
                  <a:schemeClr val="tx1"/>
                </a:solidFill>
                <a:latin typeface="Segoe UI" panose="020B0502040204020203" pitchFamily="34" charset="0"/>
              </a:defRPr>
            </a:lvl9pPr>
          </a:lstStyle>
          <a:p>
            <a:pPr eaLnBrk="1" hangingPunct="1">
              <a:spcAft>
                <a:spcPts val="600"/>
              </a:spcAft>
            </a:pPr>
            <a:endParaRPr lang="en-US" altLang="en-US" sz="2000">
              <a:solidFill>
                <a:srgbClr val="FFFFFF"/>
              </a:solidFill>
            </a:endParaRPr>
          </a:p>
        </p:txBody>
      </p:sp>
      <p:sp>
        <p:nvSpPr>
          <p:cNvPr id="7" name="TextBox 35">
            <a:extLst>
              <a:ext uri="{FF2B5EF4-FFF2-40B4-BE49-F238E27FC236}">
                <a16:creationId xmlns:a16="http://schemas.microsoft.com/office/drawing/2014/main" id="{AC60FAD4-07B2-0D00-A9B4-0ACCC69CC304}"/>
              </a:ext>
              <a:ext uri="{C183D7F6-B498-43B3-948B-1728B52AA6E4}">
                <adec:decorative xmlns:adec="http://schemas.microsoft.com/office/drawing/2017/decorative" val="1"/>
              </a:ext>
            </a:extLst>
          </p:cNvPr>
          <p:cNvSpPr txBox="1">
            <a:spLocks noChangeArrowheads="1"/>
          </p:cNvSpPr>
          <p:nvPr userDrawn="1"/>
        </p:nvSpPr>
        <p:spPr bwMode="auto">
          <a:xfrm>
            <a:off x="8061325" y="317500"/>
            <a:ext cx="3836988" cy="722313"/>
          </a:xfrm>
          <a:prstGeom prst="rect">
            <a:avLst/>
          </a:prstGeom>
          <a:solidFill>
            <a:srgbClr val="8DE97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88000" tIns="144000" rIns="288000" bIns="144000"/>
          <a:lstStyle>
            <a:lvl1pPr defTabSz="912813">
              <a:defRPr>
                <a:solidFill>
                  <a:schemeClr val="tx1"/>
                </a:solidFill>
                <a:latin typeface="Segoe UI" panose="020B0502040204020203" pitchFamily="34" charset="0"/>
              </a:defRPr>
            </a:lvl1pPr>
            <a:lvl2pPr marL="742950" indent="-285750" defTabSz="912813">
              <a:defRPr>
                <a:solidFill>
                  <a:schemeClr val="tx1"/>
                </a:solidFill>
                <a:latin typeface="Segoe UI" panose="020B0502040204020203" pitchFamily="34" charset="0"/>
              </a:defRPr>
            </a:lvl2pPr>
            <a:lvl3pPr marL="1143000" indent="-228600" defTabSz="912813">
              <a:defRPr>
                <a:solidFill>
                  <a:schemeClr val="tx1"/>
                </a:solidFill>
                <a:latin typeface="Segoe UI" panose="020B0502040204020203" pitchFamily="34" charset="0"/>
              </a:defRPr>
            </a:lvl3pPr>
            <a:lvl4pPr marL="1600200" indent="-228600" defTabSz="912813">
              <a:defRPr>
                <a:solidFill>
                  <a:schemeClr val="tx1"/>
                </a:solidFill>
                <a:latin typeface="Segoe UI" panose="020B0502040204020203" pitchFamily="34" charset="0"/>
              </a:defRPr>
            </a:lvl4pPr>
            <a:lvl5pPr marL="2057400" indent="-228600" defTabSz="912813">
              <a:defRPr>
                <a:solidFill>
                  <a:schemeClr val="tx1"/>
                </a:solidFill>
                <a:latin typeface="Segoe UI" panose="020B0502040204020203" pitchFamily="34" charset="0"/>
              </a:defRPr>
            </a:lvl5pPr>
            <a:lvl6pPr marL="2514600" indent="-228600" defTabSz="912813" fontAlgn="base">
              <a:spcBef>
                <a:spcPct val="0"/>
              </a:spcBef>
              <a:spcAft>
                <a:spcPct val="0"/>
              </a:spcAft>
              <a:defRPr>
                <a:solidFill>
                  <a:schemeClr val="tx1"/>
                </a:solidFill>
                <a:latin typeface="Segoe UI" panose="020B0502040204020203" pitchFamily="34" charset="0"/>
              </a:defRPr>
            </a:lvl6pPr>
            <a:lvl7pPr marL="2971800" indent="-228600" defTabSz="912813" fontAlgn="base">
              <a:spcBef>
                <a:spcPct val="0"/>
              </a:spcBef>
              <a:spcAft>
                <a:spcPct val="0"/>
              </a:spcAft>
              <a:defRPr>
                <a:solidFill>
                  <a:schemeClr val="tx1"/>
                </a:solidFill>
                <a:latin typeface="Segoe UI" panose="020B0502040204020203" pitchFamily="34" charset="0"/>
              </a:defRPr>
            </a:lvl7pPr>
            <a:lvl8pPr marL="3429000" indent="-228600" defTabSz="912813" fontAlgn="base">
              <a:spcBef>
                <a:spcPct val="0"/>
              </a:spcBef>
              <a:spcAft>
                <a:spcPct val="0"/>
              </a:spcAft>
              <a:defRPr>
                <a:solidFill>
                  <a:schemeClr val="tx1"/>
                </a:solidFill>
                <a:latin typeface="Segoe UI" panose="020B0502040204020203" pitchFamily="34" charset="0"/>
              </a:defRPr>
            </a:lvl8pPr>
            <a:lvl9pPr marL="3886200" indent="-228600" defTabSz="912813" fontAlgn="base">
              <a:spcBef>
                <a:spcPct val="0"/>
              </a:spcBef>
              <a:spcAft>
                <a:spcPct val="0"/>
              </a:spcAft>
              <a:defRPr>
                <a:solidFill>
                  <a:schemeClr val="tx1"/>
                </a:solidFill>
                <a:latin typeface="Segoe UI" panose="020B0502040204020203" pitchFamily="34" charset="0"/>
              </a:defRPr>
            </a:lvl9pPr>
          </a:lstStyle>
          <a:p>
            <a:pPr eaLnBrk="1" hangingPunct="1"/>
            <a:endParaRPr lang="en-US" altLang="en-US" sz="1600"/>
          </a:p>
        </p:txBody>
      </p:sp>
      <p:sp>
        <p:nvSpPr>
          <p:cNvPr id="8" name="TextBox 36">
            <a:extLst>
              <a:ext uri="{FF2B5EF4-FFF2-40B4-BE49-F238E27FC236}">
                <a16:creationId xmlns:a16="http://schemas.microsoft.com/office/drawing/2014/main" id="{52FADAC2-000E-E7A9-F7A0-188B8116C805}"/>
              </a:ext>
              <a:ext uri="{C183D7F6-B498-43B3-948B-1728B52AA6E4}">
                <adec:decorative xmlns:adec="http://schemas.microsoft.com/office/drawing/2017/decorative" val="1"/>
              </a:ext>
            </a:extLst>
          </p:cNvPr>
          <p:cNvSpPr txBox="1">
            <a:spLocks noChangeArrowheads="1"/>
          </p:cNvSpPr>
          <p:nvPr userDrawn="1"/>
        </p:nvSpPr>
        <p:spPr bwMode="auto">
          <a:xfrm>
            <a:off x="8061325" y="1868488"/>
            <a:ext cx="3836988" cy="722312"/>
          </a:xfrm>
          <a:prstGeom prst="rect">
            <a:avLst/>
          </a:prstGeom>
          <a:solidFill>
            <a:srgbClr val="8DE97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88000" tIns="144000" rIns="288000" bIns="144000"/>
          <a:lstStyle>
            <a:lvl1pPr defTabSz="912813">
              <a:defRPr>
                <a:solidFill>
                  <a:schemeClr val="tx1"/>
                </a:solidFill>
                <a:latin typeface="Segoe UI" panose="020B0502040204020203" pitchFamily="34" charset="0"/>
              </a:defRPr>
            </a:lvl1pPr>
            <a:lvl2pPr marL="742950" indent="-285750" defTabSz="912813">
              <a:defRPr>
                <a:solidFill>
                  <a:schemeClr val="tx1"/>
                </a:solidFill>
                <a:latin typeface="Segoe UI" panose="020B0502040204020203" pitchFamily="34" charset="0"/>
              </a:defRPr>
            </a:lvl2pPr>
            <a:lvl3pPr marL="1143000" indent="-228600" defTabSz="912813">
              <a:defRPr>
                <a:solidFill>
                  <a:schemeClr val="tx1"/>
                </a:solidFill>
                <a:latin typeface="Segoe UI" panose="020B0502040204020203" pitchFamily="34" charset="0"/>
              </a:defRPr>
            </a:lvl3pPr>
            <a:lvl4pPr marL="1600200" indent="-228600" defTabSz="912813">
              <a:defRPr>
                <a:solidFill>
                  <a:schemeClr val="tx1"/>
                </a:solidFill>
                <a:latin typeface="Segoe UI" panose="020B0502040204020203" pitchFamily="34" charset="0"/>
              </a:defRPr>
            </a:lvl4pPr>
            <a:lvl5pPr marL="2057400" indent="-228600" defTabSz="912813">
              <a:defRPr>
                <a:solidFill>
                  <a:schemeClr val="tx1"/>
                </a:solidFill>
                <a:latin typeface="Segoe UI" panose="020B0502040204020203" pitchFamily="34" charset="0"/>
              </a:defRPr>
            </a:lvl5pPr>
            <a:lvl6pPr marL="2514600" indent="-228600" defTabSz="912813" fontAlgn="base">
              <a:spcBef>
                <a:spcPct val="0"/>
              </a:spcBef>
              <a:spcAft>
                <a:spcPct val="0"/>
              </a:spcAft>
              <a:defRPr>
                <a:solidFill>
                  <a:schemeClr val="tx1"/>
                </a:solidFill>
                <a:latin typeface="Segoe UI" panose="020B0502040204020203" pitchFamily="34" charset="0"/>
              </a:defRPr>
            </a:lvl6pPr>
            <a:lvl7pPr marL="2971800" indent="-228600" defTabSz="912813" fontAlgn="base">
              <a:spcBef>
                <a:spcPct val="0"/>
              </a:spcBef>
              <a:spcAft>
                <a:spcPct val="0"/>
              </a:spcAft>
              <a:defRPr>
                <a:solidFill>
                  <a:schemeClr val="tx1"/>
                </a:solidFill>
                <a:latin typeface="Segoe UI" panose="020B0502040204020203" pitchFamily="34" charset="0"/>
              </a:defRPr>
            </a:lvl7pPr>
            <a:lvl8pPr marL="3429000" indent="-228600" defTabSz="912813" fontAlgn="base">
              <a:spcBef>
                <a:spcPct val="0"/>
              </a:spcBef>
              <a:spcAft>
                <a:spcPct val="0"/>
              </a:spcAft>
              <a:defRPr>
                <a:solidFill>
                  <a:schemeClr val="tx1"/>
                </a:solidFill>
                <a:latin typeface="Segoe UI" panose="020B0502040204020203" pitchFamily="34" charset="0"/>
              </a:defRPr>
            </a:lvl8pPr>
            <a:lvl9pPr marL="3886200" indent="-228600" defTabSz="912813" fontAlgn="base">
              <a:spcBef>
                <a:spcPct val="0"/>
              </a:spcBef>
              <a:spcAft>
                <a:spcPct val="0"/>
              </a:spcAft>
              <a:defRPr>
                <a:solidFill>
                  <a:schemeClr val="tx1"/>
                </a:solidFill>
                <a:latin typeface="Segoe UI" panose="020B0502040204020203" pitchFamily="34" charset="0"/>
              </a:defRPr>
            </a:lvl9pPr>
          </a:lstStyle>
          <a:p>
            <a:pPr eaLnBrk="1" hangingPunct="1"/>
            <a:endParaRPr lang="en-US" altLang="en-US" sz="1600"/>
          </a:p>
        </p:txBody>
      </p:sp>
      <p:sp>
        <p:nvSpPr>
          <p:cNvPr id="9" name="TextBox 37">
            <a:extLst>
              <a:ext uri="{FF2B5EF4-FFF2-40B4-BE49-F238E27FC236}">
                <a16:creationId xmlns:a16="http://schemas.microsoft.com/office/drawing/2014/main" id="{B8E970E0-053D-8358-F583-7218913F0B24}"/>
              </a:ext>
              <a:ext uri="{C183D7F6-B498-43B3-948B-1728B52AA6E4}">
                <adec:decorative xmlns:adec="http://schemas.microsoft.com/office/drawing/2017/decorative" val="1"/>
              </a:ext>
            </a:extLst>
          </p:cNvPr>
          <p:cNvSpPr txBox="1">
            <a:spLocks noChangeArrowheads="1"/>
          </p:cNvSpPr>
          <p:nvPr userDrawn="1"/>
        </p:nvSpPr>
        <p:spPr bwMode="auto">
          <a:xfrm>
            <a:off x="8061325" y="5818188"/>
            <a:ext cx="3836988" cy="722312"/>
          </a:xfrm>
          <a:prstGeom prst="rect">
            <a:avLst/>
          </a:prstGeom>
          <a:solidFill>
            <a:srgbClr val="07641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88000" tIns="144000" rIns="288000" bIns="144000"/>
          <a:lstStyle>
            <a:lvl1pPr defTabSz="912813">
              <a:defRPr>
                <a:solidFill>
                  <a:schemeClr val="tx1"/>
                </a:solidFill>
                <a:latin typeface="Segoe UI" panose="020B0502040204020203" pitchFamily="34" charset="0"/>
              </a:defRPr>
            </a:lvl1pPr>
            <a:lvl2pPr marL="742950" indent="-285750" defTabSz="912813">
              <a:defRPr>
                <a:solidFill>
                  <a:schemeClr val="tx1"/>
                </a:solidFill>
                <a:latin typeface="Segoe UI" panose="020B0502040204020203" pitchFamily="34" charset="0"/>
              </a:defRPr>
            </a:lvl2pPr>
            <a:lvl3pPr marL="1143000" indent="-228600" defTabSz="912813">
              <a:defRPr>
                <a:solidFill>
                  <a:schemeClr val="tx1"/>
                </a:solidFill>
                <a:latin typeface="Segoe UI" panose="020B0502040204020203" pitchFamily="34" charset="0"/>
              </a:defRPr>
            </a:lvl3pPr>
            <a:lvl4pPr marL="1600200" indent="-228600" defTabSz="912813">
              <a:defRPr>
                <a:solidFill>
                  <a:schemeClr val="tx1"/>
                </a:solidFill>
                <a:latin typeface="Segoe UI" panose="020B0502040204020203" pitchFamily="34" charset="0"/>
              </a:defRPr>
            </a:lvl4pPr>
            <a:lvl5pPr marL="2057400" indent="-228600" defTabSz="912813">
              <a:defRPr>
                <a:solidFill>
                  <a:schemeClr val="tx1"/>
                </a:solidFill>
                <a:latin typeface="Segoe UI" panose="020B0502040204020203" pitchFamily="34" charset="0"/>
              </a:defRPr>
            </a:lvl5pPr>
            <a:lvl6pPr marL="2514600" indent="-228600" defTabSz="912813" fontAlgn="base">
              <a:spcBef>
                <a:spcPct val="0"/>
              </a:spcBef>
              <a:spcAft>
                <a:spcPct val="0"/>
              </a:spcAft>
              <a:defRPr>
                <a:solidFill>
                  <a:schemeClr val="tx1"/>
                </a:solidFill>
                <a:latin typeface="Segoe UI" panose="020B0502040204020203" pitchFamily="34" charset="0"/>
              </a:defRPr>
            </a:lvl6pPr>
            <a:lvl7pPr marL="2971800" indent="-228600" defTabSz="912813" fontAlgn="base">
              <a:spcBef>
                <a:spcPct val="0"/>
              </a:spcBef>
              <a:spcAft>
                <a:spcPct val="0"/>
              </a:spcAft>
              <a:defRPr>
                <a:solidFill>
                  <a:schemeClr val="tx1"/>
                </a:solidFill>
                <a:latin typeface="Segoe UI" panose="020B0502040204020203" pitchFamily="34" charset="0"/>
              </a:defRPr>
            </a:lvl7pPr>
            <a:lvl8pPr marL="3429000" indent="-228600" defTabSz="912813" fontAlgn="base">
              <a:spcBef>
                <a:spcPct val="0"/>
              </a:spcBef>
              <a:spcAft>
                <a:spcPct val="0"/>
              </a:spcAft>
              <a:defRPr>
                <a:solidFill>
                  <a:schemeClr val="tx1"/>
                </a:solidFill>
                <a:latin typeface="Segoe UI" panose="020B0502040204020203" pitchFamily="34" charset="0"/>
              </a:defRPr>
            </a:lvl8pPr>
            <a:lvl9pPr marL="3886200" indent="-228600" defTabSz="912813" fontAlgn="base">
              <a:spcBef>
                <a:spcPct val="0"/>
              </a:spcBef>
              <a:spcAft>
                <a:spcPct val="0"/>
              </a:spcAft>
              <a:defRPr>
                <a:solidFill>
                  <a:schemeClr val="tx1"/>
                </a:solidFill>
                <a:latin typeface="Segoe UI" panose="020B0502040204020203" pitchFamily="34" charset="0"/>
              </a:defRPr>
            </a:lvl9pPr>
          </a:lstStyle>
          <a:p>
            <a:pPr eaLnBrk="1" hangingPunct="1"/>
            <a:endParaRPr lang="en-US" altLang="en-US" sz="1600">
              <a:solidFill>
                <a:srgbClr val="FFFFFF"/>
              </a:solidFill>
            </a:endParaRPr>
          </a:p>
        </p:txBody>
      </p:sp>
      <p:sp>
        <p:nvSpPr>
          <p:cNvPr id="10" name="TextBox 48">
            <a:extLst>
              <a:ext uri="{FF2B5EF4-FFF2-40B4-BE49-F238E27FC236}">
                <a16:creationId xmlns:a16="http://schemas.microsoft.com/office/drawing/2014/main" id="{8DC74EFA-87D3-C00F-A707-1FC1EC54F43E}"/>
              </a:ext>
              <a:ext uri="{C183D7F6-B498-43B3-948B-1728B52AA6E4}">
                <adec:decorative xmlns:adec="http://schemas.microsoft.com/office/drawing/2017/decorative" val="1"/>
              </a:ext>
            </a:extLst>
          </p:cNvPr>
          <p:cNvSpPr txBox="1">
            <a:spLocks noChangeArrowheads="1"/>
          </p:cNvSpPr>
          <p:nvPr userDrawn="1"/>
        </p:nvSpPr>
        <p:spPr bwMode="auto">
          <a:xfrm>
            <a:off x="8061325" y="1093788"/>
            <a:ext cx="3836988" cy="720725"/>
          </a:xfrm>
          <a:prstGeom prst="rect">
            <a:avLst/>
          </a:prstGeom>
          <a:solidFill>
            <a:srgbClr val="8DE97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88000" tIns="144000" rIns="288000" bIns="144000"/>
          <a:lstStyle>
            <a:lvl1pPr defTabSz="912813">
              <a:defRPr>
                <a:solidFill>
                  <a:schemeClr val="tx1"/>
                </a:solidFill>
                <a:latin typeface="Segoe UI" panose="020B0502040204020203" pitchFamily="34" charset="0"/>
              </a:defRPr>
            </a:lvl1pPr>
            <a:lvl2pPr marL="742950" indent="-285750" defTabSz="912813">
              <a:defRPr>
                <a:solidFill>
                  <a:schemeClr val="tx1"/>
                </a:solidFill>
                <a:latin typeface="Segoe UI" panose="020B0502040204020203" pitchFamily="34" charset="0"/>
              </a:defRPr>
            </a:lvl2pPr>
            <a:lvl3pPr marL="1143000" indent="-228600" defTabSz="912813">
              <a:defRPr>
                <a:solidFill>
                  <a:schemeClr val="tx1"/>
                </a:solidFill>
                <a:latin typeface="Segoe UI" panose="020B0502040204020203" pitchFamily="34" charset="0"/>
              </a:defRPr>
            </a:lvl3pPr>
            <a:lvl4pPr marL="1600200" indent="-228600" defTabSz="912813">
              <a:defRPr>
                <a:solidFill>
                  <a:schemeClr val="tx1"/>
                </a:solidFill>
                <a:latin typeface="Segoe UI" panose="020B0502040204020203" pitchFamily="34" charset="0"/>
              </a:defRPr>
            </a:lvl4pPr>
            <a:lvl5pPr marL="2057400" indent="-228600" defTabSz="912813">
              <a:defRPr>
                <a:solidFill>
                  <a:schemeClr val="tx1"/>
                </a:solidFill>
                <a:latin typeface="Segoe UI" panose="020B0502040204020203" pitchFamily="34" charset="0"/>
              </a:defRPr>
            </a:lvl5pPr>
            <a:lvl6pPr marL="2514600" indent="-228600" defTabSz="912813" fontAlgn="base">
              <a:spcBef>
                <a:spcPct val="0"/>
              </a:spcBef>
              <a:spcAft>
                <a:spcPct val="0"/>
              </a:spcAft>
              <a:defRPr>
                <a:solidFill>
                  <a:schemeClr val="tx1"/>
                </a:solidFill>
                <a:latin typeface="Segoe UI" panose="020B0502040204020203" pitchFamily="34" charset="0"/>
              </a:defRPr>
            </a:lvl6pPr>
            <a:lvl7pPr marL="2971800" indent="-228600" defTabSz="912813" fontAlgn="base">
              <a:spcBef>
                <a:spcPct val="0"/>
              </a:spcBef>
              <a:spcAft>
                <a:spcPct val="0"/>
              </a:spcAft>
              <a:defRPr>
                <a:solidFill>
                  <a:schemeClr val="tx1"/>
                </a:solidFill>
                <a:latin typeface="Segoe UI" panose="020B0502040204020203" pitchFamily="34" charset="0"/>
              </a:defRPr>
            </a:lvl7pPr>
            <a:lvl8pPr marL="3429000" indent="-228600" defTabSz="912813" fontAlgn="base">
              <a:spcBef>
                <a:spcPct val="0"/>
              </a:spcBef>
              <a:spcAft>
                <a:spcPct val="0"/>
              </a:spcAft>
              <a:defRPr>
                <a:solidFill>
                  <a:schemeClr val="tx1"/>
                </a:solidFill>
                <a:latin typeface="Segoe UI" panose="020B0502040204020203" pitchFamily="34" charset="0"/>
              </a:defRPr>
            </a:lvl8pPr>
            <a:lvl9pPr marL="3886200" indent="-228600" defTabSz="912813" fontAlgn="base">
              <a:spcBef>
                <a:spcPct val="0"/>
              </a:spcBef>
              <a:spcAft>
                <a:spcPct val="0"/>
              </a:spcAft>
              <a:defRPr>
                <a:solidFill>
                  <a:schemeClr val="tx1"/>
                </a:solidFill>
                <a:latin typeface="Segoe UI" panose="020B0502040204020203" pitchFamily="34" charset="0"/>
              </a:defRPr>
            </a:lvl9pPr>
          </a:lstStyle>
          <a:p>
            <a:pPr eaLnBrk="1" hangingPunct="1"/>
            <a:endParaRPr lang="en-US" altLang="en-US" sz="1600"/>
          </a:p>
        </p:txBody>
      </p:sp>
      <p:sp>
        <p:nvSpPr>
          <p:cNvPr id="11" name="TextBox 49">
            <a:extLst>
              <a:ext uri="{FF2B5EF4-FFF2-40B4-BE49-F238E27FC236}">
                <a16:creationId xmlns:a16="http://schemas.microsoft.com/office/drawing/2014/main" id="{DAF0AC24-B89A-7C6B-0A54-F36852FC5B22}"/>
              </a:ext>
            </a:extLst>
          </p:cNvPr>
          <p:cNvSpPr txBox="1">
            <a:spLocks noChangeArrowheads="1"/>
          </p:cNvSpPr>
          <p:nvPr userDrawn="1"/>
        </p:nvSpPr>
        <p:spPr bwMode="auto">
          <a:xfrm>
            <a:off x="588963" y="1463675"/>
            <a:ext cx="220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12813">
              <a:defRPr>
                <a:solidFill>
                  <a:schemeClr val="tx1"/>
                </a:solidFill>
                <a:latin typeface="Segoe UI" panose="020B0502040204020203" pitchFamily="34" charset="0"/>
              </a:defRPr>
            </a:lvl1pPr>
            <a:lvl2pPr marL="742950" indent="-285750" defTabSz="912813">
              <a:defRPr>
                <a:solidFill>
                  <a:schemeClr val="tx1"/>
                </a:solidFill>
                <a:latin typeface="Segoe UI" panose="020B0502040204020203" pitchFamily="34" charset="0"/>
              </a:defRPr>
            </a:lvl2pPr>
            <a:lvl3pPr marL="1143000" indent="-228600" defTabSz="912813">
              <a:defRPr>
                <a:solidFill>
                  <a:schemeClr val="tx1"/>
                </a:solidFill>
                <a:latin typeface="Segoe UI" panose="020B0502040204020203" pitchFamily="34" charset="0"/>
              </a:defRPr>
            </a:lvl3pPr>
            <a:lvl4pPr marL="1600200" indent="-228600" defTabSz="912813">
              <a:defRPr>
                <a:solidFill>
                  <a:schemeClr val="tx1"/>
                </a:solidFill>
                <a:latin typeface="Segoe UI" panose="020B0502040204020203" pitchFamily="34" charset="0"/>
              </a:defRPr>
            </a:lvl4pPr>
            <a:lvl5pPr marL="2057400" indent="-228600" defTabSz="912813">
              <a:defRPr>
                <a:solidFill>
                  <a:schemeClr val="tx1"/>
                </a:solidFill>
                <a:latin typeface="Segoe UI" panose="020B0502040204020203" pitchFamily="34" charset="0"/>
              </a:defRPr>
            </a:lvl5pPr>
            <a:lvl6pPr marL="2514600" indent="-228600" defTabSz="912813" fontAlgn="base">
              <a:spcBef>
                <a:spcPct val="0"/>
              </a:spcBef>
              <a:spcAft>
                <a:spcPct val="0"/>
              </a:spcAft>
              <a:defRPr>
                <a:solidFill>
                  <a:schemeClr val="tx1"/>
                </a:solidFill>
                <a:latin typeface="Segoe UI" panose="020B0502040204020203" pitchFamily="34" charset="0"/>
              </a:defRPr>
            </a:lvl6pPr>
            <a:lvl7pPr marL="2971800" indent="-228600" defTabSz="912813" fontAlgn="base">
              <a:spcBef>
                <a:spcPct val="0"/>
              </a:spcBef>
              <a:spcAft>
                <a:spcPct val="0"/>
              </a:spcAft>
              <a:defRPr>
                <a:solidFill>
                  <a:schemeClr val="tx1"/>
                </a:solidFill>
                <a:latin typeface="Segoe UI" panose="020B0502040204020203" pitchFamily="34" charset="0"/>
              </a:defRPr>
            </a:lvl7pPr>
            <a:lvl8pPr marL="3429000" indent="-228600" defTabSz="912813" fontAlgn="base">
              <a:spcBef>
                <a:spcPct val="0"/>
              </a:spcBef>
              <a:spcAft>
                <a:spcPct val="0"/>
              </a:spcAft>
              <a:defRPr>
                <a:solidFill>
                  <a:schemeClr val="tx1"/>
                </a:solidFill>
                <a:latin typeface="Segoe UI" panose="020B0502040204020203" pitchFamily="34" charset="0"/>
              </a:defRPr>
            </a:lvl8pPr>
            <a:lvl9pPr marL="3886200" indent="-228600" defTabSz="912813" fontAlgn="base">
              <a:spcBef>
                <a:spcPct val="0"/>
              </a:spcBef>
              <a:spcAft>
                <a:spcPct val="0"/>
              </a:spcAft>
              <a:defRPr>
                <a:solidFill>
                  <a:schemeClr val="tx1"/>
                </a:solidFill>
                <a:latin typeface="Segoe UI" panose="020B0502040204020203" pitchFamily="34" charset="0"/>
              </a:defRPr>
            </a:lvl9pPr>
          </a:lstStyle>
          <a:p>
            <a:pPr eaLnBrk="1" hangingPunct="1"/>
            <a:r>
              <a:rPr lang="en-US" altLang="en-US" sz="2400">
                <a:solidFill>
                  <a:srgbClr val="0078D4"/>
                </a:solidFill>
                <a:latin typeface="Segoe UI Semibold" panose="020B0502040204020203" pitchFamily="34" charset="0"/>
              </a:rPr>
              <a:t>Content owners</a:t>
            </a:r>
          </a:p>
        </p:txBody>
      </p:sp>
      <p:sp>
        <p:nvSpPr>
          <p:cNvPr id="12" name="TextBox 50">
            <a:extLst>
              <a:ext uri="{FF2B5EF4-FFF2-40B4-BE49-F238E27FC236}">
                <a16:creationId xmlns:a16="http://schemas.microsoft.com/office/drawing/2014/main" id="{14CDE75F-7DF3-65B3-AFA0-8796649E9F26}"/>
              </a:ext>
            </a:extLst>
          </p:cNvPr>
          <p:cNvSpPr txBox="1">
            <a:spLocks noChangeArrowheads="1"/>
          </p:cNvSpPr>
          <p:nvPr userDrawn="1"/>
        </p:nvSpPr>
        <p:spPr bwMode="auto">
          <a:xfrm>
            <a:off x="588963" y="3297238"/>
            <a:ext cx="33766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12813">
              <a:defRPr>
                <a:solidFill>
                  <a:schemeClr val="tx1"/>
                </a:solidFill>
                <a:latin typeface="Segoe UI" panose="020B0502040204020203" pitchFamily="34" charset="0"/>
              </a:defRPr>
            </a:lvl1pPr>
            <a:lvl2pPr marL="742950" indent="-285750" defTabSz="912813">
              <a:defRPr>
                <a:solidFill>
                  <a:schemeClr val="tx1"/>
                </a:solidFill>
                <a:latin typeface="Segoe UI" panose="020B0502040204020203" pitchFamily="34" charset="0"/>
              </a:defRPr>
            </a:lvl2pPr>
            <a:lvl3pPr marL="1143000" indent="-228600" defTabSz="912813">
              <a:defRPr>
                <a:solidFill>
                  <a:schemeClr val="tx1"/>
                </a:solidFill>
                <a:latin typeface="Segoe UI" panose="020B0502040204020203" pitchFamily="34" charset="0"/>
              </a:defRPr>
            </a:lvl3pPr>
            <a:lvl4pPr marL="1600200" indent="-228600" defTabSz="912813">
              <a:defRPr>
                <a:solidFill>
                  <a:schemeClr val="tx1"/>
                </a:solidFill>
                <a:latin typeface="Segoe UI" panose="020B0502040204020203" pitchFamily="34" charset="0"/>
              </a:defRPr>
            </a:lvl4pPr>
            <a:lvl5pPr marL="2057400" indent="-228600" defTabSz="912813">
              <a:defRPr>
                <a:solidFill>
                  <a:schemeClr val="tx1"/>
                </a:solidFill>
                <a:latin typeface="Segoe UI" panose="020B0502040204020203" pitchFamily="34" charset="0"/>
              </a:defRPr>
            </a:lvl5pPr>
            <a:lvl6pPr marL="2514600" indent="-228600" defTabSz="912813" fontAlgn="base">
              <a:spcBef>
                <a:spcPct val="0"/>
              </a:spcBef>
              <a:spcAft>
                <a:spcPct val="0"/>
              </a:spcAft>
              <a:defRPr>
                <a:solidFill>
                  <a:schemeClr val="tx1"/>
                </a:solidFill>
                <a:latin typeface="Segoe UI" panose="020B0502040204020203" pitchFamily="34" charset="0"/>
              </a:defRPr>
            </a:lvl6pPr>
            <a:lvl7pPr marL="2971800" indent="-228600" defTabSz="912813" fontAlgn="base">
              <a:spcBef>
                <a:spcPct val="0"/>
              </a:spcBef>
              <a:spcAft>
                <a:spcPct val="0"/>
              </a:spcAft>
              <a:defRPr>
                <a:solidFill>
                  <a:schemeClr val="tx1"/>
                </a:solidFill>
                <a:latin typeface="Segoe UI" panose="020B0502040204020203" pitchFamily="34" charset="0"/>
              </a:defRPr>
            </a:lvl7pPr>
            <a:lvl8pPr marL="3429000" indent="-228600" defTabSz="912813" fontAlgn="base">
              <a:spcBef>
                <a:spcPct val="0"/>
              </a:spcBef>
              <a:spcAft>
                <a:spcPct val="0"/>
              </a:spcAft>
              <a:defRPr>
                <a:solidFill>
                  <a:schemeClr val="tx1"/>
                </a:solidFill>
                <a:latin typeface="Segoe UI" panose="020B0502040204020203" pitchFamily="34" charset="0"/>
              </a:defRPr>
            </a:lvl8pPr>
            <a:lvl9pPr marL="3886200" indent="-228600" defTabSz="912813" fontAlgn="base">
              <a:spcBef>
                <a:spcPct val="0"/>
              </a:spcBef>
              <a:spcAft>
                <a:spcPct val="0"/>
              </a:spcAft>
              <a:defRPr>
                <a:solidFill>
                  <a:schemeClr val="tx1"/>
                </a:solidFill>
                <a:latin typeface="Segoe UI" panose="020B0502040204020203" pitchFamily="34" charset="0"/>
              </a:defRPr>
            </a:lvl9pPr>
          </a:lstStyle>
          <a:p>
            <a:pPr eaLnBrk="1" hangingPunct="1"/>
            <a:r>
              <a:rPr lang="en-US" altLang="en-US" sz="2400">
                <a:solidFill>
                  <a:srgbClr val="0078D4"/>
                </a:solidFill>
                <a:latin typeface="Segoe UI Semibold" panose="020B0502040204020203" pitchFamily="34" charset="0"/>
              </a:rPr>
              <a:t>Design and art direction</a:t>
            </a:r>
          </a:p>
        </p:txBody>
      </p:sp>
      <p:sp>
        <p:nvSpPr>
          <p:cNvPr id="13" name="TextBox 51">
            <a:extLst>
              <a:ext uri="{FF2B5EF4-FFF2-40B4-BE49-F238E27FC236}">
                <a16:creationId xmlns:a16="http://schemas.microsoft.com/office/drawing/2014/main" id="{3489A9F8-9B97-B856-8C79-5E10A5278862}"/>
              </a:ext>
            </a:extLst>
          </p:cNvPr>
          <p:cNvSpPr txBox="1">
            <a:spLocks noChangeArrowheads="1"/>
          </p:cNvSpPr>
          <p:nvPr userDrawn="1"/>
        </p:nvSpPr>
        <p:spPr bwMode="auto">
          <a:xfrm>
            <a:off x="588963" y="5129213"/>
            <a:ext cx="1538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12813">
              <a:defRPr>
                <a:solidFill>
                  <a:schemeClr val="tx1"/>
                </a:solidFill>
                <a:latin typeface="Segoe UI" panose="020B0502040204020203" pitchFamily="34" charset="0"/>
              </a:defRPr>
            </a:lvl1pPr>
            <a:lvl2pPr marL="742950" indent="-285750" defTabSz="912813">
              <a:defRPr>
                <a:solidFill>
                  <a:schemeClr val="tx1"/>
                </a:solidFill>
                <a:latin typeface="Segoe UI" panose="020B0502040204020203" pitchFamily="34" charset="0"/>
              </a:defRPr>
            </a:lvl2pPr>
            <a:lvl3pPr marL="1143000" indent="-228600" defTabSz="912813">
              <a:defRPr>
                <a:solidFill>
                  <a:schemeClr val="tx1"/>
                </a:solidFill>
                <a:latin typeface="Segoe UI" panose="020B0502040204020203" pitchFamily="34" charset="0"/>
              </a:defRPr>
            </a:lvl3pPr>
            <a:lvl4pPr marL="1600200" indent="-228600" defTabSz="912813">
              <a:defRPr>
                <a:solidFill>
                  <a:schemeClr val="tx1"/>
                </a:solidFill>
                <a:latin typeface="Segoe UI" panose="020B0502040204020203" pitchFamily="34" charset="0"/>
              </a:defRPr>
            </a:lvl4pPr>
            <a:lvl5pPr marL="2057400" indent="-228600" defTabSz="912813">
              <a:defRPr>
                <a:solidFill>
                  <a:schemeClr val="tx1"/>
                </a:solidFill>
                <a:latin typeface="Segoe UI" panose="020B0502040204020203" pitchFamily="34" charset="0"/>
              </a:defRPr>
            </a:lvl5pPr>
            <a:lvl6pPr marL="2514600" indent="-228600" defTabSz="912813" fontAlgn="base">
              <a:spcBef>
                <a:spcPct val="0"/>
              </a:spcBef>
              <a:spcAft>
                <a:spcPct val="0"/>
              </a:spcAft>
              <a:defRPr>
                <a:solidFill>
                  <a:schemeClr val="tx1"/>
                </a:solidFill>
                <a:latin typeface="Segoe UI" panose="020B0502040204020203" pitchFamily="34" charset="0"/>
              </a:defRPr>
            </a:lvl6pPr>
            <a:lvl7pPr marL="2971800" indent="-228600" defTabSz="912813" fontAlgn="base">
              <a:spcBef>
                <a:spcPct val="0"/>
              </a:spcBef>
              <a:spcAft>
                <a:spcPct val="0"/>
              </a:spcAft>
              <a:defRPr>
                <a:solidFill>
                  <a:schemeClr val="tx1"/>
                </a:solidFill>
                <a:latin typeface="Segoe UI" panose="020B0502040204020203" pitchFamily="34" charset="0"/>
              </a:defRPr>
            </a:lvl7pPr>
            <a:lvl8pPr marL="3429000" indent="-228600" defTabSz="912813" fontAlgn="base">
              <a:spcBef>
                <a:spcPct val="0"/>
              </a:spcBef>
              <a:spcAft>
                <a:spcPct val="0"/>
              </a:spcAft>
              <a:defRPr>
                <a:solidFill>
                  <a:schemeClr val="tx1"/>
                </a:solidFill>
                <a:latin typeface="Segoe UI" panose="020B0502040204020203" pitchFamily="34" charset="0"/>
              </a:defRPr>
            </a:lvl8pPr>
            <a:lvl9pPr marL="3886200" indent="-228600" defTabSz="912813" fontAlgn="base">
              <a:spcBef>
                <a:spcPct val="0"/>
              </a:spcBef>
              <a:spcAft>
                <a:spcPct val="0"/>
              </a:spcAft>
              <a:defRPr>
                <a:solidFill>
                  <a:schemeClr val="tx1"/>
                </a:solidFill>
                <a:latin typeface="Segoe UI" panose="020B0502040204020203" pitchFamily="34" charset="0"/>
              </a:defRPr>
            </a:lvl9pPr>
          </a:lstStyle>
          <a:p>
            <a:pPr eaLnBrk="1" hangingPunct="1"/>
            <a:r>
              <a:rPr lang="en-US" altLang="en-US" sz="2400">
                <a:solidFill>
                  <a:srgbClr val="0078D4"/>
                </a:solidFill>
                <a:latin typeface="Segoe UI Semibold" panose="020B0502040204020203" pitchFamily="34" charset="0"/>
              </a:rPr>
              <a:t>Production</a:t>
            </a:r>
          </a:p>
        </p:txBody>
      </p:sp>
      <p:sp>
        <p:nvSpPr>
          <p:cNvPr id="2" name="Title 1"/>
          <p:cNvSpPr>
            <a:spLocks noGrp="1"/>
          </p:cNvSpPr>
          <p:nvPr>
            <p:ph type="title"/>
          </p:nvPr>
        </p:nvSpPr>
        <p:spPr>
          <a:xfrm>
            <a:off x="588263" y="457200"/>
            <a:ext cx="6957756" cy="553998"/>
          </a:xfrm>
        </p:spPr>
        <p:txBody>
          <a:bodyPr/>
          <a:lstStyle/>
          <a:p>
            <a:r>
              <a:rPr lang="en-US"/>
              <a:t>Click to edit Master title style</a:t>
            </a:r>
          </a:p>
        </p:txBody>
      </p:sp>
    </p:spTree>
    <p:extLst>
      <p:ext uri="{BB962C8B-B14F-4D97-AF65-F5344CB8AC3E}">
        <p14:creationId xmlns:p14="http://schemas.microsoft.com/office/powerpoint/2010/main" val="34425043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spTree>
      <p:nvGrpSpPr>
        <p:cNvPr id="1" name=""/>
        <p:cNvGrpSpPr/>
        <p:nvPr/>
      </p:nvGrpSpPr>
      <p:grpSpPr>
        <a:xfrm>
          <a:off x="0" y="0"/>
          <a:ext cx="0" cy="0"/>
          <a:chOff x="0" y="0"/>
          <a:chExt cx="0" cy="0"/>
        </a:xfrm>
      </p:grpSpPr>
      <p:sp>
        <p:nvSpPr>
          <p:cNvPr id="2" name="Rectangle 1" descr="&quot;&quot;">
            <a:extLst>
              <a:ext uri="{FF2B5EF4-FFF2-40B4-BE49-F238E27FC236}">
                <a16:creationId xmlns:a16="http://schemas.microsoft.com/office/drawing/2014/main" id="{ECC491EA-960A-B25B-1B5D-E7D2C193BACB}"/>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p>
            <a:pPr defTabSz="932472" eaLnBrk="1" hangingPunct="1">
              <a:defRPr/>
            </a:pPr>
            <a:endParaRPr lang="en-US" sz="2000">
              <a:solidFill>
                <a:srgbClr val="FFFFFF"/>
              </a:solidFill>
              <a:ea typeface="Segoe UI" pitchFamily="34" charset="0"/>
              <a:cs typeface="Segoe UI" pitchFamily="34" charset="0"/>
            </a:endParaRPr>
          </a:p>
        </p:txBody>
      </p:sp>
      <p:sp>
        <p:nvSpPr>
          <p:cNvPr id="8" name="Text Placeholder 14"/>
          <p:cNvSpPr>
            <a:spLocks noGrp="1"/>
          </p:cNvSpPr>
          <p:nvPr>
            <p:ph type="body" sz="quarter" idx="13"/>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lIns="585216" tIns="91440" bIns="91440" rtlCol="0"/>
          <a:lstStyle>
            <a:lvl1pPr marL="0" indent="0">
              <a:buNone/>
              <a:defRPr lang="en-US" sz="1999" dirty="0">
                <a:solidFill>
                  <a:srgbClr val="FFFFFF"/>
                </a:solidFill>
                <a:latin typeface="+mj-lt"/>
              </a:defRPr>
            </a:lvl1pPr>
          </a:lstStyle>
          <a:p>
            <a:pPr lvl="0"/>
            <a:r>
              <a:rPr lang="en-US"/>
              <a:t>Click to edit Master text styles</a:t>
            </a:r>
          </a:p>
        </p:txBody>
      </p:sp>
      <p:sp>
        <p:nvSpPr>
          <p:cNvPr id="5" name="Text Placeholder 4" descr="This layout should only be used for developer code. The font used is a monospace font which is ideal for showing code."/>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341013886"/>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Rectangle 2" descr="&quot;&quot;">
            <a:extLst>
              <a:ext uri="{FF2B5EF4-FFF2-40B4-BE49-F238E27FC236}">
                <a16:creationId xmlns:a16="http://schemas.microsoft.com/office/drawing/2014/main" id="{698B5D1E-897E-2029-3CF8-6922D61DD880}"/>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p>
            <a:pPr defTabSz="932472" eaLnBrk="1" hangingPunct="1">
              <a:defRPr/>
            </a:pPr>
            <a:endParaRPr lang="en-US" sz="2000">
              <a:solidFill>
                <a:srgbClr val="FFFFFF"/>
              </a:solidFill>
              <a:ea typeface="Segoe UI" pitchFamily="34" charset="0"/>
              <a:cs typeface="Segoe UI" pitchFamily="34" charset="0"/>
            </a:endParaRPr>
          </a:p>
        </p:txBody>
      </p:sp>
      <p:sp>
        <p:nvSpPr>
          <p:cNvPr id="2" name="Title 1"/>
          <p:cNvSpPr>
            <a:spLocks noGrp="1"/>
          </p:cNvSpPr>
          <p:nvPr>
            <p:ph type="title"/>
          </p:nvPr>
        </p:nvSpPr>
        <p:spPr/>
        <p:txBody>
          <a:bodyPr anchor="ctr"/>
          <a:lstStyle/>
          <a:p>
            <a:r>
              <a:rPr lang="en-US"/>
              <a:t>Click to edit Master title style</a:t>
            </a:r>
          </a:p>
        </p:txBody>
      </p:sp>
      <p:sp>
        <p:nvSpPr>
          <p:cNvPr id="8" name="Text Placeholder 14"/>
          <p:cNvSpPr>
            <a:spLocks noGrp="1"/>
          </p:cNvSpPr>
          <p:nvPr>
            <p:ph type="body" sz="quarter" idx="13"/>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edit Master text styles</a:t>
            </a:r>
          </a:p>
        </p:txBody>
      </p:sp>
      <p:sp>
        <p:nvSpPr>
          <p:cNvPr id="5" name="Text Placeholder 4" descr="This layout should only be used for developer code. The font used is a monospace font which is ideal for showing code."/>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63190745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accent3"/>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D41543F4-CE18-594C-A501-0968DD537C55}"/>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8923518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ode Bottom">
    <p:spTree>
      <p:nvGrpSpPr>
        <p:cNvPr id="1" name=""/>
        <p:cNvGrpSpPr/>
        <p:nvPr/>
      </p:nvGrpSpPr>
      <p:grpSpPr>
        <a:xfrm>
          <a:off x="0" y="0"/>
          <a:ext cx="0" cy="0"/>
          <a:chOff x="0" y="0"/>
          <a:chExt cx="0" cy="0"/>
        </a:xfrm>
      </p:grpSpPr>
      <p:sp>
        <p:nvSpPr>
          <p:cNvPr id="2" name="Rectangle 1" descr="&quot;&quot;">
            <a:extLst>
              <a:ext uri="{FF2B5EF4-FFF2-40B4-BE49-F238E27FC236}">
                <a16:creationId xmlns:a16="http://schemas.microsoft.com/office/drawing/2014/main" id="{681F518D-3799-6E7E-12E1-28DD629489E3}"/>
              </a:ext>
            </a:extLst>
          </p:cNvPr>
          <p:cNvSpPr/>
          <p:nvPr userDrawn="1"/>
        </p:nvSpPr>
        <p:spPr bwMode="auto">
          <a:xfrm>
            <a:off x="0" y="2827338"/>
            <a:ext cx="12192000" cy="40306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p>
            <a:pPr defTabSz="932472" eaLnBrk="1" hangingPunct="1">
              <a:defRPr/>
            </a:pPr>
            <a:endParaRPr lang="en-US" sz="2000">
              <a:solidFill>
                <a:srgbClr val="FFFFFF"/>
              </a:solidFill>
              <a:ea typeface="Segoe UI" pitchFamily="34" charset="0"/>
              <a:cs typeface="Segoe UI" pitchFamily="34" charset="0"/>
            </a:endParaRPr>
          </a:p>
        </p:txBody>
      </p:sp>
      <p:sp>
        <p:nvSpPr>
          <p:cNvPr id="3" name="Title 2"/>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p:cNvSpPr>
            <a:spLocks noGrp="1"/>
          </p:cNvSpPr>
          <p:nvPr>
            <p:ph type="body" sz="quarter" idx="10"/>
          </p:nvPr>
        </p:nvSpPr>
        <p:spPr>
          <a:xfrm>
            <a:off x="586390" y="1230681"/>
            <a:ext cx="11018520" cy="369332"/>
          </a:xfrm>
        </p:spPr>
        <p:txBody>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Master text styles</a:t>
            </a:r>
          </a:p>
        </p:txBody>
      </p:sp>
      <p:sp>
        <p:nvSpPr>
          <p:cNvPr id="17" name="Text Placeholder 14"/>
          <p:cNvSpPr>
            <a:spLocks noGrp="1"/>
          </p:cNvSpPr>
          <p:nvPr>
            <p:ph type="body" sz="quarter" idx="13"/>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edit Master text styles</a:t>
            </a:r>
          </a:p>
        </p:txBody>
      </p:sp>
      <p:sp>
        <p:nvSpPr>
          <p:cNvPr id="13" name="Text Placeholder 4" descr="This layout should only be used for developer code. The font used is a monospace font which is ideal for showing code."/>
          <p:cNvSpPr>
            <a:spLocks noGrp="1"/>
          </p:cNvSpPr>
          <p:nvPr>
            <p:ph type="body" sz="quarter" idx="1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409574499"/>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Code Top">
    <p:spTree>
      <p:nvGrpSpPr>
        <p:cNvPr id="1" name=""/>
        <p:cNvGrpSpPr/>
        <p:nvPr/>
      </p:nvGrpSpPr>
      <p:grpSpPr>
        <a:xfrm>
          <a:off x="0" y="0"/>
          <a:ext cx="0" cy="0"/>
          <a:chOff x="0" y="0"/>
          <a:chExt cx="0" cy="0"/>
        </a:xfrm>
      </p:grpSpPr>
      <p:sp>
        <p:nvSpPr>
          <p:cNvPr id="2" name="Rectangle 1" descr="&quot;&quot;">
            <a:extLst>
              <a:ext uri="{FF2B5EF4-FFF2-40B4-BE49-F238E27FC236}">
                <a16:creationId xmlns:a16="http://schemas.microsoft.com/office/drawing/2014/main" id="{18845428-7DF8-3C1C-E846-CFBA3E56382E}"/>
              </a:ext>
            </a:extLst>
          </p:cNvPr>
          <p:cNvSpPr/>
          <p:nvPr userDrawn="1"/>
        </p:nvSpPr>
        <p:spPr bwMode="auto">
          <a:xfrm>
            <a:off x="0" y="0"/>
            <a:ext cx="12192000" cy="4030663"/>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p>
            <a:pPr defTabSz="932472" eaLnBrk="1" hangingPunct="1">
              <a:defRPr/>
            </a:pPr>
            <a:endParaRPr lang="en-US" sz="2000">
              <a:solidFill>
                <a:srgbClr val="FFFFFF"/>
              </a:solidFill>
              <a:ea typeface="Segoe UI" pitchFamily="34" charset="0"/>
              <a:cs typeface="Segoe UI" pitchFamily="34" charset="0"/>
            </a:endParaRPr>
          </a:p>
        </p:txBody>
      </p:sp>
      <p:sp>
        <p:nvSpPr>
          <p:cNvPr id="3" name="Title 2"/>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p:cNvSpPr>
            <a:spLocks noGrp="1"/>
          </p:cNvSpPr>
          <p:nvPr>
            <p:ph type="body" sz="quarter" idx="13"/>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edit Master text styles</a:t>
            </a:r>
          </a:p>
        </p:txBody>
      </p:sp>
      <p:sp>
        <p:nvSpPr>
          <p:cNvPr id="13" name="Text Placeholder 4" descr="This layout should only be used for developer code. The font used is a monospace font which is ideal for showing code."/>
          <p:cNvSpPr>
            <a:spLocks noGrp="1"/>
          </p:cNvSpPr>
          <p:nvPr>
            <p:ph type="body" sz="quarter" idx="1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p:txBody>
      </p:sp>
      <p:sp>
        <p:nvSpPr>
          <p:cNvPr id="19" name="Text Placeholder 3"/>
          <p:cNvSpPr>
            <a:spLocks noGrp="1"/>
          </p:cNvSpPr>
          <p:nvPr>
            <p:ph type="body" sz="quarter" idx="10"/>
          </p:nvPr>
        </p:nvSpPr>
        <p:spPr>
          <a:xfrm>
            <a:off x="591152" y="4996505"/>
            <a:ext cx="11018520" cy="369332"/>
          </a:xfrm>
        </p:spPr>
        <p:txBody>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Master text styles</a:t>
            </a:r>
          </a:p>
        </p:txBody>
      </p:sp>
    </p:spTree>
    <p:extLst>
      <p:ext uri="{BB962C8B-B14F-4D97-AF65-F5344CB8AC3E}">
        <p14:creationId xmlns:p14="http://schemas.microsoft.com/office/powerpoint/2010/main" val="3481112224"/>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Code Right side">
    <p:spTree>
      <p:nvGrpSpPr>
        <p:cNvPr id="1" name=""/>
        <p:cNvGrpSpPr/>
        <p:nvPr/>
      </p:nvGrpSpPr>
      <p:grpSpPr>
        <a:xfrm>
          <a:off x="0" y="0"/>
          <a:ext cx="0" cy="0"/>
          <a:chOff x="0" y="0"/>
          <a:chExt cx="0" cy="0"/>
        </a:xfrm>
      </p:grpSpPr>
      <p:sp>
        <p:nvSpPr>
          <p:cNvPr id="3" name="Rectangle 2" descr="&quot;&quot;">
            <a:extLst>
              <a:ext uri="{FF2B5EF4-FFF2-40B4-BE49-F238E27FC236}">
                <a16:creationId xmlns:a16="http://schemas.microsoft.com/office/drawing/2014/main" id="{30DE1BDE-0342-126F-E8F7-83BE974E089C}"/>
              </a:ext>
            </a:extLst>
          </p:cNvPr>
          <p:cNvSpPr/>
          <p:nvPr userDrawn="1"/>
        </p:nvSpPr>
        <p:spPr bwMode="auto">
          <a:xfrm>
            <a:off x="5205413" y="0"/>
            <a:ext cx="6986587"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p>
            <a:pPr defTabSz="932472" eaLnBrk="1" hangingPunct="1">
              <a:defRPr/>
            </a:pPr>
            <a:endParaRPr lang="en-US" sz="2000">
              <a:solidFill>
                <a:srgbClr val="FFFFFF"/>
              </a:solidFill>
              <a:ea typeface="Segoe UI" pitchFamily="34" charset="0"/>
              <a:cs typeface="Segoe UI" pitchFamily="34" charset="0"/>
            </a:endParaRPr>
          </a:p>
        </p:txBody>
      </p:sp>
      <p:sp>
        <p:nvSpPr>
          <p:cNvPr id="2" name="Title 1"/>
          <p:cNvSpPr>
            <a:spLocks noGrp="1"/>
          </p:cNvSpPr>
          <p:nvPr>
            <p:ph type="title"/>
          </p:nvPr>
        </p:nvSpPr>
        <p:spPr>
          <a:xfrm>
            <a:off x="588263" y="457200"/>
            <a:ext cx="4040887" cy="492443"/>
          </a:xfrm>
        </p:spPr>
        <p:txBody>
          <a:bodyPr/>
          <a:lstStyle>
            <a:lvl1pPr>
              <a:defRPr sz="3200">
                <a:solidFill>
                  <a:schemeClr val="tx1"/>
                </a:solidFill>
              </a:defRPr>
            </a:lvl1pPr>
          </a:lstStyle>
          <a:p>
            <a:r>
              <a:rPr lang="en-US"/>
              <a:t>Click to edit Master title style</a:t>
            </a:r>
          </a:p>
        </p:txBody>
      </p:sp>
      <p:sp>
        <p:nvSpPr>
          <p:cNvPr id="12" name="Text Placeholder 3"/>
          <p:cNvSpPr>
            <a:spLocks noGrp="1"/>
          </p:cNvSpPr>
          <p:nvPr>
            <p:ph type="body" sz="quarter" idx="10"/>
          </p:nvPr>
        </p:nvSpPr>
        <p:spPr>
          <a:xfrm>
            <a:off x="588965" y="1338139"/>
            <a:ext cx="4040185" cy="369332"/>
          </a:xfrm>
        </p:spPr>
        <p:txBody>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Master text styles</a:t>
            </a:r>
          </a:p>
        </p:txBody>
      </p:sp>
      <p:sp>
        <p:nvSpPr>
          <p:cNvPr id="19" name="Text Placeholder 14"/>
          <p:cNvSpPr>
            <a:spLocks noGrp="1"/>
          </p:cNvSpPr>
          <p:nvPr>
            <p:ph type="body" sz="quarter" idx="13"/>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edit Master text styles</a:t>
            </a:r>
          </a:p>
        </p:txBody>
      </p:sp>
      <p:sp>
        <p:nvSpPr>
          <p:cNvPr id="13" name="Text Placeholder 4" descr="This layout should only be used for developer code. The font used is a monospace font which is ideal for showing code."/>
          <p:cNvSpPr>
            <a:spLocks noGrp="1"/>
          </p:cNvSpPr>
          <p:nvPr>
            <p:ph type="body" sz="quarter" idx="1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892656423"/>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Code Left sde">
    <p:spTree>
      <p:nvGrpSpPr>
        <p:cNvPr id="1" name=""/>
        <p:cNvGrpSpPr/>
        <p:nvPr/>
      </p:nvGrpSpPr>
      <p:grpSpPr>
        <a:xfrm>
          <a:off x="0" y="0"/>
          <a:ext cx="0" cy="0"/>
          <a:chOff x="0" y="0"/>
          <a:chExt cx="0" cy="0"/>
        </a:xfrm>
      </p:grpSpPr>
      <p:sp>
        <p:nvSpPr>
          <p:cNvPr id="3" name="Rectangle 2" descr="&quot;&quot;">
            <a:extLst>
              <a:ext uri="{FF2B5EF4-FFF2-40B4-BE49-F238E27FC236}">
                <a16:creationId xmlns:a16="http://schemas.microsoft.com/office/drawing/2014/main" id="{5AD33F46-C9EC-08EC-B170-A3B418A8CAA5}"/>
              </a:ext>
            </a:extLst>
          </p:cNvPr>
          <p:cNvSpPr/>
          <p:nvPr userDrawn="1"/>
        </p:nvSpPr>
        <p:spPr bwMode="auto">
          <a:xfrm>
            <a:off x="0" y="0"/>
            <a:ext cx="6986588"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p>
            <a:pPr defTabSz="932472" eaLnBrk="1" hangingPunct="1">
              <a:defRPr/>
            </a:pPr>
            <a:endParaRPr lang="en-US" sz="2000">
              <a:solidFill>
                <a:srgbClr val="FFFFFF"/>
              </a:solidFill>
              <a:ea typeface="Segoe UI" pitchFamily="34" charset="0"/>
              <a:cs typeface="Segoe UI" pitchFamily="34" charset="0"/>
            </a:endParaRPr>
          </a:p>
        </p:txBody>
      </p:sp>
      <p:sp>
        <p:nvSpPr>
          <p:cNvPr id="2" name="Title 1"/>
          <p:cNvSpPr>
            <a:spLocks noGrp="1"/>
          </p:cNvSpPr>
          <p:nvPr>
            <p:ph type="title"/>
          </p:nvPr>
        </p:nvSpPr>
        <p:spPr>
          <a:xfrm>
            <a:off x="7575549" y="457200"/>
            <a:ext cx="4031233" cy="492443"/>
          </a:xfrm>
        </p:spPr>
        <p:txBody>
          <a:bodyPr/>
          <a:lstStyle>
            <a:lvl1pPr>
              <a:defRPr sz="3200">
                <a:solidFill>
                  <a:schemeClr val="tx1"/>
                </a:solidFill>
              </a:defRPr>
            </a:lvl1pPr>
          </a:lstStyle>
          <a:p>
            <a:r>
              <a:rPr lang="en-US"/>
              <a:t>Click to edit Master title style</a:t>
            </a:r>
          </a:p>
        </p:txBody>
      </p:sp>
      <p:sp>
        <p:nvSpPr>
          <p:cNvPr id="19" name="Text Placeholder 14"/>
          <p:cNvSpPr>
            <a:spLocks noGrp="1"/>
          </p:cNvSpPr>
          <p:nvPr>
            <p:ph type="body" sz="quarter" idx="13"/>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edit Master text styles</a:t>
            </a:r>
          </a:p>
        </p:txBody>
      </p:sp>
      <p:sp>
        <p:nvSpPr>
          <p:cNvPr id="13" name="Text Placeholder 4" descr="This layout should only be used for developer code. The font used is a monospace font which is ideal for showing code."/>
          <p:cNvSpPr>
            <a:spLocks noGrp="1"/>
          </p:cNvSpPr>
          <p:nvPr>
            <p:ph type="body" sz="quarter" idx="1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p:txBody>
      </p:sp>
      <p:sp>
        <p:nvSpPr>
          <p:cNvPr id="12" name="Text Placeholder 3"/>
          <p:cNvSpPr>
            <a:spLocks noGrp="1"/>
          </p:cNvSpPr>
          <p:nvPr>
            <p:ph type="body" sz="quarter" idx="10"/>
          </p:nvPr>
        </p:nvSpPr>
        <p:spPr>
          <a:xfrm>
            <a:off x="7575550" y="1336675"/>
            <a:ext cx="4033838" cy="369332"/>
          </a:xfrm>
        </p:spPr>
        <p:txBody>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Master text styles</a:t>
            </a:r>
          </a:p>
        </p:txBody>
      </p:sp>
    </p:spTree>
    <p:extLst>
      <p:ext uri="{BB962C8B-B14F-4D97-AF65-F5344CB8AC3E}">
        <p14:creationId xmlns:p14="http://schemas.microsoft.com/office/powerpoint/2010/main" val="3784794730"/>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5216" y="3033223"/>
            <a:ext cx="9144000" cy="498598"/>
          </a:xfrm>
          <a:noFill/>
        </p:spPr>
        <p:txBody>
          <a:bodyPr anchor="b" anchorCtr="0"/>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Click to edit Master title style</a:t>
            </a:r>
          </a:p>
        </p:txBody>
      </p:sp>
      <p:sp>
        <p:nvSpPr>
          <p:cNvPr id="5" name="Text Placeholder 4"/>
          <p:cNvSpPr>
            <a:spLocks noGrp="1"/>
          </p:cNvSpPr>
          <p:nvPr>
            <p:ph type="body" sz="quarter" idx="12"/>
          </p:nvPr>
        </p:nvSpPr>
        <p:spPr>
          <a:xfrm>
            <a:off x="585216" y="3977319"/>
            <a:ext cx="9144000" cy="338554"/>
          </a:xfrm>
          <a:noFill/>
        </p:spPr>
        <p:txBody>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1786357414"/>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5216" y="3035808"/>
            <a:ext cx="9144000" cy="498598"/>
          </a:xfrm>
          <a:noFill/>
        </p:spPr>
        <p:txBody>
          <a:bodyPr anchor="b" anchorCtr="0"/>
          <a:lstStyle>
            <a:lvl1pPr algn="l" defTabSz="932742" rtl="0" eaLnBrk="1" latinLnBrk="0" hangingPunct="1">
              <a:lnSpc>
                <a:spcPct val="90000"/>
              </a:lnSpc>
              <a:spcBef>
                <a:spcPct val="0"/>
              </a:spcBef>
              <a:buNone/>
              <a:defRPr lang="en-US" sz="3600" b="0" kern="1200" cap="none" spc="-50" baseline="0" dirty="0">
                <a:ln w="3175">
                  <a:noFill/>
                </a:ln>
                <a:solidFill>
                  <a:schemeClr val="accent2"/>
                </a:solidFill>
                <a:effectLst/>
                <a:latin typeface="+mj-lt"/>
                <a:ea typeface="+mn-ea"/>
                <a:cs typeface="Segoe UI" pitchFamily="34" charset="0"/>
              </a:defRPr>
            </a:lvl1pPr>
          </a:lstStyle>
          <a:p>
            <a:r>
              <a:rPr lang="en-US"/>
              <a:t>Click to edit Master title style</a:t>
            </a:r>
          </a:p>
        </p:txBody>
      </p:sp>
    </p:spTree>
    <p:extLst>
      <p:ext uri="{BB962C8B-B14F-4D97-AF65-F5344CB8AC3E}">
        <p14:creationId xmlns:p14="http://schemas.microsoft.com/office/powerpoint/2010/main" val="3631693408"/>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p:nvPr>
        </p:nvSpPr>
        <p:spPr>
          <a:xfrm>
            <a:off x="585216" y="3035808"/>
            <a:ext cx="9144000" cy="498598"/>
          </a:xfrm>
          <a:noFill/>
        </p:spPr>
        <p:txBody>
          <a:bodyPr anchor="b" anchorCtr="0"/>
          <a:lstStyle>
            <a:lvl1pPr algn="l" defTabSz="932742" rtl="0" eaLnBrk="1" latinLnBrk="0" hangingPunct="1">
              <a:lnSpc>
                <a:spcPct val="90000"/>
              </a:lnSpc>
              <a:spcBef>
                <a:spcPct val="0"/>
              </a:spcBef>
              <a:buNone/>
              <a:defRPr lang="en-US" sz="3600" b="0" kern="1200" cap="none" spc="-50" baseline="0" dirty="0">
                <a:ln w="3175">
                  <a:noFill/>
                </a:ln>
                <a:solidFill>
                  <a:schemeClr val="accent1"/>
                </a:solidFill>
                <a:effectLst/>
                <a:latin typeface="+mj-lt"/>
                <a:ea typeface="+mn-ea"/>
                <a:cs typeface="Segoe UI" pitchFamily="34" charset="0"/>
              </a:defRPr>
            </a:lvl1pPr>
          </a:lstStyle>
          <a:p>
            <a:r>
              <a:rPr lang="en-US"/>
              <a:t>Click to edit Master title style</a:t>
            </a:r>
          </a:p>
        </p:txBody>
      </p:sp>
    </p:spTree>
    <p:extLst>
      <p:ext uri="{BB962C8B-B14F-4D97-AF65-F5344CB8AC3E}">
        <p14:creationId xmlns:p14="http://schemas.microsoft.com/office/powerpoint/2010/main" val="1184541392"/>
      </p:ext>
    </p:extLst>
  </p:cSld>
  <p:clrMapOvr>
    <a:masterClrMapping/>
  </p:clrMapOvr>
  <p:transition spd="med">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7579127"/>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spTree>
    <p:extLst>
      <p:ext uri="{BB962C8B-B14F-4D97-AF65-F5344CB8AC3E}">
        <p14:creationId xmlns:p14="http://schemas.microsoft.com/office/powerpoint/2010/main" val="81068268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descr="This is a copyright notice that should be included on the final slide.">
            <a:extLst>
              <a:ext uri="{FF2B5EF4-FFF2-40B4-BE49-F238E27FC236}">
                <a16:creationId xmlns:a16="http://schemas.microsoft.com/office/drawing/2014/main" id="{6F35B5AE-BF83-132D-B6CF-BED9497D0F15}"/>
              </a:ext>
            </a:extLst>
          </p:cNvPr>
          <p:cNvSpPr txBox="1">
            <a:spLocks noChangeArrowheads="1"/>
          </p:cNvSpPr>
          <p:nvPr userDrawn="1"/>
        </p:nvSpPr>
        <p:spPr bwMode="blackWhite">
          <a:xfrm>
            <a:off x="584200" y="6161088"/>
            <a:ext cx="4481513"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b">
            <a:spAutoFit/>
          </a:bodyPr>
          <a:lstStyle>
            <a:lvl1pPr defTabSz="931863">
              <a:defRPr>
                <a:solidFill>
                  <a:schemeClr val="tx1"/>
                </a:solidFill>
                <a:latin typeface="Segoe UI" panose="020B0502040204020203" pitchFamily="34" charset="0"/>
              </a:defRPr>
            </a:lvl1pPr>
            <a:lvl2pPr marL="742950" indent="-285750" defTabSz="931863">
              <a:defRPr>
                <a:solidFill>
                  <a:schemeClr val="tx1"/>
                </a:solidFill>
                <a:latin typeface="Segoe UI" panose="020B0502040204020203" pitchFamily="34" charset="0"/>
              </a:defRPr>
            </a:lvl2pPr>
            <a:lvl3pPr marL="1143000" indent="-228600" defTabSz="931863">
              <a:defRPr>
                <a:solidFill>
                  <a:schemeClr val="tx1"/>
                </a:solidFill>
                <a:latin typeface="Segoe UI" panose="020B0502040204020203" pitchFamily="34" charset="0"/>
              </a:defRPr>
            </a:lvl3pPr>
            <a:lvl4pPr marL="1600200" indent="-228600" defTabSz="931863">
              <a:defRPr>
                <a:solidFill>
                  <a:schemeClr val="tx1"/>
                </a:solidFill>
                <a:latin typeface="Segoe UI" panose="020B0502040204020203" pitchFamily="34" charset="0"/>
              </a:defRPr>
            </a:lvl4pPr>
            <a:lvl5pPr marL="2057400" indent="-228600" defTabSz="931863">
              <a:defRPr>
                <a:solidFill>
                  <a:schemeClr val="tx1"/>
                </a:solidFill>
                <a:latin typeface="Segoe UI" panose="020B0502040204020203" pitchFamily="34" charset="0"/>
              </a:defRPr>
            </a:lvl5pPr>
            <a:lvl6pPr marL="2514600" indent="-228600" defTabSz="931863" fontAlgn="base">
              <a:spcBef>
                <a:spcPct val="0"/>
              </a:spcBef>
              <a:spcAft>
                <a:spcPct val="0"/>
              </a:spcAft>
              <a:defRPr>
                <a:solidFill>
                  <a:schemeClr val="tx1"/>
                </a:solidFill>
                <a:latin typeface="Segoe UI" panose="020B0502040204020203" pitchFamily="34" charset="0"/>
              </a:defRPr>
            </a:lvl6pPr>
            <a:lvl7pPr marL="2971800" indent="-228600" defTabSz="931863" fontAlgn="base">
              <a:spcBef>
                <a:spcPct val="0"/>
              </a:spcBef>
              <a:spcAft>
                <a:spcPct val="0"/>
              </a:spcAft>
              <a:defRPr>
                <a:solidFill>
                  <a:schemeClr val="tx1"/>
                </a:solidFill>
                <a:latin typeface="Segoe UI" panose="020B0502040204020203" pitchFamily="34" charset="0"/>
              </a:defRPr>
            </a:lvl7pPr>
            <a:lvl8pPr marL="3429000" indent="-228600" defTabSz="931863" fontAlgn="base">
              <a:spcBef>
                <a:spcPct val="0"/>
              </a:spcBef>
              <a:spcAft>
                <a:spcPct val="0"/>
              </a:spcAft>
              <a:defRPr>
                <a:solidFill>
                  <a:schemeClr val="tx1"/>
                </a:solidFill>
                <a:latin typeface="Segoe UI" panose="020B0502040204020203" pitchFamily="34" charset="0"/>
              </a:defRPr>
            </a:lvl8pPr>
            <a:lvl9pPr marL="3886200" indent="-228600" defTabSz="931863" fontAlgn="base">
              <a:spcBef>
                <a:spcPct val="0"/>
              </a:spcBef>
              <a:spcAft>
                <a:spcPct val="0"/>
              </a:spcAft>
              <a:defRPr>
                <a:solidFill>
                  <a:schemeClr val="tx1"/>
                </a:solidFill>
                <a:latin typeface="Segoe UI" panose="020B0502040204020203" pitchFamily="34" charset="0"/>
              </a:defRPr>
            </a:lvl9pPr>
          </a:lstStyle>
          <a:p>
            <a:r>
              <a:rPr lang="en-US" altLang="en-US" sz="700">
                <a:cs typeface="Segoe UI" panose="020B0502040204020203" pitchFamily="34" charset="0"/>
              </a:rPr>
              <a:t>© Copyright Microsoft Corporation. All rights reserved. </a:t>
            </a:r>
          </a:p>
        </p:txBody>
      </p:sp>
      <p:pic>
        <p:nvPicPr>
          <p:cNvPr id="3" name="MS logo white - EMF" descr="Microsoft logo white text version">
            <a:extLst>
              <a:ext uri="{FF2B5EF4-FFF2-40B4-BE49-F238E27FC236}">
                <a16:creationId xmlns:a16="http://schemas.microsoft.com/office/drawing/2014/main" id="{54638B58-1790-A070-5ED6-6B47BE6E14F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black">
          <a:xfrm>
            <a:off x="584200" y="585788"/>
            <a:ext cx="1366838"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32644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01455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p:cNvSpPr>
            <a:spLocks noGrp="1"/>
          </p:cNvSpPr>
          <p:nvPr>
            <p:ph type="body" sz="quarter" idx="12"/>
          </p:nvPr>
        </p:nvSpPr>
        <p:spPr bwMode="white">
          <a:xfrm>
            <a:off x="584200" y="1436688"/>
            <a:ext cx="11018838" cy="2215991"/>
          </a:xfrm>
        </p:spPr>
        <p:txBody>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p:nvPr>
        </p:nvSpPr>
        <p:spPr>
          <a:xfrm>
            <a:off x="1" y="6269038"/>
            <a:ext cx="12192001" cy="588963"/>
          </a:xfrm>
          <a:prstGeom prst="rect">
            <a:avLst/>
          </a:prstGeom>
          <a:solidFill>
            <a:srgbClr val="FFFF99"/>
          </a:solidFill>
        </p:spPr>
        <p:txBody>
          <a:bodyPr lIns="155457" tIns="77729" rIns="155457" bIns="45720" anchor="b">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Click to edit Master text styles</a:t>
            </a:r>
          </a:p>
        </p:txBody>
      </p:sp>
    </p:spTree>
    <p:extLst>
      <p:ext uri="{BB962C8B-B14F-4D97-AF65-F5344CB8AC3E}">
        <p14:creationId xmlns:p14="http://schemas.microsoft.com/office/powerpoint/2010/main" val="1484300097"/>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raphic 5" descr="Microsoft Power Platform logo">
            <a:extLst>
              <a:ext uri="{FF2B5EF4-FFF2-40B4-BE49-F238E27FC236}">
                <a16:creationId xmlns:a16="http://schemas.microsoft.com/office/drawing/2014/main" id="{226A48B9-9D98-1261-90C8-6643F1D4E4B0}"/>
              </a:ext>
              <a:ext uri="{C183D7F6-B498-43B3-948B-1728B52AA6E4}">
                <adec:decorative xmlns:adec="http://schemas.microsoft.com/office/drawing/2017/decorative" val="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04896" y="597820"/>
            <a:ext cx="3068320" cy="292608"/>
          </a:xfrm>
          <a:prstGeom prst="rect">
            <a:avLst/>
          </a:prstGeom>
        </p:spPr>
      </p:pic>
      <p:sp>
        <p:nvSpPr>
          <p:cNvPr id="9" name="Title 1"/>
          <p:cNvSpPr>
            <a:spLocks noGrp="1"/>
          </p:cNvSpPr>
          <p:nvPr>
            <p:ph type="title" hasCustomPrompt="1"/>
          </p:nvPr>
        </p:nvSpPr>
        <p:spPr>
          <a:xfrm>
            <a:off x="584202" y="2425782"/>
            <a:ext cx="5514975" cy="1107995"/>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2" y="3962401"/>
            <a:ext cx="5514975" cy="307834"/>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584200" y="4294189"/>
            <a:ext cx="5511800" cy="246165"/>
          </a:xfrm>
        </p:spPr>
        <p:txBody>
          <a:bodyPr/>
          <a:lstStyle>
            <a:lvl1pPr marL="0" indent="0">
              <a:spcBef>
                <a:spcPts val="0"/>
              </a:spcBef>
              <a:buNone/>
              <a:defRPr sz="1600"/>
            </a:lvl1pPr>
            <a:lvl2pPr marL="228600" indent="0">
              <a:buNone/>
              <a:defRPr/>
            </a:lvl2pPr>
            <a:lvl3pPr marL="457200" indent="0">
              <a:buNone/>
              <a:defRPr/>
            </a:lvl3pPr>
            <a:lvl4pPr marL="661987" indent="0">
              <a:buNone/>
              <a:defRPr/>
            </a:lvl4pPr>
            <a:lvl5pPr marL="855662" indent="0">
              <a:buNone/>
              <a:defRPr/>
            </a:lvl5pPr>
          </a:lstStyle>
          <a:p>
            <a:pPr lvl="0"/>
            <a:r>
              <a:rPr lang="en-US"/>
              <a:t>Title, company, or other information</a:t>
            </a:r>
          </a:p>
        </p:txBody>
      </p:sp>
      <p:pic>
        <p:nvPicPr>
          <p:cNvPr id="2" name="Picture 1">
            <a:extLst>
              <a:ext uri="{FF2B5EF4-FFF2-40B4-BE49-F238E27FC236}">
                <a16:creationId xmlns:a16="http://schemas.microsoft.com/office/drawing/2014/main" id="{15295925-C279-AB07-F2C0-D6CD22012454}"/>
              </a:ext>
            </a:extLst>
          </p:cNvPr>
          <p:cNvPicPr>
            <a:picLocks noChangeAspect="1"/>
          </p:cNvPicPr>
          <p:nvPr userDrawn="1"/>
        </p:nvPicPr>
        <p:blipFill>
          <a:blip r:embed="rId5"/>
          <a:stretch>
            <a:fillRect/>
          </a:stretch>
        </p:blipFill>
        <p:spPr>
          <a:xfrm rot="16200000">
            <a:off x="11294448" y="1247840"/>
            <a:ext cx="5543835" cy="3048158"/>
          </a:xfrm>
          <a:prstGeom prst="rect">
            <a:avLst/>
          </a:prstGeom>
        </p:spPr>
      </p:pic>
    </p:spTree>
    <p:extLst>
      <p:ext uri="{BB962C8B-B14F-4D97-AF65-F5344CB8AC3E}">
        <p14:creationId xmlns:p14="http://schemas.microsoft.com/office/powerpoint/2010/main" val="11708992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3">
          <p15:clr>
            <a:srgbClr val="5ACBF0"/>
          </p15:clr>
        </p15:guide>
        <p15:guide id="4" orient="horz" pos="2160">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raphic 5" descr="Microsoft Power Platform logo">
            <a:extLst>
              <a:ext uri="{FF2B5EF4-FFF2-40B4-BE49-F238E27FC236}">
                <a16:creationId xmlns:a16="http://schemas.microsoft.com/office/drawing/2014/main" id="{226A48B9-9D98-1261-90C8-6643F1D4E4B0}"/>
              </a:ext>
              <a:ext uri="{C183D7F6-B498-43B3-948B-1728B52AA6E4}">
                <adec:decorative xmlns:adec="http://schemas.microsoft.com/office/drawing/2017/decorative" val="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04896" y="597820"/>
            <a:ext cx="3068320" cy="292608"/>
          </a:xfrm>
          <a:prstGeom prst="rect">
            <a:avLst/>
          </a:prstGeom>
        </p:spPr>
      </p:pic>
      <p:sp>
        <p:nvSpPr>
          <p:cNvPr id="9" name="Title 1"/>
          <p:cNvSpPr>
            <a:spLocks noGrp="1"/>
          </p:cNvSpPr>
          <p:nvPr>
            <p:ph type="title" hasCustomPrompt="1"/>
          </p:nvPr>
        </p:nvSpPr>
        <p:spPr>
          <a:xfrm>
            <a:off x="584202" y="2425782"/>
            <a:ext cx="5514975" cy="1107995"/>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2" y="3962401"/>
            <a:ext cx="5514975" cy="307834"/>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584200" y="4294189"/>
            <a:ext cx="5511800" cy="246165"/>
          </a:xfrm>
        </p:spPr>
        <p:txBody>
          <a:bodyPr/>
          <a:lstStyle>
            <a:lvl1pPr marL="0" indent="0">
              <a:spcBef>
                <a:spcPts val="0"/>
              </a:spcBef>
              <a:buNone/>
              <a:defRPr sz="1600"/>
            </a:lvl1pPr>
            <a:lvl2pPr marL="228600" indent="0">
              <a:buNone/>
              <a:defRPr/>
            </a:lvl2pPr>
            <a:lvl3pPr marL="457200" indent="0">
              <a:buNone/>
              <a:defRPr/>
            </a:lvl3pPr>
            <a:lvl4pPr marL="661987" indent="0">
              <a:buNone/>
              <a:defRPr/>
            </a:lvl4pPr>
            <a:lvl5pPr marL="855662" indent="0">
              <a:buNone/>
              <a:defRPr/>
            </a:lvl5pPr>
          </a:lstStyle>
          <a:p>
            <a:pPr lvl="0"/>
            <a:r>
              <a:rPr lang="en-US"/>
              <a:t>Title, company, or other information</a:t>
            </a:r>
          </a:p>
        </p:txBody>
      </p:sp>
      <p:pic>
        <p:nvPicPr>
          <p:cNvPr id="2" name="Picture 1">
            <a:extLst>
              <a:ext uri="{FF2B5EF4-FFF2-40B4-BE49-F238E27FC236}">
                <a16:creationId xmlns:a16="http://schemas.microsoft.com/office/drawing/2014/main" id="{5886D713-9168-805F-62DE-9F6E878CAE43}"/>
              </a:ext>
            </a:extLst>
          </p:cNvPr>
          <p:cNvPicPr>
            <a:picLocks noChangeAspect="1"/>
          </p:cNvPicPr>
          <p:nvPr userDrawn="1"/>
        </p:nvPicPr>
        <p:blipFill>
          <a:blip r:embed="rId5"/>
          <a:stretch>
            <a:fillRect/>
          </a:stretch>
        </p:blipFill>
        <p:spPr>
          <a:xfrm rot="16200000">
            <a:off x="11294448" y="1247840"/>
            <a:ext cx="5543835" cy="3048158"/>
          </a:xfrm>
          <a:prstGeom prst="rect">
            <a:avLst/>
          </a:prstGeom>
        </p:spPr>
      </p:pic>
    </p:spTree>
    <p:extLst>
      <p:ext uri="{BB962C8B-B14F-4D97-AF65-F5344CB8AC3E}">
        <p14:creationId xmlns:p14="http://schemas.microsoft.com/office/powerpoint/2010/main" val="3647413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3">
          <p15:clr>
            <a:srgbClr val="5ACBF0"/>
          </p15:clr>
        </p15:guide>
        <p15:guide id="4" orient="horz" pos="2160">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1"/>
            <a:ext cx="9144000" cy="307834"/>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 text</a:t>
            </a:r>
          </a:p>
        </p:txBody>
      </p:sp>
      <p:sp>
        <p:nvSpPr>
          <p:cNvPr id="4" name="Text Placeholder 3">
            <a:extLst>
              <a:ext uri="{FF2B5EF4-FFF2-40B4-BE49-F238E27FC236}">
                <a16:creationId xmlns:a16="http://schemas.microsoft.com/office/drawing/2014/main" id="{2C393F68-FC36-7494-75D8-E374ACD6653A}"/>
              </a:ext>
            </a:extLst>
          </p:cNvPr>
          <p:cNvSpPr>
            <a:spLocks noGrp="1"/>
          </p:cNvSpPr>
          <p:nvPr>
            <p:ph type="body" sz="quarter" idx="13" hasCustomPrompt="1"/>
          </p:nvPr>
        </p:nvSpPr>
        <p:spPr>
          <a:xfrm>
            <a:off x="584200" y="4294189"/>
            <a:ext cx="9144000" cy="246165"/>
          </a:xfrm>
        </p:spPr>
        <p:txBody>
          <a:bodyPr/>
          <a:lstStyle>
            <a:lvl1pPr marL="0" indent="0">
              <a:spcBef>
                <a:spcPts val="0"/>
              </a:spcBef>
              <a:buNone/>
              <a:defRPr sz="1600"/>
            </a:lvl1pPr>
            <a:lvl2pPr marL="228600" indent="0">
              <a:buNone/>
              <a:defRPr/>
            </a:lvl2pPr>
            <a:lvl3pPr marL="457200" indent="0">
              <a:buNone/>
              <a:defRPr/>
            </a:lvl3pPr>
            <a:lvl4pPr marL="661987" indent="0">
              <a:buNone/>
              <a:defRPr/>
            </a:lvl4pPr>
            <a:lvl5pPr marL="855662" indent="0">
              <a:buNone/>
              <a:defRPr/>
            </a:lvl5pPr>
          </a:lstStyle>
          <a:p>
            <a:pPr lvl="0"/>
            <a:r>
              <a:rPr lang="en-US"/>
              <a:t>Title, company, or other information</a:t>
            </a:r>
          </a:p>
        </p:txBody>
      </p:sp>
      <p:pic>
        <p:nvPicPr>
          <p:cNvPr id="7" name="Graphic 6" descr="Microsoft Power Platform logo">
            <a:extLst>
              <a:ext uri="{FF2B5EF4-FFF2-40B4-BE49-F238E27FC236}">
                <a16:creationId xmlns:a16="http://schemas.microsoft.com/office/drawing/2014/main" id="{FEE7DFBB-29DD-502E-C614-FEB374B2455A}"/>
              </a:ext>
              <a:ext uri="{C183D7F6-B498-43B3-948B-1728B52AA6E4}">
                <adec:decorative xmlns:adec="http://schemas.microsoft.com/office/drawing/2017/decorative" val="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04896" y="597820"/>
            <a:ext cx="3068320" cy="292608"/>
          </a:xfrm>
          <a:prstGeom prst="rect">
            <a:avLst/>
          </a:prstGeom>
        </p:spPr>
      </p:pic>
      <p:pic>
        <p:nvPicPr>
          <p:cNvPr id="2" name="Picture 1">
            <a:extLst>
              <a:ext uri="{FF2B5EF4-FFF2-40B4-BE49-F238E27FC236}">
                <a16:creationId xmlns:a16="http://schemas.microsoft.com/office/drawing/2014/main" id="{CDC425E1-F2B0-662D-C9C6-F3E40738B6FF}"/>
              </a:ext>
            </a:extLst>
          </p:cNvPr>
          <p:cNvPicPr>
            <a:picLocks noChangeAspect="1"/>
          </p:cNvPicPr>
          <p:nvPr userDrawn="1"/>
        </p:nvPicPr>
        <p:blipFill>
          <a:blip r:embed="rId5"/>
          <a:stretch>
            <a:fillRect/>
          </a:stretch>
        </p:blipFill>
        <p:spPr>
          <a:xfrm rot="16200000">
            <a:off x="11294448" y="1247840"/>
            <a:ext cx="5543835" cy="3048158"/>
          </a:xfrm>
          <a:prstGeom prst="rect">
            <a:avLst/>
          </a:prstGeom>
        </p:spPr>
      </p:pic>
    </p:spTree>
    <p:extLst>
      <p:ext uri="{BB962C8B-B14F-4D97-AF65-F5344CB8AC3E}">
        <p14:creationId xmlns:p14="http://schemas.microsoft.com/office/powerpoint/2010/main" val="14157941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1"/>
            <a:ext cx="9144000" cy="307834"/>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 text</a:t>
            </a:r>
          </a:p>
        </p:txBody>
      </p:sp>
      <p:sp>
        <p:nvSpPr>
          <p:cNvPr id="4" name="Text Placeholder 3">
            <a:extLst>
              <a:ext uri="{FF2B5EF4-FFF2-40B4-BE49-F238E27FC236}">
                <a16:creationId xmlns:a16="http://schemas.microsoft.com/office/drawing/2014/main" id="{2C393F68-FC36-7494-75D8-E374ACD6653A}"/>
              </a:ext>
            </a:extLst>
          </p:cNvPr>
          <p:cNvSpPr>
            <a:spLocks noGrp="1"/>
          </p:cNvSpPr>
          <p:nvPr>
            <p:ph type="body" sz="quarter" idx="13" hasCustomPrompt="1"/>
          </p:nvPr>
        </p:nvSpPr>
        <p:spPr>
          <a:xfrm>
            <a:off x="584200" y="4294189"/>
            <a:ext cx="9144000" cy="246165"/>
          </a:xfrm>
        </p:spPr>
        <p:txBody>
          <a:bodyPr/>
          <a:lstStyle>
            <a:lvl1pPr marL="0" indent="0">
              <a:spcBef>
                <a:spcPts val="0"/>
              </a:spcBef>
              <a:buNone/>
              <a:defRPr sz="1600"/>
            </a:lvl1pPr>
            <a:lvl2pPr marL="228600" indent="0">
              <a:buNone/>
              <a:defRPr/>
            </a:lvl2pPr>
            <a:lvl3pPr marL="457200" indent="0">
              <a:buNone/>
              <a:defRPr/>
            </a:lvl3pPr>
            <a:lvl4pPr marL="661987" indent="0">
              <a:buNone/>
              <a:defRPr/>
            </a:lvl4pPr>
            <a:lvl5pPr marL="855662" indent="0">
              <a:buNone/>
              <a:defRPr/>
            </a:lvl5pPr>
          </a:lstStyle>
          <a:p>
            <a:pPr lvl="0"/>
            <a:r>
              <a:rPr lang="en-US"/>
              <a:t>Title, company, or other information</a:t>
            </a:r>
          </a:p>
        </p:txBody>
      </p:sp>
      <p:pic>
        <p:nvPicPr>
          <p:cNvPr id="7" name="Graphic 6" descr="Microsoft Power Platform logo">
            <a:extLst>
              <a:ext uri="{FF2B5EF4-FFF2-40B4-BE49-F238E27FC236}">
                <a16:creationId xmlns:a16="http://schemas.microsoft.com/office/drawing/2014/main" id="{2C40811D-7D86-4FB4-ED32-11F91138C3DE}"/>
              </a:ext>
              <a:ext uri="{C183D7F6-B498-43B3-948B-1728B52AA6E4}">
                <adec:decorative xmlns:adec="http://schemas.microsoft.com/office/drawing/2017/decorative" val="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04896" y="597820"/>
            <a:ext cx="3068320" cy="292608"/>
          </a:xfrm>
          <a:prstGeom prst="rect">
            <a:avLst/>
          </a:prstGeom>
        </p:spPr>
      </p:pic>
      <p:pic>
        <p:nvPicPr>
          <p:cNvPr id="2" name="Picture 1">
            <a:extLst>
              <a:ext uri="{FF2B5EF4-FFF2-40B4-BE49-F238E27FC236}">
                <a16:creationId xmlns:a16="http://schemas.microsoft.com/office/drawing/2014/main" id="{8EAFF49E-FB2A-9EDA-535C-F4B2CFC97789}"/>
              </a:ext>
            </a:extLst>
          </p:cNvPr>
          <p:cNvPicPr>
            <a:picLocks noChangeAspect="1"/>
          </p:cNvPicPr>
          <p:nvPr userDrawn="1"/>
        </p:nvPicPr>
        <p:blipFill>
          <a:blip r:embed="rId5"/>
          <a:stretch>
            <a:fillRect/>
          </a:stretch>
        </p:blipFill>
        <p:spPr>
          <a:xfrm rot="16200000">
            <a:off x="11294448" y="1247840"/>
            <a:ext cx="5543835" cy="3048158"/>
          </a:xfrm>
          <a:prstGeom prst="rect">
            <a:avLst/>
          </a:prstGeom>
        </p:spPr>
      </p:pic>
    </p:spTree>
    <p:extLst>
      <p:ext uri="{BB962C8B-B14F-4D97-AF65-F5344CB8AC3E}">
        <p14:creationId xmlns:p14="http://schemas.microsoft.com/office/powerpoint/2010/main" val="18127857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Agend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D4142-DBC4-E65B-1F41-30597BE745C3}"/>
              </a:ext>
            </a:extLst>
          </p:cNvPr>
          <p:cNvSpPr>
            <a:spLocks noGrp="1"/>
          </p:cNvSpPr>
          <p:nvPr>
            <p:ph type="title" hasCustomPrompt="1"/>
          </p:nvPr>
        </p:nvSpPr>
        <p:spPr>
          <a:xfrm>
            <a:off x="588264" y="3152001"/>
            <a:ext cx="2386712" cy="553998"/>
          </a:xfrm>
        </p:spPr>
        <p:txBody>
          <a:bodyPr anchor="ctr" anchorCtr="0"/>
          <a:lstStyle>
            <a:lvl1pPr>
              <a:defRPr>
                <a:solidFill>
                  <a:srgbClr val="FFFFFF"/>
                </a:solidFill>
              </a:defRPr>
            </a:lvl1pPr>
          </a:lstStyle>
          <a:p>
            <a:r>
              <a:rPr lang="en-US"/>
              <a:t>Agenda</a:t>
            </a:r>
          </a:p>
        </p:txBody>
      </p:sp>
      <p:sp>
        <p:nvSpPr>
          <p:cNvPr id="4" name="Text Placeholder 3">
            <a:extLst>
              <a:ext uri="{FF2B5EF4-FFF2-40B4-BE49-F238E27FC236}">
                <a16:creationId xmlns:a16="http://schemas.microsoft.com/office/drawing/2014/main" id="{6E0E8775-9DC0-A022-7A80-27B9652441C3}"/>
              </a:ext>
            </a:extLst>
          </p:cNvPr>
          <p:cNvSpPr>
            <a:spLocks noGrp="1"/>
          </p:cNvSpPr>
          <p:nvPr>
            <p:ph type="body" sz="quarter" idx="10"/>
          </p:nvPr>
        </p:nvSpPr>
        <p:spPr>
          <a:xfrm>
            <a:off x="4140200" y="2622587"/>
            <a:ext cx="7469188" cy="1612829"/>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BA464D57-A89F-DA35-CDCD-FD2D2E1D6089}"/>
              </a:ext>
            </a:extLst>
          </p:cNvPr>
          <p:cNvPicPr>
            <a:picLocks noChangeAspect="1"/>
          </p:cNvPicPr>
          <p:nvPr userDrawn="1"/>
        </p:nvPicPr>
        <p:blipFill>
          <a:blip r:embed="rId3"/>
          <a:stretch>
            <a:fillRect/>
          </a:stretch>
        </p:blipFill>
        <p:spPr>
          <a:xfrm rot="16200000">
            <a:off x="11294448" y="1247840"/>
            <a:ext cx="5543835" cy="3048158"/>
          </a:xfrm>
          <a:prstGeom prst="rect">
            <a:avLst/>
          </a:prstGeom>
        </p:spPr>
      </p:pic>
    </p:spTree>
    <p:extLst>
      <p:ext uri="{BB962C8B-B14F-4D97-AF65-F5344CB8AC3E}">
        <p14:creationId xmlns:p14="http://schemas.microsoft.com/office/powerpoint/2010/main" val="2610592172"/>
      </p:ext>
    </p:extLst>
  </p:cSld>
  <p:clrMapOvr>
    <a:masterClrMapping/>
  </p:clrMapOvr>
  <p:transition>
    <p:fade/>
  </p:transition>
  <p:extLst>
    <p:ext uri="{DCECCB84-F9BA-43D5-87BE-67443E8EF086}">
      <p15:sldGuideLst xmlns:p15="http://schemas.microsoft.com/office/powerpoint/2012/main">
        <p15:guide id="1" pos="2241">
          <p15:clr>
            <a:srgbClr val="FBAE40"/>
          </p15:clr>
        </p15:guide>
        <p15:guide id="2" pos="1875">
          <p15:clr>
            <a:srgbClr val="FBAE40"/>
          </p15:clr>
        </p15:guide>
        <p15:guide id="3" pos="2608">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Agend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4"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2" y="1438276"/>
            <a:ext cx="2532063" cy="6156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2" y="2283117"/>
            <a:ext cx="2532063" cy="1452773"/>
          </a:xfrm>
        </p:spPr>
        <p:txBody>
          <a:bodyPr wrap="square">
            <a:spAutoFit/>
          </a:bodyPr>
          <a:lstStyle>
            <a:lvl1pPr marL="141289" indent="-141289">
              <a:defRPr lang="en-US" sz="1600" dirty="0"/>
            </a:lvl1pPr>
            <a:lvl2pPr marL="285749" indent="-125413">
              <a:defRPr lang="en-US" sz="1400" dirty="0"/>
            </a:lvl2pPr>
            <a:lvl3pPr marL="438149" indent="-133351">
              <a:defRPr lang="en-US" sz="1400" dirty="0"/>
            </a:lvl3pPr>
            <a:lvl4pPr marL="566737"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6" y="1438276"/>
            <a:ext cx="2533651" cy="6156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7" y="2276478"/>
            <a:ext cx="2532063" cy="1452773"/>
          </a:xfrm>
        </p:spPr>
        <p:txBody>
          <a:bodyPr wrap="square">
            <a:spAutoFit/>
          </a:bodyPr>
          <a:lstStyle>
            <a:lvl1pPr marL="141289" indent="-141289">
              <a:defRPr lang="en-US" sz="1600" dirty="0"/>
            </a:lvl1pPr>
            <a:lvl2pPr marL="285749" indent="-125413">
              <a:defRPr lang="en-US" sz="1400" dirty="0"/>
            </a:lvl2pPr>
            <a:lvl3pPr marL="438149" indent="-133351">
              <a:defRPr lang="en-US" sz="1400" dirty="0"/>
            </a:lvl3pPr>
            <a:lvl4pPr marL="566737"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10" y="1438276"/>
            <a:ext cx="2532063" cy="6156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10" y="2283117"/>
            <a:ext cx="2532063" cy="1452773"/>
          </a:xfrm>
        </p:spPr>
        <p:txBody>
          <a:bodyPr wrap="square">
            <a:spAutoFit/>
          </a:bodyPr>
          <a:lstStyle>
            <a:lvl1pPr marL="141289" indent="-141289">
              <a:defRPr lang="en-US" sz="1600" dirty="0"/>
            </a:lvl1pPr>
            <a:lvl2pPr marL="285749" indent="-125413">
              <a:defRPr lang="en-US" sz="1400" dirty="0"/>
            </a:lvl2pPr>
            <a:lvl3pPr marL="438149" indent="-133351">
              <a:defRPr lang="en-US" sz="1400" dirty="0"/>
            </a:lvl3pPr>
            <a:lvl4pPr marL="566737"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4" y="1438276"/>
            <a:ext cx="2533651" cy="6156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5" y="2276478"/>
            <a:ext cx="2532063" cy="1452773"/>
          </a:xfrm>
        </p:spPr>
        <p:txBody>
          <a:bodyPr wrap="square">
            <a:spAutoFit/>
          </a:bodyPr>
          <a:lstStyle>
            <a:lvl1pPr marL="141289" indent="-141289">
              <a:defRPr lang="en-US" sz="1600" dirty="0"/>
            </a:lvl1pPr>
            <a:lvl2pPr marL="285749" indent="-125413">
              <a:defRPr lang="en-US" sz="1400" dirty="0"/>
            </a:lvl2pPr>
            <a:lvl3pPr marL="438149" indent="-133351">
              <a:defRPr lang="en-US" sz="1400" dirty="0"/>
            </a:lvl3pPr>
            <a:lvl4pPr marL="566737"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4BFC464A-000E-D306-CBEC-725AD539E879}"/>
              </a:ext>
            </a:extLst>
          </p:cNvPr>
          <p:cNvPicPr>
            <a:picLocks noChangeAspect="1"/>
          </p:cNvPicPr>
          <p:nvPr userDrawn="1"/>
        </p:nvPicPr>
        <p:blipFill>
          <a:blip r:embed="rId3"/>
          <a:stretch>
            <a:fillRect/>
          </a:stretch>
        </p:blipFill>
        <p:spPr>
          <a:xfrm rot="16200000">
            <a:off x="11294448" y="1247840"/>
            <a:ext cx="5543835" cy="3048158"/>
          </a:xfrm>
          <a:prstGeom prst="rect">
            <a:avLst/>
          </a:prstGeom>
        </p:spPr>
      </p:pic>
    </p:spTree>
    <p:extLst>
      <p:ext uri="{BB962C8B-B14F-4D97-AF65-F5344CB8AC3E}">
        <p14:creationId xmlns:p14="http://schemas.microsoft.com/office/powerpoint/2010/main" val="1724785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1">
          <p15:clr>
            <a:srgbClr val="5ACBF0"/>
          </p15:clr>
        </p15:guide>
        <p15:guide id="8" pos="3747">
          <p15:clr>
            <a:srgbClr val="5ACBF0"/>
          </p15:clr>
        </p15:guide>
        <p15:guide id="9" pos="3935">
          <p15:clr>
            <a:srgbClr val="5ACBF0"/>
          </p15:clr>
        </p15:guide>
        <p15:guide id="10" pos="5531">
          <p15:clr>
            <a:srgbClr val="5ACBF0"/>
          </p15:clr>
        </p15:guide>
        <p15:guide id="11" pos="5716">
          <p15:clr>
            <a:srgbClr val="5ACBF0"/>
          </p15:clr>
        </p15:guide>
        <p15:guide id="12" orient="horz" pos="1436">
          <p15:clr>
            <a:srgbClr val="5ACBF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1" y="1435102"/>
            <a:ext cx="11018838" cy="161282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4"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a:extLst>
              <a:ext uri="{FF2B5EF4-FFF2-40B4-BE49-F238E27FC236}">
                <a16:creationId xmlns:a16="http://schemas.microsoft.com/office/drawing/2014/main" id="{BF55D462-BCBD-BAB3-7385-F1CFF89343B1}"/>
              </a:ext>
            </a:extLst>
          </p:cNvPr>
          <p:cNvPicPr>
            <a:picLocks noChangeAspect="1"/>
          </p:cNvPicPr>
          <p:nvPr userDrawn="1"/>
        </p:nvPicPr>
        <p:blipFill>
          <a:blip r:embed="rId2"/>
          <a:stretch>
            <a:fillRect/>
          </a:stretch>
        </p:blipFill>
        <p:spPr>
          <a:xfrm rot="16200000">
            <a:off x="11294448" y="1247840"/>
            <a:ext cx="5543835" cy="3048158"/>
          </a:xfrm>
          <a:prstGeom prst="rect">
            <a:avLst/>
          </a:prstGeom>
        </p:spPr>
      </p:pic>
    </p:spTree>
    <p:extLst>
      <p:ext uri="{BB962C8B-B14F-4D97-AF65-F5344CB8AC3E}">
        <p14:creationId xmlns:p14="http://schemas.microsoft.com/office/powerpoint/2010/main" val="52272893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1"/>
            <a:ext cx="11018520" cy="1612829"/>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566469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3" y="1435102"/>
            <a:ext cx="5211763" cy="1612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9" y="1435102"/>
            <a:ext cx="5219700" cy="1612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4"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6339392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lumMod val="95000"/>
          </a:schemeClr>
        </a:solidFill>
        <a:effectLst/>
      </p:bgPr>
    </p:bg>
    <p:spTree>
      <p:nvGrpSpPr>
        <p:cNvPr id="1" name=""/>
        <p:cNvGrpSpPr/>
        <p:nvPr/>
      </p:nvGrpSpPr>
      <p:grpSpPr>
        <a:xfrm>
          <a:off x="0" y="0"/>
          <a:ext cx="0" cy="0"/>
          <a:chOff x="0" y="0"/>
          <a:chExt cx="0" cy="0"/>
        </a:xfrm>
      </p:grpSpPr>
      <p:pic>
        <p:nvPicPr>
          <p:cNvPr id="6" name="MS logo gray - EMF">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283297" y="281709"/>
            <a:ext cx="2440148" cy="902855"/>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9664483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4"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12829"/>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49" indent="0">
              <a:buFont typeface="Wingdings" panose="05000000000000000000" pitchFamily="2" charset="2"/>
              <a:buNone/>
              <a:tabLst/>
              <a:defRPr sz="1600" b="0"/>
            </a:lvl3pPr>
            <a:lvl4pPr marL="652461" indent="0">
              <a:buFont typeface="Wingdings" panose="05000000000000000000" pitchFamily="2" charset="2"/>
              <a:buNone/>
              <a:defRPr sz="1400" b="0"/>
            </a:lvl4pPr>
            <a:lvl5pPr marL="854073"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12829"/>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49" indent="0">
              <a:buFont typeface="Wingdings" panose="05000000000000000000" pitchFamily="2" charset="2"/>
              <a:buNone/>
              <a:tabLst/>
              <a:defRPr sz="1600" b="0"/>
            </a:lvl3pPr>
            <a:lvl4pPr marL="652461" indent="0">
              <a:buFont typeface="Wingdings" panose="05000000000000000000" pitchFamily="2" charset="2"/>
              <a:buNone/>
              <a:defRPr sz="1400" b="0"/>
            </a:lvl4pPr>
            <a:lvl5pPr marL="854073"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731693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4"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1" y="1436690"/>
            <a:ext cx="5219700" cy="430831"/>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1" y="2084389"/>
            <a:ext cx="5219700" cy="1305052"/>
          </a:xfrm>
        </p:spPr>
        <p:txBody>
          <a:bodyPr>
            <a:spAutoFit/>
          </a:bodyPr>
          <a:lstStyle>
            <a:lvl1pPr marL="171449" indent="-171449">
              <a:defRPr lang="en-US" sz="2000" dirty="0"/>
            </a:lvl1pPr>
            <a:lvl2pPr marL="342901" indent="-171449">
              <a:defRPr lang="en-US" sz="1600" dirty="0"/>
            </a:lvl2pPr>
            <a:lvl3pPr marL="514350" indent="-171449">
              <a:defRPr lang="en-US" sz="1400" dirty="0"/>
            </a:lvl3pPr>
            <a:lvl4pPr marL="666749" indent="-152399">
              <a:defRPr lang="en-US" sz="1200" dirty="0"/>
            </a:lvl4pPr>
            <a:lvl5pPr marL="793750" indent="-120651">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6" y="1436690"/>
            <a:ext cx="5219700" cy="430831"/>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6" y="2084389"/>
            <a:ext cx="5219700" cy="1305052"/>
          </a:xfrm>
        </p:spPr>
        <p:txBody>
          <a:bodyPr>
            <a:spAutoFit/>
          </a:bodyPr>
          <a:lstStyle>
            <a:lvl1pPr marL="171449" indent="-171449">
              <a:defRPr lang="en-US" sz="2000" dirty="0"/>
            </a:lvl1pPr>
            <a:lvl2pPr marL="342901" indent="-171449">
              <a:defRPr lang="en-US" sz="1600" dirty="0"/>
            </a:lvl2pPr>
            <a:lvl3pPr marL="514350" indent="-171449">
              <a:defRPr lang="en-US" sz="1400" dirty="0"/>
            </a:lvl3pPr>
            <a:lvl4pPr marL="685800" indent="-136525">
              <a:defRPr lang="en-US" sz="1200" dirty="0"/>
            </a:lvl4pPr>
            <a:lvl5pPr marL="793750" indent="-120651">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265450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4"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1" y="1436690"/>
            <a:ext cx="5219700" cy="430831"/>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5" y="2081213"/>
            <a:ext cx="5214938" cy="1305052"/>
          </a:xfrm>
        </p:spPr>
        <p:txBody>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6" y="1436690"/>
            <a:ext cx="5219700" cy="430831"/>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3" y="2081213"/>
            <a:ext cx="5214938" cy="1305052"/>
          </a:xfrm>
        </p:spPr>
        <p:txBody>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808230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4"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6"/>
            <a:ext cx="3264409" cy="6156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283115"/>
            <a:ext cx="3264409" cy="1206484"/>
          </a:xfrm>
        </p:spPr>
        <p:txBody>
          <a:bodyPr vert="horz" wrap="square" lIns="0" tIns="0" rIns="0" bIns="0" rtlCol="0">
            <a:spAutoFit/>
          </a:bodyPr>
          <a:lstStyle>
            <a:lvl1pPr>
              <a:defRPr lang="en-US" sz="1600"/>
            </a:lvl1pPr>
            <a:lvl2pPr>
              <a:defRPr lang="en-US" sz="1400"/>
            </a:lvl2pPr>
            <a:lvl3pPr>
              <a:defRPr lang="en-US" sz="1400"/>
            </a:lvl3pPr>
            <a:lvl4pPr>
              <a:defRPr lang="en-US" sz="1200"/>
            </a:lvl4pPr>
            <a:lvl5pPr>
              <a:defRPr lang="en-US" sz="1200" dirty="0"/>
            </a:lvl5pPr>
          </a:lstStyle>
          <a:p>
            <a:pPr marL="141289" lvl="0" indent="-141289"/>
            <a:r>
              <a:rPr lang="en-US"/>
              <a:t>Click to edit Master text styles</a:t>
            </a:r>
          </a:p>
          <a:p>
            <a:pPr marL="141289" lvl="1" indent="-141289"/>
            <a:r>
              <a:rPr lang="en-US"/>
              <a:t>Second level</a:t>
            </a:r>
          </a:p>
          <a:p>
            <a:pPr marL="141289" lvl="2" indent="-141289"/>
            <a:r>
              <a:rPr lang="en-US"/>
              <a:t>Third level</a:t>
            </a:r>
          </a:p>
          <a:p>
            <a:pPr marL="141289" lvl="3" indent="-141289"/>
            <a:r>
              <a:rPr lang="en-US"/>
              <a:t>Fourth level</a:t>
            </a:r>
          </a:p>
          <a:p>
            <a:pPr marL="141289" lvl="4" indent="-141289"/>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7" y="1438276"/>
            <a:ext cx="3264409" cy="6156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7" y="2283115"/>
            <a:ext cx="3264409" cy="1206484"/>
          </a:xfrm>
        </p:spPr>
        <p:txBody>
          <a:bodyPr vert="horz" wrap="square" lIns="0" tIns="0" rIns="0" bIns="0" rtlCol="0">
            <a:spAutoFit/>
          </a:bodyPr>
          <a:lstStyle>
            <a:lvl1pPr>
              <a:defRPr lang="en-US" sz="1600"/>
            </a:lvl1pPr>
            <a:lvl2pPr>
              <a:defRPr lang="en-US" sz="1400"/>
            </a:lvl2pPr>
            <a:lvl3pPr>
              <a:defRPr lang="en-US" sz="1400"/>
            </a:lvl3pPr>
            <a:lvl4pPr>
              <a:defRPr lang="en-US" sz="1200"/>
            </a:lvl4pPr>
            <a:lvl5pPr>
              <a:defRPr lang="en-US" sz="1200" dirty="0"/>
            </a:lvl5pPr>
          </a:lstStyle>
          <a:p>
            <a:pPr marL="141289" lvl="0" indent="-141289"/>
            <a:r>
              <a:rPr lang="en-US"/>
              <a:t>Click to edit Master text styles</a:t>
            </a:r>
          </a:p>
          <a:p>
            <a:pPr marL="141289" lvl="1" indent="-141289"/>
            <a:r>
              <a:rPr lang="en-US"/>
              <a:t>Second level</a:t>
            </a:r>
          </a:p>
          <a:p>
            <a:pPr marL="141289" lvl="2" indent="-141289"/>
            <a:r>
              <a:rPr lang="en-US"/>
              <a:t>Third level</a:t>
            </a:r>
          </a:p>
          <a:p>
            <a:pPr marL="141289" lvl="3" indent="-141289"/>
            <a:r>
              <a:rPr lang="en-US"/>
              <a:t>Fourth level</a:t>
            </a:r>
          </a:p>
          <a:p>
            <a:pPr marL="141289" lvl="4" indent="-141289"/>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6" y="1438276"/>
            <a:ext cx="3264409" cy="6156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6" y="2283115"/>
            <a:ext cx="3264409" cy="1206484"/>
          </a:xfrm>
        </p:spPr>
        <p:txBody>
          <a:bodyPr vert="horz" wrap="square" lIns="0" tIns="0" rIns="0" bIns="0" rtlCol="0">
            <a:spAutoFit/>
          </a:bodyPr>
          <a:lstStyle>
            <a:lvl1pPr>
              <a:defRPr lang="en-US" sz="1600"/>
            </a:lvl1pPr>
            <a:lvl2pPr>
              <a:defRPr lang="en-US" sz="1400"/>
            </a:lvl2pPr>
            <a:lvl3pPr>
              <a:defRPr lang="en-US" sz="1400"/>
            </a:lvl3pPr>
            <a:lvl4pPr>
              <a:defRPr lang="en-US" sz="1200"/>
            </a:lvl4pPr>
            <a:lvl5pPr>
              <a:defRPr lang="en-US" sz="1200" dirty="0"/>
            </a:lvl5pPr>
          </a:lstStyle>
          <a:p>
            <a:pPr marL="141289" lvl="0" indent="-141289"/>
            <a:r>
              <a:rPr lang="en-US"/>
              <a:t>Click to edit Master text styles</a:t>
            </a:r>
          </a:p>
          <a:p>
            <a:pPr marL="141289" lvl="1" indent="-141289"/>
            <a:r>
              <a:rPr lang="en-US"/>
              <a:t>Second level</a:t>
            </a:r>
          </a:p>
          <a:p>
            <a:pPr marL="141289" lvl="2" indent="-141289"/>
            <a:r>
              <a:rPr lang="en-US"/>
              <a:t>Third level</a:t>
            </a:r>
          </a:p>
          <a:p>
            <a:pPr marL="141289" lvl="3" indent="-141289"/>
            <a:r>
              <a:rPr lang="en-US"/>
              <a:t>Fourth level</a:t>
            </a:r>
          </a:p>
          <a:p>
            <a:pPr marL="141289" lvl="4" indent="-141289"/>
            <a:r>
              <a:rPr lang="en-US"/>
              <a:t>Fifth level</a:t>
            </a:r>
          </a:p>
        </p:txBody>
      </p:sp>
    </p:spTree>
    <p:extLst>
      <p:ext uri="{BB962C8B-B14F-4D97-AF65-F5344CB8AC3E}">
        <p14:creationId xmlns:p14="http://schemas.microsoft.com/office/powerpoint/2010/main" val="285907588"/>
      </p:ext>
    </p:extLst>
  </p:cSld>
  <p:clrMapOvr>
    <a:masterClrMapping/>
  </p:clrMapOvr>
  <p:transition>
    <p:fade/>
  </p:transition>
  <p:extLst>
    <p:ext uri="{DCECCB84-F9BA-43D5-87BE-67443E8EF086}">
      <p15:sldGuideLst xmlns:p15="http://schemas.microsoft.com/office/powerpoint/2012/main">
        <p15:guide id="3" orient="horz" pos="1437">
          <p15:clr>
            <a:srgbClr val="5ACBF0"/>
          </p15:clr>
        </p15:guide>
        <p15:guide id="4" orient="horz" pos="906">
          <p15:clr>
            <a:srgbClr val="5ACBF0"/>
          </p15:clr>
        </p15:guide>
        <p15:guide id="5" orient="horz" pos="288">
          <p15:clr>
            <a:srgbClr val="5ACBF0"/>
          </p15:clr>
        </p15:guide>
        <p15:guide id="6" pos="2431">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4"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2" y="1438276"/>
            <a:ext cx="2532063" cy="6156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2" y="2283117"/>
            <a:ext cx="2532063" cy="1452773"/>
          </a:xfrm>
        </p:spPr>
        <p:txBody>
          <a:bodyPr wrap="square">
            <a:spAutoFit/>
          </a:bodyPr>
          <a:lstStyle>
            <a:lvl1pPr marL="141289" indent="-141289">
              <a:defRPr lang="en-US" sz="1600" dirty="0"/>
            </a:lvl1pPr>
            <a:lvl2pPr marL="285749" indent="-125413">
              <a:defRPr lang="en-US" sz="1400" dirty="0"/>
            </a:lvl2pPr>
            <a:lvl3pPr marL="438149" indent="-133351">
              <a:defRPr lang="en-US" sz="1400" dirty="0"/>
            </a:lvl3pPr>
            <a:lvl4pPr marL="566737"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6" y="1438276"/>
            <a:ext cx="2533651" cy="6156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7" y="2276478"/>
            <a:ext cx="2532063" cy="1452773"/>
          </a:xfrm>
        </p:spPr>
        <p:txBody>
          <a:bodyPr wrap="square">
            <a:spAutoFit/>
          </a:bodyPr>
          <a:lstStyle>
            <a:lvl1pPr marL="141289" indent="-141289">
              <a:defRPr lang="en-US" sz="1600" dirty="0"/>
            </a:lvl1pPr>
            <a:lvl2pPr marL="285749" indent="-125413">
              <a:defRPr lang="en-US" sz="1400" dirty="0"/>
            </a:lvl2pPr>
            <a:lvl3pPr marL="438149" indent="-133351">
              <a:defRPr lang="en-US" sz="1400" dirty="0"/>
            </a:lvl3pPr>
            <a:lvl4pPr marL="566737"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10" y="1438276"/>
            <a:ext cx="2532063" cy="6156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10" y="2283117"/>
            <a:ext cx="2532063" cy="1452773"/>
          </a:xfrm>
        </p:spPr>
        <p:txBody>
          <a:bodyPr wrap="square">
            <a:spAutoFit/>
          </a:bodyPr>
          <a:lstStyle>
            <a:lvl1pPr marL="141289" indent="-141289">
              <a:defRPr lang="en-US" sz="1600" dirty="0"/>
            </a:lvl1pPr>
            <a:lvl2pPr marL="285749" indent="-125413">
              <a:defRPr lang="en-US" sz="1400" dirty="0"/>
            </a:lvl2pPr>
            <a:lvl3pPr marL="438149" indent="-133351">
              <a:defRPr lang="en-US" sz="1400" dirty="0"/>
            </a:lvl3pPr>
            <a:lvl4pPr marL="566737"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4" y="1438276"/>
            <a:ext cx="2533651" cy="6156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5" y="2276478"/>
            <a:ext cx="2532063" cy="1452773"/>
          </a:xfrm>
        </p:spPr>
        <p:txBody>
          <a:bodyPr wrap="square">
            <a:spAutoFit/>
          </a:bodyPr>
          <a:lstStyle>
            <a:lvl1pPr marL="141289" indent="-141289">
              <a:defRPr lang="en-US" sz="1600" dirty="0"/>
            </a:lvl1pPr>
            <a:lvl2pPr marL="285749" indent="-125413">
              <a:defRPr lang="en-US" sz="1400" dirty="0"/>
            </a:lvl2pPr>
            <a:lvl3pPr marL="438149" indent="-133351">
              <a:defRPr lang="en-US" sz="1400" dirty="0"/>
            </a:lvl3pPr>
            <a:lvl4pPr marL="566737"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922153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1">
          <p15:clr>
            <a:srgbClr val="5ACBF0"/>
          </p15:clr>
        </p15:guide>
        <p15:guide id="8" pos="3747">
          <p15:clr>
            <a:srgbClr val="5ACBF0"/>
          </p15:clr>
        </p15:guide>
        <p15:guide id="9" pos="3935">
          <p15:clr>
            <a:srgbClr val="5ACBF0"/>
          </p15:clr>
        </p15:guide>
        <p15:guide id="10" pos="5531">
          <p15:clr>
            <a:srgbClr val="5ACBF0"/>
          </p15:clr>
        </p15:guide>
        <p15:guide id="11" pos="5716">
          <p15:clr>
            <a:srgbClr val="5ACBF0"/>
          </p15:clr>
        </p15:guide>
        <p15:guide id="12" orient="horz" pos="1436">
          <p15:clr>
            <a:srgbClr val="5ACBF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4"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6"/>
            <a:ext cx="1965960" cy="615666"/>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6"/>
            <a:ext cx="1965960" cy="1452705"/>
          </a:xfrm>
        </p:spPr>
        <p:txBody>
          <a:bodyPr vert="horz" wrap="square" lIns="0" tIns="0" rIns="0" bIns="0" rtlCol="0">
            <a:spAutoFit/>
          </a:bodyPr>
          <a:lstStyle>
            <a:lvl1pPr>
              <a:defRPr lang="en-US" sz="1600"/>
            </a:lvl1pPr>
            <a:lvl2pPr>
              <a:defRPr lang="en-US" sz="1400"/>
            </a:lvl2pPr>
            <a:lvl3pPr>
              <a:defRPr lang="en-US" sz="1400"/>
            </a:lvl3pPr>
            <a:lvl4pPr>
              <a:defRPr lang="en-US" sz="1200"/>
            </a:lvl4pPr>
            <a:lvl5pPr>
              <a:defRPr lang="en-US" sz="1200" dirty="0"/>
            </a:lvl5pPr>
          </a:lstStyle>
          <a:p>
            <a:pPr marL="141289" lvl="0" indent="-141289"/>
            <a:r>
              <a:rPr lang="en-US"/>
              <a:t>Click to edit Master text styles</a:t>
            </a:r>
          </a:p>
          <a:p>
            <a:pPr marL="141289" lvl="1" indent="-141289"/>
            <a:r>
              <a:rPr lang="en-US"/>
              <a:t>Second level</a:t>
            </a:r>
          </a:p>
          <a:p>
            <a:pPr marL="141289" lvl="2" indent="-141289"/>
            <a:r>
              <a:rPr lang="en-US"/>
              <a:t>Third level</a:t>
            </a:r>
          </a:p>
          <a:p>
            <a:pPr marL="141289" lvl="3" indent="-141289"/>
            <a:r>
              <a:rPr lang="en-US"/>
              <a:t>Fourth level</a:t>
            </a:r>
          </a:p>
          <a:p>
            <a:pPr marL="141289" lvl="4" indent="-141289"/>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6"/>
            <a:ext cx="1965960" cy="615666"/>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6"/>
            <a:ext cx="1965960" cy="1452705"/>
          </a:xfrm>
        </p:spPr>
        <p:txBody>
          <a:bodyPr vert="horz" wrap="square" lIns="0" tIns="0" rIns="0" bIns="0" rtlCol="0">
            <a:spAutoFit/>
          </a:bodyPr>
          <a:lstStyle>
            <a:lvl1pPr>
              <a:defRPr lang="en-US" sz="1600"/>
            </a:lvl1pPr>
            <a:lvl2pPr>
              <a:defRPr lang="en-US" sz="1400"/>
            </a:lvl2pPr>
            <a:lvl3pPr>
              <a:defRPr lang="en-US" sz="1400"/>
            </a:lvl3pPr>
            <a:lvl4pPr>
              <a:defRPr lang="en-US" sz="1200"/>
            </a:lvl4pPr>
            <a:lvl5pPr>
              <a:defRPr lang="en-US" sz="1200" dirty="0"/>
            </a:lvl5pPr>
          </a:lstStyle>
          <a:p>
            <a:pPr marL="141289" lvl="0" indent="-141289"/>
            <a:r>
              <a:rPr lang="en-US"/>
              <a:t>Click to edit Master text styles</a:t>
            </a:r>
          </a:p>
          <a:p>
            <a:pPr marL="141289" lvl="1" indent="-141289"/>
            <a:r>
              <a:rPr lang="en-US"/>
              <a:t>Second level</a:t>
            </a:r>
          </a:p>
          <a:p>
            <a:pPr marL="141289" lvl="2" indent="-141289"/>
            <a:r>
              <a:rPr lang="en-US"/>
              <a:t>Third level</a:t>
            </a:r>
          </a:p>
          <a:p>
            <a:pPr marL="141289" lvl="3" indent="-141289"/>
            <a:r>
              <a:rPr lang="en-US"/>
              <a:t>Fourth level</a:t>
            </a:r>
          </a:p>
          <a:p>
            <a:pPr marL="141289" lvl="4" indent="-141289"/>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6"/>
            <a:ext cx="1965960" cy="615666"/>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6"/>
            <a:ext cx="1965960" cy="1452705"/>
          </a:xfrm>
        </p:spPr>
        <p:txBody>
          <a:bodyPr vert="horz" wrap="square" lIns="0" tIns="0" rIns="0" bIns="0" rtlCol="0">
            <a:spAutoFit/>
          </a:bodyPr>
          <a:lstStyle>
            <a:lvl1pPr>
              <a:defRPr lang="en-US" sz="1600"/>
            </a:lvl1pPr>
            <a:lvl2pPr>
              <a:defRPr lang="en-US" sz="1400"/>
            </a:lvl2pPr>
            <a:lvl3pPr>
              <a:defRPr lang="en-US" sz="1400"/>
            </a:lvl3pPr>
            <a:lvl4pPr>
              <a:defRPr lang="en-US" sz="1200"/>
            </a:lvl4pPr>
            <a:lvl5pPr>
              <a:defRPr lang="en-US" sz="1200" dirty="0"/>
            </a:lvl5pPr>
          </a:lstStyle>
          <a:p>
            <a:pPr marL="141289" lvl="0" indent="-141289"/>
            <a:r>
              <a:rPr lang="en-US"/>
              <a:t>Click to edit Master text styles</a:t>
            </a:r>
          </a:p>
          <a:p>
            <a:pPr marL="141289" lvl="1" indent="-141289"/>
            <a:r>
              <a:rPr lang="en-US"/>
              <a:t>Second level</a:t>
            </a:r>
          </a:p>
          <a:p>
            <a:pPr marL="141289" lvl="2" indent="-141289"/>
            <a:r>
              <a:rPr lang="en-US"/>
              <a:t>Third level</a:t>
            </a:r>
          </a:p>
          <a:p>
            <a:pPr marL="141289" lvl="3" indent="-141289"/>
            <a:r>
              <a:rPr lang="en-US"/>
              <a:t>Fourth level</a:t>
            </a:r>
          </a:p>
          <a:p>
            <a:pPr marL="141289" lvl="4" indent="-141289"/>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6"/>
            <a:ext cx="1965960" cy="615666"/>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6"/>
            <a:ext cx="1965960" cy="1452705"/>
          </a:xfrm>
        </p:spPr>
        <p:txBody>
          <a:bodyPr vert="horz" wrap="square" lIns="0" tIns="0" rIns="0" bIns="0" rtlCol="0">
            <a:spAutoFit/>
          </a:bodyPr>
          <a:lstStyle>
            <a:lvl1pPr>
              <a:defRPr lang="en-US" sz="1600"/>
            </a:lvl1pPr>
            <a:lvl2pPr>
              <a:defRPr lang="en-US" sz="1400"/>
            </a:lvl2pPr>
            <a:lvl3pPr>
              <a:defRPr lang="en-US" sz="1400"/>
            </a:lvl3pPr>
            <a:lvl4pPr>
              <a:defRPr lang="en-US" sz="1200"/>
            </a:lvl4pPr>
            <a:lvl5pPr>
              <a:defRPr lang="en-US" sz="1200" dirty="0"/>
            </a:lvl5pPr>
          </a:lstStyle>
          <a:p>
            <a:pPr marL="141289" lvl="0" indent="-141289"/>
            <a:r>
              <a:rPr lang="en-US"/>
              <a:t>Click to edit Master text styles</a:t>
            </a:r>
          </a:p>
          <a:p>
            <a:pPr marL="141289" lvl="1" indent="-141289"/>
            <a:r>
              <a:rPr lang="en-US"/>
              <a:t>Second level</a:t>
            </a:r>
          </a:p>
          <a:p>
            <a:pPr marL="141289" lvl="2" indent="-141289"/>
            <a:r>
              <a:rPr lang="en-US"/>
              <a:t>Third level</a:t>
            </a:r>
          </a:p>
          <a:p>
            <a:pPr marL="141289" lvl="3" indent="-141289"/>
            <a:r>
              <a:rPr lang="en-US"/>
              <a:t>Fourth level</a:t>
            </a:r>
          </a:p>
          <a:p>
            <a:pPr marL="141289" lvl="4" indent="-141289"/>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9" y="1438276"/>
            <a:ext cx="1965960" cy="615666"/>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9" y="2276476"/>
            <a:ext cx="1965960" cy="1452705"/>
          </a:xfrm>
        </p:spPr>
        <p:txBody>
          <a:bodyPr vert="horz" wrap="square" lIns="0" tIns="0" rIns="0" bIns="0" rtlCol="0">
            <a:spAutoFit/>
          </a:bodyPr>
          <a:lstStyle>
            <a:lvl1pPr>
              <a:defRPr lang="en-US" sz="1600"/>
            </a:lvl1pPr>
            <a:lvl2pPr>
              <a:defRPr lang="en-US" sz="1400"/>
            </a:lvl2pPr>
            <a:lvl3pPr>
              <a:defRPr lang="en-US" sz="1400"/>
            </a:lvl3pPr>
            <a:lvl4pPr>
              <a:defRPr lang="en-US" sz="1200"/>
            </a:lvl4pPr>
            <a:lvl5pPr>
              <a:defRPr lang="en-US" sz="1200" dirty="0"/>
            </a:lvl5pPr>
          </a:lstStyle>
          <a:p>
            <a:pPr marL="141289" lvl="0" indent="-141289"/>
            <a:r>
              <a:rPr lang="en-US"/>
              <a:t>Click to edit Master text styles</a:t>
            </a:r>
          </a:p>
          <a:p>
            <a:pPr marL="141289" lvl="1" indent="-141289"/>
            <a:r>
              <a:rPr lang="en-US"/>
              <a:t>Second level</a:t>
            </a:r>
          </a:p>
          <a:p>
            <a:pPr marL="141289" lvl="2" indent="-141289"/>
            <a:r>
              <a:rPr lang="en-US"/>
              <a:t>Third level</a:t>
            </a:r>
          </a:p>
          <a:p>
            <a:pPr marL="141289" lvl="3" indent="-141289"/>
            <a:r>
              <a:rPr lang="en-US"/>
              <a:t>Fourth level</a:t>
            </a:r>
          </a:p>
          <a:p>
            <a:pPr marL="141289" lvl="4" indent="-141289"/>
            <a:r>
              <a:rPr lang="en-US"/>
              <a:t>Fifth level</a:t>
            </a:r>
          </a:p>
        </p:txBody>
      </p:sp>
    </p:spTree>
    <p:extLst>
      <p:ext uri="{BB962C8B-B14F-4D97-AF65-F5344CB8AC3E}">
        <p14:creationId xmlns:p14="http://schemas.microsoft.com/office/powerpoint/2010/main" val="200403153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1">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1">
          <p15:clr>
            <a:srgbClr val="5ACBF0"/>
          </p15:clr>
        </p15:guide>
        <p15:guide id="12" orient="horz" pos="1436">
          <p15:clr>
            <a:srgbClr val="5ACBF0"/>
          </p15:clr>
        </p15:guide>
        <p15:guide id="13" pos="4647">
          <p15:clr>
            <a:srgbClr val="5ACBF0"/>
          </p15:clr>
        </p15:guide>
        <p15:guide id="14" pos="6072">
          <p15:clr>
            <a:srgbClr val="5ACBF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93668737"/>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50/50 Imag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B3AEB-37BF-20CD-18AD-96D7E3680459}"/>
              </a:ext>
            </a:extLst>
          </p:cNvPr>
          <p:cNvSpPr>
            <a:spLocks noGrp="1"/>
          </p:cNvSpPr>
          <p:nvPr>
            <p:ph type="title" hasCustomPrompt="1"/>
          </p:nvPr>
        </p:nvSpPr>
        <p:spPr>
          <a:xfrm>
            <a:off x="588266" y="457200"/>
            <a:ext cx="4922521" cy="553998"/>
          </a:xfrm>
        </p:spPr>
        <p:txBody>
          <a:bodyPr/>
          <a:lstStyle/>
          <a:p>
            <a:r>
              <a:rPr lang="en-US"/>
              <a:t>Click to edit title</a:t>
            </a:r>
          </a:p>
        </p:txBody>
      </p:sp>
      <p:sp>
        <p:nvSpPr>
          <p:cNvPr id="9" name="Content Placeholder 8">
            <a:extLst>
              <a:ext uri="{FF2B5EF4-FFF2-40B4-BE49-F238E27FC236}">
                <a16:creationId xmlns:a16="http://schemas.microsoft.com/office/drawing/2014/main" id="{01D624DE-483D-FF6E-9BB1-90A937E423D9}"/>
              </a:ext>
            </a:extLst>
          </p:cNvPr>
          <p:cNvSpPr>
            <a:spLocks noGrp="1"/>
          </p:cNvSpPr>
          <p:nvPr>
            <p:ph sz="quarter" idx="10"/>
          </p:nvPr>
        </p:nvSpPr>
        <p:spPr>
          <a:xfrm>
            <a:off x="584202" y="1435102"/>
            <a:ext cx="4922523" cy="1612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descr="This photo is a 'placeholder' only. Drag or drop your photo here, or click and tap the center to insert a photo.">
            <a:extLst>
              <a:ext uri="{FF2B5EF4-FFF2-40B4-BE49-F238E27FC236}">
                <a16:creationId xmlns:a16="http://schemas.microsoft.com/office/drawing/2014/main" id="{7BB8E91B-810E-3A41-33C4-109248C65B22}"/>
              </a:ext>
            </a:extLst>
          </p:cNvPr>
          <p:cNvSpPr>
            <a:spLocks noGrp="1"/>
          </p:cNvSpPr>
          <p:nvPr>
            <p:ph type="pic" sz="quarter" idx="11"/>
          </p:nvPr>
        </p:nvSpPr>
        <p:spPr>
          <a:xfrm>
            <a:off x="6099243" y="860424"/>
            <a:ext cx="5233221" cy="5137151"/>
          </a:xfrm>
          <a:blipFill dpi="0" rotWithShape="1">
            <a:blip r:embed="rId3"/>
            <a:srcRect/>
            <a:tile tx="0" ty="0" sx="76000" sy="76000" flip="none" algn="tl"/>
          </a:blipFill>
        </p:spPr>
        <p:txBody>
          <a:bodyPr>
            <a:noAutofit/>
          </a:bodyPr>
          <a:lstStyle>
            <a:lvl1pPr marL="0" indent="0">
              <a:buNone/>
              <a:defRPr sz="1400"/>
            </a:lvl1pPr>
          </a:lstStyle>
          <a:p>
            <a:r>
              <a:rPr lang="en-US"/>
              <a:t>Click icon to add picture</a:t>
            </a:r>
          </a:p>
        </p:txBody>
      </p:sp>
    </p:spTree>
    <p:extLst>
      <p:ext uri="{BB962C8B-B14F-4D97-AF65-F5344CB8AC3E}">
        <p14:creationId xmlns:p14="http://schemas.microsoft.com/office/powerpoint/2010/main" val="1628934453"/>
      </p:ext>
    </p:extLst>
  </p:cSld>
  <p:clrMapOvr>
    <a:masterClrMapping/>
  </p:clrMapOvr>
  <p:transition>
    <p:fade/>
  </p:transition>
  <p:extLst>
    <p:ext uri="{DCECCB84-F9BA-43D5-87BE-67443E8EF086}">
      <p15:sldGuideLst xmlns:p15="http://schemas.microsoft.com/office/powerpoint/2012/main">
        <p15:guide id="1" pos="3840">
          <p15:clr>
            <a:srgbClr val="FBAE40"/>
          </p15:clr>
        </p15:guide>
        <p15:guide id="2" pos="3471">
          <p15:clr>
            <a:srgbClr val="FBAE40"/>
          </p15:clr>
        </p15:guide>
        <p15:guide id="3" orient="horz" pos="1272">
          <p15:clr>
            <a:srgbClr val="FBAE40"/>
          </p15:clr>
        </p15:guide>
        <p15:guide id="4" orient="horz" pos="902">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50/50 Image and Tex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B3AEB-37BF-20CD-18AD-96D7E3680459}"/>
              </a:ext>
            </a:extLst>
          </p:cNvPr>
          <p:cNvSpPr>
            <a:spLocks noGrp="1"/>
          </p:cNvSpPr>
          <p:nvPr>
            <p:ph type="title" hasCustomPrompt="1"/>
          </p:nvPr>
        </p:nvSpPr>
        <p:spPr>
          <a:xfrm>
            <a:off x="588266" y="457200"/>
            <a:ext cx="4922521" cy="553998"/>
          </a:xfrm>
        </p:spPr>
        <p:txBody>
          <a:bodyPr/>
          <a:lstStyle/>
          <a:p>
            <a:r>
              <a:rPr lang="en-US"/>
              <a:t>Click to edit title</a:t>
            </a:r>
          </a:p>
        </p:txBody>
      </p:sp>
      <p:sp>
        <p:nvSpPr>
          <p:cNvPr id="9" name="Content Placeholder 8">
            <a:extLst>
              <a:ext uri="{FF2B5EF4-FFF2-40B4-BE49-F238E27FC236}">
                <a16:creationId xmlns:a16="http://schemas.microsoft.com/office/drawing/2014/main" id="{01D624DE-483D-FF6E-9BB1-90A937E423D9}"/>
              </a:ext>
            </a:extLst>
          </p:cNvPr>
          <p:cNvSpPr>
            <a:spLocks noGrp="1"/>
          </p:cNvSpPr>
          <p:nvPr>
            <p:ph sz="quarter" idx="10"/>
          </p:nvPr>
        </p:nvSpPr>
        <p:spPr>
          <a:xfrm>
            <a:off x="584202" y="1435102"/>
            <a:ext cx="4922523" cy="1612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descr="This photo is a 'placeholder' only. Drag or drop your photo here, or click and tap the center to insert a photo.">
            <a:extLst>
              <a:ext uri="{FF2B5EF4-FFF2-40B4-BE49-F238E27FC236}">
                <a16:creationId xmlns:a16="http://schemas.microsoft.com/office/drawing/2014/main" id="{7BB8E91B-810E-3A41-33C4-109248C65B22}"/>
              </a:ext>
            </a:extLst>
          </p:cNvPr>
          <p:cNvSpPr>
            <a:spLocks noGrp="1"/>
          </p:cNvSpPr>
          <p:nvPr>
            <p:ph type="pic" sz="quarter" idx="11"/>
          </p:nvPr>
        </p:nvSpPr>
        <p:spPr>
          <a:xfrm>
            <a:off x="6099243" y="860424"/>
            <a:ext cx="5233221" cy="5137151"/>
          </a:xfrm>
          <a:blipFill dpi="0" rotWithShape="1">
            <a:blip r:embed="rId3"/>
            <a:srcRect/>
            <a:tile tx="0" ty="0" sx="76000" sy="76000" flip="none" algn="tl"/>
          </a:blipFill>
        </p:spPr>
        <p:txBody>
          <a:bodyPr>
            <a:noAutofit/>
          </a:bodyPr>
          <a:lstStyle>
            <a:lvl1pPr marL="0" indent="0">
              <a:buNone/>
              <a:defRPr sz="1400"/>
            </a:lvl1pPr>
          </a:lstStyle>
          <a:p>
            <a:r>
              <a:rPr lang="en-US"/>
              <a:t>Click icon to add picture</a:t>
            </a:r>
          </a:p>
        </p:txBody>
      </p:sp>
    </p:spTree>
    <p:extLst>
      <p:ext uri="{BB962C8B-B14F-4D97-AF65-F5344CB8AC3E}">
        <p14:creationId xmlns:p14="http://schemas.microsoft.com/office/powerpoint/2010/main" val="134511090"/>
      </p:ext>
    </p:extLst>
  </p:cSld>
  <p:clrMapOvr>
    <a:masterClrMapping/>
  </p:clrMapOvr>
  <p:transition>
    <p:fade/>
  </p:transition>
  <p:extLst>
    <p:ext uri="{DCECCB84-F9BA-43D5-87BE-67443E8EF086}">
      <p15:sldGuideLst xmlns:p15="http://schemas.microsoft.com/office/powerpoint/2012/main">
        <p15:guide id="1" pos="3840">
          <p15:clr>
            <a:srgbClr val="FBAE40"/>
          </p15:clr>
        </p15:guide>
        <p15:guide id="2" pos="3471">
          <p15:clr>
            <a:srgbClr val="FBAE40"/>
          </p15:clr>
        </p15:guide>
        <p15:guide id="3" orient="horz" pos="1272">
          <p15:clr>
            <a:srgbClr val="FBAE40"/>
          </p15:clr>
        </p15:guide>
        <p15:guide id="4" orient="horz" pos="902">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50/50 Image and Text 3">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B3AEB-37BF-20CD-18AD-96D7E3680459}"/>
              </a:ext>
            </a:extLst>
          </p:cNvPr>
          <p:cNvSpPr>
            <a:spLocks noGrp="1"/>
          </p:cNvSpPr>
          <p:nvPr>
            <p:ph type="title" hasCustomPrompt="1"/>
          </p:nvPr>
        </p:nvSpPr>
        <p:spPr>
          <a:xfrm>
            <a:off x="588266" y="457200"/>
            <a:ext cx="4922521" cy="553998"/>
          </a:xfrm>
        </p:spPr>
        <p:txBody>
          <a:bodyPr/>
          <a:lstStyle/>
          <a:p>
            <a:r>
              <a:rPr lang="en-US"/>
              <a:t>Click to edit title</a:t>
            </a:r>
          </a:p>
        </p:txBody>
      </p:sp>
      <p:sp>
        <p:nvSpPr>
          <p:cNvPr id="9" name="Content Placeholder 8">
            <a:extLst>
              <a:ext uri="{FF2B5EF4-FFF2-40B4-BE49-F238E27FC236}">
                <a16:creationId xmlns:a16="http://schemas.microsoft.com/office/drawing/2014/main" id="{01D624DE-483D-FF6E-9BB1-90A937E423D9}"/>
              </a:ext>
            </a:extLst>
          </p:cNvPr>
          <p:cNvSpPr>
            <a:spLocks noGrp="1"/>
          </p:cNvSpPr>
          <p:nvPr>
            <p:ph sz="quarter" idx="10"/>
          </p:nvPr>
        </p:nvSpPr>
        <p:spPr>
          <a:xfrm>
            <a:off x="584202" y="1435102"/>
            <a:ext cx="4922523" cy="1612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descr="This photo is a 'placeholder' only. Drag or drop your photo here, or click and tap the center to insert a photo.">
            <a:extLst>
              <a:ext uri="{FF2B5EF4-FFF2-40B4-BE49-F238E27FC236}">
                <a16:creationId xmlns:a16="http://schemas.microsoft.com/office/drawing/2014/main" id="{7BB8E91B-810E-3A41-33C4-109248C65B22}"/>
              </a:ext>
            </a:extLst>
          </p:cNvPr>
          <p:cNvSpPr>
            <a:spLocks noGrp="1"/>
          </p:cNvSpPr>
          <p:nvPr>
            <p:ph type="pic" sz="quarter" idx="11"/>
          </p:nvPr>
        </p:nvSpPr>
        <p:spPr>
          <a:xfrm>
            <a:off x="6099242" y="0"/>
            <a:ext cx="6092759" cy="6858000"/>
          </a:xfrm>
          <a:blipFill dpi="0" rotWithShape="1">
            <a:blip r:embed="rId2"/>
            <a:srcRect/>
            <a:tile tx="-355600" ty="0" sx="100000" sy="100000" flip="none" algn="tl"/>
          </a:blipFill>
        </p:spPr>
        <p:txBody>
          <a:bodyPr>
            <a:noAutofit/>
          </a:bodyPr>
          <a:lstStyle>
            <a:lvl1pPr marL="0" indent="0">
              <a:buNone/>
              <a:defRPr sz="1400"/>
            </a:lvl1pPr>
          </a:lstStyle>
          <a:p>
            <a:r>
              <a:rPr lang="en-US"/>
              <a:t>Click icon to add picture</a:t>
            </a:r>
          </a:p>
        </p:txBody>
      </p:sp>
    </p:spTree>
    <p:extLst>
      <p:ext uri="{BB962C8B-B14F-4D97-AF65-F5344CB8AC3E}">
        <p14:creationId xmlns:p14="http://schemas.microsoft.com/office/powerpoint/2010/main" val="3837820826"/>
      </p:ext>
    </p:extLst>
  </p:cSld>
  <p:clrMapOvr>
    <a:masterClrMapping/>
  </p:clrMapOvr>
  <p:transition>
    <p:fade/>
  </p:transition>
  <p:extLst>
    <p:ext uri="{DCECCB84-F9BA-43D5-87BE-67443E8EF086}">
      <p15:sldGuideLst xmlns:p15="http://schemas.microsoft.com/office/powerpoint/2012/main">
        <p15:guide id="1" pos="3840">
          <p15:clr>
            <a:srgbClr val="FBAE40"/>
          </p15:clr>
        </p15:guide>
        <p15:guide id="2" pos="3471">
          <p15:clr>
            <a:srgbClr val="FBAE40"/>
          </p15:clr>
        </p15:guide>
        <p15:guide id="3" orient="horz" pos="1272">
          <p15:clr>
            <a:srgbClr val="FBAE40"/>
          </p15:clr>
        </p15:guide>
        <p15:guide id="4" orient="horz" pos="90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971520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a:srcRect l="6869" t="4813" r="352" b="16979"/>
          <a:stretch/>
        </p:blipFill>
        <p:spPr>
          <a:xfrm>
            <a:off x="0" y="0"/>
            <a:ext cx="12192000" cy="6858000"/>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gradFill>
                  <a:gsLst>
                    <a:gs pos="21764">
                      <a:srgbClr val="1A1A1A"/>
                    </a:gs>
                    <a:gs pos="12500">
                      <a:srgbClr val="1A1A1A"/>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gradFill>
                  <a:gsLst>
                    <a:gs pos="21764">
                      <a:srgbClr val="1A1A1A"/>
                    </a:gs>
                    <a:gs pos="12500">
                      <a:srgbClr val="1A1A1A"/>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C4B60698-9D0C-2245-AB54-408320A04694}"/>
              </a:ext>
            </a:extLst>
          </p:cNvPr>
          <p:cNvPicPr>
            <a:picLocks noChangeAspect="1"/>
          </p:cNvPicPr>
          <p:nvPr userDrawn="1"/>
        </p:nvPicPr>
        <p:blipFill>
          <a:blip r:embed="rId3"/>
          <a:stretch>
            <a:fillRect/>
          </a:stretch>
        </p:blipFill>
        <p:spPr bwMode="black">
          <a:xfrm>
            <a:off x="283297" y="281709"/>
            <a:ext cx="2440148" cy="902855"/>
          </a:xfrm>
          <a:prstGeom prst="rect">
            <a:avLst/>
          </a:prstGeom>
        </p:spPr>
      </p:pic>
    </p:spTree>
    <p:extLst>
      <p:ext uri="{BB962C8B-B14F-4D97-AF65-F5344CB8AC3E}">
        <p14:creationId xmlns:p14="http://schemas.microsoft.com/office/powerpoint/2010/main" val="24727226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Quote Slide - Sho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E69C-AACC-A937-7D9E-AEF1588D06FD}"/>
              </a:ext>
            </a:extLst>
          </p:cNvPr>
          <p:cNvSpPr>
            <a:spLocks noGrp="1"/>
          </p:cNvSpPr>
          <p:nvPr>
            <p:ph type="title" hasCustomPrompt="1"/>
          </p:nvPr>
        </p:nvSpPr>
        <p:spPr>
          <a:xfrm>
            <a:off x="3869244" y="2979778"/>
            <a:ext cx="7740145" cy="553998"/>
          </a:xfrm>
        </p:spPr>
        <p:txBody>
          <a:bodyPr anchor="b" anchorCtr="0"/>
          <a:lstStyle>
            <a:lvl1pPr marL="182880" indent="-182880">
              <a:defRPr/>
            </a:lvl1pPr>
          </a:lstStyle>
          <a:p>
            <a:r>
              <a:rPr lang="en-US"/>
              <a:t>“Insert quote here”</a:t>
            </a:r>
          </a:p>
        </p:txBody>
      </p:sp>
      <p:sp>
        <p:nvSpPr>
          <p:cNvPr id="9" name="Text Placeholder 4">
            <a:extLst>
              <a:ext uri="{FF2B5EF4-FFF2-40B4-BE49-F238E27FC236}">
                <a16:creationId xmlns:a16="http://schemas.microsoft.com/office/drawing/2014/main" id="{1C0D5F63-F2B7-E03A-A9F2-6DC339C46234}"/>
              </a:ext>
            </a:extLst>
          </p:cNvPr>
          <p:cNvSpPr>
            <a:spLocks noGrp="1"/>
          </p:cNvSpPr>
          <p:nvPr>
            <p:ph type="body" sz="quarter" idx="12" hasCustomPrompt="1"/>
          </p:nvPr>
        </p:nvSpPr>
        <p:spPr>
          <a:xfrm>
            <a:off x="4059239" y="3962401"/>
            <a:ext cx="7543800" cy="307834"/>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Name</a:t>
            </a:r>
          </a:p>
        </p:txBody>
      </p:sp>
      <p:sp>
        <p:nvSpPr>
          <p:cNvPr id="10" name="Text Placeholder 3">
            <a:extLst>
              <a:ext uri="{FF2B5EF4-FFF2-40B4-BE49-F238E27FC236}">
                <a16:creationId xmlns:a16="http://schemas.microsoft.com/office/drawing/2014/main" id="{3C8F21EA-8B63-FD39-60DD-D40E5BF49B31}"/>
              </a:ext>
            </a:extLst>
          </p:cNvPr>
          <p:cNvSpPr>
            <a:spLocks noGrp="1"/>
          </p:cNvSpPr>
          <p:nvPr>
            <p:ph type="body" sz="quarter" idx="13" hasCustomPrompt="1"/>
          </p:nvPr>
        </p:nvSpPr>
        <p:spPr>
          <a:xfrm>
            <a:off x="4059239" y="4294189"/>
            <a:ext cx="7543800" cy="246165"/>
          </a:xfrm>
        </p:spPr>
        <p:txBody>
          <a:bodyPr/>
          <a:lstStyle>
            <a:lvl1pPr marL="0" indent="0">
              <a:buNone/>
              <a:defRPr sz="1600"/>
            </a:lvl1pPr>
            <a:lvl2pPr marL="228600" indent="0">
              <a:buNone/>
              <a:defRPr/>
            </a:lvl2pPr>
            <a:lvl3pPr marL="457200" indent="0">
              <a:buNone/>
              <a:defRPr/>
            </a:lvl3pPr>
            <a:lvl4pPr marL="661987" indent="0">
              <a:buNone/>
              <a:defRPr/>
            </a:lvl4pPr>
            <a:lvl5pPr marL="855662" indent="0">
              <a:buNone/>
              <a:defRPr/>
            </a:lvl5pPr>
          </a:lstStyle>
          <a:p>
            <a:pPr lvl="0"/>
            <a:r>
              <a:rPr lang="en-US"/>
              <a:t>Title, company, or other information</a:t>
            </a:r>
          </a:p>
        </p:txBody>
      </p:sp>
    </p:spTree>
    <p:extLst>
      <p:ext uri="{BB962C8B-B14F-4D97-AF65-F5344CB8AC3E}">
        <p14:creationId xmlns:p14="http://schemas.microsoft.com/office/powerpoint/2010/main" val="108041571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2557">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Quote Slide - Lo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E69C-AACC-A937-7D9E-AEF1588D06FD}"/>
              </a:ext>
            </a:extLst>
          </p:cNvPr>
          <p:cNvSpPr>
            <a:spLocks noGrp="1"/>
          </p:cNvSpPr>
          <p:nvPr>
            <p:ph type="title" hasCustomPrompt="1"/>
          </p:nvPr>
        </p:nvSpPr>
        <p:spPr>
          <a:xfrm>
            <a:off x="3869244" y="4088382"/>
            <a:ext cx="7740145" cy="553998"/>
          </a:xfrm>
        </p:spPr>
        <p:txBody>
          <a:bodyPr anchor="b" anchorCtr="0"/>
          <a:lstStyle>
            <a:lvl1pPr marL="182880" indent="-182880">
              <a:defRPr/>
            </a:lvl1pPr>
          </a:lstStyle>
          <a:p>
            <a:r>
              <a:rPr lang="en-US"/>
              <a:t>“Insert quote here”</a:t>
            </a:r>
          </a:p>
        </p:txBody>
      </p:sp>
      <p:sp>
        <p:nvSpPr>
          <p:cNvPr id="9" name="Text Placeholder 4">
            <a:extLst>
              <a:ext uri="{FF2B5EF4-FFF2-40B4-BE49-F238E27FC236}">
                <a16:creationId xmlns:a16="http://schemas.microsoft.com/office/drawing/2014/main" id="{1C0D5F63-F2B7-E03A-A9F2-6DC339C46234}"/>
              </a:ext>
            </a:extLst>
          </p:cNvPr>
          <p:cNvSpPr>
            <a:spLocks noGrp="1"/>
          </p:cNvSpPr>
          <p:nvPr>
            <p:ph type="body" sz="quarter" idx="12" hasCustomPrompt="1"/>
          </p:nvPr>
        </p:nvSpPr>
        <p:spPr>
          <a:xfrm>
            <a:off x="4059239" y="5071004"/>
            <a:ext cx="7543800" cy="307834"/>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Name</a:t>
            </a:r>
          </a:p>
        </p:txBody>
      </p:sp>
      <p:sp>
        <p:nvSpPr>
          <p:cNvPr id="10" name="Text Placeholder 3">
            <a:extLst>
              <a:ext uri="{FF2B5EF4-FFF2-40B4-BE49-F238E27FC236}">
                <a16:creationId xmlns:a16="http://schemas.microsoft.com/office/drawing/2014/main" id="{3C8F21EA-8B63-FD39-60DD-D40E5BF49B31}"/>
              </a:ext>
            </a:extLst>
          </p:cNvPr>
          <p:cNvSpPr>
            <a:spLocks noGrp="1"/>
          </p:cNvSpPr>
          <p:nvPr>
            <p:ph type="body" sz="quarter" idx="13" hasCustomPrompt="1"/>
          </p:nvPr>
        </p:nvSpPr>
        <p:spPr>
          <a:xfrm>
            <a:off x="4059239" y="5402793"/>
            <a:ext cx="7543800" cy="246165"/>
          </a:xfrm>
        </p:spPr>
        <p:txBody>
          <a:bodyPr/>
          <a:lstStyle>
            <a:lvl1pPr marL="0" indent="0">
              <a:buNone/>
              <a:defRPr sz="1600"/>
            </a:lvl1pPr>
            <a:lvl2pPr marL="228600" indent="0">
              <a:buNone/>
              <a:defRPr/>
            </a:lvl2pPr>
            <a:lvl3pPr marL="457200" indent="0">
              <a:buNone/>
              <a:defRPr/>
            </a:lvl3pPr>
            <a:lvl4pPr marL="661987" indent="0">
              <a:buNone/>
              <a:defRPr/>
            </a:lvl4pPr>
            <a:lvl5pPr marL="855662" indent="0">
              <a:buNone/>
              <a:defRPr/>
            </a:lvl5pPr>
          </a:lstStyle>
          <a:p>
            <a:pPr lvl="0"/>
            <a:r>
              <a:rPr lang="en-US"/>
              <a:t>Title, company, or other information</a:t>
            </a:r>
          </a:p>
        </p:txBody>
      </p:sp>
    </p:spTree>
    <p:extLst>
      <p:ext uri="{BB962C8B-B14F-4D97-AF65-F5344CB8AC3E}">
        <p14:creationId xmlns:p14="http://schemas.microsoft.com/office/powerpoint/2010/main" val="288020081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2557">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5" y="2875003"/>
            <a:ext cx="4127692" cy="1107995"/>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6690641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3">
          <p15:clr>
            <a:srgbClr val="A4A3A4"/>
          </p15:clr>
        </p15:guide>
        <p15:guide id="8" pos="1373">
          <p15:clr>
            <a:srgbClr val="A4A3A4"/>
          </p15:clr>
        </p15:guide>
        <p15:guide id="9" pos="1556">
          <p15:clr>
            <a:srgbClr val="A4A3A4"/>
          </p15:clr>
        </p15:guide>
        <p15:guide id="10" pos="1967">
          <p15:clr>
            <a:srgbClr val="A4A3A4"/>
          </p15:clr>
        </p15:guide>
        <p15:guide id="11" pos="2151">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7">
          <p15:clr>
            <a:srgbClr val="A4A3A4"/>
          </p15:clr>
        </p15:guide>
        <p15:guide id="20" pos="4937">
          <p15:clr>
            <a:srgbClr val="A4A3A4"/>
          </p15:clr>
        </p15:guide>
        <p15:guide id="21" pos="5120">
          <p15:clr>
            <a:srgbClr val="A4A3A4"/>
          </p15:clr>
        </p15:guide>
        <p15:guide id="22" pos="5529">
          <p15:clr>
            <a:srgbClr val="A4A3A4"/>
          </p15:clr>
        </p15:guide>
        <p15:guide id="23" pos="5715">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2" y="457202"/>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523873961"/>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2" y="2016204"/>
            <a:ext cx="4158363" cy="1107995"/>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2" y="3535541"/>
            <a:ext cx="4162425" cy="861661"/>
          </a:xfrm>
        </p:spPr>
        <p:txBody>
          <a:bodyPr/>
          <a:lstStyle>
            <a:lvl1pPr marL="0" indent="0">
              <a:buNone/>
              <a:defRPr sz="2800">
                <a:latin typeface="+mn-lt"/>
              </a:defRPr>
            </a:lvl1pPr>
            <a:lvl2pPr marL="228600" indent="0">
              <a:buNone/>
              <a:defRPr/>
            </a:lvl2pPr>
            <a:lvl3pPr marL="457200" indent="0">
              <a:buNone/>
              <a:defRPr/>
            </a:lvl3pPr>
            <a:lvl4pPr marL="661987" indent="0">
              <a:buNone/>
              <a:defRPr/>
            </a:lvl4pPr>
            <a:lvl5pPr marL="855662"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4"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6260763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2" y="2873415"/>
            <a:ext cx="4159951" cy="1107995"/>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4"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4509289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4" y="2979740"/>
            <a:ext cx="4163125" cy="861661"/>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4"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3958188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4"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90028743"/>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4"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80783209"/>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4"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55202737"/>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a:srcRect l="922" t="8425" r="3450" b="10953"/>
          <a:stretch/>
        </p:blipFill>
        <p:spPr>
          <a:xfrm>
            <a:off x="-1" y="-1"/>
            <a:ext cx="12192001" cy="6858001"/>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1A0A0744-85F1-0F43-8CD0-F540C13B0A75}"/>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1921294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4" y="5436128"/>
            <a:ext cx="11018520" cy="553998"/>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4"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17501420"/>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4" y="866287"/>
            <a:ext cx="11018520" cy="553998"/>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4"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846809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4" y="457200"/>
            <a:ext cx="11018520" cy="5539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200" y="5689600"/>
            <a:ext cx="5367529" cy="307834"/>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3" y="2025650"/>
            <a:ext cx="5367529"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1" y="5689600"/>
            <a:ext cx="5367529" cy="307834"/>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6" y="2025650"/>
            <a:ext cx="5367529"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4"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9125628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4" y="457200"/>
            <a:ext cx="11018520" cy="5539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5" y="5689600"/>
            <a:ext cx="3475037" cy="307834"/>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2" y="5689600"/>
            <a:ext cx="3475037" cy="307834"/>
          </a:xfrm>
        </p:spPr>
        <p:txBody>
          <a:bodyPr/>
          <a:lstStyle>
            <a:lvl1pPr marL="0" indent="0" algn="l">
              <a:spcBef>
                <a:spcPts val="0"/>
              </a:spcBef>
              <a:buNone/>
              <a:defRPr sz="20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4" y="5689600"/>
            <a:ext cx="3475037" cy="307834"/>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4"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4"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271176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4" y="457200"/>
            <a:ext cx="11018520" cy="5539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40"/>
            <a:ext cx="2532889" cy="615666"/>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3" y="2025650"/>
            <a:ext cx="2532889"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9" y="4753940"/>
            <a:ext cx="2532889" cy="615666"/>
          </a:xfrm>
        </p:spPr>
        <p:txBody>
          <a:bodyPr/>
          <a:lstStyle>
            <a:lvl1pPr marL="0" indent="0" algn="l">
              <a:spcBef>
                <a:spcPts val="0"/>
              </a:spcBef>
              <a:buNone/>
              <a:defRPr sz="20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9" y="2025650"/>
            <a:ext cx="2532889"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40"/>
            <a:ext cx="2532889" cy="615666"/>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9"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1" y="4753940"/>
            <a:ext cx="2532889" cy="615666"/>
          </a:xfrm>
        </p:spPr>
        <p:txBody>
          <a:bodyPr/>
          <a:lstStyle>
            <a:lvl1pPr marL="0" indent="0" algn="l">
              <a:spcBef>
                <a:spcPts val="0"/>
              </a:spcBef>
              <a:buNone/>
              <a:defRPr sz="20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6" y="2025650"/>
            <a:ext cx="2532889"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4"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41853583"/>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1">
          <p15:clr>
            <a:srgbClr val="5ACBF0"/>
          </p15:clr>
        </p15:guide>
        <p15:guide id="8" pos="3747">
          <p15:clr>
            <a:srgbClr val="5ACBF0"/>
          </p15:clr>
        </p15:guide>
        <p15:guide id="9" pos="3935">
          <p15:clr>
            <a:srgbClr val="5ACBF0"/>
          </p15:clr>
        </p15:guide>
        <p15:guide id="10" pos="5531">
          <p15:clr>
            <a:srgbClr val="5ACBF0"/>
          </p15:clr>
        </p15:guide>
        <p15:guide id="11" pos="5716">
          <p15:clr>
            <a:srgbClr val="5ACBF0"/>
          </p15:clr>
        </p15:guide>
        <p15:guide id="12" orient="horz" pos="2870">
          <p15:clr>
            <a:srgbClr val="5ACBF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4" y="866573"/>
            <a:ext cx="11018520" cy="55399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1"/>
            <a:ext cx="4892040" cy="307834"/>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1" y="2286000"/>
            <a:ext cx="6062473"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1"/>
            <a:ext cx="4892040" cy="307834"/>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7" y="2286000"/>
            <a:ext cx="6062473"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4"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345609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7">
          <p15:clr>
            <a:srgbClr val="5ACBF0"/>
          </p15:clr>
        </p15:guide>
        <p15:guide id="6" pos="3859">
          <p15:clr>
            <a:srgbClr val="5ACBF0"/>
          </p15:clr>
        </p15:guide>
        <p15:guide id="11" pos="1911">
          <p15:clr>
            <a:srgbClr val="5ACBF0"/>
          </p15:clr>
        </p15:guide>
        <p15:guide id="12" pos="5771">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4" y="866572"/>
            <a:ext cx="11018520" cy="55399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7" y="4800601"/>
            <a:ext cx="2852929" cy="615666"/>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7" y="4799411"/>
            <a:ext cx="2852929" cy="615666"/>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7" y="4799412"/>
            <a:ext cx="2852929" cy="615666"/>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4"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1546593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5">
          <p15:clr>
            <a:srgbClr val="5ACBF0"/>
          </p15:clr>
        </p15:guide>
        <p15:guide id="6" pos="2573">
          <p15:clr>
            <a:srgbClr val="5ACBF0"/>
          </p15:clr>
        </p15:guide>
        <p15:guide id="8" pos="5109">
          <p15:clr>
            <a:srgbClr val="5ACBF0"/>
          </p15:clr>
        </p15:guide>
        <p15:guide id="9" pos="5145">
          <p15:clr>
            <a:srgbClr val="5ACBF0"/>
          </p15:clr>
        </p15:guide>
        <p15:guide id="11" pos="1267">
          <p15:clr>
            <a:srgbClr val="5ACBF0"/>
          </p15:clr>
        </p15:guide>
        <p15:guide id="12" pos="3840">
          <p15:clr>
            <a:srgbClr val="5ACBF0"/>
          </p15:clr>
        </p15:guide>
        <p15:guide id="13" pos="6415">
          <p15:clr>
            <a:srgbClr val="5ACBF0"/>
          </p15:clr>
        </p15:guide>
        <p15:guide id="14" orient="horz" pos="1074">
          <p15:clr>
            <a:srgbClr val="5ACBF0"/>
          </p15:clr>
        </p15:guide>
        <p15:guide id="15" pos="2168">
          <p15:clr>
            <a:srgbClr val="5ACBF0"/>
          </p15:clr>
        </p15:guide>
        <p15:guide id="16" pos="2944">
          <p15:clr>
            <a:srgbClr val="5ACBF0"/>
          </p15:clr>
        </p15:guide>
        <p15:guide id="17" pos="4739">
          <p15:clr>
            <a:srgbClr val="5ACBF0"/>
          </p15:clr>
        </p15:guide>
        <p15:guide id="18" pos="5515">
          <p15:clr>
            <a:srgbClr val="5ACBF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4" y="866573"/>
            <a:ext cx="11018520" cy="55399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1"/>
            <a:ext cx="1828800" cy="92350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1" y="2286000"/>
            <a:ext cx="2999233"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10"/>
            <a:ext cx="1828800" cy="92350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3"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1"/>
            <a:ext cx="1828800" cy="92350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3" y="2286000"/>
            <a:ext cx="2999233"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10"/>
            <a:ext cx="1828800" cy="92350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7" y="2286000"/>
            <a:ext cx="2999233"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4"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7982619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1">
          <p15:clr>
            <a:srgbClr val="5ACBF0"/>
          </p15:clr>
        </p15:guide>
        <p15:guide id="6" pos="1931">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9">
          <p15:clr>
            <a:srgbClr val="5ACBF0"/>
          </p15:clr>
        </p15:guide>
        <p15:guide id="18" pos="3451">
          <p15:clr>
            <a:srgbClr val="5ACBF0"/>
          </p15:clr>
        </p15:guide>
        <p15:guide id="19" pos="4231">
          <p15:clr>
            <a:srgbClr val="5ACBF0"/>
          </p15:clr>
        </p15:guide>
        <p15:guide id="20" pos="5380">
          <p15:clr>
            <a:srgbClr val="5ACBF0"/>
          </p15:clr>
        </p15:guide>
        <p15:guide id="21" pos="6156">
          <p15:clr>
            <a:srgbClr val="5ACBF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4" y="866573"/>
            <a:ext cx="11018520" cy="55399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9" y="4800601"/>
            <a:ext cx="1801369" cy="92350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1"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3" y="4799410"/>
            <a:ext cx="1801369" cy="92350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7" y="4799411"/>
            <a:ext cx="1801369" cy="92350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10"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10"/>
            <a:ext cx="1801369" cy="92350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4"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10"/>
            <a:ext cx="1801369" cy="923500"/>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7"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4"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5061138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5">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5">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5">
          <p15:clr>
            <a:srgbClr val="5ACBF0"/>
          </p15:clr>
        </p15:guide>
        <p15:guide id="27" pos="3840">
          <p15:clr>
            <a:srgbClr val="5ACBF0"/>
          </p15:clr>
        </p15:guide>
        <p15:guide id="28" pos="5387">
          <p15:clr>
            <a:srgbClr val="5ACBF0"/>
          </p15:clr>
        </p15:guide>
        <p15:guide id="29" pos="753">
          <p15:clr>
            <a:srgbClr val="5ACBF0"/>
          </p15:clr>
        </p15:guide>
        <p15:guide id="30" pos="6927">
          <p15:clr>
            <a:srgbClr val="5ACBF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4" y="869747"/>
            <a:ext cx="11018520" cy="55399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7" y="2286000"/>
            <a:ext cx="2313433"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7" y="4800601"/>
            <a:ext cx="2313433" cy="615666"/>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3"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1"/>
            <a:ext cx="2313433" cy="615666"/>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4" y="2286000"/>
            <a:ext cx="2313433"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4" y="4800601"/>
            <a:ext cx="2313433" cy="615666"/>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4"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3265902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7">
          <p15:clr>
            <a:srgbClr val="5ACBF0"/>
          </p15:clr>
        </p15:guide>
        <p15:guide id="6" pos="2741">
          <p15:clr>
            <a:srgbClr val="5ACBF0"/>
          </p15:clr>
        </p15:guide>
        <p15:guide id="7" pos="2012">
          <p15:clr>
            <a:srgbClr val="5ACBF0"/>
          </p15:clr>
        </p15:guide>
        <p15:guide id="8" pos="3109">
          <p15:clr>
            <a:srgbClr val="5ACBF0"/>
          </p15:clr>
        </p15:guide>
        <p15:guide id="9" pos="4571">
          <p15:clr>
            <a:srgbClr val="5ACBF0"/>
          </p15:clr>
        </p15:guide>
        <p15:guide id="11" pos="6397">
          <p15:clr>
            <a:srgbClr val="5ACBF0"/>
          </p15:clr>
        </p15:guide>
        <p15:guide id="12" orient="horz" pos="1440">
          <p15:clr>
            <a:srgbClr val="5ACBF0"/>
          </p15:clr>
        </p15:guide>
        <p15:guide id="13" pos="4939">
          <p15:clr>
            <a:srgbClr val="5ACBF0"/>
          </p15:clr>
        </p15:guide>
        <p15:guide id="14" orient="horz" pos="2894">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a:srcRect l="322" t="11533" b="4448"/>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42684046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4" y="863792"/>
            <a:ext cx="11018520" cy="55399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3"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1"/>
            <a:ext cx="2313433" cy="615666"/>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3"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1"/>
            <a:ext cx="2313433" cy="615666"/>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1" y="2286000"/>
            <a:ext cx="2313433"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1" y="4800601"/>
            <a:ext cx="2313433" cy="615666"/>
          </a:xfrm>
        </p:spPr>
        <p:txBody>
          <a:bodyPr/>
          <a:lstStyle>
            <a:lvl1pPr marL="0" indent="0" algn="ctr">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3"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1"/>
            <a:ext cx="2313433" cy="615666"/>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4"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3855261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5">
          <p15:clr>
            <a:srgbClr val="5ACBF0"/>
          </p15:clr>
        </p15:guide>
        <p15:guide id="7" pos="3655">
          <p15:clr>
            <a:srgbClr val="5ACBF0"/>
          </p15:clr>
        </p15:guide>
        <p15:guide id="8" pos="2195">
          <p15:clr>
            <a:srgbClr val="5ACBF0"/>
          </p15:clr>
        </p15:guide>
        <p15:guide id="10" pos="2927">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7">
          <p15:clr>
            <a:srgbClr val="5ACBF0"/>
          </p15:clr>
        </p15:guide>
        <p15:guide id="18" pos="5483">
          <p15:clr>
            <a:srgbClr val="5ACBF0"/>
          </p15:clr>
        </p15:guide>
        <p15:guide id="19" orient="horz" pos="2898">
          <p15:clr>
            <a:srgbClr val="5ACBF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4" y="863792"/>
            <a:ext cx="11018520" cy="55399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1"/>
            <a:ext cx="1737360" cy="92350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1"/>
            <a:ext cx="1737360" cy="923500"/>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2"/>
            <a:ext cx="1737360" cy="923500"/>
          </a:xfrm>
        </p:spPr>
        <p:txBody>
          <a:bodyPr/>
          <a:lstStyle>
            <a:lvl1pPr marL="0" indent="0" algn="ctr">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9"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9" y="4235451"/>
            <a:ext cx="1737360" cy="92350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4"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4" y="4235451"/>
            <a:ext cx="1737360" cy="923500"/>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4"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7915025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1">
          <p15:clr>
            <a:srgbClr val="5ACBF0"/>
          </p15:clr>
        </p15:guide>
        <p15:guide id="7" pos="4392">
          <p15:clr>
            <a:srgbClr val="5ACBF0"/>
          </p15:clr>
        </p15:guide>
        <p15:guide id="8" pos="3292">
          <p15:clr>
            <a:srgbClr val="5ACBF0"/>
          </p15:clr>
        </p15:guide>
        <p15:guide id="10" pos="2927">
          <p15:clr>
            <a:srgbClr val="5ACBF0"/>
          </p15:clr>
        </p15:guide>
        <p15:guide id="11" pos="4755">
          <p15:clr>
            <a:srgbClr val="5ACBF0"/>
          </p15:clr>
        </p15:guide>
        <p15:guide id="13" pos="1464">
          <p15:clr>
            <a:srgbClr val="5ACBF0"/>
          </p15:clr>
        </p15:guide>
        <p15:guide id="14" orient="horz" pos="1440">
          <p15:clr>
            <a:srgbClr val="5ACBF0"/>
          </p15:clr>
        </p15:guide>
        <p15:guide id="15" pos="1831">
          <p15:clr>
            <a:srgbClr val="5ACBF0"/>
          </p15:clr>
        </p15:guide>
        <p15:guide id="16" orient="horz" pos="2533">
          <p15:clr>
            <a:srgbClr val="5ACBF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9" y="2309812"/>
            <a:ext cx="3182027" cy="553998"/>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1" y="2309814"/>
            <a:ext cx="7253288" cy="430831"/>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3"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4"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4"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23094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6" y="3150414"/>
            <a:ext cx="3182027" cy="553998"/>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9" y="3211998"/>
            <a:ext cx="6667500" cy="430831"/>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3"/>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4"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41512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1"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2"/>
            <a:ext cx="3788358" cy="492314"/>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4" indent="0">
              <a:buNone/>
              <a:tabLst>
                <a:tab pos="344487" algn="l"/>
              </a:tabLst>
              <a:defRPr sz="2400">
                <a:solidFill>
                  <a:schemeClr val="tx1"/>
                </a:solidFill>
                <a:latin typeface="Consolas" panose="020B0609020204030204" pitchFamily="49" charset="0"/>
                <a:cs typeface="Consolas" panose="020B0609020204030204" pitchFamily="49" charset="0"/>
              </a:defRPr>
            </a:lvl2pPr>
            <a:lvl3pPr marL="584606"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2" indent="0">
              <a:buNone/>
              <a:tabLst>
                <a:tab pos="800099" algn="l"/>
              </a:tabLst>
              <a:defRPr sz="2400">
                <a:solidFill>
                  <a:schemeClr val="tx1"/>
                </a:solidFill>
                <a:latin typeface="Consolas" panose="020B0609020204030204" pitchFamily="49" charset="0"/>
                <a:cs typeface="Consolas" panose="020B0609020204030204" pitchFamily="49" charset="0"/>
              </a:defRPr>
            </a:lvl4pPr>
            <a:lvl5pPr marL="1050996"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31459420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1"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9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4"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4" indent="0">
              <a:buNone/>
              <a:tabLst>
                <a:tab pos="344487" algn="l"/>
              </a:tabLst>
              <a:defRPr sz="2400">
                <a:solidFill>
                  <a:schemeClr val="tx1"/>
                </a:solidFill>
                <a:latin typeface="Consolas" panose="020B0609020204030204" pitchFamily="49" charset="0"/>
                <a:cs typeface="Consolas" panose="020B0609020204030204" pitchFamily="49" charset="0"/>
              </a:defRPr>
            </a:lvl2pPr>
            <a:lvl3pPr marL="584606"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2" indent="0">
              <a:buNone/>
              <a:tabLst>
                <a:tab pos="800099" algn="l"/>
              </a:tabLst>
              <a:defRPr sz="2400">
                <a:solidFill>
                  <a:schemeClr val="tx1"/>
                </a:solidFill>
                <a:latin typeface="Consolas" panose="020B0609020204030204" pitchFamily="49" charset="0"/>
                <a:cs typeface="Consolas" panose="020B0609020204030204" pitchFamily="49" charset="0"/>
              </a:defRPr>
            </a:lvl4pPr>
            <a:lvl5pPr marL="1050996"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402713343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2" indent="0">
              <a:buNone/>
              <a:defRPr/>
            </a:lvl3pPr>
            <a:lvl4pPr marL="685594" indent="0">
              <a:buNone/>
              <a:defRPr/>
            </a:lvl4pPr>
            <a:lvl5pPr marL="914125"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1"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9"/>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90"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8"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94296787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1"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4" y="4224581"/>
            <a:ext cx="11018520" cy="492499"/>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1"/>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90"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8"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2" indent="0">
              <a:buNone/>
              <a:defRPr/>
            </a:lvl3pPr>
            <a:lvl4pPr marL="685594" indent="0">
              <a:buNone/>
              <a:defRPr/>
            </a:lvl4pPr>
            <a:lvl5pPr marL="914125" indent="0">
              <a:buNone/>
              <a:defRPr/>
            </a:lvl5pPr>
          </a:lstStyle>
          <a:p>
            <a:pPr lvl="0"/>
            <a:r>
              <a:rPr lang="en-US"/>
              <a:t>Click to edit text</a:t>
            </a:r>
          </a:p>
        </p:txBody>
      </p:sp>
    </p:spTree>
    <p:extLst>
      <p:ext uri="{BB962C8B-B14F-4D97-AF65-F5344CB8AC3E}">
        <p14:creationId xmlns:p14="http://schemas.microsoft.com/office/powerpoint/2010/main" val="372616276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4" y="457201"/>
            <a:ext cx="4040887" cy="492499"/>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6"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2" indent="0">
              <a:buNone/>
              <a:defRPr/>
            </a:lvl3pPr>
            <a:lvl4pPr marL="685594" indent="0">
              <a:buNone/>
              <a:defRPr/>
            </a:lvl4pPr>
            <a:lvl5pPr marL="914125"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5"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1"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1"/>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8"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98258280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5">
          <p15:clr>
            <a:srgbClr val="5ACBF0"/>
          </p15:clr>
        </p15:guide>
        <p15:guide id="9" pos="2916">
          <p15:clr>
            <a:srgbClr val="5ACBF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0"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1"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51" y="457201"/>
            <a:ext cx="4031233" cy="492499"/>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1"/>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201"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8"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1"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2" indent="0">
              <a:buNone/>
              <a:defRPr/>
            </a:lvl3pPr>
            <a:lvl4pPr marL="685594" indent="0">
              <a:buNone/>
              <a:defRPr/>
            </a:lvl4pPr>
            <a:lvl5pPr marL="914125" indent="0">
              <a:buNone/>
              <a:defRPr/>
            </a:lvl5pPr>
          </a:lstStyle>
          <a:p>
            <a:pPr lvl="0"/>
            <a:r>
              <a:rPr lang="en-US"/>
              <a:t>Click to edit text</a:t>
            </a:r>
          </a:p>
        </p:txBody>
      </p:sp>
    </p:spTree>
    <p:extLst>
      <p:ext uri="{BB962C8B-B14F-4D97-AF65-F5344CB8AC3E}">
        <p14:creationId xmlns:p14="http://schemas.microsoft.com/office/powerpoint/2010/main" val="325044414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3">
          <p15:clr>
            <a:srgbClr val="5ACBF0"/>
          </p15:clr>
        </p15:guide>
        <p15:guide id="7" pos="4035">
          <p15:clr>
            <a:srgbClr val="5ACBF0"/>
          </p15:clr>
        </p15:guide>
        <p15:guide id="8" pos="4772">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a:srcRect t="34669" b="9081"/>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32894403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Dem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12"/>
            <a:ext cx="9144000" cy="498610"/>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4200" y="3962401"/>
            <a:ext cx="9144000" cy="307834"/>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8378943B-C30D-8D9C-9277-70CC3E86090C}"/>
              </a:ext>
            </a:extLst>
          </p:cNvPr>
          <p:cNvSpPr>
            <a:spLocks noGrp="1"/>
          </p:cNvSpPr>
          <p:nvPr>
            <p:ph type="body" sz="quarter" idx="13" hasCustomPrompt="1"/>
          </p:nvPr>
        </p:nvSpPr>
        <p:spPr>
          <a:xfrm>
            <a:off x="584200" y="4294189"/>
            <a:ext cx="9144000" cy="246165"/>
          </a:xfrm>
        </p:spPr>
        <p:txBody>
          <a:bodyPr/>
          <a:lstStyle>
            <a:lvl1pPr marL="0" indent="0">
              <a:buNone/>
              <a:defRPr sz="1600"/>
            </a:lvl1pPr>
          </a:lstStyle>
          <a:p>
            <a:pPr lvl="0"/>
            <a:r>
              <a:rPr lang="en-US"/>
              <a:t>Title, company, or other information</a:t>
            </a:r>
          </a:p>
        </p:txBody>
      </p:sp>
    </p:spTree>
    <p:extLst>
      <p:ext uri="{BB962C8B-B14F-4D97-AF65-F5344CB8AC3E}">
        <p14:creationId xmlns:p14="http://schemas.microsoft.com/office/powerpoint/2010/main" val="18127085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12"/>
            <a:ext cx="9144000" cy="498610"/>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4200" y="3962401"/>
            <a:ext cx="9144000" cy="307834"/>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8378943B-C30D-8D9C-9277-70CC3E86090C}"/>
              </a:ext>
            </a:extLst>
          </p:cNvPr>
          <p:cNvSpPr>
            <a:spLocks noGrp="1"/>
          </p:cNvSpPr>
          <p:nvPr>
            <p:ph type="body" sz="quarter" idx="13" hasCustomPrompt="1"/>
          </p:nvPr>
        </p:nvSpPr>
        <p:spPr>
          <a:xfrm>
            <a:off x="584200" y="4294189"/>
            <a:ext cx="9144000" cy="246165"/>
          </a:xfrm>
        </p:spPr>
        <p:txBody>
          <a:bodyPr/>
          <a:lstStyle>
            <a:lvl1pPr marL="0" indent="0">
              <a:buNone/>
              <a:defRPr sz="1600"/>
            </a:lvl1pPr>
          </a:lstStyle>
          <a:p>
            <a:pPr lvl="0"/>
            <a:r>
              <a:rPr lang="en-US"/>
              <a:t>Title, company, or other information</a:t>
            </a:r>
          </a:p>
        </p:txBody>
      </p:sp>
    </p:spTree>
    <p:extLst>
      <p:ext uri="{BB962C8B-B14F-4D97-AF65-F5344CB8AC3E}">
        <p14:creationId xmlns:p14="http://schemas.microsoft.com/office/powerpoint/2010/main" val="33016918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Secti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13"/>
            <a:ext cx="9144000" cy="498610"/>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1285913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Section Titl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796"/>
            <a:ext cx="9144000" cy="498610"/>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2786637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0750E-BC42-5134-DB1F-B879C090EE08}"/>
              </a:ext>
            </a:extLst>
          </p:cNvPr>
          <p:cNvSpPr>
            <a:spLocks noGrp="1"/>
          </p:cNvSpPr>
          <p:nvPr>
            <p:ph type="title"/>
          </p:nvPr>
        </p:nvSpPr>
        <p:spPr>
          <a:xfrm>
            <a:off x="588263" y="457200"/>
            <a:ext cx="4152899" cy="1107995"/>
          </a:xfrm>
        </p:spPr>
        <p:txBody>
          <a:bodyPr/>
          <a:lstStyle/>
          <a:p>
            <a:r>
              <a:rPr lang="en-US"/>
              <a:t>Click to edit Master title style</a:t>
            </a:r>
          </a:p>
        </p:txBody>
      </p:sp>
      <p:sp>
        <p:nvSpPr>
          <p:cNvPr id="8" name="Text Placeholder 7">
            <a:extLst>
              <a:ext uri="{FF2B5EF4-FFF2-40B4-BE49-F238E27FC236}">
                <a16:creationId xmlns:a16="http://schemas.microsoft.com/office/drawing/2014/main" id="{16AAFA15-DECA-1ABE-1FCA-73BF5C96EBC2}"/>
              </a:ext>
            </a:extLst>
          </p:cNvPr>
          <p:cNvSpPr>
            <a:spLocks noGrp="1"/>
          </p:cNvSpPr>
          <p:nvPr>
            <p:ph type="body" sz="quarter" idx="10"/>
          </p:nvPr>
        </p:nvSpPr>
        <p:spPr>
          <a:xfrm>
            <a:off x="588963" y="2022477"/>
            <a:ext cx="4152900" cy="2043659"/>
          </a:xfrm>
        </p:spPr>
        <p:txBody>
          <a:bodyPr/>
          <a:lstStyle>
            <a:lvl1pPr marL="0" indent="0">
              <a:buNone/>
              <a:defRPr/>
            </a:lvl1pPr>
            <a:lvl2pPr marL="228600" indent="0">
              <a:buNone/>
              <a:defRPr/>
            </a:lvl2pPr>
            <a:lvl3pPr marL="457200" indent="0">
              <a:buNone/>
              <a:defRPr/>
            </a:lvl3pPr>
            <a:lvl4pPr marL="661987" indent="0">
              <a:buNone/>
              <a:defRPr/>
            </a:lvl4pPr>
            <a:lvl5pPr marL="855662"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a:extLst>
              <a:ext uri="{FF2B5EF4-FFF2-40B4-BE49-F238E27FC236}">
                <a16:creationId xmlns:a16="http://schemas.microsoft.com/office/drawing/2014/main" id="{1ED663A6-1987-EA97-1302-32A77AF6701F}"/>
              </a:ext>
            </a:extLst>
          </p:cNvPr>
          <p:cNvSpPr>
            <a:spLocks noGrp="1" noChangeAspect="1"/>
          </p:cNvSpPr>
          <p:nvPr>
            <p:ph sz="quarter" idx="12" hasCustomPrompt="1"/>
          </p:nvPr>
        </p:nvSpPr>
        <p:spPr>
          <a:xfrm>
            <a:off x="5334000" y="1464402"/>
            <a:ext cx="6858000" cy="3855516"/>
          </a:xfrm>
          <a:prstGeom prst="roundRect">
            <a:avLst>
              <a:gd name="adj" fmla="val 2399"/>
            </a:avLst>
          </a:prstGeom>
          <a:blipFill>
            <a:blip r:embed="rId3"/>
            <a:stretch>
              <a:fillRect/>
            </a:stretch>
          </a:blipFill>
          <a:ln w="381000">
            <a:noFill/>
          </a:ln>
          <a:effectLst>
            <a:outerShdw blurRad="254000" dist="292100" dir="2700000" sx="101000" sy="101000" algn="ctr" rotWithShape="0">
              <a:srgbClr val="000000">
                <a:alpha val="15000"/>
              </a:srgbClr>
            </a:outerShdw>
          </a:effectLst>
        </p:spPr>
        <p:txBody>
          <a:bodyPr tIns="2377440">
            <a:noAutofit/>
          </a:bodyPr>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Tree>
    <p:extLst>
      <p:ext uri="{BB962C8B-B14F-4D97-AF65-F5344CB8AC3E}">
        <p14:creationId xmlns:p14="http://schemas.microsoft.com/office/powerpoint/2010/main" val="422461519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2987">
          <p15:clr>
            <a:srgbClr val="FBAE40"/>
          </p15:clr>
        </p15:guide>
        <p15:guide id="3" pos="3360">
          <p15:clr>
            <a:srgbClr val="FBAE40"/>
          </p15:clr>
        </p15:guide>
        <p15:guide id="4" orient="horz" pos="1274">
          <p15:clr>
            <a:srgbClr val="FBAE40"/>
          </p15:clr>
        </p15:guide>
        <p15:guide id="5" orient="horz" pos="900">
          <p15:clr>
            <a:srgbClr val="FBAE4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Mobile 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0750E-BC42-5134-DB1F-B879C090EE08}"/>
              </a:ext>
            </a:extLst>
          </p:cNvPr>
          <p:cNvSpPr>
            <a:spLocks noGrp="1"/>
          </p:cNvSpPr>
          <p:nvPr>
            <p:ph type="title"/>
          </p:nvPr>
        </p:nvSpPr>
        <p:spPr>
          <a:xfrm>
            <a:off x="588265" y="457200"/>
            <a:ext cx="4907662" cy="1107995"/>
          </a:xfrm>
        </p:spPr>
        <p:txBody>
          <a:bodyPr/>
          <a:lstStyle/>
          <a:p>
            <a:r>
              <a:rPr lang="en-US"/>
              <a:t>Click to edit Master title style</a:t>
            </a:r>
          </a:p>
        </p:txBody>
      </p:sp>
      <p:sp>
        <p:nvSpPr>
          <p:cNvPr id="8" name="Text Placeholder 7">
            <a:extLst>
              <a:ext uri="{FF2B5EF4-FFF2-40B4-BE49-F238E27FC236}">
                <a16:creationId xmlns:a16="http://schemas.microsoft.com/office/drawing/2014/main" id="{16AAFA15-DECA-1ABE-1FCA-73BF5C96EBC2}"/>
              </a:ext>
            </a:extLst>
          </p:cNvPr>
          <p:cNvSpPr>
            <a:spLocks noGrp="1"/>
          </p:cNvSpPr>
          <p:nvPr>
            <p:ph type="body" sz="quarter" idx="10"/>
          </p:nvPr>
        </p:nvSpPr>
        <p:spPr>
          <a:xfrm>
            <a:off x="588963" y="2022476"/>
            <a:ext cx="4906962" cy="1612829"/>
          </a:xfrm>
        </p:spPr>
        <p:txBody>
          <a:bodyPr/>
          <a:lstStyle>
            <a:lvl1pPr marL="0" indent="0">
              <a:buNone/>
              <a:defRPr/>
            </a:lvl1pPr>
            <a:lvl2pPr marL="228600" indent="0">
              <a:buNone/>
              <a:defRPr/>
            </a:lvl2pPr>
            <a:lvl3pPr marL="457200" indent="0">
              <a:buNone/>
              <a:defRPr/>
            </a:lvl3pPr>
            <a:lvl4pPr marL="661987" indent="0">
              <a:buNone/>
              <a:defRPr/>
            </a:lvl4pPr>
            <a:lvl5pPr marL="855662"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786AC449-72E2-2B91-EB1A-12EC0302CCC6}"/>
              </a:ext>
            </a:extLst>
          </p:cNvPr>
          <p:cNvSpPr>
            <a:spLocks noGrp="1"/>
          </p:cNvSpPr>
          <p:nvPr>
            <p:ph sz="quarter" idx="12" hasCustomPrompt="1"/>
          </p:nvPr>
        </p:nvSpPr>
        <p:spPr>
          <a:xfrm>
            <a:off x="7713896" y="585216"/>
            <a:ext cx="2625967" cy="5687568"/>
          </a:xfrm>
          <a:prstGeom prst="roundRect">
            <a:avLst>
              <a:gd name="adj" fmla="val 8222"/>
            </a:avLst>
          </a:prstGeom>
          <a:blipFill>
            <a:blip r:embed="rId3"/>
            <a:stretch>
              <a:fillRect/>
            </a:stretch>
          </a:blipFill>
          <a:ln w="241300">
            <a:noFill/>
          </a:ln>
          <a:effectLst>
            <a:outerShdw blurRad="254000" dist="292100" dir="2700000" sx="101000" sy="101000" algn="ctr" rotWithShape="0">
              <a:srgbClr val="000000">
                <a:alpha val="15000"/>
              </a:srgbClr>
            </a:outerShdw>
          </a:effectLst>
        </p:spPr>
        <p:txBody>
          <a:bodyPr tIns="1463040" bIns="0" anchor="ctr" anchorCtr="0">
            <a:noAutofit/>
          </a:bodyPr>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49" marR="0" lvl="0" indent="-285749"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49" marR="0" lvl="0" indent="-285749"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151617397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463">
          <p15:clr>
            <a:srgbClr val="FBAE40"/>
          </p15:clr>
        </p15:guide>
        <p15:guide id="3" pos="3840">
          <p15:clr>
            <a:srgbClr val="FBAE40"/>
          </p15:clr>
        </p15:guide>
        <p15:guide id="4" orient="horz" pos="1274">
          <p15:clr>
            <a:srgbClr val="FBAE40"/>
          </p15:clr>
        </p15:guide>
        <p15:guide id="5" orient="horz" pos="900">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3135169"/>
      </p:ext>
    </p:extLst>
  </p:cSld>
  <p:clrMapOvr>
    <a:masterClrMapping/>
  </p:clrMapOvr>
  <p:transition>
    <p:fade/>
  </p:transition>
  <p:extLst>
    <p:ext uri="{DCECCB84-F9BA-43D5-87BE-67443E8EF086}">
      <p15:sldGuideLst xmlns:p15="http://schemas.microsoft.com/office/powerpoint/2012/main"/>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60951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3">
          <p15:clr>
            <a:srgbClr val="A4A3A4"/>
          </p15:clr>
        </p15:guide>
        <p15:guide id="8" pos="1373">
          <p15:clr>
            <a:srgbClr val="A4A3A4"/>
          </p15:clr>
        </p15:guide>
        <p15:guide id="9" pos="1556">
          <p15:clr>
            <a:srgbClr val="A4A3A4"/>
          </p15:clr>
        </p15:guide>
        <p15:guide id="10" pos="1967">
          <p15:clr>
            <a:srgbClr val="A4A3A4"/>
          </p15:clr>
        </p15:guide>
        <p15:guide id="11" pos="2151">
          <p15:clr>
            <a:srgbClr val="A4A3A4"/>
          </p15:clr>
        </p15:guide>
        <p15:guide id="12" pos="2561">
          <p15:clr>
            <a:srgbClr val="A4A3A4"/>
          </p15:clr>
        </p15:guide>
        <p15:guide id="13" pos="2744">
          <p15:clr>
            <a:srgbClr val="A4A3A4"/>
          </p15:clr>
        </p15:guide>
        <p15:guide id="14" pos="3155">
          <p15:clr>
            <a:srgbClr val="A4A3A4"/>
          </p15:clr>
        </p15:guide>
        <p15:guide id="15" pos="3339">
          <p15:clr>
            <a:srgbClr val="A4A3A4"/>
          </p15:clr>
        </p15:guide>
        <p15:guide id="16" pos="3749">
          <p15:clr>
            <a:srgbClr val="A4A3A4"/>
          </p15:clr>
        </p15:guide>
        <p15:guide id="17" pos="3932">
          <p15:clr>
            <a:srgbClr val="A4A3A4"/>
          </p15:clr>
        </p15:guide>
        <p15:guide id="18" pos="4343">
          <p15:clr>
            <a:srgbClr val="A4A3A4"/>
          </p15:clr>
        </p15:guide>
        <p15:guide id="19" pos="4527">
          <p15:clr>
            <a:srgbClr val="A4A3A4"/>
          </p15:clr>
        </p15:guide>
        <p15:guide id="20" pos="4937">
          <p15:clr>
            <a:srgbClr val="A4A3A4"/>
          </p15:clr>
        </p15:guide>
        <p15:guide id="21" pos="5120">
          <p15:clr>
            <a:srgbClr val="A4A3A4"/>
          </p15:clr>
        </p15:guide>
        <p15:guide id="22" pos="5529">
          <p15:clr>
            <a:srgbClr val="A4A3A4"/>
          </p15:clr>
        </p15:guide>
        <p15:guide id="23" pos="5715">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Closing log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99016BF-B189-F239-7F67-6078D6A110E4}"/>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invGray">
          <a:xfrm>
            <a:off x="584202" y="585788"/>
            <a:ext cx="3068320" cy="292608"/>
          </a:xfrm>
          <a:prstGeom prst="rect">
            <a:avLst/>
          </a:prstGeom>
        </p:spPr>
      </p:pic>
      <p:sp>
        <p:nvSpPr>
          <p:cNvPr id="3" name="Title 2">
            <a:extLst>
              <a:ext uri="{FF2B5EF4-FFF2-40B4-BE49-F238E27FC236}">
                <a16:creationId xmlns:a16="http://schemas.microsoft.com/office/drawing/2014/main" id="{A6152A85-3014-88AF-6B3A-EB1F6B38BBF9}"/>
              </a:ext>
            </a:extLst>
          </p:cNvPr>
          <p:cNvSpPr>
            <a:spLocks noGrp="1"/>
          </p:cNvSpPr>
          <p:nvPr>
            <p:ph type="title" hasCustomPrompt="1"/>
          </p:nvPr>
        </p:nvSpPr>
        <p:spPr>
          <a:xfrm>
            <a:off x="585216" y="2977824"/>
            <a:ext cx="9144000" cy="553998"/>
          </a:xfrm>
        </p:spPr>
        <p:txBody>
          <a:bodyPr anchor="b" anchorCtr="0"/>
          <a:lstStyle>
            <a:lvl1pPr>
              <a:defRPr/>
            </a:lvl1pPr>
          </a:lstStyle>
          <a:p>
            <a:r>
              <a:rPr lang="en-US"/>
              <a:t>Thank you</a:t>
            </a:r>
          </a:p>
        </p:txBody>
      </p:sp>
      <p:sp>
        <p:nvSpPr>
          <p:cNvPr id="6" name="Text Placeholder 4">
            <a:extLst>
              <a:ext uri="{FF2B5EF4-FFF2-40B4-BE49-F238E27FC236}">
                <a16:creationId xmlns:a16="http://schemas.microsoft.com/office/drawing/2014/main" id="{F1BD0FBB-20C9-49AE-7C4F-F96D00DB6845}"/>
              </a:ext>
            </a:extLst>
          </p:cNvPr>
          <p:cNvSpPr>
            <a:spLocks noGrp="1"/>
          </p:cNvSpPr>
          <p:nvPr>
            <p:ph type="body" sz="quarter" idx="12" hasCustomPrompt="1"/>
          </p:nvPr>
        </p:nvSpPr>
        <p:spPr>
          <a:xfrm>
            <a:off x="584200" y="3962401"/>
            <a:ext cx="9144000" cy="307834"/>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7" name="Text Placeholder 3">
            <a:extLst>
              <a:ext uri="{FF2B5EF4-FFF2-40B4-BE49-F238E27FC236}">
                <a16:creationId xmlns:a16="http://schemas.microsoft.com/office/drawing/2014/main" id="{8EBB7588-E340-3CA7-D747-B8DF25733545}"/>
              </a:ext>
            </a:extLst>
          </p:cNvPr>
          <p:cNvSpPr>
            <a:spLocks noGrp="1"/>
          </p:cNvSpPr>
          <p:nvPr>
            <p:ph type="body" sz="quarter" idx="13" hasCustomPrompt="1"/>
          </p:nvPr>
        </p:nvSpPr>
        <p:spPr>
          <a:xfrm>
            <a:off x="584200" y="4294189"/>
            <a:ext cx="9144000" cy="246165"/>
          </a:xfrm>
        </p:spPr>
        <p:txBody>
          <a:bodyPr/>
          <a:lstStyle>
            <a:lvl1pPr marL="0" indent="0">
              <a:buNone/>
              <a:defRPr sz="1600"/>
            </a:lvl1pPr>
          </a:lstStyle>
          <a:p>
            <a:pPr lvl="0"/>
            <a:r>
              <a:rPr lang="en-US"/>
              <a:t>Contact information</a:t>
            </a:r>
          </a:p>
        </p:txBody>
      </p:sp>
      <p:sp>
        <p:nvSpPr>
          <p:cNvPr id="2" name="Text Box 3" descr="This is a copyright notice that should be included on the final slide."/>
          <p:cNvSpPr txBox="1">
            <a:spLocks noChangeArrowheads="1"/>
          </p:cNvSpPr>
          <p:nvPr userDrawn="1"/>
        </p:nvSpPr>
        <p:spPr bwMode="blackWhite">
          <a:xfrm>
            <a:off x="584201" y="6161317"/>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89"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226440153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Closing logo slide with picture">
    <p:bg>
      <p:bgPr>
        <a:solidFill>
          <a:schemeClr val="bg2"/>
        </a:solidFill>
        <a:effectLst/>
      </p:bgPr>
    </p:bg>
    <p:spTree>
      <p:nvGrpSpPr>
        <p:cNvPr id="1" name=""/>
        <p:cNvGrpSpPr/>
        <p:nvPr/>
      </p:nvGrpSpPr>
      <p:grpSpPr>
        <a:xfrm>
          <a:off x="0" y="0"/>
          <a:ext cx="0" cy="0"/>
          <a:chOff x="0" y="0"/>
          <a:chExt cx="0" cy="0"/>
        </a:xfrm>
      </p:grpSpPr>
      <p:pic>
        <p:nvPicPr>
          <p:cNvPr id="10" name="Graphic 9" descr="Microsoft Power Platform logo">
            <a:extLst>
              <a:ext uri="{FF2B5EF4-FFF2-40B4-BE49-F238E27FC236}">
                <a16:creationId xmlns:a16="http://schemas.microsoft.com/office/drawing/2014/main" id="{3620963B-FD3A-D87E-3E01-401FE57F6C58}"/>
              </a:ext>
              <a:ext uri="{C183D7F6-B498-43B3-948B-1728B52AA6E4}">
                <adec:decorative xmlns:adec="http://schemas.microsoft.com/office/drawing/2017/decorative" val="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4896" y="597820"/>
            <a:ext cx="3068320" cy="292608"/>
          </a:xfrm>
          <a:prstGeom prst="rect">
            <a:avLst/>
          </a:prstGeom>
        </p:spPr>
      </p:pic>
      <p:sp>
        <p:nvSpPr>
          <p:cNvPr id="2" name="Title 1">
            <a:extLst>
              <a:ext uri="{FF2B5EF4-FFF2-40B4-BE49-F238E27FC236}">
                <a16:creationId xmlns:a16="http://schemas.microsoft.com/office/drawing/2014/main" id="{515B3AEB-37BF-20CD-18AD-96D7E3680459}"/>
              </a:ext>
            </a:extLst>
          </p:cNvPr>
          <p:cNvSpPr>
            <a:spLocks noGrp="1"/>
          </p:cNvSpPr>
          <p:nvPr>
            <p:ph type="title" hasCustomPrompt="1"/>
          </p:nvPr>
        </p:nvSpPr>
        <p:spPr>
          <a:xfrm>
            <a:off x="585217" y="2977824"/>
            <a:ext cx="4922521" cy="553998"/>
          </a:xfrm>
        </p:spPr>
        <p:txBody>
          <a:bodyPr/>
          <a:lstStyle>
            <a:lvl1pPr>
              <a:defRPr/>
            </a:lvl1pPr>
          </a:lstStyle>
          <a:p>
            <a:r>
              <a:rPr lang="en-US"/>
              <a:t>Thank you</a:t>
            </a:r>
          </a:p>
        </p:txBody>
      </p:sp>
      <p:sp>
        <p:nvSpPr>
          <p:cNvPr id="4" name="Text Placeholder 3">
            <a:extLst>
              <a:ext uri="{FF2B5EF4-FFF2-40B4-BE49-F238E27FC236}">
                <a16:creationId xmlns:a16="http://schemas.microsoft.com/office/drawing/2014/main" id="{8F479277-B9FE-0D02-32D7-FB5ABF8D3174}"/>
              </a:ext>
            </a:extLst>
          </p:cNvPr>
          <p:cNvSpPr>
            <a:spLocks noGrp="1"/>
          </p:cNvSpPr>
          <p:nvPr>
            <p:ph type="body" sz="quarter" idx="12"/>
          </p:nvPr>
        </p:nvSpPr>
        <p:spPr>
          <a:xfrm>
            <a:off x="584201" y="3962401"/>
            <a:ext cx="4922838" cy="307834"/>
          </a:xfrm>
        </p:spPr>
        <p:txBody>
          <a:bodyPr/>
          <a:lstStyle>
            <a:lvl1pPr marL="0" indent="0">
              <a:buNone/>
              <a:defRPr sz="2000"/>
            </a:lvl1pPr>
            <a:lvl2pPr marL="228600" indent="0">
              <a:buNone/>
              <a:defRPr/>
            </a:lvl2pPr>
            <a:lvl3pPr marL="457200" indent="0">
              <a:buNone/>
              <a:defRPr/>
            </a:lvl3pPr>
            <a:lvl4pPr marL="661987" indent="0">
              <a:buNone/>
              <a:defRPr/>
            </a:lvl4pPr>
            <a:lvl5pPr marL="855662" indent="0">
              <a:buNone/>
              <a:defRPr/>
            </a:lvl5pPr>
          </a:lstStyle>
          <a:p>
            <a:pPr lvl="0"/>
            <a:r>
              <a:rPr lang="en-US"/>
              <a:t>Click to edit Master text styles</a:t>
            </a:r>
          </a:p>
        </p:txBody>
      </p:sp>
      <p:sp>
        <p:nvSpPr>
          <p:cNvPr id="6" name="Text Placeholder 5">
            <a:extLst>
              <a:ext uri="{FF2B5EF4-FFF2-40B4-BE49-F238E27FC236}">
                <a16:creationId xmlns:a16="http://schemas.microsoft.com/office/drawing/2014/main" id="{C080FD5D-B262-058B-31CE-7167D3824823}"/>
              </a:ext>
            </a:extLst>
          </p:cNvPr>
          <p:cNvSpPr>
            <a:spLocks noGrp="1"/>
          </p:cNvSpPr>
          <p:nvPr>
            <p:ph type="body" sz="quarter" idx="13"/>
          </p:nvPr>
        </p:nvSpPr>
        <p:spPr>
          <a:xfrm>
            <a:off x="584201" y="4294189"/>
            <a:ext cx="4922838" cy="246165"/>
          </a:xfrm>
        </p:spPr>
        <p:txBody>
          <a:bodyPr/>
          <a:lstStyle>
            <a:lvl1pPr marL="0" indent="0">
              <a:buNone/>
              <a:defRPr sz="1600"/>
            </a:lvl1pPr>
            <a:lvl2pPr marL="228600" indent="0">
              <a:buNone/>
              <a:defRPr/>
            </a:lvl2pPr>
            <a:lvl3pPr marL="457200" indent="0">
              <a:buNone/>
              <a:defRPr/>
            </a:lvl3pPr>
            <a:lvl4pPr marL="661987" indent="0">
              <a:buNone/>
              <a:defRPr/>
            </a:lvl4pPr>
            <a:lvl5pPr marL="855662" indent="0">
              <a:buNone/>
              <a:defRPr/>
            </a:lvl5pPr>
          </a:lstStyle>
          <a:p>
            <a:pPr lvl="0"/>
            <a:r>
              <a:rPr lang="en-US"/>
              <a:t>Click to edit Master text styles</a:t>
            </a:r>
          </a:p>
        </p:txBody>
      </p:sp>
      <p:sp>
        <p:nvSpPr>
          <p:cNvPr id="11" name="Picture Placeholder 10" descr="This photo is a 'placeholder' only. Drag or drop your photo here, or click and tap the center to insert a photo.">
            <a:extLst>
              <a:ext uri="{FF2B5EF4-FFF2-40B4-BE49-F238E27FC236}">
                <a16:creationId xmlns:a16="http://schemas.microsoft.com/office/drawing/2014/main" id="{7BB8E91B-810E-3A41-33C4-109248C65B22}"/>
              </a:ext>
            </a:extLst>
          </p:cNvPr>
          <p:cNvSpPr>
            <a:spLocks noGrp="1"/>
          </p:cNvSpPr>
          <p:nvPr>
            <p:ph type="pic" sz="quarter" idx="11"/>
          </p:nvPr>
        </p:nvSpPr>
        <p:spPr>
          <a:xfrm>
            <a:off x="6099242" y="0"/>
            <a:ext cx="6092759" cy="6858000"/>
          </a:xfrm>
          <a:blipFill dpi="0" rotWithShape="1">
            <a:blip r:embed="rId4"/>
            <a:srcRect/>
            <a:tile tx="-355600" ty="0" sx="100000" sy="100000" flip="none" algn="tl"/>
          </a:blipFill>
        </p:spPr>
        <p:txBody>
          <a:bodyPr>
            <a:noAutofit/>
          </a:bodyPr>
          <a:lstStyle>
            <a:lvl1pPr marL="0" indent="0">
              <a:buNone/>
              <a:defRPr sz="1400"/>
            </a:lvl1pPr>
          </a:lstStyle>
          <a:p>
            <a:r>
              <a:rPr lang="en-US"/>
              <a:t>Click icon to add picture</a:t>
            </a:r>
          </a:p>
        </p:txBody>
      </p:sp>
      <p:sp>
        <p:nvSpPr>
          <p:cNvPr id="12" name="Text Box 3" descr="This is a copyright notice that should be included on the final slide.">
            <a:extLst>
              <a:ext uri="{FF2B5EF4-FFF2-40B4-BE49-F238E27FC236}">
                <a16:creationId xmlns:a16="http://schemas.microsoft.com/office/drawing/2014/main" id="{2A09DC57-D84A-ACB4-6D6C-04E6334E940F}"/>
              </a:ext>
            </a:extLst>
          </p:cNvPr>
          <p:cNvSpPr txBox="1">
            <a:spLocks noChangeArrowheads="1"/>
          </p:cNvSpPr>
          <p:nvPr userDrawn="1"/>
        </p:nvSpPr>
        <p:spPr bwMode="blackWhite">
          <a:xfrm>
            <a:off x="584201" y="6161317"/>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89"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2053777377"/>
      </p:ext>
    </p:extLst>
  </p:cSld>
  <p:clrMapOvr>
    <a:masterClrMapping/>
  </p:clrMapOvr>
  <p:transition>
    <p:fade/>
  </p:transition>
  <p:extLst>
    <p:ext uri="{DCECCB84-F9BA-43D5-87BE-67443E8EF086}">
      <p15:sldGuideLst xmlns:p15="http://schemas.microsoft.com/office/powerpoint/2012/main">
        <p15:guide id="1" pos="3840">
          <p15:clr>
            <a:srgbClr val="FBAE40"/>
          </p15:clr>
        </p15:guide>
        <p15:guide id="2" pos="3471">
          <p15:clr>
            <a:srgbClr val="FBAE40"/>
          </p15:clr>
        </p15:guide>
        <p15:guide id="3" orient="horz" pos="1272">
          <p15:clr>
            <a:srgbClr val="FBAE40"/>
          </p15:clr>
        </p15:guide>
        <p15:guide id="4" orient="horz" pos="90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rgbClr val="000000"/>
                </a:solidFill>
                <a:latin typeface="+mn-lt"/>
                <a:cs typeface="Segoe UI" panose="020B0502040204020203" pitchFamily="34" charset="0"/>
              </a:defRPr>
            </a:lvl1pPr>
            <a:lvl2pPr marL="228600" indent="0">
              <a:buNone/>
              <a:defRPr sz="1600">
                <a:solidFill>
                  <a:srgbClr val="000000"/>
                </a:solidFill>
              </a:defRPr>
            </a:lvl2pPr>
            <a:lvl3pPr marL="457200" indent="0">
              <a:buNone/>
              <a:defRPr sz="1400">
                <a:solidFill>
                  <a:srgbClr val="000000"/>
                </a:solidFill>
              </a:defRPr>
            </a:lvl3pPr>
            <a:lvl4pPr marL="685800" indent="0">
              <a:buNone/>
              <a:defRPr sz="1200">
                <a:solidFill>
                  <a:srgbClr val="000000"/>
                </a:solidFill>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 name="Footer Placeholder 10">
            <a:extLst>
              <a:ext uri="{FF2B5EF4-FFF2-40B4-BE49-F238E27FC236}">
                <a16:creationId xmlns:a16="http://schemas.microsoft.com/office/drawing/2014/main" id="{37A1A54A-CF38-9947-A8FB-BBD41DE025C0}"/>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09634798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1" y="1436690"/>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3" y="6269041"/>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2"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38062230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8715876"/>
      </p:ext>
    </p:extLst>
  </p:cSld>
  <p:clrMapOvr>
    <a:masterClrMapping/>
  </p:clrMapOvr>
  <p:transition>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Blank-BAP">
    <p:bg>
      <p:bgPr>
        <a:solidFill>
          <a:schemeClr val="bg2"/>
        </a:solid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4A5DDC46-131E-1932-E5FF-2DB33DAECB56}"/>
              </a:ext>
            </a:extLst>
          </p:cNvPr>
          <p:cNvSpPr>
            <a:spLocks noGrp="1"/>
          </p:cNvSpPr>
          <p:nvPr>
            <p:ph type="body" sz="quarter" idx="11" hasCustomPrompt="1"/>
          </p:nvPr>
        </p:nvSpPr>
        <p:spPr>
          <a:xfrm>
            <a:off x="10121900" y="-558800"/>
            <a:ext cx="2070100" cy="330200"/>
          </a:xfrm>
          <a:prstGeom prst="rect">
            <a:avLst/>
          </a:prstGeom>
          <a:solidFill>
            <a:schemeClr val="bg1">
              <a:lumMod val="95000"/>
            </a:schemeClr>
          </a:solidFill>
          <a:ln>
            <a:solidFill>
              <a:schemeClr val="bg1">
                <a:lumMod val="50000"/>
              </a:schemeClr>
            </a:solidFill>
            <a:prstDash val="sysDot"/>
          </a:ln>
        </p:spPr>
        <p:txBody>
          <a:bodyPr anchor="ctr"/>
          <a:lstStyle>
            <a:lvl1pPr marL="0" indent="0" algn="r">
              <a:buNone/>
              <a:defRPr sz="1400" b="0" i="0">
                <a:solidFill>
                  <a:schemeClr val="bg1">
                    <a:lumMod val="50000"/>
                  </a:schemeClr>
                </a:solidFill>
                <a:latin typeface="Segoe UI" panose="020B0502040204020203" pitchFamily="34" charset="0"/>
                <a:cs typeface="Segoe UI" panose="020B0502040204020203" pitchFamily="34" charset="0"/>
              </a:defRPr>
            </a:lvl1pPr>
            <a:lvl2pPr marL="457200" indent="0">
              <a:buNone/>
              <a:defRPr sz="1000" b="0" i="0">
                <a:solidFill>
                  <a:schemeClr val="bg1">
                    <a:lumMod val="50000"/>
                  </a:schemeClr>
                </a:solidFill>
                <a:latin typeface="Segoe UI" panose="020B0502040204020203" pitchFamily="34" charset="0"/>
                <a:cs typeface="Segoe UI" panose="020B0502040204020203" pitchFamily="34" charset="0"/>
              </a:defRPr>
            </a:lvl2pPr>
            <a:lvl3pPr marL="914400" indent="0">
              <a:buNone/>
              <a:defRPr sz="1000" b="0" i="0">
                <a:solidFill>
                  <a:schemeClr val="bg1">
                    <a:lumMod val="50000"/>
                  </a:schemeClr>
                </a:solidFill>
                <a:latin typeface="Segoe UI" panose="020B0502040204020203" pitchFamily="34" charset="0"/>
                <a:cs typeface="Segoe UI" panose="020B0502040204020203" pitchFamily="34" charset="0"/>
              </a:defRPr>
            </a:lvl3pPr>
            <a:lvl4pPr marL="1371600" indent="0">
              <a:buNone/>
              <a:defRPr sz="1000" b="0" i="0">
                <a:solidFill>
                  <a:schemeClr val="bg1">
                    <a:lumMod val="50000"/>
                  </a:schemeClr>
                </a:solidFill>
                <a:latin typeface="Segoe UI" panose="020B0502040204020203" pitchFamily="34" charset="0"/>
                <a:cs typeface="Segoe UI" panose="020B0502040204020203" pitchFamily="34" charset="0"/>
              </a:defRPr>
            </a:lvl4pPr>
            <a:lvl5pPr marL="1828800" indent="0">
              <a:buNone/>
              <a:defRPr sz="1000" b="0" i="0">
                <a:solidFill>
                  <a:schemeClr val="bg1">
                    <a:lumMod val="50000"/>
                  </a:schemeClr>
                </a:solidFill>
                <a:latin typeface="Segoe UI" panose="020B0502040204020203" pitchFamily="34" charset="0"/>
                <a:cs typeface="Segoe UI" panose="020B0502040204020203" pitchFamily="34" charset="0"/>
              </a:defRPr>
            </a:lvl5pPr>
          </a:lstStyle>
          <a:p>
            <a:pPr lvl="0"/>
            <a:r>
              <a:rPr lang="en-US"/>
              <a:t>#</a:t>
            </a:r>
          </a:p>
        </p:txBody>
      </p:sp>
    </p:spTree>
    <p:extLst>
      <p:ext uri="{BB962C8B-B14F-4D97-AF65-F5344CB8AC3E}">
        <p14:creationId xmlns:p14="http://schemas.microsoft.com/office/powerpoint/2010/main" val="1417483000"/>
      </p:ext>
    </p:extLst>
  </p:cSld>
  <p:clrMapOvr>
    <a:masterClrMapping/>
  </p:clrMapOvr>
  <p:extLst>
    <p:ext uri="{DCECCB84-F9BA-43D5-87BE-67443E8EF086}">
      <p15:sldGuideLst xmlns:p15="http://schemas.microsoft.com/office/powerpoint/2012/main">
        <p15:guide id="15" pos="1440">
          <p15:clr>
            <a:srgbClr val="547EBF"/>
          </p15:clr>
        </p15:guide>
        <p15:guide id="17" pos="1632">
          <p15:clr>
            <a:srgbClr val="547EBF"/>
          </p15:clr>
        </p15:guide>
        <p15:guide id="19" pos="2208">
          <p15:clr>
            <a:srgbClr val="A4A3A4"/>
          </p15:clr>
        </p15:guide>
        <p15:guide id="20" pos="2592">
          <p15:clr>
            <a:srgbClr val="547EBF"/>
          </p15:clr>
        </p15:guide>
        <p15:guide id="22" pos="3744">
          <p15:clr>
            <a:srgbClr val="547EBF"/>
          </p15:clr>
        </p15:guide>
        <p15:guide id="23" pos="3168">
          <p15:clr>
            <a:srgbClr val="A4A3A4"/>
          </p15:clr>
        </p15:guide>
        <p15:guide id="24" pos="3360">
          <p15:clr>
            <a:srgbClr val="A4A3A4"/>
          </p15:clr>
        </p15:guide>
        <p15:guide id="25" pos="3936">
          <p15:clr>
            <a:srgbClr val="547EBF"/>
          </p15:clr>
        </p15:guide>
        <p15:guide id="27" pos="4320">
          <p15:clr>
            <a:srgbClr val="A4A3A4"/>
          </p15:clr>
        </p15:guide>
        <p15:guide id="28" pos="4512">
          <p15:clr>
            <a:srgbClr val="A4A3A4"/>
          </p15:clr>
        </p15:guide>
        <p15:guide id="29" pos="4896">
          <p15:clr>
            <a:srgbClr val="547EBF"/>
          </p15:clr>
        </p15:guide>
        <p15:guide id="30" pos="5088">
          <p15:clr>
            <a:srgbClr val="547EBF"/>
          </p15:clr>
        </p15:guide>
        <p15:guide id="32" pos="5472">
          <p15:clr>
            <a:srgbClr val="A4A3A4"/>
          </p15:clr>
        </p15:guide>
        <p15:guide id="33" pos="6048">
          <p15:clr>
            <a:srgbClr val="547EBF"/>
          </p15:clr>
        </p15:guide>
        <p15:guide id="39" pos="5664">
          <p15:clr>
            <a:srgbClr val="A4A3A4"/>
          </p15:clr>
        </p15:guide>
        <p15:guide id="45" pos="1056">
          <p15:clr>
            <a:srgbClr val="A4A3A4"/>
          </p15:clr>
        </p15:guide>
        <p15:guide id="48" pos="864">
          <p15:clr>
            <a:srgbClr val="A4A3A4"/>
          </p15:clr>
        </p15:guide>
        <p15:guide id="49" pos="2016">
          <p15:clr>
            <a:srgbClr val="A4A3A4"/>
          </p15:clr>
        </p15:guide>
        <p15:guide id="50" pos="2784">
          <p15:clr>
            <a:srgbClr val="547EBF"/>
          </p15:clr>
        </p15:guide>
        <p15:guide id="51" pos="6624">
          <p15:clr>
            <a:srgbClr val="A4A3A4"/>
          </p15:clr>
        </p15:guide>
        <p15:guide id="57" pos="6240">
          <p15:clr>
            <a:srgbClr val="547EBF"/>
          </p15:clr>
        </p15:guide>
        <p15:guide id="58" pos="6816">
          <p15:clr>
            <a:srgbClr val="A4A3A4"/>
          </p15:clr>
        </p15:guide>
        <p15:guide id="59" orient="horz" pos="816">
          <p15:clr>
            <a:srgbClr val="FBAE4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D1EBA-93B8-7E36-F7C5-75AEE005DA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35E9CEF-3011-20E9-CDBB-1F1ED5285D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3870B8-23AC-AED5-E05B-A9DC8D9DA837}"/>
              </a:ext>
            </a:extLst>
          </p:cNvPr>
          <p:cNvSpPr>
            <a:spLocks noGrp="1"/>
          </p:cNvSpPr>
          <p:nvPr>
            <p:ph type="dt" sz="half" idx="10"/>
          </p:nvPr>
        </p:nvSpPr>
        <p:spPr/>
        <p:txBody>
          <a:bodyPr/>
          <a:lstStyle/>
          <a:p>
            <a:fld id="{2D4BCE31-B446-9B4D-999B-9CCFB41CA01C}" type="datetimeFigureOut">
              <a:rPr lang="en-US" smtClean="0"/>
              <a:t>10/24/2023</a:t>
            </a:fld>
            <a:endParaRPr lang="en-US"/>
          </a:p>
        </p:txBody>
      </p:sp>
      <p:sp>
        <p:nvSpPr>
          <p:cNvPr id="5" name="Footer Placeholder 4">
            <a:extLst>
              <a:ext uri="{FF2B5EF4-FFF2-40B4-BE49-F238E27FC236}">
                <a16:creationId xmlns:a16="http://schemas.microsoft.com/office/drawing/2014/main" id="{D32FA7E8-6E53-C32E-FE58-6E36A2BC77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86D6A1-AF97-5447-0096-08524C826A4F}"/>
              </a:ext>
            </a:extLst>
          </p:cNvPr>
          <p:cNvSpPr>
            <a:spLocks noGrp="1"/>
          </p:cNvSpPr>
          <p:nvPr>
            <p:ph type="sldNum" sz="quarter" idx="12"/>
          </p:nvPr>
        </p:nvSpPr>
        <p:spPr/>
        <p:txBody>
          <a:bodyPr/>
          <a:lstStyle/>
          <a:p>
            <a:fld id="{C613757C-4154-DD45-B296-C355CFE2A111}" type="slidenum">
              <a:rPr lang="en-US" smtClean="0"/>
              <a:t>‹#›</a:t>
            </a:fld>
            <a:endParaRPr lang="en-US"/>
          </a:p>
        </p:txBody>
      </p:sp>
    </p:spTree>
    <p:extLst>
      <p:ext uri="{BB962C8B-B14F-4D97-AF65-F5344CB8AC3E}">
        <p14:creationId xmlns:p14="http://schemas.microsoft.com/office/powerpoint/2010/main" val="390773037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3373B-B9F5-8E44-C21D-722BBE11ED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D159F-6D5A-41EC-F46F-02E13A5E85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9C0DCE-72DB-FBAA-0E1A-8740A416C2E2}"/>
              </a:ext>
            </a:extLst>
          </p:cNvPr>
          <p:cNvSpPr>
            <a:spLocks noGrp="1"/>
          </p:cNvSpPr>
          <p:nvPr>
            <p:ph type="dt" sz="half" idx="10"/>
          </p:nvPr>
        </p:nvSpPr>
        <p:spPr/>
        <p:txBody>
          <a:bodyPr/>
          <a:lstStyle/>
          <a:p>
            <a:fld id="{2D4BCE31-B446-9B4D-999B-9CCFB41CA01C}" type="datetimeFigureOut">
              <a:rPr lang="en-US" smtClean="0"/>
              <a:t>10/24/2023</a:t>
            </a:fld>
            <a:endParaRPr lang="en-US"/>
          </a:p>
        </p:txBody>
      </p:sp>
      <p:sp>
        <p:nvSpPr>
          <p:cNvPr id="5" name="Footer Placeholder 4">
            <a:extLst>
              <a:ext uri="{FF2B5EF4-FFF2-40B4-BE49-F238E27FC236}">
                <a16:creationId xmlns:a16="http://schemas.microsoft.com/office/drawing/2014/main" id="{6F670692-0006-20F2-00BE-E73B27C064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A7DFE2-5F32-A06B-B0B1-D4FEB3979E89}"/>
              </a:ext>
            </a:extLst>
          </p:cNvPr>
          <p:cNvSpPr>
            <a:spLocks noGrp="1"/>
          </p:cNvSpPr>
          <p:nvPr>
            <p:ph type="sldNum" sz="quarter" idx="12"/>
          </p:nvPr>
        </p:nvSpPr>
        <p:spPr/>
        <p:txBody>
          <a:bodyPr/>
          <a:lstStyle/>
          <a:p>
            <a:fld id="{C613757C-4154-DD45-B296-C355CFE2A111}" type="slidenum">
              <a:rPr lang="en-US" smtClean="0"/>
              <a:t>‹#›</a:t>
            </a:fld>
            <a:endParaRPr lang="en-US"/>
          </a:p>
        </p:txBody>
      </p:sp>
    </p:spTree>
    <p:extLst>
      <p:ext uri="{BB962C8B-B14F-4D97-AF65-F5344CB8AC3E}">
        <p14:creationId xmlns:p14="http://schemas.microsoft.com/office/powerpoint/2010/main" val="406893148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437FD-5BB0-F4B9-83D5-FB3198CE22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76F9B4-32A5-9AD7-DA58-12FE9B58A0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233EF1-751E-2FBD-E8CF-01E83723D973}"/>
              </a:ext>
            </a:extLst>
          </p:cNvPr>
          <p:cNvSpPr>
            <a:spLocks noGrp="1"/>
          </p:cNvSpPr>
          <p:nvPr>
            <p:ph type="dt" sz="half" idx="10"/>
          </p:nvPr>
        </p:nvSpPr>
        <p:spPr/>
        <p:txBody>
          <a:bodyPr/>
          <a:lstStyle/>
          <a:p>
            <a:fld id="{2D4BCE31-B446-9B4D-999B-9CCFB41CA01C}" type="datetimeFigureOut">
              <a:rPr lang="en-US" smtClean="0"/>
              <a:t>10/24/2023</a:t>
            </a:fld>
            <a:endParaRPr lang="en-US"/>
          </a:p>
        </p:txBody>
      </p:sp>
      <p:sp>
        <p:nvSpPr>
          <p:cNvPr id="5" name="Footer Placeholder 4">
            <a:extLst>
              <a:ext uri="{FF2B5EF4-FFF2-40B4-BE49-F238E27FC236}">
                <a16:creationId xmlns:a16="http://schemas.microsoft.com/office/drawing/2014/main" id="{4AFB9E04-3AFE-6454-DF4E-AA341F2F9F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7383E2-DFEC-687C-4019-19A9EAA77D0F}"/>
              </a:ext>
            </a:extLst>
          </p:cNvPr>
          <p:cNvSpPr>
            <a:spLocks noGrp="1"/>
          </p:cNvSpPr>
          <p:nvPr>
            <p:ph type="sldNum" sz="quarter" idx="12"/>
          </p:nvPr>
        </p:nvSpPr>
        <p:spPr/>
        <p:txBody>
          <a:bodyPr/>
          <a:lstStyle/>
          <a:p>
            <a:fld id="{C613757C-4154-DD45-B296-C355CFE2A111}" type="slidenum">
              <a:rPr lang="en-US" smtClean="0"/>
              <a:t>‹#›</a:t>
            </a:fld>
            <a:endParaRPr lang="en-US"/>
          </a:p>
        </p:txBody>
      </p:sp>
    </p:spTree>
    <p:extLst>
      <p:ext uri="{BB962C8B-B14F-4D97-AF65-F5344CB8AC3E}">
        <p14:creationId xmlns:p14="http://schemas.microsoft.com/office/powerpoint/2010/main" val="421234125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0E4D8-5499-7598-E4B2-BF5F5359A9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F094E1-3A5F-3F24-9519-B31DC70F0D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F2BEE3-467D-955A-1B98-E5ECEAD0B2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CFA2C3-0D86-339F-16B0-8BE213DEB14C}"/>
              </a:ext>
            </a:extLst>
          </p:cNvPr>
          <p:cNvSpPr>
            <a:spLocks noGrp="1"/>
          </p:cNvSpPr>
          <p:nvPr>
            <p:ph type="dt" sz="half" idx="10"/>
          </p:nvPr>
        </p:nvSpPr>
        <p:spPr/>
        <p:txBody>
          <a:bodyPr/>
          <a:lstStyle/>
          <a:p>
            <a:fld id="{2D4BCE31-B446-9B4D-999B-9CCFB41CA01C}" type="datetimeFigureOut">
              <a:rPr lang="en-US" smtClean="0"/>
              <a:t>10/24/2023</a:t>
            </a:fld>
            <a:endParaRPr lang="en-US"/>
          </a:p>
        </p:txBody>
      </p:sp>
      <p:sp>
        <p:nvSpPr>
          <p:cNvPr id="6" name="Footer Placeholder 5">
            <a:extLst>
              <a:ext uri="{FF2B5EF4-FFF2-40B4-BE49-F238E27FC236}">
                <a16:creationId xmlns:a16="http://schemas.microsoft.com/office/drawing/2014/main" id="{29CFA9CB-846A-B467-98CC-55C4096290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C1A0C4-A40E-1D2F-06F9-D496E371085F}"/>
              </a:ext>
            </a:extLst>
          </p:cNvPr>
          <p:cNvSpPr>
            <a:spLocks noGrp="1"/>
          </p:cNvSpPr>
          <p:nvPr>
            <p:ph type="sldNum" sz="quarter" idx="12"/>
          </p:nvPr>
        </p:nvSpPr>
        <p:spPr/>
        <p:txBody>
          <a:bodyPr/>
          <a:lstStyle/>
          <a:p>
            <a:fld id="{C613757C-4154-DD45-B296-C355CFE2A111}" type="slidenum">
              <a:rPr lang="en-US" smtClean="0"/>
              <a:t>‹#›</a:t>
            </a:fld>
            <a:endParaRPr lang="en-US"/>
          </a:p>
        </p:txBody>
      </p:sp>
    </p:spTree>
    <p:extLst>
      <p:ext uri="{BB962C8B-B14F-4D97-AF65-F5344CB8AC3E}">
        <p14:creationId xmlns:p14="http://schemas.microsoft.com/office/powerpoint/2010/main" val="340899369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7699B-354D-9B07-1357-DDC81D30CA3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538516-7B42-90F5-155D-9A5B685368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50D329-4851-1D18-A073-79754F71E4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695CF6-A528-233E-6F85-81F2722018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200567-BCAD-6497-81AB-345EBDF48A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FB2431-AEEF-E5A4-0003-B9BA41E41240}"/>
              </a:ext>
            </a:extLst>
          </p:cNvPr>
          <p:cNvSpPr>
            <a:spLocks noGrp="1"/>
          </p:cNvSpPr>
          <p:nvPr>
            <p:ph type="dt" sz="half" idx="10"/>
          </p:nvPr>
        </p:nvSpPr>
        <p:spPr/>
        <p:txBody>
          <a:bodyPr/>
          <a:lstStyle/>
          <a:p>
            <a:fld id="{2D4BCE31-B446-9B4D-999B-9CCFB41CA01C}" type="datetimeFigureOut">
              <a:rPr lang="en-US" smtClean="0"/>
              <a:t>10/24/2023</a:t>
            </a:fld>
            <a:endParaRPr lang="en-US"/>
          </a:p>
        </p:txBody>
      </p:sp>
      <p:sp>
        <p:nvSpPr>
          <p:cNvPr id="8" name="Footer Placeholder 7">
            <a:extLst>
              <a:ext uri="{FF2B5EF4-FFF2-40B4-BE49-F238E27FC236}">
                <a16:creationId xmlns:a16="http://schemas.microsoft.com/office/drawing/2014/main" id="{542B42C6-5656-C12B-B6A6-671E158A3C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7FC6F2-BC03-F335-35F6-6DA56B732781}"/>
              </a:ext>
            </a:extLst>
          </p:cNvPr>
          <p:cNvSpPr>
            <a:spLocks noGrp="1"/>
          </p:cNvSpPr>
          <p:nvPr>
            <p:ph type="sldNum" sz="quarter" idx="12"/>
          </p:nvPr>
        </p:nvSpPr>
        <p:spPr/>
        <p:txBody>
          <a:bodyPr/>
          <a:lstStyle/>
          <a:p>
            <a:fld id="{C613757C-4154-DD45-B296-C355CFE2A111}" type="slidenum">
              <a:rPr lang="en-US" smtClean="0"/>
              <a:t>‹#›</a:t>
            </a:fld>
            <a:endParaRPr lang="en-US"/>
          </a:p>
        </p:txBody>
      </p:sp>
    </p:spTree>
    <p:extLst>
      <p:ext uri="{BB962C8B-B14F-4D97-AF65-F5344CB8AC3E}">
        <p14:creationId xmlns:p14="http://schemas.microsoft.com/office/powerpoint/2010/main" val="305040974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1C5CB-7C46-1DAF-E2D0-486E10EDA5D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F02B76-EB38-EC18-BF23-D871AB138626}"/>
              </a:ext>
            </a:extLst>
          </p:cNvPr>
          <p:cNvSpPr>
            <a:spLocks noGrp="1"/>
          </p:cNvSpPr>
          <p:nvPr>
            <p:ph type="dt" sz="half" idx="10"/>
          </p:nvPr>
        </p:nvSpPr>
        <p:spPr/>
        <p:txBody>
          <a:bodyPr/>
          <a:lstStyle/>
          <a:p>
            <a:fld id="{2D4BCE31-B446-9B4D-999B-9CCFB41CA01C}" type="datetimeFigureOut">
              <a:rPr lang="en-US" smtClean="0"/>
              <a:t>10/24/2023</a:t>
            </a:fld>
            <a:endParaRPr lang="en-US"/>
          </a:p>
        </p:txBody>
      </p:sp>
      <p:sp>
        <p:nvSpPr>
          <p:cNvPr id="4" name="Footer Placeholder 3">
            <a:extLst>
              <a:ext uri="{FF2B5EF4-FFF2-40B4-BE49-F238E27FC236}">
                <a16:creationId xmlns:a16="http://schemas.microsoft.com/office/drawing/2014/main" id="{FF05EF95-C9F0-CE4D-C6FC-7E4FFCB7ADF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09EADA9-80D4-E750-9DCF-B1C51CC5982C}"/>
              </a:ext>
            </a:extLst>
          </p:cNvPr>
          <p:cNvSpPr>
            <a:spLocks noGrp="1"/>
          </p:cNvSpPr>
          <p:nvPr>
            <p:ph type="sldNum" sz="quarter" idx="12"/>
          </p:nvPr>
        </p:nvSpPr>
        <p:spPr/>
        <p:txBody>
          <a:bodyPr/>
          <a:lstStyle/>
          <a:p>
            <a:fld id="{C613757C-4154-DD45-B296-C355CFE2A111}" type="slidenum">
              <a:rPr lang="en-US" smtClean="0"/>
              <a:t>‹#›</a:t>
            </a:fld>
            <a:endParaRPr lang="en-US"/>
          </a:p>
        </p:txBody>
      </p:sp>
    </p:spTree>
    <p:extLst>
      <p:ext uri="{BB962C8B-B14F-4D97-AF65-F5344CB8AC3E}">
        <p14:creationId xmlns:p14="http://schemas.microsoft.com/office/powerpoint/2010/main" val="38230767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E66A39-9B68-D59B-44D9-E289A0AEDCB8}"/>
              </a:ext>
            </a:extLst>
          </p:cNvPr>
          <p:cNvSpPr>
            <a:spLocks noGrp="1"/>
          </p:cNvSpPr>
          <p:nvPr>
            <p:ph type="dt" sz="half" idx="10"/>
          </p:nvPr>
        </p:nvSpPr>
        <p:spPr/>
        <p:txBody>
          <a:bodyPr/>
          <a:lstStyle/>
          <a:p>
            <a:fld id="{2D4BCE31-B446-9B4D-999B-9CCFB41CA01C}" type="datetimeFigureOut">
              <a:rPr lang="en-US" smtClean="0"/>
              <a:t>10/24/2023</a:t>
            </a:fld>
            <a:endParaRPr lang="en-US"/>
          </a:p>
        </p:txBody>
      </p:sp>
      <p:sp>
        <p:nvSpPr>
          <p:cNvPr id="3" name="Footer Placeholder 2">
            <a:extLst>
              <a:ext uri="{FF2B5EF4-FFF2-40B4-BE49-F238E27FC236}">
                <a16:creationId xmlns:a16="http://schemas.microsoft.com/office/drawing/2014/main" id="{494C55A1-7DEA-CBB4-98DA-3E48B72A33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BE7BD4-5E7D-4C24-44F9-3492E5D358DC}"/>
              </a:ext>
            </a:extLst>
          </p:cNvPr>
          <p:cNvSpPr>
            <a:spLocks noGrp="1"/>
          </p:cNvSpPr>
          <p:nvPr>
            <p:ph type="sldNum" sz="quarter" idx="12"/>
          </p:nvPr>
        </p:nvSpPr>
        <p:spPr/>
        <p:txBody>
          <a:bodyPr/>
          <a:lstStyle/>
          <a:p>
            <a:fld id="{C613757C-4154-DD45-B296-C355CFE2A111}" type="slidenum">
              <a:rPr lang="en-US" smtClean="0"/>
              <a:t>‹#›</a:t>
            </a:fld>
            <a:endParaRPr lang="en-US"/>
          </a:p>
        </p:txBody>
      </p:sp>
    </p:spTree>
    <p:extLst>
      <p:ext uri="{BB962C8B-B14F-4D97-AF65-F5344CB8AC3E}">
        <p14:creationId xmlns:p14="http://schemas.microsoft.com/office/powerpoint/2010/main" val="17078978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5"/>
            <a:ext cx="11018520"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406856540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80061-EE66-1315-0F40-7AD484E0AC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0AFD3F3-E77B-974C-AEBF-986A29ED6A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A6BFBE-A6EC-2D07-6FE5-9EB5DF2115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A98041-4C3E-7C20-2634-A8A5BF9B46EA}"/>
              </a:ext>
            </a:extLst>
          </p:cNvPr>
          <p:cNvSpPr>
            <a:spLocks noGrp="1"/>
          </p:cNvSpPr>
          <p:nvPr>
            <p:ph type="dt" sz="half" idx="10"/>
          </p:nvPr>
        </p:nvSpPr>
        <p:spPr/>
        <p:txBody>
          <a:bodyPr/>
          <a:lstStyle/>
          <a:p>
            <a:fld id="{2D4BCE31-B446-9B4D-999B-9CCFB41CA01C}" type="datetimeFigureOut">
              <a:rPr lang="en-US" smtClean="0"/>
              <a:t>10/24/2023</a:t>
            </a:fld>
            <a:endParaRPr lang="en-US"/>
          </a:p>
        </p:txBody>
      </p:sp>
      <p:sp>
        <p:nvSpPr>
          <p:cNvPr id="6" name="Footer Placeholder 5">
            <a:extLst>
              <a:ext uri="{FF2B5EF4-FFF2-40B4-BE49-F238E27FC236}">
                <a16:creationId xmlns:a16="http://schemas.microsoft.com/office/drawing/2014/main" id="{6B099D0F-9975-DE75-8B21-72D8AE3009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86CF26-EDA1-5008-BB34-BC59D8E97D26}"/>
              </a:ext>
            </a:extLst>
          </p:cNvPr>
          <p:cNvSpPr>
            <a:spLocks noGrp="1"/>
          </p:cNvSpPr>
          <p:nvPr>
            <p:ph type="sldNum" sz="quarter" idx="12"/>
          </p:nvPr>
        </p:nvSpPr>
        <p:spPr/>
        <p:txBody>
          <a:bodyPr/>
          <a:lstStyle/>
          <a:p>
            <a:fld id="{C613757C-4154-DD45-B296-C355CFE2A111}" type="slidenum">
              <a:rPr lang="en-US" smtClean="0"/>
              <a:t>‹#›</a:t>
            </a:fld>
            <a:endParaRPr lang="en-US"/>
          </a:p>
        </p:txBody>
      </p:sp>
    </p:spTree>
    <p:extLst>
      <p:ext uri="{BB962C8B-B14F-4D97-AF65-F5344CB8AC3E}">
        <p14:creationId xmlns:p14="http://schemas.microsoft.com/office/powerpoint/2010/main" val="147556634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BF202-02A8-1B35-02E6-5A82A9443C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7450C2-71B1-5DD2-F0EE-9CD9E49778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82652F2-1EAE-835B-8E6A-9B436C292D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D6E70F-8DD5-1A1B-6713-F2AF61D8F0BC}"/>
              </a:ext>
            </a:extLst>
          </p:cNvPr>
          <p:cNvSpPr>
            <a:spLocks noGrp="1"/>
          </p:cNvSpPr>
          <p:nvPr>
            <p:ph type="dt" sz="half" idx="10"/>
          </p:nvPr>
        </p:nvSpPr>
        <p:spPr/>
        <p:txBody>
          <a:bodyPr/>
          <a:lstStyle/>
          <a:p>
            <a:fld id="{2D4BCE31-B446-9B4D-999B-9CCFB41CA01C}" type="datetimeFigureOut">
              <a:rPr lang="en-US" smtClean="0"/>
              <a:t>10/24/2023</a:t>
            </a:fld>
            <a:endParaRPr lang="en-US"/>
          </a:p>
        </p:txBody>
      </p:sp>
      <p:sp>
        <p:nvSpPr>
          <p:cNvPr id="6" name="Footer Placeholder 5">
            <a:extLst>
              <a:ext uri="{FF2B5EF4-FFF2-40B4-BE49-F238E27FC236}">
                <a16:creationId xmlns:a16="http://schemas.microsoft.com/office/drawing/2014/main" id="{743A1D3A-5D2A-C519-44FD-7938C6DB14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9B0E5E-1556-0098-8219-999CE87573FA}"/>
              </a:ext>
            </a:extLst>
          </p:cNvPr>
          <p:cNvSpPr>
            <a:spLocks noGrp="1"/>
          </p:cNvSpPr>
          <p:nvPr>
            <p:ph type="sldNum" sz="quarter" idx="12"/>
          </p:nvPr>
        </p:nvSpPr>
        <p:spPr/>
        <p:txBody>
          <a:bodyPr/>
          <a:lstStyle/>
          <a:p>
            <a:fld id="{C613757C-4154-DD45-B296-C355CFE2A111}" type="slidenum">
              <a:rPr lang="en-US" smtClean="0"/>
              <a:t>‹#›</a:t>
            </a:fld>
            <a:endParaRPr lang="en-US"/>
          </a:p>
        </p:txBody>
      </p:sp>
    </p:spTree>
    <p:extLst>
      <p:ext uri="{BB962C8B-B14F-4D97-AF65-F5344CB8AC3E}">
        <p14:creationId xmlns:p14="http://schemas.microsoft.com/office/powerpoint/2010/main" val="180081000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C187E-AB19-75FF-F9D1-3F9F01D6AC7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629B63-BF74-4969-E16D-9231492593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C9D717-D448-4878-2B65-7347838F927A}"/>
              </a:ext>
            </a:extLst>
          </p:cNvPr>
          <p:cNvSpPr>
            <a:spLocks noGrp="1"/>
          </p:cNvSpPr>
          <p:nvPr>
            <p:ph type="dt" sz="half" idx="10"/>
          </p:nvPr>
        </p:nvSpPr>
        <p:spPr/>
        <p:txBody>
          <a:bodyPr/>
          <a:lstStyle/>
          <a:p>
            <a:fld id="{2D4BCE31-B446-9B4D-999B-9CCFB41CA01C}" type="datetimeFigureOut">
              <a:rPr lang="en-US" smtClean="0"/>
              <a:t>10/24/2023</a:t>
            </a:fld>
            <a:endParaRPr lang="en-US"/>
          </a:p>
        </p:txBody>
      </p:sp>
      <p:sp>
        <p:nvSpPr>
          <p:cNvPr id="5" name="Footer Placeholder 4">
            <a:extLst>
              <a:ext uri="{FF2B5EF4-FFF2-40B4-BE49-F238E27FC236}">
                <a16:creationId xmlns:a16="http://schemas.microsoft.com/office/drawing/2014/main" id="{36508122-0E36-DB17-3177-897A4F071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311303-6DD6-77DC-8FE9-CBCCA5569226}"/>
              </a:ext>
            </a:extLst>
          </p:cNvPr>
          <p:cNvSpPr>
            <a:spLocks noGrp="1"/>
          </p:cNvSpPr>
          <p:nvPr>
            <p:ph type="sldNum" sz="quarter" idx="12"/>
          </p:nvPr>
        </p:nvSpPr>
        <p:spPr/>
        <p:txBody>
          <a:bodyPr/>
          <a:lstStyle/>
          <a:p>
            <a:fld id="{C613757C-4154-DD45-B296-C355CFE2A111}" type="slidenum">
              <a:rPr lang="en-US" smtClean="0"/>
              <a:t>‹#›</a:t>
            </a:fld>
            <a:endParaRPr lang="en-US"/>
          </a:p>
        </p:txBody>
      </p:sp>
    </p:spTree>
    <p:extLst>
      <p:ext uri="{BB962C8B-B14F-4D97-AF65-F5344CB8AC3E}">
        <p14:creationId xmlns:p14="http://schemas.microsoft.com/office/powerpoint/2010/main" val="66382093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35C38F-EFF7-F934-6EA8-CBEE35D8DA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80EEAB-4AEE-8B3F-170E-188F6062D1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0E811A-BF5E-A3B5-A3E9-89379574E8CD}"/>
              </a:ext>
            </a:extLst>
          </p:cNvPr>
          <p:cNvSpPr>
            <a:spLocks noGrp="1"/>
          </p:cNvSpPr>
          <p:nvPr>
            <p:ph type="dt" sz="half" idx="10"/>
          </p:nvPr>
        </p:nvSpPr>
        <p:spPr/>
        <p:txBody>
          <a:bodyPr/>
          <a:lstStyle/>
          <a:p>
            <a:fld id="{2D4BCE31-B446-9B4D-999B-9CCFB41CA01C}" type="datetimeFigureOut">
              <a:rPr lang="en-US" smtClean="0"/>
              <a:t>10/24/2023</a:t>
            </a:fld>
            <a:endParaRPr lang="en-US"/>
          </a:p>
        </p:txBody>
      </p:sp>
      <p:sp>
        <p:nvSpPr>
          <p:cNvPr id="5" name="Footer Placeholder 4">
            <a:extLst>
              <a:ext uri="{FF2B5EF4-FFF2-40B4-BE49-F238E27FC236}">
                <a16:creationId xmlns:a16="http://schemas.microsoft.com/office/drawing/2014/main" id="{8F18EC3E-1FC3-8A40-880C-5B8DD68A79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6FA054-2E8F-56BE-F2B8-1D220C9E0C6D}"/>
              </a:ext>
            </a:extLst>
          </p:cNvPr>
          <p:cNvSpPr>
            <a:spLocks noGrp="1"/>
          </p:cNvSpPr>
          <p:nvPr>
            <p:ph type="sldNum" sz="quarter" idx="12"/>
          </p:nvPr>
        </p:nvSpPr>
        <p:spPr/>
        <p:txBody>
          <a:bodyPr/>
          <a:lstStyle/>
          <a:p>
            <a:fld id="{C613757C-4154-DD45-B296-C355CFE2A111}" type="slidenum">
              <a:rPr lang="en-US" smtClean="0"/>
              <a:t>‹#›</a:t>
            </a:fld>
            <a:endParaRPr lang="en-US"/>
          </a:p>
        </p:txBody>
      </p:sp>
    </p:spTree>
    <p:extLst>
      <p:ext uri="{BB962C8B-B14F-4D97-AF65-F5344CB8AC3E}">
        <p14:creationId xmlns:p14="http://schemas.microsoft.com/office/powerpoint/2010/main" val="165426082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12Column-BAP">
    <p:bg>
      <p:bgPr>
        <a:solidFill>
          <a:schemeClr val="bg2"/>
        </a:solid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4A5DDC46-131E-1932-E5FF-2DB33DAECB56}"/>
              </a:ext>
            </a:extLst>
          </p:cNvPr>
          <p:cNvSpPr>
            <a:spLocks noGrp="1"/>
          </p:cNvSpPr>
          <p:nvPr>
            <p:ph type="body" sz="quarter" idx="11" hasCustomPrompt="1"/>
          </p:nvPr>
        </p:nvSpPr>
        <p:spPr>
          <a:xfrm>
            <a:off x="10121900" y="-558800"/>
            <a:ext cx="2070100" cy="330200"/>
          </a:xfrm>
          <a:prstGeom prst="rect">
            <a:avLst/>
          </a:prstGeom>
          <a:solidFill>
            <a:schemeClr val="bg1">
              <a:lumMod val="95000"/>
            </a:schemeClr>
          </a:solidFill>
          <a:ln>
            <a:solidFill>
              <a:schemeClr val="bg1">
                <a:lumMod val="50000"/>
              </a:schemeClr>
            </a:solidFill>
            <a:prstDash val="sysDot"/>
          </a:ln>
        </p:spPr>
        <p:txBody>
          <a:bodyPr anchor="ctr"/>
          <a:lstStyle>
            <a:lvl1pPr marL="0" indent="0" algn="r">
              <a:buNone/>
              <a:defRPr sz="1400" b="0" i="0">
                <a:solidFill>
                  <a:schemeClr val="bg1">
                    <a:lumMod val="50000"/>
                  </a:schemeClr>
                </a:solidFill>
                <a:latin typeface="Segoe UI" panose="020B0502040204020203" pitchFamily="34" charset="0"/>
                <a:cs typeface="Segoe UI" panose="020B0502040204020203" pitchFamily="34" charset="0"/>
              </a:defRPr>
            </a:lvl1pPr>
            <a:lvl2pPr marL="457200" indent="0">
              <a:buNone/>
              <a:defRPr sz="1000" b="0" i="0">
                <a:solidFill>
                  <a:schemeClr val="bg1">
                    <a:lumMod val="50000"/>
                  </a:schemeClr>
                </a:solidFill>
                <a:latin typeface="Segoe UI" panose="020B0502040204020203" pitchFamily="34" charset="0"/>
                <a:cs typeface="Segoe UI" panose="020B0502040204020203" pitchFamily="34" charset="0"/>
              </a:defRPr>
            </a:lvl2pPr>
            <a:lvl3pPr marL="914400" indent="0">
              <a:buNone/>
              <a:defRPr sz="1000" b="0" i="0">
                <a:solidFill>
                  <a:schemeClr val="bg1">
                    <a:lumMod val="50000"/>
                  </a:schemeClr>
                </a:solidFill>
                <a:latin typeface="Segoe UI" panose="020B0502040204020203" pitchFamily="34" charset="0"/>
                <a:cs typeface="Segoe UI" panose="020B0502040204020203" pitchFamily="34" charset="0"/>
              </a:defRPr>
            </a:lvl3pPr>
            <a:lvl4pPr marL="1371600" indent="0">
              <a:buNone/>
              <a:defRPr sz="1000" b="0" i="0">
                <a:solidFill>
                  <a:schemeClr val="bg1">
                    <a:lumMod val="50000"/>
                  </a:schemeClr>
                </a:solidFill>
                <a:latin typeface="Segoe UI" panose="020B0502040204020203" pitchFamily="34" charset="0"/>
                <a:cs typeface="Segoe UI" panose="020B0502040204020203" pitchFamily="34" charset="0"/>
              </a:defRPr>
            </a:lvl4pPr>
            <a:lvl5pPr marL="1828800" indent="0">
              <a:buNone/>
              <a:defRPr sz="1000" b="0" i="0">
                <a:solidFill>
                  <a:schemeClr val="bg1">
                    <a:lumMod val="50000"/>
                  </a:schemeClr>
                </a:solidFill>
                <a:latin typeface="Segoe UI" panose="020B0502040204020203" pitchFamily="34" charset="0"/>
                <a:cs typeface="Segoe UI" panose="020B0502040204020203" pitchFamily="34" charset="0"/>
              </a:defRPr>
            </a:lvl5pPr>
          </a:lstStyle>
          <a:p>
            <a:pPr lvl="0"/>
            <a:r>
              <a:rPr lang="en-US"/>
              <a:t>#</a:t>
            </a:r>
          </a:p>
        </p:txBody>
      </p:sp>
    </p:spTree>
    <p:extLst>
      <p:ext uri="{BB962C8B-B14F-4D97-AF65-F5344CB8AC3E}">
        <p14:creationId xmlns:p14="http://schemas.microsoft.com/office/powerpoint/2010/main" val="2901731709"/>
      </p:ext>
    </p:extLst>
  </p:cSld>
  <p:clrMapOvr>
    <a:masterClrMapping/>
  </p:clrMapOvr>
  <p:extLst>
    <p:ext uri="{DCECCB84-F9BA-43D5-87BE-67443E8EF086}">
      <p15:sldGuideLst xmlns:p15="http://schemas.microsoft.com/office/powerpoint/2012/main">
        <p15:guide id="15" pos="1440">
          <p15:clr>
            <a:srgbClr val="547EBF"/>
          </p15:clr>
        </p15:guide>
        <p15:guide id="17" pos="1632">
          <p15:clr>
            <a:srgbClr val="547EBF"/>
          </p15:clr>
        </p15:guide>
        <p15:guide id="19" pos="2208">
          <p15:clr>
            <a:srgbClr val="A4A3A4"/>
          </p15:clr>
        </p15:guide>
        <p15:guide id="20" pos="2592">
          <p15:clr>
            <a:srgbClr val="547EBF"/>
          </p15:clr>
        </p15:guide>
        <p15:guide id="22" pos="3744">
          <p15:clr>
            <a:srgbClr val="547EBF"/>
          </p15:clr>
        </p15:guide>
        <p15:guide id="23" pos="3168">
          <p15:clr>
            <a:srgbClr val="A4A3A4"/>
          </p15:clr>
        </p15:guide>
        <p15:guide id="24" pos="3360">
          <p15:clr>
            <a:srgbClr val="A4A3A4"/>
          </p15:clr>
        </p15:guide>
        <p15:guide id="25" pos="3936">
          <p15:clr>
            <a:srgbClr val="547EBF"/>
          </p15:clr>
        </p15:guide>
        <p15:guide id="27" pos="4320">
          <p15:clr>
            <a:srgbClr val="A4A3A4"/>
          </p15:clr>
        </p15:guide>
        <p15:guide id="28" pos="4512">
          <p15:clr>
            <a:srgbClr val="A4A3A4"/>
          </p15:clr>
        </p15:guide>
        <p15:guide id="29" pos="4896">
          <p15:clr>
            <a:srgbClr val="547EBF"/>
          </p15:clr>
        </p15:guide>
        <p15:guide id="30" pos="5088">
          <p15:clr>
            <a:srgbClr val="547EBF"/>
          </p15:clr>
        </p15:guide>
        <p15:guide id="32" pos="5472">
          <p15:clr>
            <a:srgbClr val="A4A3A4"/>
          </p15:clr>
        </p15:guide>
        <p15:guide id="33" pos="6048">
          <p15:clr>
            <a:srgbClr val="547EBF"/>
          </p15:clr>
        </p15:guide>
        <p15:guide id="39" pos="5664">
          <p15:clr>
            <a:srgbClr val="A4A3A4"/>
          </p15:clr>
        </p15:guide>
        <p15:guide id="45" pos="1056">
          <p15:clr>
            <a:srgbClr val="A4A3A4"/>
          </p15:clr>
        </p15:guide>
        <p15:guide id="48" pos="864">
          <p15:clr>
            <a:srgbClr val="A4A3A4"/>
          </p15:clr>
        </p15:guide>
        <p15:guide id="49" pos="2016">
          <p15:clr>
            <a:srgbClr val="A4A3A4"/>
          </p15:clr>
        </p15:guide>
        <p15:guide id="50" pos="2784">
          <p15:clr>
            <a:srgbClr val="547EBF"/>
          </p15:clr>
        </p15:guide>
        <p15:guide id="51" pos="6624">
          <p15:clr>
            <a:srgbClr val="A4A3A4"/>
          </p15:clr>
        </p15:guide>
        <p15:guide id="57" pos="6240">
          <p15:clr>
            <a:srgbClr val="547EBF"/>
          </p15:clr>
        </p15:guide>
        <p15:guide id="58" pos="6816">
          <p15:clr>
            <a:srgbClr val="A4A3A4"/>
          </p15:clr>
        </p15:guide>
        <p15:guide id="59" orient="horz" pos="816">
          <p15:clr>
            <a:srgbClr val="FBAE4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1_Title Slide">
    <p:bg>
      <p:bgPr>
        <a:gradFill>
          <a:gsLst>
            <a:gs pos="0">
              <a:srgbClr val="13121F"/>
            </a:gs>
            <a:gs pos="49000">
              <a:srgbClr val="302D5A"/>
            </a:gs>
            <a:gs pos="100000">
              <a:srgbClr val="5651A1"/>
            </a:gs>
          </a:gsLst>
          <a:lin ang="27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460193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rtlCol="0"/>
          <a:lstStyle>
            <a:lvl1pPr marL="0" indent="0" algn="ctr" defTabSz="-18496626" rtl="0" eaLnBrk="1" fontAlgn="base" hangingPunct="1">
              <a:spcBef>
                <a:spcPct val="0"/>
              </a:spcBef>
              <a:spcAft>
                <a:spcPct val="0"/>
              </a:spcAft>
              <a:defRPr lang="en-US" sz="3733" b="1" dirty="0">
                <a:solidFill>
                  <a:srgbClr val="FF00FE"/>
                </a:solidFill>
                <a:latin typeface="Calibri"/>
                <a:ea typeface="+mj-ea"/>
                <a:cs typeface="Segoe UI" pitchFamily="34" charset="0"/>
              </a:defRPr>
            </a:lvl1pPr>
          </a:lstStyle>
          <a:p>
            <a:r>
              <a:rPr lang="en-US"/>
              <a:t>Click to edit Master title style</a:t>
            </a:r>
          </a:p>
        </p:txBody>
      </p:sp>
      <p:sp>
        <p:nvSpPr>
          <p:cNvPr id="3" name="Text Placeholder 2"/>
          <p:cNvSpPr>
            <a:spLocks noGrp="1"/>
          </p:cNvSpPr>
          <p:nvPr>
            <p:ph type="body" idx="1"/>
          </p:nvPr>
        </p:nvSpPr>
        <p:spPr>
          <a:xfrm>
            <a:off x="609600" y="1371600"/>
            <a:ext cx="10972800" cy="4267200"/>
          </a:xfrm>
        </p:spPr>
        <p:txBody>
          <a:bodyPr rtlCol="0"/>
          <a:lstStyle>
            <a:lvl1pPr>
              <a:buClrTx/>
              <a:buFont typeface="Wingdings" pitchFamily="2" charset="2"/>
              <a:buChar char="§"/>
              <a:defRPr sz="2667" b="1">
                <a:latin typeface="Calibri" pitchFamily="34" charset="0"/>
              </a:defRPr>
            </a:lvl1pPr>
            <a:lvl2pPr>
              <a:buClrTx/>
              <a:buFont typeface="Wingdings" pitchFamily="2" charset="2"/>
              <a:buChar char="o"/>
              <a:defRPr sz="2400" b="0">
                <a:latin typeface="Calibri Light" pitchFamily="34" charset="0"/>
              </a:defRPr>
            </a:lvl2pPr>
            <a:lvl3pPr>
              <a:buClrTx/>
              <a:buFont typeface="Wingdings" pitchFamily="2" charset="2"/>
              <a:buChar char="o"/>
              <a:defRPr sz="2133" b="0">
                <a:latin typeface="Calibri Light" pitchFamily="34" charset="0"/>
              </a:defRPr>
            </a:lvl3pPr>
            <a:lvl4pPr>
              <a:buClrTx/>
              <a:buFont typeface="Wingdings" pitchFamily="2" charset="2"/>
              <a:buChar char="o"/>
              <a:defRPr sz="1867" b="0">
                <a:latin typeface="Calibri Light" pitchFamily="34" charset="0"/>
              </a:defRPr>
            </a:lvl4pPr>
            <a:lvl5pPr>
              <a:buClrTx/>
              <a:buFont typeface="Wingdings" pitchFamily="2" charset="2"/>
              <a:buChar char="o"/>
              <a:defRPr sz="1600" b="0">
                <a:latin typeface="Calibri Light"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9070869"/>
      </p:ext>
    </p:extLst>
  </p:cSld>
  <p:clrMapOvr>
    <a:masterClrMapping/>
  </p:clrMapOvr>
  <p:transition>
    <p:fade/>
  </p:transition>
  <p:hf sldNum="0" hdr="0" ftr="0" dt="0"/>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0" y="1599722"/>
            <a:ext cx="3490176" cy="3099393"/>
          </a:xfrm>
          <a:blipFill>
            <a:blip r:embed="rId2"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 name="Title 1"/>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584200"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465305"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1" y="1599722"/>
            <a:ext cx="3618381" cy="3099393"/>
          </a:xfrm>
          <a:blipFill>
            <a:blip r:embed="rId3"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283908896"/>
      </p:ext>
    </p:extLst>
  </p:cSld>
  <p:clrMapOvr>
    <a:masterClrMapping/>
  </p:clrMapOvr>
  <p:transition>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50/50 Image and Tex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B3AEB-37BF-20CD-18AD-96D7E3680459}"/>
              </a:ext>
            </a:extLst>
          </p:cNvPr>
          <p:cNvSpPr>
            <a:spLocks noGrp="1"/>
          </p:cNvSpPr>
          <p:nvPr>
            <p:ph type="title" hasCustomPrompt="1"/>
          </p:nvPr>
        </p:nvSpPr>
        <p:spPr>
          <a:xfrm>
            <a:off x="588263" y="457200"/>
            <a:ext cx="4922521" cy="553998"/>
          </a:xfrm>
        </p:spPr>
        <p:txBody>
          <a:bodyPr/>
          <a:lstStyle/>
          <a:p>
            <a:r>
              <a:rPr lang="en-US"/>
              <a:t>Click to edit title</a:t>
            </a:r>
          </a:p>
        </p:txBody>
      </p:sp>
      <p:sp>
        <p:nvSpPr>
          <p:cNvPr id="9" name="Content Placeholder 8">
            <a:extLst>
              <a:ext uri="{FF2B5EF4-FFF2-40B4-BE49-F238E27FC236}">
                <a16:creationId xmlns:a16="http://schemas.microsoft.com/office/drawing/2014/main" id="{01D624DE-483D-FF6E-9BB1-90A937E423D9}"/>
              </a:ext>
            </a:extLst>
          </p:cNvPr>
          <p:cNvSpPr>
            <a:spLocks noGrp="1"/>
          </p:cNvSpPr>
          <p:nvPr>
            <p:ph sz="quarter" idx="10"/>
          </p:nvPr>
        </p:nvSpPr>
        <p:spPr>
          <a:xfrm>
            <a:off x="584201" y="1435100"/>
            <a:ext cx="4922522"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descr="This photo is a 'placeholder' only. Drag or drop your photo here, or click and tap the center to insert a photo.">
            <a:extLst>
              <a:ext uri="{FF2B5EF4-FFF2-40B4-BE49-F238E27FC236}">
                <a16:creationId xmlns:a16="http://schemas.microsoft.com/office/drawing/2014/main" id="{7BB8E91B-810E-3A41-33C4-109248C65B22}"/>
              </a:ext>
            </a:extLst>
          </p:cNvPr>
          <p:cNvSpPr>
            <a:spLocks noGrp="1"/>
          </p:cNvSpPr>
          <p:nvPr>
            <p:ph type="pic" sz="quarter" idx="11"/>
          </p:nvPr>
        </p:nvSpPr>
        <p:spPr>
          <a:xfrm>
            <a:off x="6099242" y="860423"/>
            <a:ext cx="5233221" cy="5137151"/>
          </a:xfrm>
          <a:blipFill dpi="0" rotWithShape="1">
            <a:blip r:embed="rId3"/>
            <a:srcRect/>
            <a:tile tx="0" ty="0" sx="76000" sy="76000" flip="none" algn="tl"/>
          </a:blipFill>
        </p:spPr>
        <p:txBody>
          <a:bodyPr>
            <a:noAutofit/>
          </a:bodyPr>
          <a:lstStyle>
            <a:lvl1pPr marL="0" indent="0">
              <a:buNone/>
              <a:defRPr sz="1400"/>
            </a:lvl1pPr>
          </a:lstStyle>
          <a:p>
            <a:r>
              <a:rPr lang="en-US"/>
              <a:t>Click icon to add picture</a:t>
            </a:r>
          </a:p>
        </p:txBody>
      </p:sp>
    </p:spTree>
    <p:extLst>
      <p:ext uri="{BB962C8B-B14F-4D97-AF65-F5344CB8AC3E}">
        <p14:creationId xmlns:p14="http://schemas.microsoft.com/office/powerpoint/2010/main" val="2536248466"/>
      </p:ext>
    </p:extLst>
  </p:cSld>
  <p:clrMapOvr>
    <a:masterClrMapping/>
  </p:clrMapOvr>
  <p:transition>
    <p:fade/>
  </p:transition>
  <p:extLst>
    <p:ext uri="{DCECCB84-F9BA-43D5-87BE-67443E8EF086}">
      <p15:sldGuideLst xmlns:p15="http://schemas.microsoft.com/office/powerpoint/2012/main">
        <p15:guide id="1" pos="3840">
          <p15:clr>
            <a:srgbClr val="FBAE40"/>
          </p15:clr>
        </p15:guide>
        <p15:guide id="2" pos="3470">
          <p15:clr>
            <a:srgbClr val="FBAE40"/>
          </p15:clr>
        </p15:guide>
        <p15:guide id="3" orient="horz" pos="1272">
          <p15:clr>
            <a:srgbClr val="FBAE40"/>
          </p15:clr>
        </p15:guide>
        <p15:guide id="4" orient="horz" pos="902">
          <p15:clr>
            <a:srgbClr val="FBAE4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DeckTitleSlide-BAP">
    <p:bg>
      <p:bgPr>
        <a:solidFill>
          <a:schemeClr val="bg2"/>
        </a:solidFill>
        <a:effectLst/>
      </p:bgPr>
    </p:bg>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EB91CB81-A913-DBEA-36A8-C3B38A685884}"/>
              </a:ext>
            </a:extLst>
          </p:cNvPr>
          <p:cNvSpPr>
            <a:spLocks noGrp="1"/>
          </p:cNvSpPr>
          <p:nvPr>
            <p:ph type="body" sz="quarter" idx="10" hasCustomPrompt="1"/>
          </p:nvPr>
        </p:nvSpPr>
        <p:spPr>
          <a:xfrm>
            <a:off x="10121900" y="-558800"/>
            <a:ext cx="2070100" cy="284396"/>
          </a:xfrm>
          <a:prstGeom prst="rect">
            <a:avLst/>
          </a:prstGeom>
          <a:solidFill>
            <a:schemeClr val="bg1">
              <a:lumMod val="95000"/>
            </a:schemeClr>
          </a:solidFill>
        </p:spPr>
        <p:txBody>
          <a:bodyPr anchor="ctr" anchorCtr="0"/>
          <a:lstStyle>
            <a:lvl1pPr algn="r">
              <a:buNone/>
              <a:defRPr sz="1400" b="0" i="0">
                <a:solidFill>
                  <a:schemeClr val="bg1">
                    <a:lumMod val="50000"/>
                  </a:schemeClr>
                </a:solidFill>
                <a:latin typeface="Segoe UI" panose="020B0502040204020203" pitchFamily="34" charset="0"/>
                <a:cs typeface="Segoe UI" panose="020B0502040204020203" pitchFamily="34" charset="0"/>
              </a:defRPr>
            </a:lvl1pPr>
          </a:lstStyle>
          <a:p>
            <a:pPr lvl="0"/>
            <a:r>
              <a:rPr lang="en-US"/>
              <a:t>#</a:t>
            </a:r>
          </a:p>
        </p:txBody>
      </p:sp>
      <p:pic>
        <p:nvPicPr>
          <p:cNvPr id="3" name="Picture 2">
            <a:extLst>
              <a:ext uri="{FF2B5EF4-FFF2-40B4-BE49-F238E27FC236}">
                <a16:creationId xmlns:a16="http://schemas.microsoft.com/office/drawing/2014/main" id="{380D8771-D57F-5832-A716-50848DFEFC79}"/>
              </a:ext>
            </a:extLst>
          </p:cNvPr>
          <p:cNvPicPr>
            <a:picLocks noChangeAspect="1"/>
          </p:cNvPicPr>
          <p:nvPr userDrawn="1"/>
        </p:nvPicPr>
        <p:blipFill>
          <a:blip r:embed="rId2">
            <a:alphaModFix amt="77000"/>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23D2A2B6-F2D2-CC55-0380-702F7D21CE45}"/>
              </a:ext>
            </a:extLst>
          </p:cNvPr>
          <p:cNvSpPr>
            <a:spLocks noGrp="1"/>
          </p:cNvSpPr>
          <p:nvPr>
            <p:ph type="title" hasCustomPrompt="1"/>
          </p:nvPr>
        </p:nvSpPr>
        <p:spPr>
          <a:xfrm>
            <a:off x="711200" y="2135632"/>
            <a:ext cx="8890000" cy="1772793"/>
          </a:xfrm>
          <a:prstGeom prst="rect">
            <a:avLst/>
          </a:prstGeom>
          <a:noFill/>
        </p:spPr>
        <p:txBody>
          <a:bodyPr wrap="square" lIns="0" tIns="0" rIns="0" bIns="0" anchor="b" anchorCtr="0">
            <a:spAutoFit/>
          </a:bodyPr>
          <a:lstStyle>
            <a:lvl1pPr>
              <a:lnSpc>
                <a:spcPct val="90000"/>
              </a:lnSpc>
              <a:defRPr sz="6400" b="1" i="0" spc="-150" baseline="0">
                <a:solidFill>
                  <a:schemeClr val="bg1"/>
                </a:solidFill>
                <a:latin typeface="Segoe UI Semibold" panose="020B0502040204020203" pitchFamily="34" charset="0"/>
                <a:cs typeface="Segoe UI Semibold" panose="020B0502040204020203" pitchFamily="34" charset="0"/>
              </a:defRPr>
            </a:lvl1pPr>
          </a:lstStyle>
          <a:p>
            <a:r>
              <a:rPr lang="en-US"/>
              <a:t>Event name or presentation title </a:t>
            </a:r>
          </a:p>
        </p:txBody>
      </p:sp>
      <p:sp>
        <p:nvSpPr>
          <p:cNvPr id="5" name="Text Placeholder 4">
            <a:extLst>
              <a:ext uri="{FF2B5EF4-FFF2-40B4-BE49-F238E27FC236}">
                <a16:creationId xmlns:a16="http://schemas.microsoft.com/office/drawing/2014/main" id="{A4C942E2-F0D6-1507-8310-F58F8AB70127}"/>
              </a:ext>
            </a:extLst>
          </p:cNvPr>
          <p:cNvSpPr>
            <a:spLocks noGrp="1"/>
          </p:cNvSpPr>
          <p:nvPr>
            <p:ph type="body" sz="quarter" idx="12" hasCustomPrompt="1"/>
          </p:nvPr>
        </p:nvSpPr>
        <p:spPr>
          <a:xfrm>
            <a:off x="749300" y="4473148"/>
            <a:ext cx="8851900" cy="276999"/>
          </a:xfrm>
          <a:prstGeom prst="rect">
            <a:avLst/>
          </a:prstGeom>
          <a:noFill/>
        </p:spPr>
        <p:txBody>
          <a:bodyPr wrap="square" lIns="0" tIns="0" rIns="0" bIns="0">
            <a:spAutoFit/>
          </a:bodyPr>
          <a:lstStyle>
            <a:lvl1pPr marL="0" indent="0">
              <a:spcBef>
                <a:spcPts val="0"/>
              </a:spcBef>
              <a:buNone/>
              <a:defRPr sz="2000" b="1" i="0" spc="0" baseline="0">
                <a:solidFill>
                  <a:schemeClr val="bg1"/>
                </a:solidFill>
                <a:latin typeface="Segoe UI Semibold" panose="020B0502040204020203" pitchFamily="34" charset="0"/>
                <a:cs typeface="Segoe UI Semibold" panose="020B0502040204020203" pitchFamily="34" charset="0"/>
              </a:defRPr>
            </a:lvl1pPr>
          </a:lstStyle>
          <a:p>
            <a:pPr lvl="0"/>
            <a:r>
              <a:rPr lang="en-US"/>
              <a:t>Speaker name or subtitle text</a:t>
            </a:r>
          </a:p>
        </p:txBody>
      </p:sp>
      <p:pic>
        <p:nvPicPr>
          <p:cNvPr id="10" name="MS logo white - EMF" descr="Microsoft logo white text version">
            <a:extLst>
              <a:ext uri="{FF2B5EF4-FFF2-40B4-BE49-F238E27FC236}">
                <a16:creationId xmlns:a16="http://schemas.microsoft.com/office/drawing/2014/main" id="{7954ADD3-F5A4-3367-5329-1A2BED1B2D1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773952" y="762000"/>
            <a:ext cx="1366245" cy="292608"/>
          </a:xfrm>
          <a:prstGeom prst="rect">
            <a:avLst/>
          </a:prstGeom>
        </p:spPr>
      </p:pic>
    </p:spTree>
    <p:extLst>
      <p:ext uri="{BB962C8B-B14F-4D97-AF65-F5344CB8AC3E}">
        <p14:creationId xmlns:p14="http://schemas.microsoft.com/office/powerpoint/2010/main" val="1668395870"/>
      </p:ext>
    </p:extLst>
  </p:cSld>
  <p:clrMapOvr>
    <a:masterClrMapping/>
  </p:clrMapOvr>
  <p:extLst>
    <p:ext uri="{DCECCB84-F9BA-43D5-87BE-67443E8EF086}">
      <p15:sldGuideLst xmlns:p15="http://schemas.microsoft.com/office/powerpoint/2012/main">
        <p15:guide id="15" pos="1440">
          <p15:clr>
            <a:srgbClr val="547EBF"/>
          </p15:clr>
        </p15:guide>
        <p15:guide id="17" pos="1632">
          <p15:clr>
            <a:srgbClr val="547EBF"/>
          </p15:clr>
        </p15:guide>
        <p15:guide id="20" pos="2592">
          <p15:clr>
            <a:srgbClr val="547EBF"/>
          </p15:clr>
        </p15:guide>
        <p15:guide id="22" pos="3744">
          <p15:clr>
            <a:srgbClr val="547EBF"/>
          </p15:clr>
        </p15:guide>
        <p15:guide id="25" pos="3936">
          <p15:clr>
            <a:srgbClr val="547EBF"/>
          </p15:clr>
        </p15:guide>
        <p15:guide id="29" pos="4896">
          <p15:clr>
            <a:srgbClr val="547EBF"/>
          </p15:clr>
        </p15:guide>
        <p15:guide id="30" pos="5088">
          <p15:clr>
            <a:srgbClr val="547EBF"/>
          </p15:clr>
        </p15:guide>
        <p15:guide id="33" pos="6048">
          <p15:clr>
            <a:srgbClr val="547EBF"/>
          </p15:clr>
        </p15:guide>
        <p15:guide id="50" pos="2784">
          <p15:clr>
            <a:srgbClr val="547EBF"/>
          </p15:clr>
        </p15:guide>
        <p15:guide id="57" pos="6240">
          <p15:clr>
            <a:srgbClr val="547EBF"/>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24034531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CIO– Cover slide">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B5AEB2C9-39E6-7A53-C61B-CCF4AEAC8B8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43988" b="4398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MS logo gray - EMF" descr="Microsoft logo, gray text version">
            <a:extLst>
              <a:ext uri="{FF2B5EF4-FFF2-40B4-BE49-F238E27FC236}">
                <a16:creationId xmlns:a16="http://schemas.microsoft.com/office/drawing/2014/main" id="{210DAAF7-C8D5-5C91-627C-E61E278108A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black">
          <a:xfrm>
            <a:off x="584200" y="585788"/>
            <a:ext cx="1366838"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95118" y="1752245"/>
            <a:ext cx="6410743" cy="2437590"/>
          </a:xfrm>
        </p:spPr>
        <p:txBody>
          <a:bodyPr anchor="b" anchorCtr="0"/>
          <a:lstStyle>
            <a:lvl1pPr algn="l">
              <a:lnSpc>
                <a:spcPct val="90000"/>
              </a:lnSpc>
              <a:defRPr sz="8800">
                <a:gradFill>
                  <a:gsLst>
                    <a:gs pos="29000">
                      <a:srgbClr val="2A446F"/>
                    </a:gs>
                    <a:gs pos="100000">
                      <a:srgbClr val="0078D4"/>
                    </a:gs>
                  </a:gsLst>
                  <a:lin ang="3000000" scaled="0"/>
                </a:gradFill>
              </a:defRPr>
            </a:lvl1pPr>
          </a:lstStyle>
          <a:p>
            <a:r>
              <a:rPr lang="en-US"/>
              <a:t>Click to edit Master title style</a:t>
            </a:r>
          </a:p>
        </p:txBody>
      </p:sp>
      <p:sp>
        <p:nvSpPr>
          <p:cNvPr id="5" name="Text Placeholder 4"/>
          <p:cNvSpPr>
            <a:spLocks noGrp="1"/>
          </p:cNvSpPr>
          <p:nvPr>
            <p:ph type="body" sz="quarter" idx="12"/>
          </p:nvPr>
        </p:nvSpPr>
        <p:spPr>
          <a:xfrm>
            <a:off x="595118" y="4618698"/>
            <a:ext cx="6410743" cy="338554"/>
          </a:xfrm>
          <a:noFill/>
        </p:spPr>
        <p:txBody>
          <a:bodyPr/>
          <a:lstStyle>
            <a:lvl1pPr marL="0" indent="0">
              <a:spcBef>
                <a:spcPts val="0"/>
              </a:spcBef>
              <a:buNone/>
              <a:defRPr sz="2200" spc="0" baseline="0">
                <a:solidFill>
                  <a:srgbClr val="2A446F"/>
                </a:solidFill>
                <a:latin typeface="+mn-lt"/>
                <a:cs typeface="Segoe UI" panose="020B0502040204020203" pitchFamily="34" charset="0"/>
              </a:defRPr>
            </a:lvl1pPr>
          </a:lstStyle>
          <a:p>
            <a:pPr lvl="0"/>
            <a:r>
              <a:rPr lang="en-US"/>
              <a:t>Click to edit Master text styles</a:t>
            </a:r>
          </a:p>
        </p:txBody>
      </p:sp>
    </p:spTree>
    <p:extLst>
      <p:ext uri="{BB962C8B-B14F-4D97-AF65-F5344CB8AC3E}">
        <p14:creationId xmlns:p14="http://schemas.microsoft.com/office/powerpoint/2010/main" val="83102845"/>
      </p:ext>
    </p:extLst>
  </p:cSld>
  <p:clrMapOvr>
    <a:masterClrMapping/>
  </p:clrMapOvr>
  <p:transition spd="med">
    <p:fade/>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MS logo white - EMF" descr="Microsoft logo white text version">
            <a:extLst>
              <a:ext uri="{FF2B5EF4-FFF2-40B4-BE49-F238E27FC236}">
                <a16:creationId xmlns:a16="http://schemas.microsoft.com/office/drawing/2014/main" id="{223EB2FC-CFDC-A31C-26F7-565BA6E91B2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black">
          <a:xfrm>
            <a:off x="584200" y="585788"/>
            <a:ext cx="1366838"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584200" y="2979778"/>
            <a:ext cx="9144000" cy="553998"/>
          </a:xfrm>
          <a:noFill/>
        </p:spPr>
        <p:txBody>
          <a:bodyPr anchor="b" anchorCtr="0"/>
          <a:lstStyle>
            <a:lvl1pPr>
              <a:defRPr sz="3600" spc="-50" baseline="0">
                <a:solidFill>
                  <a:srgbClr val="8DC8E8"/>
                </a:solidFill>
                <a:latin typeface="+mj-lt"/>
                <a:cs typeface="Segoe UI" panose="020B0502040204020203" pitchFamily="34" charset="0"/>
              </a:defRPr>
            </a:lvl1pPr>
          </a:lstStyle>
          <a:p>
            <a:r>
              <a:rPr lang="en-US"/>
              <a:t>Click to edit Master title style</a:t>
            </a:r>
          </a:p>
        </p:txBody>
      </p:sp>
      <p:sp>
        <p:nvSpPr>
          <p:cNvPr id="5" name="Text Placeholder 4"/>
          <p:cNvSpPr>
            <a:spLocks noGrp="1"/>
          </p:cNvSpPr>
          <p:nvPr>
            <p:ph type="body" sz="quarter" idx="12"/>
          </p:nvPr>
        </p:nvSpPr>
        <p:spPr>
          <a:xfrm>
            <a:off x="584200" y="3962400"/>
            <a:ext cx="9144000" cy="338554"/>
          </a:xfrm>
          <a:noFill/>
        </p:spPr>
        <p:txBody>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Click to edit Master text styles</a:t>
            </a:r>
          </a:p>
        </p:txBody>
      </p:sp>
    </p:spTree>
    <p:extLst>
      <p:ext uri="{BB962C8B-B14F-4D97-AF65-F5344CB8AC3E}">
        <p14:creationId xmlns:p14="http://schemas.microsoft.com/office/powerpoint/2010/main" val="3302492551"/>
      </p:ext>
    </p:extLst>
  </p:cSld>
  <p:clrMapOvr>
    <a:masterClrMapping/>
  </p:clrMapOvr>
  <p:transition spd="med">
    <p:fade/>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2" name="MS logo white - EMF" descr="Microsoft logo white text version">
            <a:extLst>
              <a:ext uri="{FF2B5EF4-FFF2-40B4-BE49-F238E27FC236}">
                <a16:creationId xmlns:a16="http://schemas.microsoft.com/office/drawing/2014/main" id="{2638157C-7FF9-F7BD-87BD-E9957F22C2B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black">
          <a:xfrm>
            <a:off x="584200" y="585788"/>
            <a:ext cx="1366838"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584200" y="2979778"/>
            <a:ext cx="9144000" cy="553998"/>
          </a:xfrm>
          <a:noFill/>
        </p:spPr>
        <p:txBody>
          <a:bodyPr anchor="b" anchorCtr="0"/>
          <a:lstStyle>
            <a:lvl1pPr>
              <a:defRPr sz="3600" spc="-50" baseline="0">
                <a:solidFill>
                  <a:schemeClr val="tx1"/>
                </a:solidFill>
                <a:latin typeface="+mj-lt"/>
                <a:cs typeface="Segoe UI" panose="020B0502040204020203" pitchFamily="34" charset="0"/>
              </a:defRPr>
            </a:lvl1pPr>
          </a:lstStyle>
          <a:p>
            <a:r>
              <a:rPr lang="en-US"/>
              <a:t>Click to edit Master title style</a:t>
            </a:r>
          </a:p>
        </p:txBody>
      </p:sp>
      <p:sp>
        <p:nvSpPr>
          <p:cNvPr id="5" name="Text Placeholder 4"/>
          <p:cNvSpPr>
            <a:spLocks noGrp="1"/>
          </p:cNvSpPr>
          <p:nvPr>
            <p:ph type="body" sz="quarter" idx="12"/>
          </p:nvPr>
        </p:nvSpPr>
        <p:spPr>
          <a:xfrm>
            <a:off x="584200" y="3962400"/>
            <a:ext cx="9144000" cy="338554"/>
          </a:xfrm>
          <a:noFill/>
        </p:spPr>
        <p:txBody>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Click to edit Master text styles</a:t>
            </a:r>
          </a:p>
        </p:txBody>
      </p:sp>
    </p:spTree>
    <p:extLst>
      <p:ext uri="{BB962C8B-B14F-4D97-AF65-F5344CB8AC3E}">
        <p14:creationId xmlns:p14="http://schemas.microsoft.com/office/powerpoint/2010/main" val="1772455578"/>
      </p:ext>
    </p:extLst>
  </p:cSld>
  <p:clrMapOvr>
    <a:masterClrMapping/>
  </p:clrMapOvr>
  <p:transition spd="med">
    <p:fade/>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F79B2483-6E6D-B0D1-6F26-E3D7C1FC5800}"/>
              </a:ext>
              <a:ext uri="{C183D7F6-B498-43B3-948B-1728B52AA6E4}">
                <adec:decorative xmlns:adec="http://schemas.microsoft.com/office/drawing/2017/decorative" val="1"/>
              </a:ext>
            </a:extLst>
          </p:cNvPr>
          <p:cNvSpPr txBox="1">
            <a:spLocks noChangeArrowheads="1"/>
          </p:cNvSpPr>
          <p:nvPr userDrawn="1"/>
        </p:nvSpPr>
        <p:spPr bwMode="auto">
          <a:xfrm>
            <a:off x="12355513" y="-203200"/>
            <a:ext cx="577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fontAlgn="base">
              <a:spcBef>
                <a:spcPct val="0"/>
              </a:spcBef>
              <a:spcAft>
                <a:spcPct val="0"/>
              </a:spcAft>
              <a:defRPr>
                <a:solidFill>
                  <a:schemeClr val="tx1"/>
                </a:solidFill>
                <a:latin typeface="Segoe UI" panose="020B0502040204020203" pitchFamily="34" charset="0"/>
              </a:defRPr>
            </a:lvl6pPr>
            <a:lvl7pPr marL="2971800" indent="-228600" fontAlgn="base">
              <a:spcBef>
                <a:spcPct val="0"/>
              </a:spcBef>
              <a:spcAft>
                <a:spcPct val="0"/>
              </a:spcAft>
              <a:defRPr>
                <a:solidFill>
                  <a:schemeClr val="tx1"/>
                </a:solidFill>
                <a:latin typeface="Segoe UI" panose="020B0502040204020203" pitchFamily="34" charset="0"/>
              </a:defRPr>
            </a:lvl7pPr>
            <a:lvl8pPr marL="3429000" indent="-228600" fontAlgn="base">
              <a:spcBef>
                <a:spcPct val="0"/>
              </a:spcBef>
              <a:spcAft>
                <a:spcPct val="0"/>
              </a:spcAft>
              <a:defRPr>
                <a:solidFill>
                  <a:schemeClr val="tx1"/>
                </a:solidFill>
                <a:latin typeface="Segoe UI" panose="020B0502040204020203" pitchFamily="34" charset="0"/>
              </a:defRPr>
            </a:lvl8pPr>
            <a:lvl9pPr marL="3886200" indent="-228600" fontAlgn="base">
              <a:spcBef>
                <a:spcPct val="0"/>
              </a:spcBef>
              <a:spcAft>
                <a:spcPct val="0"/>
              </a:spcAft>
              <a:defRPr>
                <a:solidFill>
                  <a:schemeClr val="tx1"/>
                </a:solidFill>
                <a:latin typeface="Segoe UI" panose="020B0502040204020203" pitchFamily="34" charset="0"/>
              </a:defRPr>
            </a:lvl9pPr>
          </a:lstStyle>
          <a:p>
            <a:pPr eaLnBrk="1" hangingPunct="1"/>
            <a:r>
              <a:rPr lang="en-US" altLang="en-US" sz="1000">
                <a:solidFill>
                  <a:srgbClr val="A3A3A3"/>
                </a:solidFill>
              </a:rPr>
              <a:t>ELT layout</a:t>
            </a:r>
          </a:p>
        </p:txBody>
      </p:sp>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964705"/>
      </p:ext>
    </p:extLst>
  </p:cSld>
  <p:clrMapOvr>
    <a:masterClrMapping/>
  </p:clrMapOvr>
  <p:transition>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5572570"/>
      </p:ext>
    </p:extLst>
  </p:cSld>
  <p:clrMapOvr>
    <a:masterClrMapping/>
  </p:clrMapOvr>
  <p:transition>
    <p:fade/>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A6C76F1E-C4AC-EEF2-FF5A-FA669118F210}"/>
              </a:ext>
              <a:ext uri="{C183D7F6-B498-43B3-948B-1728B52AA6E4}">
                <adec:decorative xmlns:adec="http://schemas.microsoft.com/office/drawing/2017/decorative" val="1"/>
              </a:ext>
            </a:extLst>
          </p:cNvPr>
          <p:cNvSpPr txBox="1">
            <a:spLocks noChangeArrowheads="1"/>
          </p:cNvSpPr>
          <p:nvPr userDrawn="1"/>
        </p:nvSpPr>
        <p:spPr bwMode="auto">
          <a:xfrm>
            <a:off x="12355513" y="-203200"/>
            <a:ext cx="577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fontAlgn="base">
              <a:spcBef>
                <a:spcPct val="0"/>
              </a:spcBef>
              <a:spcAft>
                <a:spcPct val="0"/>
              </a:spcAft>
              <a:defRPr>
                <a:solidFill>
                  <a:schemeClr val="tx1"/>
                </a:solidFill>
                <a:latin typeface="Segoe UI" panose="020B0502040204020203" pitchFamily="34" charset="0"/>
              </a:defRPr>
            </a:lvl6pPr>
            <a:lvl7pPr marL="2971800" indent="-228600" fontAlgn="base">
              <a:spcBef>
                <a:spcPct val="0"/>
              </a:spcBef>
              <a:spcAft>
                <a:spcPct val="0"/>
              </a:spcAft>
              <a:defRPr>
                <a:solidFill>
                  <a:schemeClr val="tx1"/>
                </a:solidFill>
                <a:latin typeface="Segoe UI" panose="020B0502040204020203" pitchFamily="34" charset="0"/>
              </a:defRPr>
            </a:lvl7pPr>
            <a:lvl8pPr marL="3429000" indent="-228600" fontAlgn="base">
              <a:spcBef>
                <a:spcPct val="0"/>
              </a:spcBef>
              <a:spcAft>
                <a:spcPct val="0"/>
              </a:spcAft>
              <a:defRPr>
                <a:solidFill>
                  <a:schemeClr val="tx1"/>
                </a:solidFill>
                <a:latin typeface="Segoe UI" panose="020B0502040204020203" pitchFamily="34" charset="0"/>
              </a:defRPr>
            </a:lvl8pPr>
            <a:lvl9pPr marL="3886200" indent="-228600" fontAlgn="base">
              <a:spcBef>
                <a:spcPct val="0"/>
              </a:spcBef>
              <a:spcAft>
                <a:spcPct val="0"/>
              </a:spcAft>
              <a:defRPr>
                <a:solidFill>
                  <a:schemeClr val="tx1"/>
                </a:solidFill>
                <a:latin typeface="Segoe UI" panose="020B0502040204020203" pitchFamily="34" charset="0"/>
              </a:defRPr>
            </a:lvl9pPr>
          </a:lstStyle>
          <a:p>
            <a:pPr eaLnBrk="1" hangingPunct="1"/>
            <a:r>
              <a:rPr lang="en-US" altLang="en-US" sz="1000">
                <a:solidFill>
                  <a:srgbClr val="A3A3A3"/>
                </a:solidFill>
              </a:rPr>
              <a:t>ELT layout</a:t>
            </a:r>
          </a:p>
        </p:txBody>
      </p:sp>
      <p:sp>
        <p:nvSpPr>
          <p:cNvPr id="2" name="Title 1"/>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9596319"/>
      </p:ext>
    </p:extLst>
  </p:cSld>
  <p:clrMapOvr>
    <a:masterClrMapping/>
  </p:clrMapOvr>
  <p:transition>
    <p:fade/>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p:cNvSpPr>
            <a:spLocks noGrp="1"/>
          </p:cNvSpPr>
          <p:nvPr>
            <p:ph type="body" sz="quarter" idx="12"/>
          </p:nvPr>
        </p:nvSpPr>
        <p:spPr>
          <a:xfrm>
            <a:off x="6397171" y="1435100"/>
            <a:ext cx="5212080" cy="1649682"/>
          </a:xfrm>
        </p:spPr>
        <p:txBody>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025518"/>
      </p:ext>
    </p:extLst>
  </p:cSld>
  <p:clrMapOvr>
    <a:masterClrMapping/>
  </p:clrMapOvr>
  <p:transition>
    <p:fad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p:cNvSpPr>
            <a:spLocks noGrp="1"/>
          </p:cNvSpPr>
          <p:nvPr>
            <p:ph type="title"/>
          </p:nvPr>
        </p:nvSpPr>
        <p:spPr>
          <a:xfrm>
            <a:off x="588263" y="457200"/>
            <a:ext cx="11018520" cy="553998"/>
          </a:xfrm>
        </p:spPr>
        <p:txBody>
          <a:bodyPr/>
          <a:lstStyle>
            <a:lvl1pPr>
              <a:defRPr/>
            </a:lvl1pPr>
          </a:lstStyle>
          <a:p>
            <a:r>
              <a:rPr lang="en-US"/>
              <a:t>Click to edit Master title style</a:t>
            </a:r>
          </a:p>
        </p:txBody>
      </p:sp>
      <p:sp>
        <p:nvSpPr>
          <p:cNvPr id="12" name="Text Placeholder 11"/>
          <p:cNvSpPr>
            <a:spLocks noGrp="1"/>
          </p:cNvSpPr>
          <p:nvPr>
            <p:ph type="body" sz="quarter" idx="16"/>
          </p:nvPr>
        </p:nvSpPr>
        <p:spPr>
          <a:xfrm>
            <a:off x="584200" y="1436688"/>
            <a:ext cx="5219700" cy="430887"/>
          </a:xfrm>
        </p:spPr>
        <p:txBody>
          <a:bodyPr/>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p:cNvSpPr>
            <a:spLocks noGrp="1"/>
          </p:cNvSpPr>
          <p:nvPr>
            <p:ph type="body" sz="quarter" idx="14"/>
          </p:nvPr>
        </p:nvSpPr>
        <p:spPr>
          <a:xfrm>
            <a:off x="584200" y="2084388"/>
            <a:ext cx="5219700" cy="1612749"/>
          </a:xfrm>
        </p:spPr>
        <p:txBody>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p:cNvSpPr>
            <a:spLocks noGrp="1"/>
          </p:cNvSpPr>
          <p:nvPr>
            <p:ph type="body" sz="quarter" idx="17"/>
          </p:nvPr>
        </p:nvSpPr>
        <p:spPr>
          <a:xfrm>
            <a:off x="6397625" y="1436688"/>
            <a:ext cx="5219700" cy="430887"/>
          </a:xfrm>
        </p:spPr>
        <p:txBody>
          <a:bodyPr/>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p:cNvSpPr>
            <a:spLocks noGrp="1"/>
          </p:cNvSpPr>
          <p:nvPr>
            <p:ph type="body" sz="quarter" idx="15"/>
          </p:nvPr>
        </p:nvSpPr>
        <p:spPr>
          <a:xfrm>
            <a:off x="6397625" y="2084388"/>
            <a:ext cx="5219700" cy="1612749"/>
          </a:xfrm>
        </p:spPr>
        <p:txBody>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3252577"/>
      </p:ext>
    </p:extLst>
  </p:cSld>
  <p:clrMapOvr>
    <a:masterClrMapping/>
  </p:clrMapOvr>
  <p:transition>
    <p:fade/>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p:cNvSpPr>
            <a:spLocks noGrp="1"/>
          </p:cNvSpPr>
          <p:nvPr>
            <p:ph type="title"/>
          </p:nvPr>
        </p:nvSpPr>
        <p:spPr>
          <a:xfrm>
            <a:off x="588263" y="457200"/>
            <a:ext cx="11018520" cy="553998"/>
          </a:xfrm>
        </p:spPr>
        <p:txBody>
          <a:bodyPr/>
          <a:lstStyle>
            <a:lvl1pPr>
              <a:defRPr/>
            </a:lvl1pPr>
          </a:lstStyle>
          <a:p>
            <a:r>
              <a:rPr lang="en-US"/>
              <a:t>Click to edit Master title style</a:t>
            </a:r>
          </a:p>
        </p:txBody>
      </p:sp>
      <p:sp>
        <p:nvSpPr>
          <p:cNvPr id="18" name="Text Placeholder 11"/>
          <p:cNvSpPr>
            <a:spLocks noGrp="1"/>
          </p:cNvSpPr>
          <p:nvPr>
            <p:ph type="body" sz="quarter" idx="16"/>
          </p:nvPr>
        </p:nvSpPr>
        <p:spPr>
          <a:xfrm>
            <a:off x="584200" y="1436688"/>
            <a:ext cx="5219700" cy="430887"/>
          </a:xfrm>
        </p:spPr>
        <p:txBody>
          <a:bodyPr/>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p:cNvSpPr>
            <a:spLocks noGrp="1"/>
          </p:cNvSpPr>
          <p:nvPr>
            <p:ph type="body" sz="quarter" idx="17"/>
          </p:nvPr>
        </p:nvSpPr>
        <p:spPr>
          <a:xfrm>
            <a:off x="6397625" y="1436688"/>
            <a:ext cx="5219700" cy="430887"/>
          </a:xfrm>
        </p:spPr>
        <p:txBody>
          <a:bodyPr/>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9518475"/>
      </p:ext>
    </p:extLst>
  </p:cSld>
  <p:clrMapOvr>
    <a:masterClrMapping/>
  </p:clrMapOvr>
  <p:transition>
    <p:fade/>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p:cNvSpPr>
            <a:spLocks noGrp="1"/>
          </p:cNvSpPr>
          <p:nvPr>
            <p:ph type="title"/>
          </p:nvPr>
        </p:nvSpPr>
        <p:spPr>
          <a:xfrm>
            <a:off x="588263" y="457200"/>
            <a:ext cx="11018520" cy="553998"/>
          </a:xfrm>
        </p:spPr>
        <p:txBody>
          <a:bodyPr/>
          <a:lstStyle/>
          <a:p>
            <a:r>
              <a:rPr lang="en-US"/>
              <a:t>Click to edit Master title style</a:t>
            </a:r>
          </a:p>
        </p:txBody>
      </p:sp>
      <p:sp>
        <p:nvSpPr>
          <p:cNvPr id="19" name="Text Placeholder 11"/>
          <p:cNvSpPr>
            <a:spLocks noGrp="1"/>
          </p:cNvSpPr>
          <p:nvPr>
            <p:ph type="body" sz="quarter" idx="16"/>
          </p:nvPr>
        </p:nvSpPr>
        <p:spPr>
          <a:xfrm>
            <a:off x="585217" y="1438275"/>
            <a:ext cx="3264408" cy="677108"/>
          </a:xfrm>
        </p:spPr>
        <p:txBody>
          <a:bodyPr/>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p:cNvSpPr>
            <a:spLocks noGrp="1"/>
          </p:cNvSpPr>
          <p:nvPr>
            <p:ph type="body" sz="quarter" idx="14"/>
          </p:nvPr>
        </p:nvSpPr>
        <p:spPr>
          <a:xfrm>
            <a:off x="585217" y="2390775"/>
            <a:ext cx="3264408" cy="1760482"/>
          </a:xfrm>
        </p:spPr>
        <p:txBody>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p:cNvSpPr>
            <a:spLocks noGrp="1"/>
          </p:cNvSpPr>
          <p:nvPr>
            <p:ph type="body" sz="quarter" idx="17"/>
          </p:nvPr>
        </p:nvSpPr>
        <p:spPr>
          <a:xfrm>
            <a:off x="4463796" y="1438275"/>
            <a:ext cx="3264408" cy="677108"/>
          </a:xfrm>
        </p:spPr>
        <p:txBody>
          <a:bodyPr/>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p:cNvSpPr>
            <a:spLocks noGrp="1"/>
          </p:cNvSpPr>
          <p:nvPr>
            <p:ph type="body" sz="quarter" idx="15"/>
          </p:nvPr>
        </p:nvSpPr>
        <p:spPr>
          <a:xfrm>
            <a:off x="4463796" y="2384135"/>
            <a:ext cx="3264408" cy="1760482"/>
          </a:xfrm>
        </p:spPr>
        <p:txBody>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p:cNvSpPr>
            <a:spLocks noGrp="1"/>
          </p:cNvSpPr>
          <p:nvPr>
            <p:ph type="body" sz="quarter" idx="18"/>
          </p:nvPr>
        </p:nvSpPr>
        <p:spPr>
          <a:xfrm>
            <a:off x="8342375" y="1438275"/>
            <a:ext cx="3264408" cy="677108"/>
          </a:xfrm>
        </p:spPr>
        <p:txBody>
          <a:bodyPr/>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p:cNvSpPr>
            <a:spLocks noGrp="1"/>
          </p:cNvSpPr>
          <p:nvPr>
            <p:ph type="body" sz="quarter" idx="19"/>
          </p:nvPr>
        </p:nvSpPr>
        <p:spPr>
          <a:xfrm>
            <a:off x="8342375" y="2390775"/>
            <a:ext cx="3264408" cy="1760482"/>
          </a:xfrm>
        </p:spPr>
        <p:txBody>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784580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1EF8841F-D2F8-0646-B645-839893A70343}"/>
              </a:ext>
            </a:extLst>
          </p:cNvPr>
          <p:cNvSpPr>
            <a:spLocks noGrp="1"/>
          </p:cNvSpPr>
          <p:nvPr>
            <p:ph type="body" sz="quarter" idx="12"/>
          </p:nvPr>
        </p:nvSpPr>
        <p:spPr>
          <a:xfrm>
            <a:off x="6392849"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9EF2168D-ABC8-AA43-9EDB-A155583EFD61}"/>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71291053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p:cNvSpPr>
            <a:spLocks noGrp="1"/>
          </p:cNvSpPr>
          <p:nvPr>
            <p:ph type="title"/>
          </p:nvPr>
        </p:nvSpPr>
        <p:spPr>
          <a:xfrm>
            <a:off x="588263" y="457200"/>
            <a:ext cx="11018520" cy="553998"/>
          </a:xfrm>
        </p:spPr>
        <p:txBody>
          <a:bodyPr/>
          <a:lstStyle/>
          <a:p>
            <a:r>
              <a:rPr lang="en-US"/>
              <a:t>Click to edit Master title style</a:t>
            </a:r>
          </a:p>
        </p:txBody>
      </p:sp>
      <p:sp>
        <p:nvSpPr>
          <p:cNvPr id="22" name="Text Placeholder 11"/>
          <p:cNvSpPr>
            <a:spLocks noGrp="1"/>
          </p:cNvSpPr>
          <p:nvPr>
            <p:ph type="body" sz="quarter" idx="16"/>
          </p:nvPr>
        </p:nvSpPr>
        <p:spPr>
          <a:xfrm>
            <a:off x="584200" y="1438275"/>
            <a:ext cx="2532063" cy="615553"/>
          </a:xfrm>
        </p:spPr>
        <p:txBody>
          <a:bodyPr/>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p:cNvSpPr>
            <a:spLocks noGrp="1"/>
          </p:cNvSpPr>
          <p:nvPr>
            <p:ph type="body" sz="quarter" idx="14"/>
          </p:nvPr>
        </p:nvSpPr>
        <p:spPr>
          <a:xfrm>
            <a:off x="584200" y="2283115"/>
            <a:ext cx="2532063" cy="1698927"/>
          </a:xfrm>
        </p:spPr>
        <p:txBody>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p:cNvSpPr>
            <a:spLocks noGrp="1"/>
          </p:cNvSpPr>
          <p:nvPr>
            <p:ph type="body" sz="quarter" idx="17"/>
          </p:nvPr>
        </p:nvSpPr>
        <p:spPr>
          <a:xfrm>
            <a:off x="3413125" y="1438275"/>
            <a:ext cx="2533650" cy="615553"/>
          </a:xfrm>
        </p:spPr>
        <p:txBody>
          <a:bodyPr/>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p:cNvSpPr>
            <a:spLocks noGrp="1"/>
          </p:cNvSpPr>
          <p:nvPr>
            <p:ph type="body" sz="quarter" idx="15"/>
          </p:nvPr>
        </p:nvSpPr>
        <p:spPr>
          <a:xfrm>
            <a:off x="3413125" y="2276475"/>
            <a:ext cx="2532063" cy="1698927"/>
          </a:xfrm>
        </p:spPr>
        <p:txBody>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p:cNvSpPr>
            <a:spLocks noGrp="1"/>
          </p:cNvSpPr>
          <p:nvPr>
            <p:ph type="body" sz="quarter" idx="18"/>
          </p:nvPr>
        </p:nvSpPr>
        <p:spPr>
          <a:xfrm>
            <a:off x="6244208" y="1438275"/>
            <a:ext cx="2532063" cy="615553"/>
          </a:xfrm>
        </p:spPr>
        <p:txBody>
          <a:bodyPr/>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p:cNvSpPr>
            <a:spLocks noGrp="1"/>
          </p:cNvSpPr>
          <p:nvPr>
            <p:ph type="body" sz="quarter" idx="19"/>
          </p:nvPr>
        </p:nvSpPr>
        <p:spPr>
          <a:xfrm>
            <a:off x="6244208" y="2283115"/>
            <a:ext cx="2532063" cy="1698927"/>
          </a:xfrm>
        </p:spPr>
        <p:txBody>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p:cNvSpPr>
            <a:spLocks noGrp="1"/>
          </p:cNvSpPr>
          <p:nvPr>
            <p:ph type="body" sz="quarter" idx="20"/>
          </p:nvPr>
        </p:nvSpPr>
        <p:spPr>
          <a:xfrm>
            <a:off x="9073133" y="1438275"/>
            <a:ext cx="2533650" cy="615553"/>
          </a:xfrm>
        </p:spPr>
        <p:txBody>
          <a:bodyPr/>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p:cNvSpPr>
            <a:spLocks noGrp="1"/>
          </p:cNvSpPr>
          <p:nvPr>
            <p:ph type="body" sz="quarter" idx="21"/>
          </p:nvPr>
        </p:nvSpPr>
        <p:spPr>
          <a:xfrm>
            <a:off x="9073133" y="2276475"/>
            <a:ext cx="2532063" cy="1698927"/>
          </a:xfrm>
        </p:spPr>
        <p:txBody>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1577166"/>
      </p:ext>
    </p:extLst>
  </p:cSld>
  <p:clrMapOvr>
    <a:masterClrMapping/>
  </p:clrMapOvr>
  <p:transition>
    <p:fade/>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p:cNvSpPr>
            <a:spLocks noGrp="1"/>
          </p:cNvSpPr>
          <p:nvPr>
            <p:ph type="title"/>
          </p:nvPr>
        </p:nvSpPr>
        <p:spPr>
          <a:xfrm>
            <a:off x="588263" y="457200"/>
            <a:ext cx="11018520" cy="553998"/>
          </a:xfrm>
        </p:spPr>
        <p:txBody>
          <a:bodyPr/>
          <a:lstStyle/>
          <a:p>
            <a:r>
              <a:rPr lang="en-US"/>
              <a:t>Click to edit Master title style</a:t>
            </a:r>
          </a:p>
        </p:txBody>
      </p:sp>
      <p:sp>
        <p:nvSpPr>
          <p:cNvPr id="22" name="Text Placeholder 11"/>
          <p:cNvSpPr>
            <a:spLocks noGrp="1"/>
          </p:cNvSpPr>
          <p:nvPr>
            <p:ph type="body" sz="quarter" idx="16"/>
          </p:nvPr>
        </p:nvSpPr>
        <p:spPr>
          <a:xfrm>
            <a:off x="584200" y="1438275"/>
            <a:ext cx="1965960" cy="492443"/>
          </a:xfrm>
        </p:spPr>
        <p:txBody>
          <a:bodyPr/>
          <a:lstStyle>
            <a:lvl1pPr marL="0" indent="0">
              <a:spcBef>
                <a:spcPts val="0"/>
              </a:spcBef>
              <a:buNone/>
              <a:defRPr sz="1600">
                <a:solidFill>
                  <a:schemeClr val="tx1"/>
                </a:solidFill>
                <a:latin typeface="+mj-lt"/>
              </a:defRPr>
            </a:lvl1pPr>
          </a:lstStyle>
          <a:p>
            <a:pPr lvl="0"/>
            <a:r>
              <a:rPr lang="en-US"/>
              <a:t>Click to edit Master text styles</a:t>
            </a:r>
          </a:p>
        </p:txBody>
      </p:sp>
      <p:sp>
        <p:nvSpPr>
          <p:cNvPr id="23" name="Text Placeholder 7"/>
          <p:cNvSpPr>
            <a:spLocks noGrp="1"/>
          </p:cNvSpPr>
          <p:nvPr>
            <p:ph type="body" sz="quarter" idx="14"/>
          </p:nvPr>
        </p:nvSpPr>
        <p:spPr>
          <a:xfrm>
            <a:off x="584200" y="2283115"/>
            <a:ext cx="1965960" cy="1452705"/>
          </a:xfrm>
        </p:spPr>
        <p:txBody>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p:cNvSpPr>
            <a:spLocks noGrp="1"/>
          </p:cNvSpPr>
          <p:nvPr>
            <p:ph type="body" sz="quarter" idx="17"/>
          </p:nvPr>
        </p:nvSpPr>
        <p:spPr>
          <a:xfrm>
            <a:off x="2849007" y="1438275"/>
            <a:ext cx="1965960" cy="492443"/>
          </a:xfrm>
        </p:spPr>
        <p:txBody>
          <a:bodyPr/>
          <a:lstStyle>
            <a:lvl1pPr marL="0" indent="0">
              <a:spcBef>
                <a:spcPts val="0"/>
              </a:spcBef>
              <a:buNone/>
              <a:defRPr sz="1600">
                <a:solidFill>
                  <a:schemeClr val="tx1"/>
                </a:solidFill>
                <a:latin typeface="+mj-lt"/>
              </a:defRPr>
            </a:lvl1pPr>
          </a:lstStyle>
          <a:p>
            <a:pPr lvl="0"/>
            <a:r>
              <a:rPr lang="en-US"/>
              <a:t>Click to edit Master text styles</a:t>
            </a:r>
          </a:p>
        </p:txBody>
      </p:sp>
      <p:sp>
        <p:nvSpPr>
          <p:cNvPr id="25" name="Text Placeholder 9"/>
          <p:cNvSpPr>
            <a:spLocks noGrp="1"/>
          </p:cNvSpPr>
          <p:nvPr>
            <p:ph type="body" sz="quarter" idx="15"/>
          </p:nvPr>
        </p:nvSpPr>
        <p:spPr>
          <a:xfrm>
            <a:off x="2849007" y="2276475"/>
            <a:ext cx="1965960" cy="1452705"/>
          </a:xfrm>
        </p:spPr>
        <p:txBody>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p:cNvSpPr>
            <a:spLocks noGrp="1"/>
          </p:cNvSpPr>
          <p:nvPr>
            <p:ph type="body" sz="quarter" idx="18"/>
          </p:nvPr>
        </p:nvSpPr>
        <p:spPr>
          <a:xfrm>
            <a:off x="5113814" y="1438275"/>
            <a:ext cx="1965960" cy="492443"/>
          </a:xfrm>
        </p:spPr>
        <p:txBody>
          <a:bodyPr/>
          <a:lstStyle>
            <a:lvl1pPr marL="0" indent="0">
              <a:spcBef>
                <a:spcPts val="0"/>
              </a:spcBef>
              <a:buNone/>
              <a:defRPr sz="1600">
                <a:solidFill>
                  <a:schemeClr val="tx1"/>
                </a:solidFill>
                <a:latin typeface="+mj-lt"/>
              </a:defRPr>
            </a:lvl1pPr>
          </a:lstStyle>
          <a:p>
            <a:pPr lvl="0"/>
            <a:r>
              <a:rPr lang="en-US"/>
              <a:t>Click to edit Master text styles</a:t>
            </a:r>
          </a:p>
        </p:txBody>
      </p:sp>
      <p:sp>
        <p:nvSpPr>
          <p:cNvPr id="27" name="Text Placeholder 7"/>
          <p:cNvSpPr>
            <a:spLocks noGrp="1"/>
          </p:cNvSpPr>
          <p:nvPr>
            <p:ph type="body" sz="quarter" idx="19"/>
          </p:nvPr>
        </p:nvSpPr>
        <p:spPr>
          <a:xfrm>
            <a:off x="5113814" y="2283115"/>
            <a:ext cx="1965960" cy="1452705"/>
          </a:xfrm>
        </p:spPr>
        <p:txBody>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p:cNvSpPr>
            <a:spLocks noGrp="1"/>
          </p:cNvSpPr>
          <p:nvPr>
            <p:ph type="body" sz="quarter" idx="20"/>
          </p:nvPr>
        </p:nvSpPr>
        <p:spPr>
          <a:xfrm>
            <a:off x="7378621" y="1438275"/>
            <a:ext cx="1965960" cy="492443"/>
          </a:xfrm>
        </p:spPr>
        <p:txBody>
          <a:bodyPr/>
          <a:lstStyle>
            <a:lvl1pPr marL="0" indent="0">
              <a:spcBef>
                <a:spcPts val="0"/>
              </a:spcBef>
              <a:buNone/>
              <a:defRPr sz="1600">
                <a:solidFill>
                  <a:schemeClr val="tx1"/>
                </a:solidFill>
                <a:latin typeface="+mj-lt"/>
              </a:defRPr>
            </a:lvl1pPr>
          </a:lstStyle>
          <a:p>
            <a:pPr lvl="0"/>
            <a:r>
              <a:rPr lang="en-US"/>
              <a:t>Click to edit Master text styles</a:t>
            </a:r>
          </a:p>
        </p:txBody>
      </p:sp>
      <p:sp>
        <p:nvSpPr>
          <p:cNvPr id="29" name="Text Placeholder 9"/>
          <p:cNvSpPr>
            <a:spLocks noGrp="1"/>
          </p:cNvSpPr>
          <p:nvPr>
            <p:ph type="body" sz="quarter" idx="21"/>
          </p:nvPr>
        </p:nvSpPr>
        <p:spPr>
          <a:xfrm>
            <a:off x="7378621" y="2276475"/>
            <a:ext cx="1965960" cy="1452705"/>
          </a:xfrm>
        </p:spPr>
        <p:txBody>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22"/>
          </p:nvPr>
        </p:nvSpPr>
        <p:spPr>
          <a:xfrm>
            <a:off x="9643428" y="1438275"/>
            <a:ext cx="1965960" cy="492443"/>
          </a:xfrm>
        </p:spPr>
        <p:txBody>
          <a:bodyPr/>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2" name="Text Placeholder 9"/>
          <p:cNvSpPr>
            <a:spLocks noGrp="1"/>
          </p:cNvSpPr>
          <p:nvPr>
            <p:ph type="body" sz="quarter" idx="23"/>
          </p:nvPr>
        </p:nvSpPr>
        <p:spPr>
          <a:xfrm>
            <a:off x="9643428" y="2276475"/>
            <a:ext cx="1965960" cy="1452705"/>
          </a:xfrm>
        </p:spPr>
        <p:txBody>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2609410"/>
      </p:ext>
    </p:extLst>
  </p:cSld>
  <p:clrMapOvr>
    <a:masterClrMapping/>
  </p:clrMapOvr>
  <p:transition>
    <p:fade/>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08018205"/>
      </p:ext>
    </p:extLst>
  </p:cSld>
  <p:clrMapOvr>
    <a:masterClrMapping/>
  </p:clrMapOvr>
  <p:transition>
    <p:fade/>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p:cNvSpPr>
            <a:spLocks noGrp="1"/>
          </p:cNvSpPr>
          <p:nvPr>
            <p:ph type="title"/>
          </p:nvPr>
        </p:nvSpPr>
        <p:spPr>
          <a:xfrm>
            <a:off x="588264" y="2875002"/>
            <a:ext cx="4127692" cy="1107996"/>
          </a:xfrm>
        </p:spPr>
        <p:txBody>
          <a:bodyPr anchor="ctr"/>
          <a:lstStyle/>
          <a:p>
            <a:r>
              <a:rPr lang="en-US"/>
              <a:t>Click to edit Master title style</a:t>
            </a:r>
          </a:p>
        </p:txBody>
      </p:sp>
    </p:spTree>
    <p:extLst>
      <p:ext uri="{BB962C8B-B14F-4D97-AF65-F5344CB8AC3E}">
        <p14:creationId xmlns:p14="http://schemas.microsoft.com/office/powerpoint/2010/main" val="2877765616"/>
      </p:ext>
    </p:extLst>
  </p:cSld>
  <p:clrMapOvr>
    <a:masterClrMapping/>
  </p:clrMapOvr>
  <p:transition>
    <p:fade/>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975561761"/>
      </p:ext>
    </p:extLst>
  </p:cSld>
  <p:clrMapOvr>
    <a:masterClrMapping/>
  </p:clrMapOvr>
  <p:transition>
    <p:fade/>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6AC8929A-1ED7-5A7A-E746-9F5FD59522E5}"/>
              </a:ext>
              <a:ext uri="{C183D7F6-B498-43B3-948B-1728B52AA6E4}">
                <adec:decorative xmlns:adec="http://schemas.microsoft.com/office/drawing/2017/decorative" val="1"/>
              </a:ext>
            </a:extLst>
          </p:cNvPr>
          <p:cNvSpPr txBox="1">
            <a:spLocks noChangeArrowheads="1"/>
          </p:cNvSpPr>
          <p:nvPr userDrawn="1"/>
        </p:nvSpPr>
        <p:spPr bwMode="auto">
          <a:xfrm>
            <a:off x="12355513" y="-203200"/>
            <a:ext cx="577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fontAlgn="base">
              <a:spcBef>
                <a:spcPct val="0"/>
              </a:spcBef>
              <a:spcAft>
                <a:spcPct val="0"/>
              </a:spcAft>
              <a:defRPr>
                <a:solidFill>
                  <a:schemeClr val="tx1"/>
                </a:solidFill>
                <a:latin typeface="Segoe UI" panose="020B0502040204020203" pitchFamily="34" charset="0"/>
              </a:defRPr>
            </a:lvl6pPr>
            <a:lvl7pPr marL="2971800" indent="-228600" fontAlgn="base">
              <a:spcBef>
                <a:spcPct val="0"/>
              </a:spcBef>
              <a:spcAft>
                <a:spcPct val="0"/>
              </a:spcAft>
              <a:defRPr>
                <a:solidFill>
                  <a:schemeClr val="tx1"/>
                </a:solidFill>
                <a:latin typeface="Segoe UI" panose="020B0502040204020203" pitchFamily="34" charset="0"/>
              </a:defRPr>
            </a:lvl7pPr>
            <a:lvl8pPr marL="3429000" indent="-228600" fontAlgn="base">
              <a:spcBef>
                <a:spcPct val="0"/>
              </a:spcBef>
              <a:spcAft>
                <a:spcPct val="0"/>
              </a:spcAft>
              <a:defRPr>
                <a:solidFill>
                  <a:schemeClr val="tx1"/>
                </a:solidFill>
                <a:latin typeface="Segoe UI" panose="020B0502040204020203" pitchFamily="34" charset="0"/>
              </a:defRPr>
            </a:lvl8pPr>
            <a:lvl9pPr marL="3886200" indent="-228600" fontAlgn="base">
              <a:spcBef>
                <a:spcPct val="0"/>
              </a:spcBef>
              <a:spcAft>
                <a:spcPct val="0"/>
              </a:spcAft>
              <a:defRPr>
                <a:solidFill>
                  <a:schemeClr val="tx1"/>
                </a:solidFill>
                <a:latin typeface="Segoe UI" panose="020B0502040204020203" pitchFamily="34" charset="0"/>
              </a:defRPr>
            </a:lvl9pPr>
          </a:lstStyle>
          <a:p>
            <a:pPr eaLnBrk="1" hangingPunct="1"/>
            <a:r>
              <a:rPr lang="en-US" altLang="en-US" sz="1000">
                <a:solidFill>
                  <a:srgbClr val="A3A3A3"/>
                </a:solidFill>
              </a:rPr>
              <a:t>ELT layout</a:t>
            </a:r>
          </a:p>
        </p:txBody>
      </p:sp>
      <p:sp>
        <p:nvSpPr>
          <p:cNvPr id="3" name="Title 2"/>
          <p:cNvSpPr>
            <a:spLocks noGrp="1"/>
          </p:cNvSpPr>
          <p:nvPr>
            <p:ph type="title"/>
          </p:nvPr>
        </p:nvSpPr>
        <p:spPr>
          <a:xfrm>
            <a:off x="588263" y="588963"/>
            <a:ext cx="4158362" cy="2535236"/>
          </a:xfrm>
        </p:spPr>
        <p:txBody>
          <a:bodyPr anchor="b"/>
          <a:lstStyle>
            <a:lvl1pPr>
              <a:defRPr/>
            </a:lvl1pPr>
          </a:lstStyle>
          <a:p>
            <a:r>
              <a:rPr lang="en-US"/>
              <a:t>Click to edit Master title style</a:t>
            </a:r>
          </a:p>
        </p:txBody>
      </p:sp>
      <p:sp>
        <p:nvSpPr>
          <p:cNvPr id="4" name="Text Placeholder 3"/>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p:cNvSpPr>
            <a:spLocks noGrp="1"/>
          </p:cNvSpPr>
          <p:nvPr>
            <p:ph type="pic" sz="quarter" idx="11"/>
          </p:nvPr>
        </p:nvSpPr>
        <p:spPr bwMode="ltGray">
          <a:xfrm>
            <a:off x="5334000" y="0"/>
            <a:ext cx="6858000" cy="6858000"/>
          </a:xfrm>
          <a:blipFill>
            <a:blip r:embed="rId2"/>
            <a:stretch>
              <a:fillRect/>
            </a:stretch>
          </a:blipFill>
        </p:spPr>
        <p:txBody>
          <a:bodyPr tIns="2377440" rtlCol="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pPr lvl="0"/>
            <a:r>
              <a:rPr lang="en-US" noProof="0"/>
              <a:t>Click icon to add picture</a:t>
            </a:r>
          </a:p>
        </p:txBody>
      </p:sp>
    </p:spTree>
    <p:extLst>
      <p:ext uri="{BB962C8B-B14F-4D97-AF65-F5344CB8AC3E}">
        <p14:creationId xmlns:p14="http://schemas.microsoft.com/office/powerpoint/2010/main" val="3366046698"/>
      </p:ext>
    </p:extLst>
  </p:cSld>
  <p:clrMapOvr>
    <a:masterClrMapping/>
  </p:clrMapOvr>
  <p:transition>
    <p:fade/>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AD52F967-DACD-7AC5-280B-4F8B97606AB1}"/>
              </a:ext>
              <a:ext uri="{C183D7F6-B498-43B3-948B-1728B52AA6E4}">
                <adec:decorative xmlns:adec="http://schemas.microsoft.com/office/drawing/2017/decorative" val="1"/>
              </a:ext>
            </a:extLst>
          </p:cNvPr>
          <p:cNvSpPr txBox="1">
            <a:spLocks noChangeArrowheads="1"/>
          </p:cNvSpPr>
          <p:nvPr userDrawn="1"/>
        </p:nvSpPr>
        <p:spPr bwMode="auto">
          <a:xfrm>
            <a:off x="12355513" y="-203200"/>
            <a:ext cx="577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fontAlgn="base">
              <a:spcBef>
                <a:spcPct val="0"/>
              </a:spcBef>
              <a:spcAft>
                <a:spcPct val="0"/>
              </a:spcAft>
              <a:defRPr>
                <a:solidFill>
                  <a:schemeClr val="tx1"/>
                </a:solidFill>
                <a:latin typeface="Segoe UI" panose="020B0502040204020203" pitchFamily="34" charset="0"/>
              </a:defRPr>
            </a:lvl6pPr>
            <a:lvl7pPr marL="2971800" indent="-228600" fontAlgn="base">
              <a:spcBef>
                <a:spcPct val="0"/>
              </a:spcBef>
              <a:spcAft>
                <a:spcPct val="0"/>
              </a:spcAft>
              <a:defRPr>
                <a:solidFill>
                  <a:schemeClr val="tx1"/>
                </a:solidFill>
                <a:latin typeface="Segoe UI" panose="020B0502040204020203" pitchFamily="34" charset="0"/>
              </a:defRPr>
            </a:lvl7pPr>
            <a:lvl8pPr marL="3429000" indent="-228600" fontAlgn="base">
              <a:spcBef>
                <a:spcPct val="0"/>
              </a:spcBef>
              <a:spcAft>
                <a:spcPct val="0"/>
              </a:spcAft>
              <a:defRPr>
                <a:solidFill>
                  <a:schemeClr val="tx1"/>
                </a:solidFill>
                <a:latin typeface="Segoe UI" panose="020B0502040204020203" pitchFamily="34" charset="0"/>
              </a:defRPr>
            </a:lvl8pPr>
            <a:lvl9pPr marL="3886200" indent="-228600" fontAlgn="base">
              <a:spcBef>
                <a:spcPct val="0"/>
              </a:spcBef>
              <a:spcAft>
                <a:spcPct val="0"/>
              </a:spcAft>
              <a:defRPr>
                <a:solidFill>
                  <a:schemeClr val="tx1"/>
                </a:solidFill>
                <a:latin typeface="Segoe UI" panose="020B0502040204020203" pitchFamily="34" charset="0"/>
              </a:defRPr>
            </a:lvl9pPr>
          </a:lstStyle>
          <a:p>
            <a:pPr eaLnBrk="1" hangingPunct="1"/>
            <a:r>
              <a:rPr lang="en-US" altLang="en-US" sz="1000">
                <a:solidFill>
                  <a:srgbClr val="A3A3A3"/>
                </a:solidFill>
              </a:rPr>
              <a:t>ELT layout</a:t>
            </a:r>
          </a:p>
        </p:txBody>
      </p:sp>
      <p:sp>
        <p:nvSpPr>
          <p:cNvPr id="3" name="Title 2"/>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p:cNvSpPr>
            <a:spLocks noGrp="1"/>
          </p:cNvSpPr>
          <p:nvPr>
            <p:ph type="pic" sz="quarter" idx="11"/>
          </p:nvPr>
        </p:nvSpPr>
        <p:spPr bwMode="ltGray">
          <a:xfrm>
            <a:off x="5334000" y="0"/>
            <a:ext cx="6858000" cy="6858000"/>
          </a:xfrm>
          <a:blipFill>
            <a:blip r:embed="rId2"/>
            <a:stretch>
              <a:fillRect/>
            </a:stretch>
          </a:blipFill>
        </p:spPr>
        <p:txBody>
          <a:bodyPr tIns="2377440" rtlCol="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pPr lvl="0"/>
            <a:r>
              <a:rPr lang="en-US" noProof="0"/>
              <a:t>Click icon to add picture</a:t>
            </a:r>
          </a:p>
        </p:txBody>
      </p:sp>
    </p:spTree>
    <p:extLst>
      <p:ext uri="{BB962C8B-B14F-4D97-AF65-F5344CB8AC3E}">
        <p14:creationId xmlns:p14="http://schemas.microsoft.com/office/powerpoint/2010/main" val="2977081840"/>
      </p:ext>
    </p:extLst>
  </p:cSld>
  <p:clrMapOvr>
    <a:masterClrMapping/>
  </p:clrMapOvr>
  <p:transition>
    <p:fade/>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EFF9EC93-A58D-3C64-1979-D50CB5FE0D69}"/>
              </a:ext>
              <a:ext uri="{C183D7F6-B498-43B3-948B-1728B52AA6E4}">
                <adec:decorative xmlns:adec="http://schemas.microsoft.com/office/drawing/2017/decorative" val="1"/>
              </a:ext>
            </a:extLst>
          </p:cNvPr>
          <p:cNvSpPr txBox="1">
            <a:spLocks noChangeArrowheads="1"/>
          </p:cNvSpPr>
          <p:nvPr userDrawn="1"/>
        </p:nvSpPr>
        <p:spPr bwMode="auto">
          <a:xfrm>
            <a:off x="12355513" y="-203200"/>
            <a:ext cx="577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fontAlgn="base">
              <a:spcBef>
                <a:spcPct val="0"/>
              </a:spcBef>
              <a:spcAft>
                <a:spcPct val="0"/>
              </a:spcAft>
              <a:defRPr>
                <a:solidFill>
                  <a:schemeClr val="tx1"/>
                </a:solidFill>
                <a:latin typeface="Segoe UI" panose="020B0502040204020203" pitchFamily="34" charset="0"/>
              </a:defRPr>
            </a:lvl6pPr>
            <a:lvl7pPr marL="2971800" indent="-228600" fontAlgn="base">
              <a:spcBef>
                <a:spcPct val="0"/>
              </a:spcBef>
              <a:spcAft>
                <a:spcPct val="0"/>
              </a:spcAft>
              <a:defRPr>
                <a:solidFill>
                  <a:schemeClr val="tx1"/>
                </a:solidFill>
                <a:latin typeface="Segoe UI" panose="020B0502040204020203" pitchFamily="34" charset="0"/>
              </a:defRPr>
            </a:lvl7pPr>
            <a:lvl8pPr marL="3429000" indent="-228600" fontAlgn="base">
              <a:spcBef>
                <a:spcPct val="0"/>
              </a:spcBef>
              <a:spcAft>
                <a:spcPct val="0"/>
              </a:spcAft>
              <a:defRPr>
                <a:solidFill>
                  <a:schemeClr val="tx1"/>
                </a:solidFill>
                <a:latin typeface="Segoe UI" panose="020B0502040204020203" pitchFamily="34" charset="0"/>
              </a:defRPr>
            </a:lvl8pPr>
            <a:lvl9pPr marL="3886200" indent="-228600" fontAlgn="base">
              <a:spcBef>
                <a:spcPct val="0"/>
              </a:spcBef>
              <a:spcAft>
                <a:spcPct val="0"/>
              </a:spcAft>
              <a:defRPr>
                <a:solidFill>
                  <a:schemeClr val="tx1"/>
                </a:solidFill>
                <a:latin typeface="Segoe UI" panose="020B0502040204020203" pitchFamily="34" charset="0"/>
              </a:defRPr>
            </a:lvl9pPr>
          </a:lstStyle>
          <a:p>
            <a:pPr eaLnBrk="1" hangingPunct="1"/>
            <a:r>
              <a:rPr lang="en-US" altLang="en-US" sz="1000">
                <a:solidFill>
                  <a:srgbClr val="A3A3A3"/>
                </a:solidFill>
              </a:rPr>
              <a:t>ELT layout</a:t>
            </a:r>
          </a:p>
        </p:txBody>
      </p:sp>
      <p:sp>
        <p:nvSpPr>
          <p:cNvPr id="3" name="Title 2"/>
          <p:cNvSpPr>
            <a:spLocks noGrp="1"/>
          </p:cNvSpPr>
          <p:nvPr>
            <p:ph type="title"/>
          </p:nvPr>
        </p:nvSpPr>
        <p:spPr>
          <a:xfrm>
            <a:off x="588263" y="2979738"/>
            <a:ext cx="4163125" cy="3289300"/>
          </a:xfrm>
        </p:spPr>
        <p:txBody>
          <a:bodyPr/>
          <a:lstStyle>
            <a:lvl1pPr>
              <a:defRPr sz="2800"/>
            </a:lvl1pPr>
          </a:lstStyle>
          <a:p>
            <a:r>
              <a:rPr lang="en-US"/>
              <a:t>Click to edit Master title style</a:t>
            </a:r>
          </a:p>
        </p:txBody>
      </p:sp>
      <p:sp>
        <p:nvSpPr>
          <p:cNvPr id="4" name="Picture Placeholder" descr="This photo is a 'placeholder' only. Drag or drop your photo here, or click and tap the center to insert a photo."/>
          <p:cNvSpPr>
            <a:spLocks noGrp="1"/>
          </p:cNvSpPr>
          <p:nvPr>
            <p:ph type="pic" sz="quarter" idx="11"/>
          </p:nvPr>
        </p:nvSpPr>
        <p:spPr bwMode="ltGray">
          <a:xfrm>
            <a:off x="5334000" y="0"/>
            <a:ext cx="6858000" cy="6858000"/>
          </a:xfrm>
          <a:blipFill>
            <a:blip r:embed="rId2"/>
            <a:stretch>
              <a:fillRect/>
            </a:stretch>
          </a:blipFill>
        </p:spPr>
        <p:txBody>
          <a:bodyPr tIns="2377440" rtlCol="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pPr lvl="0"/>
            <a:r>
              <a:rPr lang="en-US" noProof="0"/>
              <a:t>Click icon to add picture</a:t>
            </a:r>
          </a:p>
        </p:txBody>
      </p:sp>
    </p:spTree>
    <p:extLst>
      <p:ext uri="{BB962C8B-B14F-4D97-AF65-F5344CB8AC3E}">
        <p14:creationId xmlns:p14="http://schemas.microsoft.com/office/powerpoint/2010/main" val="1815170782"/>
      </p:ext>
    </p:extLst>
  </p:cSld>
  <p:clrMapOvr>
    <a:masterClrMapping/>
  </p:clrMapOvr>
  <p:transition>
    <p:fade/>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DFFB836F-927C-5F49-7BD8-44E2C93C4CE1}"/>
              </a:ext>
              <a:ext uri="{C183D7F6-B498-43B3-948B-1728B52AA6E4}">
                <adec:decorative xmlns:adec="http://schemas.microsoft.com/office/drawing/2017/decorative" val="1"/>
              </a:ext>
            </a:extLst>
          </p:cNvPr>
          <p:cNvSpPr txBox="1">
            <a:spLocks noChangeArrowheads="1"/>
          </p:cNvSpPr>
          <p:nvPr userDrawn="1"/>
        </p:nvSpPr>
        <p:spPr bwMode="auto">
          <a:xfrm>
            <a:off x="12355513" y="-203200"/>
            <a:ext cx="577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fontAlgn="base">
              <a:spcBef>
                <a:spcPct val="0"/>
              </a:spcBef>
              <a:spcAft>
                <a:spcPct val="0"/>
              </a:spcAft>
              <a:defRPr>
                <a:solidFill>
                  <a:schemeClr val="tx1"/>
                </a:solidFill>
                <a:latin typeface="Segoe UI" panose="020B0502040204020203" pitchFamily="34" charset="0"/>
              </a:defRPr>
            </a:lvl6pPr>
            <a:lvl7pPr marL="2971800" indent="-228600" fontAlgn="base">
              <a:spcBef>
                <a:spcPct val="0"/>
              </a:spcBef>
              <a:spcAft>
                <a:spcPct val="0"/>
              </a:spcAft>
              <a:defRPr>
                <a:solidFill>
                  <a:schemeClr val="tx1"/>
                </a:solidFill>
                <a:latin typeface="Segoe UI" panose="020B0502040204020203" pitchFamily="34" charset="0"/>
              </a:defRPr>
            </a:lvl7pPr>
            <a:lvl8pPr marL="3429000" indent="-228600" fontAlgn="base">
              <a:spcBef>
                <a:spcPct val="0"/>
              </a:spcBef>
              <a:spcAft>
                <a:spcPct val="0"/>
              </a:spcAft>
              <a:defRPr>
                <a:solidFill>
                  <a:schemeClr val="tx1"/>
                </a:solidFill>
                <a:latin typeface="Segoe UI" panose="020B0502040204020203" pitchFamily="34" charset="0"/>
              </a:defRPr>
            </a:lvl8pPr>
            <a:lvl9pPr marL="3886200" indent="-228600" fontAlgn="base">
              <a:spcBef>
                <a:spcPct val="0"/>
              </a:spcBef>
              <a:spcAft>
                <a:spcPct val="0"/>
              </a:spcAft>
              <a:defRPr>
                <a:solidFill>
                  <a:schemeClr val="tx1"/>
                </a:solidFill>
                <a:latin typeface="Segoe UI" panose="020B0502040204020203" pitchFamily="34" charset="0"/>
              </a:defRPr>
            </a:lvl9pPr>
          </a:lstStyle>
          <a:p>
            <a:pPr eaLnBrk="1" hangingPunct="1"/>
            <a:r>
              <a:rPr lang="en-US" altLang="en-US" sz="1000">
                <a:solidFill>
                  <a:srgbClr val="A3A3A3"/>
                </a:solidFill>
              </a:rPr>
              <a:t>ELT layout</a:t>
            </a:r>
          </a:p>
        </p:txBody>
      </p:sp>
      <p:sp>
        <p:nvSpPr>
          <p:cNvPr id="8" name="Picture Placeholder 7" descr="This photo is a 'placeholder' only. Drag or drop your photo here, or click and tap the center to insert a photo."/>
          <p:cNvSpPr>
            <a:spLocks noGrp="1"/>
          </p:cNvSpPr>
          <p:nvPr>
            <p:ph type="pic" sz="quarter" idx="10"/>
          </p:nvPr>
        </p:nvSpPr>
        <p:spPr bwMode="ltGray">
          <a:xfrm>
            <a:off x="0" y="0"/>
            <a:ext cx="12192000" cy="6858000"/>
          </a:xfrm>
          <a:blipFill>
            <a:blip r:embed="rId2"/>
            <a:stretch>
              <a:fillRect/>
            </a:stretch>
          </a:blipFill>
        </p:spPr>
        <p:txBody>
          <a:bodyPr wrap="none" bIns="1554480" rtlCol="0" anchor="ctr">
            <a:noAutofit/>
          </a:bodyPr>
          <a:lstStyle>
            <a:lvl1pPr marL="0" indent="0" algn="ctr">
              <a:buNone/>
              <a:defRPr sz="1400" b="1">
                <a:solidFill>
                  <a:srgbClr val="000000"/>
                </a:solidFill>
              </a:defRPr>
            </a:lvl1pPr>
          </a:lstStyle>
          <a:p>
            <a:pPr lvl="0"/>
            <a:r>
              <a:rPr lang="en-US" noProof="0"/>
              <a:t>Click icon to add picture</a:t>
            </a:r>
          </a:p>
        </p:txBody>
      </p:sp>
      <p:sp>
        <p:nvSpPr>
          <p:cNvPr id="3" name="Title 2"/>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Tree>
    <p:extLst>
      <p:ext uri="{BB962C8B-B14F-4D97-AF65-F5344CB8AC3E}">
        <p14:creationId xmlns:p14="http://schemas.microsoft.com/office/powerpoint/2010/main" val="449254392"/>
      </p:ext>
    </p:extLst>
  </p:cSld>
  <p:clrMapOvr>
    <a:masterClrMapping/>
  </p:clrMapOvr>
  <p:transition>
    <p:fade/>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2876E625-ABF6-6086-2337-B32B5819AE53}"/>
              </a:ext>
              <a:ext uri="{C183D7F6-B498-43B3-948B-1728B52AA6E4}">
                <adec:decorative xmlns:adec="http://schemas.microsoft.com/office/drawing/2017/decorative" val="1"/>
              </a:ext>
            </a:extLst>
          </p:cNvPr>
          <p:cNvSpPr txBox="1">
            <a:spLocks noChangeArrowheads="1"/>
          </p:cNvSpPr>
          <p:nvPr userDrawn="1"/>
        </p:nvSpPr>
        <p:spPr bwMode="auto">
          <a:xfrm>
            <a:off x="12355513" y="-203200"/>
            <a:ext cx="577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fontAlgn="base">
              <a:spcBef>
                <a:spcPct val="0"/>
              </a:spcBef>
              <a:spcAft>
                <a:spcPct val="0"/>
              </a:spcAft>
              <a:defRPr>
                <a:solidFill>
                  <a:schemeClr val="tx1"/>
                </a:solidFill>
                <a:latin typeface="Segoe UI" panose="020B0502040204020203" pitchFamily="34" charset="0"/>
              </a:defRPr>
            </a:lvl6pPr>
            <a:lvl7pPr marL="2971800" indent="-228600" fontAlgn="base">
              <a:spcBef>
                <a:spcPct val="0"/>
              </a:spcBef>
              <a:spcAft>
                <a:spcPct val="0"/>
              </a:spcAft>
              <a:defRPr>
                <a:solidFill>
                  <a:schemeClr val="tx1"/>
                </a:solidFill>
                <a:latin typeface="Segoe UI" panose="020B0502040204020203" pitchFamily="34" charset="0"/>
              </a:defRPr>
            </a:lvl7pPr>
            <a:lvl8pPr marL="3429000" indent="-228600" fontAlgn="base">
              <a:spcBef>
                <a:spcPct val="0"/>
              </a:spcBef>
              <a:spcAft>
                <a:spcPct val="0"/>
              </a:spcAft>
              <a:defRPr>
                <a:solidFill>
                  <a:schemeClr val="tx1"/>
                </a:solidFill>
                <a:latin typeface="Segoe UI" panose="020B0502040204020203" pitchFamily="34" charset="0"/>
              </a:defRPr>
            </a:lvl8pPr>
            <a:lvl9pPr marL="3886200" indent="-228600" fontAlgn="base">
              <a:spcBef>
                <a:spcPct val="0"/>
              </a:spcBef>
              <a:spcAft>
                <a:spcPct val="0"/>
              </a:spcAft>
              <a:defRPr>
                <a:solidFill>
                  <a:schemeClr val="tx1"/>
                </a:solidFill>
                <a:latin typeface="Segoe UI" panose="020B0502040204020203" pitchFamily="34" charset="0"/>
              </a:defRPr>
            </a:lvl9pPr>
          </a:lstStyle>
          <a:p>
            <a:pPr eaLnBrk="1" hangingPunct="1"/>
            <a:r>
              <a:rPr lang="en-US" altLang="en-US" sz="1000">
                <a:solidFill>
                  <a:srgbClr val="A3A3A3"/>
                </a:solidFill>
              </a:rPr>
              <a:t>ELT layout</a:t>
            </a:r>
          </a:p>
        </p:txBody>
      </p:sp>
      <p:sp>
        <p:nvSpPr>
          <p:cNvPr id="8" name="Picture Placeholder 7" descr="This photo is a 'placeholder' only. Drag or drop your photo here, or click and tap the center to insert a photo."/>
          <p:cNvSpPr>
            <a:spLocks noGrp="1"/>
          </p:cNvSpPr>
          <p:nvPr>
            <p:ph type="pic" sz="quarter" idx="10"/>
          </p:nvPr>
        </p:nvSpPr>
        <p:spPr bwMode="ltGray">
          <a:xfrm>
            <a:off x="0" y="0"/>
            <a:ext cx="12192000" cy="6858000"/>
          </a:xfrm>
          <a:blipFill>
            <a:blip r:embed="rId2"/>
            <a:stretch>
              <a:fillRect/>
            </a:stretch>
          </a:blipFill>
        </p:spPr>
        <p:txBody>
          <a:bodyPr wrap="none" bIns="1554480" rtlCol="0" anchor="ctr">
            <a:noAutofit/>
          </a:bodyPr>
          <a:lstStyle>
            <a:lvl1pPr marL="0" indent="0" algn="ctr">
              <a:buNone/>
              <a:defRPr sz="1400" b="1">
                <a:solidFill>
                  <a:srgbClr val="000000"/>
                </a:solidFill>
              </a:defRPr>
            </a:lvl1pPr>
          </a:lstStyle>
          <a:p>
            <a:pPr lvl="0"/>
            <a:r>
              <a:rPr lang="en-US" noProof="0"/>
              <a:t>Click icon to add picture</a:t>
            </a:r>
          </a:p>
        </p:txBody>
      </p:sp>
      <p:sp>
        <p:nvSpPr>
          <p:cNvPr id="3" name="Title 2"/>
          <p:cNvSpPr>
            <a:spLocks noGrp="1"/>
          </p:cNvSpPr>
          <p:nvPr>
            <p:ph type="title"/>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Master title style</a:t>
            </a:r>
          </a:p>
        </p:txBody>
      </p:sp>
    </p:spTree>
    <p:extLst>
      <p:ext uri="{BB962C8B-B14F-4D97-AF65-F5344CB8AC3E}">
        <p14:creationId xmlns:p14="http://schemas.microsoft.com/office/powerpoint/2010/main" val="3499043020"/>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4181926425"/>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5CF9DC9-49D0-6A82-F4CE-6C7D232A9926}"/>
              </a:ext>
              <a:ext uri="{C183D7F6-B498-43B3-948B-1728B52AA6E4}">
                <adec:decorative xmlns:adec="http://schemas.microsoft.com/office/drawing/2017/decorative" val="1"/>
              </a:ext>
            </a:extLst>
          </p:cNvPr>
          <p:cNvSpPr txBox="1">
            <a:spLocks noChangeArrowheads="1"/>
          </p:cNvSpPr>
          <p:nvPr userDrawn="1"/>
        </p:nvSpPr>
        <p:spPr bwMode="auto">
          <a:xfrm>
            <a:off x="12355513" y="-203200"/>
            <a:ext cx="577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fontAlgn="base">
              <a:spcBef>
                <a:spcPct val="0"/>
              </a:spcBef>
              <a:spcAft>
                <a:spcPct val="0"/>
              </a:spcAft>
              <a:defRPr>
                <a:solidFill>
                  <a:schemeClr val="tx1"/>
                </a:solidFill>
                <a:latin typeface="Segoe UI" panose="020B0502040204020203" pitchFamily="34" charset="0"/>
              </a:defRPr>
            </a:lvl6pPr>
            <a:lvl7pPr marL="2971800" indent="-228600" fontAlgn="base">
              <a:spcBef>
                <a:spcPct val="0"/>
              </a:spcBef>
              <a:spcAft>
                <a:spcPct val="0"/>
              </a:spcAft>
              <a:defRPr>
                <a:solidFill>
                  <a:schemeClr val="tx1"/>
                </a:solidFill>
                <a:latin typeface="Segoe UI" panose="020B0502040204020203" pitchFamily="34" charset="0"/>
              </a:defRPr>
            </a:lvl7pPr>
            <a:lvl8pPr marL="3429000" indent="-228600" fontAlgn="base">
              <a:spcBef>
                <a:spcPct val="0"/>
              </a:spcBef>
              <a:spcAft>
                <a:spcPct val="0"/>
              </a:spcAft>
              <a:defRPr>
                <a:solidFill>
                  <a:schemeClr val="tx1"/>
                </a:solidFill>
                <a:latin typeface="Segoe UI" panose="020B0502040204020203" pitchFamily="34" charset="0"/>
              </a:defRPr>
            </a:lvl8pPr>
            <a:lvl9pPr marL="3886200" indent="-228600" fontAlgn="base">
              <a:spcBef>
                <a:spcPct val="0"/>
              </a:spcBef>
              <a:spcAft>
                <a:spcPct val="0"/>
              </a:spcAft>
              <a:defRPr>
                <a:solidFill>
                  <a:schemeClr val="tx1"/>
                </a:solidFill>
                <a:latin typeface="Segoe UI" panose="020B0502040204020203" pitchFamily="34" charset="0"/>
              </a:defRPr>
            </a:lvl9pPr>
          </a:lstStyle>
          <a:p>
            <a:pPr eaLnBrk="1" hangingPunct="1"/>
            <a:r>
              <a:rPr lang="en-US" altLang="en-US" sz="1000">
                <a:solidFill>
                  <a:srgbClr val="A3A3A3"/>
                </a:solidFill>
              </a:rPr>
              <a:t>ELT layout</a:t>
            </a:r>
          </a:p>
        </p:txBody>
      </p:sp>
      <p:sp>
        <p:nvSpPr>
          <p:cNvPr id="8" name="Picture Placeholder 7" descr="This photo is a 'placeholder' only. Drag or drop your photo here, or click and tap the center to insert a photo."/>
          <p:cNvSpPr>
            <a:spLocks noGrp="1"/>
          </p:cNvSpPr>
          <p:nvPr>
            <p:ph type="pic" sz="quarter" idx="10"/>
          </p:nvPr>
        </p:nvSpPr>
        <p:spPr bwMode="ltGray">
          <a:xfrm>
            <a:off x="0" y="0"/>
            <a:ext cx="12192000" cy="6858000"/>
          </a:xfrm>
          <a:blipFill>
            <a:blip r:embed="rId2"/>
            <a:stretch>
              <a:fillRect/>
            </a:stretch>
          </a:blipFill>
        </p:spPr>
        <p:txBody>
          <a:bodyPr wrap="none" bIns="1554480" rtlCol="0" anchor="ctr">
            <a:noAutofit/>
          </a:bodyPr>
          <a:lstStyle>
            <a:lvl1pPr marL="0" indent="0" algn="ctr">
              <a:buNone/>
              <a:defRPr sz="1400" b="1">
                <a:solidFill>
                  <a:srgbClr val="000000"/>
                </a:solidFill>
              </a:defRPr>
            </a:lvl1pPr>
          </a:lstStyle>
          <a:p>
            <a:pPr lvl="0"/>
            <a:r>
              <a:rPr lang="en-US" noProof="0"/>
              <a:t>Click icon to add picture</a:t>
            </a:r>
          </a:p>
        </p:txBody>
      </p:sp>
      <p:sp>
        <p:nvSpPr>
          <p:cNvPr id="3" name="Title 2"/>
          <p:cNvSpPr>
            <a:spLocks noGrp="1"/>
          </p:cNvSpPr>
          <p:nvPr>
            <p:ph type="title"/>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Master title style</a:t>
            </a:r>
          </a:p>
        </p:txBody>
      </p:sp>
    </p:spTree>
    <p:extLst>
      <p:ext uri="{BB962C8B-B14F-4D97-AF65-F5344CB8AC3E}">
        <p14:creationId xmlns:p14="http://schemas.microsoft.com/office/powerpoint/2010/main" val="1442917086"/>
      </p:ext>
    </p:extLst>
  </p:cSld>
  <p:clrMapOvr>
    <a:masterClrMapping/>
  </p:clrMapOvr>
  <p:transition>
    <p:fade/>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3755FEE7-C8A5-FEB4-D7B3-02D4D372E0E9}"/>
              </a:ext>
              <a:ext uri="{C183D7F6-B498-43B3-948B-1728B52AA6E4}">
                <adec:decorative xmlns:adec="http://schemas.microsoft.com/office/drawing/2017/decorative" val="1"/>
              </a:ext>
            </a:extLst>
          </p:cNvPr>
          <p:cNvSpPr txBox="1">
            <a:spLocks noChangeArrowheads="1"/>
          </p:cNvSpPr>
          <p:nvPr userDrawn="1"/>
        </p:nvSpPr>
        <p:spPr bwMode="auto">
          <a:xfrm>
            <a:off x="12355513" y="-203200"/>
            <a:ext cx="577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fontAlgn="base">
              <a:spcBef>
                <a:spcPct val="0"/>
              </a:spcBef>
              <a:spcAft>
                <a:spcPct val="0"/>
              </a:spcAft>
              <a:defRPr>
                <a:solidFill>
                  <a:schemeClr val="tx1"/>
                </a:solidFill>
                <a:latin typeface="Segoe UI" panose="020B0502040204020203" pitchFamily="34" charset="0"/>
              </a:defRPr>
            </a:lvl6pPr>
            <a:lvl7pPr marL="2971800" indent="-228600" fontAlgn="base">
              <a:spcBef>
                <a:spcPct val="0"/>
              </a:spcBef>
              <a:spcAft>
                <a:spcPct val="0"/>
              </a:spcAft>
              <a:defRPr>
                <a:solidFill>
                  <a:schemeClr val="tx1"/>
                </a:solidFill>
                <a:latin typeface="Segoe UI" panose="020B0502040204020203" pitchFamily="34" charset="0"/>
              </a:defRPr>
            </a:lvl7pPr>
            <a:lvl8pPr marL="3429000" indent="-228600" fontAlgn="base">
              <a:spcBef>
                <a:spcPct val="0"/>
              </a:spcBef>
              <a:spcAft>
                <a:spcPct val="0"/>
              </a:spcAft>
              <a:defRPr>
                <a:solidFill>
                  <a:schemeClr val="tx1"/>
                </a:solidFill>
                <a:latin typeface="Segoe UI" panose="020B0502040204020203" pitchFamily="34" charset="0"/>
              </a:defRPr>
            </a:lvl8pPr>
            <a:lvl9pPr marL="3886200" indent="-228600" fontAlgn="base">
              <a:spcBef>
                <a:spcPct val="0"/>
              </a:spcBef>
              <a:spcAft>
                <a:spcPct val="0"/>
              </a:spcAft>
              <a:defRPr>
                <a:solidFill>
                  <a:schemeClr val="tx1"/>
                </a:solidFill>
                <a:latin typeface="Segoe UI" panose="020B0502040204020203" pitchFamily="34" charset="0"/>
              </a:defRPr>
            </a:lvl9pPr>
          </a:lstStyle>
          <a:p>
            <a:pPr eaLnBrk="1" hangingPunct="1"/>
            <a:r>
              <a:rPr lang="en-US" altLang="en-US" sz="1000">
                <a:solidFill>
                  <a:srgbClr val="A3A3A3"/>
                </a:solidFill>
              </a:rPr>
              <a:t>ELT layout</a:t>
            </a:r>
          </a:p>
        </p:txBody>
      </p:sp>
      <p:sp>
        <p:nvSpPr>
          <p:cNvPr id="2" name="Title 1"/>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p:cNvSpPr>
            <a:spLocks noGrp="1"/>
          </p:cNvSpPr>
          <p:nvPr>
            <p:ph type="pic" sz="quarter" idx="11"/>
          </p:nvPr>
        </p:nvSpPr>
        <p:spPr bwMode="ltGray">
          <a:xfrm>
            <a:off x="0" y="0"/>
            <a:ext cx="12192000" cy="4572000"/>
          </a:xfrm>
          <a:blipFill>
            <a:blip r:embed="rId2"/>
            <a:stretch>
              <a:fillRect/>
            </a:stretch>
          </a:blipFill>
        </p:spPr>
        <p:txBody>
          <a:bodyPr tIns="1280160" rtlCol="0">
            <a:noAutofit/>
          </a:bodyPr>
          <a:lstStyle>
            <a:lvl1pPr marL="0" indent="0" algn="ctr">
              <a:buNone/>
              <a:defRPr lang="en-US" sz="1400" b="1" dirty="0">
                <a:solidFill>
                  <a:srgbClr val="000000"/>
                </a:solidFill>
              </a:defRPr>
            </a:lvl1pPr>
          </a:lstStyle>
          <a:p>
            <a:pPr lvl="0"/>
            <a:r>
              <a:rPr lang="en-US" noProof="0"/>
              <a:t>Click icon to add picture</a:t>
            </a:r>
          </a:p>
        </p:txBody>
      </p:sp>
    </p:spTree>
    <p:extLst>
      <p:ext uri="{BB962C8B-B14F-4D97-AF65-F5344CB8AC3E}">
        <p14:creationId xmlns:p14="http://schemas.microsoft.com/office/powerpoint/2010/main" val="3291983098"/>
      </p:ext>
    </p:extLst>
  </p:cSld>
  <p:clrMapOvr>
    <a:masterClrMapping/>
  </p:clrMapOvr>
  <p:transition>
    <p:fade/>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658A7AC5-B854-11BC-E940-C2210AFA95B4}"/>
              </a:ext>
              <a:ext uri="{C183D7F6-B498-43B3-948B-1728B52AA6E4}">
                <adec:decorative xmlns:adec="http://schemas.microsoft.com/office/drawing/2017/decorative" val="1"/>
              </a:ext>
            </a:extLst>
          </p:cNvPr>
          <p:cNvSpPr txBox="1">
            <a:spLocks noChangeArrowheads="1"/>
          </p:cNvSpPr>
          <p:nvPr userDrawn="1"/>
        </p:nvSpPr>
        <p:spPr bwMode="auto">
          <a:xfrm>
            <a:off x="12355513" y="-203200"/>
            <a:ext cx="577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fontAlgn="base">
              <a:spcBef>
                <a:spcPct val="0"/>
              </a:spcBef>
              <a:spcAft>
                <a:spcPct val="0"/>
              </a:spcAft>
              <a:defRPr>
                <a:solidFill>
                  <a:schemeClr val="tx1"/>
                </a:solidFill>
                <a:latin typeface="Segoe UI" panose="020B0502040204020203" pitchFamily="34" charset="0"/>
              </a:defRPr>
            </a:lvl6pPr>
            <a:lvl7pPr marL="2971800" indent="-228600" fontAlgn="base">
              <a:spcBef>
                <a:spcPct val="0"/>
              </a:spcBef>
              <a:spcAft>
                <a:spcPct val="0"/>
              </a:spcAft>
              <a:defRPr>
                <a:solidFill>
                  <a:schemeClr val="tx1"/>
                </a:solidFill>
                <a:latin typeface="Segoe UI" panose="020B0502040204020203" pitchFamily="34" charset="0"/>
              </a:defRPr>
            </a:lvl7pPr>
            <a:lvl8pPr marL="3429000" indent="-228600" fontAlgn="base">
              <a:spcBef>
                <a:spcPct val="0"/>
              </a:spcBef>
              <a:spcAft>
                <a:spcPct val="0"/>
              </a:spcAft>
              <a:defRPr>
                <a:solidFill>
                  <a:schemeClr val="tx1"/>
                </a:solidFill>
                <a:latin typeface="Segoe UI" panose="020B0502040204020203" pitchFamily="34" charset="0"/>
              </a:defRPr>
            </a:lvl8pPr>
            <a:lvl9pPr marL="3886200" indent="-228600" fontAlgn="base">
              <a:spcBef>
                <a:spcPct val="0"/>
              </a:spcBef>
              <a:spcAft>
                <a:spcPct val="0"/>
              </a:spcAft>
              <a:defRPr>
                <a:solidFill>
                  <a:schemeClr val="tx1"/>
                </a:solidFill>
                <a:latin typeface="Segoe UI" panose="020B0502040204020203" pitchFamily="34" charset="0"/>
              </a:defRPr>
            </a:lvl9pPr>
          </a:lstStyle>
          <a:p>
            <a:pPr eaLnBrk="1" hangingPunct="1"/>
            <a:r>
              <a:rPr lang="en-US" altLang="en-US" sz="1000">
                <a:solidFill>
                  <a:srgbClr val="A3A3A3"/>
                </a:solidFill>
              </a:rPr>
              <a:t>ELT layout</a:t>
            </a:r>
          </a:p>
        </p:txBody>
      </p:sp>
      <p:sp>
        <p:nvSpPr>
          <p:cNvPr id="2" name="Title 1"/>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p:cNvSpPr>
            <a:spLocks noGrp="1"/>
          </p:cNvSpPr>
          <p:nvPr>
            <p:ph type="pic" sz="quarter" idx="11"/>
          </p:nvPr>
        </p:nvSpPr>
        <p:spPr bwMode="ltGray">
          <a:xfrm>
            <a:off x="-2381" y="2286000"/>
            <a:ext cx="12192000" cy="4572000"/>
          </a:xfrm>
          <a:blipFill>
            <a:blip r:embed="rId2"/>
            <a:stretch>
              <a:fillRect/>
            </a:stretch>
          </a:blipFill>
        </p:spPr>
        <p:txBody>
          <a:bodyPr tIns="1371600" rtlCol="0">
            <a:noAutofit/>
          </a:bodyPr>
          <a:lstStyle>
            <a:lvl1pPr marL="0" indent="0" algn="ctr">
              <a:buNone/>
              <a:defRPr lang="en-US" sz="1400" b="1" dirty="0">
                <a:solidFill>
                  <a:srgbClr val="000000"/>
                </a:solidFill>
              </a:defRPr>
            </a:lvl1pPr>
          </a:lstStyle>
          <a:p>
            <a:pPr lvl="0"/>
            <a:r>
              <a:rPr lang="en-US" noProof="0"/>
              <a:t>Click icon to add picture</a:t>
            </a:r>
          </a:p>
        </p:txBody>
      </p:sp>
    </p:spTree>
    <p:extLst>
      <p:ext uri="{BB962C8B-B14F-4D97-AF65-F5344CB8AC3E}">
        <p14:creationId xmlns:p14="http://schemas.microsoft.com/office/powerpoint/2010/main" val="1779630676"/>
      </p:ext>
    </p:extLst>
  </p:cSld>
  <p:clrMapOvr>
    <a:masterClrMapping/>
  </p:clrMapOvr>
  <p:transition>
    <p:fade/>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163C7979-0FE2-317E-6B70-466256A3FF8C}"/>
              </a:ext>
              <a:ext uri="{C183D7F6-B498-43B3-948B-1728B52AA6E4}">
                <adec:decorative xmlns:adec="http://schemas.microsoft.com/office/drawing/2017/decorative" val="1"/>
              </a:ext>
            </a:extLst>
          </p:cNvPr>
          <p:cNvSpPr txBox="1">
            <a:spLocks noChangeArrowheads="1"/>
          </p:cNvSpPr>
          <p:nvPr userDrawn="1"/>
        </p:nvSpPr>
        <p:spPr bwMode="auto">
          <a:xfrm>
            <a:off x="12355513" y="-203200"/>
            <a:ext cx="577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fontAlgn="base">
              <a:spcBef>
                <a:spcPct val="0"/>
              </a:spcBef>
              <a:spcAft>
                <a:spcPct val="0"/>
              </a:spcAft>
              <a:defRPr>
                <a:solidFill>
                  <a:schemeClr val="tx1"/>
                </a:solidFill>
                <a:latin typeface="Segoe UI" panose="020B0502040204020203" pitchFamily="34" charset="0"/>
              </a:defRPr>
            </a:lvl6pPr>
            <a:lvl7pPr marL="2971800" indent="-228600" fontAlgn="base">
              <a:spcBef>
                <a:spcPct val="0"/>
              </a:spcBef>
              <a:spcAft>
                <a:spcPct val="0"/>
              </a:spcAft>
              <a:defRPr>
                <a:solidFill>
                  <a:schemeClr val="tx1"/>
                </a:solidFill>
                <a:latin typeface="Segoe UI" panose="020B0502040204020203" pitchFamily="34" charset="0"/>
              </a:defRPr>
            </a:lvl7pPr>
            <a:lvl8pPr marL="3429000" indent="-228600" fontAlgn="base">
              <a:spcBef>
                <a:spcPct val="0"/>
              </a:spcBef>
              <a:spcAft>
                <a:spcPct val="0"/>
              </a:spcAft>
              <a:defRPr>
                <a:solidFill>
                  <a:schemeClr val="tx1"/>
                </a:solidFill>
                <a:latin typeface="Segoe UI" panose="020B0502040204020203" pitchFamily="34" charset="0"/>
              </a:defRPr>
            </a:lvl8pPr>
            <a:lvl9pPr marL="3886200" indent="-228600" fontAlgn="base">
              <a:spcBef>
                <a:spcPct val="0"/>
              </a:spcBef>
              <a:spcAft>
                <a:spcPct val="0"/>
              </a:spcAft>
              <a:defRPr>
                <a:solidFill>
                  <a:schemeClr val="tx1"/>
                </a:solidFill>
                <a:latin typeface="Segoe UI" panose="020B0502040204020203" pitchFamily="34" charset="0"/>
              </a:defRPr>
            </a:lvl9pPr>
          </a:lstStyle>
          <a:p>
            <a:pPr eaLnBrk="1" hangingPunct="1"/>
            <a:r>
              <a:rPr lang="en-US" altLang="en-US" sz="1000">
                <a:solidFill>
                  <a:srgbClr val="A3A3A3"/>
                </a:solidFill>
              </a:rPr>
              <a:t>ELT layout</a:t>
            </a:r>
          </a:p>
        </p:txBody>
      </p:sp>
      <p:sp>
        <p:nvSpPr>
          <p:cNvPr id="3" name="Title 2"/>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p:cNvSpPr>
            <a:spLocks noGrp="1"/>
          </p:cNvSpPr>
          <p:nvPr>
            <p:ph type="pic" sz="quarter" idx="13"/>
          </p:nvPr>
        </p:nvSpPr>
        <p:spPr bwMode="ltGray">
          <a:xfrm>
            <a:off x="582612" y="2025650"/>
            <a:ext cx="5367528" cy="3474720"/>
          </a:xfrm>
          <a:blipFill>
            <a:blip r:embed="rId2"/>
            <a:stretch>
              <a:fillRect/>
            </a:stretch>
          </a:blipFill>
        </p:spPr>
        <p:txBody>
          <a:bodyPr bIns="1005840" rtlCol="0" anchor="ctr">
            <a:noAutofit/>
          </a:bodyPr>
          <a:lstStyle>
            <a:lvl1pPr marL="0" indent="0" algn="ctr">
              <a:buNone/>
              <a:defRPr lang="en-US" sz="1000" b="1" dirty="0">
                <a:solidFill>
                  <a:srgbClr val="000000"/>
                </a:solidFill>
              </a:defRPr>
            </a:lvl1pPr>
          </a:lstStyle>
          <a:p>
            <a:pPr lvl="0"/>
            <a:r>
              <a:rPr lang="en-US" noProof="0"/>
              <a:t>Click icon to add picture</a:t>
            </a:r>
          </a:p>
        </p:txBody>
      </p:sp>
      <p:sp>
        <p:nvSpPr>
          <p:cNvPr id="13" name="Text Placeholder 3"/>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p:cNvSpPr>
            <a:spLocks noGrp="1"/>
          </p:cNvSpPr>
          <p:nvPr>
            <p:ph type="pic" sz="quarter" idx="15"/>
          </p:nvPr>
        </p:nvSpPr>
        <p:spPr bwMode="ltGray">
          <a:xfrm>
            <a:off x="6239255" y="2025650"/>
            <a:ext cx="5367528" cy="3474720"/>
          </a:xfrm>
          <a:blipFill>
            <a:blip r:embed="rId3"/>
            <a:stretch>
              <a:fillRect/>
            </a:stretch>
          </a:blipFill>
        </p:spPr>
        <p:txBody>
          <a:bodyPr bIns="1005840" rtlCol="0" anchor="ctr">
            <a:noAutofit/>
          </a:bodyPr>
          <a:lstStyle>
            <a:lvl1pPr marL="0" indent="0" algn="ctr">
              <a:buNone/>
              <a:defRPr lang="en-US" sz="1000" b="1" dirty="0">
                <a:solidFill>
                  <a:srgbClr val="000000"/>
                </a:solidFill>
              </a:defRPr>
            </a:lvl1pPr>
          </a:lstStyle>
          <a:p>
            <a:pPr lvl="0"/>
            <a:r>
              <a:rPr lang="en-US" noProof="0"/>
              <a:t>Click icon to add picture</a:t>
            </a:r>
          </a:p>
        </p:txBody>
      </p:sp>
    </p:spTree>
    <p:extLst>
      <p:ext uri="{BB962C8B-B14F-4D97-AF65-F5344CB8AC3E}">
        <p14:creationId xmlns:p14="http://schemas.microsoft.com/office/powerpoint/2010/main" val="4283751138"/>
      </p:ext>
    </p:extLst>
  </p:cSld>
  <p:clrMapOvr>
    <a:masterClrMapping/>
  </p:clrMapOvr>
  <p:transition>
    <p:fade/>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54E42FEA-AEEF-82B4-6021-5831C73D4353}"/>
              </a:ext>
              <a:ext uri="{C183D7F6-B498-43B3-948B-1728B52AA6E4}">
                <adec:decorative xmlns:adec="http://schemas.microsoft.com/office/drawing/2017/decorative" val="1"/>
              </a:ext>
            </a:extLst>
          </p:cNvPr>
          <p:cNvSpPr txBox="1">
            <a:spLocks noChangeArrowheads="1"/>
          </p:cNvSpPr>
          <p:nvPr userDrawn="1"/>
        </p:nvSpPr>
        <p:spPr bwMode="auto">
          <a:xfrm>
            <a:off x="12355513" y="-203200"/>
            <a:ext cx="577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fontAlgn="base">
              <a:spcBef>
                <a:spcPct val="0"/>
              </a:spcBef>
              <a:spcAft>
                <a:spcPct val="0"/>
              </a:spcAft>
              <a:defRPr>
                <a:solidFill>
                  <a:schemeClr val="tx1"/>
                </a:solidFill>
                <a:latin typeface="Segoe UI" panose="020B0502040204020203" pitchFamily="34" charset="0"/>
              </a:defRPr>
            </a:lvl6pPr>
            <a:lvl7pPr marL="2971800" indent="-228600" fontAlgn="base">
              <a:spcBef>
                <a:spcPct val="0"/>
              </a:spcBef>
              <a:spcAft>
                <a:spcPct val="0"/>
              </a:spcAft>
              <a:defRPr>
                <a:solidFill>
                  <a:schemeClr val="tx1"/>
                </a:solidFill>
                <a:latin typeface="Segoe UI" panose="020B0502040204020203" pitchFamily="34" charset="0"/>
              </a:defRPr>
            </a:lvl7pPr>
            <a:lvl8pPr marL="3429000" indent="-228600" fontAlgn="base">
              <a:spcBef>
                <a:spcPct val="0"/>
              </a:spcBef>
              <a:spcAft>
                <a:spcPct val="0"/>
              </a:spcAft>
              <a:defRPr>
                <a:solidFill>
                  <a:schemeClr val="tx1"/>
                </a:solidFill>
                <a:latin typeface="Segoe UI" panose="020B0502040204020203" pitchFamily="34" charset="0"/>
              </a:defRPr>
            </a:lvl8pPr>
            <a:lvl9pPr marL="3886200" indent="-228600" fontAlgn="base">
              <a:spcBef>
                <a:spcPct val="0"/>
              </a:spcBef>
              <a:spcAft>
                <a:spcPct val="0"/>
              </a:spcAft>
              <a:defRPr>
                <a:solidFill>
                  <a:schemeClr val="tx1"/>
                </a:solidFill>
                <a:latin typeface="Segoe UI" panose="020B0502040204020203" pitchFamily="34" charset="0"/>
              </a:defRPr>
            </a:lvl9pPr>
          </a:lstStyle>
          <a:p>
            <a:pPr eaLnBrk="1" hangingPunct="1"/>
            <a:r>
              <a:rPr lang="en-US" altLang="en-US" sz="1000">
                <a:solidFill>
                  <a:srgbClr val="A3A3A3"/>
                </a:solidFill>
              </a:rPr>
              <a:t>ELT layout</a:t>
            </a:r>
          </a:p>
        </p:txBody>
      </p:sp>
      <p:sp>
        <p:nvSpPr>
          <p:cNvPr id="3" name="Title 2"/>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p:cNvSpPr>
            <a:spLocks noGrp="1"/>
          </p:cNvSpPr>
          <p:nvPr>
            <p:ph type="pic" sz="quarter" idx="13"/>
          </p:nvPr>
        </p:nvSpPr>
        <p:spPr bwMode="ltGray">
          <a:xfrm>
            <a:off x="582612" y="2025650"/>
            <a:ext cx="3474720" cy="3474720"/>
          </a:xfrm>
          <a:blipFill>
            <a:blip r:embed="rId2"/>
            <a:stretch>
              <a:fillRect/>
            </a:stretch>
          </a:blipFill>
        </p:spPr>
        <p:txBody>
          <a:bodyPr bIns="1005840" rtlCol="0" anchor="ctr">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pPr lvl="0"/>
            <a:r>
              <a:rPr lang="en-US" noProof="0"/>
              <a:t>Click icon to add picture</a:t>
            </a:r>
          </a:p>
        </p:txBody>
      </p:sp>
      <p:sp>
        <p:nvSpPr>
          <p:cNvPr id="12" name="Text Placeholder 3"/>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p:cNvSpPr>
            <a:spLocks noGrp="1"/>
          </p:cNvSpPr>
          <p:nvPr>
            <p:ph type="pic" sz="quarter" idx="14"/>
          </p:nvPr>
        </p:nvSpPr>
        <p:spPr bwMode="ltGray">
          <a:xfrm>
            <a:off x="4358640" y="2025650"/>
            <a:ext cx="3474720" cy="3474720"/>
          </a:xfrm>
          <a:blipFill>
            <a:blip r:embed="rId3"/>
            <a:stretch>
              <a:fillRect/>
            </a:stretch>
          </a:blipFill>
        </p:spPr>
        <p:txBody>
          <a:bodyPr bIns="1005840" rtlCol="0" anchor="ctr">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pPr lvl="0"/>
            <a:r>
              <a:rPr lang="en-US" noProof="0"/>
              <a:t>Click icon to add picture</a:t>
            </a:r>
          </a:p>
        </p:txBody>
      </p:sp>
      <p:sp>
        <p:nvSpPr>
          <p:cNvPr id="13" name="Text Placeholder 3"/>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p:cNvSpPr>
            <a:spLocks noGrp="1"/>
          </p:cNvSpPr>
          <p:nvPr>
            <p:ph type="pic" sz="quarter" idx="15"/>
          </p:nvPr>
        </p:nvSpPr>
        <p:spPr bwMode="ltGray">
          <a:xfrm>
            <a:off x="8132063" y="2025650"/>
            <a:ext cx="3474720" cy="3474720"/>
          </a:xfrm>
          <a:blipFill>
            <a:blip r:embed="rId4"/>
            <a:stretch>
              <a:fillRect/>
            </a:stretch>
          </a:blipFill>
        </p:spPr>
        <p:txBody>
          <a:bodyPr bIns="1005840" rtlCol="0" anchor="ctr">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pPr lvl="0"/>
            <a:r>
              <a:rPr lang="en-US" noProof="0"/>
              <a:t>Click icon to add picture</a:t>
            </a:r>
          </a:p>
        </p:txBody>
      </p:sp>
    </p:spTree>
    <p:extLst>
      <p:ext uri="{BB962C8B-B14F-4D97-AF65-F5344CB8AC3E}">
        <p14:creationId xmlns:p14="http://schemas.microsoft.com/office/powerpoint/2010/main" val="1979788816"/>
      </p:ext>
    </p:extLst>
  </p:cSld>
  <p:clrMapOvr>
    <a:masterClrMapping/>
  </p:clrMapOvr>
  <p:transition>
    <p:fade/>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E0E476E4-E939-D99B-34AF-4AC7EE9791E3}"/>
              </a:ext>
              <a:ext uri="{C183D7F6-B498-43B3-948B-1728B52AA6E4}">
                <adec:decorative xmlns:adec="http://schemas.microsoft.com/office/drawing/2017/decorative" val="1"/>
              </a:ext>
            </a:extLst>
          </p:cNvPr>
          <p:cNvSpPr txBox="1">
            <a:spLocks noChangeArrowheads="1"/>
          </p:cNvSpPr>
          <p:nvPr userDrawn="1"/>
        </p:nvSpPr>
        <p:spPr bwMode="auto">
          <a:xfrm>
            <a:off x="12355513" y="-203200"/>
            <a:ext cx="577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fontAlgn="base">
              <a:spcBef>
                <a:spcPct val="0"/>
              </a:spcBef>
              <a:spcAft>
                <a:spcPct val="0"/>
              </a:spcAft>
              <a:defRPr>
                <a:solidFill>
                  <a:schemeClr val="tx1"/>
                </a:solidFill>
                <a:latin typeface="Segoe UI" panose="020B0502040204020203" pitchFamily="34" charset="0"/>
              </a:defRPr>
            </a:lvl6pPr>
            <a:lvl7pPr marL="2971800" indent="-228600" fontAlgn="base">
              <a:spcBef>
                <a:spcPct val="0"/>
              </a:spcBef>
              <a:spcAft>
                <a:spcPct val="0"/>
              </a:spcAft>
              <a:defRPr>
                <a:solidFill>
                  <a:schemeClr val="tx1"/>
                </a:solidFill>
                <a:latin typeface="Segoe UI" panose="020B0502040204020203" pitchFamily="34" charset="0"/>
              </a:defRPr>
            </a:lvl7pPr>
            <a:lvl8pPr marL="3429000" indent="-228600" fontAlgn="base">
              <a:spcBef>
                <a:spcPct val="0"/>
              </a:spcBef>
              <a:spcAft>
                <a:spcPct val="0"/>
              </a:spcAft>
              <a:defRPr>
                <a:solidFill>
                  <a:schemeClr val="tx1"/>
                </a:solidFill>
                <a:latin typeface="Segoe UI" panose="020B0502040204020203" pitchFamily="34" charset="0"/>
              </a:defRPr>
            </a:lvl8pPr>
            <a:lvl9pPr marL="3886200" indent="-228600" fontAlgn="base">
              <a:spcBef>
                <a:spcPct val="0"/>
              </a:spcBef>
              <a:spcAft>
                <a:spcPct val="0"/>
              </a:spcAft>
              <a:defRPr>
                <a:solidFill>
                  <a:schemeClr val="tx1"/>
                </a:solidFill>
                <a:latin typeface="Segoe UI" panose="020B0502040204020203" pitchFamily="34" charset="0"/>
              </a:defRPr>
            </a:lvl9pPr>
          </a:lstStyle>
          <a:p>
            <a:pPr eaLnBrk="1" hangingPunct="1"/>
            <a:r>
              <a:rPr lang="en-US" altLang="en-US" sz="1000">
                <a:solidFill>
                  <a:srgbClr val="A3A3A3"/>
                </a:solidFill>
              </a:rPr>
              <a:t>ELT layout</a:t>
            </a:r>
          </a:p>
        </p:txBody>
      </p:sp>
      <p:sp>
        <p:nvSpPr>
          <p:cNvPr id="3" name="Title 2"/>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p:cNvSpPr>
            <a:spLocks noGrp="1"/>
          </p:cNvSpPr>
          <p:nvPr>
            <p:ph type="pic" sz="quarter" idx="13"/>
          </p:nvPr>
        </p:nvSpPr>
        <p:spPr bwMode="ltGray">
          <a:xfrm>
            <a:off x="582612" y="2025650"/>
            <a:ext cx="2532888" cy="2532888"/>
          </a:xfrm>
          <a:blipFill>
            <a:blip r:embed="rId2"/>
            <a:stretch>
              <a:fillRect/>
            </a:stretch>
          </a:blipFill>
        </p:spPr>
        <p:txBody>
          <a:bodyPr bIns="731520" rtlCol="0" anchor="ctr">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lvl="0"/>
            <a:r>
              <a:rPr lang="en-US" noProof="0"/>
              <a:t>Click icon to add picture</a:t>
            </a:r>
          </a:p>
        </p:txBody>
      </p:sp>
      <p:sp>
        <p:nvSpPr>
          <p:cNvPr id="12" name="Text Placeholder 3"/>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p:cNvSpPr>
            <a:spLocks noGrp="1"/>
          </p:cNvSpPr>
          <p:nvPr>
            <p:ph type="pic" sz="quarter" idx="14"/>
          </p:nvPr>
        </p:nvSpPr>
        <p:spPr bwMode="ltGray">
          <a:xfrm>
            <a:off x="3413908" y="2025650"/>
            <a:ext cx="2532888" cy="2532888"/>
          </a:xfrm>
          <a:blipFill>
            <a:blip r:embed="rId3"/>
            <a:stretch>
              <a:fillRect/>
            </a:stretch>
          </a:blipFill>
        </p:spPr>
        <p:txBody>
          <a:bodyPr bIns="731520" rtlCol="0" anchor="ctr">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lvl="0"/>
            <a:r>
              <a:rPr lang="en-US" noProof="0"/>
              <a:t>Click icon to add picture</a:t>
            </a:r>
          </a:p>
        </p:txBody>
      </p:sp>
      <p:sp>
        <p:nvSpPr>
          <p:cNvPr id="13" name="Text Placeholder 3"/>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p:cNvSpPr>
            <a:spLocks noGrp="1"/>
          </p:cNvSpPr>
          <p:nvPr>
            <p:ph type="pic" sz="quarter" idx="15"/>
          </p:nvPr>
        </p:nvSpPr>
        <p:spPr bwMode="ltGray">
          <a:xfrm>
            <a:off x="6245204" y="2025650"/>
            <a:ext cx="2532888" cy="2532888"/>
          </a:xfrm>
          <a:blipFill>
            <a:blip r:embed="rId4"/>
            <a:stretch>
              <a:fillRect/>
            </a:stretch>
          </a:blipFill>
        </p:spPr>
        <p:txBody>
          <a:bodyPr bIns="731520" rtlCol="0" anchor="ctr">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lvl="0"/>
            <a:r>
              <a:rPr lang="en-US" noProof="0"/>
              <a:t>Click icon to add picture</a:t>
            </a:r>
          </a:p>
        </p:txBody>
      </p:sp>
      <p:sp>
        <p:nvSpPr>
          <p:cNvPr id="15" name="Text Placeholder 3"/>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p:cNvSpPr>
            <a:spLocks noGrp="1"/>
          </p:cNvSpPr>
          <p:nvPr>
            <p:ph type="pic" sz="quarter" idx="19"/>
          </p:nvPr>
        </p:nvSpPr>
        <p:spPr bwMode="ltGray">
          <a:xfrm>
            <a:off x="9073895" y="2025650"/>
            <a:ext cx="2532888" cy="2532888"/>
          </a:xfrm>
          <a:blipFill>
            <a:blip r:embed="rId5"/>
            <a:stretch>
              <a:fillRect/>
            </a:stretch>
          </a:blipFill>
        </p:spPr>
        <p:txBody>
          <a:bodyPr bIns="731520" rtlCol="0" anchor="ctr">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lvl="0"/>
            <a:r>
              <a:rPr lang="en-US" noProof="0"/>
              <a:t>Click icon to add picture</a:t>
            </a:r>
          </a:p>
        </p:txBody>
      </p:sp>
    </p:spTree>
    <p:extLst>
      <p:ext uri="{BB962C8B-B14F-4D97-AF65-F5344CB8AC3E}">
        <p14:creationId xmlns:p14="http://schemas.microsoft.com/office/powerpoint/2010/main" val="645457330"/>
      </p:ext>
    </p:extLst>
  </p:cSld>
  <p:clrMapOvr>
    <a:masterClrMapping/>
  </p:clrMapOvr>
  <p:transition>
    <p:fade/>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270E8E56-77D7-E76E-7754-B84CC59F4630}"/>
              </a:ext>
              <a:ext uri="{C183D7F6-B498-43B3-948B-1728B52AA6E4}">
                <adec:decorative xmlns:adec="http://schemas.microsoft.com/office/drawing/2017/decorative" val="1"/>
              </a:ext>
            </a:extLst>
          </p:cNvPr>
          <p:cNvSpPr txBox="1">
            <a:spLocks noChangeArrowheads="1"/>
          </p:cNvSpPr>
          <p:nvPr userDrawn="1"/>
        </p:nvSpPr>
        <p:spPr bwMode="auto">
          <a:xfrm>
            <a:off x="12355513" y="-203200"/>
            <a:ext cx="577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fontAlgn="base">
              <a:spcBef>
                <a:spcPct val="0"/>
              </a:spcBef>
              <a:spcAft>
                <a:spcPct val="0"/>
              </a:spcAft>
              <a:defRPr>
                <a:solidFill>
                  <a:schemeClr val="tx1"/>
                </a:solidFill>
                <a:latin typeface="Segoe UI" panose="020B0502040204020203" pitchFamily="34" charset="0"/>
              </a:defRPr>
            </a:lvl6pPr>
            <a:lvl7pPr marL="2971800" indent="-228600" fontAlgn="base">
              <a:spcBef>
                <a:spcPct val="0"/>
              </a:spcBef>
              <a:spcAft>
                <a:spcPct val="0"/>
              </a:spcAft>
              <a:defRPr>
                <a:solidFill>
                  <a:schemeClr val="tx1"/>
                </a:solidFill>
                <a:latin typeface="Segoe UI" panose="020B0502040204020203" pitchFamily="34" charset="0"/>
              </a:defRPr>
            </a:lvl7pPr>
            <a:lvl8pPr marL="3429000" indent="-228600" fontAlgn="base">
              <a:spcBef>
                <a:spcPct val="0"/>
              </a:spcBef>
              <a:spcAft>
                <a:spcPct val="0"/>
              </a:spcAft>
              <a:defRPr>
                <a:solidFill>
                  <a:schemeClr val="tx1"/>
                </a:solidFill>
                <a:latin typeface="Segoe UI" panose="020B0502040204020203" pitchFamily="34" charset="0"/>
              </a:defRPr>
            </a:lvl8pPr>
            <a:lvl9pPr marL="3886200" indent="-228600" fontAlgn="base">
              <a:spcBef>
                <a:spcPct val="0"/>
              </a:spcBef>
              <a:spcAft>
                <a:spcPct val="0"/>
              </a:spcAft>
              <a:defRPr>
                <a:solidFill>
                  <a:schemeClr val="tx1"/>
                </a:solidFill>
                <a:latin typeface="Segoe UI" panose="020B0502040204020203" pitchFamily="34" charset="0"/>
              </a:defRPr>
            </a:lvl9pPr>
          </a:lstStyle>
          <a:p>
            <a:pPr eaLnBrk="1" hangingPunct="1"/>
            <a:r>
              <a:rPr lang="en-US" altLang="en-US" sz="1000">
                <a:solidFill>
                  <a:srgbClr val="A3A3A3"/>
                </a:solidFill>
              </a:rPr>
              <a:t>ELT layout</a:t>
            </a:r>
          </a:p>
        </p:txBody>
      </p:sp>
      <p:sp>
        <p:nvSpPr>
          <p:cNvPr id="2" name="Title 1"/>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p:cNvSpPr>
            <a:spLocks noGrp="1"/>
          </p:cNvSpPr>
          <p:nvPr>
            <p:ph type="pic" sz="quarter" idx="13"/>
          </p:nvPr>
        </p:nvSpPr>
        <p:spPr bwMode="ltGray">
          <a:xfrm>
            <a:off x="0" y="2286000"/>
            <a:ext cx="6062472" cy="2807208"/>
          </a:xfrm>
          <a:blipFill>
            <a:blip r:embed="rId2"/>
            <a:stretch>
              <a:fillRect/>
            </a:stretch>
          </a:blipFill>
        </p:spPr>
        <p:txBody>
          <a:bodyPr bIns="731520" rtlCol="0" anchor="ctr">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pPr lvl="0"/>
            <a:r>
              <a:rPr lang="en-US" noProof="0"/>
              <a:t>Click icon to add picture</a:t>
            </a:r>
          </a:p>
        </p:txBody>
      </p:sp>
      <p:sp>
        <p:nvSpPr>
          <p:cNvPr id="14" name="Text Placeholder 3"/>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p:cNvSpPr>
            <a:spLocks noGrp="1"/>
          </p:cNvSpPr>
          <p:nvPr>
            <p:ph type="pic" sz="quarter" idx="14"/>
          </p:nvPr>
        </p:nvSpPr>
        <p:spPr bwMode="ltGray">
          <a:xfrm>
            <a:off x="6129528" y="2286000"/>
            <a:ext cx="6062472" cy="2807208"/>
          </a:xfrm>
          <a:blipFill>
            <a:blip r:embed="rId3"/>
            <a:stretch>
              <a:fillRect/>
            </a:stretch>
          </a:blipFill>
        </p:spPr>
        <p:txBody>
          <a:bodyPr bIns="731520" rtlCol="0" anchor="ctr">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pPr lvl="0"/>
            <a:r>
              <a:rPr lang="en-US" noProof="0"/>
              <a:t>Click icon to add picture</a:t>
            </a:r>
          </a:p>
        </p:txBody>
      </p:sp>
    </p:spTree>
    <p:extLst>
      <p:ext uri="{BB962C8B-B14F-4D97-AF65-F5344CB8AC3E}">
        <p14:creationId xmlns:p14="http://schemas.microsoft.com/office/powerpoint/2010/main" val="1344108465"/>
      </p:ext>
    </p:extLst>
  </p:cSld>
  <p:clrMapOvr>
    <a:masterClrMapping/>
  </p:clrMapOvr>
  <p:transition>
    <p:fade/>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0D0D1B02-2E92-A95C-6BE0-C2F31189766C}"/>
              </a:ext>
              <a:ext uri="{C183D7F6-B498-43B3-948B-1728B52AA6E4}">
                <adec:decorative xmlns:adec="http://schemas.microsoft.com/office/drawing/2017/decorative" val="1"/>
              </a:ext>
            </a:extLst>
          </p:cNvPr>
          <p:cNvSpPr txBox="1">
            <a:spLocks noChangeArrowheads="1"/>
          </p:cNvSpPr>
          <p:nvPr userDrawn="1"/>
        </p:nvSpPr>
        <p:spPr bwMode="auto">
          <a:xfrm>
            <a:off x="12355513" y="-203200"/>
            <a:ext cx="577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fontAlgn="base">
              <a:spcBef>
                <a:spcPct val="0"/>
              </a:spcBef>
              <a:spcAft>
                <a:spcPct val="0"/>
              </a:spcAft>
              <a:defRPr>
                <a:solidFill>
                  <a:schemeClr val="tx1"/>
                </a:solidFill>
                <a:latin typeface="Segoe UI" panose="020B0502040204020203" pitchFamily="34" charset="0"/>
              </a:defRPr>
            </a:lvl6pPr>
            <a:lvl7pPr marL="2971800" indent="-228600" fontAlgn="base">
              <a:spcBef>
                <a:spcPct val="0"/>
              </a:spcBef>
              <a:spcAft>
                <a:spcPct val="0"/>
              </a:spcAft>
              <a:defRPr>
                <a:solidFill>
                  <a:schemeClr val="tx1"/>
                </a:solidFill>
                <a:latin typeface="Segoe UI" panose="020B0502040204020203" pitchFamily="34" charset="0"/>
              </a:defRPr>
            </a:lvl7pPr>
            <a:lvl8pPr marL="3429000" indent="-228600" fontAlgn="base">
              <a:spcBef>
                <a:spcPct val="0"/>
              </a:spcBef>
              <a:spcAft>
                <a:spcPct val="0"/>
              </a:spcAft>
              <a:defRPr>
                <a:solidFill>
                  <a:schemeClr val="tx1"/>
                </a:solidFill>
                <a:latin typeface="Segoe UI" panose="020B0502040204020203" pitchFamily="34" charset="0"/>
              </a:defRPr>
            </a:lvl8pPr>
            <a:lvl9pPr marL="3886200" indent="-228600" fontAlgn="base">
              <a:spcBef>
                <a:spcPct val="0"/>
              </a:spcBef>
              <a:spcAft>
                <a:spcPct val="0"/>
              </a:spcAft>
              <a:defRPr>
                <a:solidFill>
                  <a:schemeClr val="tx1"/>
                </a:solidFill>
                <a:latin typeface="Segoe UI" panose="020B0502040204020203" pitchFamily="34" charset="0"/>
              </a:defRPr>
            </a:lvl9pPr>
          </a:lstStyle>
          <a:p>
            <a:pPr eaLnBrk="1" hangingPunct="1"/>
            <a:r>
              <a:rPr lang="en-US" altLang="en-US" sz="1000">
                <a:solidFill>
                  <a:srgbClr val="A3A3A3"/>
                </a:solidFill>
              </a:rPr>
              <a:t>ELT layout</a:t>
            </a:r>
          </a:p>
        </p:txBody>
      </p:sp>
      <p:sp>
        <p:nvSpPr>
          <p:cNvPr id="2" name="Title 1"/>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p:cNvSpPr>
            <a:spLocks noGrp="1"/>
          </p:cNvSpPr>
          <p:nvPr>
            <p:ph type="pic" sz="quarter" idx="13"/>
          </p:nvPr>
        </p:nvSpPr>
        <p:spPr bwMode="ltGray">
          <a:xfrm>
            <a:off x="0" y="2286000"/>
            <a:ext cx="4023360" cy="2286000"/>
          </a:xfrm>
          <a:blipFill>
            <a:blip r:embed="rId2"/>
            <a:stretch>
              <a:fillRect/>
            </a:stretch>
          </a:blipFill>
        </p:spPr>
        <p:txBody>
          <a:bodyPr bIns="731520" rtlCol="0" anchor="ctr">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lvl="0"/>
            <a:r>
              <a:rPr lang="en-US" noProof="0"/>
              <a:t>Click icon to add picture</a:t>
            </a:r>
          </a:p>
        </p:txBody>
      </p:sp>
      <p:sp>
        <p:nvSpPr>
          <p:cNvPr id="14" name="Text Placeholder 3"/>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p:cNvSpPr>
            <a:spLocks noGrp="1"/>
          </p:cNvSpPr>
          <p:nvPr>
            <p:ph type="pic" sz="quarter" idx="14"/>
          </p:nvPr>
        </p:nvSpPr>
        <p:spPr bwMode="ltGray">
          <a:xfrm>
            <a:off x="4084320" y="2286000"/>
            <a:ext cx="4023360" cy="2286000"/>
          </a:xfrm>
          <a:blipFill>
            <a:blip r:embed="rId3"/>
            <a:stretch>
              <a:fillRect/>
            </a:stretch>
          </a:blipFill>
        </p:spPr>
        <p:txBody>
          <a:bodyPr bIns="731520" rtlCol="0" anchor="ctr">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lvl="0"/>
            <a:r>
              <a:rPr lang="en-US" noProof="0"/>
              <a:t>Click icon to add picture</a:t>
            </a:r>
          </a:p>
        </p:txBody>
      </p:sp>
      <p:sp>
        <p:nvSpPr>
          <p:cNvPr id="16" name="Text Placeholder 3"/>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p:cNvSpPr>
            <a:spLocks noGrp="1"/>
          </p:cNvSpPr>
          <p:nvPr>
            <p:ph type="pic" sz="quarter" idx="15"/>
          </p:nvPr>
        </p:nvSpPr>
        <p:spPr bwMode="ltGray">
          <a:xfrm>
            <a:off x="8168640" y="2286000"/>
            <a:ext cx="4023360" cy="2286000"/>
          </a:xfrm>
          <a:blipFill>
            <a:blip r:embed="rId4"/>
            <a:stretch>
              <a:fillRect/>
            </a:stretch>
          </a:blipFill>
        </p:spPr>
        <p:txBody>
          <a:bodyPr bIns="731520" rtlCol="0" anchor="ctr">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lvl="0"/>
            <a:r>
              <a:rPr lang="en-US" noProof="0"/>
              <a:t>Click icon to add picture</a:t>
            </a:r>
          </a:p>
        </p:txBody>
      </p:sp>
    </p:spTree>
    <p:extLst>
      <p:ext uri="{BB962C8B-B14F-4D97-AF65-F5344CB8AC3E}">
        <p14:creationId xmlns:p14="http://schemas.microsoft.com/office/powerpoint/2010/main" val="1291073797"/>
      </p:ext>
    </p:extLst>
  </p:cSld>
  <p:clrMapOvr>
    <a:masterClrMapping/>
  </p:clrMapOvr>
  <p:transition>
    <p:fade/>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119FC4FB-2949-71FC-2012-92343D1D34A5}"/>
              </a:ext>
              <a:ext uri="{C183D7F6-B498-43B3-948B-1728B52AA6E4}">
                <adec:decorative xmlns:adec="http://schemas.microsoft.com/office/drawing/2017/decorative" val="1"/>
              </a:ext>
            </a:extLst>
          </p:cNvPr>
          <p:cNvSpPr txBox="1">
            <a:spLocks noChangeArrowheads="1"/>
          </p:cNvSpPr>
          <p:nvPr userDrawn="1"/>
        </p:nvSpPr>
        <p:spPr bwMode="auto">
          <a:xfrm>
            <a:off x="12355513" y="-203200"/>
            <a:ext cx="577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fontAlgn="base">
              <a:spcBef>
                <a:spcPct val="0"/>
              </a:spcBef>
              <a:spcAft>
                <a:spcPct val="0"/>
              </a:spcAft>
              <a:defRPr>
                <a:solidFill>
                  <a:schemeClr val="tx1"/>
                </a:solidFill>
                <a:latin typeface="Segoe UI" panose="020B0502040204020203" pitchFamily="34" charset="0"/>
              </a:defRPr>
            </a:lvl6pPr>
            <a:lvl7pPr marL="2971800" indent="-228600" fontAlgn="base">
              <a:spcBef>
                <a:spcPct val="0"/>
              </a:spcBef>
              <a:spcAft>
                <a:spcPct val="0"/>
              </a:spcAft>
              <a:defRPr>
                <a:solidFill>
                  <a:schemeClr val="tx1"/>
                </a:solidFill>
                <a:latin typeface="Segoe UI" panose="020B0502040204020203" pitchFamily="34" charset="0"/>
              </a:defRPr>
            </a:lvl7pPr>
            <a:lvl8pPr marL="3429000" indent="-228600" fontAlgn="base">
              <a:spcBef>
                <a:spcPct val="0"/>
              </a:spcBef>
              <a:spcAft>
                <a:spcPct val="0"/>
              </a:spcAft>
              <a:defRPr>
                <a:solidFill>
                  <a:schemeClr val="tx1"/>
                </a:solidFill>
                <a:latin typeface="Segoe UI" panose="020B0502040204020203" pitchFamily="34" charset="0"/>
              </a:defRPr>
            </a:lvl8pPr>
            <a:lvl9pPr marL="3886200" indent="-228600" fontAlgn="base">
              <a:spcBef>
                <a:spcPct val="0"/>
              </a:spcBef>
              <a:spcAft>
                <a:spcPct val="0"/>
              </a:spcAft>
              <a:defRPr>
                <a:solidFill>
                  <a:schemeClr val="tx1"/>
                </a:solidFill>
                <a:latin typeface="Segoe UI" panose="020B0502040204020203" pitchFamily="34" charset="0"/>
              </a:defRPr>
            </a:lvl9pPr>
          </a:lstStyle>
          <a:p>
            <a:pPr eaLnBrk="1" hangingPunct="1"/>
            <a:r>
              <a:rPr lang="en-US" altLang="en-US" sz="1000">
                <a:solidFill>
                  <a:srgbClr val="A3A3A3"/>
                </a:solidFill>
              </a:rPr>
              <a:t>ELT layout</a:t>
            </a:r>
          </a:p>
        </p:txBody>
      </p:sp>
      <p:sp>
        <p:nvSpPr>
          <p:cNvPr id="2" name="Title 1"/>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p:cNvSpPr>
            <a:spLocks noGrp="1"/>
          </p:cNvSpPr>
          <p:nvPr>
            <p:ph type="pic" sz="quarter" idx="13"/>
          </p:nvPr>
        </p:nvSpPr>
        <p:spPr bwMode="ltGray">
          <a:xfrm>
            <a:off x="0" y="2286000"/>
            <a:ext cx="2999232" cy="2286000"/>
          </a:xfrm>
          <a:blipFill>
            <a:blip r:embed="rId2"/>
            <a:stretch>
              <a:fillRect/>
            </a:stretch>
          </a:blipFill>
        </p:spPr>
        <p:txBody>
          <a:bodyPr bIns="731520" rtlCol="0" anchor="ctr">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lvl="0"/>
            <a:r>
              <a:rPr lang="en-US" noProof="0"/>
              <a:t>Click icon to add picture</a:t>
            </a:r>
          </a:p>
        </p:txBody>
      </p:sp>
      <p:sp>
        <p:nvSpPr>
          <p:cNvPr id="14" name="Text Placeholder 3"/>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p:cNvSpPr>
            <a:spLocks noGrp="1"/>
          </p:cNvSpPr>
          <p:nvPr>
            <p:ph type="pic" sz="quarter" idx="14"/>
          </p:nvPr>
        </p:nvSpPr>
        <p:spPr bwMode="ltGray">
          <a:xfrm>
            <a:off x="3064256" y="2286000"/>
            <a:ext cx="2999232" cy="2286000"/>
          </a:xfrm>
          <a:blipFill>
            <a:blip r:embed="rId3"/>
            <a:stretch>
              <a:fillRect/>
            </a:stretch>
          </a:blipFill>
        </p:spPr>
        <p:txBody>
          <a:bodyPr bIns="731520" rtlCol="0" anchor="ctr">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lvl="0"/>
            <a:r>
              <a:rPr lang="en-US" noProof="0"/>
              <a:t>Click icon to add picture</a:t>
            </a:r>
          </a:p>
        </p:txBody>
      </p:sp>
      <p:sp>
        <p:nvSpPr>
          <p:cNvPr id="16" name="Text Placeholder 3"/>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p:cNvSpPr>
            <a:spLocks noGrp="1"/>
          </p:cNvSpPr>
          <p:nvPr>
            <p:ph type="pic" sz="quarter" idx="15"/>
          </p:nvPr>
        </p:nvSpPr>
        <p:spPr bwMode="ltGray">
          <a:xfrm>
            <a:off x="6128512" y="2286000"/>
            <a:ext cx="2999232" cy="2286000"/>
          </a:xfrm>
          <a:blipFill>
            <a:blip r:embed="rId4"/>
            <a:stretch>
              <a:fillRect/>
            </a:stretch>
          </a:blipFill>
        </p:spPr>
        <p:txBody>
          <a:bodyPr bIns="731520" rtlCol="0" anchor="ctr">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lvl="0"/>
            <a:r>
              <a:rPr lang="en-US" noProof="0"/>
              <a:t>Click icon to add picture</a:t>
            </a:r>
          </a:p>
        </p:txBody>
      </p:sp>
      <p:sp>
        <p:nvSpPr>
          <p:cNvPr id="18" name="Text Placeholder 3"/>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p:cNvSpPr>
            <a:spLocks noGrp="1"/>
          </p:cNvSpPr>
          <p:nvPr>
            <p:ph type="pic" sz="quarter" idx="19"/>
          </p:nvPr>
        </p:nvSpPr>
        <p:spPr bwMode="ltGray">
          <a:xfrm>
            <a:off x="9192768" y="2286000"/>
            <a:ext cx="2999232" cy="2286000"/>
          </a:xfrm>
          <a:blipFill>
            <a:blip r:embed="rId5"/>
            <a:stretch>
              <a:fillRect/>
            </a:stretch>
          </a:blipFill>
        </p:spPr>
        <p:txBody>
          <a:bodyPr bIns="731520" rtlCol="0" anchor="ctr">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lvl="0"/>
            <a:r>
              <a:rPr lang="en-US" noProof="0"/>
              <a:t>Click icon to add picture</a:t>
            </a:r>
          </a:p>
        </p:txBody>
      </p:sp>
    </p:spTree>
    <p:extLst>
      <p:ext uri="{BB962C8B-B14F-4D97-AF65-F5344CB8AC3E}">
        <p14:creationId xmlns:p14="http://schemas.microsoft.com/office/powerpoint/2010/main" val="1940122782"/>
      </p:ext>
    </p:extLst>
  </p:cSld>
  <p:clrMapOvr>
    <a:masterClrMapping/>
  </p:clrMapOvr>
  <p:transition>
    <p:fade/>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67C149B7-AD71-BCE0-BF29-B9B94305203D}"/>
              </a:ext>
              <a:ext uri="{C183D7F6-B498-43B3-948B-1728B52AA6E4}">
                <adec:decorative xmlns:adec="http://schemas.microsoft.com/office/drawing/2017/decorative" val="1"/>
              </a:ext>
            </a:extLst>
          </p:cNvPr>
          <p:cNvSpPr txBox="1">
            <a:spLocks noChangeArrowheads="1"/>
          </p:cNvSpPr>
          <p:nvPr userDrawn="1"/>
        </p:nvSpPr>
        <p:spPr bwMode="auto">
          <a:xfrm>
            <a:off x="12355513" y="-203200"/>
            <a:ext cx="577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fontAlgn="base">
              <a:spcBef>
                <a:spcPct val="0"/>
              </a:spcBef>
              <a:spcAft>
                <a:spcPct val="0"/>
              </a:spcAft>
              <a:defRPr>
                <a:solidFill>
                  <a:schemeClr val="tx1"/>
                </a:solidFill>
                <a:latin typeface="Segoe UI" panose="020B0502040204020203" pitchFamily="34" charset="0"/>
              </a:defRPr>
            </a:lvl6pPr>
            <a:lvl7pPr marL="2971800" indent="-228600" fontAlgn="base">
              <a:spcBef>
                <a:spcPct val="0"/>
              </a:spcBef>
              <a:spcAft>
                <a:spcPct val="0"/>
              </a:spcAft>
              <a:defRPr>
                <a:solidFill>
                  <a:schemeClr val="tx1"/>
                </a:solidFill>
                <a:latin typeface="Segoe UI" panose="020B0502040204020203" pitchFamily="34" charset="0"/>
              </a:defRPr>
            </a:lvl7pPr>
            <a:lvl8pPr marL="3429000" indent="-228600" fontAlgn="base">
              <a:spcBef>
                <a:spcPct val="0"/>
              </a:spcBef>
              <a:spcAft>
                <a:spcPct val="0"/>
              </a:spcAft>
              <a:defRPr>
                <a:solidFill>
                  <a:schemeClr val="tx1"/>
                </a:solidFill>
                <a:latin typeface="Segoe UI" panose="020B0502040204020203" pitchFamily="34" charset="0"/>
              </a:defRPr>
            </a:lvl8pPr>
            <a:lvl9pPr marL="3886200" indent="-228600" fontAlgn="base">
              <a:spcBef>
                <a:spcPct val="0"/>
              </a:spcBef>
              <a:spcAft>
                <a:spcPct val="0"/>
              </a:spcAft>
              <a:defRPr>
                <a:solidFill>
                  <a:schemeClr val="tx1"/>
                </a:solidFill>
                <a:latin typeface="Segoe UI" panose="020B0502040204020203" pitchFamily="34" charset="0"/>
              </a:defRPr>
            </a:lvl9pPr>
          </a:lstStyle>
          <a:p>
            <a:pPr eaLnBrk="1" hangingPunct="1"/>
            <a:r>
              <a:rPr lang="en-US" altLang="en-US" sz="1000">
                <a:solidFill>
                  <a:srgbClr val="A3A3A3"/>
                </a:solidFill>
              </a:rPr>
              <a:t>ELT layout</a:t>
            </a:r>
          </a:p>
        </p:txBody>
      </p:sp>
      <p:sp>
        <p:nvSpPr>
          <p:cNvPr id="2" name="Title 1"/>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p:cNvSpPr>
            <a:spLocks noGrp="1"/>
          </p:cNvSpPr>
          <p:nvPr>
            <p:ph type="pic" sz="quarter" idx="13"/>
          </p:nvPr>
        </p:nvSpPr>
        <p:spPr bwMode="ltGray">
          <a:xfrm>
            <a:off x="0" y="2286000"/>
            <a:ext cx="2386584" cy="2286000"/>
          </a:xfrm>
          <a:blipFill>
            <a:blip r:embed="rId2"/>
            <a:stretch>
              <a:fillRect/>
            </a:stretch>
          </a:blipFill>
        </p:spPr>
        <p:txBody>
          <a:bodyPr bIns="731520" rtlCol="0" anchor="ctr">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lvl="0"/>
            <a:r>
              <a:rPr lang="en-US" noProof="0"/>
              <a:t>Click icon to add picture</a:t>
            </a:r>
          </a:p>
        </p:txBody>
      </p:sp>
      <p:sp>
        <p:nvSpPr>
          <p:cNvPr id="14" name="Text Placeholder 3"/>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p:cNvSpPr>
            <a:spLocks noGrp="1"/>
          </p:cNvSpPr>
          <p:nvPr>
            <p:ph type="pic" sz="quarter" idx="14"/>
          </p:nvPr>
        </p:nvSpPr>
        <p:spPr bwMode="ltGray">
          <a:xfrm>
            <a:off x="2451354" y="2286000"/>
            <a:ext cx="2386584" cy="2286000"/>
          </a:xfrm>
          <a:blipFill>
            <a:blip r:embed="rId3"/>
            <a:stretch>
              <a:fillRect/>
            </a:stretch>
          </a:blipFill>
        </p:spPr>
        <p:txBody>
          <a:bodyPr bIns="731520" rtlCol="0" anchor="ctr">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lvl="0"/>
            <a:r>
              <a:rPr lang="en-US" noProof="0"/>
              <a:t>Click icon to add picture</a:t>
            </a:r>
          </a:p>
        </p:txBody>
      </p:sp>
      <p:sp>
        <p:nvSpPr>
          <p:cNvPr id="16" name="Text Placeholder 3"/>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p:cNvSpPr>
            <a:spLocks noGrp="1"/>
          </p:cNvSpPr>
          <p:nvPr>
            <p:ph type="pic" sz="quarter" idx="15"/>
          </p:nvPr>
        </p:nvSpPr>
        <p:spPr bwMode="ltGray">
          <a:xfrm>
            <a:off x="4902708" y="2286000"/>
            <a:ext cx="2386584" cy="2286000"/>
          </a:xfrm>
          <a:blipFill>
            <a:blip r:embed="rId4"/>
            <a:stretch>
              <a:fillRect/>
            </a:stretch>
          </a:blipFill>
        </p:spPr>
        <p:txBody>
          <a:bodyPr bIns="731520" rtlCol="0" anchor="ctr">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lvl="0"/>
            <a:r>
              <a:rPr lang="en-US" noProof="0"/>
              <a:t>Click icon to add picture</a:t>
            </a:r>
          </a:p>
        </p:txBody>
      </p:sp>
      <p:sp>
        <p:nvSpPr>
          <p:cNvPr id="18" name="Text Placeholder 3"/>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p:cNvSpPr>
            <a:spLocks noGrp="1"/>
          </p:cNvSpPr>
          <p:nvPr>
            <p:ph type="pic" sz="quarter" idx="19"/>
          </p:nvPr>
        </p:nvSpPr>
        <p:spPr bwMode="ltGray">
          <a:xfrm>
            <a:off x="7354062" y="2286000"/>
            <a:ext cx="2386584" cy="2286000"/>
          </a:xfrm>
          <a:blipFill>
            <a:blip r:embed="rId5"/>
            <a:stretch>
              <a:fillRect/>
            </a:stretch>
          </a:blipFill>
        </p:spPr>
        <p:txBody>
          <a:bodyPr bIns="731520" rtlCol="0" anchor="ctr">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lvl="0"/>
            <a:r>
              <a:rPr lang="en-US" noProof="0"/>
              <a:t>Click icon to add picture</a:t>
            </a:r>
          </a:p>
        </p:txBody>
      </p:sp>
      <p:sp>
        <p:nvSpPr>
          <p:cNvPr id="21" name="Text Placeholder 3"/>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p:cNvSpPr>
            <a:spLocks noGrp="1"/>
          </p:cNvSpPr>
          <p:nvPr>
            <p:ph type="pic" sz="quarter" idx="21"/>
          </p:nvPr>
        </p:nvSpPr>
        <p:spPr bwMode="ltGray">
          <a:xfrm>
            <a:off x="9805416" y="2286000"/>
            <a:ext cx="2386584" cy="2286000"/>
          </a:xfrm>
          <a:blipFill>
            <a:blip r:embed="rId6"/>
            <a:stretch>
              <a:fillRect/>
            </a:stretch>
          </a:blipFill>
        </p:spPr>
        <p:txBody>
          <a:bodyPr bIns="731520" rtlCol="0" anchor="ctr">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lvl="0"/>
            <a:r>
              <a:rPr lang="en-US" noProof="0"/>
              <a:t>Click icon to add picture</a:t>
            </a:r>
          </a:p>
        </p:txBody>
      </p:sp>
    </p:spTree>
    <p:extLst>
      <p:ext uri="{BB962C8B-B14F-4D97-AF65-F5344CB8AC3E}">
        <p14:creationId xmlns:p14="http://schemas.microsoft.com/office/powerpoint/2010/main" val="1334351811"/>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59A66667-56DD-0944-88F2-9EEF75B94EA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52703591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84AEFEA6-9F19-49AF-5084-58B8B5EC3462}"/>
              </a:ext>
              <a:ext uri="{C183D7F6-B498-43B3-948B-1728B52AA6E4}">
                <adec:decorative xmlns:adec="http://schemas.microsoft.com/office/drawing/2017/decorative" val="1"/>
              </a:ext>
            </a:extLst>
          </p:cNvPr>
          <p:cNvSpPr txBox="1">
            <a:spLocks noChangeArrowheads="1"/>
          </p:cNvSpPr>
          <p:nvPr userDrawn="1"/>
        </p:nvSpPr>
        <p:spPr bwMode="auto">
          <a:xfrm>
            <a:off x="12355513" y="-203200"/>
            <a:ext cx="577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fontAlgn="base">
              <a:spcBef>
                <a:spcPct val="0"/>
              </a:spcBef>
              <a:spcAft>
                <a:spcPct val="0"/>
              </a:spcAft>
              <a:defRPr>
                <a:solidFill>
                  <a:schemeClr val="tx1"/>
                </a:solidFill>
                <a:latin typeface="Segoe UI" panose="020B0502040204020203" pitchFamily="34" charset="0"/>
              </a:defRPr>
            </a:lvl6pPr>
            <a:lvl7pPr marL="2971800" indent="-228600" fontAlgn="base">
              <a:spcBef>
                <a:spcPct val="0"/>
              </a:spcBef>
              <a:spcAft>
                <a:spcPct val="0"/>
              </a:spcAft>
              <a:defRPr>
                <a:solidFill>
                  <a:schemeClr val="tx1"/>
                </a:solidFill>
                <a:latin typeface="Segoe UI" panose="020B0502040204020203" pitchFamily="34" charset="0"/>
              </a:defRPr>
            </a:lvl7pPr>
            <a:lvl8pPr marL="3429000" indent="-228600" fontAlgn="base">
              <a:spcBef>
                <a:spcPct val="0"/>
              </a:spcBef>
              <a:spcAft>
                <a:spcPct val="0"/>
              </a:spcAft>
              <a:defRPr>
                <a:solidFill>
                  <a:schemeClr val="tx1"/>
                </a:solidFill>
                <a:latin typeface="Segoe UI" panose="020B0502040204020203" pitchFamily="34" charset="0"/>
              </a:defRPr>
            </a:lvl8pPr>
            <a:lvl9pPr marL="3886200" indent="-228600" fontAlgn="base">
              <a:spcBef>
                <a:spcPct val="0"/>
              </a:spcBef>
              <a:spcAft>
                <a:spcPct val="0"/>
              </a:spcAft>
              <a:defRPr>
                <a:solidFill>
                  <a:schemeClr val="tx1"/>
                </a:solidFill>
                <a:latin typeface="Segoe UI" panose="020B0502040204020203" pitchFamily="34" charset="0"/>
              </a:defRPr>
            </a:lvl9pPr>
          </a:lstStyle>
          <a:p>
            <a:pPr eaLnBrk="1" hangingPunct="1"/>
            <a:r>
              <a:rPr lang="en-US" altLang="en-US" sz="1000">
                <a:solidFill>
                  <a:srgbClr val="A3A3A3"/>
                </a:solidFill>
              </a:rPr>
              <a:t>ELT layout</a:t>
            </a:r>
          </a:p>
        </p:txBody>
      </p:sp>
      <p:sp>
        <p:nvSpPr>
          <p:cNvPr id="2" name="Title 1"/>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p:cNvSpPr>
            <a:spLocks noGrp="1" noChangeAspect="1"/>
          </p:cNvSpPr>
          <p:nvPr>
            <p:ph type="pic" sz="quarter" idx="13"/>
          </p:nvPr>
        </p:nvSpPr>
        <p:spPr bwMode="ltGray">
          <a:xfrm>
            <a:off x="2037906" y="2286000"/>
            <a:ext cx="2313432" cy="2313432"/>
          </a:xfrm>
          <a:prstGeom prst="ellipse">
            <a:avLst/>
          </a:prstGeom>
          <a:blipFill>
            <a:blip r:embed="rId2"/>
            <a:stretch>
              <a:fillRect/>
            </a:stretch>
          </a:blipFill>
        </p:spPr>
        <p:txBody>
          <a:bodyPr bIns="594360" rtlCol="0" anchor="ctr">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lvl="0"/>
            <a:r>
              <a:rPr lang="en-US" noProof="0"/>
              <a:t>Click icon to add picture</a:t>
            </a:r>
          </a:p>
        </p:txBody>
      </p:sp>
      <p:sp>
        <p:nvSpPr>
          <p:cNvPr id="13" name="Text Placeholder 3"/>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p:cNvSpPr>
            <a:spLocks noGrp="1" noChangeAspect="1"/>
          </p:cNvSpPr>
          <p:nvPr>
            <p:ph type="pic" sz="quarter" idx="19"/>
          </p:nvPr>
        </p:nvSpPr>
        <p:spPr bwMode="ltGray">
          <a:xfrm>
            <a:off x="4939284" y="2286000"/>
            <a:ext cx="2313432" cy="2313432"/>
          </a:xfrm>
          <a:prstGeom prst="ellipse">
            <a:avLst/>
          </a:prstGeom>
          <a:blipFill>
            <a:blip r:embed="rId3"/>
            <a:stretch>
              <a:fillRect/>
            </a:stretch>
          </a:blipFill>
        </p:spPr>
        <p:txBody>
          <a:bodyPr bIns="594360" rtlCol="0" anchor="ctr">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lvl="0"/>
            <a:r>
              <a:rPr lang="en-US" noProof="0"/>
              <a:t>Click icon to add picture</a:t>
            </a:r>
          </a:p>
        </p:txBody>
      </p:sp>
      <p:sp>
        <p:nvSpPr>
          <p:cNvPr id="14" name="Text Placeholder 3"/>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p:cNvSpPr>
            <a:spLocks noGrp="1" noChangeAspect="1"/>
          </p:cNvSpPr>
          <p:nvPr>
            <p:ph type="pic" sz="quarter" idx="20"/>
          </p:nvPr>
        </p:nvSpPr>
        <p:spPr bwMode="ltGray">
          <a:xfrm>
            <a:off x="7840663" y="2286000"/>
            <a:ext cx="2313432" cy="2313432"/>
          </a:xfrm>
          <a:prstGeom prst="ellipse">
            <a:avLst/>
          </a:prstGeom>
          <a:blipFill>
            <a:blip r:embed="rId4"/>
            <a:stretch>
              <a:fillRect/>
            </a:stretch>
          </a:blipFill>
        </p:spPr>
        <p:txBody>
          <a:bodyPr bIns="594360" rtlCol="0" anchor="ctr">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lvl="0"/>
            <a:r>
              <a:rPr lang="en-US" noProof="0"/>
              <a:t>Click icon to add picture</a:t>
            </a:r>
          </a:p>
        </p:txBody>
      </p:sp>
      <p:sp>
        <p:nvSpPr>
          <p:cNvPr id="15" name="Text Placeholder 3"/>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Tree>
    <p:extLst>
      <p:ext uri="{BB962C8B-B14F-4D97-AF65-F5344CB8AC3E}">
        <p14:creationId xmlns:p14="http://schemas.microsoft.com/office/powerpoint/2010/main" val="3849635517"/>
      </p:ext>
    </p:extLst>
  </p:cSld>
  <p:clrMapOvr>
    <a:masterClrMapping/>
  </p:clrMapOvr>
  <p:transition>
    <p:fade/>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5CA543EC-3D12-838A-DEED-B22346E41B07}"/>
              </a:ext>
              <a:ext uri="{C183D7F6-B498-43B3-948B-1728B52AA6E4}">
                <adec:decorative xmlns:adec="http://schemas.microsoft.com/office/drawing/2017/decorative" val="1"/>
              </a:ext>
            </a:extLst>
          </p:cNvPr>
          <p:cNvSpPr txBox="1">
            <a:spLocks noChangeArrowheads="1"/>
          </p:cNvSpPr>
          <p:nvPr userDrawn="1"/>
        </p:nvSpPr>
        <p:spPr bwMode="auto">
          <a:xfrm>
            <a:off x="12355513" y="-203200"/>
            <a:ext cx="577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fontAlgn="base">
              <a:spcBef>
                <a:spcPct val="0"/>
              </a:spcBef>
              <a:spcAft>
                <a:spcPct val="0"/>
              </a:spcAft>
              <a:defRPr>
                <a:solidFill>
                  <a:schemeClr val="tx1"/>
                </a:solidFill>
                <a:latin typeface="Segoe UI" panose="020B0502040204020203" pitchFamily="34" charset="0"/>
              </a:defRPr>
            </a:lvl6pPr>
            <a:lvl7pPr marL="2971800" indent="-228600" fontAlgn="base">
              <a:spcBef>
                <a:spcPct val="0"/>
              </a:spcBef>
              <a:spcAft>
                <a:spcPct val="0"/>
              </a:spcAft>
              <a:defRPr>
                <a:solidFill>
                  <a:schemeClr val="tx1"/>
                </a:solidFill>
                <a:latin typeface="Segoe UI" panose="020B0502040204020203" pitchFamily="34" charset="0"/>
              </a:defRPr>
            </a:lvl7pPr>
            <a:lvl8pPr marL="3429000" indent="-228600" fontAlgn="base">
              <a:spcBef>
                <a:spcPct val="0"/>
              </a:spcBef>
              <a:spcAft>
                <a:spcPct val="0"/>
              </a:spcAft>
              <a:defRPr>
                <a:solidFill>
                  <a:schemeClr val="tx1"/>
                </a:solidFill>
                <a:latin typeface="Segoe UI" panose="020B0502040204020203" pitchFamily="34" charset="0"/>
              </a:defRPr>
            </a:lvl8pPr>
            <a:lvl9pPr marL="3886200" indent="-228600" fontAlgn="base">
              <a:spcBef>
                <a:spcPct val="0"/>
              </a:spcBef>
              <a:spcAft>
                <a:spcPct val="0"/>
              </a:spcAft>
              <a:defRPr>
                <a:solidFill>
                  <a:schemeClr val="tx1"/>
                </a:solidFill>
                <a:latin typeface="Segoe UI" panose="020B0502040204020203" pitchFamily="34" charset="0"/>
              </a:defRPr>
            </a:lvl9pPr>
          </a:lstStyle>
          <a:p>
            <a:pPr eaLnBrk="1" hangingPunct="1"/>
            <a:r>
              <a:rPr lang="en-US" altLang="en-US" sz="1000">
                <a:solidFill>
                  <a:srgbClr val="A3A3A3"/>
                </a:solidFill>
              </a:rPr>
              <a:t>ELT layout</a:t>
            </a:r>
          </a:p>
        </p:txBody>
      </p:sp>
      <p:sp>
        <p:nvSpPr>
          <p:cNvPr id="2" name="Title 1"/>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p:cNvSpPr>
            <a:spLocks noGrp="1" noChangeAspect="1"/>
          </p:cNvSpPr>
          <p:nvPr>
            <p:ph type="pic" sz="quarter" idx="13"/>
          </p:nvPr>
        </p:nvSpPr>
        <p:spPr bwMode="ltGray">
          <a:xfrm>
            <a:off x="584200" y="2286000"/>
            <a:ext cx="2313432" cy="2313432"/>
          </a:xfrm>
          <a:prstGeom prst="ellipse">
            <a:avLst/>
          </a:prstGeom>
          <a:blipFill>
            <a:blip r:embed="rId2"/>
            <a:stretch>
              <a:fillRect/>
            </a:stretch>
          </a:blipFill>
        </p:spPr>
        <p:txBody>
          <a:bodyPr bIns="594360" rtlCol="0" anchor="ctr">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lvl="0"/>
            <a:r>
              <a:rPr lang="en-US" noProof="0"/>
              <a:t>Click icon to add picture</a:t>
            </a:r>
          </a:p>
        </p:txBody>
      </p:sp>
      <p:sp>
        <p:nvSpPr>
          <p:cNvPr id="13" name="Text Placeholder 3"/>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p:cNvSpPr>
            <a:spLocks noGrp="1" noChangeAspect="1"/>
          </p:cNvSpPr>
          <p:nvPr>
            <p:ph type="pic" sz="quarter" idx="19"/>
          </p:nvPr>
        </p:nvSpPr>
        <p:spPr bwMode="ltGray">
          <a:xfrm>
            <a:off x="3487250" y="2286000"/>
            <a:ext cx="2313432" cy="2313432"/>
          </a:xfrm>
          <a:prstGeom prst="ellipse">
            <a:avLst/>
          </a:prstGeom>
          <a:blipFill>
            <a:blip r:embed="rId3"/>
            <a:stretch>
              <a:fillRect/>
            </a:stretch>
          </a:blipFill>
        </p:spPr>
        <p:txBody>
          <a:bodyPr bIns="594360" rtlCol="0" anchor="ctr">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lvl="0"/>
            <a:r>
              <a:rPr lang="en-US" noProof="0"/>
              <a:t>Click icon to add picture</a:t>
            </a:r>
          </a:p>
        </p:txBody>
      </p:sp>
      <p:sp>
        <p:nvSpPr>
          <p:cNvPr id="14" name="Text Placeholder 3"/>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p:cNvSpPr>
            <a:spLocks noGrp="1" noChangeAspect="1"/>
          </p:cNvSpPr>
          <p:nvPr>
            <p:ph type="pic" sz="quarter" idx="20"/>
          </p:nvPr>
        </p:nvSpPr>
        <p:spPr bwMode="ltGray">
          <a:xfrm>
            <a:off x="6390300" y="2286000"/>
            <a:ext cx="2313432" cy="2313432"/>
          </a:xfrm>
          <a:prstGeom prst="ellipse">
            <a:avLst/>
          </a:prstGeom>
          <a:blipFill>
            <a:blip r:embed="rId4"/>
            <a:stretch>
              <a:fillRect/>
            </a:stretch>
          </a:blipFill>
        </p:spPr>
        <p:txBody>
          <a:bodyPr bIns="594360" rtlCol="0" anchor="ctr">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lvl="0"/>
            <a:r>
              <a:rPr lang="en-US" noProof="0"/>
              <a:t>Click icon to add picture</a:t>
            </a:r>
          </a:p>
        </p:txBody>
      </p:sp>
      <p:sp>
        <p:nvSpPr>
          <p:cNvPr id="15" name="Text Placeholder 3"/>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p:cNvSpPr>
            <a:spLocks noGrp="1" noChangeAspect="1"/>
          </p:cNvSpPr>
          <p:nvPr>
            <p:ph type="pic" sz="quarter" idx="21"/>
          </p:nvPr>
        </p:nvSpPr>
        <p:spPr bwMode="ltGray">
          <a:xfrm>
            <a:off x="9293351" y="2286000"/>
            <a:ext cx="2313432" cy="2313432"/>
          </a:xfrm>
          <a:prstGeom prst="ellipse">
            <a:avLst/>
          </a:prstGeom>
          <a:blipFill>
            <a:blip r:embed="rId5"/>
            <a:stretch>
              <a:fillRect/>
            </a:stretch>
          </a:blipFill>
        </p:spPr>
        <p:txBody>
          <a:bodyPr bIns="594360" rtlCol="0" anchor="ctr">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pPr lvl="0"/>
            <a:r>
              <a:rPr lang="en-US" noProof="0"/>
              <a:t>Click icon to add picture</a:t>
            </a:r>
          </a:p>
        </p:txBody>
      </p:sp>
      <p:sp>
        <p:nvSpPr>
          <p:cNvPr id="12" name="Text Placeholder 3"/>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Tree>
    <p:extLst>
      <p:ext uri="{BB962C8B-B14F-4D97-AF65-F5344CB8AC3E}">
        <p14:creationId xmlns:p14="http://schemas.microsoft.com/office/powerpoint/2010/main" val="2803994052"/>
      </p:ext>
    </p:extLst>
  </p:cSld>
  <p:clrMapOvr>
    <a:masterClrMapping/>
  </p:clrMapOvr>
  <p:transition>
    <p:fade/>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147666B3-BA5C-BB23-071A-12FA7D09B5CC}"/>
              </a:ext>
              <a:ext uri="{C183D7F6-B498-43B3-948B-1728B52AA6E4}">
                <adec:decorative xmlns:adec="http://schemas.microsoft.com/office/drawing/2017/decorative" val="1"/>
              </a:ext>
            </a:extLst>
          </p:cNvPr>
          <p:cNvSpPr txBox="1">
            <a:spLocks noChangeArrowheads="1"/>
          </p:cNvSpPr>
          <p:nvPr userDrawn="1"/>
        </p:nvSpPr>
        <p:spPr bwMode="auto">
          <a:xfrm>
            <a:off x="12355513" y="-203200"/>
            <a:ext cx="577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fontAlgn="base">
              <a:spcBef>
                <a:spcPct val="0"/>
              </a:spcBef>
              <a:spcAft>
                <a:spcPct val="0"/>
              </a:spcAft>
              <a:defRPr>
                <a:solidFill>
                  <a:schemeClr val="tx1"/>
                </a:solidFill>
                <a:latin typeface="Segoe UI" panose="020B0502040204020203" pitchFamily="34" charset="0"/>
              </a:defRPr>
            </a:lvl6pPr>
            <a:lvl7pPr marL="2971800" indent="-228600" fontAlgn="base">
              <a:spcBef>
                <a:spcPct val="0"/>
              </a:spcBef>
              <a:spcAft>
                <a:spcPct val="0"/>
              </a:spcAft>
              <a:defRPr>
                <a:solidFill>
                  <a:schemeClr val="tx1"/>
                </a:solidFill>
                <a:latin typeface="Segoe UI" panose="020B0502040204020203" pitchFamily="34" charset="0"/>
              </a:defRPr>
            </a:lvl7pPr>
            <a:lvl8pPr marL="3429000" indent="-228600" fontAlgn="base">
              <a:spcBef>
                <a:spcPct val="0"/>
              </a:spcBef>
              <a:spcAft>
                <a:spcPct val="0"/>
              </a:spcAft>
              <a:defRPr>
                <a:solidFill>
                  <a:schemeClr val="tx1"/>
                </a:solidFill>
                <a:latin typeface="Segoe UI" panose="020B0502040204020203" pitchFamily="34" charset="0"/>
              </a:defRPr>
            </a:lvl8pPr>
            <a:lvl9pPr marL="3886200" indent="-228600" fontAlgn="base">
              <a:spcBef>
                <a:spcPct val="0"/>
              </a:spcBef>
              <a:spcAft>
                <a:spcPct val="0"/>
              </a:spcAft>
              <a:defRPr>
                <a:solidFill>
                  <a:schemeClr val="tx1"/>
                </a:solidFill>
                <a:latin typeface="Segoe UI" panose="020B0502040204020203" pitchFamily="34" charset="0"/>
              </a:defRPr>
            </a:lvl9pPr>
          </a:lstStyle>
          <a:p>
            <a:pPr eaLnBrk="1" hangingPunct="1"/>
            <a:r>
              <a:rPr lang="en-US" altLang="en-US" sz="1000">
                <a:solidFill>
                  <a:srgbClr val="A3A3A3"/>
                </a:solidFill>
              </a:rPr>
              <a:t>ELT layout</a:t>
            </a:r>
          </a:p>
        </p:txBody>
      </p:sp>
      <p:sp>
        <p:nvSpPr>
          <p:cNvPr id="2" name="Title 1"/>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p:cNvSpPr>
            <a:spLocks noGrp="1" noChangeAspect="1"/>
          </p:cNvSpPr>
          <p:nvPr>
            <p:ph type="pic" sz="quarter" idx="13"/>
          </p:nvPr>
        </p:nvSpPr>
        <p:spPr bwMode="ltGray">
          <a:xfrm>
            <a:off x="584200" y="2286000"/>
            <a:ext cx="1737360" cy="1737360"/>
          </a:xfrm>
          <a:prstGeom prst="ellipse">
            <a:avLst/>
          </a:prstGeom>
          <a:blipFill>
            <a:blip r:embed="rId2"/>
            <a:stretch>
              <a:fillRect/>
            </a:stretch>
          </a:blipFill>
        </p:spPr>
        <p:txBody>
          <a:bodyPr bIns="594360" rtlCol="0" anchor="ctr">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pPr lvl="0"/>
            <a:r>
              <a:rPr lang="en-US" noProof="0"/>
              <a:t>Click icon to add picture</a:t>
            </a:r>
          </a:p>
        </p:txBody>
      </p:sp>
      <p:sp>
        <p:nvSpPr>
          <p:cNvPr id="13" name="Text Placeholder 3"/>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p:cNvSpPr>
            <a:spLocks noGrp="1" noChangeAspect="1"/>
          </p:cNvSpPr>
          <p:nvPr>
            <p:ph type="pic" sz="quarter" idx="19"/>
          </p:nvPr>
        </p:nvSpPr>
        <p:spPr bwMode="ltGray">
          <a:xfrm>
            <a:off x="2905506" y="2286000"/>
            <a:ext cx="1737360" cy="1737360"/>
          </a:xfrm>
          <a:prstGeom prst="ellipse">
            <a:avLst/>
          </a:prstGeom>
          <a:blipFill>
            <a:blip r:embed="rId3"/>
            <a:stretch>
              <a:fillRect/>
            </a:stretch>
          </a:blipFill>
        </p:spPr>
        <p:txBody>
          <a:bodyPr bIns="594360" rtlCol="0" anchor="ctr">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pPr lvl="0"/>
            <a:r>
              <a:rPr lang="en-US" noProof="0"/>
              <a:t>Click icon to add picture</a:t>
            </a:r>
          </a:p>
        </p:txBody>
      </p:sp>
      <p:sp>
        <p:nvSpPr>
          <p:cNvPr id="14" name="Text Placeholder 3"/>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p:cNvSpPr>
            <a:spLocks noGrp="1" noChangeAspect="1"/>
          </p:cNvSpPr>
          <p:nvPr>
            <p:ph type="pic" sz="quarter" idx="20"/>
          </p:nvPr>
        </p:nvSpPr>
        <p:spPr bwMode="ltGray">
          <a:xfrm>
            <a:off x="5227320" y="2286000"/>
            <a:ext cx="1737360" cy="1737360"/>
          </a:xfrm>
          <a:prstGeom prst="ellipse">
            <a:avLst/>
          </a:prstGeom>
          <a:blipFill>
            <a:blip r:embed="rId4"/>
            <a:stretch>
              <a:fillRect/>
            </a:stretch>
          </a:blipFill>
        </p:spPr>
        <p:txBody>
          <a:bodyPr bIns="594360" rtlCol="0" anchor="ctr">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pPr lvl="0"/>
            <a:r>
              <a:rPr lang="en-US" noProof="0"/>
              <a:t>Click icon to add picture</a:t>
            </a:r>
          </a:p>
        </p:txBody>
      </p:sp>
      <p:sp>
        <p:nvSpPr>
          <p:cNvPr id="15" name="Text Placeholder 3"/>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p:cNvSpPr>
            <a:spLocks noGrp="1" noChangeAspect="1"/>
          </p:cNvSpPr>
          <p:nvPr>
            <p:ph type="pic" sz="quarter" idx="21"/>
          </p:nvPr>
        </p:nvSpPr>
        <p:spPr bwMode="ltGray">
          <a:xfrm>
            <a:off x="7548118" y="2286000"/>
            <a:ext cx="1737360" cy="1737360"/>
          </a:xfrm>
          <a:prstGeom prst="ellipse">
            <a:avLst/>
          </a:prstGeom>
          <a:blipFill>
            <a:blip r:embed="rId5"/>
            <a:stretch>
              <a:fillRect/>
            </a:stretch>
          </a:blipFill>
        </p:spPr>
        <p:txBody>
          <a:bodyPr bIns="594360" rtlCol="0" anchor="ctr">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pPr lvl="0"/>
            <a:r>
              <a:rPr lang="en-US" noProof="0"/>
              <a:t>Click icon to add picture</a:t>
            </a:r>
          </a:p>
        </p:txBody>
      </p:sp>
      <p:sp>
        <p:nvSpPr>
          <p:cNvPr id="12" name="Text Placeholder 3"/>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p:cNvSpPr>
            <a:spLocks noGrp="1" noChangeAspect="1"/>
          </p:cNvSpPr>
          <p:nvPr>
            <p:ph type="pic" sz="quarter" idx="23"/>
          </p:nvPr>
        </p:nvSpPr>
        <p:spPr bwMode="ltGray">
          <a:xfrm>
            <a:off x="9869423" y="2286000"/>
            <a:ext cx="1737360" cy="1737360"/>
          </a:xfrm>
          <a:prstGeom prst="ellipse">
            <a:avLst/>
          </a:prstGeom>
          <a:blipFill>
            <a:blip r:embed="rId6"/>
            <a:stretch>
              <a:fillRect/>
            </a:stretch>
          </a:blipFill>
        </p:spPr>
        <p:txBody>
          <a:bodyPr bIns="594360" rtlCol="0" anchor="ctr">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pPr lvl="0"/>
            <a:r>
              <a:rPr lang="en-US" noProof="0"/>
              <a:t>Click icon to add picture</a:t>
            </a:r>
          </a:p>
        </p:txBody>
      </p:sp>
      <p:sp>
        <p:nvSpPr>
          <p:cNvPr id="20" name="Text Placeholder 3"/>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Tree>
    <p:extLst>
      <p:ext uri="{BB962C8B-B14F-4D97-AF65-F5344CB8AC3E}">
        <p14:creationId xmlns:p14="http://schemas.microsoft.com/office/powerpoint/2010/main" val="2068544273"/>
      </p:ext>
    </p:extLst>
  </p:cSld>
  <p:clrMapOvr>
    <a:masterClrMapping/>
  </p:clrMapOvr>
  <p:transition>
    <p:fade/>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cxnSp>
        <p:nvCxnSpPr>
          <p:cNvPr id="3" name="Straight Connector 2" descr="&quot;&quot;">
            <a:extLst>
              <a:ext uri="{FF2B5EF4-FFF2-40B4-BE49-F238E27FC236}">
                <a16:creationId xmlns:a16="http://schemas.microsoft.com/office/drawing/2014/main" id="{36B1071A-96C8-25B7-467D-1E9D09DCFB55}"/>
              </a:ext>
            </a:extLst>
          </p:cNvPr>
          <p:cNvCxnSpPr>
            <a:cxnSpLocks/>
          </p:cNvCxnSpPr>
          <p:nvPr userDrawn="1"/>
        </p:nvCxnSpPr>
        <p:spPr>
          <a:xfrm>
            <a:off x="585788" y="2019300"/>
            <a:ext cx="3181350"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Box 5">
            <a:extLst>
              <a:ext uri="{FF2B5EF4-FFF2-40B4-BE49-F238E27FC236}">
                <a16:creationId xmlns:a16="http://schemas.microsoft.com/office/drawing/2014/main" id="{096D32E7-96CB-B828-5BD3-CC200DB17162}"/>
              </a:ext>
            </a:extLst>
          </p:cNvPr>
          <p:cNvSpPr txBox="1">
            <a:spLocks noChangeArrowheads="1"/>
          </p:cNvSpPr>
          <p:nvPr userDrawn="1"/>
        </p:nvSpPr>
        <p:spPr bwMode="auto">
          <a:xfrm>
            <a:off x="12355513" y="-203200"/>
            <a:ext cx="577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fontAlgn="base">
              <a:spcBef>
                <a:spcPct val="0"/>
              </a:spcBef>
              <a:spcAft>
                <a:spcPct val="0"/>
              </a:spcAft>
              <a:defRPr>
                <a:solidFill>
                  <a:schemeClr val="tx1"/>
                </a:solidFill>
                <a:latin typeface="Segoe UI" panose="020B0502040204020203" pitchFamily="34" charset="0"/>
              </a:defRPr>
            </a:lvl6pPr>
            <a:lvl7pPr marL="2971800" indent="-228600" fontAlgn="base">
              <a:spcBef>
                <a:spcPct val="0"/>
              </a:spcBef>
              <a:spcAft>
                <a:spcPct val="0"/>
              </a:spcAft>
              <a:defRPr>
                <a:solidFill>
                  <a:schemeClr val="tx1"/>
                </a:solidFill>
                <a:latin typeface="Segoe UI" panose="020B0502040204020203" pitchFamily="34" charset="0"/>
              </a:defRPr>
            </a:lvl7pPr>
            <a:lvl8pPr marL="3429000" indent="-228600" fontAlgn="base">
              <a:spcBef>
                <a:spcPct val="0"/>
              </a:spcBef>
              <a:spcAft>
                <a:spcPct val="0"/>
              </a:spcAft>
              <a:defRPr>
                <a:solidFill>
                  <a:schemeClr val="tx1"/>
                </a:solidFill>
                <a:latin typeface="Segoe UI" panose="020B0502040204020203" pitchFamily="34" charset="0"/>
              </a:defRPr>
            </a:lvl8pPr>
            <a:lvl9pPr marL="3886200" indent="-228600" fontAlgn="base">
              <a:spcBef>
                <a:spcPct val="0"/>
              </a:spcBef>
              <a:spcAft>
                <a:spcPct val="0"/>
              </a:spcAft>
              <a:defRPr>
                <a:solidFill>
                  <a:schemeClr val="tx1"/>
                </a:solidFill>
                <a:latin typeface="Segoe UI" panose="020B0502040204020203" pitchFamily="34" charset="0"/>
              </a:defRPr>
            </a:lvl9pPr>
          </a:lstStyle>
          <a:p>
            <a:pPr eaLnBrk="1" hangingPunct="1"/>
            <a:r>
              <a:rPr lang="en-US" altLang="en-US" sz="1000">
                <a:solidFill>
                  <a:srgbClr val="A3A3A3"/>
                </a:solidFill>
              </a:rPr>
              <a:t>ELT layout</a:t>
            </a:r>
          </a:p>
        </p:txBody>
      </p:sp>
      <p:cxnSp>
        <p:nvCxnSpPr>
          <p:cNvPr id="5" name="Straight Connector 4" descr="&quot;&quot;">
            <a:extLst>
              <a:ext uri="{FF2B5EF4-FFF2-40B4-BE49-F238E27FC236}">
                <a16:creationId xmlns:a16="http://schemas.microsoft.com/office/drawing/2014/main" id="{113FF795-F449-369D-A8E0-175373920FA1}"/>
              </a:ext>
            </a:extLst>
          </p:cNvPr>
          <p:cNvCxnSpPr>
            <a:cxnSpLocks/>
          </p:cNvCxnSpPr>
          <p:nvPr userDrawn="1"/>
        </p:nvCxnSpPr>
        <p:spPr>
          <a:xfrm>
            <a:off x="4354513" y="2019300"/>
            <a:ext cx="725487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85216" y="2309812"/>
            <a:ext cx="3182027" cy="3959225"/>
          </a:xfrm>
        </p:spPr>
        <p:txBody>
          <a:bodyPr/>
          <a:lstStyle>
            <a:lvl1pPr>
              <a:defRPr>
                <a:solidFill>
                  <a:schemeClr val="tx1"/>
                </a:solidFill>
              </a:defRPr>
            </a:lvl1pPr>
          </a:lstStyle>
          <a:p>
            <a:r>
              <a:rPr lang="en-US"/>
              <a:t>Click to edit Master title style</a:t>
            </a:r>
          </a:p>
        </p:txBody>
      </p:sp>
      <p:sp>
        <p:nvSpPr>
          <p:cNvPr id="7" name="Text Placeholder 2"/>
          <p:cNvSpPr>
            <a:spLocks noGrp="1"/>
          </p:cNvSpPr>
          <p:nvPr>
            <p:ph type="body" sz="quarter" idx="11"/>
          </p:nvPr>
        </p:nvSpPr>
        <p:spPr>
          <a:xfrm>
            <a:off x="4356100" y="2309812"/>
            <a:ext cx="7253288" cy="3959223"/>
          </a:xfrm>
        </p:spPr>
        <p:txBody>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Tree>
    <p:extLst>
      <p:ext uri="{BB962C8B-B14F-4D97-AF65-F5344CB8AC3E}">
        <p14:creationId xmlns:p14="http://schemas.microsoft.com/office/powerpoint/2010/main" val="595820585"/>
      </p:ext>
    </p:extLst>
  </p:cSld>
  <p:clrMapOvr>
    <a:masterClrMapping/>
  </p:clrMapOvr>
  <p:transition>
    <p:fade/>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cxnSp>
        <p:nvCxnSpPr>
          <p:cNvPr id="4" name="Straight Connector 3" descr="&quot;&quot;">
            <a:extLst>
              <a:ext uri="{FF2B5EF4-FFF2-40B4-BE49-F238E27FC236}">
                <a16:creationId xmlns:a16="http://schemas.microsoft.com/office/drawing/2014/main" id="{C94B6D63-6907-6949-8ED7-D7FF637F5A1B}"/>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extBox 5">
            <a:extLst>
              <a:ext uri="{FF2B5EF4-FFF2-40B4-BE49-F238E27FC236}">
                <a16:creationId xmlns:a16="http://schemas.microsoft.com/office/drawing/2014/main" id="{08169D08-C012-0DD6-4A17-AAA01FCEC085}"/>
              </a:ext>
            </a:extLst>
          </p:cNvPr>
          <p:cNvSpPr txBox="1">
            <a:spLocks noChangeArrowheads="1"/>
          </p:cNvSpPr>
          <p:nvPr userDrawn="1"/>
        </p:nvSpPr>
        <p:spPr bwMode="auto">
          <a:xfrm>
            <a:off x="12355513" y="-203200"/>
            <a:ext cx="577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fontAlgn="base">
              <a:spcBef>
                <a:spcPct val="0"/>
              </a:spcBef>
              <a:spcAft>
                <a:spcPct val="0"/>
              </a:spcAft>
              <a:defRPr>
                <a:solidFill>
                  <a:schemeClr val="tx1"/>
                </a:solidFill>
                <a:latin typeface="Segoe UI" panose="020B0502040204020203" pitchFamily="34" charset="0"/>
              </a:defRPr>
            </a:lvl6pPr>
            <a:lvl7pPr marL="2971800" indent="-228600" fontAlgn="base">
              <a:spcBef>
                <a:spcPct val="0"/>
              </a:spcBef>
              <a:spcAft>
                <a:spcPct val="0"/>
              </a:spcAft>
              <a:defRPr>
                <a:solidFill>
                  <a:schemeClr val="tx1"/>
                </a:solidFill>
                <a:latin typeface="Segoe UI" panose="020B0502040204020203" pitchFamily="34" charset="0"/>
              </a:defRPr>
            </a:lvl7pPr>
            <a:lvl8pPr marL="3429000" indent="-228600" fontAlgn="base">
              <a:spcBef>
                <a:spcPct val="0"/>
              </a:spcBef>
              <a:spcAft>
                <a:spcPct val="0"/>
              </a:spcAft>
              <a:defRPr>
                <a:solidFill>
                  <a:schemeClr val="tx1"/>
                </a:solidFill>
                <a:latin typeface="Segoe UI" panose="020B0502040204020203" pitchFamily="34" charset="0"/>
              </a:defRPr>
            </a:lvl8pPr>
            <a:lvl9pPr marL="3886200" indent="-228600" fontAlgn="base">
              <a:spcBef>
                <a:spcPct val="0"/>
              </a:spcBef>
              <a:spcAft>
                <a:spcPct val="0"/>
              </a:spcAft>
              <a:defRPr>
                <a:solidFill>
                  <a:schemeClr val="tx1"/>
                </a:solidFill>
                <a:latin typeface="Segoe UI" panose="020B0502040204020203" pitchFamily="34" charset="0"/>
              </a:defRPr>
            </a:lvl9pPr>
          </a:lstStyle>
          <a:p>
            <a:pPr eaLnBrk="1" hangingPunct="1"/>
            <a:r>
              <a:rPr lang="en-US" altLang="en-US" sz="1000">
                <a:solidFill>
                  <a:srgbClr val="A3A3A3"/>
                </a:solidFill>
              </a:rPr>
              <a:t>ELT layout</a:t>
            </a:r>
          </a:p>
        </p:txBody>
      </p:sp>
      <p:sp>
        <p:nvSpPr>
          <p:cNvPr id="2" name="Title 1"/>
          <p:cNvSpPr>
            <a:spLocks noGrp="1"/>
          </p:cNvSpPr>
          <p:nvPr>
            <p:ph type="title"/>
          </p:nvPr>
        </p:nvSpPr>
        <p:spPr>
          <a:xfrm>
            <a:off x="588263" y="585788"/>
            <a:ext cx="3182027" cy="5683250"/>
          </a:xfrm>
        </p:spPr>
        <p:txBody>
          <a:bodyPr anchor="ctr"/>
          <a:lstStyle>
            <a:lvl1pPr>
              <a:defRPr/>
            </a:lvl1pPr>
          </a:lstStyle>
          <a:p>
            <a:r>
              <a:rPr lang="en-US"/>
              <a:t>Click to edit Master title style</a:t>
            </a:r>
          </a:p>
        </p:txBody>
      </p:sp>
      <p:sp>
        <p:nvSpPr>
          <p:cNvPr id="3" name="Text Placeholder 2"/>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spTree>
    <p:extLst>
      <p:ext uri="{BB962C8B-B14F-4D97-AF65-F5344CB8AC3E}">
        <p14:creationId xmlns:p14="http://schemas.microsoft.com/office/powerpoint/2010/main" val="1461427066"/>
      </p:ext>
    </p:extLst>
  </p:cSld>
  <p:clrMapOvr>
    <a:masterClrMapping/>
  </p:clrMapOvr>
  <p:transition>
    <p:fade/>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spTree>
      <p:nvGrpSpPr>
        <p:cNvPr id="1" name=""/>
        <p:cNvGrpSpPr/>
        <p:nvPr/>
      </p:nvGrpSpPr>
      <p:grpSpPr>
        <a:xfrm>
          <a:off x="0" y="0"/>
          <a:ext cx="0" cy="0"/>
          <a:chOff x="0" y="0"/>
          <a:chExt cx="0" cy="0"/>
        </a:xfrm>
      </p:grpSpPr>
      <p:sp>
        <p:nvSpPr>
          <p:cNvPr id="2" name="Rectangle 1" descr="&quot;&quot;">
            <a:extLst>
              <a:ext uri="{FF2B5EF4-FFF2-40B4-BE49-F238E27FC236}">
                <a16:creationId xmlns:a16="http://schemas.microsoft.com/office/drawing/2014/main" id="{A24BDC48-0B06-5EE3-C1F2-0B6A89784A05}"/>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p>
            <a:pPr defTabSz="932472" eaLnBrk="1" hangingPunct="1">
              <a:defRPr/>
            </a:pPr>
            <a:endParaRPr lang="en-US" sz="2000">
              <a:solidFill>
                <a:srgbClr val="FFFFFF"/>
              </a:solidFill>
              <a:ea typeface="Segoe UI" pitchFamily="34" charset="0"/>
              <a:cs typeface="Segoe UI" pitchFamily="34" charset="0"/>
            </a:endParaRPr>
          </a:p>
        </p:txBody>
      </p:sp>
      <p:sp>
        <p:nvSpPr>
          <p:cNvPr id="8" name="Text Placeholder 14"/>
          <p:cNvSpPr>
            <a:spLocks noGrp="1"/>
          </p:cNvSpPr>
          <p:nvPr>
            <p:ph type="body" sz="quarter" idx="13"/>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lIns="585216" tIns="91440" bIns="91440" rtlCol="0"/>
          <a:lstStyle>
            <a:lvl1pPr marL="0" indent="0">
              <a:buNone/>
              <a:defRPr lang="en-US" sz="1999" dirty="0">
                <a:solidFill>
                  <a:srgbClr val="FFFFFF"/>
                </a:solidFill>
                <a:latin typeface="+mj-lt"/>
              </a:defRPr>
            </a:lvl1pPr>
          </a:lstStyle>
          <a:p>
            <a:pPr lvl="0"/>
            <a:r>
              <a:rPr lang="en-US"/>
              <a:t>Click to edit Master text styles</a:t>
            </a:r>
          </a:p>
        </p:txBody>
      </p:sp>
      <p:sp>
        <p:nvSpPr>
          <p:cNvPr id="5" name="Text Placeholder 4" descr="This layout should only be used for developer code. The font used is a monospace font which is ideal for showing code."/>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596299379"/>
      </p:ext>
    </p:extLst>
  </p:cSld>
  <p:clrMapOvr>
    <a:masterClrMapping/>
  </p:clrMapOvr>
  <p:transition>
    <p:fade/>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Rectangle 2" descr="&quot;&quot;">
            <a:extLst>
              <a:ext uri="{FF2B5EF4-FFF2-40B4-BE49-F238E27FC236}">
                <a16:creationId xmlns:a16="http://schemas.microsoft.com/office/drawing/2014/main" id="{23866A1E-6220-B199-3AC5-CEE2A1F3C5A6}"/>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p>
            <a:pPr defTabSz="932472" eaLnBrk="1" hangingPunct="1">
              <a:defRPr/>
            </a:pPr>
            <a:endParaRPr lang="en-US" sz="2000">
              <a:solidFill>
                <a:srgbClr val="FFFFFF"/>
              </a:solidFill>
              <a:ea typeface="Segoe UI" pitchFamily="34" charset="0"/>
              <a:cs typeface="Segoe UI" pitchFamily="34" charset="0"/>
            </a:endParaRPr>
          </a:p>
        </p:txBody>
      </p:sp>
      <p:sp>
        <p:nvSpPr>
          <p:cNvPr id="2" name="Title 1"/>
          <p:cNvSpPr>
            <a:spLocks noGrp="1"/>
          </p:cNvSpPr>
          <p:nvPr>
            <p:ph type="title"/>
          </p:nvPr>
        </p:nvSpPr>
        <p:spPr/>
        <p:txBody>
          <a:bodyPr anchor="ctr"/>
          <a:lstStyle/>
          <a:p>
            <a:r>
              <a:rPr lang="en-US"/>
              <a:t>Click to edit Master title style</a:t>
            </a:r>
          </a:p>
        </p:txBody>
      </p:sp>
      <p:sp>
        <p:nvSpPr>
          <p:cNvPr id="8" name="Text Placeholder 14"/>
          <p:cNvSpPr>
            <a:spLocks noGrp="1"/>
          </p:cNvSpPr>
          <p:nvPr>
            <p:ph type="body" sz="quarter" idx="13"/>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edit Master text styles</a:t>
            </a:r>
          </a:p>
        </p:txBody>
      </p:sp>
      <p:sp>
        <p:nvSpPr>
          <p:cNvPr id="5" name="Text Placeholder 4" descr="This layout should only be used for developer code. The font used is a monospace font which is ideal for showing code."/>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848665671"/>
      </p:ext>
    </p:extLst>
  </p:cSld>
  <p:clrMapOvr>
    <a:masterClrMapping/>
  </p:clrMapOvr>
  <p:transition>
    <p:fade/>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Code Bottom">
    <p:spTree>
      <p:nvGrpSpPr>
        <p:cNvPr id="1" name=""/>
        <p:cNvGrpSpPr/>
        <p:nvPr/>
      </p:nvGrpSpPr>
      <p:grpSpPr>
        <a:xfrm>
          <a:off x="0" y="0"/>
          <a:ext cx="0" cy="0"/>
          <a:chOff x="0" y="0"/>
          <a:chExt cx="0" cy="0"/>
        </a:xfrm>
      </p:grpSpPr>
      <p:sp>
        <p:nvSpPr>
          <p:cNvPr id="2" name="Rectangle 1" descr="&quot;&quot;">
            <a:extLst>
              <a:ext uri="{FF2B5EF4-FFF2-40B4-BE49-F238E27FC236}">
                <a16:creationId xmlns:a16="http://schemas.microsoft.com/office/drawing/2014/main" id="{3EBFF06D-AEC5-D5D3-39B2-3FCCAC718A75}"/>
              </a:ext>
            </a:extLst>
          </p:cNvPr>
          <p:cNvSpPr/>
          <p:nvPr userDrawn="1"/>
        </p:nvSpPr>
        <p:spPr bwMode="auto">
          <a:xfrm>
            <a:off x="0" y="2827338"/>
            <a:ext cx="12192000" cy="40306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p>
            <a:pPr defTabSz="932472" eaLnBrk="1" hangingPunct="1">
              <a:defRPr/>
            </a:pPr>
            <a:endParaRPr lang="en-US" sz="2000">
              <a:solidFill>
                <a:srgbClr val="FFFFFF"/>
              </a:solidFill>
              <a:ea typeface="Segoe UI" pitchFamily="34" charset="0"/>
              <a:cs typeface="Segoe UI" pitchFamily="34" charset="0"/>
            </a:endParaRPr>
          </a:p>
        </p:txBody>
      </p:sp>
      <p:sp>
        <p:nvSpPr>
          <p:cNvPr id="3" name="Title 2"/>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p:cNvSpPr>
            <a:spLocks noGrp="1"/>
          </p:cNvSpPr>
          <p:nvPr>
            <p:ph type="body" sz="quarter" idx="10"/>
          </p:nvPr>
        </p:nvSpPr>
        <p:spPr>
          <a:xfrm>
            <a:off x="586390" y="1230681"/>
            <a:ext cx="11018520" cy="369332"/>
          </a:xfrm>
        </p:spPr>
        <p:txBody>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Master text styles</a:t>
            </a:r>
          </a:p>
        </p:txBody>
      </p:sp>
      <p:sp>
        <p:nvSpPr>
          <p:cNvPr id="17" name="Text Placeholder 14"/>
          <p:cNvSpPr>
            <a:spLocks noGrp="1"/>
          </p:cNvSpPr>
          <p:nvPr>
            <p:ph type="body" sz="quarter" idx="13"/>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edit Master text styles</a:t>
            </a:r>
          </a:p>
        </p:txBody>
      </p:sp>
      <p:sp>
        <p:nvSpPr>
          <p:cNvPr id="13" name="Text Placeholder 4" descr="This layout should only be used for developer code. The font used is a monospace font which is ideal for showing code."/>
          <p:cNvSpPr>
            <a:spLocks noGrp="1"/>
          </p:cNvSpPr>
          <p:nvPr>
            <p:ph type="body" sz="quarter" idx="1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503140378"/>
      </p:ext>
    </p:extLst>
  </p:cSld>
  <p:clrMapOvr>
    <a:masterClrMapping/>
  </p:clrMapOvr>
  <p:transition>
    <p:fade/>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Code Top">
    <p:spTree>
      <p:nvGrpSpPr>
        <p:cNvPr id="1" name=""/>
        <p:cNvGrpSpPr/>
        <p:nvPr/>
      </p:nvGrpSpPr>
      <p:grpSpPr>
        <a:xfrm>
          <a:off x="0" y="0"/>
          <a:ext cx="0" cy="0"/>
          <a:chOff x="0" y="0"/>
          <a:chExt cx="0" cy="0"/>
        </a:xfrm>
      </p:grpSpPr>
      <p:sp>
        <p:nvSpPr>
          <p:cNvPr id="2" name="Rectangle 1" descr="&quot;&quot;">
            <a:extLst>
              <a:ext uri="{FF2B5EF4-FFF2-40B4-BE49-F238E27FC236}">
                <a16:creationId xmlns:a16="http://schemas.microsoft.com/office/drawing/2014/main" id="{3E730B05-A121-3D75-E348-00793CE8C75F}"/>
              </a:ext>
            </a:extLst>
          </p:cNvPr>
          <p:cNvSpPr/>
          <p:nvPr userDrawn="1"/>
        </p:nvSpPr>
        <p:spPr bwMode="auto">
          <a:xfrm>
            <a:off x="0" y="0"/>
            <a:ext cx="12192000" cy="4030663"/>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p>
            <a:pPr defTabSz="932472" eaLnBrk="1" hangingPunct="1">
              <a:defRPr/>
            </a:pPr>
            <a:endParaRPr lang="en-US" sz="2000">
              <a:solidFill>
                <a:srgbClr val="FFFFFF"/>
              </a:solidFill>
              <a:ea typeface="Segoe UI" pitchFamily="34" charset="0"/>
              <a:cs typeface="Segoe UI" pitchFamily="34" charset="0"/>
            </a:endParaRPr>
          </a:p>
        </p:txBody>
      </p:sp>
      <p:sp>
        <p:nvSpPr>
          <p:cNvPr id="3" name="Title 2"/>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p:cNvSpPr>
            <a:spLocks noGrp="1"/>
          </p:cNvSpPr>
          <p:nvPr>
            <p:ph type="body" sz="quarter" idx="13"/>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edit Master text styles</a:t>
            </a:r>
          </a:p>
        </p:txBody>
      </p:sp>
      <p:sp>
        <p:nvSpPr>
          <p:cNvPr id="13" name="Text Placeholder 4" descr="This layout should only be used for developer code. The font used is a monospace font which is ideal for showing code."/>
          <p:cNvSpPr>
            <a:spLocks noGrp="1"/>
          </p:cNvSpPr>
          <p:nvPr>
            <p:ph type="body" sz="quarter" idx="1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p:txBody>
      </p:sp>
      <p:sp>
        <p:nvSpPr>
          <p:cNvPr id="19" name="Text Placeholder 3"/>
          <p:cNvSpPr>
            <a:spLocks noGrp="1"/>
          </p:cNvSpPr>
          <p:nvPr>
            <p:ph type="body" sz="quarter" idx="10"/>
          </p:nvPr>
        </p:nvSpPr>
        <p:spPr>
          <a:xfrm>
            <a:off x="591152" y="4996505"/>
            <a:ext cx="11018520" cy="369332"/>
          </a:xfrm>
        </p:spPr>
        <p:txBody>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Master text styles</a:t>
            </a:r>
          </a:p>
        </p:txBody>
      </p:sp>
    </p:spTree>
    <p:extLst>
      <p:ext uri="{BB962C8B-B14F-4D97-AF65-F5344CB8AC3E}">
        <p14:creationId xmlns:p14="http://schemas.microsoft.com/office/powerpoint/2010/main" val="3547580380"/>
      </p:ext>
    </p:extLst>
  </p:cSld>
  <p:clrMapOvr>
    <a:masterClrMapping/>
  </p:clrMapOvr>
  <p:transition>
    <p:fade/>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Code Right side">
    <p:spTree>
      <p:nvGrpSpPr>
        <p:cNvPr id="1" name=""/>
        <p:cNvGrpSpPr/>
        <p:nvPr/>
      </p:nvGrpSpPr>
      <p:grpSpPr>
        <a:xfrm>
          <a:off x="0" y="0"/>
          <a:ext cx="0" cy="0"/>
          <a:chOff x="0" y="0"/>
          <a:chExt cx="0" cy="0"/>
        </a:xfrm>
      </p:grpSpPr>
      <p:sp>
        <p:nvSpPr>
          <p:cNvPr id="3" name="Rectangle 2" descr="&quot;&quot;">
            <a:extLst>
              <a:ext uri="{FF2B5EF4-FFF2-40B4-BE49-F238E27FC236}">
                <a16:creationId xmlns:a16="http://schemas.microsoft.com/office/drawing/2014/main" id="{7E515B35-FFD4-141D-D619-04A3CCB2F192}"/>
              </a:ext>
            </a:extLst>
          </p:cNvPr>
          <p:cNvSpPr/>
          <p:nvPr userDrawn="1"/>
        </p:nvSpPr>
        <p:spPr bwMode="auto">
          <a:xfrm>
            <a:off x="5205413" y="0"/>
            <a:ext cx="6986587"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p>
            <a:pPr defTabSz="932472" eaLnBrk="1" hangingPunct="1">
              <a:defRPr/>
            </a:pPr>
            <a:endParaRPr lang="en-US" sz="2000">
              <a:solidFill>
                <a:srgbClr val="FFFFFF"/>
              </a:solidFill>
              <a:ea typeface="Segoe UI" pitchFamily="34" charset="0"/>
              <a:cs typeface="Segoe UI" pitchFamily="34" charset="0"/>
            </a:endParaRPr>
          </a:p>
        </p:txBody>
      </p:sp>
      <p:sp>
        <p:nvSpPr>
          <p:cNvPr id="2" name="Title 1"/>
          <p:cNvSpPr>
            <a:spLocks noGrp="1"/>
          </p:cNvSpPr>
          <p:nvPr>
            <p:ph type="title"/>
          </p:nvPr>
        </p:nvSpPr>
        <p:spPr>
          <a:xfrm>
            <a:off x="588263" y="457200"/>
            <a:ext cx="4040887" cy="492443"/>
          </a:xfrm>
        </p:spPr>
        <p:txBody>
          <a:bodyPr/>
          <a:lstStyle>
            <a:lvl1pPr>
              <a:defRPr sz="3200">
                <a:solidFill>
                  <a:schemeClr val="tx1"/>
                </a:solidFill>
              </a:defRPr>
            </a:lvl1pPr>
          </a:lstStyle>
          <a:p>
            <a:r>
              <a:rPr lang="en-US"/>
              <a:t>Click to edit Master title style</a:t>
            </a:r>
          </a:p>
        </p:txBody>
      </p:sp>
      <p:sp>
        <p:nvSpPr>
          <p:cNvPr id="12" name="Text Placeholder 3"/>
          <p:cNvSpPr>
            <a:spLocks noGrp="1"/>
          </p:cNvSpPr>
          <p:nvPr>
            <p:ph type="body" sz="quarter" idx="10"/>
          </p:nvPr>
        </p:nvSpPr>
        <p:spPr>
          <a:xfrm>
            <a:off x="588965" y="1338139"/>
            <a:ext cx="4040185" cy="369332"/>
          </a:xfrm>
        </p:spPr>
        <p:txBody>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Master text styles</a:t>
            </a:r>
          </a:p>
        </p:txBody>
      </p:sp>
      <p:sp>
        <p:nvSpPr>
          <p:cNvPr id="19" name="Text Placeholder 14"/>
          <p:cNvSpPr>
            <a:spLocks noGrp="1"/>
          </p:cNvSpPr>
          <p:nvPr>
            <p:ph type="body" sz="quarter" idx="13"/>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edit Master text styles</a:t>
            </a:r>
          </a:p>
        </p:txBody>
      </p:sp>
      <p:sp>
        <p:nvSpPr>
          <p:cNvPr id="13" name="Text Placeholder 4" descr="This layout should only be used for developer code. The font used is a monospace font which is ideal for showing code."/>
          <p:cNvSpPr>
            <a:spLocks noGrp="1"/>
          </p:cNvSpPr>
          <p:nvPr>
            <p:ph type="body" sz="quarter" idx="1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22946098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10/24/2023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321330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mall title - half p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84094"/>
            <a:ext cx="5508419" cy="372410"/>
          </a:xfrm>
        </p:spPr>
        <p:txBody>
          <a:bodyPr tIns="64008"/>
          <a:lstStyle>
            <a:lvl1pPr>
              <a:defRPr sz="2000" spc="0">
                <a:solidFill>
                  <a:srgbClr val="000000"/>
                </a:solidFill>
                <a:latin typeface="+mj-lt"/>
                <a:cs typeface="Segoe UI" panose="020B0502040204020203" pitchFamily="34" charset="0"/>
              </a:defRPr>
            </a:lvl1pPr>
          </a:lstStyle>
          <a:p>
            <a:r>
              <a:rPr lang="en-US"/>
              <a:t>Click to edit Master title style</a:t>
            </a:r>
          </a:p>
        </p:txBody>
      </p:sp>
      <p:sp>
        <p:nvSpPr>
          <p:cNvPr id="3" name="Footer Placeholder 10">
            <a:extLst>
              <a:ext uri="{FF2B5EF4-FFF2-40B4-BE49-F238E27FC236}">
                <a16:creationId xmlns:a16="http://schemas.microsoft.com/office/drawing/2014/main" id="{04552FE7-359D-6544-B2BC-512289B79DF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50852018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Code Left sde">
    <p:spTree>
      <p:nvGrpSpPr>
        <p:cNvPr id="1" name=""/>
        <p:cNvGrpSpPr/>
        <p:nvPr/>
      </p:nvGrpSpPr>
      <p:grpSpPr>
        <a:xfrm>
          <a:off x="0" y="0"/>
          <a:ext cx="0" cy="0"/>
          <a:chOff x="0" y="0"/>
          <a:chExt cx="0" cy="0"/>
        </a:xfrm>
      </p:grpSpPr>
      <p:sp>
        <p:nvSpPr>
          <p:cNvPr id="3" name="Rectangle 2" descr="&quot;&quot;">
            <a:extLst>
              <a:ext uri="{FF2B5EF4-FFF2-40B4-BE49-F238E27FC236}">
                <a16:creationId xmlns:a16="http://schemas.microsoft.com/office/drawing/2014/main" id="{0850EF62-FC31-7CB4-4A14-9ABB844E5BD3}"/>
              </a:ext>
            </a:extLst>
          </p:cNvPr>
          <p:cNvSpPr/>
          <p:nvPr userDrawn="1"/>
        </p:nvSpPr>
        <p:spPr bwMode="auto">
          <a:xfrm>
            <a:off x="0" y="0"/>
            <a:ext cx="6986588"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p>
            <a:pPr defTabSz="932472" eaLnBrk="1" hangingPunct="1">
              <a:defRPr/>
            </a:pPr>
            <a:endParaRPr lang="en-US" sz="2000">
              <a:solidFill>
                <a:srgbClr val="FFFFFF"/>
              </a:solidFill>
              <a:ea typeface="Segoe UI" pitchFamily="34" charset="0"/>
              <a:cs typeface="Segoe UI" pitchFamily="34" charset="0"/>
            </a:endParaRPr>
          </a:p>
        </p:txBody>
      </p:sp>
      <p:sp>
        <p:nvSpPr>
          <p:cNvPr id="2" name="Title 1"/>
          <p:cNvSpPr>
            <a:spLocks noGrp="1"/>
          </p:cNvSpPr>
          <p:nvPr>
            <p:ph type="title"/>
          </p:nvPr>
        </p:nvSpPr>
        <p:spPr>
          <a:xfrm>
            <a:off x="7575549" y="457200"/>
            <a:ext cx="4031233" cy="492443"/>
          </a:xfrm>
        </p:spPr>
        <p:txBody>
          <a:bodyPr/>
          <a:lstStyle>
            <a:lvl1pPr>
              <a:defRPr sz="3200">
                <a:solidFill>
                  <a:schemeClr val="tx1"/>
                </a:solidFill>
              </a:defRPr>
            </a:lvl1pPr>
          </a:lstStyle>
          <a:p>
            <a:r>
              <a:rPr lang="en-US"/>
              <a:t>Click to edit Master title style</a:t>
            </a:r>
          </a:p>
        </p:txBody>
      </p:sp>
      <p:sp>
        <p:nvSpPr>
          <p:cNvPr id="19" name="Text Placeholder 14"/>
          <p:cNvSpPr>
            <a:spLocks noGrp="1"/>
          </p:cNvSpPr>
          <p:nvPr>
            <p:ph type="body" sz="quarter" idx="13"/>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edit Master text styles</a:t>
            </a:r>
          </a:p>
        </p:txBody>
      </p:sp>
      <p:sp>
        <p:nvSpPr>
          <p:cNvPr id="13" name="Text Placeholder 4" descr="This layout should only be used for developer code. The font used is a monospace font which is ideal for showing code."/>
          <p:cNvSpPr>
            <a:spLocks noGrp="1"/>
          </p:cNvSpPr>
          <p:nvPr>
            <p:ph type="body" sz="quarter" idx="1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p:txBody>
      </p:sp>
      <p:sp>
        <p:nvSpPr>
          <p:cNvPr id="12" name="Text Placeholder 3"/>
          <p:cNvSpPr>
            <a:spLocks noGrp="1"/>
          </p:cNvSpPr>
          <p:nvPr>
            <p:ph type="body" sz="quarter" idx="10"/>
          </p:nvPr>
        </p:nvSpPr>
        <p:spPr>
          <a:xfrm>
            <a:off x="7575550" y="1336675"/>
            <a:ext cx="4033838" cy="369332"/>
          </a:xfrm>
        </p:spPr>
        <p:txBody>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Master text styles</a:t>
            </a:r>
          </a:p>
        </p:txBody>
      </p:sp>
    </p:spTree>
    <p:extLst>
      <p:ext uri="{BB962C8B-B14F-4D97-AF65-F5344CB8AC3E}">
        <p14:creationId xmlns:p14="http://schemas.microsoft.com/office/powerpoint/2010/main" val="510852474"/>
      </p:ext>
    </p:extLst>
  </p:cSld>
  <p:clrMapOvr>
    <a:masterClrMapping/>
  </p:clrMapOvr>
  <p:transition>
    <p:fade/>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2" name="Title 1"/>
          <p:cNvSpPr>
            <a:spLocks noGrp="1"/>
          </p:cNvSpPr>
          <p:nvPr>
            <p:ph type="title"/>
          </p:nvPr>
        </p:nvSpPr>
        <p:spPr>
          <a:xfrm>
            <a:off x="585216" y="3033223"/>
            <a:ext cx="9144000" cy="498598"/>
          </a:xfrm>
          <a:noFill/>
        </p:spPr>
        <p:txBody>
          <a:bodyPr anchor="b" anchorCtr="0"/>
          <a:lstStyle>
            <a:lvl1pPr algn="l" defTabSz="932742" rtl="0" eaLnBrk="1" latinLnBrk="0" hangingPunct="1">
              <a:lnSpc>
                <a:spcPct val="90000"/>
              </a:lnSpc>
              <a:spcBef>
                <a:spcPct val="0"/>
              </a:spcBef>
              <a:buNone/>
              <a:defRPr lang="en-US" sz="3600" b="0" kern="1200" cap="none" spc="-50" baseline="0" dirty="0">
                <a:ln w="3175">
                  <a:noFill/>
                </a:ln>
                <a:solidFill>
                  <a:srgbClr val="8DC8E8"/>
                </a:solidFill>
                <a:effectLst/>
                <a:latin typeface="+mj-lt"/>
                <a:ea typeface="+mn-ea"/>
                <a:cs typeface="Segoe UI" pitchFamily="34" charset="0"/>
              </a:defRPr>
            </a:lvl1pPr>
          </a:lstStyle>
          <a:p>
            <a:r>
              <a:rPr lang="en-US"/>
              <a:t>Click to edit Master title style</a:t>
            </a:r>
          </a:p>
        </p:txBody>
      </p:sp>
      <p:sp>
        <p:nvSpPr>
          <p:cNvPr id="5" name="Text Placeholder 4"/>
          <p:cNvSpPr>
            <a:spLocks noGrp="1"/>
          </p:cNvSpPr>
          <p:nvPr>
            <p:ph type="body" sz="quarter" idx="12"/>
          </p:nvPr>
        </p:nvSpPr>
        <p:spPr>
          <a:xfrm>
            <a:off x="585216" y="3977319"/>
            <a:ext cx="9144000" cy="338554"/>
          </a:xfrm>
          <a:noFill/>
        </p:spPr>
        <p:txBody>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2760003537"/>
      </p:ext>
    </p:extLst>
  </p:cSld>
  <p:clrMapOvr>
    <a:masterClrMapping/>
  </p:clrMapOvr>
  <p:transition spd="med">
    <p:fade/>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p:nvPr>
        </p:nvSpPr>
        <p:spPr>
          <a:xfrm>
            <a:off x="585216" y="3033223"/>
            <a:ext cx="9144000" cy="498598"/>
          </a:xfrm>
          <a:noFill/>
        </p:spPr>
        <p:txBody>
          <a:bodyPr anchor="b" anchorCtr="0"/>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Click to edit Master title style</a:t>
            </a:r>
          </a:p>
        </p:txBody>
      </p:sp>
      <p:sp>
        <p:nvSpPr>
          <p:cNvPr id="5" name="Text Placeholder 4"/>
          <p:cNvSpPr>
            <a:spLocks noGrp="1"/>
          </p:cNvSpPr>
          <p:nvPr>
            <p:ph type="body" sz="quarter" idx="12"/>
          </p:nvPr>
        </p:nvSpPr>
        <p:spPr>
          <a:xfrm>
            <a:off x="585216" y="3977319"/>
            <a:ext cx="9144000" cy="338554"/>
          </a:xfrm>
          <a:noFill/>
        </p:spPr>
        <p:txBody>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2126657080"/>
      </p:ext>
    </p:extLst>
  </p:cSld>
  <p:clrMapOvr>
    <a:masterClrMapping/>
  </p:clrMapOvr>
  <p:transition spd="med">
    <p:fade/>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p:nvPr>
        </p:nvSpPr>
        <p:spPr>
          <a:xfrm>
            <a:off x="585216" y="3035808"/>
            <a:ext cx="9144000" cy="498598"/>
          </a:xfrm>
          <a:noFill/>
        </p:spPr>
        <p:txBody>
          <a:bodyPr anchor="b" anchorCtr="0"/>
          <a:lstStyle>
            <a:lvl1pPr algn="l" defTabSz="932742" rtl="0" eaLnBrk="1" latinLnBrk="0" hangingPunct="1">
              <a:lnSpc>
                <a:spcPct val="90000"/>
              </a:lnSpc>
              <a:spcBef>
                <a:spcPct val="0"/>
              </a:spcBef>
              <a:buNone/>
              <a:defRPr lang="en-US" sz="3600" b="0" kern="1200" cap="none" spc="-50" baseline="0" dirty="0">
                <a:ln w="3175">
                  <a:noFill/>
                </a:ln>
                <a:solidFill>
                  <a:srgbClr val="8DC8E8"/>
                </a:solidFill>
                <a:effectLst/>
                <a:latin typeface="+mj-lt"/>
                <a:ea typeface="+mn-ea"/>
                <a:cs typeface="Segoe UI" pitchFamily="34" charset="0"/>
              </a:defRPr>
            </a:lvl1pPr>
          </a:lstStyle>
          <a:p>
            <a:r>
              <a:rPr lang="en-US"/>
              <a:t>Click to edit Master title style</a:t>
            </a:r>
          </a:p>
        </p:txBody>
      </p:sp>
    </p:spTree>
    <p:extLst>
      <p:ext uri="{BB962C8B-B14F-4D97-AF65-F5344CB8AC3E}">
        <p14:creationId xmlns:p14="http://schemas.microsoft.com/office/powerpoint/2010/main" val="3628411493"/>
      </p:ext>
    </p:extLst>
  </p:cSld>
  <p:clrMapOvr>
    <a:masterClrMapping/>
  </p:clrMapOvr>
  <p:transition spd="med">
    <p:fade/>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p:nvPr>
        </p:nvSpPr>
        <p:spPr>
          <a:xfrm>
            <a:off x="585216" y="3035808"/>
            <a:ext cx="9144000" cy="498598"/>
          </a:xfrm>
          <a:noFill/>
        </p:spPr>
        <p:txBody>
          <a:bodyPr anchor="b" anchorCtr="0"/>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Click to edit Master title style</a:t>
            </a:r>
          </a:p>
        </p:txBody>
      </p:sp>
    </p:spTree>
    <p:extLst>
      <p:ext uri="{BB962C8B-B14F-4D97-AF65-F5344CB8AC3E}">
        <p14:creationId xmlns:p14="http://schemas.microsoft.com/office/powerpoint/2010/main" val="3597372274"/>
      </p:ext>
    </p:extLst>
  </p:cSld>
  <p:clrMapOvr>
    <a:masterClrMapping/>
  </p:clrMapOvr>
  <p:transition spd="med">
    <p:fade/>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Section Titl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3FC917-75AE-AC32-D4A9-D838F815ECF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4440" r="20699" b="25137"/>
          <a:stretch>
            <a:fillRect/>
          </a:stretch>
        </p:blipFill>
        <p:spPr bwMode="auto">
          <a:xfrm flipH="1">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85216" y="3035808"/>
            <a:ext cx="9144000" cy="498598"/>
          </a:xfrm>
          <a:noFill/>
        </p:spPr>
        <p:txBody>
          <a:bodyPr anchor="b" anchorCtr="0"/>
          <a:lstStyle>
            <a:lvl1pPr algn="l" defTabSz="932742" rtl="0" eaLnBrk="1" latinLnBrk="0" hangingPunct="1">
              <a:lnSpc>
                <a:spcPct val="90000"/>
              </a:lnSpc>
              <a:spcBef>
                <a:spcPct val="0"/>
              </a:spcBef>
              <a:buNone/>
              <a:defRPr lang="en-US" sz="3600" b="0" kern="1200" cap="none" spc="-50" baseline="0" dirty="0">
                <a:ln w="3175">
                  <a:noFill/>
                </a:ln>
                <a:solidFill>
                  <a:schemeClr val="bg2"/>
                </a:solidFill>
                <a:effectLst/>
                <a:latin typeface="+mj-lt"/>
                <a:ea typeface="+mn-ea"/>
                <a:cs typeface="Segoe UI" pitchFamily="34" charset="0"/>
              </a:defRPr>
            </a:lvl1pPr>
          </a:lstStyle>
          <a:p>
            <a:r>
              <a:rPr lang="en-US"/>
              <a:t>Click to edit Master title style</a:t>
            </a:r>
          </a:p>
        </p:txBody>
      </p:sp>
    </p:spTree>
    <p:extLst>
      <p:ext uri="{BB962C8B-B14F-4D97-AF65-F5344CB8AC3E}">
        <p14:creationId xmlns:p14="http://schemas.microsoft.com/office/powerpoint/2010/main" val="2292436815"/>
      </p:ext>
    </p:extLst>
  </p:cSld>
  <p:clrMapOvr>
    <a:masterClrMapping/>
  </p:clrMapOvr>
  <p:transition spd="med">
    <p:fade/>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7066956"/>
      </p:ext>
    </p:extLst>
  </p:cSld>
  <p:clrMapOvr>
    <a:masterClrMapping/>
  </p:clrMapOvr>
  <p:transition>
    <p:fade/>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347603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descr="This is a copyright notice that should be included on the final slide.">
            <a:extLst>
              <a:ext uri="{FF2B5EF4-FFF2-40B4-BE49-F238E27FC236}">
                <a16:creationId xmlns:a16="http://schemas.microsoft.com/office/drawing/2014/main" id="{F1B20A04-44D5-BEC9-2E95-C3B811C0DF62}"/>
              </a:ext>
            </a:extLst>
          </p:cNvPr>
          <p:cNvSpPr txBox="1">
            <a:spLocks noChangeArrowheads="1"/>
          </p:cNvSpPr>
          <p:nvPr userDrawn="1"/>
        </p:nvSpPr>
        <p:spPr bwMode="blackWhite">
          <a:xfrm>
            <a:off x="584200" y="6161088"/>
            <a:ext cx="4481513"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b">
            <a:spAutoFit/>
          </a:bodyPr>
          <a:lstStyle>
            <a:lvl1pPr defTabSz="931863">
              <a:defRPr>
                <a:solidFill>
                  <a:schemeClr val="tx1"/>
                </a:solidFill>
                <a:latin typeface="Segoe UI" panose="020B0502040204020203" pitchFamily="34" charset="0"/>
              </a:defRPr>
            </a:lvl1pPr>
            <a:lvl2pPr marL="742950" indent="-285750" defTabSz="931863">
              <a:defRPr>
                <a:solidFill>
                  <a:schemeClr val="tx1"/>
                </a:solidFill>
                <a:latin typeface="Segoe UI" panose="020B0502040204020203" pitchFamily="34" charset="0"/>
              </a:defRPr>
            </a:lvl2pPr>
            <a:lvl3pPr marL="1143000" indent="-228600" defTabSz="931863">
              <a:defRPr>
                <a:solidFill>
                  <a:schemeClr val="tx1"/>
                </a:solidFill>
                <a:latin typeface="Segoe UI" panose="020B0502040204020203" pitchFamily="34" charset="0"/>
              </a:defRPr>
            </a:lvl3pPr>
            <a:lvl4pPr marL="1600200" indent="-228600" defTabSz="931863">
              <a:defRPr>
                <a:solidFill>
                  <a:schemeClr val="tx1"/>
                </a:solidFill>
                <a:latin typeface="Segoe UI" panose="020B0502040204020203" pitchFamily="34" charset="0"/>
              </a:defRPr>
            </a:lvl4pPr>
            <a:lvl5pPr marL="2057400" indent="-228600" defTabSz="931863">
              <a:defRPr>
                <a:solidFill>
                  <a:schemeClr val="tx1"/>
                </a:solidFill>
                <a:latin typeface="Segoe UI" panose="020B0502040204020203" pitchFamily="34" charset="0"/>
              </a:defRPr>
            </a:lvl5pPr>
            <a:lvl6pPr marL="2514600" indent="-228600" defTabSz="931863" fontAlgn="base">
              <a:spcBef>
                <a:spcPct val="0"/>
              </a:spcBef>
              <a:spcAft>
                <a:spcPct val="0"/>
              </a:spcAft>
              <a:defRPr>
                <a:solidFill>
                  <a:schemeClr val="tx1"/>
                </a:solidFill>
                <a:latin typeface="Segoe UI" panose="020B0502040204020203" pitchFamily="34" charset="0"/>
              </a:defRPr>
            </a:lvl6pPr>
            <a:lvl7pPr marL="2971800" indent="-228600" defTabSz="931863" fontAlgn="base">
              <a:spcBef>
                <a:spcPct val="0"/>
              </a:spcBef>
              <a:spcAft>
                <a:spcPct val="0"/>
              </a:spcAft>
              <a:defRPr>
                <a:solidFill>
                  <a:schemeClr val="tx1"/>
                </a:solidFill>
                <a:latin typeface="Segoe UI" panose="020B0502040204020203" pitchFamily="34" charset="0"/>
              </a:defRPr>
            </a:lvl7pPr>
            <a:lvl8pPr marL="3429000" indent="-228600" defTabSz="931863" fontAlgn="base">
              <a:spcBef>
                <a:spcPct val="0"/>
              </a:spcBef>
              <a:spcAft>
                <a:spcPct val="0"/>
              </a:spcAft>
              <a:defRPr>
                <a:solidFill>
                  <a:schemeClr val="tx1"/>
                </a:solidFill>
                <a:latin typeface="Segoe UI" panose="020B0502040204020203" pitchFamily="34" charset="0"/>
              </a:defRPr>
            </a:lvl8pPr>
            <a:lvl9pPr marL="3886200" indent="-228600" defTabSz="931863" fontAlgn="base">
              <a:spcBef>
                <a:spcPct val="0"/>
              </a:spcBef>
              <a:spcAft>
                <a:spcPct val="0"/>
              </a:spcAft>
              <a:defRPr>
                <a:solidFill>
                  <a:schemeClr val="tx1"/>
                </a:solidFill>
                <a:latin typeface="Segoe UI" panose="020B0502040204020203" pitchFamily="34" charset="0"/>
              </a:defRPr>
            </a:lvl9pPr>
          </a:lstStyle>
          <a:p>
            <a:r>
              <a:rPr lang="en-US" altLang="en-US" sz="700">
                <a:cs typeface="Segoe UI" panose="020B0502040204020203" pitchFamily="34" charset="0"/>
              </a:rPr>
              <a:t>© Copyright Microsoft Corporation. All rights reserved. </a:t>
            </a:r>
          </a:p>
        </p:txBody>
      </p:sp>
      <p:pic>
        <p:nvPicPr>
          <p:cNvPr id="3" name="MS logo white - EMF" descr="Microsoft logo white text version">
            <a:extLst>
              <a:ext uri="{FF2B5EF4-FFF2-40B4-BE49-F238E27FC236}">
                <a16:creationId xmlns:a16="http://schemas.microsoft.com/office/drawing/2014/main" id="{CCD44D0E-FA0D-AE37-FC02-D13A717652E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black">
          <a:xfrm>
            <a:off x="584200" y="585788"/>
            <a:ext cx="1366838"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873832"/>
      </p:ext>
    </p:extLst>
  </p:cSld>
  <p:clrMapOvr>
    <a:masterClrMapping/>
  </p:clrMapOvr>
  <p:transition>
    <p:fade/>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Black Notes slide Layout">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p:cNvSpPr>
            <a:spLocks noGrp="1"/>
          </p:cNvSpPr>
          <p:nvPr>
            <p:ph type="body" sz="quarter" idx="12"/>
          </p:nvPr>
        </p:nvSpPr>
        <p:spPr bwMode="white">
          <a:xfrm>
            <a:off x="584200" y="1436688"/>
            <a:ext cx="11018838" cy="2215991"/>
          </a:xfrm>
        </p:spPr>
        <p:txBody>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p:nvPr>
        </p:nvSpPr>
        <p:spPr>
          <a:xfrm>
            <a:off x="1" y="6269038"/>
            <a:ext cx="12192001" cy="588963"/>
          </a:xfrm>
          <a:prstGeom prst="rect">
            <a:avLst/>
          </a:prstGeom>
          <a:solidFill>
            <a:srgbClr val="FFFF99"/>
          </a:solidFill>
        </p:spPr>
        <p:txBody>
          <a:bodyPr lIns="155457" tIns="77729" rIns="155457" bIns="45720" anchor="b">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Click to edit Master text styles</a:t>
            </a:r>
          </a:p>
        </p:txBody>
      </p:sp>
    </p:spTree>
    <p:extLst>
      <p:ext uri="{BB962C8B-B14F-4D97-AF65-F5344CB8AC3E}">
        <p14:creationId xmlns:p14="http://schemas.microsoft.com/office/powerpoint/2010/main" val="3893759707"/>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271872"/>
            <a:ext cx="4161981" cy="861774"/>
          </a:xfrm>
        </p:spPr>
        <p:txBody>
          <a:bodyPr wrap="square" rIns="0" anchor="b">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246221"/>
          </a:xfrm>
        </p:spPr>
        <p:txBody>
          <a:bodyPr/>
          <a:lstStyle>
            <a:lvl1pPr marL="0" indent="0">
              <a:buNone/>
              <a:defRPr sz="16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624238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2" name="Footer Placeholder 14">
            <a:extLst>
              <a:ext uri="{FF2B5EF4-FFF2-40B4-BE49-F238E27FC236}">
                <a16:creationId xmlns:a16="http://schemas.microsoft.com/office/drawing/2014/main" id="{18992D9A-9B1F-7DF2-6061-2748E25778B9}"/>
              </a:ext>
            </a:extLst>
          </p:cNvPr>
          <p:cNvSpPr>
            <a:spLocks noGrp="1"/>
          </p:cNvSpPr>
          <p:nvPr>
            <p:ph type="ftr" sz="quarter" idx="10"/>
          </p:nvPr>
        </p:nvSpPr>
        <p:spPr>
          <a:xfrm>
            <a:off x="361950" y="6450013"/>
            <a:ext cx="11587163" cy="119062"/>
          </a:xfrm>
          <a:prstGeom prst="rect">
            <a:avLst/>
          </a:prstGeom>
        </p:spPr>
        <p:txBody>
          <a:bodyPr vert="horz" lIns="91440" tIns="45720" rIns="91440" bIns="45720" numCol="2" rtlCol="0" anchor="ctr"/>
          <a:lstStyle>
            <a:lvl1pPr algn="l" eaLnBrk="1" fontAlgn="auto" hangingPunct="1">
              <a:spcBef>
                <a:spcPts val="0"/>
              </a:spcBef>
              <a:spcAft>
                <a:spcPts val="0"/>
              </a:spcAft>
              <a:defRPr sz="686">
                <a:solidFill>
                  <a:srgbClr val="000000">
                    <a:lumMod val="65000"/>
                  </a:srgbClr>
                </a:solidFill>
                <a:latin typeface="Segoe UI"/>
              </a:defRPr>
            </a:lvl1pPr>
          </a:lstStyle>
          <a:p>
            <a:pPr>
              <a:defRPr/>
            </a:pPr>
            <a:r>
              <a:rPr lang="en-US"/>
              <a:t>© Microsoft Corporation                                                                                  								                      Dynamics 365 </a:t>
            </a:r>
          </a:p>
        </p:txBody>
      </p:sp>
    </p:spTree>
    <p:extLst>
      <p:ext uri="{BB962C8B-B14F-4D97-AF65-F5344CB8AC3E}">
        <p14:creationId xmlns:p14="http://schemas.microsoft.com/office/powerpoint/2010/main" val="4114632074"/>
      </p:ext>
    </p:extLst>
  </p:cSld>
  <p:clrMapOvr>
    <a:masterClrMapping/>
  </p:clrMapOvr>
  <p:transition spd="slow">
    <p:fade/>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Title Slide 3 ">
    <p:bg>
      <p:bgPr>
        <a:solidFill>
          <a:schemeClr val="accent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1CC273-98E5-2152-1E4B-224D65108DE9}"/>
              </a:ext>
            </a:extLst>
          </p:cNvPr>
          <p:cNvSpPr/>
          <p:nvPr userDrawn="1"/>
        </p:nvSpPr>
        <p:spPr bwMode="auto">
          <a:xfrm>
            <a:off x="3" y="0"/>
            <a:ext cx="11917751" cy="6858000"/>
          </a:xfrm>
          <a:prstGeom prst="rect">
            <a:avLst/>
          </a:prstGeom>
          <a:gradFill flip="none" rotWithShape="1">
            <a:gsLst>
              <a:gs pos="0">
                <a:srgbClr val="000000">
                  <a:alpha val="72000"/>
                </a:srgbClr>
              </a:gs>
              <a:gs pos="53000">
                <a:srgbClr val="000000">
                  <a:alpha val="40000"/>
                </a:srgbClr>
              </a:gs>
              <a:gs pos="88000">
                <a:srgbClr val="000000">
                  <a:alpha val="0"/>
                </a:srgbClr>
              </a:gs>
            </a:gsLst>
            <a:lin ang="18900000" scaled="1"/>
            <a:tileRect/>
          </a:gradFill>
          <a:ln w="9525" cap="flat" cmpd="sng" algn="ctr">
            <a:noFill/>
            <a:prstDash val="solid"/>
            <a:headEnd type="none" w="med" len="med"/>
            <a:tailEnd type="none" w="med" len="med"/>
          </a:ln>
          <a:effectLst/>
        </p:spPr>
        <p:txBody>
          <a:bodyPr lIns="179259" tIns="143407" rIns="179259" bIns="143407"/>
          <a:lstStyle/>
          <a:p>
            <a:pPr defTabSz="913927" eaLnBrk="1" hangingPunct="1">
              <a:defRPr/>
            </a:pPr>
            <a:endParaRPr lang="en-US" sz="1961" kern="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9" name="Picture Placeholder 7"/>
          <p:cNvSpPr>
            <a:spLocks noGrp="1"/>
          </p:cNvSpPr>
          <p:nvPr>
            <p:ph type="pic" sz="quarter" idx="16"/>
          </p:nvPr>
        </p:nvSpPr>
        <p:spPr>
          <a:xfrm>
            <a:off x="0" y="0"/>
            <a:ext cx="12192000" cy="6858000"/>
          </a:xfrm>
          <a:blipFill>
            <a:blip r:embed="rId3" cstate="screen"/>
            <a:srcRect/>
            <a:stretch>
              <a:fillRect/>
            </a:stretch>
          </a:blipFill>
        </p:spPr>
        <p:txBody>
          <a:bodyPr rtlCol="0" anchor="ctr">
            <a:noAutofit/>
          </a:bodyPr>
          <a:lstStyle>
            <a:lvl1pPr algn="ctr">
              <a:defRPr/>
            </a:lvl1pPr>
          </a:lstStyle>
          <a:p>
            <a:pPr lvl="0"/>
            <a:r>
              <a:rPr lang="en-US" noProof="0"/>
              <a:t>Click icon to add picture</a:t>
            </a:r>
          </a:p>
        </p:txBody>
      </p:sp>
      <p:sp>
        <p:nvSpPr>
          <p:cNvPr id="15" name="Text Placeholder 10"/>
          <p:cNvSpPr>
            <a:spLocks noGrp="1"/>
          </p:cNvSpPr>
          <p:nvPr>
            <p:ph type="body" sz="quarter" idx="15"/>
          </p:nvPr>
        </p:nvSpPr>
        <p:spPr>
          <a:xfrm>
            <a:off x="464841" y="4847661"/>
            <a:ext cx="9602819" cy="727892"/>
          </a:xfrm>
        </p:spPr>
        <p:txBody>
          <a:bodyPr/>
          <a:lstStyle>
            <a:lvl1pPr>
              <a:defRPr sz="1765">
                <a:solidFill>
                  <a:schemeClr val="bg1"/>
                </a:solidFill>
              </a:defRPr>
            </a:lvl1pPr>
            <a:lvl2pPr>
              <a:defRPr sz="1765">
                <a:solidFill>
                  <a:schemeClr val="bg1"/>
                </a:solidFill>
              </a:defRPr>
            </a:lvl2pPr>
            <a:lvl3pPr>
              <a:defRPr sz="1371"/>
            </a:lvl3pPr>
            <a:lvl4pPr>
              <a:defRPr sz="1371"/>
            </a:lvl4pPr>
            <a:lvl5pPr>
              <a:defRPr sz="1028"/>
            </a:lvl5pPr>
          </a:lstStyle>
          <a:p>
            <a:pPr lvl="0"/>
            <a:r>
              <a:rPr lang="en-US"/>
              <a:t>Click to edit Master text styles</a:t>
            </a:r>
          </a:p>
          <a:p>
            <a:pPr lvl="1"/>
            <a:r>
              <a:rPr lang="en-US"/>
              <a:t>Second level</a:t>
            </a:r>
          </a:p>
        </p:txBody>
      </p:sp>
      <p:sp>
        <p:nvSpPr>
          <p:cNvPr id="16" name="Title 1"/>
          <p:cNvSpPr>
            <a:spLocks noGrp="1"/>
          </p:cNvSpPr>
          <p:nvPr>
            <p:ph type="title"/>
          </p:nvPr>
        </p:nvSpPr>
        <p:spPr>
          <a:xfrm>
            <a:off x="407391" y="3029995"/>
            <a:ext cx="9660269" cy="1793104"/>
          </a:xfrm>
          <a:noFill/>
        </p:spPr>
        <p:txBody>
          <a:bodyPr bIns="182880" anchor="b" anchorCtr="0"/>
          <a:lstStyle>
            <a:lvl1pPr>
              <a:defRPr sz="4704" strike="noStrike" spc="-49" baseline="0">
                <a:gradFill>
                  <a:gsLst>
                    <a:gs pos="83000">
                      <a:schemeClr val="bg2"/>
                    </a:gs>
                    <a:gs pos="99000">
                      <a:schemeClr val="bg2"/>
                    </a:gs>
                  </a:gsLst>
                  <a:lin ang="5400000" scaled="1"/>
                </a:gradFill>
              </a:defRPr>
            </a:lvl1pPr>
          </a:lstStyle>
          <a:p>
            <a:r>
              <a:rPr lang="en-US"/>
              <a:t>Click to edit Master title style</a:t>
            </a:r>
          </a:p>
        </p:txBody>
      </p:sp>
    </p:spTree>
    <p:extLst>
      <p:ext uri="{BB962C8B-B14F-4D97-AF65-F5344CB8AC3E}">
        <p14:creationId xmlns:p14="http://schemas.microsoft.com/office/powerpoint/2010/main" val="178321396"/>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userDrawn="1">
  <p:cSld name="1_Dem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4200" y="3962400"/>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8378943B-C30D-8D9C-9277-70CC3E86090C}"/>
              </a:ext>
            </a:extLst>
          </p:cNvPr>
          <p:cNvSpPr>
            <a:spLocks noGrp="1"/>
          </p:cNvSpPr>
          <p:nvPr>
            <p:ph type="body" sz="quarter" idx="13" hasCustomPrompt="1"/>
          </p:nvPr>
        </p:nvSpPr>
        <p:spPr>
          <a:xfrm>
            <a:off x="584200" y="4294188"/>
            <a:ext cx="9144000" cy="246221"/>
          </a:xfrm>
        </p:spPr>
        <p:txBody>
          <a:bodyPr/>
          <a:lstStyle>
            <a:lvl1pPr marL="0" indent="0">
              <a:buNone/>
              <a:defRPr sz="1600"/>
            </a:lvl1pPr>
          </a:lstStyle>
          <a:p>
            <a:pPr lvl="0"/>
            <a:r>
              <a:rPr lang="en-US"/>
              <a:t>Title, company, or other information</a:t>
            </a:r>
          </a:p>
        </p:txBody>
      </p:sp>
    </p:spTree>
    <p:extLst>
      <p:ext uri="{BB962C8B-B14F-4D97-AF65-F5344CB8AC3E}">
        <p14:creationId xmlns:p14="http://schemas.microsoft.com/office/powerpoint/2010/main" val="5946891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userDrawn="1">
  <p:cSld name="12Column-BAP">
    <p:spTree>
      <p:nvGrpSpPr>
        <p:cNvPr id="1" name=""/>
        <p:cNvGrpSpPr/>
        <p:nvPr/>
      </p:nvGrpSpPr>
      <p:grpSpPr>
        <a:xfrm>
          <a:off x="0" y="0"/>
          <a:ext cx="0" cy="0"/>
          <a:chOff x="0" y="0"/>
          <a:chExt cx="0" cy="0"/>
        </a:xfrm>
      </p:grpSpPr>
      <p:sp>
        <p:nvSpPr>
          <p:cNvPr id="6" name="Text Placeholder 4"/>
          <p:cNvSpPr>
            <a:spLocks noGrp="1"/>
          </p:cNvSpPr>
          <p:nvPr>
            <p:ph type="body" sz="quarter" idx="11"/>
          </p:nvPr>
        </p:nvSpPr>
        <p:spPr>
          <a:xfrm>
            <a:off x="10121900" y="-558800"/>
            <a:ext cx="2070100" cy="330200"/>
          </a:xfrm>
          <a:prstGeom prst="rect">
            <a:avLst/>
          </a:prstGeom>
          <a:solidFill>
            <a:schemeClr val="bg1">
              <a:lumMod val="95000"/>
            </a:schemeClr>
          </a:solidFill>
          <a:ln>
            <a:solidFill>
              <a:schemeClr val="bg1">
                <a:lumMod val="50000"/>
              </a:schemeClr>
            </a:solidFill>
            <a:prstDash val="sysDot"/>
          </a:ln>
        </p:spPr>
        <p:txBody>
          <a:bodyPr anchor="ctr"/>
          <a:lstStyle>
            <a:lvl1pPr marL="0" indent="0" algn="r">
              <a:buNone/>
              <a:defRPr sz="1400" b="0" i="0">
                <a:solidFill>
                  <a:schemeClr val="bg1">
                    <a:lumMod val="50000"/>
                  </a:schemeClr>
                </a:solidFill>
                <a:latin typeface="Segoe UI" panose="020B0502040204020203" pitchFamily="34" charset="0"/>
                <a:cs typeface="Segoe UI" panose="020B0502040204020203" pitchFamily="34" charset="0"/>
              </a:defRPr>
            </a:lvl1pPr>
            <a:lvl2pPr marL="457200" indent="0">
              <a:buNone/>
              <a:defRPr sz="1000" b="0" i="0">
                <a:solidFill>
                  <a:schemeClr val="bg1">
                    <a:lumMod val="50000"/>
                  </a:schemeClr>
                </a:solidFill>
                <a:latin typeface="Segoe UI" panose="020B0502040204020203" pitchFamily="34" charset="0"/>
                <a:cs typeface="Segoe UI" panose="020B0502040204020203" pitchFamily="34" charset="0"/>
              </a:defRPr>
            </a:lvl2pPr>
            <a:lvl3pPr marL="914400" indent="0">
              <a:buNone/>
              <a:defRPr sz="1000" b="0" i="0">
                <a:solidFill>
                  <a:schemeClr val="bg1">
                    <a:lumMod val="50000"/>
                  </a:schemeClr>
                </a:solidFill>
                <a:latin typeface="Segoe UI" panose="020B0502040204020203" pitchFamily="34" charset="0"/>
                <a:cs typeface="Segoe UI" panose="020B0502040204020203" pitchFamily="34" charset="0"/>
              </a:defRPr>
            </a:lvl3pPr>
            <a:lvl4pPr marL="1371600" indent="0">
              <a:buNone/>
              <a:defRPr sz="1000" b="0" i="0">
                <a:solidFill>
                  <a:schemeClr val="bg1">
                    <a:lumMod val="50000"/>
                  </a:schemeClr>
                </a:solidFill>
                <a:latin typeface="Segoe UI" panose="020B0502040204020203" pitchFamily="34" charset="0"/>
                <a:cs typeface="Segoe UI" panose="020B0502040204020203" pitchFamily="34" charset="0"/>
              </a:defRPr>
            </a:lvl4pPr>
            <a:lvl5pPr marL="1828800" indent="0">
              <a:buNone/>
              <a:defRPr sz="1000" b="0" i="0">
                <a:solidFill>
                  <a:schemeClr val="bg1">
                    <a:lumMod val="50000"/>
                  </a:schemeClr>
                </a:solidFill>
                <a:latin typeface="Segoe UI" panose="020B0502040204020203" pitchFamily="34" charset="0"/>
                <a:cs typeface="Segoe UI" panose="020B0502040204020203" pitchFamily="34" charset="0"/>
              </a:defRPr>
            </a:lvl5pPr>
          </a:lstStyle>
          <a:p>
            <a:pPr lvl="0"/>
            <a:r>
              <a:rPr lang="en-US"/>
              <a:t>Click to edit Master text styles</a:t>
            </a:r>
          </a:p>
        </p:txBody>
      </p:sp>
    </p:spTree>
    <p:extLst>
      <p:ext uri="{BB962C8B-B14F-4D97-AF65-F5344CB8AC3E}">
        <p14:creationId xmlns:p14="http://schemas.microsoft.com/office/powerpoint/2010/main" val="37431156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998113"/>
            <a:ext cx="4161981" cy="861774"/>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15448491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615553"/>
          </a:xfrm>
        </p:spPr>
        <p:txBody>
          <a:bodyPr wrap="square" anchor="t">
            <a:spAutoFit/>
          </a:bodyPr>
          <a:lstStyle>
            <a:lvl1pPr>
              <a:lnSpc>
                <a:spcPct val="100000"/>
              </a:lnSpc>
              <a:defRPr sz="20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2323871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m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6404313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5469156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Vide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21599543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15223932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1298401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0000"/>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5119183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10/24/2023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60715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7100814"/>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Blank 2">
    <p:bg>
      <p:bgPr>
        <a:solidFill>
          <a:srgbClr val="1A1A1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720122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a:xfrm>
            <a:off x="588263" y="497541"/>
            <a:ext cx="11018520" cy="430887"/>
          </a:xfrm>
        </p:spPr>
        <p:txBody>
          <a:bodyPr/>
          <a:lstStyle>
            <a:lvl1pPr>
              <a:defRPr sz="2800"/>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CD7C51EB-D279-154E-8F43-40608F83D105}"/>
              </a:ext>
            </a:extLst>
          </p:cNvPr>
          <p:cNvSpPr>
            <a:spLocks noGrp="1"/>
          </p:cNvSpPr>
          <p:nvPr>
            <p:ph type="ftr" sz="quarter" idx="3"/>
          </p:nvPr>
        </p:nvSpPr>
        <p:spPr>
          <a:xfrm>
            <a:off x="584201" y="6456459"/>
            <a:ext cx="11025188" cy="107854"/>
          </a:xfrm>
          <a:prstGeom prst="rect">
            <a:avLst/>
          </a:prstGeom>
        </p:spPr>
        <p:txBody>
          <a:bodyPr/>
          <a:lstStyle>
            <a:lvl1pPr>
              <a:defRPr sz="800">
                <a:solidFill>
                  <a:schemeClr val="bg2">
                    <a:lumMod val="50000"/>
                  </a:schemeClr>
                </a:solidFill>
              </a:defRPr>
            </a:lvl1pPr>
          </a:lstStyle>
          <a:p>
            <a:r>
              <a:rPr lang="en-US"/>
              <a:t>© Microsoft Corporation                                                                                  					   	    	                                     Microsoft 365 </a:t>
            </a:r>
          </a:p>
        </p:txBody>
      </p:sp>
    </p:spTree>
    <p:extLst>
      <p:ext uri="{BB962C8B-B14F-4D97-AF65-F5344CB8AC3E}">
        <p14:creationId xmlns:p14="http://schemas.microsoft.com/office/powerpoint/2010/main" val="2734193549"/>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510988"/>
            <a:ext cx="11018520" cy="430887"/>
          </a:xfrm>
        </p:spPr>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406532560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p:bg>
      <p:bgPr>
        <a:solidFill>
          <a:srgbClr val="1A1A1A"/>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a:extLst>
              <a:ext uri="{FF2B5EF4-FFF2-40B4-BE49-F238E27FC236}">
                <a16:creationId xmlns:a16="http://schemas.microsoft.com/office/drawing/2014/main" id="{2EEC6248-87BC-4D4D-98C3-91E1890DDA17}"/>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35007643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CED28-5756-4077-BDED-A255253172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B1FB90-6AE0-4F98-A4D3-C6BA3252DC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56A258-ED60-4E48-A202-825E508F6E3D}"/>
              </a:ext>
            </a:extLst>
          </p:cNvPr>
          <p:cNvSpPr>
            <a:spLocks noGrp="1"/>
          </p:cNvSpPr>
          <p:nvPr>
            <p:ph type="dt" sz="half" idx="10"/>
          </p:nvPr>
        </p:nvSpPr>
        <p:spPr/>
        <p:txBody>
          <a:bodyPr/>
          <a:lstStyle/>
          <a:p>
            <a:fld id="{56B9FBA4-4C62-4938-80F5-473D1AACECE7}" type="datetimeFigureOut">
              <a:rPr lang="en-US" smtClean="0"/>
              <a:t>10/24/2023</a:t>
            </a:fld>
            <a:endParaRPr lang="en-US"/>
          </a:p>
        </p:txBody>
      </p:sp>
      <p:sp>
        <p:nvSpPr>
          <p:cNvPr id="5" name="Footer Placeholder 4">
            <a:extLst>
              <a:ext uri="{FF2B5EF4-FFF2-40B4-BE49-F238E27FC236}">
                <a16:creationId xmlns:a16="http://schemas.microsoft.com/office/drawing/2014/main" id="{AAE43233-AC42-465D-9155-7A280B30AD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988519-85BF-444B-A92B-4CCFD5463D5F}"/>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4130967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Content - Triple Column_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29D84-1874-0443-88E6-E38867CBD2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1B0F32-91D5-FA4F-B634-F15D1C3D9546}"/>
              </a:ext>
            </a:extLst>
          </p:cNvPr>
          <p:cNvSpPr>
            <a:spLocks noGrp="1"/>
          </p:cNvSpPr>
          <p:nvPr>
            <p:ph sz="half" idx="1"/>
          </p:nvPr>
        </p:nvSpPr>
        <p:spPr>
          <a:xfrm>
            <a:off x="457200" y="2142642"/>
            <a:ext cx="3200400" cy="376175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68C49CB2-E66C-694E-A6B7-C8FB71D4E452}"/>
              </a:ext>
            </a:extLst>
          </p:cNvPr>
          <p:cNvSpPr>
            <a:spLocks noGrp="1"/>
          </p:cNvSpPr>
          <p:nvPr>
            <p:ph sz="half" idx="11"/>
          </p:nvPr>
        </p:nvSpPr>
        <p:spPr>
          <a:xfrm>
            <a:off x="4495800" y="2142642"/>
            <a:ext cx="3200400" cy="376175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84840B20-C12D-4341-8583-DDED29510512}"/>
              </a:ext>
            </a:extLst>
          </p:cNvPr>
          <p:cNvSpPr>
            <a:spLocks noGrp="1"/>
          </p:cNvSpPr>
          <p:nvPr>
            <p:ph sz="half" idx="12"/>
          </p:nvPr>
        </p:nvSpPr>
        <p:spPr>
          <a:xfrm>
            <a:off x="8534400" y="2142642"/>
            <a:ext cx="3200400" cy="376175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30188C83-FADC-1A48-9D96-8C3E7D11257E}"/>
              </a:ext>
              <a:ext uri="{C183D7F6-B498-43B3-948B-1728B52AA6E4}">
                <adec:decorative xmlns:adec="http://schemas.microsoft.com/office/drawing/2017/decorative" val="1"/>
              </a:ext>
            </a:extLst>
          </p:cNvPr>
          <p:cNvSpPr>
            <a:spLocks noGrp="1"/>
          </p:cNvSpPr>
          <p:nvPr>
            <p:ph type="dt" sz="half" idx="13"/>
          </p:nvPr>
        </p:nvSpPr>
        <p:spPr/>
        <p:txBody>
          <a:bodyPr/>
          <a:lstStyle/>
          <a:p>
            <a:fld id="{1E5358D1-79CF-DE4F-A686-B9E8FC8A73FF}" type="datetimeFigureOut">
              <a:rPr lang="en-US" smtClean="0"/>
              <a:pPr/>
              <a:t>10/24/2023</a:t>
            </a:fld>
            <a:endParaRPr lang="en-US"/>
          </a:p>
        </p:txBody>
      </p:sp>
      <p:pic>
        <p:nvPicPr>
          <p:cNvPr id="4" name="Microsoft Logo">
            <a:extLst>
              <a:ext uri="{FF2B5EF4-FFF2-40B4-BE49-F238E27FC236}">
                <a16:creationId xmlns:a16="http://schemas.microsoft.com/office/drawing/2014/main" id="{4B7E80A8-4A25-724C-E7EC-77A0181920C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7200" y="296315"/>
            <a:ext cx="988036" cy="384722"/>
          </a:xfrm>
          <a:prstGeom prst="rect">
            <a:avLst/>
          </a:prstGeom>
        </p:spPr>
      </p:pic>
    </p:spTree>
    <p:extLst>
      <p:ext uri="{BB962C8B-B14F-4D97-AF65-F5344CB8AC3E}">
        <p14:creationId xmlns:p14="http://schemas.microsoft.com/office/powerpoint/2010/main" val="2863941222"/>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_Content_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17273-27C5-45C8-B085-61188A1FB17F}"/>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63725E9B-9024-43BA-AEFF-BB6642896FCA}"/>
              </a:ext>
            </a:extLst>
          </p:cNvPr>
          <p:cNvSpPr>
            <a:spLocks noGrp="1"/>
          </p:cNvSpPr>
          <p:nvPr>
            <p:ph sz="quarter" idx="11"/>
          </p:nvPr>
        </p:nvSpPr>
        <p:spPr>
          <a:xfrm>
            <a:off x="457200" y="1819275"/>
            <a:ext cx="112776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2DBBF145-C5ED-4311-93FD-695B5D624699}"/>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10/24/2023</a:t>
            </a:fld>
            <a:endParaRPr lang="en-US"/>
          </a:p>
        </p:txBody>
      </p:sp>
      <p:pic>
        <p:nvPicPr>
          <p:cNvPr id="4" name="Microsoft Logo">
            <a:extLst>
              <a:ext uri="{FF2B5EF4-FFF2-40B4-BE49-F238E27FC236}">
                <a16:creationId xmlns:a16="http://schemas.microsoft.com/office/drawing/2014/main" id="{AD134A05-AA95-ACD6-8C0F-3F6B18D2BAC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7200" y="296315"/>
            <a:ext cx="988036" cy="384722"/>
          </a:xfrm>
          <a:prstGeom prst="rect">
            <a:avLst/>
          </a:prstGeom>
        </p:spPr>
      </p:pic>
    </p:spTree>
    <p:extLst>
      <p:ext uri="{BB962C8B-B14F-4D97-AF65-F5344CB8AC3E}">
        <p14:creationId xmlns:p14="http://schemas.microsoft.com/office/powerpoint/2010/main" val="3217368755"/>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ontent - Table_Light">
    <p:bg>
      <p:bgPr>
        <a:solidFill>
          <a:srgbClr val="E8EFFF">
            <a:alpha val="5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509-7A9D-A24D-A478-F7123A7974FE}"/>
              </a:ext>
            </a:extLst>
          </p:cNvPr>
          <p:cNvSpPr>
            <a:spLocks noGrp="1"/>
          </p:cNvSpPr>
          <p:nvPr>
            <p:ph type="title"/>
          </p:nvPr>
        </p:nvSpPr>
        <p:spPr/>
        <p:txBody>
          <a:bodyPr/>
          <a:lstStyle/>
          <a:p>
            <a:r>
              <a:rPr lang="en-US"/>
              <a:t>Click to edit Master title style</a:t>
            </a:r>
          </a:p>
        </p:txBody>
      </p:sp>
      <p:sp>
        <p:nvSpPr>
          <p:cNvPr id="16" name="Content Placeholder 2">
            <a:extLst>
              <a:ext uri="{FF2B5EF4-FFF2-40B4-BE49-F238E27FC236}">
                <a16:creationId xmlns:a16="http://schemas.microsoft.com/office/drawing/2014/main" id="{42223059-CBAB-6847-81BA-AE07634C184D}"/>
              </a:ext>
            </a:extLst>
          </p:cNvPr>
          <p:cNvSpPr>
            <a:spLocks noGrp="1"/>
          </p:cNvSpPr>
          <p:nvPr>
            <p:ph sz="half" idx="1"/>
          </p:nvPr>
        </p:nvSpPr>
        <p:spPr>
          <a:xfrm>
            <a:off x="457200" y="2139252"/>
            <a:ext cx="3200400" cy="376175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able Placeholder 19">
            <a:extLst>
              <a:ext uri="{FF2B5EF4-FFF2-40B4-BE49-F238E27FC236}">
                <a16:creationId xmlns:a16="http://schemas.microsoft.com/office/drawing/2014/main" id="{B968BB1D-04A1-E54B-B295-5DFC62655459}"/>
              </a:ext>
            </a:extLst>
          </p:cNvPr>
          <p:cNvSpPr>
            <a:spLocks noGrp="1"/>
          </p:cNvSpPr>
          <p:nvPr>
            <p:ph type="tbl" sz="quarter" idx="10"/>
          </p:nvPr>
        </p:nvSpPr>
        <p:spPr>
          <a:xfrm>
            <a:off x="4181475" y="2139950"/>
            <a:ext cx="6701678" cy="3336755"/>
          </a:xfrm>
        </p:spPr>
        <p:txBody>
          <a:bodyPr/>
          <a:lstStyle>
            <a:lvl1pPr>
              <a:defRPr>
                <a:noFill/>
              </a:defRPr>
            </a:lvl1pPr>
          </a:lstStyle>
          <a:p>
            <a:endParaRPr lang="en-US"/>
          </a:p>
        </p:txBody>
      </p:sp>
      <p:sp>
        <p:nvSpPr>
          <p:cNvPr id="3" name="Date Placeholder 2">
            <a:extLst>
              <a:ext uri="{FF2B5EF4-FFF2-40B4-BE49-F238E27FC236}">
                <a16:creationId xmlns:a16="http://schemas.microsoft.com/office/drawing/2014/main" id="{A2A41892-8619-3246-9371-45854448038E}"/>
              </a:ext>
              <a:ext uri="{C183D7F6-B498-43B3-948B-1728B52AA6E4}">
                <adec:decorative xmlns:adec="http://schemas.microsoft.com/office/drawing/2017/decorative" val="1"/>
              </a:ext>
            </a:extLst>
          </p:cNvPr>
          <p:cNvSpPr>
            <a:spLocks noGrp="1"/>
          </p:cNvSpPr>
          <p:nvPr>
            <p:ph type="dt" sz="half" idx="11"/>
          </p:nvPr>
        </p:nvSpPr>
        <p:spPr/>
        <p:txBody>
          <a:bodyPr/>
          <a:lstStyle/>
          <a:p>
            <a:fld id="{1E5358D1-79CF-DE4F-A686-B9E8FC8A73FF}" type="datetimeFigureOut">
              <a:rPr lang="en-US" smtClean="0"/>
              <a:pPr/>
              <a:t>10/24/2023</a:t>
            </a:fld>
            <a:endParaRPr lang="en-US"/>
          </a:p>
        </p:txBody>
      </p:sp>
      <p:pic>
        <p:nvPicPr>
          <p:cNvPr id="4" name="Microsoft Logo">
            <a:extLst>
              <a:ext uri="{FF2B5EF4-FFF2-40B4-BE49-F238E27FC236}">
                <a16:creationId xmlns:a16="http://schemas.microsoft.com/office/drawing/2014/main" id="{27FB6C58-F4A7-3191-5DC4-A316A04D2BA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7200" y="296315"/>
            <a:ext cx="988036" cy="384722"/>
          </a:xfrm>
          <a:prstGeom prst="rect">
            <a:avLst/>
          </a:prstGeom>
        </p:spPr>
      </p:pic>
    </p:spTree>
    <p:extLst>
      <p:ext uri="{BB962C8B-B14F-4D97-AF65-F5344CB8AC3E}">
        <p14:creationId xmlns:p14="http://schemas.microsoft.com/office/powerpoint/2010/main" val="3947774085"/>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Dividing Slide.02_Light">
    <p:bg>
      <p:bgPr>
        <a:solidFill>
          <a:srgbClr val="93D2EE"/>
        </a:solidFill>
        <a:effectLst/>
      </p:bgPr>
    </p:bg>
    <p:spTree>
      <p:nvGrpSpPr>
        <p:cNvPr id="1" name=""/>
        <p:cNvGrpSpPr/>
        <p:nvPr/>
      </p:nvGrpSpPr>
      <p:grpSpPr>
        <a:xfrm>
          <a:off x="0" y="0"/>
          <a:ext cx="0" cy="0"/>
          <a:chOff x="0" y="0"/>
          <a:chExt cx="0" cy="0"/>
        </a:xfrm>
      </p:grpSpPr>
      <p:pic>
        <p:nvPicPr>
          <p:cNvPr id="8" name="Decorative - Art" descr="A picture containing sky, indoor, computer&#10;&#10;Description automatically generated">
            <a:extLst>
              <a:ext uri="{FF2B5EF4-FFF2-40B4-BE49-F238E27FC236}">
                <a16:creationId xmlns:a16="http://schemas.microsoft.com/office/drawing/2014/main" id="{D8E36074-9D52-A748-AB01-7048B1BB7D8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2967"/>
          <a:stretch/>
        </p:blipFill>
        <p:spPr>
          <a:xfrm>
            <a:off x="3373395" y="-2554"/>
            <a:ext cx="8818606" cy="6860554"/>
          </a:xfrm>
          <a:prstGeom prst="rect">
            <a:avLst/>
          </a:prstGeom>
        </p:spPr>
      </p:pic>
      <p:sp>
        <p:nvSpPr>
          <p:cNvPr id="10" name="Decorative - Background Color">
            <a:extLst>
              <a:ext uri="{FF2B5EF4-FFF2-40B4-BE49-F238E27FC236}">
                <a16:creationId xmlns:a16="http://schemas.microsoft.com/office/drawing/2014/main" id="{3E4C0E2E-1020-D91B-4598-CA3ABA2403F2}"/>
              </a:ext>
            </a:extLst>
          </p:cNvPr>
          <p:cNvSpPr/>
          <p:nvPr userDrawn="1"/>
        </p:nvSpPr>
        <p:spPr>
          <a:xfrm>
            <a:off x="0" y="0"/>
            <a:ext cx="11430000" cy="6858000"/>
          </a:xfrm>
          <a:prstGeom prst="rect">
            <a:avLst/>
          </a:prstGeom>
          <a:gradFill>
            <a:gsLst>
              <a:gs pos="92000">
                <a:srgbClr val="E8EFFF">
                  <a:alpha val="0"/>
                </a:srgbClr>
              </a:gs>
              <a:gs pos="28000">
                <a:srgbClr val="E8EF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BD3A20B5-AC25-054E-9C14-F75EA83DE701}"/>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10/24/2023</a:t>
            </a:fld>
            <a:endParaRPr lang="en-US"/>
          </a:p>
        </p:txBody>
      </p:sp>
      <p:sp>
        <p:nvSpPr>
          <p:cNvPr id="2" name="Title 1">
            <a:extLst>
              <a:ext uri="{FF2B5EF4-FFF2-40B4-BE49-F238E27FC236}">
                <a16:creationId xmlns:a16="http://schemas.microsoft.com/office/drawing/2014/main" id="{BF4533DD-B818-9495-D883-0E3EF01789C7}"/>
              </a:ext>
            </a:extLst>
          </p:cNvPr>
          <p:cNvSpPr>
            <a:spLocks noGrp="1"/>
          </p:cNvSpPr>
          <p:nvPr>
            <p:ph type="title"/>
          </p:nvPr>
        </p:nvSpPr>
        <p:spPr>
          <a:xfrm>
            <a:off x="480392" y="3224905"/>
            <a:ext cx="11277600" cy="567566"/>
          </a:xfrm>
        </p:spPr>
        <p:txBody>
          <a:bodyPr>
            <a:normAutofit/>
          </a:bodyPr>
          <a:lstStyle>
            <a:lvl1pPr>
              <a:defRPr sz="2800"/>
            </a:lvl1pPr>
          </a:lstStyle>
          <a:p>
            <a:r>
              <a:rPr lang="en-US"/>
              <a:t>Click to edit Master title style</a:t>
            </a:r>
          </a:p>
        </p:txBody>
      </p:sp>
      <p:pic>
        <p:nvPicPr>
          <p:cNvPr id="5" name="Microsoft Logo">
            <a:extLst>
              <a:ext uri="{FF2B5EF4-FFF2-40B4-BE49-F238E27FC236}">
                <a16:creationId xmlns:a16="http://schemas.microsoft.com/office/drawing/2014/main" id="{C8BADFAA-FDA7-ADA6-4C2A-85CC08FCD48E}"/>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57200" y="296315"/>
            <a:ext cx="988036" cy="384722"/>
          </a:xfrm>
          <a:prstGeom prst="rect">
            <a:avLst/>
          </a:prstGeom>
        </p:spPr>
      </p:pic>
      <p:sp>
        <p:nvSpPr>
          <p:cNvPr id="6" name="Text Placeholder 9">
            <a:extLst>
              <a:ext uri="{FF2B5EF4-FFF2-40B4-BE49-F238E27FC236}">
                <a16:creationId xmlns:a16="http://schemas.microsoft.com/office/drawing/2014/main" id="{CA220BDD-D415-97E6-3E48-6CAE491E260D}"/>
              </a:ext>
            </a:extLst>
          </p:cNvPr>
          <p:cNvSpPr>
            <a:spLocks noGrp="1"/>
          </p:cNvSpPr>
          <p:nvPr>
            <p:ph type="body" sz="quarter" idx="11"/>
          </p:nvPr>
        </p:nvSpPr>
        <p:spPr>
          <a:xfrm>
            <a:off x="480392" y="3905942"/>
            <a:ext cx="3716337" cy="1071562"/>
          </a:xfrm>
        </p:spPr>
        <p:txBody>
          <a:bodyPr>
            <a:normAutofit/>
          </a:bodyPr>
          <a:lstStyle>
            <a:lvl1pPr marL="0" indent="0">
              <a:buNone/>
              <a:defRPr sz="1600">
                <a:solidFill>
                  <a:srgbClr val="2A436E">
                    <a:alpha val="70000"/>
                  </a:srgb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p>
        </p:txBody>
      </p:sp>
    </p:spTree>
    <p:extLst>
      <p:ext uri="{BB962C8B-B14F-4D97-AF65-F5344CB8AC3E}">
        <p14:creationId xmlns:p14="http://schemas.microsoft.com/office/powerpoint/2010/main" val="293001133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10/24/2023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171680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Dividing Slide_Light">
    <p:bg>
      <p:bgPr>
        <a:solidFill>
          <a:srgbClr val="E8EFFF"/>
        </a:solidFill>
        <a:effectLst/>
      </p:bgPr>
    </p:bg>
    <p:spTree>
      <p:nvGrpSpPr>
        <p:cNvPr id="1" name=""/>
        <p:cNvGrpSpPr/>
        <p:nvPr/>
      </p:nvGrpSpPr>
      <p:grpSpPr>
        <a:xfrm>
          <a:off x="0" y="0"/>
          <a:ext cx="0" cy="0"/>
          <a:chOff x="0" y="0"/>
          <a:chExt cx="0" cy="0"/>
        </a:xfrm>
      </p:grpSpPr>
      <p:pic>
        <p:nvPicPr>
          <p:cNvPr id="6" name="Decorative - Art">
            <a:extLst>
              <a:ext uri="{FF2B5EF4-FFF2-40B4-BE49-F238E27FC236}">
                <a16:creationId xmlns:a16="http://schemas.microsoft.com/office/drawing/2014/main" id="{963E5C88-29F4-E74D-E784-2FC548CC2D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2225"/>
          <a:stretch/>
        </p:blipFill>
        <p:spPr>
          <a:xfrm>
            <a:off x="4317297" y="0"/>
            <a:ext cx="7874703" cy="6855446"/>
          </a:xfrm>
          <a:prstGeom prst="rect">
            <a:avLst/>
          </a:prstGeom>
          <a:effectLst>
            <a:softEdge rad="0"/>
          </a:effectLst>
        </p:spPr>
      </p:pic>
      <p:sp>
        <p:nvSpPr>
          <p:cNvPr id="7" name="Decorative - Background Color">
            <a:extLst>
              <a:ext uri="{FF2B5EF4-FFF2-40B4-BE49-F238E27FC236}">
                <a16:creationId xmlns:a16="http://schemas.microsoft.com/office/drawing/2014/main" id="{A7E0C8D9-388F-223E-5BD4-7720A3A7427C}"/>
              </a:ext>
            </a:extLst>
          </p:cNvPr>
          <p:cNvSpPr/>
          <p:nvPr userDrawn="1"/>
        </p:nvSpPr>
        <p:spPr>
          <a:xfrm>
            <a:off x="0" y="0"/>
            <a:ext cx="8007179" cy="6858000"/>
          </a:xfrm>
          <a:prstGeom prst="rect">
            <a:avLst/>
          </a:prstGeom>
          <a:gradFill>
            <a:gsLst>
              <a:gs pos="100000">
                <a:srgbClr val="E8EFFF">
                  <a:alpha val="0"/>
                </a:srgbClr>
              </a:gs>
              <a:gs pos="28000">
                <a:srgbClr val="E8EF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F9E311-29A9-4A6A-6272-01D46CD2EE37}"/>
              </a:ext>
            </a:extLst>
          </p:cNvPr>
          <p:cNvSpPr>
            <a:spLocks noGrp="1"/>
          </p:cNvSpPr>
          <p:nvPr>
            <p:ph type="title"/>
          </p:nvPr>
        </p:nvSpPr>
        <p:spPr>
          <a:xfrm>
            <a:off x="480392" y="3224905"/>
            <a:ext cx="11277600" cy="567566"/>
          </a:xfrm>
        </p:spPr>
        <p:txBody>
          <a:bodyPr>
            <a:normAutofit/>
          </a:bodyPr>
          <a:lstStyle>
            <a:lvl1pPr>
              <a:defRPr sz="2800"/>
            </a:lvl1pPr>
          </a:lstStyle>
          <a:p>
            <a:r>
              <a:rPr lang="en-US"/>
              <a:t>Click to edit Master title style</a:t>
            </a:r>
          </a:p>
        </p:txBody>
      </p:sp>
      <p:sp>
        <p:nvSpPr>
          <p:cNvPr id="4" name="Date Placeholder 3">
            <a:extLst>
              <a:ext uri="{FF2B5EF4-FFF2-40B4-BE49-F238E27FC236}">
                <a16:creationId xmlns:a16="http://schemas.microsoft.com/office/drawing/2014/main" id="{BD3A20B5-AC25-054E-9C14-F75EA83DE701}"/>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10/24/2023</a:t>
            </a:fld>
            <a:endParaRPr lang="en-US"/>
          </a:p>
        </p:txBody>
      </p:sp>
      <p:pic>
        <p:nvPicPr>
          <p:cNvPr id="5" name="Microsoft Logo">
            <a:extLst>
              <a:ext uri="{FF2B5EF4-FFF2-40B4-BE49-F238E27FC236}">
                <a16:creationId xmlns:a16="http://schemas.microsoft.com/office/drawing/2014/main" id="{08E9563E-EB7A-8CF7-0808-44099C5920A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57200" y="296315"/>
            <a:ext cx="988036" cy="384722"/>
          </a:xfrm>
          <a:prstGeom prst="rect">
            <a:avLst/>
          </a:prstGeom>
        </p:spPr>
      </p:pic>
      <p:sp>
        <p:nvSpPr>
          <p:cNvPr id="10" name="Text Placeholder 9">
            <a:extLst>
              <a:ext uri="{FF2B5EF4-FFF2-40B4-BE49-F238E27FC236}">
                <a16:creationId xmlns:a16="http://schemas.microsoft.com/office/drawing/2014/main" id="{697F6E27-FCF3-2943-6331-A472FDF5374C}"/>
              </a:ext>
            </a:extLst>
          </p:cNvPr>
          <p:cNvSpPr>
            <a:spLocks noGrp="1"/>
          </p:cNvSpPr>
          <p:nvPr>
            <p:ph type="body" sz="quarter" idx="11"/>
          </p:nvPr>
        </p:nvSpPr>
        <p:spPr>
          <a:xfrm>
            <a:off x="480392" y="3905942"/>
            <a:ext cx="3716337" cy="1071562"/>
          </a:xfrm>
        </p:spPr>
        <p:txBody>
          <a:bodyPr>
            <a:normAutofit/>
          </a:bodyPr>
          <a:lstStyle>
            <a:lvl1pPr marL="0" indent="0">
              <a:buNone/>
              <a:defRPr sz="1600">
                <a:solidFill>
                  <a:srgbClr val="2A436E">
                    <a:alpha val="70000"/>
                  </a:srgb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p>
        </p:txBody>
      </p:sp>
    </p:spTree>
    <p:extLst>
      <p:ext uri="{BB962C8B-B14F-4D97-AF65-F5344CB8AC3E}">
        <p14:creationId xmlns:p14="http://schemas.microsoft.com/office/powerpoint/2010/main" val="1544974041"/>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Dividing Slide.03_Light">
    <p:bg>
      <p:bgPr>
        <a:solidFill>
          <a:srgbClr val="93D2EE"/>
        </a:solidFill>
        <a:effectLst/>
      </p:bgPr>
    </p:bg>
    <p:spTree>
      <p:nvGrpSpPr>
        <p:cNvPr id="1" name=""/>
        <p:cNvGrpSpPr/>
        <p:nvPr/>
      </p:nvGrpSpPr>
      <p:grpSpPr>
        <a:xfrm>
          <a:off x="0" y="0"/>
          <a:ext cx="0" cy="0"/>
          <a:chOff x="0" y="0"/>
          <a:chExt cx="0" cy="0"/>
        </a:xfrm>
      </p:grpSpPr>
      <p:pic>
        <p:nvPicPr>
          <p:cNvPr id="8" name="Decorative - Art">
            <a:extLst>
              <a:ext uri="{FF2B5EF4-FFF2-40B4-BE49-F238E27FC236}">
                <a16:creationId xmlns:a16="http://schemas.microsoft.com/office/drawing/2014/main" id="{D8E36074-9D52-A748-AB01-7048B1BB7D8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414"/>
          <a:stretch/>
        </p:blipFill>
        <p:spPr>
          <a:xfrm>
            <a:off x="3925347" y="-2554"/>
            <a:ext cx="8266653" cy="6860554"/>
          </a:xfrm>
          <a:prstGeom prst="rect">
            <a:avLst/>
          </a:prstGeom>
        </p:spPr>
      </p:pic>
      <p:sp>
        <p:nvSpPr>
          <p:cNvPr id="6" name="Decorative - Background Color">
            <a:extLst>
              <a:ext uri="{FF2B5EF4-FFF2-40B4-BE49-F238E27FC236}">
                <a16:creationId xmlns:a16="http://schemas.microsoft.com/office/drawing/2014/main" id="{03CC0F89-3ADE-48B8-956C-102D72970D82}"/>
              </a:ext>
            </a:extLst>
          </p:cNvPr>
          <p:cNvSpPr/>
          <p:nvPr userDrawn="1"/>
        </p:nvSpPr>
        <p:spPr>
          <a:xfrm>
            <a:off x="0" y="0"/>
            <a:ext cx="10132509" cy="6858000"/>
          </a:xfrm>
          <a:prstGeom prst="rect">
            <a:avLst/>
          </a:prstGeom>
          <a:gradFill>
            <a:gsLst>
              <a:gs pos="99000">
                <a:srgbClr val="E8EFFF">
                  <a:alpha val="0"/>
                </a:srgbClr>
              </a:gs>
              <a:gs pos="40000">
                <a:srgbClr val="E8EF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BD3A20B5-AC25-054E-9C14-F75EA83DE701}"/>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10/24/2023</a:t>
            </a:fld>
            <a:endParaRPr lang="en-US"/>
          </a:p>
        </p:txBody>
      </p:sp>
      <p:sp>
        <p:nvSpPr>
          <p:cNvPr id="2" name="Title 1">
            <a:extLst>
              <a:ext uri="{FF2B5EF4-FFF2-40B4-BE49-F238E27FC236}">
                <a16:creationId xmlns:a16="http://schemas.microsoft.com/office/drawing/2014/main" id="{CCE2713C-AF91-0DF6-5217-0DA87C36BC26}"/>
              </a:ext>
            </a:extLst>
          </p:cNvPr>
          <p:cNvSpPr>
            <a:spLocks noGrp="1"/>
          </p:cNvSpPr>
          <p:nvPr>
            <p:ph type="title"/>
          </p:nvPr>
        </p:nvSpPr>
        <p:spPr>
          <a:xfrm>
            <a:off x="480392" y="3224905"/>
            <a:ext cx="11277600" cy="567566"/>
          </a:xfrm>
        </p:spPr>
        <p:txBody>
          <a:bodyPr>
            <a:normAutofit/>
          </a:bodyPr>
          <a:lstStyle>
            <a:lvl1pPr>
              <a:defRPr sz="2800"/>
            </a:lvl1pPr>
          </a:lstStyle>
          <a:p>
            <a:r>
              <a:rPr lang="en-US"/>
              <a:t>Click to edit Master title style</a:t>
            </a:r>
          </a:p>
        </p:txBody>
      </p:sp>
      <p:pic>
        <p:nvPicPr>
          <p:cNvPr id="3" name="Microsoft Logo">
            <a:extLst>
              <a:ext uri="{FF2B5EF4-FFF2-40B4-BE49-F238E27FC236}">
                <a16:creationId xmlns:a16="http://schemas.microsoft.com/office/drawing/2014/main" id="{AC9F4426-6AA2-DECE-C0C8-B1C1882D0FC2}"/>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57200" y="296315"/>
            <a:ext cx="988036" cy="384722"/>
          </a:xfrm>
          <a:prstGeom prst="rect">
            <a:avLst/>
          </a:prstGeom>
        </p:spPr>
      </p:pic>
      <p:sp>
        <p:nvSpPr>
          <p:cNvPr id="5" name="Text Placeholder 9">
            <a:extLst>
              <a:ext uri="{FF2B5EF4-FFF2-40B4-BE49-F238E27FC236}">
                <a16:creationId xmlns:a16="http://schemas.microsoft.com/office/drawing/2014/main" id="{4449B19B-A4FA-3080-054C-DA77D9181DF8}"/>
              </a:ext>
            </a:extLst>
          </p:cNvPr>
          <p:cNvSpPr>
            <a:spLocks noGrp="1"/>
          </p:cNvSpPr>
          <p:nvPr>
            <p:ph type="body" sz="quarter" idx="11"/>
          </p:nvPr>
        </p:nvSpPr>
        <p:spPr>
          <a:xfrm>
            <a:off x="480392" y="3905942"/>
            <a:ext cx="3716337" cy="1071562"/>
          </a:xfrm>
        </p:spPr>
        <p:txBody>
          <a:bodyPr>
            <a:normAutofit/>
          </a:bodyPr>
          <a:lstStyle>
            <a:lvl1pPr marL="0" indent="0">
              <a:buNone/>
              <a:defRPr sz="1600">
                <a:solidFill>
                  <a:srgbClr val="2A436E">
                    <a:alpha val="70000"/>
                  </a:srgb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p>
        </p:txBody>
      </p:sp>
    </p:spTree>
    <p:extLst>
      <p:ext uri="{BB962C8B-B14F-4D97-AF65-F5344CB8AC3E}">
        <p14:creationId xmlns:p14="http://schemas.microsoft.com/office/powerpoint/2010/main" val="1729584083"/>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le_Only_Light">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0A2EE187-4506-A44F-912E-34A144A3A135}"/>
              </a:ext>
            </a:extLst>
          </p:cNvPr>
          <p:cNvSpPr>
            <a:spLocks noGrp="1"/>
          </p:cNvSpPr>
          <p:nvPr>
            <p:ph type="title"/>
          </p:nvPr>
        </p:nvSpPr>
        <p:spPr>
          <a:xfrm>
            <a:off x="457200" y="1123122"/>
            <a:ext cx="11277600" cy="567566"/>
          </a:xfrm>
        </p:spPr>
        <p:txBody>
          <a:bodyPr/>
          <a:lstStyle/>
          <a:p>
            <a:r>
              <a:rPr lang="en-US"/>
              <a:t>Click to edit Master title style</a:t>
            </a:r>
          </a:p>
        </p:txBody>
      </p:sp>
      <p:sp>
        <p:nvSpPr>
          <p:cNvPr id="10" name="Date Placeholder 9">
            <a:extLst>
              <a:ext uri="{FF2B5EF4-FFF2-40B4-BE49-F238E27FC236}">
                <a16:creationId xmlns:a16="http://schemas.microsoft.com/office/drawing/2014/main" id="{AFD50A04-76D8-DA45-B68D-44E790AE3346}"/>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10/24/2023</a:t>
            </a:fld>
            <a:endParaRPr lang="en-US"/>
          </a:p>
        </p:txBody>
      </p:sp>
      <p:pic>
        <p:nvPicPr>
          <p:cNvPr id="3" name="Microsoft Logo">
            <a:extLst>
              <a:ext uri="{FF2B5EF4-FFF2-40B4-BE49-F238E27FC236}">
                <a16:creationId xmlns:a16="http://schemas.microsoft.com/office/drawing/2014/main" id="{A3089C2E-C11F-CB86-EC74-D8381B225C5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7200" y="296315"/>
            <a:ext cx="988036" cy="384722"/>
          </a:xfrm>
          <a:prstGeom prst="rect">
            <a:avLst/>
          </a:prstGeom>
        </p:spPr>
      </p:pic>
    </p:spTree>
    <p:extLst>
      <p:ext uri="{BB962C8B-B14F-4D97-AF65-F5344CB8AC3E}">
        <p14:creationId xmlns:p14="http://schemas.microsoft.com/office/powerpoint/2010/main" val="1385458845"/>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Mobile 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E75E-50C6-99BB-0848-95941F7B34C7}"/>
              </a:ext>
            </a:extLst>
          </p:cNvPr>
          <p:cNvSpPr>
            <a:spLocks noGrp="1"/>
          </p:cNvSpPr>
          <p:nvPr>
            <p:ph type="title"/>
          </p:nvPr>
        </p:nvSpPr>
        <p:spPr>
          <a:xfrm>
            <a:off x="588263" y="457200"/>
            <a:ext cx="4926712" cy="553998"/>
          </a:xfrm>
        </p:spPr>
        <p:txBody>
          <a:bodyPr/>
          <a:lstStyle/>
          <a:p>
            <a:r>
              <a:rPr lang="en-US"/>
              <a:t>Click to edit Master title style</a:t>
            </a:r>
          </a:p>
        </p:txBody>
      </p:sp>
      <p:sp>
        <p:nvSpPr>
          <p:cNvPr id="6" name="Text Placeholder 5">
            <a:extLst>
              <a:ext uri="{FF2B5EF4-FFF2-40B4-BE49-F238E27FC236}">
                <a16:creationId xmlns:a16="http://schemas.microsoft.com/office/drawing/2014/main" id="{5B232AC0-B16F-5C51-D13C-BDEF058EC2DB}"/>
              </a:ext>
            </a:extLst>
          </p:cNvPr>
          <p:cNvSpPr>
            <a:spLocks noGrp="1"/>
          </p:cNvSpPr>
          <p:nvPr>
            <p:ph type="body" sz="quarter" idx="10"/>
          </p:nvPr>
        </p:nvSpPr>
        <p:spPr>
          <a:xfrm>
            <a:off x="584199" y="2025650"/>
            <a:ext cx="4930775" cy="4243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descr="This photo is a 'placeholder' only. Drag or drop your photo here, or click and tap the center to insert a photo.">
            <a:extLst>
              <a:ext uri="{FF2B5EF4-FFF2-40B4-BE49-F238E27FC236}">
                <a16:creationId xmlns:a16="http://schemas.microsoft.com/office/drawing/2014/main" id="{560D4059-8C07-7C46-13EE-577BE9B28E67}"/>
              </a:ext>
            </a:extLst>
          </p:cNvPr>
          <p:cNvSpPr>
            <a:spLocks noGrp="1"/>
          </p:cNvSpPr>
          <p:nvPr>
            <p:ph type="pic" sz="quarter" idx="11" hasCustomPrompt="1"/>
          </p:nvPr>
        </p:nvSpPr>
        <p:spPr>
          <a:xfrm>
            <a:off x="7543802" y="843604"/>
            <a:ext cx="2383621" cy="5166360"/>
          </a:xfrm>
          <a:prstGeom prst="roundRect">
            <a:avLst>
              <a:gd name="adj" fmla="val 3755"/>
            </a:avLst>
          </a:prstGeom>
          <a:blipFill>
            <a:blip r:embed="rId3"/>
            <a:stretch>
              <a:fillRect/>
            </a:stretch>
          </a:blipFill>
          <a:ln w="254000">
            <a:gradFill>
              <a:gsLst>
                <a:gs pos="0">
                  <a:srgbClr val="FFFFFF"/>
                </a:gs>
                <a:gs pos="100000">
                  <a:srgbClr val="F2F2F2"/>
                </a:gs>
              </a:gsLst>
              <a:lin ang="2700000" scaled="0"/>
            </a:gradFill>
          </a:ln>
          <a:effectLst>
            <a:outerShdw blurRad="127000" dist="63500" dir="2700000" algn="ctr" rotWithShape="0">
              <a:srgbClr val="000000">
                <a:alpha val="25000"/>
              </a:srgbClr>
            </a:outerShdw>
          </a:effectLst>
        </p:spPr>
        <p:txBody>
          <a:bodyPr bIns="1005840" anchor="ctr" anchorCtr="0">
            <a:noAutofit/>
          </a:bodyPr>
          <a:lstStyle>
            <a:lvl1pPr marL="0" indent="0" algn="ctr">
              <a:buNone/>
              <a:defRPr sz="1200">
                <a:solidFill>
                  <a:srgbClr val="FFFFFF"/>
                </a:solidFill>
                <a:latin typeface="+mj-lt"/>
              </a:defRPr>
            </a:lvl1pPr>
          </a:lstStyle>
          <a:p>
            <a:r>
              <a:rPr lang="en-US"/>
              <a:t>Drag and drop your photo</a:t>
            </a:r>
            <a:br>
              <a:rPr lang="en-US"/>
            </a:br>
            <a:r>
              <a:rPr lang="en-US"/>
              <a:t>here or click or tap icon</a:t>
            </a:r>
            <a:br>
              <a:rPr lang="en-US"/>
            </a:br>
            <a:r>
              <a:rPr lang="en-US"/>
              <a:t>below to insert</a:t>
            </a:r>
          </a:p>
        </p:txBody>
      </p:sp>
    </p:spTree>
    <p:extLst>
      <p:ext uri="{BB962C8B-B14F-4D97-AF65-F5344CB8AC3E}">
        <p14:creationId xmlns:p14="http://schemas.microsoft.com/office/powerpoint/2010/main" val="4103314569"/>
      </p:ext>
    </p:extLst>
  </p:cSld>
  <p:clrMapOvr>
    <a:masterClrMapping/>
  </p:clrMapOvr>
  <p:transition>
    <p:fade/>
  </p:transition>
  <p:extLst>
    <p:ext uri="{DCECCB84-F9BA-43D5-87BE-67443E8EF086}">
      <p15:sldGuideLst xmlns:p15="http://schemas.microsoft.com/office/powerpoint/2012/main">
        <p15:guide id="2" pos="3840">
          <p15:clr>
            <a:srgbClr val="FBAE40"/>
          </p15:clr>
        </p15:guide>
        <p15:guide id="3" pos="3474">
          <p15:clr>
            <a:srgbClr val="FBAE40"/>
          </p15:clr>
        </p15:guide>
        <p15:guide id="4" orient="horz" pos="1276">
          <p15:clr>
            <a:srgbClr val="FBAE40"/>
          </p15:clr>
        </p15:guide>
        <p15:guide id="5" orient="horz" pos="90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89F6F-AB6D-80AE-D998-8DBDD11BAB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9E224C-AF86-E6E7-F698-B97757277C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869D82-061C-9BFC-2C8B-E9F9925057F8}"/>
              </a:ext>
            </a:extLst>
          </p:cNvPr>
          <p:cNvSpPr>
            <a:spLocks noGrp="1"/>
          </p:cNvSpPr>
          <p:nvPr>
            <p:ph type="dt" sz="half" idx="10"/>
          </p:nvPr>
        </p:nvSpPr>
        <p:spPr/>
        <p:txBody>
          <a:bodyPr/>
          <a:lstStyle/>
          <a:p>
            <a:fld id="{23FCEA23-F800-4AE1-B471-6FC524D05CC4}" type="datetimeFigureOut">
              <a:rPr lang="en-US" smtClean="0"/>
              <a:t>10/24/2023</a:t>
            </a:fld>
            <a:endParaRPr lang="en-US"/>
          </a:p>
        </p:txBody>
      </p:sp>
      <p:sp>
        <p:nvSpPr>
          <p:cNvPr id="5" name="Footer Placeholder 4">
            <a:extLst>
              <a:ext uri="{FF2B5EF4-FFF2-40B4-BE49-F238E27FC236}">
                <a16:creationId xmlns:a16="http://schemas.microsoft.com/office/drawing/2014/main" id="{D3EB57FB-7329-FD28-39A8-8DD7791E88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FA4BEC-DF32-18FE-B860-4F96F900D7A9}"/>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40779994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4154496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956271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28050718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3">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32840674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Slide 4">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27566082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10/24/2023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705823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4">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25360445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5">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2580558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413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553668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665179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527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527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9646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54425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128514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85971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D88A8B-7381-2287-CF94-E2B0F2018AA5}"/>
              </a:ext>
            </a:extLst>
          </p:cNvPr>
          <p:cNvPicPr>
            <a:picLocks noChangeAspect="1"/>
          </p:cNvPicPr>
          <p:nvPr userDrawn="1"/>
        </p:nvPicPr>
        <p:blipFill rotWithShape="1">
          <a:blip r:embed="rId3"/>
          <a:srcRect l="10595" t="987" r="10595"/>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7074732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23DB3A-52AD-5804-E6F5-4DE010B8448A}"/>
              </a:ext>
            </a:extLst>
          </p:cNvPr>
          <p:cNvPicPr>
            <a:picLocks noChangeAspect="1"/>
          </p:cNvPicPr>
          <p:nvPr userDrawn="1"/>
        </p:nvPicPr>
        <p:blipFill rotWithShape="1">
          <a:blip r:embed="rId3">
            <a:alphaModFix amt="46000"/>
          </a:blip>
          <a:srcRect l="10595" t="987" r="10595"/>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0496837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10/24/2023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93670183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9674768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64054755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81415092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91098572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41919013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848360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emo slide 3">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3034430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8044389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0434687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Title 3">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9483188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7727381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884BDD-4AB3-430E-9F5B-1F69E02C4062}"/>
              </a:ext>
            </a:extLst>
          </p:cNvPr>
          <p:cNvSpPr txBox="1"/>
          <p:nvPr userDrawn="1"/>
        </p:nvSpPr>
        <p:spPr>
          <a:xfrm>
            <a:off x="833428" y="850098"/>
            <a:ext cx="3047411" cy="591956"/>
          </a:xfrm>
          <a:prstGeom prst="rect">
            <a:avLst/>
          </a:prstGeom>
          <a:solidFill>
            <a:srgbClr val="FFFFFF"/>
          </a:solidFill>
        </p:spPr>
        <p:txBody>
          <a:bodyPr wrap="square" lIns="91440" tIns="91440" rIns="91440" bIns="9144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000" b="0" i="0" u="none" strike="noStrike" kern="0" cap="none" spc="-60" normalizeH="0" baseline="0" noProof="0">
                <a:ln>
                  <a:noFill/>
                </a:ln>
                <a:solidFill>
                  <a:srgbClr val="5655B9"/>
                </a:solidFill>
                <a:effectLst/>
                <a:uLnTx/>
                <a:uFillTx/>
              </a:rPr>
              <a:t>Micro</a:t>
            </a:r>
            <a:r>
              <a:rPr kumimoji="0" lang="en-US" sz="3000" b="0" i="0" u="none" strike="noStrike" kern="0" cap="none" spc="-160" normalizeH="0" baseline="0" noProof="0">
                <a:ln>
                  <a:noFill/>
                </a:ln>
                <a:solidFill>
                  <a:srgbClr val="5655B9"/>
                </a:solidFill>
                <a:effectLst/>
                <a:uLnTx/>
                <a:uFillTx/>
              </a:rPr>
              <a:t>soft</a:t>
            </a:r>
            <a:r>
              <a:rPr kumimoji="0" lang="en-US" sz="3000" b="0" i="0" u="none" strike="noStrike" kern="0" cap="none" spc="-130" normalizeH="0" baseline="0" noProof="0">
                <a:ln>
                  <a:noFill/>
                </a:ln>
                <a:solidFill>
                  <a:srgbClr val="5655B9"/>
                </a:solidFill>
                <a:effectLst/>
                <a:uLnTx/>
                <a:uFillTx/>
              </a:rPr>
              <a:t> </a:t>
            </a:r>
            <a:r>
              <a:rPr kumimoji="0" lang="en-US" sz="3000" b="0" i="0" u="none" strike="noStrike" kern="0" cap="none" spc="-160" normalizeH="0" baseline="0" noProof="0">
                <a:ln>
                  <a:noFill/>
                </a:ln>
                <a:solidFill>
                  <a:srgbClr val="5655B9"/>
                </a:solidFill>
                <a:effectLst/>
                <a:uLnTx/>
                <a:uFillTx/>
              </a:rPr>
              <a:t>Teams</a:t>
            </a:r>
          </a:p>
        </p:txBody>
      </p:sp>
      <p:pic>
        <p:nvPicPr>
          <p:cNvPr id="3" name="Picture 2" descr="Graphical user interface&#10;&#10;Description automatically generated">
            <a:extLst>
              <a:ext uri="{FF2B5EF4-FFF2-40B4-BE49-F238E27FC236}">
                <a16:creationId xmlns:a16="http://schemas.microsoft.com/office/drawing/2014/main" id="{8D865BC8-38A4-4E52-9679-871AE871783C}"/>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43349"/>
          <a:stretch/>
        </p:blipFill>
        <p:spPr>
          <a:xfrm>
            <a:off x="5285994" y="857"/>
            <a:ext cx="6906006" cy="6857143"/>
          </a:xfrm>
          <a:prstGeom prst="rect">
            <a:avLst/>
          </a:prstGeom>
        </p:spPr>
      </p:pic>
    </p:spTree>
    <p:extLst>
      <p:ext uri="{BB962C8B-B14F-4D97-AF65-F5344CB8AC3E}">
        <p14:creationId xmlns:p14="http://schemas.microsoft.com/office/powerpoint/2010/main" val="182662570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467515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170709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lank 3">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899015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414596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8108166"/>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117077328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losing logo slide 2">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1808237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33176556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Blank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EF118-84BD-4110-8103-4280801400C7}"/>
              </a:ext>
            </a:extLst>
          </p:cNvPr>
          <p:cNvSpPr>
            <a:spLocks noGrp="1"/>
          </p:cNvSpPr>
          <p:nvPr>
            <p:ph type="title"/>
          </p:nvPr>
        </p:nvSpPr>
        <p:spPr>
          <a:xfrm>
            <a:off x="7185025" y="2711302"/>
            <a:ext cx="4713288" cy="553998"/>
          </a:xfrm>
        </p:spPr>
        <p:txBody>
          <a:bodyPr/>
          <a:lstStyle/>
          <a:p>
            <a:r>
              <a:rPr lang="en-US"/>
              <a:t>Click to edit Master title style</a:t>
            </a:r>
          </a:p>
        </p:txBody>
      </p:sp>
      <p:sp>
        <p:nvSpPr>
          <p:cNvPr id="4" name="Picture Placeholder 3">
            <a:extLst>
              <a:ext uri="{FF2B5EF4-FFF2-40B4-BE49-F238E27FC236}">
                <a16:creationId xmlns:a16="http://schemas.microsoft.com/office/drawing/2014/main" id="{2AB74659-1A48-45B1-A101-833C4A17C46A}"/>
              </a:ext>
            </a:extLst>
          </p:cNvPr>
          <p:cNvSpPr>
            <a:spLocks noGrp="1"/>
          </p:cNvSpPr>
          <p:nvPr>
            <p:ph type="pic" sz="quarter" idx="10"/>
          </p:nvPr>
        </p:nvSpPr>
        <p:spPr>
          <a:xfrm>
            <a:off x="644894" y="585788"/>
            <a:ext cx="5597156" cy="5683250"/>
          </a:xfrm>
        </p:spPr>
        <p:txBody>
          <a:bodyPr/>
          <a:lstStyle/>
          <a:p>
            <a:endParaRPr lang="en-US"/>
          </a:p>
        </p:txBody>
      </p:sp>
      <p:sp>
        <p:nvSpPr>
          <p:cNvPr id="5" name="Rectangle: Rounded Corners 4">
            <a:extLst>
              <a:ext uri="{FF2B5EF4-FFF2-40B4-BE49-F238E27FC236}">
                <a16:creationId xmlns:a16="http://schemas.microsoft.com/office/drawing/2014/main" id="{AA298AB0-1D86-45D6-AE57-8B54BAD115C8}"/>
              </a:ext>
            </a:extLst>
          </p:cNvPr>
          <p:cNvSpPr/>
          <p:nvPr userDrawn="1"/>
        </p:nvSpPr>
        <p:spPr bwMode="auto">
          <a:xfrm>
            <a:off x="7115433" y="2495107"/>
            <a:ext cx="4852471" cy="49618"/>
          </a:xfrm>
          <a:prstGeom prst="roundRect">
            <a:avLst>
              <a:gd name="adj" fmla="val 50000"/>
            </a:avLst>
          </a:prstGeom>
          <a:gradFill>
            <a:gsLst>
              <a:gs pos="100000">
                <a:srgbClr val="D59DFF"/>
              </a:gs>
              <a:gs pos="0">
                <a:srgbClr val="50E6FF"/>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50899820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10" presetClass="entr" presetSubtype="0" fill="hold" grpId="0" nodeType="withEffect">
                                  <p:stCondLst>
                                    <p:cond delay="1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42" presetClass="path" presetSubtype="0" decel="100000" fill="hold" grpId="1" nodeType="withEffect">
                                  <p:stCondLst>
                                    <p:cond delay="100"/>
                                  </p:stCondLst>
                                  <p:childTnLst>
                                    <p:animMotion origin="layout" path="M 4.16667E-6 3.7037E-7 L 4.16667E-6 0.03472 " pathEditMode="relative" rAng="0" ptsTypes="AA">
                                      <p:cBhvr>
                                        <p:cTn id="12" dur="750" spd="-100000" fill="hold"/>
                                        <p:tgtEl>
                                          <p:spTgt spid="2"/>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animBg="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31467528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5EE52-9F3D-4E15-83E2-689B1DA74EEC}"/>
              </a:ext>
            </a:extLst>
          </p:cNvPr>
          <p:cNvSpPr>
            <a:spLocks noGrp="1"/>
          </p:cNvSpPr>
          <p:nvPr>
            <p:ph type="title"/>
          </p:nvPr>
        </p:nvSpPr>
        <p:spPr>
          <a:xfrm>
            <a:off x="541958" y="316355"/>
            <a:ext cx="11108084" cy="65836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59E2774-27F8-41B7-9628-BA892D48E261}"/>
              </a:ext>
            </a:extLst>
          </p:cNvPr>
          <p:cNvSpPr>
            <a:spLocks noGrp="1"/>
          </p:cNvSpPr>
          <p:nvPr>
            <p:ph idx="1"/>
          </p:nvPr>
        </p:nvSpPr>
        <p:spPr>
          <a:xfrm>
            <a:off x="541958" y="974722"/>
            <a:ext cx="11108084" cy="5117307"/>
          </a:xfrm>
          <a:prstGeom prst="rect">
            <a:avLst/>
          </a:prstGeom>
        </p:spPr>
        <p:txBody>
          <a:bodyPr lIns="0" tIns="91440" rIns="0" bIns="91440"/>
          <a:lstStyle>
            <a:lvl1pPr marL="177800" indent="-177800">
              <a:lnSpc>
                <a:spcPct val="100000"/>
              </a:lnSpc>
              <a:spcBef>
                <a:spcPts val="400"/>
              </a:spcBef>
              <a:spcAft>
                <a:spcPts val="400"/>
              </a:spcAft>
              <a:defRPr sz="1200">
                <a:latin typeface="Segoe UI Semilight" panose="020B0402040204020203" pitchFamily="34" charset="0"/>
                <a:cs typeface="Segoe UI Semilight" panose="020B0402040204020203" pitchFamily="34" charset="0"/>
              </a:defRPr>
            </a:lvl1pPr>
            <a:lvl2pPr marL="406400" indent="-177800">
              <a:lnSpc>
                <a:spcPct val="100000"/>
              </a:lnSpc>
              <a:spcBef>
                <a:spcPts val="400"/>
              </a:spcBef>
              <a:spcAft>
                <a:spcPts val="400"/>
              </a:spcAft>
              <a:buFont typeface="Segoe UI Semilight" panose="020B0402040204020203" pitchFamily="34" charset="0"/>
              <a:buChar char="‑"/>
              <a:defRPr sz="1200">
                <a:latin typeface="Segoe UI Semilight" panose="020B0402040204020203" pitchFamily="34" charset="0"/>
                <a:cs typeface="Segoe UI Semilight" panose="020B0402040204020203" pitchFamily="34" charset="0"/>
              </a:defRPr>
            </a:lvl2pPr>
            <a:lvl3pPr marL="635000" indent="-177800">
              <a:lnSpc>
                <a:spcPct val="100000"/>
              </a:lnSpc>
              <a:spcBef>
                <a:spcPts val="400"/>
              </a:spcBef>
              <a:spcAft>
                <a:spcPts val="400"/>
              </a:spcAft>
              <a:buFont typeface="Courier New" panose="02070309020205020404" pitchFamily="49" charset="0"/>
              <a:buChar char="o"/>
              <a:defRPr sz="1200">
                <a:latin typeface="Segoe UI Semilight" panose="020B0402040204020203" pitchFamily="34" charset="0"/>
                <a:cs typeface="Segoe UI Semilight" panose="020B0402040204020203" pitchFamily="34" charset="0"/>
              </a:defRPr>
            </a:lvl3pPr>
            <a:lvl4pPr marL="863600" indent="-177800">
              <a:lnSpc>
                <a:spcPct val="100000"/>
              </a:lnSpc>
              <a:spcBef>
                <a:spcPts val="400"/>
              </a:spcBef>
              <a:spcAft>
                <a:spcPts val="400"/>
              </a:spcAft>
              <a:buFont typeface="Wingdings" panose="05000000000000000000" pitchFamily="2" charset="2"/>
              <a:buChar char="§"/>
              <a:defRPr sz="1200">
                <a:latin typeface="Segoe UI Semilight" panose="020B0402040204020203" pitchFamily="34" charset="0"/>
                <a:cs typeface="Segoe UI Semilight" panose="020B0402040204020203" pitchFamily="34" charset="0"/>
              </a:defRPr>
            </a:lvl4pPr>
            <a:lvl5pPr>
              <a:defRPr sz="1200">
                <a:latin typeface="Segoe UI Semilight" panose="020B0402040204020203" pitchFamily="34" charset="0"/>
                <a:cs typeface="Segoe UI Semilight" panose="020B04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Content Placeholder 2">
            <a:extLst>
              <a:ext uri="{FF2B5EF4-FFF2-40B4-BE49-F238E27FC236}">
                <a16:creationId xmlns:a16="http://schemas.microsoft.com/office/drawing/2014/main" id="{24DC2842-A293-4356-B98C-DB84EE48CF5C}"/>
              </a:ext>
            </a:extLst>
          </p:cNvPr>
          <p:cNvSpPr>
            <a:spLocks noGrp="1"/>
          </p:cNvSpPr>
          <p:nvPr>
            <p:ph idx="15"/>
          </p:nvPr>
        </p:nvSpPr>
        <p:spPr>
          <a:xfrm>
            <a:off x="541958" y="6356350"/>
            <a:ext cx="11108084" cy="365125"/>
          </a:xfrm>
          <a:prstGeom prst="rect">
            <a:avLst/>
          </a:prstGeom>
        </p:spPr>
        <p:txBody>
          <a:bodyPr lIns="0" tIns="91440" rIns="0" bIns="91440"/>
          <a:lstStyle>
            <a:lvl1pPr marL="0" indent="0">
              <a:lnSpc>
                <a:spcPct val="100000"/>
              </a:lnSpc>
              <a:spcBef>
                <a:spcPts val="400"/>
              </a:spcBef>
              <a:spcAft>
                <a:spcPts val="400"/>
              </a:spcAft>
              <a:buNone/>
              <a:defRPr sz="1200">
                <a:latin typeface="Segoe UI Semilight" panose="020B0402040204020203" pitchFamily="34" charset="0"/>
                <a:cs typeface="Segoe UI Semilight" panose="020B0402040204020203" pitchFamily="34" charset="0"/>
              </a:defRPr>
            </a:lvl1pPr>
            <a:lvl2pPr marL="406400" indent="-177800">
              <a:lnSpc>
                <a:spcPct val="100000"/>
              </a:lnSpc>
              <a:spcBef>
                <a:spcPts val="400"/>
              </a:spcBef>
              <a:spcAft>
                <a:spcPts val="400"/>
              </a:spcAft>
              <a:buFont typeface="Segoe UI Semilight" panose="020B0402040204020203" pitchFamily="34" charset="0"/>
              <a:buChar char="‑"/>
              <a:defRPr sz="1200">
                <a:latin typeface="Segoe UI Semilight" panose="020B0402040204020203" pitchFamily="34" charset="0"/>
                <a:cs typeface="Segoe UI Semilight" panose="020B0402040204020203" pitchFamily="34" charset="0"/>
              </a:defRPr>
            </a:lvl2pPr>
            <a:lvl3pPr marL="635000" indent="-177800">
              <a:lnSpc>
                <a:spcPct val="100000"/>
              </a:lnSpc>
              <a:spcBef>
                <a:spcPts val="400"/>
              </a:spcBef>
              <a:spcAft>
                <a:spcPts val="400"/>
              </a:spcAft>
              <a:buFont typeface="Courier New" panose="02070309020205020404" pitchFamily="49" charset="0"/>
              <a:buChar char="o"/>
              <a:defRPr sz="1200">
                <a:latin typeface="Segoe UI Semilight" panose="020B0402040204020203" pitchFamily="34" charset="0"/>
                <a:cs typeface="Segoe UI Semilight" panose="020B0402040204020203" pitchFamily="34" charset="0"/>
              </a:defRPr>
            </a:lvl3pPr>
            <a:lvl4pPr marL="863600" indent="-177800">
              <a:lnSpc>
                <a:spcPct val="100000"/>
              </a:lnSpc>
              <a:spcBef>
                <a:spcPts val="400"/>
              </a:spcBef>
              <a:spcAft>
                <a:spcPts val="400"/>
              </a:spcAft>
              <a:buFont typeface="Wingdings" panose="05000000000000000000" pitchFamily="2" charset="2"/>
              <a:buChar char="§"/>
              <a:defRPr sz="1200">
                <a:latin typeface="Segoe UI Semilight" panose="020B0402040204020203" pitchFamily="34" charset="0"/>
                <a:cs typeface="Segoe UI Semilight" panose="020B0402040204020203" pitchFamily="34" charset="0"/>
              </a:defRPr>
            </a:lvl4pPr>
            <a:lvl5pPr>
              <a:defRPr sz="1200">
                <a:latin typeface="Segoe UI Semilight" panose="020B0402040204020203" pitchFamily="34" charset="0"/>
                <a:cs typeface="Segoe UI Semilight" panose="020B0402040204020203" pitchFamily="34" charset="0"/>
              </a:defRPr>
            </a:lvl5pPr>
          </a:lstStyle>
          <a:p>
            <a:pPr lvl="0"/>
            <a:r>
              <a:rPr lang="en-US"/>
              <a:t>Click to edit Master text styles</a:t>
            </a:r>
          </a:p>
        </p:txBody>
      </p:sp>
      <p:sp>
        <p:nvSpPr>
          <p:cNvPr id="14" name="Text Placeholder 8">
            <a:extLst>
              <a:ext uri="{FF2B5EF4-FFF2-40B4-BE49-F238E27FC236}">
                <a16:creationId xmlns:a16="http://schemas.microsoft.com/office/drawing/2014/main" id="{F5D3196B-CF6C-4C8D-B90F-7C6015E9DC7A}"/>
              </a:ext>
            </a:extLst>
          </p:cNvPr>
          <p:cNvSpPr>
            <a:spLocks noGrp="1"/>
          </p:cNvSpPr>
          <p:nvPr>
            <p:ph type="body" sz="quarter" idx="16" hasCustomPrompt="1"/>
          </p:nvPr>
        </p:nvSpPr>
        <p:spPr>
          <a:xfrm>
            <a:off x="541958" y="67905"/>
            <a:ext cx="11109960" cy="246888"/>
          </a:xfrm>
          <a:prstGeom prst="rect">
            <a:avLst/>
          </a:prstGeom>
        </p:spPr>
        <p:txBody>
          <a:bodyPr lIns="0" rIns="0" anchor="ctr"/>
          <a:lstStyle>
            <a:lvl1pPr marL="0" indent="0">
              <a:buNone/>
              <a:defRPr sz="1400" spc="50" baseline="0">
                <a:solidFill>
                  <a:schemeClr val="tx2">
                    <a:lumMod val="20000"/>
                    <a:lumOff val="80000"/>
                  </a:schemeClr>
                </a:solidFill>
                <a:latin typeface="Segoe UI" panose="020B0502040204020203" pitchFamily="34" charset="0"/>
                <a:cs typeface="Segoe UI" panose="020B0502040204020203" pitchFamily="34" charset="0"/>
              </a:defRPr>
            </a:lvl1pPr>
            <a:lvl2pPr>
              <a:defRPr sz="1400">
                <a:latin typeface="Segoe UI Semilight" panose="020B0402040204020203" pitchFamily="34" charset="0"/>
                <a:cs typeface="Segoe UI Semilight" panose="020B0402040204020203" pitchFamily="34" charset="0"/>
              </a:defRPr>
            </a:lvl2pPr>
            <a:lvl3pPr>
              <a:defRPr sz="1400">
                <a:latin typeface="Segoe UI Semilight" panose="020B0402040204020203" pitchFamily="34" charset="0"/>
                <a:cs typeface="Segoe UI Semilight" panose="020B0402040204020203" pitchFamily="34" charset="0"/>
              </a:defRPr>
            </a:lvl3pPr>
            <a:lvl4pPr>
              <a:defRPr sz="1400">
                <a:latin typeface="Segoe UI Semilight" panose="020B0402040204020203" pitchFamily="34" charset="0"/>
                <a:cs typeface="Segoe UI Semilight" panose="020B0402040204020203" pitchFamily="34" charset="0"/>
              </a:defRPr>
            </a:lvl4pPr>
            <a:lvl5pPr>
              <a:defRPr sz="1400">
                <a:latin typeface="Segoe UI Semilight" panose="020B0402040204020203" pitchFamily="34" charset="0"/>
                <a:cs typeface="Segoe UI Semilight" panose="020B0402040204020203" pitchFamily="34" charset="0"/>
              </a:defRPr>
            </a:lvl5pPr>
          </a:lstStyle>
          <a:p>
            <a:r>
              <a:rPr lang="en-US" sz="1400">
                <a:solidFill>
                  <a:schemeClr val="accent3"/>
                </a:solidFill>
              </a:rPr>
              <a:t>Click to edit Master title style</a:t>
            </a:r>
          </a:p>
        </p:txBody>
      </p:sp>
    </p:spTree>
    <p:extLst>
      <p:ext uri="{BB962C8B-B14F-4D97-AF65-F5344CB8AC3E}">
        <p14:creationId xmlns:p14="http://schemas.microsoft.com/office/powerpoint/2010/main" val="179565394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CED28-5756-4077-BDED-A255253172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B1FB90-6AE0-4F98-A4D3-C6BA3252DC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56A258-ED60-4E48-A202-825E508F6E3D}"/>
              </a:ext>
            </a:extLst>
          </p:cNvPr>
          <p:cNvSpPr>
            <a:spLocks noGrp="1"/>
          </p:cNvSpPr>
          <p:nvPr>
            <p:ph type="dt" sz="half" idx="10"/>
          </p:nvPr>
        </p:nvSpPr>
        <p:spPr/>
        <p:txBody>
          <a:bodyPr/>
          <a:lstStyle/>
          <a:p>
            <a:fld id="{56B9FBA4-4C62-4938-80F5-473D1AACECE7}" type="datetimeFigureOut">
              <a:rPr lang="en-US" smtClean="0"/>
              <a:t>10/24/2023</a:t>
            </a:fld>
            <a:endParaRPr lang="en-US"/>
          </a:p>
        </p:txBody>
      </p:sp>
      <p:sp>
        <p:nvSpPr>
          <p:cNvPr id="5" name="Footer Placeholder 4">
            <a:extLst>
              <a:ext uri="{FF2B5EF4-FFF2-40B4-BE49-F238E27FC236}">
                <a16:creationId xmlns:a16="http://schemas.microsoft.com/office/drawing/2014/main" id="{AAE43233-AC42-465D-9155-7A280B30AD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988519-85BF-444B-A92B-4CCFD5463D5F}"/>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309427623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01060C"/>
        </a:solidFill>
        <a:effectLst/>
      </p:bgPr>
    </p:bg>
    <p:spTree>
      <p:nvGrpSpPr>
        <p:cNvPr id="1" name=""/>
        <p:cNvGrpSpPr/>
        <p:nvPr/>
      </p:nvGrpSpPr>
      <p:grpSpPr>
        <a:xfrm>
          <a:off x="0" y="0"/>
          <a:ext cx="0" cy="0"/>
          <a:chOff x="0" y="0"/>
          <a:chExt cx="0" cy="0"/>
        </a:xfrm>
      </p:grpSpPr>
      <p:pic>
        <p:nvPicPr>
          <p:cNvPr id="6" name="Picture 5" descr="Circles pattern abstract background">
            <a:extLst>
              <a:ext uri="{FF2B5EF4-FFF2-40B4-BE49-F238E27FC236}">
                <a16:creationId xmlns:a16="http://schemas.microsoft.com/office/drawing/2014/main" id="{913C6B68-99F1-45F2-D622-2C9A8C8227FB}"/>
              </a:ext>
            </a:extLst>
          </p:cNvPr>
          <p:cNvPicPr>
            <a:picLocks noChangeAspect="1"/>
          </p:cNvPicPr>
          <p:nvPr userDrawn="1"/>
        </p:nvPicPr>
        <p:blipFill rotWithShape="1">
          <a:blip r:embed="rId2">
            <a:alphaModFix amt="40000"/>
            <a:extLst>
              <a:ext uri="{28A0092B-C50C-407E-A947-70E740481C1C}">
                <a14:useLocalDpi xmlns:a14="http://schemas.microsoft.com/office/drawing/2010/main" val="0"/>
              </a:ext>
            </a:extLst>
          </a:blip>
          <a:srcRect b="4284"/>
          <a:stretch/>
        </p:blipFill>
        <p:spPr>
          <a:xfrm>
            <a:off x="3526971" y="1014549"/>
            <a:ext cx="8634549" cy="5843452"/>
          </a:xfrm>
          <a:prstGeom prst="rect">
            <a:avLst/>
          </a:prstGeom>
        </p:spPr>
      </p:pic>
    </p:spTree>
    <p:extLst>
      <p:ext uri="{BB962C8B-B14F-4D97-AF65-F5344CB8AC3E}">
        <p14:creationId xmlns:p14="http://schemas.microsoft.com/office/powerpoint/2010/main" val="236381972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89F6F-AB6D-80AE-D998-8DBDD11BAB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9E224C-AF86-E6E7-F698-B97757277C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869D82-061C-9BFC-2C8B-E9F9925057F8}"/>
              </a:ext>
            </a:extLst>
          </p:cNvPr>
          <p:cNvSpPr>
            <a:spLocks noGrp="1"/>
          </p:cNvSpPr>
          <p:nvPr>
            <p:ph type="dt" sz="half" idx="10"/>
          </p:nvPr>
        </p:nvSpPr>
        <p:spPr/>
        <p:txBody>
          <a:bodyPr/>
          <a:lstStyle/>
          <a:p>
            <a:fld id="{23FCEA23-F800-4AE1-B471-6FC524D05CC4}" type="datetimeFigureOut">
              <a:rPr lang="en-US" smtClean="0"/>
              <a:t>10/24/2023</a:t>
            </a:fld>
            <a:endParaRPr lang="en-US"/>
          </a:p>
        </p:txBody>
      </p:sp>
      <p:sp>
        <p:nvSpPr>
          <p:cNvPr id="5" name="Footer Placeholder 4">
            <a:extLst>
              <a:ext uri="{FF2B5EF4-FFF2-40B4-BE49-F238E27FC236}">
                <a16:creationId xmlns:a16="http://schemas.microsoft.com/office/drawing/2014/main" id="{D3EB57FB-7329-FD28-39A8-8DD7791E88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FA4BEC-DF32-18FE-B860-4F96F900D7A9}"/>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428533959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2D67D-C7C5-FAAF-ACED-3856D6D80E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7FD1DA-4998-1A7A-1168-9AEB87DCB7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BFAD19-7C21-38B8-10CF-8E990D6E6EBF}"/>
              </a:ext>
            </a:extLst>
          </p:cNvPr>
          <p:cNvSpPr>
            <a:spLocks noGrp="1"/>
          </p:cNvSpPr>
          <p:nvPr>
            <p:ph type="dt" sz="half" idx="10"/>
          </p:nvPr>
        </p:nvSpPr>
        <p:spPr/>
        <p:txBody>
          <a:bodyPr/>
          <a:lstStyle/>
          <a:p>
            <a:fld id="{23FCEA23-F800-4AE1-B471-6FC524D05CC4}" type="datetimeFigureOut">
              <a:rPr lang="en-US" smtClean="0"/>
              <a:t>10/24/2023</a:t>
            </a:fld>
            <a:endParaRPr lang="en-US"/>
          </a:p>
        </p:txBody>
      </p:sp>
      <p:sp>
        <p:nvSpPr>
          <p:cNvPr id="5" name="Footer Placeholder 4">
            <a:extLst>
              <a:ext uri="{FF2B5EF4-FFF2-40B4-BE49-F238E27FC236}">
                <a16:creationId xmlns:a16="http://schemas.microsoft.com/office/drawing/2014/main" id="{4D230EE9-980F-EF8C-0589-558A0DBC6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9F66D1-0784-331C-DEBB-57686E402DAB}"/>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81657095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20891-EF40-61A8-CA7A-08009EC792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78E58A-F1A1-3BB1-261A-762E352941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426AB1-0887-51DC-F1C8-4B13CCBF437A}"/>
              </a:ext>
            </a:extLst>
          </p:cNvPr>
          <p:cNvSpPr>
            <a:spLocks noGrp="1"/>
          </p:cNvSpPr>
          <p:nvPr>
            <p:ph type="dt" sz="half" idx="10"/>
          </p:nvPr>
        </p:nvSpPr>
        <p:spPr/>
        <p:txBody>
          <a:bodyPr/>
          <a:lstStyle/>
          <a:p>
            <a:fld id="{23FCEA23-F800-4AE1-B471-6FC524D05CC4}" type="datetimeFigureOut">
              <a:rPr lang="en-US" smtClean="0"/>
              <a:t>10/24/2023</a:t>
            </a:fld>
            <a:endParaRPr lang="en-US"/>
          </a:p>
        </p:txBody>
      </p:sp>
      <p:sp>
        <p:nvSpPr>
          <p:cNvPr id="5" name="Footer Placeholder 4">
            <a:extLst>
              <a:ext uri="{FF2B5EF4-FFF2-40B4-BE49-F238E27FC236}">
                <a16:creationId xmlns:a16="http://schemas.microsoft.com/office/drawing/2014/main" id="{BDA4A35B-EEA4-A8AE-7219-B8F0F71025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B6A5DB-3D4A-434C-0A49-44E9A8976CFE}"/>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1117768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56F24-6BA6-B2E4-4BAF-3248298017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EC2EF3-D646-381A-24C3-E135269929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427AC1-C062-D8BC-51D1-4FFA5F27BD8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490453-7A22-990B-B6A3-1B9E519FA19D}"/>
              </a:ext>
            </a:extLst>
          </p:cNvPr>
          <p:cNvSpPr>
            <a:spLocks noGrp="1"/>
          </p:cNvSpPr>
          <p:nvPr>
            <p:ph type="dt" sz="half" idx="10"/>
          </p:nvPr>
        </p:nvSpPr>
        <p:spPr/>
        <p:txBody>
          <a:bodyPr/>
          <a:lstStyle/>
          <a:p>
            <a:fld id="{23FCEA23-F800-4AE1-B471-6FC524D05CC4}" type="datetimeFigureOut">
              <a:rPr lang="en-US" smtClean="0"/>
              <a:t>10/24/2023</a:t>
            </a:fld>
            <a:endParaRPr lang="en-US"/>
          </a:p>
        </p:txBody>
      </p:sp>
      <p:sp>
        <p:nvSpPr>
          <p:cNvPr id="6" name="Footer Placeholder 5">
            <a:extLst>
              <a:ext uri="{FF2B5EF4-FFF2-40B4-BE49-F238E27FC236}">
                <a16:creationId xmlns:a16="http://schemas.microsoft.com/office/drawing/2014/main" id="{5E8D076F-27D5-2E20-E312-710E7F1FC6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B71FF2-6BEA-0935-310A-51C7964363EB}"/>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21633862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54869-F15F-28A1-031E-A7EC907123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CEA259-E475-BA72-7DFE-7FCE490229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3EFA32-1A72-77F5-1BD6-714A77AF1A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2025B5-3BA4-C316-836C-F3E4D5F4FA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04EDB0-3C35-26D3-30DA-D1AB96C137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BF15B7D-91D2-07B3-AC96-EBD947F0B7CF}"/>
              </a:ext>
            </a:extLst>
          </p:cNvPr>
          <p:cNvSpPr>
            <a:spLocks noGrp="1"/>
          </p:cNvSpPr>
          <p:nvPr>
            <p:ph type="dt" sz="half" idx="10"/>
          </p:nvPr>
        </p:nvSpPr>
        <p:spPr/>
        <p:txBody>
          <a:bodyPr/>
          <a:lstStyle/>
          <a:p>
            <a:fld id="{23FCEA23-F800-4AE1-B471-6FC524D05CC4}" type="datetimeFigureOut">
              <a:rPr lang="en-US" smtClean="0"/>
              <a:t>10/24/2023</a:t>
            </a:fld>
            <a:endParaRPr lang="en-US"/>
          </a:p>
        </p:txBody>
      </p:sp>
      <p:sp>
        <p:nvSpPr>
          <p:cNvPr id="8" name="Footer Placeholder 7">
            <a:extLst>
              <a:ext uri="{FF2B5EF4-FFF2-40B4-BE49-F238E27FC236}">
                <a16:creationId xmlns:a16="http://schemas.microsoft.com/office/drawing/2014/main" id="{C910F10A-5FDB-0F58-B42F-6F7432AF2F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91EC10-F294-BA2B-0150-968DBAB2B64A}"/>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363119866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4C385-FCE8-2E66-17F2-C6882C510A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4F53F2-99BC-9FF8-82EA-2F293C6F8A3D}"/>
              </a:ext>
            </a:extLst>
          </p:cNvPr>
          <p:cNvSpPr>
            <a:spLocks noGrp="1"/>
          </p:cNvSpPr>
          <p:nvPr>
            <p:ph type="dt" sz="half" idx="10"/>
          </p:nvPr>
        </p:nvSpPr>
        <p:spPr/>
        <p:txBody>
          <a:bodyPr/>
          <a:lstStyle/>
          <a:p>
            <a:fld id="{23FCEA23-F800-4AE1-B471-6FC524D05CC4}" type="datetimeFigureOut">
              <a:rPr lang="en-US" smtClean="0"/>
              <a:t>10/24/2023</a:t>
            </a:fld>
            <a:endParaRPr lang="en-US"/>
          </a:p>
        </p:txBody>
      </p:sp>
      <p:sp>
        <p:nvSpPr>
          <p:cNvPr id="4" name="Footer Placeholder 3">
            <a:extLst>
              <a:ext uri="{FF2B5EF4-FFF2-40B4-BE49-F238E27FC236}">
                <a16:creationId xmlns:a16="http://schemas.microsoft.com/office/drawing/2014/main" id="{6F0CB7F6-E629-AB6F-270A-C29FB7486C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A0E594-2622-A4E5-1642-5EC4961D7183}"/>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309900125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89E5F6-71EA-823C-5481-9137C1C479FA}"/>
              </a:ext>
            </a:extLst>
          </p:cNvPr>
          <p:cNvSpPr>
            <a:spLocks noGrp="1"/>
          </p:cNvSpPr>
          <p:nvPr>
            <p:ph type="dt" sz="half" idx="10"/>
          </p:nvPr>
        </p:nvSpPr>
        <p:spPr/>
        <p:txBody>
          <a:bodyPr/>
          <a:lstStyle/>
          <a:p>
            <a:fld id="{23FCEA23-F800-4AE1-B471-6FC524D05CC4}" type="datetimeFigureOut">
              <a:rPr lang="en-US" smtClean="0"/>
              <a:t>10/24/2023</a:t>
            </a:fld>
            <a:endParaRPr lang="en-US"/>
          </a:p>
        </p:txBody>
      </p:sp>
      <p:sp>
        <p:nvSpPr>
          <p:cNvPr id="3" name="Footer Placeholder 2">
            <a:extLst>
              <a:ext uri="{FF2B5EF4-FFF2-40B4-BE49-F238E27FC236}">
                <a16:creationId xmlns:a16="http://schemas.microsoft.com/office/drawing/2014/main" id="{54EE0DE5-0164-5E90-0D0D-F5575EF2A7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2CA36B8-8345-091C-D2CA-BBC53FB5BAFD}"/>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561431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272.xml"/><Relationship Id="rId18" Type="http://schemas.openxmlformats.org/officeDocument/2006/relationships/slideLayout" Target="../slideLayouts/slideLayout277.xml"/><Relationship Id="rId26" Type="http://schemas.openxmlformats.org/officeDocument/2006/relationships/slideLayout" Target="../slideLayouts/slideLayout285.xml"/><Relationship Id="rId39" Type="http://schemas.openxmlformats.org/officeDocument/2006/relationships/slideLayout" Target="../slideLayouts/slideLayout298.xml"/><Relationship Id="rId21" Type="http://schemas.openxmlformats.org/officeDocument/2006/relationships/slideLayout" Target="../slideLayouts/slideLayout280.xml"/><Relationship Id="rId34" Type="http://schemas.openxmlformats.org/officeDocument/2006/relationships/slideLayout" Target="../slideLayouts/slideLayout293.xml"/><Relationship Id="rId42" Type="http://schemas.openxmlformats.org/officeDocument/2006/relationships/slideLayout" Target="../slideLayouts/slideLayout301.xml"/><Relationship Id="rId47" Type="http://schemas.openxmlformats.org/officeDocument/2006/relationships/slideLayout" Target="../slideLayouts/slideLayout306.xml"/><Relationship Id="rId50" Type="http://schemas.openxmlformats.org/officeDocument/2006/relationships/slideLayout" Target="../slideLayouts/slideLayout309.xml"/><Relationship Id="rId55" Type="http://schemas.openxmlformats.org/officeDocument/2006/relationships/theme" Target="../theme/theme10.xml"/><Relationship Id="rId7" Type="http://schemas.openxmlformats.org/officeDocument/2006/relationships/slideLayout" Target="../slideLayouts/slideLayout266.xml"/><Relationship Id="rId2" Type="http://schemas.openxmlformats.org/officeDocument/2006/relationships/slideLayout" Target="../slideLayouts/slideLayout261.xml"/><Relationship Id="rId16" Type="http://schemas.openxmlformats.org/officeDocument/2006/relationships/slideLayout" Target="../slideLayouts/slideLayout275.xml"/><Relationship Id="rId29" Type="http://schemas.openxmlformats.org/officeDocument/2006/relationships/slideLayout" Target="../slideLayouts/slideLayout288.xml"/><Relationship Id="rId11" Type="http://schemas.openxmlformats.org/officeDocument/2006/relationships/slideLayout" Target="../slideLayouts/slideLayout270.xml"/><Relationship Id="rId24" Type="http://schemas.openxmlformats.org/officeDocument/2006/relationships/slideLayout" Target="../slideLayouts/slideLayout283.xml"/><Relationship Id="rId32" Type="http://schemas.openxmlformats.org/officeDocument/2006/relationships/slideLayout" Target="../slideLayouts/slideLayout291.xml"/><Relationship Id="rId37" Type="http://schemas.openxmlformats.org/officeDocument/2006/relationships/slideLayout" Target="../slideLayouts/slideLayout296.xml"/><Relationship Id="rId40" Type="http://schemas.openxmlformats.org/officeDocument/2006/relationships/slideLayout" Target="../slideLayouts/slideLayout299.xml"/><Relationship Id="rId45" Type="http://schemas.openxmlformats.org/officeDocument/2006/relationships/slideLayout" Target="../slideLayouts/slideLayout304.xml"/><Relationship Id="rId53" Type="http://schemas.openxmlformats.org/officeDocument/2006/relationships/slideLayout" Target="../slideLayouts/slideLayout312.xml"/><Relationship Id="rId5" Type="http://schemas.openxmlformats.org/officeDocument/2006/relationships/slideLayout" Target="../slideLayouts/slideLayout264.xml"/><Relationship Id="rId10" Type="http://schemas.openxmlformats.org/officeDocument/2006/relationships/slideLayout" Target="../slideLayouts/slideLayout269.xml"/><Relationship Id="rId19" Type="http://schemas.openxmlformats.org/officeDocument/2006/relationships/slideLayout" Target="../slideLayouts/slideLayout278.xml"/><Relationship Id="rId31" Type="http://schemas.openxmlformats.org/officeDocument/2006/relationships/slideLayout" Target="../slideLayouts/slideLayout290.xml"/><Relationship Id="rId44" Type="http://schemas.openxmlformats.org/officeDocument/2006/relationships/slideLayout" Target="../slideLayouts/slideLayout303.xml"/><Relationship Id="rId52" Type="http://schemas.openxmlformats.org/officeDocument/2006/relationships/slideLayout" Target="../slideLayouts/slideLayout311.xml"/><Relationship Id="rId4" Type="http://schemas.openxmlformats.org/officeDocument/2006/relationships/slideLayout" Target="../slideLayouts/slideLayout263.xml"/><Relationship Id="rId9" Type="http://schemas.openxmlformats.org/officeDocument/2006/relationships/slideLayout" Target="../slideLayouts/slideLayout268.xml"/><Relationship Id="rId14" Type="http://schemas.openxmlformats.org/officeDocument/2006/relationships/slideLayout" Target="../slideLayouts/slideLayout273.xml"/><Relationship Id="rId22" Type="http://schemas.openxmlformats.org/officeDocument/2006/relationships/slideLayout" Target="../slideLayouts/slideLayout281.xml"/><Relationship Id="rId27" Type="http://schemas.openxmlformats.org/officeDocument/2006/relationships/slideLayout" Target="../slideLayouts/slideLayout286.xml"/><Relationship Id="rId30" Type="http://schemas.openxmlformats.org/officeDocument/2006/relationships/slideLayout" Target="../slideLayouts/slideLayout289.xml"/><Relationship Id="rId35" Type="http://schemas.openxmlformats.org/officeDocument/2006/relationships/slideLayout" Target="../slideLayouts/slideLayout294.xml"/><Relationship Id="rId43" Type="http://schemas.openxmlformats.org/officeDocument/2006/relationships/slideLayout" Target="../slideLayouts/slideLayout302.xml"/><Relationship Id="rId48" Type="http://schemas.openxmlformats.org/officeDocument/2006/relationships/slideLayout" Target="../slideLayouts/slideLayout307.xml"/><Relationship Id="rId56" Type="http://schemas.openxmlformats.org/officeDocument/2006/relationships/image" Target="../media/image44.png"/><Relationship Id="rId8" Type="http://schemas.openxmlformats.org/officeDocument/2006/relationships/slideLayout" Target="../slideLayouts/slideLayout267.xml"/><Relationship Id="rId51" Type="http://schemas.openxmlformats.org/officeDocument/2006/relationships/slideLayout" Target="../slideLayouts/slideLayout310.xml"/><Relationship Id="rId3" Type="http://schemas.openxmlformats.org/officeDocument/2006/relationships/slideLayout" Target="../slideLayouts/slideLayout262.xml"/><Relationship Id="rId12" Type="http://schemas.openxmlformats.org/officeDocument/2006/relationships/slideLayout" Target="../slideLayouts/slideLayout271.xml"/><Relationship Id="rId17" Type="http://schemas.openxmlformats.org/officeDocument/2006/relationships/slideLayout" Target="../slideLayouts/slideLayout276.xml"/><Relationship Id="rId25" Type="http://schemas.openxmlformats.org/officeDocument/2006/relationships/slideLayout" Target="../slideLayouts/slideLayout284.xml"/><Relationship Id="rId33" Type="http://schemas.openxmlformats.org/officeDocument/2006/relationships/slideLayout" Target="../slideLayouts/slideLayout292.xml"/><Relationship Id="rId38" Type="http://schemas.openxmlformats.org/officeDocument/2006/relationships/slideLayout" Target="../slideLayouts/slideLayout297.xml"/><Relationship Id="rId46" Type="http://schemas.openxmlformats.org/officeDocument/2006/relationships/slideLayout" Target="../slideLayouts/slideLayout305.xml"/><Relationship Id="rId20" Type="http://schemas.openxmlformats.org/officeDocument/2006/relationships/slideLayout" Target="../slideLayouts/slideLayout279.xml"/><Relationship Id="rId41" Type="http://schemas.openxmlformats.org/officeDocument/2006/relationships/slideLayout" Target="../slideLayouts/slideLayout300.xml"/><Relationship Id="rId54" Type="http://schemas.openxmlformats.org/officeDocument/2006/relationships/slideLayout" Target="../slideLayouts/slideLayout313.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5" Type="http://schemas.openxmlformats.org/officeDocument/2006/relationships/slideLayout" Target="../slideLayouts/slideLayout274.xml"/><Relationship Id="rId23" Type="http://schemas.openxmlformats.org/officeDocument/2006/relationships/slideLayout" Target="../slideLayouts/slideLayout282.xml"/><Relationship Id="rId28" Type="http://schemas.openxmlformats.org/officeDocument/2006/relationships/slideLayout" Target="../slideLayouts/slideLayout287.xml"/><Relationship Id="rId36" Type="http://schemas.openxmlformats.org/officeDocument/2006/relationships/slideLayout" Target="../slideLayouts/slideLayout295.xml"/><Relationship Id="rId49" Type="http://schemas.openxmlformats.org/officeDocument/2006/relationships/slideLayout" Target="../slideLayouts/slideLayout30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9" Type="http://schemas.openxmlformats.org/officeDocument/2006/relationships/slideLayout" Target="../slideLayouts/slideLayout53.xml"/><Relationship Id="rId21" Type="http://schemas.openxmlformats.org/officeDocument/2006/relationships/slideLayout" Target="../slideLayouts/slideLayout35.xml"/><Relationship Id="rId34" Type="http://schemas.openxmlformats.org/officeDocument/2006/relationships/slideLayout" Target="../slideLayouts/slideLayout48.xml"/><Relationship Id="rId42" Type="http://schemas.openxmlformats.org/officeDocument/2006/relationships/image" Target="../media/image6.emf"/><Relationship Id="rId7" Type="http://schemas.openxmlformats.org/officeDocument/2006/relationships/slideLayout" Target="../slideLayouts/slideLayout2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41"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37" Type="http://schemas.openxmlformats.org/officeDocument/2006/relationships/slideLayout" Target="../slideLayouts/slideLayout51.xml"/><Relationship Id="rId40" Type="http://schemas.openxmlformats.org/officeDocument/2006/relationships/slideLayout" Target="../slideLayouts/slideLayout54.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36" Type="http://schemas.openxmlformats.org/officeDocument/2006/relationships/slideLayout" Target="../slideLayouts/slideLayout50.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slideLayout" Target="../slideLayouts/slideLayout49.xml"/><Relationship Id="rId8" Type="http://schemas.openxmlformats.org/officeDocument/2006/relationships/slideLayout" Target="../slideLayouts/slideLayout22.xml"/><Relationship Id="rId3" Type="http://schemas.openxmlformats.org/officeDocument/2006/relationships/slideLayout" Target="../slideLayouts/slideLayout17.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38" Type="http://schemas.openxmlformats.org/officeDocument/2006/relationships/slideLayout" Target="../slideLayouts/slideLayout5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slideLayout" Target="../slideLayouts/slideLayout80.xml"/><Relationship Id="rId39" Type="http://schemas.openxmlformats.org/officeDocument/2006/relationships/image" Target="../media/image20.emf"/><Relationship Id="rId21" Type="http://schemas.openxmlformats.org/officeDocument/2006/relationships/slideLayout" Target="../slideLayouts/slideLayout75.xml"/><Relationship Id="rId34" Type="http://schemas.openxmlformats.org/officeDocument/2006/relationships/slideLayout" Target="../slideLayouts/slideLayout88.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33" Type="http://schemas.openxmlformats.org/officeDocument/2006/relationships/slideLayout" Target="../slideLayouts/slideLayout87.xml"/><Relationship Id="rId38" Type="http://schemas.openxmlformats.org/officeDocument/2006/relationships/theme" Target="../theme/theme3.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29" Type="http://schemas.openxmlformats.org/officeDocument/2006/relationships/slideLayout" Target="../slideLayouts/slideLayout83.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32" Type="http://schemas.openxmlformats.org/officeDocument/2006/relationships/slideLayout" Target="../slideLayouts/slideLayout86.xml"/><Relationship Id="rId37" Type="http://schemas.openxmlformats.org/officeDocument/2006/relationships/slideLayout" Target="../slideLayouts/slideLayout91.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28" Type="http://schemas.openxmlformats.org/officeDocument/2006/relationships/slideLayout" Target="../slideLayouts/slideLayout82.xml"/><Relationship Id="rId36" Type="http://schemas.openxmlformats.org/officeDocument/2006/relationships/slideLayout" Target="../slideLayouts/slideLayout90.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31" Type="http://schemas.openxmlformats.org/officeDocument/2006/relationships/slideLayout" Target="../slideLayouts/slideLayout85.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slideLayout" Target="../slideLayouts/slideLayout81.xml"/><Relationship Id="rId30" Type="http://schemas.openxmlformats.org/officeDocument/2006/relationships/slideLayout" Target="../slideLayouts/slideLayout84.xml"/><Relationship Id="rId35" Type="http://schemas.openxmlformats.org/officeDocument/2006/relationships/slideLayout" Target="../slideLayouts/slideLayout89.xml"/><Relationship Id="rId8" Type="http://schemas.openxmlformats.org/officeDocument/2006/relationships/slideLayout" Target="../slideLayouts/slideLayout62.xml"/><Relationship Id="rId3"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theme" Target="../theme/theme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18" Type="http://schemas.openxmlformats.org/officeDocument/2006/relationships/slideLayout" Target="../slideLayouts/slideLayout121.xml"/><Relationship Id="rId3" Type="http://schemas.openxmlformats.org/officeDocument/2006/relationships/slideLayout" Target="../slideLayouts/slideLayout106.xml"/><Relationship Id="rId21" Type="http://schemas.openxmlformats.org/officeDocument/2006/relationships/slideLayout" Target="../slideLayouts/slideLayout124.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20" Type="http://schemas.openxmlformats.org/officeDocument/2006/relationships/slideLayout" Target="../slideLayouts/slideLayout123.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10" Type="http://schemas.openxmlformats.org/officeDocument/2006/relationships/slideLayout" Target="../slideLayouts/slideLayout113.xml"/><Relationship Id="rId19" Type="http://schemas.openxmlformats.org/officeDocument/2006/relationships/slideLayout" Target="../slideLayouts/slideLayout122.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5" Type="http://schemas.openxmlformats.org/officeDocument/2006/relationships/slideLayout" Target="../slideLayouts/slideLayout129.xml"/><Relationship Id="rId4" Type="http://schemas.openxmlformats.org/officeDocument/2006/relationships/slideLayout" Target="../slideLayouts/slideLayout128.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45.xml"/><Relationship Id="rId18" Type="http://schemas.openxmlformats.org/officeDocument/2006/relationships/slideLayout" Target="../slideLayouts/slideLayout150.xml"/><Relationship Id="rId26" Type="http://schemas.openxmlformats.org/officeDocument/2006/relationships/slideLayout" Target="../slideLayouts/slideLayout158.xml"/><Relationship Id="rId39" Type="http://schemas.openxmlformats.org/officeDocument/2006/relationships/slideLayout" Target="../slideLayouts/slideLayout171.xml"/><Relationship Id="rId21" Type="http://schemas.openxmlformats.org/officeDocument/2006/relationships/slideLayout" Target="../slideLayouts/slideLayout153.xml"/><Relationship Id="rId34" Type="http://schemas.openxmlformats.org/officeDocument/2006/relationships/slideLayout" Target="../slideLayouts/slideLayout166.xml"/><Relationship Id="rId42" Type="http://schemas.openxmlformats.org/officeDocument/2006/relationships/slideLayout" Target="../slideLayouts/slideLayout174.xml"/><Relationship Id="rId47" Type="http://schemas.openxmlformats.org/officeDocument/2006/relationships/slideLayout" Target="../slideLayouts/slideLayout179.xml"/><Relationship Id="rId50" Type="http://schemas.openxmlformats.org/officeDocument/2006/relationships/image" Target="../media/image44.png"/><Relationship Id="rId7" Type="http://schemas.openxmlformats.org/officeDocument/2006/relationships/slideLayout" Target="../slideLayouts/slideLayout139.xml"/><Relationship Id="rId2" Type="http://schemas.openxmlformats.org/officeDocument/2006/relationships/slideLayout" Target="../slideLayouts/slideLayout134.xml"/><Relationship Id="rId16" Type="http://schemas.openxmlformats.org/officeDocument/2006/relationships/slideLayout" Target="../slideLayouts/slideLayout148.xml"/><Relationship Id="rId29" Type="http://schemas.openxmlformats.org/officeDocument/2006/relationships/slideLayout" Target="../slideLayouts/slideLayout161.xml"/><Relationship Id="rId11" Type="http://schemas.openxmlformats.org/officeDocument/2006/relationships/slideLayout" Target="../slideLayouts/slideLayout143.xml"/><Relationship Id="rId24" Type="http://schemas.openxmlformats.org/officeDocument/2006/relationships/slideLayout" Target="../slideLayouts/slideLayout156.xml"/><Relationship Id="rId32" Type="http://schemas.openxmlformats.org/officeDocument/2006/relationships/slideLayout" Target="../slideLayouts/slideLayout164.xml"/><Relationship Id="rId37" Type="http://schemas.openxmlformats.org/officeDocument/2006/relationships/slideLayout" Target="../slideLayouts/slideLayout169.xml"/><Relationship Id="rId40" Type="http://schemas.openxmlformats.org/officeDocument/2006/relationships/slideLayout" Target="../slideLayouts/slideLayout172.xml"/><Relationship Id="rId45" Type="http://schemas.openxmlformats.org/officeDocument/2006/relationships/slideLayout" Target="../slideLayouts/slideLayout177.xml"/><Relationship Id="rId5" Type="http://schemas.openxmlformats.org/officeDocument/2006/relationships/slideLayout" Target="../slideLayouts/slideLayout137.xml"/><Relationship Id="rId15" Type="http://schemas.openxmlformats.org/officeDocument/2006/relationships/slideLayout" Target="../slideLayouts/slideLayout147.xml"/><Relationship Id="rId23" Type="http://schemas.openxmlformats.org/officeDocument/2006/relationships/slideLayout" Target="../slideLayouts/slideLayout155.xml"/><Relationship Id="rId28" Type="http://schemas.openxmlformats.org/officeDocument/2006/relationships/slideLayout" Target="../slideLayouts/slideLayout160.xml"/><Relationship Id="rId36" Type="http://schemas.openxmlformats.org/officeDocument/2006/relationships/slideLayout" Target="../slideLayouts/slideLayout168.xml"/><Relationship Id="rId49" Type="http://schemas.openxmlformats.org/officeDocument/2006/relationships/theme" Target="../theme/theme7.xml"/><Relationship Id="rId10" Type="http://schemas.openxmlformats.org/officeDocument/2006/relationships/slideLayout" Target="../slideLayouts/slideLayout142.xml"/><Relationship Id="rId19" Type="http://schemas.openxmlformats.org/officeDocument/2006/relationships/slideLayout" Target="../slideLayouts/slideLayout151.xml"/><Relationship Id="rId31" Type="http://schemas.openxmlformats.org/officeDocument/2006/relationships/slideLayout" Target="../slideLayouts/slideLayout163.xml"/><Relationship Id="rId44" Type="http://schemas.openxmlformats.org/officeDocument/2006/relationships/slideLayout" Target="../slideLayouts/slideLayout176.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 Id="rId22" Type="http://schemas.openxmlformats.org/officeDocument/2006/relationships/slideLayout" Target="../slideLayouts/slideLayout154.xml"/><Relationship Id="rId27" Type="http://schemas.openxmlformats.org/officeDocument/2006/relationships/slideLayout" Target="../slideLayouts/slideLayout159.xml"/><Relationship Id="rId30" Type="http://schemas.openxmlformats.org/officeDocument/2006/relationships/slideLayout" Target="../slideLayouts/slideLayout162.xml"/><Relationship Id="rId35" Type="http://schemas.openxmlformats.org/officeDocument/2006/relationships/slideLayout" Target="../slideLayouts/slideLayout167.xml"/><Relationship Id="rId43" Type="http://schemas.openxmlformats.org/officeDocument/2006/relationships/slideLayout" Target="../slideLayouts/slideLayout175.xml"/><Relationship Id="rId48" Type="http://schemas.openxmlformats.org/officeDocument/2006/relationships/slideLayout" Target="../slideLayouts/slideLayout180.xml"/><Relationship Id="rId8" Type="http://schemas.openxmlformats.org/officeDocument/2006/relationships/slideLayout" Target="../slideLayouts/slideLayout140.xml"/><Relationship Id="rId3" Type="http://schemas.openxmlformats.org/officeDocument/2006/relationships/slideLayout" Target="../slideLayouts/slideLayout135.xml"/><Relationship Id="rId12" Type="http://schemas.openxmlformats.org/officeDocument/2006/relationships/slideLayout" Target="../slideLayouts/slideLayout144.xml"/><Relationship Id="rId17" Type="http://schemas.openxmlformats.org/officeDocument/2006/relationships/slideLayout" Target="../slideLayouts/slideLayout149.xml"/><Relationship Id="rId25" Type="http://schemas.openxmlformats.org/officeDocument/2006/relationships/slideLayout" Target="../slideLayouts/slideLayout157.xml"/><Relationship Id="rId33" Type="http://schemas.openxmlformats.org/officeDocument/2006/relationships/slideLayout" Target="../slideLayouts/slideLayout165.xml"/><Relationship Id="rId38" Type="http://schemas.openxmlformats.org/officeDocument/2006/relationships/slideLayout" Target="../slideLayouts/slideLayout170.xml"/><Relationship Id="rId46" Type="http://schemas.openxmlformats.org/officeDocument/2006/relationships/slideLayout" Target="../slideLayouts/slideLayout178.xml"/><Relationship Id="rId20" Type="http://schemas.openxmlformats.org/officeDocument/2006/relationships/slideLayout" Target="../slideLayouts/slideLayout152.xml"/><Relationship Id="rId41" Type="http://schemas.openxmlformats.org/officeDocument/2006/relationships/slideLayout" Target="../slideLayouts/slideLayout173.xml"/><Relationship Id="rId1" Type="http://schemas.openxmlformats.org/officeDocument/2006/relationships/slideLayout" Target="../slideLayouts/slideLayout133.xml"/><Relationship Id="rId6" Type="http://schemas.openxmlformats.org/officeDocument/2006/relationships/slideLayout" Target="../slideLayouts/slideLayout138.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93.xml"/><Relationship Id="rId18" Type="http://schemas.openxmlformats.org/officeDocument/2006/relationships/slideLayout" Target="../slideLayouts/slideLayout198.xml"/><Relationship Id="rId26" Type="http://schemas.openxmlformats.org/officeDocument/2006/relationships/slideLayout" Target="../slideLayouts/slideLayout206.xml"/><Relationship Id="rId39" Type="http://schemas.openxmlformats.org/officeDocument/2006/relationships/slideLayout" Target="../slideLayouts/slideLayout219.xml"/><Relationship Id="rId21" Type="http://schemas.openxmlformats.org/officeDocument/2006/relationships/slideLayout" Target="../slideLayouts/slideLayout201.xml"/><Relationship Id="rId34" Type="http://schemas.openxmlformats.org/officeDocument/2006/relationships/slideLayout" Target="../slideLayouts/slideLayout214.xml"/><Relationship Id="rId42" Type="http://schemas.openxmlformats.org/officeDocument/2006/relationships/slideLayout" Target="../slideLayouts/slideLayout222.xml"/><Relationship Id="rId47" Type="http://schemas.openxmlformats.org/officeDocument/2006/relationships/slideLayout" Target="../slideLayouts/slideLayout227.xml"/><Relationship Id="rId50" Type="http://schemas.openxmlformats.org/officeDocument/2006/relationships/slideLayout" Target="../slideLayouts/slideLayout230.xml"/><Relationship Id="rId55" Type="http://schemas.openxmlformats.org/officeDocument/2006/relationships/slideLayout" Target="../slideLayouts/slideLayout235.xml"/><Relationship Id="rId63" Type="http://schemas.openxmlformats.org/officeDocument/2006/relationships/theme" Target="../theme/theme8.xml"/><Relationship Id="rId7" Type="http://schemas.openxmlformats.org/officeDocument/2006/relationships/slideLayout" Target="../slideLayouts/slideLayout187.xml"/><Relationship Id="rId2" Type="http://schemas.openxmlformats.org/officeDocument/2006/relationships/slideLayout" Target="../slideLayouts/slideLayout182.xml"/><Relationship Id="rId16" Type="http://schemas.openxmlformats.org/officeDocument/2006/relationships/slideLayout" Target="../slideLayouts/slideLayout196.xml"/><Relationship Id="rId29" Type="http://schemas.openxmlformats.org/officeDocument/2006/relationships/slideLayout" Target="../slideLayouts/slideLayout209.xml"/><Relationship Id="rId11" Type="http://schemas.openxmlformats.org/officeDocument/2006/relationships/slideLayout" Target="../slideLayouts/slideLayout191.xml"/><Relationship Id="rId24" Type="http://schemas.openxmlformats.org/officeDocument/2006/relationships/slideLayout" Target="../slideLayouts/slideLayout204.xml"/><Relationship Id="rId32" Type="http://schemas.openxmlformats.org/officeDocument/2006/relationships/slideLayout" Target="../slideLayouts/slideLayout212.xml"/><Relationship Id="rId37" Type="http://schemas.openxmlformats.org/officeDocument/2006/relationships/slideLayout" Target="../slideLayouts/slideLayout217.xml"/><Relationship Id="rId40" Type="http://schemas.openxmlformats.org/officeDocument/2006/relationships/slideLayout" Target="../slideLayouts/slideLayout220.xml"/><Relationship Id="rId45" Type="http://schemas.openxmlformats.org/officeDocument/2006/relationships/slideLayout" Target="../slideLayouts/slideLayout225.xml"/><Relationship Id="rId53" Type="http://schemas.openxmlformats.org/officeDocument/2006/relationships/slideLayout" Target="../slideLayouts/slideLayout233.xml"/><Relationship Id="rId58" Type="http://schemas.openxmlformats.org/officeDocument/2006/relationships/slideLayout" Target="../slideLayouts/slideLayout238.xml"/><Relationship Id="rId5" Type="http://schemas.openxmlformats.org/officeDocument/2006/relationships/slideLayout" Target="../slideLayouts/slideLayout185.xml"/><Relationship Id="rId61" Type="http://schemas.openxmlformats.org/officeDocument/2006/relationships/slideLayout" Target="../slideLayouts/slideLayout241.xml"/><Relationship Id="rId19" Type="http://schemas.openxmlformats.org/officeDocument/2006/relationships/slideLayout" Target="../slideLayouts/slideLayout199.xml"/><Relationship Id="rId14" Type="http://schemas.openxmlformats.org/officeDocument/2006/relationships/slideLayout" Target="../slideLayouts/slideLayout194.xml"/><Relationship Id="rId22" Type="http://schemas.openxmlformats.org/officeDocument/2006/relationships/slideLayout" Target="../slideLayouts/slideLayout202.xml"/><Relationship Id="rId27" Type="http://schemas.openxmlformats.org/officeDocument/2006/relationships/slideLayout" Target="../slideLayouts/slideLayout207.xml"/><Relationship Id="rId30" Type="http://schemas.openxmlformats.org/officeDocument/2006/relationships/slideLayout" Target="../slideLayouts/slideLayout210.xml"/><Relationship Id="rId35" Type="http://schemas.openxmlformats.org/officeDocument/2006/relationships/slideLayout" Target="../slideLayouts/slideLayout215.xml"/><Relationship Id="rId43" Type="http://schemas.openxmlformats.org/officeDocument/2006/relationships/slideLayout" Target="../slideLayouts/slideLayout223.xml"/><Relationship Id="rId48" Type="http://schemas.openxmlformats.org/officeDocument/2006/relationships/slideLayout" Target="../slideLayouts/slideLayout228.xml"/><Relationship Id="rId56" Type="http://schemas.openxmlformats.org/officeDocument/2006/relationships/slideLayout" Target="../slideLayouts/slideLayout236.xml"/><Relationship Id="rId8" Type="http://schemas.openxmlformats.org/officeDocument/2006/relationships/slideLayout" Target="../slideLayouts/slideLayout188.xml"/><Relationship Id="rId51" Type="http://schemas.openxmlformats.org/officeDocument/2006/relationships/slideLayout" Target="../slideLayouts/slideLayout231.xml"/><Relationship Id="rId3" Type="http://schemas.openxmlformats.org/officeDocument/2006/relationships/slideLayout" Target="../slideLayouts/slideLayout183.xml"/><Relationship Id="rId12" Type="http://schemas.openxmlformats.org/officeDocument/2006/relationships/slideLayout" Target="../slideLayouts/slideLayout192.xml"/><Relationship Id="rId17" Type="http://schemas.openxmlformats.org/officeDocument/2006/relationships/slideLayout" Target="../slideLayouts/slideLayout197.xml"/><Relationship Id="rId25" Type="http://schemas.openxmlformats.org/officeDocument/2006/relationships/slideLayout" Target="../slideLayouts/slideLayout205.xml"/><Relationship Id="rId33" Type="http://schemas.openxmlformats.org/officeDocument/2006/relationships/slideLayout" Target="../slideLayouts/slideLayout213.xml"/><Relationship Id="rId38" Type="http://schemas.openxmlformats.org/officeDocument/2006/relationships/slideLayout" Target="../slideLayouts/slideLayout218.xml"/><Relationship Id="rId46" Type="http://schemas.openxmlformats.org/officeDocument/2006/relationships/slideLayout" Target="../slideLayouts/slideLayout226.xml"/><Relationship Id="rId59" Type="http://schemas.openxmlformats.org/officeDocument/2006/relationships/slideLayout" Target="../slideLayouts/slideLayout239.xml"/><Relationship Id="rId20" Type="http://schemas.openxmlformats.org/officeDocument/2006/relationships/slideLayout" Target="../slideLayouts/slideLayout200.xml"/><Relationship Id="rId41" Type="http://schemas.openxmlformats.org/officeDocument/2006/relationships/slideLayout" Target="../slideLayouts/slideLayout221.xml"/><Relationship Id="rId54" Type="http://schemas.openxmlformats.org/officeDocument/2006/relationships/slideLayout" Target="../slideLayouts/slideLayout234.xml"/><Relationship Id="rId62" Type="http://schemas.openxmlformats.org/officeDocument/2006/relationships/slideLayout" Target="../slideLayouts/slideLayout24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5" Type="http://schemas.openxmlformats.org/officeDocument/2006/relationships/slideLayout" Target="../slideLayouts/slideLayout195.xml"/><Relationship Id="rId23" Type="http://schemas.openxmlformats.org/officeDocument/2006/relationships/slideLayout" Target="../slideLayouts/slideLayout203.xml"/><Relationship Id="rId28" Type="http://schemas.openxmlformats.org/officeDocument/2006/relationships/slideLayout" Target="../slideLayouts/slideLayout208.xml"/><Relationship Id="rId36" Type="http://schemas.openxmlformats.org/officeDocument/2006/relationships/slideLayout" Target="../slideLayouts/slideLayout216.xml"/><Relationship Id="rId49" Type="http://schemas.openxmlformats.org/officeDocument/2006/relationships/slideLayout" Target="../slideLayouts/slideLayout229.xml"/><Relationship Id="rId57" Type="http://schemas.openxmlformats.org/officeDocument/2006/relationships/slideLayout" Target="../slideLayouts/slideLayout237.xml"/><Relationship Id="rId10" Type="http://schemas.openxmlformats.org/officeDocument/2006/relationships/slideLayout" Target="../slideLayouts/slideLayout190.xml"/><Relationship Id="rId31" Type="http://schemas.openxmlformats.org/officeDocument/2006/relationships/slideLayout" Target="../slideLayouts/slideLayout211.xml"/><Relationship Id="rId44" Type="http://schemas.openxmlformats.org/officeDocument/2006/relationships/slideLayout" Target="../slideLayouts/slideLayout224.xml"/><Relationship Id="rId52" Type="http://schemas.openxmlformats.org/officeDocument/2006/relationships/slideLayout" Target="../slideLayouts/slideLayout232.xml"/><Relationship Id="rId60" Type="http://schemas.openxmlformats.org/officeDocument/2006/relationships/slideLayout" Target="../slideLayouts/slideLayout24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slideLayout" Target="../slideLayouts/slideLayout255.xml"/><Relationship Id="rId18" Type="http://schemas.openxmlformats.org/officeDocument/2006/relationships/theme" Target="../theme/theme9.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slideLayout" Target="../slideLayouts/slideLayout254.xml"/><Relationship Id="rId17" Type="http://schemas.openxmlformats.org/officeDocument/2006/relationships/slideLayout" Target="../slideLayouts/slideLayout259.xml"/><Relationship Id="rId2" Type="http://schemas.openxmlformats.org/officeDocument/2006/relationships/slideLayout" Target="../slideLayouts/slideLayout244.xml"/><Relationship Id="rId16" Type="http://schemas.openxmlformats.org/officeDocument/2006/relationships/slideLayout" Target="../slideLayouts/slideLayout258.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5" Type="http://schemas.openxmlformats.org/officeDocument/2006/relationships/slideLayout" Target="../slideLayouts/slideLayout25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slideLayout" Target="../slideLayouts/slideLayout2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10/24/2023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2576003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CDB58A-418D-ABB0-C2A6-538824A2C5E5}"/>
              </a:ext>
            </a:extLst>
          </p:cNvPr>
          <p:cNvSpPr>
            <a:spLocks noGrp="1"/>
          </p:cNvSpPr>
          <p:nvPr userDrawn="1">
            <p:ph type="title"/>
          </p:nvPr>
        </p:nvSpPr>
        <p:spPr>
          <a:xfrm>
            <a:off x="588963" y="457200"/>
            <a:ext cx="11017250" cy="554038"/>
          </a:xfrm>
          <a:prstGeom prst="rect">
            <a:avLst/>
          </a:prstGeom>
        </p:spPr>
        <p:txBody>
          <a:bodyPr vert="horz" wrap="square" lIns="0" tIns="0" rIns="0" bIns="0" rtlCol="0" anchor="t">
            <a:spAutoFit/>
          </a:bodyPr>
          <a:lstStyle/>
          <a:p>
            <a:r>
              <a:rPr lang="en-US"/>
              <a:t>Click to edit Master title style</a:t>
            </a:r>
          </a:p>
        </p:txBody>
      </p:sp>
      <p:sp>
        <p:nvSpPr>
          <p:cNvPr id="3075" name="Text Placeholder 3">
            <a:extLst>
              <a:ext uri="{FF2B5EF4-FFF2-40B4-BE49-F238E27FC236}">
                <a16:creationId xmlns:a16="http://schemas.microsoft.com/office/drawing/2014/main" id="{E05FBA98-95BA-91D8-EB0B-51F483B0E219}"/>
              </a:ext>
            </a:extLst>
          </p:cNvPr>
          <p:cNvSpPr>
            <a:spLocks noGrp="1" noChangeArrowheads="1"/>
          </p:cNvSpPr>
          <p:nvPr userDrawn="1">
            <p:ph type="body" idx="1"/>
          </p:nvPr>
        </p:nvSpPr>
        <p:spPr bwMode="auto">
          <a:xfrm>
            <a:off x="584200" y="1435100"/>
            <a:ext cx="11018838"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grpSp>
        <p:nvGrpSpPr>
          <p:cNvPr id="3076" name="GRID" hidden="1">
            <a:extLst>
              <a:ext uri="{FF2B5EF4-FFF2-40B4-BE49-F238E27FC236}">
                <a16:creationId xmlns:a16="http://schemas.microsoft.com/office/drawing/2014/main" id="{CD8C6F6F-00C5-17B4-626D-9032BF8D9AF9}"/>
              </a:ext>
            </a:extLst>
          </p:cNvPr>
          <p:cNvGrpSpPr>
            <a:grpSpLocks/>
          </p:cNvGrpSpPr>
          <p:nvPr userDrawn="1"/>
        </p:nvGrpSpPr>
        <p:grpSpPr bwMode="auto">
          <a:xfrm>
            <a:off x="0" y="0"/>
            <a:ext cx="12192000" cy="6858000"/>
            <a:chOff x="0" y="0"/>
            <a:chExt cx="12192000" cy="6858000"/>
          </a:xfrm>
        </p:grpSpPr>
        <p:cxnSp>
          <p:nvCxnSpPr>
            <p:cNvPr id="7" name="Straight Connector 6">
              <a:extLst>
                <a:ext uri="{FF2B5EF4-FFF2-40B4-BE49-F238E27FC236}">
                  <a16:creationId xmlns:a16="http://schemas.microsoft.com/office/drawing/2014/main" id="{A8D437F3-6C14-4481-C273-BD49CAE9064D}"/>
                </a:ext>
              </a:extLst>
            </p:cNvPr>
            <p:cNvCxnSpPr/>
            <p:nvPr/>
          </p:nvCxnSpPr>
          <p:spPr>
            <a:xfrm>
              <a:off x="0" y="0"/>
              <a:ext cx="12188825"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8184157-D304-0EF4-3236-518A8E6FC4D1}"/>
                </a:ext>
              </a:extLst>
            </p:cNvPr>
            <p:cNvCxnSpPr/>
            <p:nvPr/>
          </p:nvCxnSpPr>
          <p:spPr>
            <a:xfrm>
              <a:off x="0" y="292100"/>
              <a:ext cx="12188825"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0431159-EABD-AD80-DF1C-2C86C0D9FB37}"/>
                </a:ext>
              </a:extLst>
            </p:cNvPr>
            <p:cNvCxnSpPr/>
            <p:nvPr/>
          </p:nvCxnSpPr>
          <p:spPr>
            <a:xfrm>
              <a:off x="0" y="585788"/>
              <a:ext cx="12188825"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A1926C5-1277-9612-E845-B4A00A7FF5E1}"/>
                </a:ext>
              </a:extLst>
            </p:cNvPr>
            <p:cNvCxnSpPr/>
            <p:nvPr/>
          </p:nvCxnSpPr>
          <p:spPr>
            <a:xfrm>
              <a:off x="0" y="6272213"/>
              <a:ext cx="12188825"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0ED9EF3-4503-C75B-4888-BBC07313AFA1}"/>
                </a:ext>
              </a:extLst>
            </p:cNvPr>
            <p:cNvCxnSpPr/>
            <p:nvPr/>
          </p:nvCxnSpPr>
          <p:spPr>
            <a:xfrm>
              <a:off x="0" y="6565900"/>
              <a:ext cx="12188825"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282A6-8E13-9F65-CEAD-D6AC69A2FEDE}"/>
                </a:ext>
              </a:extLst>
            </p:cNvPr>
            <p:cNvCxnSpPr/>
            <p:nvPr/>
          </p:nvCxnSpPr>
          <p:spPr>
            <a:xfrm>
              <a:off x="0" y="6858000"/>
              <a:ext cx="12188825"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E4697B8-ABEE-643D-F60F-D918BC52AFDC}"/>
                </a:ext>
              </a:extLst>
            </p:cNvPr>
            <p:cNvCxnSpPr/>
            <p:nvPr/>
          </p:nvCxnSpPr>
          <p:spPr>
            <a:xfrm>
              <a:off x="0" y="877888"/>
              <a:ext cx="12188825"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6309F19-DEA0-2EB1-9B5F-2958913E37FE}"/>
                </a:ext>
              </a:extLst>
            </p:cNvPr>
            <p:cNvCxnSpPr/>
            <p:nvPr/>
          </p:nvCxnSpPr>
          <p:spPr>
            <a:xfrm>
              <a:off x="0" y="1169988"/>
              <a:ext cx="12188825"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7449FDC-7F2E-65FD-C3E8-BE483ADC8371}"/>
                </a:ext>
              </a:extLst>
            </p:cNvPr>
            <p:cNvCxnSpPr/>
            <p:nvPr/>
          </p:nvCxnSpPr>
          <p:spPr>
            <a:xfrm>
              <a:off x="0" y="1463675"/>
              <a:ext cx="12188825"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9A9CD22-097E-D4DF-BBA9-693E303A077A}"/>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E6E7A4B-04EC-FDBA-B780-7FE5E02B93D3}"/>
                </a:ext>
              </a:extLst>
            </p:cNvPr>
            <p:cNvCxnSpPr/>
            <p:nvPr/>
          </p:nvCxnSpPr>
          <p:spPr>
            <a:xfrm>
              <a:off x="585788"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E107DB8-17F2-3F01-3224-26E83D334436}"/>
                </a:ext>
              </a:extLst>
            </p:cNvPr>
            <p:cNvCxnSpPr/>
            <p:nvPr/>
          </p:nvCxnSpPr>
          <p:spPr>
            <a:xfrm>
              <a:off x="2921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24484CA-89D3-141F-6E5D-4BE623F2E3C9}"/>
                </a:ext>
              </a:extLst>
            </p:cNvPr>
            <p:cNvCxnSpPr/>
            <p:nvPr/>
          </p:nvCxnSpPr>
          <p:spPr>
            <a:xfrm>
              <a:off x="87788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A5F2480-E3FE-0460-CCDF-901CE52524DF}"/>
                </a:ext>
              </a:extLst>
            </p:cNvPr>
            <p:cNvCxnSpPr/>
            <p:nvPr/>
          </p:nvCxnSpPr>
          <p:spPr>
            <a:xfrm>
              <a:off x="116998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71A20ED-85B4-6FC1-D591-BAB22B0DC7A0}"/>
                </a:ext>
              </a:extLst>
            </p:cNvPr>
            <p:cNvCxnSpPr/>
            <p:nvPr/>
          </p:nvCxnSpPr>
          <p:spPr>
            <a:xfrm>
              <a:off x="11022013"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542C991-C6EB-52B7-563B-7E7B9EBD8FC8}"/>
                </a:ext>
              </a:extLst>
            </p:cNvPr>
            <p:cNvCxnSpPr/>
            <p:nvPr/>
          </p:nvCxnSpPr>
          <p:spPr>
            <a:xfrm>
              <a:off x="11606213"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E594E59-A4FA-EBD4-B126-4729F76AF3E0}"/>
                </a:ext>
              </a:extLst>
            </p:cNvPr>
            <p:cNvCxnSpPr/>
            <p:nvPr/>
          </p:nvCxnSpPr>
          <p:spPr>
            <a:xfrm>
              <a:off x="11314113"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C2C082B-CB1F-725E-C600-754D105D13F6}"/>
                </a:ext>
              </a:extLst>
            </p:cNvPr>
            <p:cNvCxnSpPr/>
            <p:nvPr/>
          </p:nvCxnSpPr>
          <p:spPr>
            <a:xfrm>
              <a:off x="118999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EEB965B-B216-508B-BC16-D8DD4A3AA452}"/>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A804714-A130-2A2B-DB71-78B84927AD2A}"/>
                </a:ext>
              </a:extLst>
            </p:cNvPr>
            <p:cNvCxnSpPr/>
            <p:nvPr/>
          </p:nvCxnSpPr>
          <p:spPr>
            <a:xfrm>
              <a:off x="0" y="1755775"/>
              <a:ext cx="12188825"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33D2887-4879-3CED-44DA-FBD999F2F003}"/>
                </a:ext>
              </a:extLst>
            </p:cNvPr>
            <p:cNvCxnSpPr/>
            <p:nvPr/>
          </p:nvCxnSpPr>
          <p:spPr>
            <a:xfrm>
              <a:off x="0" y="2047875"/>
              <a:ext cx="12188825"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1035350-6342-6379-7CE7-1B96A72A773C}"/>
                </a:ext>
              </a:extLst>
            </p:cNvPr>
            <p:cNvCxnSpPr/>
            <p:nvPr/>
          </p:nvCxnSpPr>
          <p:spPr>
            <a:xfrm>
              <a:off x="0" y="2341563"/>
              <a:ext cx="12188825"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BCD3AFE-3B1D-E095-1A95-AF5B8371C7E2}"/>
                </a:ext>
              </a:extLst>
            </p:cNvPr>
            <p:cNvCxnSpPr/>
            <p:nvPr/>
          </p:nvCxnSpPr>
          <p:spPr>
            <a:xfrm>
              <a:off x="0" y="2633663"/>
              <a:ext cx="12188825"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E76AE96-E5E4-B411-AED8-9B5423B0FE95}"/>
                </a:ext>
              </a:extLst>
            </p:cNvPr>
            <p:cNvCxnSpPr/>
            <p:nvPr/>
          </p:nvCxnSpPr>
          <p:spPr>
            <a:xfrm>
              <a:off x="0" y="2925763"/>
              <a:ext cx="12188825"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25123EE-FCFA-6846-AB02-77757CC59E2E}"/>
                </a:ext>
              </a:extLst>
            </p:cNvPr>
            <p:cNvCxnSpPr/>
            <p:nvPr/>
          </p:nvCxnSpPr>
          <p:spPr>
            <a:xfrm>
              <a:off x="0" y="3219450"/>
              <a:ext cx="12188825"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D6BB920-BDB5-9B0D-E7FB-0734935FC915}"/>
                </a:ext>
              </a:extLst>
            </p:cNvPr>
            <p:cNvCxnSpPr/>
            <p:nvPr/>
          </p:nvCxnSpPr>
          <p:spPr>
            <a:xfrm>
              <a:off x="0" y="3511550"/>
              <a:ext cx="12188825"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B713AB2-8D8F-0CD5-FE8C-485F685B99DB}"/>
                </a:ext>
              </a:extLst>
            </p:cNvPr>
            <p:cNvCxnSpPr/>
            <p:nvPr userDrawn="1"/>
          </p:nvCxnSpPr>
          <p:spPr>
            <a:xfrm>
              <a:off x="0" y="3803650"/>
              <a:ext cx="12188825"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B44A582-6C18-1C51-327B-74043BD9CE48}"/>
                </a:ext>
              </a:extLst>
            </p:cNvPr>
            <p:cNvCxnSpPr/>
            <p:nvPr userDrawn="1"/>
          </p:nvCxnSpPr>
          <p:spPr>
            <a:xfrm>
              <a:off x="0" y="4095750"/>
              <a:ext cx="12188825"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1917CDA-FC0A-0D5B-E02A-52C40C491722}"/>
                </a:ext>
              </a:extLst>
            </p:cNvPr>
            <p:cNvCxnSpPr/>
            <p:nvPr userDrawn="1"/>
          </p:nvCxnSpPr>
          <p:spPr>
            <a:xfrm>
              <a:off x="0" y="4389438"/>
              <a:ext cx="12188825"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9AB8D29-409F-38C6-997C-E70BA749C861}"/>
                </a:ext>
              </a:extLst>
            </p:cNvPr>
            <p:cNvCxnSpPr/>
            <p:nvPr userDrawn="1"/>
          </p:nvCxnSpPr>
          <p:spPr>
            <a:xfrm>
              <a:off x="0" y="4681538"/>
              <a:ext cx="12188825"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089939E-6195-21EC-247F-F5E55D213E62}"/>
                </a:ext>
              </a:extLst>
            </p:cNvPr>
            <p:cNvCxnSpPr/>
            <p:nvPr userDrawn="1"/>
          </p:nvCxnSpPr>
          <p:spPr>
            <a:xfrm>
              <a:off x="0" y="4973638"/>
              <a:ext cx="12188825"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DFDDAFF-620F-0AA2-733B-3337D3F5EE34}"/>
                </a:ext>
              </a:extLst>
            </p:cNvPr>
            <p:cNvCxnSpPr/>
            <p:nvPr userDrawn="1"/>
          </p:nvCxnSpPr>
          <p:spPr>
            <a:xfrm>
              <a:off x="0" y="5267325"/>
              <a:ext cx="12188825"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DAE0CDC-0E1E-0BAB-E2AA-3C2BEE6BB833}"/>
                </a:ext>
              </a:extLst>
            </p:cNvPr>
            <p:cNvCxnSpPr/>
            <p:nvPr userDrawn="1"/>
          </p:nvCxnSpPr>
          <p:spPr>
            <a:xfrm>
              <a:off x="0" y="5559425"/>
              <a:ext cx="12188825"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1FCEEE2-F162-0357-50F4-A4F6DEB6815C}"/>
                </a:ext>
              </a:extLst>
            </p:cNvPr>
            <p:cNvCxnSpPr/>
            <p:nvPr userDrawn="1"/>
          </p:nvCxnSpPr>
          <p:spPr>
            <a:xfrm>
              <a:off x="0" y="5851525"/>
              <a:ext cx="12188825"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FF523C76-5927-0422-68ED-784C1D31A497}"/>
              </a:ext>
            </a:extLst>
          </p:cNvPr>
          <p:cNvSpPr/>
          <p:nvPr userDrawn="1"/>
        </p:nvSpPr>
        <p:spPr bwMode="auto">
          <a:xfrm>
            <a:off x="0" y="0"/>
            <a:ext cx="585788" cy="58578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p>
            <a:pPr algn="ctr" defTabSz="932472" eaLnBrk="1" hangingPunct="1">
              <a:lnSpc>
                <a:spcPct val="90000"/>
              </a:lnSpc>
              <a:defRPr/>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6BDF9A6-8713-EC9E-F443-3BDDFFB4E5B8}"/>
              </a:ext>
            </a:extLst>
          </p:cNvPr>
          <p:cNvSpPr/>
          <p:nvPr userDrawn="1"/>
        </p:nvSpPr>
        <p:spPr bwMode="auto">
          <a:xfrm>
            <a:off x="0" y="0"/>
            <a:ext cx="292100" cy="292100"/>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p>
            <a:pPr algn="ctr" defTabSz="932472" eaLnBrk="1" hangingPunct="1">
              <a:lnSpc>
                <a:spcPct val="90000"/>
              </a:lnSpc>
              <a:defRPr/>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3079" name="Picture 48">
            <a:extLst>
              <a:ext uri="{FF2B5EF4-FFF2-40B4-BE49-F238E27FC236}">
                <a16:creationId xmlns:a16="http://schemas.microsoft.com/office/drawing/2014/main" id="{ABC3155F-7F45-5F97-B671-FA9F12CC3FE4}"/>
              </a:ext>
            </a:extLst>
          </p:cNvPr>
          <p:cNvPicPr>
            <a:picLocks noChangeAspect="1" noChangeArrowheads="1"/>
          </p:cNvPicPr>
          <p:nvPr userDrawn="1"/>
        </p:nvPicPr>
        <p:blipFill>
          <a:blip r:embed="rId56">
            <a:extLst>
              <a:ext uri="{28A0092B-C50C-407E-A947-70E740481C1C}">
                <a14:useLocalDpi xmlns:a14="http://schemas.microsoft.com/office/drawing/2010/main" val="0"/>
              </a:ext>
            </a:extLst>
          </a:blip>
          <a:srcRect/>
          <a:stretch>
            <a:fillRect/>
          </a:stretch>
        </p:blipFill>
        <p:spPr bwMode="auto">
          <a:xfrm>
            <a:off x="12330113" y="-73025"/>
            <a:ext cx="1227137" cy="695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FCFBB425-C9D8-095F-6493-8366264491F8}"/>
              </a:ext>
            </a:extLst>
          </p:cNvPr>
          <p:cNvSpPr txBox="1"/>
          <p:nvPr>
            <p:extLst>
              <p:ext uri="{1162E1C5-73C7-4A58-AE30-91384D911F3F}">
                <p184:classification xmlns:p184="http://schemas.microsoft.com/office/powerpoint/2018/4/main" val="ftr"/>
              </p:ext>
            </p:extLst>
          </p:nvPr>
        </p:nvSpPr>
        <p:spPr>
          <a:xfrm>
            <a:off x="63500" y="6642100"/>
            <a:ext cx="1828800"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a:t>
            </a:r>
          </a:p>
        </p:txBody>
      </p:sp>
    </p:spTree>
    <p:extLst>
      <p:ext uri="{BB962C8B-B14F-4D97-AF65-F5344CB8AC3E}">
        <p14:creationId xmlns:p14="http://schemas.microsoft.com/office/powerpoint/2010/main" val="192044720"/>
      </p:ext>
    </p:extLst>
  </p:cSld>
  <p:clrMap bg1="dk1" tx1="lt1" bg2="dk2" tx2="lt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 id="2147483940" r:id="rId12"/>
    <p:sldLayoutId id="2147483941" r:id="rId13"/>
    <p:sldLayoutId id="2147483942" r:id="rId14"/>
    <p:sldLayoutId id="2147483943" r:id="rId15"/>
    <p:sldLayoutId id="2147483944" r:id="rId16"/>
    <p:sldLayoutId id="2147483945" r:id="rId17"/>
    <p:sldLayoutId id="2147483946" r:id="rId18"/>
    <p:sldLayoutId id="2147483947" r:id="rId19"/>
    <p:sldLayoutId id="2147483948" r:id="rId20"/>
    <p:sldLayoutId id="2147483949" r:id="rId21"/>
    <p:sldLayoutId id="2147483950" r:id="rId22"/>
    <p:sldLayoutId id="2147483951" r:id="rId23"/>
    <p:sldLayoutId id="2147483952" r:id="rId24"/>
    <p:sldLayoutId id="2147483953" r:id="rId25"/>
    <p:sldLayoutId id="2147483954" r:id="rId26"/>
    <p:sldLayoutId id="2147483955" r:id="rId27"/>
    <p:sldLayoutId id="2147483956" r:id="rId28"/>
    <p:sldLayoutId id="2147483957" r:id="rId29"/>
    <p:sldLayoutId id="2147483958" r:id="rId30"/>
    <p:sldLayoutId id="2147483959" r:id="rId31"/>
    <p:sldLayoutId id="2147483960" r:id="rId32"/>
    <p:sldLayoutId id="2147483961" r:id="rId33"/>
    <p:sldLayoutId id="2147483962" r:id="rId34"/>
    <p:sldLayoutId id="2147483963" r:id="rId35"/>
    <p:sldLayoutId id="2147483964" r:id="rId36"/>
    <p:sldLayoutId id="2147483965" r:id="rId37"/>
    <p:sldLayoutId id="2147483966" r:id="rId38"/>
    <p:sldLayoutId id="2147483967" r:id="rId39"/>
    <p:sldLayoutId id="2147483968" r:id="rId40"/>
    <p:sldLayoutId id="2147483969" r:id="rId41"/>
    <p:sldLayoutId id="2147483970" r:id="rId42"/>
    <p:sldLayoutId id="2147483971" r:id="rId43"/>
    <p:sldLayoutId id="2147483972" r:id="rId44"/>
    <p:sldLayoutId id="2147483973" r:id="rId45"/>
    <p:sldLayoutId id="2147483974" r:id="rId46"/>
    <p:sldLayoutId id="2147483975" r:id="rId47"/>
    <p:sldLayoutId id="2147483976" r:id="rId48"/>
    <p:sldLayoutId id="2147483977" r:id="rId49"/>
    <p:sldLayoutId id="2147483978" r:id="rId50"/>
    <p:sldLayoutId id="2147483979" r:id="rId51"/>
    <p:sldLayoutId id="2147483980" r:id="rId52"/>
    <p:sldLayoutId id="2147483981" r:id="rId53"/>
    <p:sldLayoutId id="2147483982" r:id="rId54"/>
  </p:sldLayoutIdLst>
  <p:transition>
    <p:fade/>
  </p:transition>
  <p:hf sldNum="0" hdr="0" ftr="0" dt="0"/>
  <p:txStyles>
    <p:titleStyle>
      <a:lvl1pPr algn="l" defTabSz="931863" rtl="0" fontAlgn="base">
        <a:spcBef>
          <a:spcPct val="0"/>
        </a:spcBef>
        <a:spcAft>
          <a:spcPct val="0"/>
        </a:spcAft>
        <a:defRPr lang="en-US" sz="3600" kern="1200" spc="-50" dirty="0">
          <a:ln w="3175">
            <a:noFill/>
          </a:ln>
          <a:solidFill>
            <a:schemeClr val="tx1"/>
          </a:solidFill>
          <a:latin typeface="+mj-lt"/>
          <a:ea typeface="+mn-ea"/>
          <a:cs typeface="Segoe UI" pitchFamily="34" charset="0"/>
        </a:defRPr>
      </a:lvl1pPr>
      <a:lvl2pPr algn="l" defTabSz="931863" rtl="0" fontAlgn="base">
        <a:spcBef>
          <a:spcPct val="0"/>
        </a:spcBef>
        <a:spcAft>
          <a:spcPct val="0"/>
        </a:spcAft>
        <a:defRPr sz="3600">
          <a:solidFill>
            <a:schemeClr val="tx1"/>
          </a:solidFill>
          <a:latin typeface="Segoe UI Semibold" panose="020B0502040204020203" pitchFamily="34" charset="0"/>
          <a:cs typeface="Segoe UI" panose="020B0502040204020203" pitchFamily="34" charset="0"/>
        </a:defRPr>
      </a:lvl2pPr>
      <a:lvl3pPr algn="l" defTabSz="931863" rtl="0" fontAlgn="base">
        <a:spcBef>
          <a:spcPct val="0"/>
        </a:spcBef>
        <a:spcAft>
          <a:spcPct val="0"/>
        </a:spcAft>
        <a:defRPr sz="3600">
          <a:solidFill>
            <a:schemeClr val="tx1"/>
          </a:solidFill>
          <a:latin typeface="Segoe UI Semibold" panose="020B0502040204020203" pitchFamily="34" charset="0"/>
          <a:cs typeface="Segoe UI" panose="020B0502040204020203" pitchFamily="34" charset="0"/>
        </a:defRPr>
      </a:lvl3pPr>
      <a:lvl4pPr algn="l" defTabSz="931863" rtl="0" fontAlgn="base">
        <a:spcBef>
          <a:spcPct val="0"/>
        </a:spcBef>
        <a:spcAft>
          <a:spcPct val="0"/>
        </a:spcAft>
        <a:defRPr sz="3600">
          <a:solidFill>
            <a:schemeClr val="tx1"/>
          </a:solidFill>
          <a:latin typeface="Segoe UI Semibold" panose="020B0502040204020203" pitchFamily="34" charset="0"/>
          <a:cs typeface="Segoe UI" panose="020B0502040204020203" pitchFamily="34" charset="0"/>
        </a:defRPr>
      </a:lvl4pPr>
      <a:lvl5pPr algn="l" defTabSz="931863" rtl="0" fontAlgn="base">
        <a:spcBef>
          <a:spcPct val="0"/>
        </a:spcBef>
        <a:spcAft>
          <a:spcPct val="0"/>
        </a:spcAft>
        <a:defRPr sz="3600">
          <a:solidFill>
            <a:schemeClr val="tx1"/>
          </a:solidFill>
          <a:latin typeface="Segoe UI Semibold" panose="020B0502040204020203" pitchFamily="34" charset="0"/>
          <a:cs typeface="Segoe UI" panose="020B0502040204020203" pitchFamily="34" charset="0"/>
        </a:defRPr>
      </a:lvl5pPr>
      <a:lvl6pPr marL="457200" algn="l" defTabSz="931863" rtl="0" fontAlgn="base">
        <a:spcBef>
          <a:spcPct val="0"/>
        </a:spcBef>
        <a:spcAft>
          <a:spcPct val="0"/>
        </a:spcAft>
        <a:defRPr sz="3600">
          <a:solidFill>
            <a:schemeClr val="tx1"/>
          </a:solidFill>
          <a:latin typeface="Segoe UI Semibold" panose="020B0502040204020203" pitchFamily="34" charset="0"/>
          <a:cs typeface="Segoe UI" panose="020B0502040204020203" pitchFamily="34" charset="0"/>
        </a:defRPr>
      </a:lvl6pPr>
      <a:lvl7pPr marL="914400" algn="l" defTabSz="931863" rtl="0" fontAlgn="base">
        <a:spcBef>
          <a:spcPct val="0"/>
        </a:spcBef>
        <a:spcAft>
          <a:spcPct val="0"/>
        </a:spcAft>
        <a:defRPr sz="3600">
          <a:solidFill>
            <a:schemeClr val="tx1"/>
          </a:solidFill>
          <a:latin typeface="Segoe UI Semibold" panose="020B0502040204020203" pitchFamily="34" charset="0"/>
          <a:cs typeface="Segoe UI" panose="020B0502040204020203" pitchFamily="34" charset="0"/>
        </a:defRPr>
      </a:lvl7pPr>
      <a:lvl8pPr marL="1371600" algn="l" defTabSz="931863" rtl="0" fontAlgn="base">
        <a:spcBef>
          <a:spcPct val="0"/>
        </a:spcBef>
        <a:spcAft>
          <a:spcPct val="0"/>
        </a:spcAft>
        <a:defRPr sz="3600">
          <a:solidFill>
            <a:schemeClr val="tx1"/>
          </a:solidFill>
          <a:latin typeface="Segoe UI Semibold" panose="020B0502040204020203" pitchFamily="34" charset="0"/>
          <a:cs typeface="Segoe UI" panose="020B0502040204020203" pitchFamily="34" charset="0"/>
        </a:defRPr>
      </a:lvl8pPr>
      <a:lvl9pPr marL="1828800" algn="l" defTabSz="931863" rtl="0" fontAlgn="base">
        <a:spcBef>
          <a:spcPct val="0"/>
        </a:spcBef>
        <a:spcAft>
          <a:spcPct val="0"/>
        </a:spcAft>
        <a:defRPr sz="3600">
          <a:solidFill>
            <a:schemeClr val="tx1"/>
          </a:solidFill>
          <a:latin typeface="Segoe UI Semibold" panose="020B0502040204020203" pitchFamily="34" charset="0"/>
          <a:cs typeface="Segoe UI" panose="020B0502040204020203" pitchFamily="34" charset="0"/>
        </a:defRPr>
      </a:lvl9pPr>
    </p:titleStyle>
    <p:bodyStyle>
      <a:lvl1pPr marL="228600" indent="-228600" algn="l" defTabSz="931863" rtl="0" fontAlgn="base">
        <a:spcBef>
          <a:spcPct val="20000"/>
        </a:spcBef>
        <a:spcAft>
          <a:spcPct val="0"/>
        </a:spcAft>
        <a:buSzPct val="90000"/>
        <a:buFont typeface="Wingdings" pitchFamily="2" charset="2"/>
        <a:buChar char=""/>
        <a:defRPr sz="2800" kern="1200">
          <a:solidFill>
            <a:schemeClr val="tx1"/>
          </a:solidFill>
          <a:latin typeface="+mn-lt"/>
          <a:ea typeface="+mn-ea"/>
          <a:cs typeface="Segoe UI" panose="020B0502040204020203" pitchFamily="34" charset="0"/>
        </a:defRPr>
      </a:lvl1pPr>
      <a:lvl2pPr marL="457200" indent="-228600" algn="l" defTabSz="931863" rtl="0" fontAlgn="base">
        <a:spcBef>
          <a:spcPct val="20000"/>
        </a:spcBef>
        <a:spcAft>
          <a:spcPct val="0"/>
        </a:spcAft>
        <a:buSzPct val="90000"/>
        <a:buFont typeface="Wingdings" pitchFamily="2" charset="2"/>
        <a:buChar char=""/>
        <a:defRPr sz="2000" kern="1200">
          <a:solidFill>
            <a:schemeClr val="tx1"/>
          </a:solidFill>
          <a:latin typeface="+mn-lt"/>
          <a:ea typeface="+mn-ea"/>
          <a:cs typeface="Segoe UI" panose="020B0502040204020203" pitchFamily="34" charset="0"/>
        </a:defRPr>
      </a:lvl2pPr>
      <a:lvl3pPr marL="657225" indent="-200025" algn="l" defTabSz="931863" rtl="0" fontAlgn="base">
        <a:spcBef>
          <a:spcPct val="20000"/>
        </a:spcBef>
        <a:spcAft>
          <a:spcPct val="0"/>
        </a:spcAft>
        <a:buSzPct val="90000"/>
        <a:buFont typeface="Wingdings" pitchFamily="2" charset="2"/>
        <a:buChar char=""/>
        <a:defRPr sz="1600" kern="1200">
          <a:solidFill>
            <a:schemeClr val="tx1"/>
          </a:solidFill>
          <a:latin typeface="+mn-lt"/>
          <a:ea typeface="+mn-ea"/>
          <a:cs typeface="Segoe UI" panose="020B0502040204020203" pitchFamily="34" charset="0"/>
        </a:defRPr>
      </a:lvl3pPr>
      <a:lvl4pPr marL="842963" indent="-180975" algn="l" defTabSz="931863" rtl="0" fontAlgn="base">
        <a:spcBef>
          <a:spcPct val="20000"/>
        </a:spcBef>
        <a:spcAft>
          <a:spcPct val="0"/>
        </a:spcAft>
        <a:buSzPct val="90000"/>
        <a:buFont typeface="Wingdings" pitchFamily="2" charset="2"/>
        <a:buChar char=""/>
        <a:defRPr sz="1400" kern="1200">
          <a:solidFill>
            <a:schemeClr val="tx1"/>
          </a:solidFill>
          <a:latin typeface="+mn-lt"/>
          <a:ea typeface="+mn-ea"/>
          <a:cs typeface="Segoe UI" panose="020B0502040204020203" pitchFamily="34" charset="0"/>
        </a:defRPr>
      </a:lvl4pPr>
      <a:lvl5pPr marL="1023938" indent="-168275" algn="l" defTabSz="931863" rtl="0" fontAlgn="base">
        <a:spcBef>
          <a:spcPct val="20000"/>
        </a:spcBef>
        <a:spcAft>
          <a:spcPct val="0"/>
        </a:spcAft>
        <a:buSzPct val="90000"/>
        <a:buFont typeface="Wingdings" pitchFamily="2" charset="2"/>
        <a:buChar char=""/>
        <a:defRPr sz="1400" kern="120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42"/>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57783239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 id="2147483706" r:id="rId31"/>
    <p:sldLayoutId id="2147483707" r:id="rId32"/>
    <p:sldLayoutId id="2147483708" r:id="rId33"/>
    <p:sldLayoutId id="2147483709" r:id="rId34"/>
    <p:sldLayoutId id="2147483710" r:id="rId35"/>
    <p:sldLayoutId id="2147483711" r:id="rId36"/>
    <p:sldLayoutId id="2147483712" r:id="rId37"/>
    <p:sldLayoutId id="2147483713" r:id="rId38"/>
    <p:sldLayoutId id="2147483714" r:id="rId39"/>
    <p:sldLayoutId id="2147483715" r:id="rId40"/>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9" cstate="print">
            <a:extLst>
              <a:ext uri="{28A0092B-C50C-407E-A947-70E740481C1C}">
                <a14:useLocalDpi xmlns:a14="http://schemas.microsoft.com/office/drawing/2010/main"/>
              </a:ext>
            </a:extLst>
          </a:blip>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83012952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 id="2147483740" r:id="rId24"/>
    <p:sldLayoutId id="2147483741" r:id="rId25"/>
    <p:sldLayoutId id="2147483742" r:id="rId26"/>
    <p:sldLayoutId id="2147483743" r:id="rId27"/>
    <p:sldLayoutId id="2147483744" r:id="rId28"/>
    <p:sldLayoutId id="2147483745" r:id="rId29"/>
    <p:sldLayoutId id="2147483746" r:id="rId30"/>
    <p:sldLayoutId id="2147483747" r:id="rId31"/>
    <p:sldLayoutId id="2147483748" r:id="rId32"/>
    <p:sldLayoutId id="2147483749" r:id="rId33"/>
    <p:sldLayoutId id="2147483750" r:id="rId34"/>
    <p:sldLayoutId id="2147483751" r:id="rId35"/>
    <p:sldLayoutId id="2147483752" r:id="rId36"/>
    <p:sldLayoutId id="2147483753" r:id="rId37"/>
  </p:sldLayoutIdLst>
  <p:transition>
    <p:fade/>
  </p:transition>
  <p:hf sldNum="0" hd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092C4A-FFC4-FFDC-7593-3868EA5B07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193424-71AD-4182-F814-C717CF8D44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59D14A-C8DB-39D6-75B3-8FFE546B50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FCEA23-F800-4AE1-B471-6FC524D05CC4}" type="datetimeFigureOut">
              <a:rPr lang="en-US" smtClean="0"/>
              <a:t>10/24/2023</a:t>
            </a:fld>
            <a:endParaRPr lang="en-US"/>
          </a:p>
        </p:txBody>
      </p:sp>
      <p:sp>
        <p:nvSpPr>
          <p:cNvPr id="5" name="Footer Placeholder 4">
            <a:extLst>
              <a:ext uri="{FF2B5EF4-FFF2-40B4-BE49-F238E27FC236}">
                <a16:creationId xmlns:a16="http://schemas.microsoft.com/office/drawing/2014/main" id="{6FA7C914-16F7-1247-A6A6-BFA81C9095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4A37757-3635-5707-3791-557B8E8BAB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EB5F38-3EC1-4F76-A136-CD9821235946}" type="slidenum">
              <a:rPr lang="en-US" smtClean="0"/>
              <a:t>‹#›</a:t>
            </a:fld>
            <a:endParaRPr lang="en-US"/>
          </a:p>
        </p:txBody>
      </p:sp>
    </p:spTree>
    <p:extLst>
      <p:ext uri="{BB962C8B-B14F-4D97-AF65-F5344CB8AC3E}">
        <p14:creationId xmlns:p14="http://schemas.microsoft.com/office/powerpoint/2010/main" val="2613243370"/>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30B4CC-1CD5-414E-92CD-721B331F6F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A47427-FA4C-4262-9C2A-A640B569D4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FE89D4-4BDC-4CC9-959B-0D2E0BEB89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cap="all" spc="100" baseline="0">
                <a:solidFill>
                  <a:schemeClr val="bg1">
                    <a:lumMod val="95000"/>
                  </a:schemeClr>
                </a:solidFill>
                <a:latin typeface="Posterama" panose="020B0504020200020000" pitchFamily="34" charset="0"/>
                <a:cs typeface="Posterama" panose="020B0504020200020000" pitchFamily="34" charset="0"/>
              </a:defRPr>
            </a:lvl1pPr>
          </a:lstStyle>
          <a:p>
            <a:r>
              <a:rPr lang="en-US"/>
              <a:t>8/06/20XX</a:t>
            </a:r>
          </a:p>
        </p:txBody>
      </p:sp>
      <p:sp>
        <p:nvSpPr>
          <p:cNvPr id="5" name="Footer Placeholder 4">
            <a:extLst>
              <a:ext uri="{FF2B5EF4-FFF2-40B4-BE49-F238E27FC236}">
                <a16:creationId xmlns:a16="http://schemas.microsoft.com/office/drawing/2014/main" id="{FE1285D2-5742-46C4-A6B1-B07CC6823A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cap="all" spc="100" baseline="0">
                <a:solidFill>
                  <a:schemeClr val="bg1">
                    <a:lumMod val="95000"/>
                  </a:schemeClr>
                </a:solidFill>
                <a:latin typeface="Posterama" panose="020B0504020200020000" pitchFamily="34" charset="0"/>
                <a:cs typeface="Posterama" panose="020B0504020200020000" pitchFamily="34" charset="0"/>
              </a:defRPr>
            </a:lvl1pPr>
          </a:lstStyle>
          <a:p>
            <a:r>
              <a:rPr lang="en-US"/>
              <a:t>PITCH DECK</a:t>
            </a:r>
          </a:p>
        </p:txBody>
      </p:sp>
      <p:sp>
        <p:nvSpPr>
          <p:cNvPr id="6" name="Slide Number Placeholder 5">
            <a:extLst>
              <a:ext uri="{FF2B5EF4-FFF2-40B4-BE49-F238E27FC236}">
                <a16:creationId xmlns:a16="http://schemas.microsoft.com/office/drawing/2014/main" id="{03D7CF20-6E1A-4F87-A039-3C59B25DA4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cap="all" spc="100" baseline="0">
                <a:solidFill>
                  <a:schemeClr val="bg1">
                    <a:lumMod val="95000"/>
                  </a:schemeClr>
                </a:solidFill>
                <a:latin typeface="Posterama" panose="020B0504020200020000" pitchFamily="34" charset="0"/>
                <a:cs typeface="Posterama" panose="020B0504020200020000" pitchFamily="34" charset="0"/>
              </a:defRPr>
            </a:lvl1pPr>
          </a:lstStyle>
          <a:p>
            <a:fld id="{A402E4C0-AD5E-4E8C-9F21-7CCE474BDCEB}" type="slidenum">
              <a:rPr lang="en-US" smtClean="0"/>
              <a:pPr/>
              <a:t>‹#›</a:t>
            </a:fld>
            <a:endParaRPr lang="en-US"/>
          </a:p>
        </p:txBody>
      </p:sp>
    </p:spTree>
    <p:extLst>
      <p:ext uri="{BB962C8B-B14F-4D97-AF65-F5344CB8AC3E}">
        <p14:creationId xmlns:p14="http://schemas.microsoft.com/office/powerpoint/2010/main" val="2747711564"/>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 id="2147483786" r:id="rId19"/>
    <p:sldLayoutId id="2147483787" r:id="rId20"/>
    <p:sldLayoutId id="2147483788" r:id="rId21"/>
  </p:sldLayoutIdLst>
  <p:hf hdr="0" dt="0"/>
  <p:txStyles>
    <p:titleStyle>
      <a:lvl1pPr algn="l" defTabSz="914400" rtl="0" eaLnBrk="1" latinLnBrk="0" hangingPunct="1">
        <a:lnSpc>
          <a:spcPct val="80000"/>
        </a:lnSpc>
        <a:spcBef>
          <a:spcPct val="0"/>
        </a:spcBef>
        <a:buNone/>
        <a:defRPr sz="4400" kern="1200" cap="all" spc="400" baseline="0">
          <a:ln w="19050">
            <a:solidFill>
              <a:schemeClr val="accent2"/>
            </a:solidFill>
          </a:ln>
          <a:no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EB584A-62C4-2575-3F49-0A3002C548AB}"/>
              </a:ext>
            </a:extLst>
          </p:cNvPr>
          <p:cNvSpPr txBox="1"/>
          <p:nvPr>
            <p:extLst>
              <p:ext uri="{1162E1C5-73C7-4A58-AE30-91384D911F3F}">
                <p184:classification xmlns:p184="http://schemas.microsoft.com/office/powerpoint/2018/4/main" val="ftr"/>
              </p:ext>
            </p:extLst>
          </p:nvPr>
        </p:nvSpPr>
        <p:spPr>
          <a:xfrm>
            <a:off x="63500" y="6642100"/>
            <a:ext cx="1828800"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a:t>
            </a:r>
          </a:p>
        </p:txBody>
      </p:sp>
    </p:spTree>
    <p:extLst>
      <p:ext uri="{BB962C8B-B14F-4D97-AF65-F5344CB8AC3E}">
        <p14:creationId xmlns:p14="http://schemas.microsoft.com/office/powerpoint/2010/main" val="2704031122"/>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15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A5FC48-69A3-6B75-CE1C-EBA1B3F67B7F}"/>
              </a:ext>
            </a:extLst>
          </p:cNvPr>
          <p:cNvSpPr>
            <a:spLocks noGrp="1"/>
          </p:cNvSpPr>
          <p:nvPr userDrawn="1">
            <p:ph type="title"/>
          </p:nvPr>
        </p:nvSpPr>
        <p:spPr>
          <a:xfrm>
            <a:off x="588963" y="457200"/>
            <a:ext cx="11017250" cy="554038"/>
          </a:xfrm>
          <a:prstGeom prst="rect">
            <a:avLst/>
          </a:prstGeom>
        </p:spPr>
        <p:txBody>
          <a:bodyPr vert="horz" wrap="square" lIns="0" tIns="0" rIns="0" bIns="0" rtlCol="0" anchor="t">
            <a:spAutoFit/>
          </a:bodyPr>
          <a:lstStyle/>
          <a:p>
            <a:r>
              <a:rPr lang="en-US"/>
              <a:t>Click to edit Master title style</a:t>
            </a:r>
          </a:p>
        </p:txBody>
      </p:sp>
      <p:sp>
        <p:nvSpPr>
          <p:cNvPr id="1027" name="Text Placeholder 3">
            <a:extLst>
              <a:ext uri="{FF2B5EF4-FFF2-40B4-BE49-F238E27FC236}">
                <a16:creationId xmlns:a16="http://schemas.microsoft.com/office/drawing/2014/main" id="{B9E84711-F37E-17C2-252A-35C10735B55B}"/>
              </a:ext>
            </a:extLst>
          </p:cNvPr>
          <p:cNvSpPr>
            <a:spLocks noGrp="1" noChangeArrowheads="1"/>
          </p:cNvSpPr>
          <p:nvPr userDrawn="1">
            <p:ph type="body" idx="1"/>
          </p:nvPr>
        </p:nvSpPr>
        <p:spPr bwMode="auto">
          <a:xfrm>
            <a:off x="584200" y="1435100"/>
            <a:ext cx="11018838"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grpSp>
        <p:nvGrpSpPr>
          <p:cNvPr id="1028" name="GRID" hidden="1">
            <a:extLst>
              <a:ext uri="{FF2B5EF4-FFF2-40B4-BE49-F238E27FC236}">
                <a16:creationId xmlns:a16="http://schemas.microsoft.com/office/drawing/2014/main" id="{571F1418-6DB4-F055-F717-025FDA16B44A}"/>
              </a:ext>
            </a:extLst>
          </p:cNvPr>
          <p:cNvGrpSpPr>
            <a:grpSpLocks/>
          </p:cNvGrpSpPr>
          <p:nvPr userDrawn="1"/>
        </p:nvGrpSpPr>
        <p:grpSpPr bwMode="auto">
          <a:xfrm>
            <a:off x="0" y="0"/>
            <a:ext cx="12192000" cy="6858000"/>
            <a:chOff x="0" y="0"/>
            <a:chExt cx="12192000" cy="6858000"/>
          </a:xfrm>
        </p:grpSpPr>
        <p:cxnSp>
          <p:nvCxnSpPr>
            <p:cNvPr id="7" name="Straight Connector 6">
              <a:extLst>
                <a:ext uri="{FF2B5EF4-FFF2-40B4-BE49-F238E27FC236}">
                  <a16:creationId xmlns:a16="http://schemas.microsoft.com/office/drawing/2014/main" id="{323A6F3F-9B7C-7607-3005-1774DF0ED75A}"/>
                </a:ext>
              </a:extLst>
            </p:cNvPr>
            <p:cNvCxnSpPr/>
            <p:nvPr/>
          </p:nvCxnSpPr>
          <p:spPr>
            <a:xfrm>
              <a:off x="0" y="0"/>
              <a:ext cx="12188825"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3DE1D1D-244D-7852-E8EA-D2C96778D64B}"/>
                </a:ext>
              </a:extLst>
            </p:cNvPr>
            <p:cNvCxnSpPr/>
            <p:nvPr/>
          </p:nvCxnSpPr>
          <p:spPr>
            <a:xfrm>
              <a:off x="0" y="292100"/>
              <a:ext cx="12188825"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F4512F0-6A4F-BCFB-3A2A-E1B316CBFDC2}"/>
                </a:ext>
              </a:extLst>
            </p:cNvPr>
            <p:cNvCxnSpPr/>
            <p:nvPr/>
          </p:nvCxnSpPr>
          <p:spPr>
            <a:xfrm>
              <a:off x="0" y="585788"/>
              <a:ext cx="12188825"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ED59346-B21A-7DB1-DAE8-2FD50F20480B}"/>
                </a:ext>
              </a:extLst>
            </p:cNvPr>
            <p:cNvCxnSpPr/>
            <p:nvPr/>
          </p:nvCxnSpPr>
          <p:spPr>
            <a:xfrm>
              <a:off x="0" y="6272213"/>
              <a:ext cx="12188825"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65F2827-B10F-9C8F-0B34-3D30F7005663}"/>
                </a:ext>
              </a:extLst>
            </p:cNvPr>
            <p:cNvCxnSpPr/>
            <p:nvPr/>
          </p:nvCxnSpPr>
          <p:spPr>
            <a:xfrm>
              <a:off x="0" y="6565900"/>
              <a:ext cx="12188825"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A50971C-EA8E-D7D0-79ED-FFDE82BCE8F1}"/>
                </a:ext>
              </a:extLst>
            </p:cNvPr>
            <p:cNvCxnSpPr/>
            <p:nvPr/>
          </p:nvCxnSpPr>
          <p:spPr>
            <a:xfrm>
              <a:off x="0" y="6858000"/>
              <a:ext cx="12188825"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0FB7ACD-B745-C670-A1FC-57955A813AC3}"/>
                </a:ext>
              </a:extLst>
            </p:cNvPr>
            <p:cNvCxnSpPr/>
            <p:nvPr/>
          </p:nvCxnSpPr>
          <p:spPr>
            <a:xfrm>
              <a:off x="0" y="877888"/>
              <a:ext cx="12188825"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69D2694-DDB6-8CD1-BB4A-F9F24B3F20ED}"/>
                </a:ext>
              </a:extLst>
            </p:cNvPr>
            <p:cNvCxnSpPr/>
            <p:nvPr/>
          </p:nvCxnSpPr>
          <p:spPr>
            <a:xfrm>
              <a:off x="0" y="1169988"/>
              <a:ext cx="12188825"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057AA9A-0674-8DC2-7F5B-DC22AB6B4C9A}"/>
                </a:ext>
              </a:extLst>
            </p:cNvPr>
            <p:cNvCxnSpPr/>
            <p:nvPr/>
          </p:nvCxnSpPr>
          <p:spPr>
            <a:xfrm>
              <a:off x="0" y="1463675"/>
              <a:ext cx="12188825"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E8C60F9-7438-0AFA-4D7F-1B9949EE9966}"/>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3600B09-78B4-6825-91FE-61747C67704C}"/>
                </a:ext>
              </a:extLst>
            </p:cNvPr>
            <p:cNvCxnSpPr/>
            <p:nvPr/>
          </p:nvCxnSpPr>
          <p:spPr>
            <a:xfrm>
              <a:off x="585788"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59DD6EB-2BBA-2C8F-9FCE-32A19719D412}"/>
                </a:ext>
              </a:extLst>
            </p:cNvPr>
            <p:cNvCxnSpPr/>
            <p:nvPr/>
          </p:nvCxnSpPr>
          <p:spPr>
            <a:xfrm>
              <a:off x="2921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5A9FF9D-C5FB-21E8-A7BF-AE3B58D26454}"/>
                </a:ext>
              </a:extLst>
            </p:cNvPr>
            <p:cNvCxnSpPr/>
            <p:nvPr/>
          </p:nvCxnSpPr>
          <p:spPr>
            <a:xfrm>
              <a:off x="87788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C43D079-375A-3637-6D52-4AF342A3D8AB}"/>
                </a:ext>
              </a:extLst>
            </p:cNvPr>
            <p:cNvCxnSpPr/>
            <p:nvPr/>
          </p:nvCxnSpPr>
          <p:spPr>
            <a:xfrm>
              <a:off x="116998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273FCA4-8E80-FFBA-5181-2192A642D336}"/>
                </a:ext>
              </a:extLst>
            </p:cNvPr>
            <p:cNvCxnSpPr/>
            <p:nvPr/>
          </p:nvCxnSpPr>
          <p:spPr>
            <a:xfrm>
              <a:off x="11022013"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BE07609-BD7C-BE07-AE46-1DCBDD42889A}"/>
                </a:ext>
              </a:extLst>
            </p:cNvPr>
            <p:cNvCxnSpPr/>
            <p:nvPr/>
          </p:nvCxnSpPr>
          <p:spPr>
            <a:xfrm>
              <a:off x="11606213"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7C92931-352D-E176-BC26-0F7679186654}"/>
                </a:ext>
              </a:extLst>
            </p:cNvPr>
            <p:cNvCxnSpPr/>
            <p:nvPr/>
          </p:nvCxnSpPr>
          <p:spPr>
            <a:xfrm>
              <a:off x="11314113"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F10F3D4-37CC-A490-F524-F97DD9E30242}"/>
                </a:ext>
              </a:extLst>
            </p:cNvPr>
            <p:cNvCxnSpPr/>
            <p:nvPr/>
          </p:nvCxnSpPr>
          <p:spPr>
            <a:xfrm>
              <a:off x="118999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5E61D93-2FA4-3CAE-81F4-D67757C6182C}"/>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DC7041D-8E9E-6655-FDF2-415FB56CD188}"/>
                </a:ext>
              </a:extLst>
            </p:cNvPr>
            <p:cNvCxnSpPr/>
            <p:nvPr/>
          </p:nvCxnSpPr>
          <p:spPr>
            <a:xfrm>
              <a:off x="0" y="1755775"/>
              <a:ext cx="12188825"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4D5C11C-15A1-29DB-1220-3DD04176BA9E}"/>
                </a:ext>
              </a:extLst>
            </p:cNvPr>
            <p:cNvCxnSpPr/>
            <p:nvPr/>
          </p:nvCxnSpPr>
          <p:spPr>
            <a:xfrm>
              <a:off x="0" y="2047875"/>
              <a:ext cx="12188825"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BFFEE62-16CA-ADEC-855C-E84A600BBFA0}"/>
                </a:ext>
              </a:extLst>
            </p:cNvPr>
            <p:cNvCxnSpPr/>
            <p:nvPr/>
          </p:nvCxnSpPr>
          <p:spPr>
            <a:xfrm>
              <a:off x="0" y="2341563"/>
              <a:ext cx="12188825"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B4870A5-1A7D-8AAB-82E9-8A11182DFAAC}"/>
                </a:ext>
              </a:extLst>
            </p:cNvPr>
            <p:cNvCxnSpPr/>
            <p:nvPr/>
          </p:nvCxnSpPr>
          <p:spPr>
            <a:xfrm>
              <a:off x="0" y="2633663"/>
              <a:ext cx="12188825"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B7930AD-ADFA-D61D-E88B-B8F339C9E0DD}"/>
                </a:ext>
              </a:extLst>
            </p:cNvPr>
            <p:cNvCxnSpPr/>
            <p:nvPr/>
          </p:nvCxnSpPr>
          <p:spPr>
            <a:xfrm>
              <a:off x="0" y="2925763"/>
              <a:ext cx="12188825"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671075-EC98-2459-BA7D-D44DA995465B}"/>
                </a:ext>
              </a:extLst>
            </p:cNvPr>
            <p:cNvCxnSpPr/>
            <p:nvPr/>
          </p:nvCxnSpPr>
          <p:spPr>
            <a:xfrm>
              <a:off x="0" y="3219450"/>
              <a:ext cx="12188825"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9F37910-4281-F305-B6CE-FC91B86A533A}"/>
                </a:ext>
              </a:extLst>
            </p:cNvPr>
            <p:cNvCxnSpPr/>
            <p:nvPr/>
          </p:nvCxnSpPr>
          <p:spPr>
            <a:xfrm>
              <a:off x="0" y="3511550"/>
              <a:ext cx="12188825"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43D82F9-6D63-D3C7-D806-BFC81EE13F36}"/>
                </a:ext>
              </a:extLst>
            </p:cNvPr>
            <p:cNvCxnSpPr/>
            <p:nvPr userDrawn="1"/>
          </p:nvCxnSpPr>
          <p:spPr>
            <a:xfrm>
              <a:off x="0" y="3803650"/>
              <a:ext cx="12188825"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4F5467E-08C7-ACFB-0AFC-8B142AD77774}"/>
                </a:ext>
              </a:extLst>
            </p:cNvPr>
            <p:cNvCxnSpPr/>
            <p:nvPr userDrawn="1"/>
          </p:nvCxnSpPr>
          <p:spPr>
            <a:xfrm>
              <a:off x="0" y="4095750"/>
              <a:ext cx="12188825"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A798FD1-DC11-425F-480B-E2DD5DC65B29}"/>
                </a:ext>
              </a:extLst>
            </p:cNvPr>
            <p:cNvCxnSpPr/>
            <p:nvPr userDrawn="1"/>
          </p:nvCxnSpPr>
          <p:spPr>
            <a:xfrm>
              <a:off x="0" y="4389438"/>
              <a:ext cx="12188825"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1B17FFE6-7253-99A9-EC40-63B2FC468C3C}"/>
                </a:ext>
              </a:extLst>
            </p:cNvPr>
            <p:cNvCxnSpPr/>
            <p:nvPr userDrawn="1"/>
          </p:nvCxnSpPr>
          <p:spPr>
            <a:xfrm>
              <a:off x="0" y="4681538"/>
              <a:ext cx="12188825"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01187B7-4612-378F-11B5-7F8553BE8AA7}"/>
                </a:ext>
              </a:extLst>
            </p:cNvPr>
            <p:cNvCxnSpPr/>
            <p:nvPr userDrawn="1"/>
          </p:nvCxnSpPr>
          <p:spPr>
            <a:xfrm>
              <a:off x="0" y="4973638"/>
              <a:ext cx="12188825"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386C722-4524-E2C1-5263-4A9C9E97CE20}"/>
                </a:ext>
              </a:extLst>
            </p:cNvPr>
            <p:cNvCxnSpPr/>
            <p:nvPr userDrawn="1"/>
          </p:nvCxnSpPr>
          <p:spPr>
            <a:xfrm>
              <a:off x="0" y="5267325"/>
              <a:ext cx="12188825"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D92BFDB-CA9E-0406-E096-37F1FB064716}"/>
                </a:ext>
              </a:extLst>
            </p:cNvPr>
            <p:cNvCxnSpPr/>
            <p:nvPr userDrawn="1"/>
          </p:nvCxnSpPr>
          <p:spPr>
            <a:xfrm>
              <a:off x="0" y="5559425"/>
              <a:ext cx="12188825"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ED258C6-3929-D2D7-F45F-D73721F31660}"/>
                </a:ext>
              </a:extLst>
            </p:cNvPr>
            <p:cNvCxnSpPr/>
            <p:nvPr userDrawn="1"/>
          </p:nvCxnSpPr>
          <p:spPr>
            <a:xfrm>
              <a:off x="0" y="5851525"/>
              <a:ext cx="12188825"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60FD43FB-AE33-F092-E3AB-60A4069E48A6}"/>
              </a:ext>
            </a:extLst>
          </p:cNvPr>
          <p:cNvSpPr/>
          <p:nvPr userDrawn="1"/>
        </p:nvSpPr>
        <p:spPr bwMode="auto">
          <a:xfrm>
            <a:off x="0" y="0"/>
            <a:ext cx="585788" cy="58578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p>
            <a:pPr algn="ctr" defTabSz="932472" eaLnBrk="1" hangingPunct="1">
              <a:lnSpc>
                <a:spcPct val="90000"/>
              </a:lnSpc>
              <a:defRPr/>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CB67D3AB-B843-BBE1-F219-9BFADFB40272}"/>
              </a:ext>
            </a:extLst>
          </p:cNvPr>
          <p:cNvSpPr/>
          <p:nvPr userDrawn="1"/>
        </p:nvSpPr>
        <p:spPr bwMode="auto">
          <a:xfrm>
            <a:off x="0" y="0"/>
            <a:ext cx="292100" cy="292100"/>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p>
            <a:pPr algn="ctr" defTabSz="932472" eaLnBrk="1" hangingPunct="1">
              <a:lnSpc>
                <a:spcPct val="90000"/>
              </a:lnSpc>
              <a:defRPr/>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031" name="Picture 47">
            <a:extLst>
              <a:ext uri="{FF2B5EF4-FFF2-40B4-BE49-F238E27FC236}">
                <a16:creationId xmlns:a16="http://schemas.microsoft.com/office/drawing/2014/main" id="{A0F1CCF0-EC19-32F3-A01F-C53CC0D6A0F9}"/>
              </a:ext>
            </a:extLst>
          </p:cNvPr>
          <p:cNvPicPr>
            <a:picLocks noChangeAspect="1" noChangeArrowheads="1"/>
          </p:cNvPicPr>
          <p:nvPr userDrawn="1"/>
        </p:nvPicPr>
        <p:blipFill>
          <a:blip r:embed="rId50">
            <a:extLst>
              <a:ext uri="{28A0092B-C50C-407E-A947-70E740481C1C}">
                <a14:useLocalDpi xmlns:a14="http://schemas.microsoft.com/office/drawing/2010/main" val="0"/>
              </a:ext>
            </a:extLst>
          </a:blip>
          <a:srcRect/>
          <a:stretch>
            <a:fillRect/>
          </a:stretch>
        </p:blipFill>
        <p:spPr bwMode="auto">
          <a:xfrm>
            <a:off x="12330113" y="-73025"/>
            <a:ext cx="1227137" cy="695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DADBF5F-7496-EA2D-983E-2082B151A0FD}"/>
              </a:ext>
            </a:extLst>
          </p:cNvPr>
          <p:cNvSpPr txBox="1"/>
          <p:nvPr>
            <p:extLst>
              <p:ext uri="{1162E1C5-73C7-4A58-AE30-91384D911F3F}">
                <p184:classification xmlns:p184="http://schemas.microsoft.com/office/powerpoint/2018/4/main" val="ftr"/>
              </p:ext>
            </p:extLst>
          </p:nvPr>
        </p:nvSpPr>
        <p:spPr>
          <a:xfrm>
            <a:off x="63500" y="6642100"/>
            <a:ext cx="1828800"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a:t>
            </a:r>
          </a:p>
        </p:txBody>
      </p:sp>
    </p:spTree>
    <p:extLst>
      <p:ext uri="{BB962C8B-B14F-4D97-AF65-F5344CB8AC3E}">
        <p14:creationId xmlns:p14="http://schemas.microsoft.com/office/powerpoint/2010/main" val="740410867"/>
      </p:ext>
    </p:extLst>
  </p:cSld>
  <p:clrMap bg1="dk1" tx1="lt1" bg2="dk2" tx2="lt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 id="2147483814" r:id="rId16"/>
    <p:sldLayoutId id="2147483815" r:id="rId17"/>
    <p:sldLayoutId id="2147483816" r:id="rId18"/>
    <p:sldLayoutId id="2147483817" r:id="rId19"/>
    <p:sldLayoutId id="2147483818" r:id="rId20"/>
    <p:sldLayoutId id="2147483819" r:id="rId21"/>
    <p:sldLayoutId id="2147483820" r:id="rId22"/>
    <p:sldLayoutId id="2147483821" r:id="rId23"/>
    <p:sldLayoutId id="2147483822" r:id="rId24"/>
    <p:sldLayoutId id="2147483823" r:id="rId25"/>
    <p:sldLayoutId id="2147483824" r:id="rId26"/>
    <p:sldLayoutId id="2147483825" r:id="rId27"/>
    <p:sldLayoutId id="2147483826" r:id="rId28"/>
    <p:sldLayoutId id="2147483827" r:id="rId29"/>
    <p:sldLayoutId id="2147483828" r:id="rId30"/>
    <p:sldLayoutId id="2147483829" r:id="rId31"/>
    <p:sldLayoutId id="2147483830" r:id="rId32"/>
    <p:sldLayoutId id="2147483831" r:id="rId33"/>
    <p:sldLayoutId id="2147483832" r:id="rId34"/>
    <p:sldLayoutId id="2147483833" r:id="rId35"/>
    <p:sldLayoutId id="2147483834" r:id="rId36"/>
    <p:sldLayoutId id="2147483835" r:id="rId37"/>
    <p:sldLayoutId id="2147483836" r:id="rId38"/>
    <p:sldLayoutId id="2147483837" r:id="rId39"/>
    <p:sldLayoutId id="2147483838" r:id="rId40"/>
    <p:sldLayoutId id="2147483839" r:id="rId41"/>
    <p:sldLayoutId id="2147483840" r:id="rId42"/>
    <p:sldLayoutId id="2147483841" r:id="rId43"/>
    <p:sldLayoutId id="2147483842" r:id="rId44"/>
    <p:sldLayoutId id="2147483843" r:id="rId45"/>
    <p:sldLayoutId id="2147483844" r:id="rId46"/>
    <p:sldLayoutId id="2147483845" r:id="rId47"/>
    <p:sldLayoutId id="2147483846" r:id="rId48"/>
  </p:sldLayoutIdLst>
  <p:transition>
    <p:fade/>
  </p:transition>
  <p:hf sldNum="0" hdr="0" ftr="0" dt="0"/>
  <p:txStyles>
    <p:titleStyle>
      <a:lvl1pPr algn="l" defTabSz="931863" rtl="0" fontAlgn="base">
        <a:spcBef>
          <a:spcPct val="0"/>
        </a:spcBef>
        <a:spcAft>
          <a:spcPct val="0"/>
        </a:spcAft>
        <a:defRPr lang="en-US" sz="3600" kern="1200" spc="-50" dirty="0">
          <a:ln w="3175">
            <a:noFill/>
          </a:ln>
          <a:solidFill>
            <a:schemeClr val="tx1"/>
          </a:solidFill>
          <a:latin typeface="+mj-lt"/>
          <a:ea typeface="+mn-ea"/>
          <a:cs typeface="Segoe UI" pitchFamily="34" charset="0"/>
        </a:defRPr>
      </a:lvl1pPr>
      <a:lvl2pPr algn="l" defTabSz="931863" rtl="0" fontAlgn="base">
        <a:spcBef>
          <a:spcPct val="0"/>
        </a:spcBef>
        <a:spcAft>
          <a:spcPct val="0"/>
        </a:spcAft>
        <a:defRPr sz="3600">
          <a:solidFill>
            <a:schemeClr val="tx1"/>
          </a:solidFill>
          <a:latin typeface="Segoe UI Semibold" panose="020B0502040204020203" pitchFamily="34" charset="0"/>
          <a:cs typeface="Segoe UI" panose="020B0502040204020203" pitchFamily="34" charset="0"/>
        </a:defRPr>
      </a:lvl2pPr>
      <a:lvl3pPr algn="l" defTabSz="931863" rtl="0" fontAlgn="base">
        <a:spcBef>
          <a:spcPct val="0"/>
        </a:spcBef>
        <a:spcAft>
          <a:spcPct val="0"/>
        </a:spcAft>
        <a:defRPr sz="3600">
          <a:solidFill>
            <a:schemeClr val="tx1"/>
          </a:solidFill>
          <a:latin typeface="Segoe UI Semibold" panose="020B0502040204020203" pitchFamily="34" charset="0"/>
          <a:cs typeface="Segoe UI" panose="020B0502040204020203" pitchFamily="34" charset="0"/>
        </a:defRPr>
      </a:lvl3pPr>
      <a:lvl4pPr algn="l" defTabSz="931863" rtl="0" fontAlgn="base">
        <a:spcBef>
          <a:spcPct val="0"/>
        </a:spcBef>
        <a:spcAft>
          <a:spcPct val="0"/>
        </a:spcAft>
        <a:defRPr sz="3600">
          <a:solidFill>
            <a:schemeClr val="tx1"/>
          </a:solidFill>
          <a:latin typeface="Segoe UI Semibold" panose="020B0502040204020203" pitchFamily="34" charset="0"/>
          <a:cs typeface="Segoe UI" panose="020B0502040204020203" pitchFamily="34" charset="0"/>
        </a:defRPr>
      </a:lvl4pPr>
      <a:lvl5pPr algn="l" defTabSz="931863" rtl="0" fontAlgn="base">
        <a:spcBef>
          <a:spcPct val="0"/>
        </a:spcBef>
        <a:spcAft>
          <a:spcPct val="0"/>
        </a:spcAft>
        <a:defRPr sz="3600">
          <a:solidFill>
            <a:schemeClr val="tx1"/>
          </a:solidFill>
          <a:latin typeface="Segoe UI Semibold" panose="020B0502040204020203" pitchFamily="34" charset="0"/>
          <a:cs typeface="Segoe UI" panose="020B0502040204020203" pitchFamily="34" charset="0"/>
        </a:defRPr>
      </a:lvl5pPr>
      <a:lvl6pPr marL="457200" algn="l" defTabSz="931863" rtl="0" fontAlgn="base">
        <a:spcBef>
          <a:spcPct val="0"/>
        </a:spcBef>
        <a:spcAft>
          <a:spcPct val="0"/>
        </a:spcAft>
        <a:defRPr sz="3600">
          <a:solidFill>
            <a:schemeClr val="tx1"/>
          </a:solidFill>
          <a:latin typeface="Segoe UI Semibold" panose="020B0502040204020203" pitchFamily="34" charset="0"/>
          <a:cs typeface="Segoe UI" panose="020B0502040204020203" pitchFamily="34" charset="0"/>
        </a:defRPr>
      </a:lvl6pPr>
      <a:lvl7pPr marL="914400" algn="l" defTabSz="931863" rtl="0" fontAlgn="base">
        <a:spcBef>
          <a:spcPct val="0"/>
        </a:spcBef>
        <a:spcAft>
          <a:spcPct val="0"/>
        </a:spcAft>
        <a:defRPr sz="3600">
          <a:solidFill>
            <a:schemeClr val="tx1"/>
          </a:solidFill>
          <a:latin typeface="Segoe UI Semibold" panose="020B0502040204020203" pitchFamily="34" charset="0"/>
          <a:cs typeface="Segoe UI" panose="020B0502040204020203" pitchFamily="34" charset="0"/>
        </a:defRPr>
      </a:lvl7pPr>
      <a:lvl8pPr marL="1371600" algn="l" defTabSz="931863" rtl="0" fontAlgn="base">
        <a:spcBef>
          <a:spcPct val="0"/>
        </a:spcBef>
        <a:spcAft>
          <a:spcPct val="0"/>
        </a:spcAft>
        <a:defRPr sz="3600">
          <a:solidFill>
            <a:schemeClr val="tx1"/>
          </a:solidFill>
          <a:latin typeface="Segoe UI Semibold" panose="020B0502040204020203" pitchFamily="34" charset="0"/>
          <a:cs typeface="Segoe UI" panose="020B0502040204020203" pitchFamily="34" charset="0"/>
        </a:defRPr>
      </a:lvl8pPr>
      <a:lvl9pPr marL="1828800" algn="l" defTabSz="931863" rtl="0" fontAlgn="base">
        <a:spcBef>
          <a:spcPct val="0"/>
        </a:spcBef>
        <a:spcAft>
          <a:spcPct val="0"/>
        </a:spcAft>
        <a:defRPr sz="3600">
          <a:solidFill>
            <a:schemeClr val="tx1"/>
          </a:solidFill>
          <a:latin typeface="Segoe UI Semibold" panose="020B0502040204020203" pitchFamily="34" charset="0"/>
          <a:cs typeface="Segoe UI" panose="020B0502040204020203" pitchFamily="34" charset="0"/>
        </a:defRPr>
      </a:lvl9pPr>
    </p:titleStyle>
    <p:bodyStyle>
      <a:lvl1pPr marL="228600" indent="-228600" algn="l" defTabSz="931863" rtl="0" fontAlgn="base">
        <a:spcBef>
          <a:spcPct val="20000"/>
        </a:spcBef>
        <a:spcAft>
          <a:spcPct val="0"/>
        </a:spcAft>
        <a:buSzPct val="90000"/>
        <a:buFont typeface="Wingdings" pitchFamily="2" charset="2"/>
        <a:buChar char=""/>
        <a:defRPr sz="2800" kern="1200">
          <a:solidFill>
            <a:schemeClr val="tx1"/>
          </a:solidFill>
          <a:latin typeface="+mn-lt"/>
          <a:ea typeface="+mn-ea"/>
          <a:cs typeface="Segoe UI" panose="020B0502040204020203" pitchFamily="34" charset="0"/>
        </a:defRPr>
      </a:lvl1pPr>
      <a:lvl2pPr marL="457200" indent="-228600" algn="l" defTabSz="931863" rtl="0" fontAlgn="base">
        <a:spcBef>
          <a:spcPct val="20000"/>
        </a:spcBef>
        <a:spcAft>
          <a:spcPct val="0"/>
        </a:spcAft>
        <a:buSzPct val="90000"/>
        <a:buFont typeface="Wingdings" pitchFamily="2" charset="2"/>
        <a:buChar char=""/>
        <a:defRPr sz="2000" kern="1200">
          <a:solidFill>
            <a:schemeClr val="tx1"/>
          </a:solidFill>
          <a:latin typeface="+mn-lt"/>
          <a:ea typeface="+mn-ea"/>
          <a:cs typeface="Segoe UI" panose="020B0502040204020203" pitchFamily="34" charset="0"/>
        </a:defRPr>
      </a:lvl2pPr>
      <a:lvl3pPr marL="657225" indent="-200025" algn="l" defTabSz="931863" rtl="0" fontAlgn="base">
        <a:spcBef>
          <a:spcPct val="20000"/>
        </a:spcBef>
        <a:spcAft>
          <a:spcPct val="0"/>
        </a:spcAft>
        <a:buSzPct val="90000"/>
        <a:buFont typeface="Wingdings" pitchFamily="2" charset="2"/>
        <a:buChar char=""/>
        <a:defRPr sz="1600" kern="1200">
          <a:solidFill>
            <a:schemeClr val="tx1"/>
          </a:solidFill>
          <a:latin typeface="+mn-lt"/>
          <a:ea typeface="+mn-ea"/>
          <a:cs typeface="Segoe UI" panose="020B0502040204020203" pitchFamily="34" charset="0"/>
        </a:defRPr>
      </a:lvl3pPr>
      <a:lvl4pPr marL="842963" indent="-180975" algn="l" defTabSz="931863" rtl="0" fontAlgn="base">
        <a:spcBef>
          <a:spcPct val="20000"/>
        </a:spcBef>
        <a:spcAft>
          <a:spcPct val="0"/>
        </a:spcAft>
        <a:buSzPct val="90000"/>
        <a:buFont typeface="Wingdings" pitchFamily="2" charset="2"/>
        <a:buChar char=""/>
        <a:defRPr sz="1400" kern="1200">
          <a:solidFill>
            <a:schemeClr val="tx1"/>
          </a:solidFill>
          <a:latin typeface="+mn-lt"/>
          <a:ea typeface="+mn-ea"/>
          <a:cs typeface="Segoe UI" panose="020B0502040204020203" pitchFamily="34" charset="0"/>
        </a:defRPr>
      </a:lvl4pPr>
      <a:lvl5pPr marL="1023938" indent="-168275" algn="l" defTabSz="931863" rtl="0" fontAlgn="base">
        <a:spcBef>
          <a:spcPct val="20000"/>
        </a:spcBef>
        <a:spcAft>
          <a:spcPct val="0"/>
        </a:spcAft>
        <a:buSzPct val="90000"/>
        <a:buFont typeface="Wingdings" pitchFamily="2" charset="2"/>
        <a:buChar char=""/>
        <a:defRPr sz="1400" kern="120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4"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82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1" y="2"/>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1"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1" y="0"/>
            <a:ext cx="292609"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1"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933473177"/>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 id="2147483860" r:id="rId13"/>
    <p:sldLayoutId id="2147483861" r:id="rId14"/>
    <p:sldLayoutId id="2147483862" r:id="rId15"/>
    <p:sldLayoutId id="2147483863" r:id="rId16"/>
    <p:sldLayoutId id="2147483864" r:id="rId17"/>
    <p:sldLayoutId id="2147483865" r:id="rId18"/>
    <p:sldLayoutId id="2147483866" r:id="rId19"/>
    <p:sldLayoutId id="2147483867" r:id="rId20"/>
    <p:sldLayoutId id="2147483868" r:id="rId21"/>
    <p:sldLayoutId id="2147483869" r:id="rId22"/>
    <p:sldLayoutId id="2147483870" r:id="rId23"/>
    <p:sldLayoutId id="2147483871" r:id="rId24"/>
    <p:sldLayoutId id="2147483872" r:id="rId25"/>
    <p:sldLayoutId id="2147483873" r:id="rId26"/>
    <p:sldLayoutId id="2147483874" r:id="rId27"/>
    <p:sldLayoutId id="2147483875" r:id="rId28"/>
    <p:sldLayoutId id="2147483876" r:id="rId29"/>
    <p:sldLayoutId id="2147483877" r:id="rId30"/>
    <p:sldLayoutId id="2147483878" r:id="rId31"/>
    <p:sldLayoutId id="2147483879" r:id="rId32"/>
    <p:sldLayoutId id="2147483880" r:id="rId33"/>
    <p:sldLayoutId id="2147483881" r:id="rId34"/>
    <p:sldLayoutId id="2147483882" r:id="rId35"/>
    <p:sldLayoutId id="2147483883" r:id="rId36"/>
    <p:sldLayoutId id="2147483884" r:id="rId37"/>
    <p:sldLayoutId id="2147483885" r:id="rId38"/>
    <p:sldLayoutId id="2147483886" r:id="rId39"/>
    <p:sldLayoutId id="2147483887" r:id="rId40"/>
    <p:sldLayoutId id="2147483888" r:id="rId41"/>
    <p:sldLayoutId id="2147483889" r:id="rId42"/>
    <p:sldLayoutId id="2147483890" r:id="rId43"/>
    <p:sldLayoutId id="2147483891" r:id="rId44"/>
    <p:sldLayoutId id="2147483892" r:id="rId45"/>
    <p:sldLayoutId id="2147483893" r:id="rId46"/>
    <p:sldLayoutId id="2147483894" r:id="rId47"/>
    <p:sldLayoutId id="2147483895" r:id="rId48"/>
    <p:sldLayoutId id="2147483896" r:id="rId49"/>
    <p:sldLayoutId id="2147483897" r:id="rId50"/>
    <p:sldLayoutId id="2147483898" r:id="rId51"/>
    <p:sldLayoutId id="2147483899" r:id="rId52"/>
    <p:sldLayoutId id="2147483900" r:id="rId53"/>
    <p:sldLayoutId id="2147483901" r:id="rId54"/>
    <p:sldLayoutId id="2147483902" r:id="rId55"/>
    <p:sldLayoutId id="2147483903" r:id="rId56"/>
    <p:sldLayoutId id="2147483904" r:id="rId57"/>
    <p:sldLayoutId id="2147483905" r:id="rId58"/>
    <p:sldLayoutId id="2147483906" r:id="rId59"/>
    <p:sldLayoutId id="2147483907" r:id="rId60"/>
    <p:sldLayoutId id="2147483908" r:id="rId61"/>
    <p:sldLayoutId id="2147483909" r:id="rId6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4"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7"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37" indent="-233187"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08" indent="-233187"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79" indent="-233187"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1" indent="-233187"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0"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1" algn="l" defTabSz="932742" rtl="0" eaLnBrk="1" latinLnBrk="0" hangingPunct="1">
        <a:defRPr sz="1800" kern="1200">
          <a:solidFill>
            <a:schemeClr val="tx1"/>
          </a:solidFill>
          <a:latin typeface="+mn-lt"/>
          <a:ea typeface="+mn-ea"/>
          <a:cs typeface="+mn-cs"/>
        </a:defRPr>
      </a:lvl4pPr>
      <a:lvl5pPr marL="1865482" algn="l" defTabSz="932742" rtl="0" eaLnBrk="1" latinLnBrk="0" hangingPunct="1">
        <a:defRPr sz="1800" kern="1200">
          <a:solidFill>
            <a:schemeClr val="tx1"/>
          </a:solidFill>
          <a:latin typeface="+mn-lt"/>
          <a:ea typeface="+mn-ea"/>
          <a:cs typeface="+mn-cs"/>
        </a:defRPr>
      </a:lvl5pPr>
      <a:lvl6pPr marL="2331853" algn="l" defTabSz="932742" rtl="0" eaLnBrk="1" latinLnBrk="0" hangingPunct="1">
        <a:defRPr sz="1800" kern="1200">
          <a:solidFill>
            <a:schemeClr val="tx1"/>
          </a:solidFill>
          <a:latin typeface="+mn-lt"/>
          <a:ea typeface="+mn-ea"/>
          <a:cs typeface="+mn-cs"/>
        </a:defRPr>
      </a:lvl6pPr>
      <a:lvl7pPr marL="2798224" algn="l" defTabSz="932742" rtl="0" eaLnBrk="1" latinLnBrk="0" hangingPunct="1">
        <a:defRPr sz="1800" kern="1200">
          <a:solidFill>
            <a:schemeClr val="tx1"/>
          </a:solidFill>
          <a:latin typeface="+mn-lt"/>
          <a:ea typeface="+mn-ea"/>
          <a:cs typeface="+mn-cs"/>
        </a:defRPr>
      </a:lvl7pPr>
      <a:lvl8pPr marL="3264594" algn="l" defTabSz="932742" rtl="0" eaLnBrk="1" latinLnBrk="0" hangingPunct="1">
        <a:defRPr sz="1800" kern="1200">
          <a:solidFill>
            <a:schemeClr val="tx1"/>
          </a:solidFill>
          <a:latin typeface="+mn-lt"/>
          <a:ea typeface="+mn-ea"/>
          <a:cs typeface="+mn-cs"/>
        </a:defRPr>
      </a:lvl8pPr>
      <a:lvl9pPr marL="3730965"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947F17-7E6D-C0FD-A785-FDE7182386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FF0A91D-17F8-CFDE-4A4E-08A22EE8AC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CB5234-0B45-F64C-831B-780B037D17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4BCE31-B446-9B4D-999B-9CCFB41CA01C}" type="datetimeFigureOut">
              <a:rPr lang="en-US" smtClean="0"/>
              <a:t>10/24/2023</a:t>
            </a:fld>
            <a:endParaRPr lang="en-US"/>
          </a:p>
        </p:txBody>
      </p:sp>
      <p:sp>
        <p:nvSpPr>
          <p:cNvPr id="5" name="Footer Placeholder 4">
            <a:extLst>
              <a:ext uri="{FF2B5EF4-FFF2-40B4-BE49-F238E27FC236}">
                <a16:creationId xmlns:a16="http://schemas.microsoft.com/office/drawing/2014/main" id="{9827C151-6531-7288-6A2D-B4754DE9FC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417787E-8948-E16E-A487-8F07561B64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13757C-4154-DD45-B296-C355CFE2A111}" type="slidenum">
              <a:rPr lang="en-US" smtClean="0"/>
              <a:t>‹#›</a:t>
            </a:fld>
            <a:endParaRPr lang="en-US"/>
          </a:p>
        </p:txBody>
      </p:sp>
      <p:sp>
        <p:nvSpPr>
          <p:cNvPr id="8" name="TextBox 7">
            <a:extLst>
              <a:ext uri="{FF2B5EF4-FFF2-40B4-BE49-F238E27FC236}">
                <a16:creationId xmlns:a16="http://schemas.microsoft.com/office/drawing/2014/main" id="{CEAAC3E4-9BCA-7DB5-2063-A17CDA275BFB}"/>
              </a:ext>
            </a:extLst>
          </p:cNvPr>
          <p:cNvSpPr txBox="1"/>
          <p:nvPr>
            <p:extLst>
              <p:ext uri="{1162E1C5-73C7-4A58-AE30-91384D911F3F}">
                <p184:classification xmlns:p184="http://schemas.microsoft.com/office/powerpoint/2018/4/main" val="ftr"/>
              </p:ext>
            </p:extLst>
          </p:nvPr>
        </p:nvSpPr>
        <p:spPr>
          <a:xfrm>
            <a:off x="63500" y="6642100"/>
            <a:ext cx="1828800"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a:t>
            </a:r>
          </a:p>
        </p:txBody>
      </p:sp>
    </p:spTree>
    <p:extLst>
      <p:ext uri="{BB962C8B-B14F-4D97-AF65-F5344CB8AC3E}">
        <p14:creationId xmlns:p14="http://schemas.microsoft.com/office/powerpoint/2010/main" val="1956155603"/>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 id="2147483923" r:id="rId13"/>
    <p:sldLayoutId id="2147483924" r:id="rId14"/>
    <p:sldLayoutId id="2147483925" r:id="rId15"/>
    <p:sldLayoutId id="2147483926" r:id="rId16"/>
    <p:sldLayoutId id="214748392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11.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6.xml"/><Relationship Id="rId1" Type="http://schemas.openxmlformats.org/officeDocument/2006/relationships/slideLayout" Target="../slideLayouts/slideLayout177.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2.xml"/></Relationships>
</file>

<file path=ppt/slides/_rels/slide15.xml.rels><?xml version="1.0" encoding="UTF-8" standalone="yes"?>
<Relationships xmlns="http://schemas.openxmlformats.org/package/2006/relationships"><Relationship Id="rId8" Type="http://schemas.openxmlformats.org/officeDocument/2006/relationships/image" Target="../media/image115.sv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notesSlide" Target="../notesSlides/notesSlide10.xml"/><Relationship Id="rId1" Type="http://schemas.openxmlformats.org/officeDocument/2006/relationships/slideLayout" Target="../slideLayouts/slideLayout254.xml"/><Relationship Id="rId6" Type="http://schemas.openxmlformats.org/officeDocument/2006/relationships/image" Target="../media/image113.svg"/><Relationship Id="rId5" Type="http://schemas.openxmlformats.org/officeDocument/2006/relationships/image" Target="../media/image112.png"/><Relationship Id="rId10" Type="http://schemas.openxmlformats.org/officeDocument/2006/relationships/image" Target="../media/image117.svg"/><Relationship Id="rId4" Type="http://schemas.openxmlformats.org/officeDocument/2006/relationships/image" Target="../media/image111.png"/><Relationship Id="rId9" Type="http://schemas.openxmlformats.org/officeDocument/2006/relationships/image" Target="../media/image11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123.svg"/><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notesSlide" Target="../notesSlides/notesSlide12.xml"/><Relationship Id="rId1" Type="http://schemas.openxmlformats.org/officeDocument/2006/relationships/slideLayout" Target="../slideLayouts/slideLayout313.xml"/><Relationship Id="rId6" Type="http://schemas.openxmlformats.org/officeDocument/2006/relationships/image" Target="../media/image121.svg"/><Relationship Id="rId5" Type="http://schemas.openxmlformats.org/officeDocument/2006/relationships/image" Target="../media/image120.png"/><Relationship Id="rId4" Type="http://schemas.openxmlformats.org/officeDocument/2006/relationships/image" Target="../media/image119.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06.xml"/></Relationships>
</file>

<file path=ppt/slides/_rels/slide2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28.xml"/></Relationships>
</file>

<file path=ppt/slides/_rels/slide2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5.xml"/><Relationship Id="rId1" Type="http://schemas.openxmlformats.org/officeDocument/2006/relationships/slideLayout" Target="../slideLayouts/slideLayout128.xml"/><Relationship Id="rId4" Type="http://schemas.openxmlformats.org/officeDocument/2006/relationships/image" Target="../media/image12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0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0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8" Type="http://schemas.openxmlformats.org/officeDocument/2006/relationships/hyperlink" Target="https://adoption.microsoft.com/blog/september-2023-content-updates-for-microsoft-365-learning-pathways/" TargetMode="External"/><Relationship Id="rId3" Type="http://schemas.openxmlformats.org/officeDocument/2006/relationships/hyperlink" Target="https://adoption.microsoft.com/new-microsoft-teams" TargetMode="External"/><Relationship Id="rId7" Type="http://schemas.openxmlformats.org/officeDocument/2006/relationships/hyperlink" Target="https://adoption.microsoft.com/viva/goals" TargetMode="External"/><Relationship Id="rId2" Type="http://schemas.openxmlformats.org/officeDocument/2006/relationships/notesSlide" Target="../notesSlides/notesSlide19.xml"/><Relationship Id="rId1" Type="http://schemas.openxmlformats.org/officeDocument/2006/relationships/slideLayout" Target="../slideLayouts/slideLayout45.xml"/><Relationship Id="rId6" Type="http://schemas.openxmlformats.org/officeDocument/2006/relationships/hyperlink" Target="https://adoption.microsoft.com/viva/engage" TargetMode="External"/><Relationship Id="rId5" Type="http://schemas.openxmlformats.org/officeDocument/2006/relationships/hyperlink" Target="https://adoption.microsoft.com/copilot" TargetMode="External"/><Relationship Id="rId10" Type="http://schemas.openxmlformats.org/officeDocument/2006/relationships/image" Target="../media/image127.png"/><Relationship Id="rId4" Type="http://schemas.openxmlformats.org/officeDocument/2006/relationships/hyperlink" Target="https://youtu.be/ymJXLCzdzcw?si=Xpibi5oRyvUVje3U" TargetMode="External"/><Relationship Id="rId9" Type="http://schemas.openxmlformats.org/officeDocument/2006/relationships/hyperlink" Target="https://adoption.microsoft.com/release-notes/"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adoption.microsoft.com/viva/amplify/" TargetMode="External"/><Relationship Id="rId2" Type="http://schemas.openxmlformats.org/officeDocument/2006/relationships/notesSlide" Target="../notesSlides/notesSlide20.xml"/><Relationship Id="rId1" Type="http://schemas.openxmlformats.org/officeDocument/2006/relationships/slideLayout" Target="../slideLayouts/slideLayout91.xml"/><Relationship Id="rId5" Type="http://schemas.openxmlformats.org/officeDocument/2006/relationships/image" Target="../media/image128.png"/><Relationship Id="rId4" Type="http://schemas.openxmlformats.org/officeDocument/2006/relationships/hyperlink" Target="https://www.youtube.com/watch?v=AhXmhJHuhPc"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5.gif"/><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hyperlink" Target="https://www.microsoft.com/events/codeofconduct"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aka.ms/newTeamsEDUGA" TargetMode="External"/><Relationship Id="rId2" Type="http://schemas.openxmlformats.org/officeDocument/2006/relationships/notesSlide" Target="../notesSlides/notesSlide21.xml"/><Relationship Id="rId1" Type="http://schemas.openxmlformats.org/officeDocument/2006/relationships/slideLayout" Target="../slideLayouts/slideLayout91.xml"/><Relationship Id="rId6" Type="http://schemas.openxmlformats.org/officeDocument/2006/relationships/image" Target="../media/image129.png"/><Relationship Id="rId5" Type="http://schemas.openxmlformats.org/officeDocument/2006/relationships/hyperlink" Target="https://aka.ms/newTeams" TargetMode="External"/><Relationship Id="rId4" Type="http://schemas.openxmlformats.org/officeDocument/2006/relationships/hyperlink" Target="https://learn.microsoft.com/microsoftteams/new-teams-vdi-requirements-deploy"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techcommunity.microsoft.com/t5/microsoft-teams-blog/introducing-town-halls-in-microsoft-teams-and-retiring-microsoft/ba-p/3925739" TargetMode="External"/><Relationship Id="rId2" Type="http://schemas.openxmlformats.org/officeDocument/2006/relationships/notesSlide" Target="../notesSlides/notesSlide22.xml"/><Relationship Id="rId1" Type="http://schemas.openxmlformats.org/officeDocument/2006/relationships/slideLayout" Target="../slideLayouts/slideLayout91.xml"/><Relationship Id="rId4" Type="http://schemas.openxmlformats.org/officeDocument/2006/relationships/image" Target="../media/image130.png"/></Relationships>
</file>

<file path=ppt/slides/_rels/slide32.xml.rels><?xml version="1.0" encoding="UTF-8" standalone="yes"?>
<Relationships xmlns="http://schemas.openxmlformats.org/package/2006/relationships"><Relationship Id="rId3" Type="http://schemas.openxmlformats.org/officeDocument/2006/relationships/hyperlink" Target="https://techcommunity.microsoft.com/t5/microsoft-teams-blog/introducing-town-halls-in-microsoft-teams-and-retiring-microsoft/ba-p/3925739" TargetMode="External"/><Relationship Id="rId2" Type="http://schemas.openxmlformats.org/officeDocument/2006/relationships/notesSlide" Target="../notesSlides/notesSlide23.xml"/><Relationship Id="rId1" Type="http://schemas.openxmlformats.org/officeDocument/2006/relationships/slideLayout" Target="../slideLayouts/slideLayout91.xml"/><Relationship Id="rId4" Type="http://schemas.openxmlformats.org/officeDocument/2006/relationships/image" Target="../media/image130.png"/></Relationships>
</file>

<file path=ppt/slides/_rels/slide33.xml.rels><?xml version="1.0" encoding="UTF-8" standalone="yes"?>
<Relationships xmlns="http://schemas.openxmlformats.org/package/2006/relationships"><Relationship Id="rId3" Type="http://schemas.openxmlformats.org/officeDocument/2006/relationships/hyperlink" Target="https://www.sharepointeurope.com/" TargetMode="External"/><Relationship Id="rId7" Type="http://schemas.openxmlformats.org/officeDocument/2006/relationships/hyperlink" Target="https://nam06.safelinks.protection.outlook.com/?url=https%3A%2F%2Fpilotl.ink%2Fr%3Fi%3Dmicrosoft%26e%3Dabrlkrudjdxkod64s4agay7znlbcf3jdp27qmbi2ix6qxcms73xnn6qiwb7otghwyo24ttvgaaqgfijypvpfqv5msksnji5zbkngsndrxawblkwz&amp;data=05%7C01%7Ctifflee%40microsoft.com%7Cd2ce86c823804e44c8ef08db16d37e44%7C72f988bf86f141af91ab2d7cd011db47%7C1%7C0%7C638128870895394100%7CUnknown%7CTWFpbGZsb3d8eyJWIjoiMC4wLjAwMDAiLCJQIjoiV2luMzIiLCJBTiI6Ik1haWwiLCJXVCI6Mn0%3D%7C1000%7C%7C%7C&amp;sdata=ioNKaa6P2XENQSj7IQmpdQ%2F2bIAv2xWMRrUxCfzAwQw%3D&amp;reserved=0" TargetMode="External"/><Relationship Id="rId2" Type="http://schemas.openxmlformats.org/officeDocument/2006/relationships/hyperlink" Target="https://nam06.safelinks.protection.outlook.com/?url=https%3A%2F%2Fpilotl.ink%2Fr%3Fi%3Dmicrosoft%26e%3Dabrlkrudjdxkod64s4agazetd4q6me5r3g6h47i234s4wkjdv6v6ginwfnc3qscasbod5y6ncdhuxwvf7ebqhxu5aipmlhvvwlkid52kj7p2subrgsck6lq&amp;data=05%7C01%7Ctifflee%40microsoft.com%7C6a169b1f688d48ad527108db7270f35c%7C72f988bf86f141af91ab2d7cd011db47%7C1%7C0%7C638229601690998591%7CUnknown%7CTWFpbGZsb3d8eyJWIjoiMC4wLjAwMDAiLCJQIjoiV2luMzIiLCJBTiI6Ik1haWwiLCJXVCI6Mn0%3D%7C3000%7C%7C%7C&amp;sdata=eHQOQ4LWV7T1%2FSJjC8LMyUuNm4GwHck8g3fVF%2FCRhhU%3D&amp;reserved=0" TargetMode="External"/><Relationship Id="rId1" Type="http://schemas.openxmlformats.org/officeDocument/2006/relationships/slideLayout" Target="../slideLayouts/slideLayout25.xml"/><Relationship Id="rId6" Type="http://schemas.openxmlformats.org/officeDocument/2006/relationships/hyperlink" Target="https://www.microsoft.com/events" TargetMode="External"/><Relationship Id="rId5" Type="http://schemas.openxmlformats.org/officeDocument/2006/relationships/image" Target="../media/image131.png"/><Relationship Id="rId4" Type="http://schemas.openxmlformats.org/officeDocument/2006/relationships/hyperlink" Target="https://ignite.microsoft.com/"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s://www.buildstuff.events/" TargetMode="External"/><Relationship Id="rId13" Type="http://schemas.openxmlformats.org/officeDocument/2006/relationships/hyperlink" Target="https://sessionize.com/nzbas23/" TargetMode="External"/><Relationship Id="rId3" Type="http://schemas.openxmlformats.org/officeDocument/2006/relationships/hyperlink" Target="https://365educon.com/Chicago/" TargetMode="External"/><Relationship Id="rId7" Type="http://schemas.openxmlformats.org/officeDocument/2006/relationships/hyperlink" Target="https://agiletestingdays.com/" TargetMode="External"/><Relationship Id="rId12" Type="http://schemas.openxmlformats.org/officeDocument/2006/relationships/hyperlink" Target="https://www.updateconference.net/" TargetMode="External"/><Relationship Id="rId2" Type="http://schemas.openxmlformats.org/officeDocument/2006/relationships/hyperlink" Target="https://www.refactr.tech/" TargetMode="External"/><Relationship Id="rId1" Type="http://schemas.openxmlformats.org/officeDocument/2006/relationships/slideLayout" Target="../slideLayouts/slideLayout93.xml"/><Relationship Id="rId6" Type="http://schemas.openxmlformats.org/officeDocument/2006/relationships/hyperlink" Target="https://live360events.com/Home.aspx" TargetMode="External"/><Relationship Id="rId11" Type="http://schemas.openxmlformats.org/officeDocument/2006/relationships/hyperlink" Target="https://levelupyourdata.com/" TargetMode="External"/><Relationship Id="rId5" Type="http://schemas.openxmlformats.org/officeDocument/2006/relationships/hyperlink" Target="https://events.linuxfoundation.org/kubecon-cloudnativecon-north-america/" TargetMode="External"/><Relationship Id="rId10" Type="http://schemas.openxmlformats.org/officeDocument/2006/relationships/hyperlink" Target="https://automation.eurostarsoftwaretesting.com/" TargetMode="External"/><Relationship Id="rId4" Type="http://schemas.openxmlformats.org/officeDocument/2006/relationships/hyperlink" Target="https://odsc.com/california/" TargetMode="External"/><Relationship Id="rId9" Type="http://schemas.openxmlformats.org/officeDocument/2006/relationships/hyperlink" Target="https://dddadelaide.com/"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sinergija.live/en/2023" TargetMode="External"/><Relationship Id="rId2" Type="http://schemas.openxmlformats.org/officeDocument/2006/relationships/hyperlink" Target="https://www.sharepointeurope.com/" TargetMode="External"/><Relationship Id="rId1" Type="http://schemas.openxmlformats.org/officeDocument/2006/relationships/slideLayout" Target="../slideLayouts/slideLayout93.xml"/><Relationship Id="rId6" Type="http://schemas.openxmlformats.org/officeDocument/2006/relationships/hyperlink" Target="https://testjssummit.com/" TargetMode="External"/><Relationship Id="rId5" Type="http://schemas.openxmlformats.org/officeDocument/2006/relationships/hyperlink" Target="https://www.devintersection.com/#!/" TargetMode="External"/><Relationship Id="rId4" Type="http://schemas.openxmlformats.org/officeDocument/2006/relationships/hyperlink" Target="https://www.powerconference.cz/"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www.eventbrite.com/e/dynamics-user-group-southeast-regional-meetup-tickets-730840994087" TargetMode="External"/><Relationship Id="rId13" Type="http://schemas.openxmlformats.org/officeDocument/2006/relationships/hyperlink" Target="https://www.communitydays.org/event/2023-12-09/m365-community-days-lagos-2023" TargetMode="External"/><Relationship Id="rId3" Type="http://schemas.openxmlformats.org/officeDocument/2006/relationships/hyperlink" Target="https://www.microsoft.com/events" TargetMode="External"/><Relationship Id="rId7" Type="http://schemas.openxmlformats.org/officeDocument/2006/relationships/hyperlink" Target="https://mscloudevents.com/" TargetMode="External"/><Relationship Id="rId12" Type="http://schemas.openxmlformats.org/officeDocument/2006/relationships/hyperlink" Target="https://communitydays.org/event/2023-11-18/yyc-microsoft-community-day" TargetMode="External"/><Relationship Id="rId2" Type="http://schemas.openxmlformats.org/officeDocument/2006/relationships/hyperlink" Target="https://www.communitydays.org/" TargetMode="External"/><Relationship Id="rId1" Type="http://schemas.openxmlformats.org/officeDocument/2006/relationships/slideLayout" Target="../slideLayouts/slideLayout94.xml"/><Relationship Id="rId6" Type="http://schemas.openxmlformats.org/officeDocument/2006/relationships/hyperlink" Target="https://www.meetup.com/pune-tech-community/events/296247574/" TargetMode="External"/><Relationship Id="rId11" Type="http://schemas.openxmlformats.org/officeDocument/2006/relationships/hyperlink" Target="https://powerofthecloud.net/" TargetMode="External"/><Relationship Id="rId5" Type="http://schemas.openxmlformats.org/officeDocument/2006/relationships/hyperlink" Target="https://sessionize.com/amsmanila-2023/" TargetMode="External"/><Relationship Id="rId10" Type="http://schemas.openxmlformats.org/officeDocument/2006/relationships/hyperlink" Target="https://ams.community/" TargetMode="External"/><Relationship Id="rId4" Type="http://schemas.openxmlformats.org/officeDocument/2006/relationships/hyperlink" Target="https://nam06.safelinks.protection.outlook.com/?url=https%3A%2F%2Fpilotl.ink%2Fr%3Fi%3Dmicrosoft%26e%3Dabrlkrudjdxkod64s4agay7znlbcf3jdp27qmbi2ix6qxcms73xnn6qiwb7otghwyo24ttvgaaqgfijypvpfqv5msksnji5zbkngsndrxawblkwz&amp;data=05%7C01%7Ctifflee%40microsoft.com%7Cd2ce86c823804e44c8ef08db16d37e44%7C72f988bf86f141af91ab2d7cd011db47%7C1%7C0%7C638128870895394100%7CUnknown%7CTWFpbGZsb3d8eyJWIjoiMC4wLjAwMDAiLCJQIjoiV2luMzIiLCJBTiI6Ik1haWwiLCJXVCI6Mn0%3D%7C1000%7C%7C%7C&amp;sdata=ioNKaa6P2XENQSj7IQmpdQ%2F2bIAv2xWMRrUxCfzAwQw%3D&amp;reserved=0" TargetMode="External"/><Relationship Id="rId9" Type="http://schemas.openxmlformats.org/officeDocument/2006/relationships/hyperlink" Target="http://www.m365tc.com/" TargetMode="External"/><Relationship Id="rId14" Type="http://schemas.openxmlformats.org/officeDocument/2006/relationships/hyperlink" Target="https://www.communitydays.org/event/2024-01-13/m365-community-day-phoenix"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aka.ms/DrivingAdoption" TargetMode="External"/><Relationship Id="rId2" Type="http://schemas.openxmlformats.org/officeDocument/2006/relationships/hyperlink" Target="https://aka.ms/Microsoft365ChampionCallFeedback" TargetMode="External"/><Relationship Id="rId1" Type="http://schemas.openxmlformats.org/officeDocument/2006/relationships/slideLayout" Target="../slideLayouts/slideLayout26.xml"/><Relationship Id="rId4" Type="http://schemas.openxmlformats.org/officeDocument/2006/relationships/hyperlink" Target="https://aka.ms/M365Champions"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aka.ms/Microsoft365ChampionCallFeedback" TargetMode="External"/><Relationship Id="rId2" Type="http://schemas.openxmlformats.org/officeDocument/2006/relationships/image" Target="../media/image21.emf"/><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hyperlink" Target="https://aka.ms/M365ChampionResources" TargetMode="External"/><Relationship Id="rId2" Type="http://schemas.openxmlformats.org/officeDocument/2006/relationships/image" Target="../media/image96.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04.xml"/><Relationship Id="rId6" Type="http://schemas.openxmlformats.org/officeDocument/2006/relationships/hyperlink" Target="https://aka.ms/MGCIRegionalLead" TargetMode="External"/><Relationship Id="rId5" Type="http://schemas.openxmlformats.org/officeDocument/2006/relationships/hyperlink" Target="http://communitydays.org/" TargetMode="External"/><Relationship Id="rId4" Type="http://schemas.openxmlformats.org/officeDocument/2006/relationships/hyperlink" Target="https://pixabay.com/en/volunteers-hands-tree-grow-2729696/"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linkedin.com/company/microsoft-community/" TargetMode="External"/><Relationship Id="rId2" Type="http://schemas.openxmlformats.org/officeDocument/2006/relationships/notesSlide" Target="../notesSlides/notesSlide4.xml"/><Relationship Id="rId1" Type="http://schemas.openxmlformats.org/officeDocument/2006/relationships/slideLayout" Target="../slideLayouts/slideLayout45.xml"/><Relationship Id="rId6" Type="http://schemas.openxmlformats.org/officeDocument/2006/relationships/hyperlink" Target="https://aka.ms/MSCommunityLinkedIn" TargetMode="External"/><Relationship Id="rId5" Type="http://schemas.openxmlformats.org/officeDocument/2006/relationships/image" Target="../media/image99.jpeg"/><Relationship Id="rId4" Type="http://schemas.openxmlformats.org/officeDocument/2006/relationships/hyperlink" Target="https://www.linkedin.com/company/microsoft-community/posts/?feedView=video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53.xml"/><Relationship Id="rId4" Type="http://schemas.openxmlformats.org/officeDocument/2006/relationships/hyperlink" Target="https://aka.ms/MSCommunityLinkedIn"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5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he office Clippy, who is a paperclip. Placeholder noting that this call will begin soon">
            <a:extLst>
              <a:ext uri="{FF2B5EF4-FFF2-40B4-BE49-F238E27FC236}">
                <a16:creationId xmlns:a16="http://schemas.microsoft.com/office/drawing/2014/main" id="{8BFD10E6-CE17-E334-FA68-A1FC0E66CCC7}"/>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68FDA68-FEF8-4011-B3B8-E10F940DA2A8}"/>
              </a:ext>
              <a:ext uri="{C183D7F6-B498-43B3-948B-1728B52AA6E4}">
                <adec:decorative xmlns:adec="http://schemas.microsoft.com/office/drawing/2017/decorative" val="1"/>
              </a:ext>
            </a:extLst>
          </p:cNvPr>
          <p:cNvSpPr/>
          <p:nvPr/>
        </p:nvSpPr>
        <p:spPr bwMode="auto">
          <a:xfrm>
            <a:off x="0" y="0"/>
            <a:ext cx="7482468" cy="6858000"/>
          </a:xfrm>
          <a:prstGeom prst="rect">
            <a:avLst/>
          </a:prstGeom>
          <a:solidFill>
            <a:schemeClr val="bg1">
              <a:lumMod val="50000"/>
              <a:alpha val="52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sp>
        <p:nvSpPr>
          <p:cNvPr id="4" name="Title 3">
            <a:extLst>
              <a:ext uri="{FF2B5EF4-FFF2-40B4-BE49-F238E27FC236}">
                <a16:creationId xmlns:a16="http://schemas.microsoft.com/office/drawing/2014/main" id="{87BFCA2E-5A85-481E-AE14-689A40049DFA}"/>
              </a:ext>
            </a:extLst>
          </p:cNvPr>
          <p:cNvSpPr>
            <a:spLocks noGrp="1"/>
          </p:cNvSpPr>
          <p:nvPr>
            <p:ph type="title" idx="4294967295"/>
          </p:nvPr>
        </p:nvSpPr>
        <p:spPr>
          <a:xfrm>
            <a:off x="512955" y="760615"/>
            <a:ext cx="7864475" cy="1115487"/>
          </a:xfrm>
        </p:spPr>
        <p:txBody>
          <a:bodyPr lIns="91440">
            <a:noAutofit/>
          </a:bodyPr>
          <a:lstStyle/>
          <a:p>
            <a:r>
              <a:rPr lang="en-US" sz="3600" dirty="0">
                <a:solidFill>
                  <a:schemeClr val="bg1"/>
                </a:solidFill>
                <a:latin typeface="Segoe UI Semibold" panose="020B0702040204020203" pitchFamily="34" charset="0"/>
                <a:cs typeface="Segoe UI Semibold" panose="020B0702040204020203" pitchFamily="34" charset="0"/>
              </a:rPr>
              <a:t>We will begin the call at five minutes past the hour.</a:t>
            </a:r>
          </a:p>
        </p:txBody>
      </p:sp>
      <p:sp>
        <p:nvSpPr>
          <p:cNvPr id="5" name="Text Placeholder 4">
            <a:extLst>
              <a:ext uri="{FF2B5EF4-FFF2-40B4-BE49-F238E27FC236}">
                <a16:creationId xmlns:a16="http://schemas.microsoft.com/office/drawing/2014/main" id="{D5087D83-A467-4E43-A8CF-BB7A204A1E2F}"/>
              </a:ext>
            </a:extLst>
          </p:cNvPr>
          <p:cNvSpPr>
            <a:spLocks noGrp="1"/>
          </p:cNvSpPr>
          <p:nvPr>
            <p:ph type="body" sz="quarter" idx="4294967295"/>
          </p:nvPr>
        </p:nvSpPr>
        <p:spPr>
          <a:xfrm>
            <a:off x="512956" y="2384029"/>
            <a:ext cx="7864475" cy="903837"/>
          </a:xfrm>
        </p:spPr>
        <p:txBody>
          <a:bodyPr vert="horz" wrap="square" lIns="91440" tIns="0" rIns="0" bIns="0" rtlCol="0" anchor="t">
            <a:spAutoFit/>
          </a:bodyPr>
          <a:lstStyle/>
          <a:p>
            <a:pPr marL="0" indent="0">
              <a:buNone/>
            </a:pPr>
            <a:r>
              <a:rPr lang="en-US">
                <a:solidFill>
                  <a:schemeClr val="bg1"/>
                </a:solidFill>
                <a:latin typeface="Segoe UI"/>
                <a:cs typeface="Segoe UI"/>
              </a:rPr>
              <a:t>Microsoft 365 Champion Community Call</a:t>
            </a:r>
          </a:p>
          <a:p>
            <a:pPr marL="0" indent="0">
              <a:buNone/>
            </a:pPr>
            <a:r>
              <a:rPr lang="en-US">
                <a:solidFill>
                  <a:schemeClr val="bg1"/>
                </a:solidFill>
                <a:latin typeface="Segoe UI"/>
                <a:cs typeface="Segoe UI"/>
              </a:rPr>
              <a:t>October 2023</a:t>
            </a:r>
          </a:p>
        </p:txBody>
      </p:sp>
      <p:pic>
        <p:nvPicPr>
          <p:cNvPr id="12" name="MS logo white - EMF" descr="Microsoft logo white text version">
            <a:extLst>
              <a:ext uri="{FF2B5EF4-FFF2-40B4-BE49-F238E27FC236}">
                <a16:creationId xmlns:a16="http://schemas.microsoft.com/office/drawing/2014/main" id="{47A78A17-1889-40AC-A2A1-6C7086AB9F72}"/>
              </a:ext>
            </a:extLst>
          </p:cNvPr>
          <p:cNvPicPr>
            <a:picLocks noChangeAspect="1"/>
          </p:cNvPicPr>
          <p:nvPr/>
        </p:nvPicPr>
        <p:blipFill rotWithShape="1">
          <a:blip r:embed="rId4"/>
          <a:srcRect r="78155"/>
          <a:stretch/>
        </p:blipFill>
        <p:spPr bwMode="black">
          <a:xfrm>
            <a:off x="214505" y="4864052"/>
            <a:ext cx="298450" cy="292608"/>
          </a:xfrm>
          <a:prstGeom prst="rect">
            <a:avLst/>
          </a:prstGeom>
        </p:spPr>
      </p:pic>
      <p:sp>
        <p:nvSpPr>
          <p:cNvPr id="8" name="TextBox 7">
            <a:extLst>
              <a:ext uri="{FF2B5EF4-FFF2-40B4-BE49-F238E27FC236}">
                <a16:creationId xmlns:a16="http://schemas.microsoft.com/office/drawing/2014/main" id="{3A3BBA6A-F47B-4C17-B8F7-86729DDA4E6C}"/>
              </a:ext>
            </a:extLst>
          </p:cNvPr>
          <p:cNvSpPr txBox="1"/>
          <p:nvPr/>
        </p:nvSpPr>
        <p:spPr>
          <a:xfrm>
            <a:off x="406992" y="4748745"/>
            <a:ext cx="6366235" cy="523222"/>
          </a:xfrm>
          <a:prstGeom prst="rect">
            <a:avLst/>
          </a:prstGeom>
          <a:noFill/>
        </p:spPr>
        <p:txBody>
          <a:bodyPr wrap="square" lIns="91440" tIns="45721" rIns="91440" bIns="45721" rtlCol="0" anchor="t">
            <a:spAutoFit/>
          </a:bodyPr>
          <a:lstStyle/>
          <a:p>
            <a:pPr marL="0" marR="0" lvl="0" indent="0" algn="r" defTabSz="914411"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Segoe UI Semibold"/>
                <a:ea typeface="+mn-ea"/>
                <a:cs typeface="Segoe UI Semibold"/>
              </a:rPr>
              <a:t>Microsoft 365 Champion Community </a:t>
            </a:r>
            <a:endParaRPr kumimoji="0" lang="en-US" sz="28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10" name="TextBox 9">
            <a:extLst>
              <a:ext uri="{FF2B5EF4-FFF2-40B4-BE49-F238E27FC236}">
                <a16:creationId xmlns:a16="http://schemas.microsoft.com/office/drawing/2014/main" id="{2932D574-8E5C-4D28-BAC7-E4F500C9FB78}"/>
              </a:ext>
            </a:extLst>
          </p:cNvPr>
          <p:cNvSpPr txBox="1"/>
          <p:nvPr/>
        </p:nvSpPr>
        <p:spPr>
          <a:xfrm>
            <a:off x="440445" y="5306599"/>
            <a:ext cx="4742350" cy="369462"/>
          </a:xfrm>
          <a:prstGeom prst="rect">
            <a:avLst/>
          </a:prstGeom>
          <a:noFill/>
        </p:spPr>
        <p:txBody>
          <a:bodyPr wrap="square" lIns="91440" tIns="45721" rIns="91440" bIns="45721" rtlCol="0" anchor="t">
            <a:spAutoFit/>
          </a:bodyPr>
          <a:lstStyle/>
          <a:p>
            <a:pPr marL="0" marR="0" lvl="0" indent="0" algn="r" defTabSz="914411" rtl="0" eaLnBrk="1" fontAlgn="auto" latinLnBrk="0" hangingPunct="1">
              <a:lnSpc>
                <a:spcPct val="100000"/>
              </a:lnSpc>
              <a:spcBef>
                <a:spcPts val="0"/>
              </a:spcBef>
              <a:spcAft>
                <a:spcPts val="0"/>
              </a:spcAft>
              <a:buClrTx/>
              <a:buSzTx/>
              <a:buFontTx/>
              <a:buNone/>
              <a:tabLst/>
              <a:defRPr/>
            </a:pPr>
            <a:r>
              <a:rPr kumimoji="0" lang="en-US" sz="1801" b="0" i="0" u="none" strike="noStrike" kern="1200" cap="none" spc="0" normalizeH="0" baseline="0" noProof="0">
                <a:ln>
                  <a:noFill/>
                </a:ln>
                <a:solidFill>
                  <a:srgbClr val="E6E6E6"/>
                </a:solidFill>
                <a:effectLst/>
                <a:uLnTx/>
                <a:uFillTx/>
                <a:latin typeface="Segoe UI Light"/>
                <a:ea typeface="+mn-ea"/>
                <a:cs typeface="Segoe UI Light"/>
              </a:rPr>
              <a:t>Learn more. Do more. Achieve more, together.</a:t>
            </a:r>
          </a:p>
        </p:txBody>
      </p:sp>
    </p:spTree>
    <p:extLst>
      <p:ext uri="{BB962C8B-B14F-4D97-AF65-F5344CB8AC3E}">
        <p14:creationId xmlns:p14="http://schemas.microsoft.com/office/powerpoint/2010/main" val="2208998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E56E8-DF20-B0B4-3605-ED53682548C6}"/>
              </a:ext>
            </a:extLst>
          </p:cNvPr>
          <p:cNvSpPr txBox="1">
            <a:spLocks noGrp="1"/>
          </p:cNvSpPr>
          <p:nvPr>
            <p:ph type="title" idx="4294967295"/>
          </p:nvPr>
        </p:nvSpPr>
        <p:spPr>
          <a:xfrm>
            <a:off x="1105510" y="477535"/>
            <a:ext cx="3389774" cy="646331"/>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9AA1FA"/>
                </a:solidFill>
                <a:effectLst/>
                <a:uLnTx/>
                <a:uFillTx/>
                <a:latin typeface="Segoe UI Semibold" panose="020B0702040204020203" pitchFamily="34" charset="0"/>
                <a:ea typeface="+mn-ea"/>
                <a:cs typeface="Segoe UI Semibold" panose="020B0702040204020203" pitchFamily="34" charset="0"/>
              </a:rPr>
              <a:t>Today’s agenda</a:t>
            </a:r>
          </a:p>
        </p:txBody>
      </p:sp>
      <p:graphicFrame>
        <p:nvGraphicFramePr>
          <p:cNvPr id="3" name="Table 2">
            <a:extLst>
              <a:ext uri="{FF2B5EF4-FFF2-40B4-BE49-F238E27FC236}">
                <a16:creationId xmlns:a16="http://schemas.microsoft.com/office/drawing/2014/main" id="{C5EB5986-3417-4C42-D3C8-7DA9CEC32C6E}"/>
              </a:ext>
            </a:extLst>
          </p:cNvPr>
          <p:cNvGraphicFramePr>
            <a:graphicFrameLocks noGrp="1"/>
          </p:cNvGraphicFramePr>
          <p:nvPr/>
        </p:nvGraphicFramePr>
        <p:xfrm>
          <a:off x="1105510" y="1586515"/>
          <a:ext cx="9289066" cy="4866990"/>
        </p:xfrm>
        <a:graphic>
          <a:graphicData uri="http://schemas.openxmlformats.org/drawingml/2006/table">
            <a:tbl>
              <a:tblPr firstRow="1" bandRow="1">
                <a:tableStyleId>{5C22544A-7EE6-4342-B048-85BDC9FD1C3A}</a:tableStyleId>
              </a:tblPr>
              <a:tblGrid>
                <a:gridCol w="648993">
                  <a:extLst>
                    <a:ext uri="{9D8B030D-6E8A-4147-A177-3AD203B41FA5}">
                      <a16:colId xmlns:a16="http://schemas.microsoft.com/office/drawing/2014/main" val="3823913113"/>
                    </a:ext>
                  </a:extLst>
                </a:gridCol>
                <a:gridCol w="8640073">
                  <a:extLst>
                    <a:ext uri="{9D8B030D-6E8A-4147-A177-3AD203B41FA5}">
                      <a16:colId xmlns:a16="http://schemas.microsoft.com/office/drawing/2014/main" val="3430784228"/>
                    </a:ext>
                  </a:extLst>
                </a:gridCol>
              </a:tblGrid>
              <a:tr h="709213">
                <a:tc>
                  <a:txBody>
                    <a:bodyPr/>
                    <a:lstStyle/>
                    <a:p>
                      <a:r>
                        <a:rPr lang="en-US" sz="2000" b="0" i="0">
                          <a:solidFill>
                            <a:srgbClr val="FFF0FE"/>
                          </a:solidFill>
                          <a:latin typeface="Segoe UI"/>
                          <a:cs typeface="Segoe UI"/>
                        </a:rPr>
                        <a:t>1</a:t>
                      </a:r>
                    </a:p>
                  </a:txBody>
                  <a:tcPr marT="182880">
                    <a:lnL w="12700" cmpd="sng">
                      <a:noFill/>
                    </a:lnL>
                    <a:lnR w="12700" cmpd="sng">
                      <a:noFill/>
                    </a:lnR>
                    <a:lnT w="12700" cmpd="sng">
                      <a:noFill/>
                    </a:lnT>
                    <a:lnB w="12700" cap="flat" cmpd="sng" algn="ctr">
                      <a:solidFill>
                        <a:srgbClr val="9AA1F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0" i="0">
                          <a:solidFill>
                            <a:srgbClr val="FFF0FE"/>
                          </a:solidFill>
                          <a:latin typeface="Segoe UI"/>
                          <a:cs typeface="Segoe UI"/>
                        </a:rPr>
                        <a:t>Power Pages overview</a:t>
                      </a:r>
                    </a:p>
                  </a:txBody>
                  <a:tcPr marL="274320" marT="182880" marB="182880">
                    <a:lnL w="12700" cmpd="sng">
                      <a:noFill/>
                    </a:lnL>
                    <a:lnR w="12700" cmpd="sng">
                      <a:noFill/>
                    </a:lnR>
                    <a:lnT w="12700" cmpd="sng">
                      <a:noFill/>
                    </a:lnT>
                    <a:lnB w="12700" cap="flat" cmpd="sng" algn="ctr">
                      <a:solidFill>
                        <a:srgbClr val="9AA1F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99806605"/>
                  </a:ext>
                </a:extLst>
              </a:tr>
              <a:tr h="1082092">
                <a:tc>
                  <a:txBody>
                    <a:bodyPr/>
                    <a:lstStyle/>
                    <a:p>
                      <a:r>
                        <a:rPr lang="en-US" sz="2000" b="0" i="0">
                          <a:solidFill>
                            <a:srgbClr val="FFF0FE"/>
                          </a:solidFill>
                          <a:latin typeface="Segoe UI"/>
                          <a:cs typeface="Segoe UI"/>
                        </a:rPr>
                        <a:t>2</a:t>
                      </a:r>
                    </a:p>
                  </a:txBody>
                  <a:tcPr marT="182880">
                    <a:lnL w="12700" cmpd="sng">
                      <a:noFill/>
                    </a:lnL>
                    <a:lnR w="12700" cmpd="sng">
                      <a:noFill/>
                    </a:lnR>
                    <a:lnT w="12700" cap="flat" cmpd="sng" algn="ctr">
                      <a:solidFill>
                        <a:srgbClr val="9AA1FA"/>
                      </a:solidFill>
                      <a:prstDash val="solid"/>
                      <a:round/>
                      <a:headEnd type="none" w="med" len="med"/>
                      <a:tailEnd type="none" w="med" len="med"/>
                    </a:lnT>
                    <a:lnB w="12700" cap="flat" cmpd="sng" algn="ctr">
                      <a:solidFill>
                        <a:srgbClr val="9AA1F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0" i="0">
                          <a:solidFill>
                            <a:srgbClr val="FFF0FE"/>
                          </a:solidFill>
                          <a:latin typeface="Segoe UI"/>
                          <a:cs typeface="Segoe UI"/>
                        </a:rPr>
                        <a:t>Maker CoPilot</a:t>
                      </a:r>
                    </a:p>
                    <a:p>
                      <a:pPr marL="0" marR="0" lvl="0" indent="0" algn="l" rtl="0" eaLnBrk="1" fontAlgn="auto" latinLnBrk="0" hangingPunct="1">
                        <a:lnSpc>
                          <a:spcPct val="100000"/>
                        </a:lnSpc>
                        <a:spcBef>
                          <a:spcPts val="1200"/>
                        </a:spcBef>
                        <a:spcAft>
                          <a:spcPts val="1200"/>
                        </a:spcAft>
                        <a:buClrTx/>
                        <a:buSzTx/>
                        <a:buFontTx/>
                        <a:buNone/>
                      </a:pPr>
                      <a:r>
                        <a:rPr lang="en-US" sz="1600" b="1" i="1" kern="1200">
                          <a:solidFill>
                            <a:srgbClr val="9AA1FA"/>
                          </a:solidFill>
                          <a:latin typeface="Segoe UI Semibold"/>
                          <a:ea typeface="+mn-ea"/>
                          <a:cs typeface="Segoe UI Semibold"/>
                        </a:rPr>
                        <a:t>Priya Vaidyanathan</a:t>
                      </a:r>
                    </a:p>
                  </a:txBody>
                  <a:tcPr marL="274320" marT="182880" marB="182880">
                    <a:lnL w="12700" cmpd="sng">
                      <a:noFill/>
                    </a:lnL>
                    <a:lnR w="12700" cmpd="sng">
                      <a:noFill/>
                    </a:lnR>
                    <a:lnT w="12700" cap="flat" cmpd="sng" algn="ctr">
                      <a:solidFill>
                        <a:srgbClr val="9AA1FA"/>
                      </a:solidFill>
                      <a:prstDash val="solid"/>
                      <a:round/>
                      <a:headEnd type="none" w="med" len="med"/>
                      <a:tailEnd type="none" w="med" len="med"/>
                    </a:lnT>
                    <a:lnB w="12700" cap="flat" cmpd="sng" algn="ctr">
                      <a:solidFill>
                        <a:srgbClr val="9AA1F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7805753"/>
                  </a:ext>
                </a:extLst>
              </a:tr>
              <a:tr h="1082092">
                <a:tc>
                  <a:txBody>
                    <a:bodyPr/>
                    <a:lstStyle/>
                    <a:p>
                      <a:r>
                        <a:rPr lang="en-US" sz="2000" b="0" i="0">
                          <a:solidFill>
                            <a:srgbClr val="FFF0FE"/>
                          </a:solidFill>
                          <a:latin typeface="Segoe UI"/>
                          <a:cs typeface="Segoe UI"/>
                        </a:rPr>
                        <a:t>3</a:t>
                      </a:r>
                    </a:p>
                  </a:txBody>
                  <a:tcPr marT="182880">
                    <a:lnL w="12700" cmpd="sng">
                      <a:noFill/>
                    </a:lnL>
                    <a:lnR w="12700" cmpd="sng">
                      <a:noFill/>
                    </a:lnR>
                    <a:lnT w="12700" cap="flat" cmpd="sng" algn="ctr">
                      <a:solidFill>
                        <a:srgbClr val="9AA1FA"/>
                      </a:solidFill>
                      <a:prstDash val="solid"/>
                      <a:round/>
                      <a:headEnd type="none" w="med" len="med"/>
                      <a:tailEnd type="none" w="med" len="med"/>
                    </a:lnT>
                    <a:lnB w="12700" cap="flat" cmpd="sng" algn="ctr">
                      <a:solidFill>
                        <a:srgbClr val="9AA1F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2000" b="0" i="0" u="none" strike="noStrike" kern="1200" cap="none" spc="0" normalizeH="0" baseline="0" noProof="0">
                          <a:ln>
                            <a:noFill/>
                          </a:ln>
                          <a:solidFill>
                            <a:srgbClr val="FFF0FE"/>
                          </a:solidFill>
                          <a:effectLst/>
                          <a:uLnTx/>
                          <a:uFillTx/>
                          <a:latin typeface="Segoe UI"/>
                          <a:ea typeface="+mn-ea"/>
                          <a:cs typeface="Segoe UI"/>
                        </a:rPr>
                        <a:t>Pro dev CoPilot</a:t>
                      </a:r>
                      <a:endParaRPr kumimoji="0" lang="en-US" sz="2000" b="0" i="0" u="none" strike="noStrike" kern="1200" cap="none" spc="0" normalizeH="0" baseline="0" noProof="0">
                        <a:ln>
                          <a:noFill/>
                        </a:ln>
                        <a:solidFill>
                          <a:srgbClr val="FFF0FE"/>
                        </a:solidFill>
                        <a:effectLst/>
                        <a:uLnTx/>
                        <a:uFillTx/>
                        <a:latin typeface="Segoe UI" panose="020B0502040204020203" pitchFamily="34" charset="0"/>
                        <a:ea typeface="+mn-ea"/>
                        <a:cs typeface="Segoe UI" panose="020B0502040204020203" pitchFamily="34" charset="0"/>
                      </a:endParaRPr>
                    </a:p>
                    <a:p>
                      <a:pPr marL="0" marR="0" lvl="0" indent="0" algn="l" rtl="0" eaLnBrk="1" fontAlgn="auto" latinLnBrk="0" hangingPunct="1">
                        <a:lnSpc>
                          <a:spcPct val="100000"/>
                        </a:lnSpc>
                        <a:spcBef>
                          <a:spcPts val="1200"/>
                        </a:spcBef>
                        <a:spcAft>
                          <a:spcPts val="1200"/>
                        </a:spcAft>
                        <a:buClrTx/>
                        <a:buSzTx/>
                        <a:buFontTx/>
                        <a:buNone/>
                      </a:pPr>
                      <a:r>
                        <a:rPr lang="en-US" sz="1600" b="1" i="1" kern="1200">
                          <a:solidFill>
                            <a:srgbClr val="9AA1FA"/>
                          </a:solidFill>
                          <a:latin typeface="Segoe UI Semibold"/>
                          <a:ea typeface="+mn-ea"/>
                          <a:cs typeface="Segoe UI Semibold"/>
                        </a:rPr>
                        <a:t>Sandeep Dhanrajani</a:t>
                      </a:r>
                    </a:p>
                  </a:txBody>
                  <a:tcPr marL="274320" marT="182880" marB="182880">
                    <a:lnL w="12700" cmpd="sng">
                      <a:noFill/>
                    </a:lnL>
                    <a:lnR w="12700" cmpd="sng">
                      <a:noFill/>
                    </a:lnR>
                    <a:lnT w="12700" cap="flat" cmpd="sng" algn="ctr">
                      <a:solidFill>
                        <a:srgbClr val="9AA1FA"/>
                      </a:solidFill>
                      <a:prstDash val="solid"/>
                      <a:round/>
                      <a:headEnd type="none" w="med" len="med"/>
                      <a:tailEnd type="none" w="med" len="med"/>
                    </a:lnT>
                    <a:lnB w="12700" cap="flat" cmpd="sng" algn="ctr">
                      <a:solidFill>
                        <a:srgbClr val="9AA1F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42174590"/>
                  </a:ext>
                </a:extLst>
              </a:tr>
              <a:tr h="1082092">
                <a:tc>
                  <a:txBody>
                    <a:bodyPr/>
                    <a:lstStyle/>
                    <a:p>
                      <a:r>
                        <a:rPr lang="en-US" sz="2000" b="0" i="0">
                          <a:solidFill>
                            <a:srgbClr val="FFF0FE"/>
                          </a:solidFill>
                          <a:latin typeface="Segoe UI"/>
                          <a:cs typeface="Segoe UI"/>
                        </a:rPr>
                        <a:t>4</a:t>
                      </a:r>
                    </a:p>
                  </a:txBody>
                  <a:tcPr marT="182880">
                    <a:lnL w="12700" cmpd="sng">
                      <a:noFill/>
                    </a:lnL>
                    <a:lnR w="12700" cmpd="sng">
                      <a:noFill/>
                    </a:lnR>
                    <a:lnT w="12700" cap="flat" cmpd="sng" algn="ctr">
                      <a:solidFill>
                        <a:srgbClr val="9AA1FA"/>
                      </a:solidFill>
                      <a:prstDash val="solid"/>
                      <a:round/>
                      <a:headEnd type="none" w="med" len="med"/>
                      <a:tailEnd type="none" w="med" len="med"/>
                    </a:lnT>
                    <a:lnB w="12700" cap="flat" cmpd="sng" algn="ctr">
                      <a:solidFill>
                        <a:srgbClr val="9AA1F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a:lnSpc>
                          <a:spcPct val="100000"/>
                        </a:lnSpc>
                        <a:spcBef>
                          <a:spcPts val="0"/>
                        </a:spcBef>
                        <a:spcAft>
                          <a:spcPts val="0"/>
                        </a:spcAft>
                        <a:buNone/>
                      </a:pPr>
                      <a:r>
                        <a:rPr lang="en-US" sz="2000" b="0" i="0" u="none" strike="noStrike" kern="1200" cap="none" spc="0" normalizeH="0" baseline="0" noProof="0">
                          <a:ln>
                            <a:noFill/>
                          </a:ln>
                          <a:solidFill>
                            <a:srgbClr val="FFF0FE"/>
                          </a:solidFill>
                          <a:effectLst/>
                          <a:uLnTx/>
                          <a:uFillTx/>
                          <a:latin typeface="Segoe UI"/>
                          <a:ea typeface="+mn-ea"/>
                          <a:cs typeface="Segoe UI"/>
                        </a:rPr>
                        <a:t>Site user CoPilot</a:t>
                      </a:r>
                      <a:endParaRPr kumimoji="0" lang="en-US" sz="1600"/>
                    </a:p>
                    <a:p>
                      <a:pPr marL="0" marR="0" lvl="0" indent="0" algn="l" rtl="0" eaLnBrk="1" fontAlgn="auto" latinLnBrk="0" hangingPunct="1">
                        <a:lnSpc>
                          <a:spcPct val="100000"/>
                        </a:lnSpc>
                        <a:spcBef>
                          <a:spcPts val="1200"/>
                        </a:spcBef>
                        <a:spcAft>
                          <a:spcPts val="1200"/>
                        </a:spcAft>
                        <a:buClrTx/>
                        <a:buSzTx/>
                        <a:buFontTx/>
                        <a:buNone/>
                      </a:pPr>
                      <a:r>
                        <a:rPr lang="en-US" sz="1600" b="1" i="1" kern="1200">
                          <a:solidFill>
                            <a:srgbClr val="9AA1FA"/>
                          </a:solidFill>
                          <a:latin typeface="Segoe UI Semibold"/>
                          <a:ea typeface="+mn-ea"/>
                          <a:cs typeface="Segoe UI Semibold"/>
                        </a:rPr>
                        <a:t>Tanmay Bhagwat</a:t>
                      </a:r>
                    </a:p>
                  </a:txBody>
                  <a:tcPr marL="274320" marT="182880" marB="182880">
                    <a:lnL w="12700" cmpd="sng">
                      <a:noFill/>
                    </a:lnL>
                    <a:lnR w="12700" cmpd="sng">
                      <a:noFill/>
                    </a:lnR>
                    <a:lnT w="12700" cap="flat" cmpd="sng" algn="ctr">
                      <a:solidFill>
                        <a:srgbClr val="9AA1FA"/>
                      </a:solidFill>
                      <a:prstDash val="solid"/>
                      <a:round/>
                      <a:headEnd type="none" w="med" len="med"/>
                      <a:tailEnd type="none" w="med" len="med"/>
                    </a:lnT>
                    <a:lnB w="12700" cap="flat" cmpd="sng" algn="ctr">
                      <a:solidFill>
                        <a:srgbClr val="9AA1F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8480633"/>
                  </a:ext>
                </a:extLst>
              </a:tr>
              <a:tr h="911501">
                <a:tc>
                  <a:txBody>
                    <a:bodyPr/>
                    <a:lstStyle/>
                    <a:p>
                      <a:r>
                        <a:rPr lang="en-US" sz="2000" b="0" i="0">
                          <a:solidFill>
                            <a:srgbClr val="FFF0FE"/>
                          </a:solidFill>
                          <a:latin typeface="Segoe UI"/>
                          <a:cs typeface="Segoe UI"/>
                        </a:rPr>
                        <a:t>5</a:t>
                      </a:r>
                    </a:p>
                  </a:txBody>
                  <a:tcPr marT="182880">
                    <a:lnL w="12700" cmpd="sng">
                      <a:noFill/>
                    </a:lnL>
                    <a:lnR w="12700" cmpd="sng">
                      <a:noFill/>
                    </a:lnR>
                    <a:lnT w="12700" cap="flat" cmpd="sng" algn="ctr">
                      <a:solidFill>
                        <a:srgbClr val="9AA1FA"/>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0FE"/>
                          </a:solidFill>
                          <a:effectLst/>
                          <a:uLnTx/>
                          <a:uFillTx/>
                          <a:latin typeface="Segoe UI"/>
                          <a:ea typeface="+mn-ea"/>
                          <a:cs typeface="Segoe UI"/>
                        </a:rPr>
                        <a:t>Q &amp; A</a:t>
                      </a:r>
                    </a:p>
                  </a:txBody>
                  <a:tcPr marL="274320" marT="182880" marB="182880">
                    <a:lnL w="12700" cmpd="sng">
                      <a:noFill/>
                    </a:lnL>
                    <a:lnR w="12700" cmpd="sng">
                      <a:noFill/>
                    </a:lnR>
                    <a:lnT w="12700" cap="flat" cmpd="sng" algn="ctr">
                      <a:solidFill>
                        <a:srgbClr val="9AA1FA"/>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12440726"/>
                  </a:ext>
                </a:extLst>
              </a:tr>
            </a:tbl>
          </a:graphicData>
        </a:graphic>
      </p:graphicFrame>
    </p:spTree>
    <p:extLst>
      <p:ext uri="{BB962C8B-B14F-4D97-AF65-F5344CB8AC3E}">
        <p14:creationId xmlns:p14="http://schemas.microsoft.com/office/powerpoint/2010/main" val="33506254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56D90-A764-63EC-FF22-D88769C24C5F}"/>
              </a:ext>
              <a:ext uri="{C183D7F6-B498-43B3-948B-1728B52AA6E4}">
                <adec:decorative xmlns:adec="http://schemas.microsoft.com/office/drawing/2017/decorative" val="1"/>
              </a:ext>
            </a:extLst>
          </p:cNvPr>
          <p:cNvPicPr>
            <a:picLocks noChangeAspect="1"/>
          </p:cNvPicPr>
          <p:nvPr/>
        </p:nvPicPr>
        <p:blipFill>
          <a:blip r:embed="rId3">
            <a:alphaModFix amt="34000"/>
          </a:blip>
          <a:srcRect t="9" b="9"/>
          <a:stretch/>
        </p:blipFill>
        <p:spPr>
          <a:xfrm>
            <a:off x="20" y="1282"/>
            <a:ext cx="12191980" cy="6856718"/>
          </a:xfrm>
          <a:prstGeom prst="rect">
            <a:avLst/>
          </a:prstGeom>
        </p:spPr>
      </p:pic>
      <p:sp>
        <p:nvSpPr>
          <p:cNvPr id="7" name="Title 6">
            <a:extLst>
              <a:ext uri="{FF2B5EF4-FFF2-40B4-BE49-F238E27FC236}">
                <a16:creationId xmlns:a16="http://schemas.microsoft.com/office/drawing/2014/main" id="{7EBDBFE7-1DBC-52D3-7531-C443535EEB39}"/>
              </a:ext>
            </a:extLst>
          </p:cNvPr>
          <p:cNvSpPr txBox="1">
            <a:spLocks noGrp="1"/>
          </p:cNvSpPr>
          <p:nvPr>
            <p:ph type="title" idx="4294967295"/>
          </p:nvPr>
        </p:nvSpPr>
        <p:spPr>
          <a:xfrm>
            <a:off x="2659770" y="939137"/>
            <a:ext cx="9227892"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Segoe UI Semibold" panose="020B0502040204020203" pitchFamily="34" charset="0"/>
                <a:ea typeface="+mn-ea"/>
                <a:cs typeface="Segoe UI Semibold" panose="020B0502040204020203" pitchFamily="34" charset="0"/>
              </a:rPr>
              <a:t>Microsoft Power Platform</a:t>
            </a:r>
            <a:endParaRPr kumimoji="0" lang="en-US" sz="4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19" name="Text Placeholder 2">
            <a:extLst>
              <a:ext uri="{FF2B5EF4-FFF2-40B4-BE49-F238E27FC236}">
                <a16:creationId xmlns:a16="http://schemas.microsoft.com/office/drawing/2014/main" id="{38A68154-9990-6D87-A43B-32E8AD65FE03}"/>
              </a:ext>
            </a:extLst>
          </p:cNvPr>
          <p:cNvSpPr txBox="1">
            <a:spLocks/>
          </p:cNvSpPr>
          <p:nvPr/>
        </p:nvSpPr>
        <p:spPr>
          <a:xfrm>
            <a:off x="2520020" y="1670442"/>
            <a:ext cx="7151959" cy="369332"/>
          </a:xfrm>
          <a:prstGeom prst="rect">
            <a:avLst/>
          </a:prstGeom>
        </p:spPr>
        <p:txBody>
          <a:bodyPr vert="horz" wrap="none" lIns="0" tIns="0" rIns="0" bIns="0" rtlCol="0">
            <a:spAutoFit/>
          </a:bodyPr>
          <a:lstStyle>
            <a:lvl1pPr marL="0" marR="0" indent="0" algn="ctr" defTabSz="914367" rtl="0" eaLnBrk="1" fontAlgn="auto" latinLnBrk="0" hangingPunct="1">
              <a:lnSpc>
                <a:spcPct val="100000"/>
              </a:lnSpc>
              <a:spcBef>
                <a:spcPts val="0"/>
              </a:spcBef>
              <a:spcAft>
                <a:spcPts val="1274"/>
              </a:spcAft>
              <a:buClrTx/>
              <a:buSzPct val="90000"/>
              <a:buFont typeface="Wingdings" panose="05000000000000000000" pitchFamily="2" charset="2"/>
              <a:buNone/>
              <a:tabLst/>
              <a:defRPr sz="1961" b="0" i="0" kern="1200" spc="0" baseline="0">
                <a:solidFill>
                  <a:srgbClr val="000000"/>
                </a:solidFill>
                <a:latin typeface="Segoe UI Light" panose="020B0502040204020203" pitchFamily="34" charset="0"/>
                <a:ea typeface="+mn-ea"/>
                <a:cs typeface="Segoe UI Light" panose="020B0502040204020203" pitchFamily="34" charset="0"/>
              </a:defRPr>
            </a:lvl1pPr>
            <a:lvl2pPr marL="224097" marR="0" indent="0" algn="l" defTabSz="914367" rtl="0" eaLnBrk="1" fontAlgn="auto" latinLnBrk="0" hangingPunct="1">
              <a:lnSpc>
                <a:spcPct val="90000"/>
              </a:lnSpc>
              <a:spcBef>
                <a:spcPts val="0"/>
              </a:spcBef>
              <a:spcAft>
                <a:spcPts val="1274"/>
              </a:spcAft>
              <a:buClrTx/>
              <a:buSzPct val="90000"/>
              <a:buFont typeface="Wingdings" panose="05000000000000000000" pitchFamily="2" charset="2"/>
              <a:buNone/>
              <a:tabLst/>
              <a:defRPr sz="1961" kern="1200" spc="0" baseline="0">
                <a:solidFill>
                  <a:schemeClr val="tx2"/>
                </a:solidFill>
                <a:latin typeface="+mn-lt"/>
                <a:ea typeface="+mn-ea"/>
                <a:cs typeface="+mn-cs"/>
              </a:defRPr>
            </a:lvl2pPr>
            <a:lvl3pPr marL="448193" marR="0" indent="0" algn="l" defTabSz="914367" rtl="0" eaLnBrk="1" fontAlgn="auto" latinLnBrk="0" hangingPunct="1">
              <a:lnSpc>
                <a:spcPct val="90000"/>
              </a:lnSpc>
              <a:spcBef>
                <a:spcPts val="0"/>
              </a:spcBef>
              <a:spcAft>
                <a:spcPts val="1274"/>
              </a:spcAft>
              <a:buClrTx/>
              <a:buSzPct val="90000"/>
              <a:buFont typeface="Wingdings" panose="05000000000000000000" pitchFamily="2" charset="2"/>
              <a:buNone/>
              <a:tabLst/>
              <a:defRPr sz="1961"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1274"/>
              </a:spcAft>
              <a:buClrTx/>
              <a:buSzPct val="90000"/>
              <a:buFont typeface="Wingdings" panose="05000000000000000000" pitchFamily="2" charset="2"/>
              <a:buNone/>
              <a:tabLst/>
              <a:defRPr sz="1961"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372"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800"/>
              </a:spcBef>
              <a:spcAft>
                <a:spcPts val="0"/>
              </a:spcAft>
              <a:buClrTx/>
              <a:buSzTx/>
              <a:buFont typeface="Wingdings" panose="05000000000000000000" pitchFamily="2" charset="2"/>
              <a:buNone/>
              <a:tabLst/>
              <a:defRPr/>
            </a:pPr>
            <a:r>
              <a:rPr kumimoji="0" lang="en-US" sz="2400" b="1" i="0" u="none" strike="noStrike" kern="1200" cap="none" spc="0" normalizeH="0" baseline="0" noProof="0">
                <a:ln>
                  <a:noFill/>
                </a:ln>
                <a:solidFill>
                  <a:prstClr val="white"/>
                </a:solidFill>
                <a:effectLst/>
                <a:uLnTx/>
                <a:uFillTx/>
                <a:latin typeface="Segoe Pro Semibold" panose="020B0502040504020203" pitchFamily="34" charset="0"/>
                <a:ea typeface="+mn-ea"/>
                <a:cs typeface="Segoe UI" panose="020B0502040204020203" pitchFamily="34" charset="0"/>
              </a:rPr>
              <a:t>No code, low code, and code first—all are welcome</a:t>
            </a:r>
          </a:p>
        </p:txBody>
      </p:sp>
      <p:grpSp>
        <p:nvGrpSpPr>
          <p:cNvPr id="12" name="Group 11" descr="Power BI for Business analytics">
            <a:extLst>
              <a:ext uri="{FF2B5EF4-FFF2-40B4-BE49-F238E27FC236}">
                <a16:creationId xmlns:a16="http://schemas.microsoft.com/office/drawing/2014/main" id="{E980E1EF-5721-1258-26C3-F20E33B31C8D}"/>
              </a:ext>
            </a:extLst>
          </p:cNvPr>
          <p:cNvGrpSpPr/>
          <p:nvPr/>
        </p:nvGrpSpPr>
        <p:grpSpPr>
          <a:xfrm>
            <a:off x="751706" y="3260641"/>
            <a:ext cx="1737360" cy="2089400"/>
            <a:chOff x="751706" y="3108241"/>
            <a:chExt cx="1737360" cy="2089400"/>
          </a:xfrm>
        </p:grpSpPr>
        <p:sp>
          <p:nvSpPr>
            <p:cNvPr id="13" name="Rectangle 1231">
              <a:extLst>
                <a:ext uri="{FF2B5EF4-FFF2-40B4-BE49-F238E27FC236}">
                  <a16:creationId xmlns:a16="http://schemas.microsoft.com/office/drawing/2014/main" id="{2FDEA26E-6E33-58EC-97BA-E17375628BC8}"/>
                </a:ext>
              </a:extLst>
            </p:cNvPr>
            <p:cNvSpPr/>
            <p:nvPr/>
          </p:nvSpPr>
          <p:spPr>
            <a:xfrm>
              <a:off x="751706" y="4398112"/>
              <a:ext cx="1737360" cy="799529"/>
            </a:xfrm>
            <a:prstGeom prst="rect">
              <a:avLst/>
            </a:prstGeom>
          </p:spPr>
          <p:txBody>
            <a:bodyPr wrap="none" lIns="0" tIns="0" rIns="0" bIns="0">
              <a:noAutofit/>
            </a:bodyPr>
            <a:lstStyle/>
            <a:p>
              <a:pPr marL="0" marR="0" lvl="0" indent="0" algn="ctr" defTabSz="861251" rtl="0" eaLnBrk="1" fontAlgn="auto" latinLnBrk="0" hangingPunct="1">
                <a:lnSpc>
                  <a:spcPct val="100000"/>
                </a:lnSpc>
                <a:spcBef>
                  <a:spcPts val="0"/>
                </a:spcBef>
                <a:spcAft>
                  <a:spcPts val="400"/>
                </a:spcAft>
                <a:buClrTx/>
                <a:buSzTx/>
                <a:buFontTx/>
                <a:buNone/>
                <a:tabLst/>
                <a:defRPr/>
              </a:pPr>
              <a:r>
                <a:rPr kumimoji="0" lang="en-US" sz="2000" b="0" i="0" u="none" strike="noStrike" kern="1200" cap="none" spc="0" normalizeH="0" baseline="0" noProof="0">
                  <a:ln>
                    <a:noFill/>
                  </a:ln>
                  <a:gradFill>
                    <a:gsLst>
                      <a:gs pos="0">
                        <a:srgbClr val="FFFFFF"/>
                      </a:gs>
                      <a:gs pos="100000">
                        <a:srgbClr val="FFFFFF"/>
                      </a:gs>
                    </a:gsLst>
                    <a:lin ang="0" scaled="0"/>
                  </a:gradFill>
                  <a:effectLst/>
                  <a:uLnTx/>
                  <a:uFillTx/>
                  <a:latin typeface="Segoe UI Semibold" panose="020B0702040204020203" pitchFamily="34" charset="0"/>
                  <a:ea typeface="+mn-ea"/>
                  <a:cs typeface="Segoe UI Semibold" panose="020B0702040204020203" pitchFamily="34" charset="0"/>
                </a:rPr>
                <a:t>Power BI</a:t>
              </a:r>
            </a:p>
            <a:p>
              <a:pPr marL="0" marR="0" lvl="0" indent="0" algn="ctr" defTabSz="861251" rtl="0" eaLnBrk="1" fontAlgn="auto" latinLnBrk="0" hangingPunct="1">
                <a:lnSpc>
                  <a:spcPct val="100000"/>
                </a:lnSpc>
                <a:spcBef>
                  <a:spcPts val="0"/>
                </a:spcBef>
                <a:spcAft>
                  <a:spcPts val="400"/>
                </a:spcAft>
                <a:buClrTx/>
                <a:buSzTx/>
                <a:buFontTx/>
                <a:buNone/>
                <a:tabLst/>
                <a:defRPr/>
              </a:pPr>
              <a:r>
                <a:rPr kumimoji="0" lang="en-GB" sz="1200" b="0" i="0" u="none" strike="noStrike" kern="1200" cap="none" spc="0" normalizeH="0" baseline="0" noProof="0">
                  <a:ln>
                    <a:noFill/>
                  </a:ln>
                  <a:gradFill>
                    <a:gsLst>
                      <a:gs pos="0">
                        <a:srgbClr val="FFFFFF"/>
                      </a:gs>
                      <a:gs pos="100000">
                        <a:srgbClr val="FFFFFF"/>
                      </a:gs>
                    </a:gsLst>
                    <a:lin ang="0" scaled="0"/>
                  </a:gradFill>
                  <a:effectLst/>
                  <a:uLnTx/>
                  <a:uFillTx/>
                  <a:latin typeface="Segoe UI"/>
                  <a:ea typeface="+mn-ea"/>
                  <a:cs typeface="Segoe UI Semibold" panose="020B0702040204020203" pitchFamily="34" charset="0"/>
                </a:rPr>
                <a:t>Business analytics</a:t>
              </a:r>
            </a:p>
            <a:p>
              <a:pPr marL="0" marR="0" lvl="0" indent="0" algn="ctr" defTabSz="861251" rtl="0" eaLnBrk="1" fontAlgn="auto" latinLnBrk="0" hangingPunct="1">
                <a:lnSpc>
                  <a:spcPct val="100000"/>
                </a:lnSpc>
                <a:spcBef>
                  <a:spcPts val="0"/>
                </a:spcBef>
                <a:spcAft>
                  <a:spcPts val="400"/>
                </a:spcAft>
                <a:buClrTx/>
                <a:buSzTx/>
                <a:buFontTx/>
                <a:buNone/>
                <a:tabLst/>
                <a:defRPr/>
              </a:pPr>
              <a:endParaRPr kumimoji="0" lang="en-US" sz="1600" b="0" i="0" u="none" strike="noStrike" kern="1200" cap="none" spc="0" normalizeH="0" baseline="0" noProof="0">
                <a:ln>
                  <a:noFill/>
                </a:ln>
                <a:gradFill>
                  <a:gsLst>
                    <a:gs pos="0">
                      <a:srgbClr val="FFFFFF"/>
                    </a:gs>
                    <a:gs pos="100000">
                      <a:srgbClr val="FFFFFF"/>
                    </a:gs>
                  </a:gsLst>
                  <a:lin ang="0" scaled="0"/>
                </a:gradFill>
                <a:effectLst/>
                <a:uLnTx/>
                <a:uFillTx/>
                <a:latin typeface="Segoe UI Semibold" panose="020B0702040204020203" pitchFamily="34" charset="0"/>
                <a:ea typeface="+mn-ea"/>
                <a:cs typeface="Segoe UI Semibold" panose="020B0702040204020203" pitchFamily="34" charset="0"/>
              </a:endParaRPr>
            </a:p>
          </p:txBody>
        </p:sp>
        <p:pic>
          <p:nvPicPr>
            <p:cNvPr id="14" name="Picture 6">
              <a:extLst>
                <a:ext uri="{FF2B5EF4-FFF2-40B4-BE49-F238E27FC236}">
                  <a16:creationId xmlns:a16="http://schemas.microsoft.com/office/drawing/2014/main" id="{424DAC38-47B6-15D3-6C45-99819BD73055}"/>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5158" y="3108241"/>
              <a:ext cx="910456" cy="9104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descr="Power Apps for Application Development">
            <a:extLst>
              <a:ext uri="{FF2B5EF4-FFF2-40B4-BE49-F238E27FC236}">
                <a16:creationId xmlns:a16="http://schemas.microsoft.com/office/drawing/2014/main" id="{5995EF59-0F57-6166-7F11-E0F94685E1B1}"/>
              </a:ext>
            </a:extLst>
          </p:cNvPr>
          <p:cNvGrpSpPr/>
          <p:nvPr/>
        </p:nvGrpSpPr>
        <p:grpSpPr>
          <a:xfrm>
            <a:off x="2649830" y="3260641"/>
            <a:ext cx="1737360" cy="2089400"/>
            <a:chOff x="3688325" y="3108241"/>
            <a:chExt cx="1737360" cy="2089400"/>
          </a:xfrm>
        </p:grpSpPr>
        <p:sp>
          <p:nvSpPr>
            <p:cNvPr id="4" name="Rectangle 1231">
              <a:extLst>
                <a:ext uri="{FF2B5EF4-FFF2-40B4-BE49-F238E27FC236}">
                  <a16:creationId xmlns:a16="http://schemas.microsoft.com/office/drawing/2014/main" id="{3A0453DF-2003-AB3E-A382-BEDC61E67CCF}"/>
                </a:ext>
              </a:extLst>
            </p:cNvPr>
            <p:cNvSpPr/>
            <p:nvPr/>
          </p:nvSpPr>
          <p:spPr>
            <a:xfrm>
              <a:off x="3688325" y="4398113"/>
              <a:ext cx="1737360" cy="799528"/>
            </a:xfrm>
            <a:prstGeom prst="rect">
              <a:avLst/>
            </a:prstGeom>
          </p:spPr>
          <p:txBody>
            <a:bodyPr wrap="none" lIns="0" tIns="0" rIns="0" bIns="0">
              <a:noAutofit/>
            </a:bodyPr>
            <a:lstStyle/>
            <a:p>
              <a:pPr marL="0" marR="0" lvl="0" indent="0" algn="ctr" defTabSz="861251" rtl="0" eaLnBrk="1" fontAlgn="auto" latinLnBrk="0" hangingPunct="1">
                <a:lnSpc>
                  <a:spcPct val="100000"/>
                </a:lnSpc>
                <a:spcBef>
                  <a:spcPts val="0"/>
                </a:spcBef>
                <a:spcAft>
                  <a:spcPts val="400"/>
                </a:spcAft>
                <a:buClrTx/>
                <a:buSzTx/>
                <a:buFontTx/>
                <a:buNone/>
                <a:tabLst/>
                <a:defRPr/>
              </a:pPr>
              <a:r>
                <a:rPr kumimoji="0" lang="en-US" sz="2000" b="0" i="0" u="none" strike="noStrike" kern="1200" cap="none" spc="0" normalizeH="0" baseline="0" noProof="0">
                  <a:ln>
                    <a:noFill/>
                  </a:ln>
                  <a:gradFill>
                    <a:gsLst>
                      <a:gs pos="0">
                        <a:srgbClr val="FFFFFF"/>
                      </a:gs>
                      <a:gs pos="100000">
                        <a:srgbClr val="FFFFFF"/>
                      </a:gs>
                    </a:gsLst>
                    <a:lin ang="0" scaled="0"/>
                  </a:gradFill>
                  <a:effectLst/>
                  <a:uLnTx/>
                  <a:uFillTx/>
                  <a:latin typeface="Segoe UI Semibold" panose="020B0702040204020203" pitchFamily="34" charset="0"/>
                  <a:ea typeface="+mn-ea"/>
                  <a:cs typeface="Segoe UI Semibold" panose="020B0702040204020203" pitchFamily="34" charset="0"/>
                </a:rPr>
                <a:t>Power Apps</a:t>
              </a:r>
            </a:p>
            <a:p>
              <a:pPr marL="0" marR="0" lvl="0" indent="0" algn="ctr" defTabSz="861251" rtl="0" eaLnBrk="1" fontAlgn="auto" latinLnBrk="0" hangingPunct="1">
                <a:lnSpc>
                  <a:spcPct val="100000"/>
                </a:lnSpc>
                <a:spcBef>
                  <a:spcPts val="0"/>
                </a:spcBef>
                <a:spcAft>
                  <a:spcPts val="400"/>
                </a:spcAft>
                <a:buClrTx/>
                <a:buSzTx/>
                <a:buFontTx/>
                <a:buNone/>
                <a:tabLst/>
                <a:defRPr/>
              </a:pPr>
              <a:r>
                <a:rPr kumimoji="0" lang="en-GB" sz="1200" b="0" i="0" u="none" strike="noStrike" kern="1200" cap="none" spc="0" normalizeH="0" baseline="0" noProof="0">
                  <a:ln>
                    <a:noFill/>
                  </a:ln>
                  <a:gradFill>
                    <a:gsLst>
                      <a:gs pos="0">
                        <a:srgbClr val="FFFFFF"/>
                      </a:gs>
                      <a:gs pos="100000">
                        <a:srgbClr val="FFFFFF"/>
                      </a:gs>
                    </a:gsLst>
                    <a:lin ang="0" scaled="0"/>
                  </a:gradFill>
                  <a:effectLst/>
                  <a:uLnTx/>
                  <a:uFillTx/>
                  <a:latin typeface="Segoe UI"/>
                  <a:ea typeface="+mn-ea"/>
                  <a:cs typeface="Segoe UI Semibold" panose="020B0702040204020203" pitchFamily="34" charset="0"/>
                </a:rPr>
                <a:t>Application Development</a:t>
              </a:r>
            </a:p>
            <a:p>
              <a:pPr marL="0" marR="0" lvl="0" indent="0" algn="ctr" defTabSz="861251" rtl="0" eaLnBrk="1" fontAlgn="auto" latinLnBrk="0" hangingPunct="1">
                <a:lnSpc>
                  <a:spcPct val="100000"/>
                </a:lnSpc>
                <a:spcBef>
                  <a:spcPts val="0"/>
                </a:spcBef>
                <a:spcAft>
                  <a:spcPts val="400"/>
                </a:spcAft>
                <a:buClrTx/>
                <a:buSzTx/>
                <a:buFontTx/>
                <a:buNone/>
                <a:tabLst/>
                <a:defRPr/>
              </a:pPr>
              <a:endParaRPr kumimoji="0" lang="en-US" sz="1600" b="0" i="0" u="none" strike="noStrike" kern="1200" cap="none" spc="0" normalizeH="0" baseline="0" noProof="0">
                <a:ln>
                  <a:noFill/>
                </a:ln>
                <a:gradFill>
                  <a:gsLst>
                    <a:gs pos="0">
                      <a:srgbClr val="FFFFFF"/>
                    </a:gs>
                    <a:gs pos="100000">
                      <a:srgbClr val="FFFFFF"/>
                    </a:gs>
                  </a:gsLst>
                  <a:lin ang="0" scaled="0"/>
                </a:gradFill>
                <a:effectLst/>
                <a:uLnTx/>
                <a:uFillTx/>
                <a:latin typeface="Segoe UI Semibold" panose="020B0702040204020203" pitchFamily="34" charset="0"/>
                <a:ea typeface="+mn-ea"/>
                <a:cs typeface="Segoe UI Semibold" panose="020B0702040204020203" pitchFamily="34" charset="0"/>
              </a:endParaRPr>
            </a:p>
          </p:txBody>
        </p:sp>
        <p:pic>
          <p:nvPicPr>
            <p:cNvPr id="5" name="Picture 2">
              <a:extLst>
                <a:ext uri="{FF2B5EF4-FFF2-40B4-BE49-F238E27FC236}">
                  <a16:creationId xmlns:a16="http://schemas.microsoft.com/office/drawing/2014/main" id="{6820C3B7-6043-4294-3DC6-93F5908CDB10}"/>
                </a:ex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97239" y="3108241"/>
              <a:ext cx="910456" cy="9104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descr="Power Pages Logo for website development">
            <a:extLst>
              <a:ext uri="{FF2B5EF4-FFF2-40B4-BE49-F238E27FC236}">
                <a16:creationId xmlns:a16="http://schemas.microsoft.com/office/drawing/2014/main" id="{C663A0B8-ABDC-599E-B56B-FC888F090914}"/>
              </a:ext>
            </a:extLst>
          </p:cNvPr>
          <p:cNvGrpSpPr/>
          <p:nvPr/>
        </p:nvGrpSpPr>
        <p:grpSpPr>
          <a:xfrm>
            <a:off x="4744285" y="2730544"/>
            <a:ext cx="2094664" cy="2619497"/>
            <a:chOff x="4980159" y="2730544"/>
            <a:chExt cx="1974344" cy="2619497"/>
          </a:xfrm>
        </p:grpSpPr>
        <p:sp>
          <p:nvSpPr>
            <p:cNvPr id="21" name="Rectangle 20">
              <a:extLst>
                <a:ext uri="{FF2B5EF4-FFF2-40B4-BE49-F238E27FC236}">
                  <a16:creationId xmlns:a16="http://schemas.microsoft.com/office/drawing/2014/main" id="{D7ABF12E-9EF3-2E45-C2EA-5CA5B19AB56B}"/>
                </a:ext>
              </a:extLst>
            </p:cNvPr>
            <p:cNvSpPr/>
            <p:nvPr/>
          </p:nvSpPr>
          <p:spPr>
            <a:xfrm>
              <a:off x="4980159" y="2730544"/>
              <a:ext cx="1974344" cy="2619497"/>
            </a:xfrm>
            <a:prstGeom prst="rect">
              <a:avLst/>
            </a:prstGeom>
            <a:noFill/>
            <a:ln w="28575">
              <a:solidFill>
                <a:srgbClr val="B2B0D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B2B0DF"/>
                </a:solidFill>
                <a:effectLst/>
                <a:uLnTx/>
                <a:uFillTx/>
                <a:latin typeface="Segoe UI Semibold" panose="020B0702040204020203" pitchFamily="34" charset="0"/>
                <a:ea typeface="+mn-ea"/>
                <a:cs typeface="Segoe UI Semibold" panose="020B0702040204020203" pitchFamily="34" charset="0"/>
              </a:endParaRPr>
            </a:p>
          </p:txBody>
        </p:sp>
        <p:grpSp>
          <p:nvGrpSpPr>
            <p:cNvPr id="22" name="Group 21">
              <a:extLst>
                <a:ext uri="{FF2B5EF4-FFF2-40B4-BE49-F238E27FC236}">
                  <a16:creationId xmlns:a16="http://schemas.microsoft.com/office/drawing/2014/main" id="{B12905CF-081E-8293-5A41-C3488A30D666}"/>
                </a:ext>
              </a:extLst>
            </p:cNvPr>
            <p:cNvGrpSpPr/>
            <p:nvPr/>
          </p:nvGrpSpPr>
          <p:grpSpPr>
            <a:xfrm>
              <a:off x="4999854" y="3284246"/>
              <a:ext cx="1929257" cy="1849406"/>
              <a:chOff x="4933783" y="3284246"/>
              <a:chExt cx="1929257" cy="1849406"/>
            </a:xfrm>
          </p:grpSpPr>
          <p:pic>
            <p:nvPicPr>
              <p:cNvPr id="23" name="Picture 22">
                <a:extLst>
                  <a:ext uri="{FF2B5EF4-FFF2-40B4-BE49-F238E27FC236}">
                    <a16:creationId xmlns:a16="http://schemas.microsoft.com/office/drawing/2014/main" id="{AEE37D83-278D-42B5-C431-4685B8AFF132}"/>
                  </a:ext>
                </a:extLst>
              </p:cNvPr>
              <p:cNvPicPr>
                <a:picLocks noChangeAspect="1"/>
              </p:cNvPicPr>
              <p:nvPr/>
            </p:nvPicPr>
            <p:blipFill>
              <a:blip r:embed="rId6"/>
              <a:stretch>
                <a:fillRect/>
              </a:stretch>
            </p:blipFill>
            <p:spPr>
              <a:xfrm>
                <a:off x="5428757" y="3284246"/>
                <a:ext cx="939310" cy="939310"/>
              </a:xfrm>
              <a:prstGeom prst="rect">
                <a:avLst/>
              </a:prstGeom>
            </p:spPr>
          </p:pic>
          <p:sp>
            <p:nvSpPr>
              <p:cNvPr id="24" name="TextBox 23">
                <a:extLst>
                  <a:ext uri="{FF2B5EF4-FFF2-40B4-BE49-F238E27FC236}">
                    <a16:creationId xmlns:a16="http://schemas.microsoft.com/office/drawing/2014/main" id="{3A5B95EF-1AAE-1C84-1982-5715515D520D}"/>
                  </a:ext>
                </a:extLst>
              </p:cNvPr>
              <p:cNvSpPr txBox="1"/>
              <p:nvPr/>
            </p:nvSpPr>
            <p:spPr>
              <a:xfrm>
                <a:off x="4933783" y="4497580"/>
                <a:ext cx="1929257" cy="636072"/>
              </a:xfrm>
              <a:prstGeom prst="rect">
                <a:avLst/>
              </a:prstGeom>
              <a:noFill/>
            </p:spPr>
            <p:txBody>
              <a:bodyPr wrap="square">
                <a:spAutoFit/>
              </a:bodyPr>
              <a:lstStyle/>
              <a:p>
                <a:pPr marL="0" marR="0" lvl="0" indent="0" algn="ctr" defTabSz="861251" rtl="0" eaLnBrk="1" fontAlgn="auto" latinLnBrk="0" hangingPunct="1">
                  <a:lnSpc>
                    <a:spcPct val="100000"/>
                  </a:lnSpc>
                  <a:spcBef>
                    <a:spcPts val="0"/>
                  </a:spcBef>
                  <a:spcAft>
                    <a:spcPts val="400"/>
                  </a:spcAft>
                  <a:buClrTx/>
                  <a:buSzTx/>
                  <a:buFontTx/>
                  <a:buNone/>
                  <a:tabLst/>
                  <a:defRPr/>
                </a:pPr>
                <a:r>
                  <a:rPr kumimoji="0" lang="en-US" sz="2000" b="0" i="0" u="none" strike="noStrike" kern="1200" cap="none" spc="0" normalizeH="0" baseline="0" noProof="0">
                    <a:ln>
                      <a:noFill/>
                    </a:ln>
                    <a:gradFill>
                      <a:gsLst>
                        <a:gs pos="0">
                          <a:srgbClr val="FFFFFF"/>
                        </a:gs>
                        <a:gs pos="100000">
                          <a:srgbClr val="FFFFFF"/>
                        </a:gs>
                      </a:gsLst>
                      <a:lin ang="0" scaled="0"/>
                    </a:gradFill>
                    <a:effectLst/>
                    <a:uLnTx/>
                    <a:uFillTx/>
                    <a:latin typeface="Segoe UI Semibold" panose="020B0702040204020203" pitchFamily="34" charset="0"/>
                    <a:ea typeface="+mn-ea"/>
                    <a:cs typeface="Segoe UI Semibold" panose="020B0702040204020203" pitchFamily="34" charset="0"/>
                  </a:rPr>
                  <a:t>Power Pages</a:t>
                </a:r>
              </a:p>
              <a:p>
                <a:pPr marL="0" marR="0" lvl="0" indent="0" algn="ctr" defTabSz="861251" rtl="0" eaLnBrk="1" fontAlgn="auto" latinLnBrk="0" hangingPunct="1">
                  <a:lnSpc>
                    <a:spcPct val="100000"/>
                  </a:lnSpc>
                  <a:spcBef>
                    <a:spcPts val="0"/>
                  </a:spcBef>
                  <a:spcAft>
                    <a:spcPts val="400"/>
                  </a:spcAft>
                  <a:buClrTx/>
                  <a:buSzTx/>
                  <a:buFontTx/>
                  <a:buNone/>
                  <a:tabLst/>
                  <a:defRPr/>
                </a:pPr>
                <a:r>
                  <a:rPr kumimoji="0" lang="en-GB" sz="1200" b="0" i="0" u="none" strike="noStrike" kern="1200" cap="none" spc="0" normalizeH="0" baseline="0" noProof="0">
                    <a:ln>
                      <a:noFill/>
                    </a:ln>
                    <a:gradFill>
                      <a:gsLst>
                        <a:gs pos="0">
                          <a:srgbClr val="FFFFFF"/>
                        </a:gs>
                        <a:gs pos="100000">
                          <a:srgbClr val="FFFFFF"/>
                        </a:gs>
                      </a:gsLst>
                      <a:lin ang="0" scaled="0"/>
                    </a:gradFill>
                    <a:effectLst/>
                    <a:uLnTx/>
                    <a:uFillTx/>
                    <a:latin typeface="Segoe UI"/>
                    <a:ea typeface="+mn-ea"/>
                    <a:cs typeface="Segoe UI Semibold" panose="020B0702040204020203" pitchFamily="34" charset="0"/>
                  </a:rPr>
                  <a:t>Website Development</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8" name="Group 7" descr="Power Automate for Workflow automation">
            <a:extLst>
              <a:ext uri="{FF2B5EF4-FFF2-40B4-BE49-F238E27FC236}">
                <a16:creationId xmlns:a16="http://schemas.microsoft.com/office/drawing/2014/main" id="{22B822C8-C1F0-F5C6-FF9D-48745CBD8BDC}"/>
              </a:ext>
            </a:extLst>
          </p:cNvPr>
          <p:cNvGrpSpPr/>
          <p:nvPr/>
        </p:nvGrpSpPr>
        <p:grpSpPr>
          <a:xfrm>
            <a:off x="7139335" y="3237548"/>
            <a:ext cx="1737360" cy="1773932"/>
            <a:chOff x="6625285" y="3085148"/>
            <a:chExt cx="1737360" cy="1773932"/>
          </a:xfrm>
        </p:grpSpPr>
        <p:sp>
          <p:nvSpPr>
            <p:cNvPr id="9" name="Rectangle 1231">
              <a:extLst>
                <a:ext uri="{FF2B5EF4-FFF2-40B4-BE49-F238E27FC236}">
                  <a16:creationId xmlns:a16="http://schemas.microsoft.com/office/drawing/2014/main" id="{2829CC01-1593-683D-50CD-2D2156199854}"/>
                </a:ext>
              </a:extLst>
            </p:cNvPr>
            <p:cNvSpPr/>
            <p:nvPr/>
          </p:nvSpPr>
          <p:spPr>
            <a:xfrm>
              <a:off x="6625285" y="4375020"/>
              <a:ext cx="1737360" cy="484060"/>
            </a:xfrm>
            <a:prstGeom prst="rect">
              <a:avLst/>
            </a:prstGeom>
          </p:spPr>
          <p:txBody>
            <a:bodyPr wrap="none" lIns="0" tIns="0" rIns="0" bIns="0">
              <a:noAutofit/>
            </a:bodyPr>
            <a:lstStyle/>
            <a:p>
              <a:pPr marL="0" marR="0" lvl="0" indent="0" algn="ctr" defTabSz="861251" rtl="0" eaLnBrk="1" fontAlgn="auto" latinLnBrk="0" hangingPunct="1">
                <a:lnSpc>
                  <a:spcPct val="100000"/>
                </a:lnSpc>
                <a:spcBef>
                  <a:spcPts val="0"/>
                </a:spcBef>
                <a:spcAft>
                  <a:spcPts val="400"/>
                </a:spcAft>
                <a:buClrTx/>
                <a:buSzTx/>
                <a:buFontTx/>
                <a:buNone/>
                <a:tabLst/>
                <a:defRPr/>
              </a:pPr>
              <a:r>
                <a:rPr kumimoji="0" lang="en-US" sz="2000" b="0" i="0" u="none" strike="noStrike" kern="1200" cap="none" spc="0" normalizeH="0" baseline="0" noProof="0">
                  <a:ln>
                    <a:noFill/>
                  </a:ln>
                  <a:gradFill>
                    <a:gsLst>
                      <a:gs pos="0">
                        <a:srgbClr val="FFFFFF"/>
                      </a:gs>
                      <a:gs pos="100000">
                        <a:srgbClr val="FFFFFF"/>
                      </a:gs>
                    </a:gsLst>
                    <a:lin ang="0" scaled="0"/>
                  </a:gradFill>
                  <a:effectLst/>
                  <a:uLnTx/>
                  <a:uFillTx/>
                  <a:latin typeface="Segoe UI Semibold" panose="020B0702040204020203" pitchFamily="34" charset="0"/>
                  <a:ea typeface="+mn-ea"/>
                  <a:cs typeface="Segoe UI Semibold" panose="020B0702040204020203" pitchFamily="34" charset="0"/>
                </a:rPr>
                <a:t>Power Automate</a:t>
              </a:r>
            </a:p>
            <a:p>
              <a:pPr marL="0" marR="0" lvl="0" indent="0" algn="ctr" defTabSz="861251" rtl="0" eaLnBrk="1" fontAlgn="auto" latinLnBrk="0" hangingPunct="1">
                <a:lnSpc>
                  <a:spcPct val="100000"/>
                </a:lnSpc>
                <a:spcBef>
                  <a:spcPts val="0"/>
                </a:spcBef>
                <a:spcAft>
                  <a:spcPts val="400"/>
                </a:spcAft>
                <a:buClrTx/>
                <a:buSzTx/>
                <a:buFontTx/>
                <a:buNone/>
                <a:tabLst/>
                <a:defRPr/>
              </a:pPr>
              <a:r>
                <a:rPr kumimoji="0" lang="en-GB" sz="1200" b="0" i="0" u="none" strike="noStrike" kern="1200" cap="none" spc="0" normalizeH="0" baseline="0" noProof="0">
                  <a:ln>
                    <a:noFill/>
                  </a:ln>
                  <a:gradFill>
                    <a:gsLst>
                      <a:gs pos="0">
                        <a:srgbClr val="FFFFFF"/>
                      </a:gs>
                      <a:gs pos="100000">
                        <a:srgbClr val="FFFFFF"/>
                      </a:gs>
                    </a:gsLst>
                    <a:lin ang="0" scaled="0"/>
                  </a:gradFill>
                  <a:effectLst/>
                  <a:uLnTx/>
                  <a:uFillTx/>
                  <a:latin typeface="Segoe UI"/>
                  <a:ea typeface="+mn-ea"/>
                  <a:cs typeface="Segoe UI Semibold" panose="020B0702040204020203" pitchFamily="34" charset="0"/>
                </a:rPr>
                <a:t>Workflow automation</a:t>
              </a:r>
              <a:endParaRPr kumimoji="0" lang="en-US" sz="1200" b="0" i="0" u="none" strike="noStrike" kern="1200" cap="none" spc="0" normalizeH="0" baseline="0" noProof="0">
                <a:ln>
                  <a:noFill/>
                </a:ln>
                <a:gradFill>
                  <a:gsLst>
                    <a:gs pos="0">
                      <a:srgbClr val="FFFFFF"/>
                    </a:gs>
                    <a:gs pos="100000">
                      <a:srgbClr val="FFFFFF"/>
                    </a:gs>
                  </a:gsLst>
                  <a:lin ang="0" scaled="0"/>
                </a:gradFill>
                <a:effectLst/>
                <a:uLnTx/>
                <a:uFillTx/>
                <a:latin typeface="Segoe UI Semibold" panose="020B0702040204020203" pitchFamily="34" charset="0"/>
                <a:ea typeface="+mn-ea"/>
                <a:cs typeface="Segoe UI Semibold" panose="020B0702040204020203" pitchFamily="34" charset="0"/>
              </a:endParaRPr>
            </a:p>
          </p:txBody>
        </p:sp>
        <p:pic>
          <p:nvPicPr>
            <p:cNvPr id="11" name="Picture 4">
              <a:extLst>
                <a:ext uri="{FF2B5EF4-FFF2-40B4-BE49-F238E27FC236}">
                  <a16:creationId xmlns:a16="http://schemas.microsoft.com/office/drawing/2014/main" id="{4390F5FA-9D92-951A-D517-1DCA4083E366}"/>
                </a:ext>
                <a:ext uri="{C183D7F6-B498-43B3-948B-1728B52AA6E4}">
                  <adec:decorative xmlns:adec="http://schemas.microsoft.com/office/drawing/2017/decorative" val="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44706" y="3085148"/>
              <a:ext cx="910456" cy="9104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descr="Power virtual agents for intelligent virtual agents">
            <a:extLst>
              <a:ext uri="{FF2B5EF4-FFF2-40B4-BE49-F238E27FC236}">
                <a16:creationId xmlns:a16="http://schemas.microsoft.com/office/drawing/2014/main" id="{04D5644C-FE8A-ACBD-23FD-6086F1FE3CED}"/>
              </a:ext>
            </a:extLst>
          </p:cNvPr>
          <p:cNvGrpSpPr/>
          <p:nvPr/>
        </p:nvGrpSpPr>
        <p:grpSpPr>
          <a:xfrm>
            <a:off x="9587628" y="3239282"/>
            <a:ext cx="1737360" cy="1772198"/>
            <a:chOff x="9439901" y="3086882"/>
            <a:chExt cx="1737360" cy="1772198"/>
          </a:xfrm>
        </p:grpSpPr>
        <p:sp>
          <p:nvSpPr>
            <p:cNvPr id="16" name="Rectangle 1236">
              <a:extLst>
                <a:ext uri="{FF2B5EF4-FFF2-40B4-BE49-F238E27FC236}">
                  <a16:creationId xmlns:a16="http://schemas.microsoft.com/office/drawing/2014/main" id="{D681EF96-223A-64E9-B9F9-AA2A706BB2D9}"/>
                </a:ext>
              </a:extLst>
            </p:cNvPr>
            <p:cNvSpPr/>
            <p:nvPr/>
          </p:nvSpPr>
          <p:spPr>
            <a:xfrm>
              <a:off x="9439901" y="4375020"/>
              <a:ext cx="1737360" cy="484060"/>
            </a:xfrm>
            <a:prstGeom prst="rect">
              <a:avLst/>
            </a:prstGeom>
          </p:spPr>
          <p:txBody>
            <a:bodyPr wrap="none" lIns="0" tIns="0" rIns="0" bIns="0">
              <a:noAutofit/>
            </a:bodyPr>
            <a:lstStyle/>
            <a:p>
              <a:pPr marL="0" marR="0" lvl="0" indent="0" algn="ctr" defTabSz="861251" rtl="0" eaLnBrk="1" fontAlgn="auto" latinLnBrk="0" hangingPunct="1">
                <a:lnSpc>
                  <a:spcPct val="100000"/>
                </a:lnSpc>
                <a:spcBef>
                  <a:spcPts val="0"/>
                </a:spcBef>
                <a:spcAft>
                  <a:spcPts val="400"/>
                </a:spcAft>
                <a:buClrTx/>
                <a:buSzTx/>
                <a:buFontTx/>
                <a:buNone/>
                <a:tabLst/>
                <a:defRPr/>
              </a:pPr>
              <a:r>
                <a:rPr kumimoji="0" lang="en-US" sz="2000" b="0" i="0" u="none" strike="noStrike" kern="1200" cap="none" spc="0" normalizeH="0" baseline="0" noProof="0">
                  <a:ln>
                    <a:noFill/>
                  </a:ln>
                  <a:gradFill>
                    <a:gsLst>
                      <a:gs pos="0">
                        <a:srgbClr val="FFFFFF"/>
                      </a:gs>
                      <a:gs pos="100000">
                        <a:srgbClr val="FFFFFF"/>
                      </a:gs>
                    </a:gsLst>
                    <a:lin ang="0" scaled="0"/>
                  </a:gradFill>
                  <a:effectLst/>
                  <a:uLnTx/>
                  <a:uFillTx/>
                  <a:latin typeface="Segoe UI Semibold" panose="020B0702040204020203" pitchFamily="34" charset="0"/>
                  <a:ea typeface="+mn-ea"/>
                  <a:cs typeface="Segoe UI Semibold" panose="020B0702040204020203" pitchFamily="34" charset="0"/>
                </a:rPr>
                <a:t>Power Virtual Agents</a:t>
              </a:r>
            </a:p>
            <a:p>
              <a:pPr marL="0" marR="0" lvl="0" indent="0" algn="ctr" defTabSz="861251"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0" scaled="0"/>
                  </a:gradFill>
                  <a:effectLst/>
                  <a:uLnTx/>
                  <a:uFillTx/>
                  <a:latin typeface="Segoe UI"/>
                  <a:ea typeface="+mn-ea"/>
                  <a:cs typeface="Segoe UI Semibold" panose="020B0702040204020203" pitchFamily="34" charset="0"/>
                </a:rPr>
                <a:t>Intelligent virtual agents</a:t>
              </a:r>
            </a:p>
          </p:txBody>
        </p:sp>
        <p:pic>
          <p:nvPicPr>
            <p:cNvPr id="17" name="Picture 16">
              <a:extLst>
                <a:ext uri="{FF2B5EF4-FFF2-40B4-BE49-F238E27FC236}">
                  <a16:creationId xmlns:a16="http://schemas.microsoft.com/office/drawing/2014/main" id="{E0B2092F-8FED-48F4-1672-C4A691DEF96C}"/>
                </a:ext>
                <a:ext uri="{C183D7F6-B498-43B3-948B-1728B52AA6E4}">
                  <adec:decorative xmlns:adec="http://schemas.microsoft.com/office/drawing/2017/decorative" val="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77955" y="3086882"/>
              <a:ext cx="908550" cy="9085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9992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Freeform 165" descr="Power Pages MAU growth is at 150M+ Year over year&#10;Power Pages is great for building the following types of services: Citizen services, Application process, Customer self service, FAQ sites and Partner Operations portals">
            <a:extLst>
              <a:ext uri="{FF2B5EF4-FFF2-40B4-BE49-F238E27FC236}">
                <a16:creationId xmlns:a16="http://schemas.microsoft.com/office/drawing/2014/main" id="{AD6A0B9C-8204-068E-23C3-E6A69E72B8A1}"/>
              </a:ext>
            </a:extLst>
          </p:cNvPr>
          <p:cNvSpPr/>
          <p:nvPr/>
        </p:nvSpPr>
        <p:spPr bwMode="auto">
          <a:xfrm>
            <a:off x="0" y="8234"/>
            <a:ext cx="12192000" cy="6858000"/>
          </a:xfrm>
          <a:custGeom>
            <a:avLst/>
            <a:gdLst>
              <a:gd name="connsiteX0" fmla="*/ 808743 w 12192000"/>
              <a:gd name="connsiteY0" fmla="*/ 585786 h 6858000"/>
              <a:gd name="connsiteX1" fmla="*/ 584198 w 12192000"/>
              <a:gd name="connsiteY1" fmla="*/ 810331 h 6858000"/>
              <a:gd name="connsiteX2" fmla="*/ 584198 w 12192000"/>
              <a:gd name="connsiteY2" fmla="*/ 6044493 h 6858000"/>
              <a:gd name="connsiteX3" fmla="*/ 808743 w 12192000"/>
              <a:gd name="connsiteY3" fmla="*/ 6269038 h 6858000"/>
              <a:gd name="connsiteX4" fmla="*/ 11384842 w 12192000"/>
              <a:gd name="connsiteY4" fmla="*/ 6269038 h 6858000"/>
              <a:gd name="connsiteX5" fmla="*/ 11609387 w 12192000"/>
              <a:gd name="connsiteY5" fmla="*/ 6044493 h 6858000"/>
              <a:gd name="connsiteX6" fmla="*/ 11609387 w 12192000"/>
              <a:gd name="connsiteY6" fmla="*/ 810331 h 6858000"/>
              <a:gd name="connsiteX7" fmla="*/ 11384842 w 12192000"/>
              <a:gd name="connsiteY7" fmla="*/ 585786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808743" y="585786"/>
                </a:moveTo>
                <a:cubicBezTo>
                  <a:pt x="684730" y="585786"/>
                  <a:pt x="584198" y="686318"/>
                  <a:pt x="584198" y="810331"/>
                </a:cubicBezTo>
                <a:lnTo>
                  <a:pt x="584198" y="6044493"/>
                </a:lnTo>
                <a:cubicBezTo>
                  <a:pt x="584198" y="6168506"/>
                  <a:pt x="684730" y="6269038"/>
                  <a:pt x="808743" y="6269038"/>
                </a:cubicBezTo>
                <a:lnTo>
                  <a:pt x="11384842" y="6269038"/>
                </a:lnTo>
                <a:cubicBezTo>
                  <a:pt x="11508855" y="6269038"/>
                  <a:pt x="11609387" y="6168506"/>
                  <a:pt x="11609387" y="6044493"/>
                </a:cubicBezTo>
                <a:lnTo>
                  <a:pt x="11609387" y="810331"/>
                </a:lnTo>
                <a:cubicBezTo>
                  <a:pt x="11609387" y="686318"/>
                  <a:pt x="11508855" y="585786"/>
                  <a:pt x="11384842" y="585786"/>
                </a:cubicBezTo>
                <a:close/>
                <a:moveTo>
                  <a:pt x="0" y="0"/>
                </a:moveTo>
                <a:lnTo>
                  <a:pt x="12192000" y="0"/>
                </a:lnTo>
                <a:lnTo>
                  <a:pt x="12192000" y="6858000"/>
                </a:lnTo>
                <a:lnTo>
                  <a:pt x="0" y="6858000"/>
                </a:lnTo>
                <a:close/>
              </a:path>
            </a:pathLst>
          </a:custGeom>
          <a:solidFill>
            <a:srgbClr val="000000"/>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CC16C71B-7456-F51F-5F77-74322FCD3DB9}"/>
              </a:ext>
            </a:extLst>
          </p:cNvPr>
          <p:cNvSpPr txBox="1">
            <a:spLocks noGrp="1"/>
          </p:cNvSpPr>
          <p:nvPr>
            <p:ph type="title" idx="4294967295"/>
          </p:nvPr>
        </p:nvSpPr>
        <p:spPr>
          <a:xfrm>
            <a:off x="1068586" y="1105213"/>
            <a:ext cx="4542288" cy="3877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D59DFF"/>
                </a:soli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gradFill flip="none" rotWithShape="1">
                  <a:gsLst>
                    <a:gs pos="100000">
                      <a:srgbClr val="CD98CF"/>
                    </a:gs>
                    <a:gs pos="0">
                      <a:srgbClr val="8DC8E8"/>
                    </a:gs>
                  </a:gsLst>
                  <a:lin ang="2700000" scaled="1"/>
                  <a:tileRect/>
                </a:gradFill>
                <a:effectLst/>
                <a:uLnTx/>
                <a:uFillTx/>
                <a:latin typeface="Segoe UI Semibold"/>
                <a:ea typeface="+mn-ea"/>
                <a:cs typeface="Segoe UI" pitchFamily="34" charset="0"/>
              </a:rPr>
              <a:t>Types of websites</a:t>
            </a:r>
          </a:p>
        </p:txBody>
      </p:sp>
      <p:grpSp>
        <p:nvGrpSpPr>
          <p:cNvPr id="146" name="Graphic 18">
            <a:extLst>
              <a:ext uri="{FF2B5EF4-FFF2-40B4-BE49-F238E27FC236}">
                <a16:creationId xmlns:a16="http://schemas.microsoft.com/office/drawing/2014/main" id="{D84CAD39-AD6A-77D9-A9E2-CECC6E14067E}"/>
              </a:ext>
              <a:ext uri="{C183D7F6-B498-43B3-948B-1728B52AA6E4}">
                <adec:decorative xmlns:adec="http://schemas.microsoft.com/office/drawing/2017/decorative" val="1"/>
              </a:ext>
            </a:extLst>
          </p:cNvPr>
          <p:cNvGrpSpPr/>
          <p:nvPr/>
        </p:nvGrpSpPr>
        <p:grpSpPr>
          <a:xfrm>
            <a:off x="1085271" y="2244316"/>
            <a:ext cx="343571" cy="358514"/>
            <a:chOff x="975527" y="1365871"/>
            <a:chExt cx="311045" cy="324574"/>
          </a:xfrm>
          <a:gradFill>
            <a:gsLst>
              <a:gs pos="0">
                <a:srgbClr val="8DC9E9"/>
              </a:gs>
              <a:gs pos="100000">
                <a:srgbClr val="CD98D0"/>
              </a:gs>
            </a:gsLst>
            <a:lin ang="2700000" scaled="1"/>
          </a:gradFill>
        </p:grpSpPr>
        <p:sp>
          <p:nvSpPr>
            <p:cNvPr id="147" name="Freeform 146">
              <a:extLst>
                <a:ext uri="{FF2B5EF4-FFF2-40B4-BE49-F238E27FC236}">
                  <a16:creationId xmlns:a16="http://schemas.microsoft.com/office/drawing/2014/main" id="{B84E133D-1FE8-815D-B198-A0A3BF794F4B}"/>
                </a:ext>
              </a:extLst>
            </p:cNvPr>
            <p:cNvSpPr/>
            <p:nvPr/>
          </p:nvSpPr>
          <p:spPr>
            <a:xfrm>
              <a:off x="1044267" y="1365871"/>
              <a:ext cx="64223" cy="64236"/>
            </a:xfrm>
            <a:custGeom>
              <a:avLst/>
              <a:gdLst>
                <a:gd name="connsiteX0" fmla="*/ 64223 w 64223"/>
                <a:gd name="connsiteY0" fmla="*/ 32112 h 64236"/>
                <a:gd name="connsiteX1" fmla="*/ 32112 w 64223"/>
                <a:gd name="connsiteY1" fmla="*/ 64237 h 64236"/>
                <a:gd name="connsiteX2" fmla="*/ 0 w 64223"/>
                <a:gd name="connsiteY2" fmla="*/ 32112 h 64236"/>
                <a:gd name="connsiteX3" fmla="*/ 32112 w 64223"/>
                <a:gd name="connsiteY3" fmla="*/ 0 h 64236"/>
                <a:gd name="connsiteX4" fmla="*/ 64223 w 64223"/>
                <a:gd name="connsiteY4" fmla="*/ 32112 h 64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23" h="64236">
                  <a:moveTo>
                    <a:pt x="64223" y="32112"/>
                  </a:moveTo>
                  <a:cubicBezTo>
                    <a:pt x="64223" y="49849"/>
                    <a:pt x="49849" y="64237"/>
                    <a:pt x="32112" y="64237"/>
                  </a:cubicBezTo>
                  <a:cubicBezTo>
                    <a:pt x="14374" y="64237"/>
                    <a:pt x="0" y="49849"/>
                    <a:pt x="0" y="32112"/>
                  </a:cubicBezTo>
                  <a:cubicBezTo>
                    <a:pt x="0" y="14374"/>
                    <a:pt x="14374" y="0"/>
                    <a:pt x="32112" y="0"/>
                  </a:cubicBezTo>
                  <a:cubicBezTo>
                    <a:pt x="49849" y="0"/>
                    <a:pt x="64223" y="14374"/>
                    <a:pt x="64223" y="32112"/>
                  </a:cubicBezTo>
                </a:path>
              </a:pathLst>
            </a:custGeom>
            <a:grpFill/>
            <a:ln w="3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sp>
          <p:nvSpPr>
            <p:cNvPr id="148" name="Freeform 147">
              <a:extLst>
                <a:ext uri="{FF2B5EF4-FFF2-40B4-BE49-F238E27FC236}">
                  <a16:creationId xmlns:a16="http://schemas.microsoft.com/office/drawing/2014/main" id="{579C2C72-7B00-28C6-71DD-88020D51D19D}"/>
                </a:ext>
              </a:extLst>
            </p:cNvPr>
            <p:cNvSpPr/>
            <p:nvPr/>
          </p:nvSpPr>
          <p:spPr>
            <a:xfrm>
              <a:off x="1153601" y="1365871"/>
              <a:ext cx="64223" cy="64236"/>
            </a:xfrm>
            <a:custGeom>
              <a:avLst/>
              <a:gdLst>
                <a:gd name="connsiteX0" fmla="*/ 64223 w 64223"/>
                <a:gd name="connsiteY0" fmla="*/ 32112 h 64236"/>
                <a:gd name="connsiteX1" fmla="*/ 32112 w 64223"/>
                <a:gd name="connsiteY1" fmla="*/ 64237 h 64236"/>
                <a:gd name="connsiteX2" fmla="*/ 0 w 64223"/>
                <a:gd name="connsiteY2" fmla="*/ 32112 h 64236"/>
                <a:gd name="connsiteX3" fmla="*/ 32112 w 64223"/>
                <a:gd name="connsiteY3" fmla="*/ 0 h 64236"/>
                <a:gd name="connsiteX4" fmla="*/ 64223 w 64223"/>
                <a:gd name="connsiteY4" fmla="*/ 32112 h 64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23" h="64236">
                  <a:moveTo>
                    <a:pt x="64223" y="32112"/>
                  </a:moveTo>
                  <a:cubicBezTo>
                    <a:pt x="64223" y="49849"/>
                    <a:pt x="49849" y="64237"/>
                    <a:pt x="32112" y="64237"/>
                  </a:cubicBezTo>
                  <a:cubicBezTo>
                    <a:pt x="14374" y="64237"/>
                    <a:pt x="0" y="49849"/>
                    <a:pt x="0" y="32112"/>
                  </a:cubicBezTo>
                  <a:cubicBezTo>
                    <a:pt x="0" y="14374"/>
                    <a:pt x="14374" y="0"/>
                    <a:pt x="32112" y="0"/>
                  </a:cubicBezTo>
                  <a:cubicBezTo>
                    <a:pt x="49849" y="0"/>
                    <a:pt x="64223" y="14374"/>
                    <a:pt x="64223" y="32112"/>
                  </a:cubicBezTo>
                </a:path>
              </a:pathLst>
            </a:custGeom>
            <a:grpFill/>
            <a:ln w="3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sp>
          <p:nvSpPr>
            <p:cNvPr id="149" name="Freeform 148">
              <a:extLst>
                <a:ext uri="{FF2B5EF4-FFF2-40B4-BE49-F238E27FC236}">
                  <a16:creationId xmlns:a16="http://schemas.microsoft.com/office/drawing/2014/main" id="{F5C9BFBC-78F4-F71D-068D-A566E897B5E7}"/>
                </a:ext>
              </a:extLst>
            </p:cNvPr>
            <p:cNvSpPr/>
            <p:nvPr/>
          </p:nvSpPr>
          <p:spPr>
            <a:xfrm>
              <a:off x="975527" y="1507999"/>
              <a:ext cx="93080" cy="182446"/>
            </a:xfrm>
            <a:custGeom>
              <a:avLst/>
              <a:gdLst>
                <a:gd name="connsiteX0" fmla="*/ 86506 w 93080"/>
                <a:gd name="connsiteY0" fmla="*/ 27681 h 182446"/>
                <a:gd name="connsiteX1" fmla="*/ 55075 w 93080"/>
                <a:gd name="connsiteY1" fmla="*/ 0 h 182446"/>
                <a:gd name="connsiteX2" fmla="*/ 37311 w 93080"/>
                <a:gd name="connsiteY2" fmla="*/ 0 h 182446"/>
                <a:gd name="connsiteX3" fmla="*/ 5880 w 93080"/>
                <a:gd name="connsiteY3" fmla="*/ 27681 h 182446"/>
                <a:gd name="connsiteX4" fmla="*/ 61 w 93080"/>
                <a:gd name="connsiteY4" fmla="*/ 76195 h 182446"/>
                <a:gd name="connsiteX5" fmla="*/ 11339 w 93080"/>
                <a:gd name="connsiteY5" fmla="*/ 88834 h 182446"/>
                <a:gd name="connsiteX6" fmla="*/ 19533 w 93080"/>
                <a:gd name="connsiteY6" fmla="*/ 88834 h 182446"/>
                <a:gd name="connsiteX7" fmla="*/ 23978 w 93080"/>
                <a:gd name="connsiteY7" fmla="*/ 172543 h 182446"/>
                <a:gd name="connsiteX8" fmla="*/ 34575 w 93080"/>
                <a:gd name="connsiteY8" fmla="*/ 182446 h 182446"/>
                <a:gd name="connsiteX9" fmla="*/ 58492 w 93080"/>
                <a:gd name="connsiteY9" fmla="*/ 182446 h 182446"/>
                <a:gd name="connsiteX10" fmla="*/ 69089 w 93080"/>
                <a:gd name="connsiteY10" fmla="*/ 172543 h 182446"/>
                <a:gd name="connsiteX11" fmla="*/ 73534 w 93080"/>
                <a:gd name="connsiteY11" fmla="*/ 88834 h 182446"/>
                <a:gd name="connsiteX12" fmla="*/ 82423 w 93080"/>
                <a:gd name="connsiteY12" fmla="*/ 88834 h 182446"/>
                <a:gd name="connsiteX13" fmla="*/ 93020 w 93080"/>
                <a:gd name="connsiteY13" fmla="*/ 77222 h 182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080" h="182446">
                  <a:moveTo>
                    <a:pt x="86506" y="27681"/>
                  </a:moveTo>
                  <a:cubicBezTo>
                    <a:pt x="84450" y="11958"/>
                    <a:pt x="71131" y="0"/>
                    <a:pt x="55075" y="0"/>
                  </a:cubicBezTo>
                  <a:lnTo>
                    <a:pt x="37311" y="0"/>
                  </a:lnTo>
                  <a:cubicBezTo>
                    <a:pt x="21255" y="0"/>
                    <a:pt x="7922" y="11958"/>
                    <a:pt x="5880" y="27681"/>
                  </a:cubicBezTo>
                  <a:lnTo>
                    <a:pt x="61" y="76195"/>
                  </a:lnTo>
                  <a:cubicBezTo>
                    <a:pt x="-620" y="83028"/>
                    <a:pt x="4505" y="88834"/>
                    <a:pt x="11339" y="88834"/>
                  </a:cubicBezTo>
                  <a:lnTo>
                    <a:pt x="19533" y="88834"/>
                  </a:lnTo>
                  <a:lnTo>
                    <a:pt x="23978" y="172543"/>
                  </a:lnTo>
                  <a:cubicBezTo>
                    <a:pt x="24325" y="178015"/>
                    <a:pt x="28756" y="182446"/>
                    <a:pt x="34575" y="182446"/>
                  </a:cubicBezTo>
                  <a:lnTo>
                    <a:pt x="58492" y="182446"/>
                  </a:lnTo>
                  <a:cubicBezTo>
                    <a:pt x="63964" y="182446"/>
                    <a:pt x="68742" y="178002"/>
                    <a:pt x="69089" y="172543"/>
                  </a:cubicBezTo>
                  <a:lnTo>
                    <a:pt x="73534" y="88834"/>
                  </a:lnTo>
                  <a:lnTo>
                    <a:pt x="82423" y="88834"/>
                  </a:lnTo>
                  <a:cubicBezTo>
                    <a:pt x="88575" y="88834"/>
                    <a:pt x="93700" y="83362"/>
                    <a:pt x="93020" y="77222"/>
                  </a:cubicBezTo>
                  <a:close/>
                </a:path>
              </a:pathLst>
            </a:custGeom>
            <a:grpFill/>
            <a:ln w="3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sp>
          <p:nvSpPr>
            <p:cNvPr id="150" name="Freeform 149">
              <a:extLst>
                <a:ext uri="{FF2B5EF4-FFF2-40B4-BE49-F238E27FC236}">
                  <a16:creationId xmlns:a16="http://schemas.microsoft.com/office/drawing/2014/main" id="{2A4D4C19-AAA2-55C0-738A-8187135B4B36}"/>
                </a:ext>
              </a:extLst>
            </p:cNvPr>
            <p:cNvSpPr/>
            <p:nvPr/>
          </p:nvSpPr>
          <p:spPr>
            <a:xfrm>
              <a:off x="989599" y="1434554"/>
              <a:ext cx="64223" cy="64223"/>
            </a:xfrm>
            <a:custGeom>
              <a:avLst/>
              <a:gdLst>
                <a:gd name="connsiteX0" fmla="*/ 64223 w 64223"/>
                <a:gd name="connsiteY0" fmla="*/ 32112 h 64223"/>
                <a:gd name="connsiteX1" fmla="*/ 32112 w 64223"/>
                <a:gd name="connsiteY1" fmla="*/ 64223 h 64223"/>
                <a:gd name="connsiteX2" fmla="*/ 0 w 64223"/>
                <a:gd name="connsiteY2" fmla="*/ 32112 h 64223"/>
                <a:gd name="connsiteX3" fmla="*/ 32112 w 64223"/>
                <a:gd name="connsiteY3" fmla="*/ 0 h 64223"/>
                <a:gd name="connsiteX4" fmla="*/ 64223 w 64223"/>
                <a:gd name="connsiteY4" fmla="*/ 32112 h 64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23" h="64223">
                  <a:moveTo>
                    <a:pt x="64223" y="32112"/>
                  </a:moveTo>
                  <a:cubicBezTo>
                    <a:pt x="64223" y="49849"/>
                    <a:pt x="49849" y="64223"/>
                    <a:pt x="32112" y="64223"/>
                  </a:cubicBezTo>
                  <a:cubicBezTo>
                    <a:pt x="14374" y="64223"/>
                    <a:pt x="0" y="49849"/>
                    <a:pt x="0" y="32112"/>
                  </a:cubicBezTo>
                  <a:cubicBezTo>
                    <a:pt x="0" y="14374"/>
                    <a:pt x="14374" y="0"/>
                    <a:pt x="32112" y="0"/>
                  </a:cubicBezTo>
                  <a:cubicBezTo>
                    <a:pt x="49849" y="0"/>
                    <a:pt x="64223" y="14374"/>
                    <a:pt x="64223" y="32112"/>
                  </a:cubicBezTo>
                </a:path>
              </a:pathLst>
            </a:custGeom>
            <a:grpFill/>
            <a:ln w="3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sp>
          <p:nvSpPr>
            <p:cNvPr id="151" name="Freeform 150">
              <a:extLst>
                <a:ext uri="{FF2B5EF4-FFF2-40B4-BE49-F238E27FC236}">
                  <a16:creationId xmlns:a16="http://schemas.microsoft.com/office/drawing/2014/main" id="{8A622F56-E0C5-3587-2920-51C38C1213AB}"/>
                </a:ext>
              </a:extLst>
            </p:cNvPr>
            <p:cNvSpPr/>
            <p:nvPr/>
          </p:nvSpPr>
          <p:spPr>
            <a:xfrm>
              <a:off x="1084527" y="1507999"/>
              <a:ext cx="93080" cy="182446"/>
            </a:xfrm>
            <a:custGeom>
              <a:avLst/>
              <a:gdLst>
                <a:gd name="connsiteX0" fmla="*/ 86493 w 93080"/>
                <a:gd name="connsiteY0" fmla="*/ 27681 h 182446"/>
                <a:gd name="connsiteX1" fmla="*/ 55062 w 93080"/>
                <a:gd name="connsiteY1" fmla="*/ 0 h 182446"/>
                <a:gd name="connsiteX2" fmla="*/ 37297 w 93080"/>
                <a:gd name="connsiteY2" fmla="*/ 0 h 182446"/>
                <a:gd name="connsiteX3" fmla="*/ 5866 w 93080"/>
                <a:gd name="connsiteY3" fmla="*/ 27681 h 182446"/>
                <a:gd name="connsiteX4" fmla="*/ 61 w 93080"/>
                <a:gd name="connsiteY4" fmla="*/ 76195 h 182446"/>
                <a:gd name="connsiteX5" fmla="*/ 11339 w 93080"/>
                <a:gd name="connsiteY5" fmla="*/ 88834 h 182446"/>
                <a:gd name="connsiteX6" fmla="*/ 19533 w 93080"/>
                <a:gd name="connsiteY6" fmla="*/ 88834 h 182446"/>
                <a:gd name="connsiteX7" fmla="*/ 23978 w 93080"/>
                <a:gd name="connsiteY7" fmla="*/ 172543 h 182446"/>
                <a:gd name="connsiteX8" fmla="*/ 34575 w 93080"/>
                <a:gd name="connsiteY8" fmla="*/ 182446 h 182446"/>
                <a:gd name="connsiteX9" fmla="*/ 58492 w 93080"/>
                <a:gd name="connsiteY9" fmla="*/ 182446 h 182446"/>
                <a:gd name="connsiteX10" fmla="*/ 69089 w 93080"/>
                <a:gd name="connsiteY10" fmla="*/ 172543 h 182446"/>
                <a:gd name="connsiteX11" fmla="*/ 73534 w 93080"/>
                <a:gd name="connsiteY11" fmla="*/ 88834 h 182446"/>
                <a:gd name="connsiteX12" fmla="*/ 82423 w 93080"/>
                <a:gd name="connsiteY12" fmla="*/ 88834 h 182446"/>
                <a:gd name="connsiteX13" fmla="*/ 93020 w 93080"/>
                <a:gd name="connsiteY13" fmla="*/ 77222 h 182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080" h="182446">
                  <a:moveTo>
                    <a:pt x="86493" y="27681"/>
                  </a:moveTo>
                  <a:cubicBezTo>
                    <a:pt x="84437" y="11958"/>
                    <a:pt x="71117" y="0"/>
                    <a:pt x="55062" y="0"/>
                  </a:cubicBezTo>
                  <a:lnTo>
                    <a:pt x="37297" y="0"/>
                  </a:lnTo>
                  <a:cubicBezTo>
                    <a:pt x="21242" y="0"/>
                    <a:pt x="7908" y="11958"/>
                    <a:pt x="5866" y="27681"/>
                  </a:cubicBezTo>
                  <a:lnTo>
                    <a:pt x="61" y="76195"/>
                  </a:lnTo>
                  <a:cubicBezTo>
                    <a:pt x="-620" y="83028"/>
                    <a:pt x="4505" y="88834"/>
                    <a:pt x="11339" y="88834"/>
                  </a:cubicBezTo>
                  <a:lnTo>
                    <a:pt x="19533" y="88834"/>
                  </a:lnTo>
                  <a:lnTo>
                    <a:pt x="23978" y="172543"/>
                  </a:lnTo>
                  <a:cubicBezTo>
                    <a:pt x="24325" y="178015"/>
                    <a:pt x="28756" y="182446"/>
                    <a:pt x="34575" y="182446"/>
                  </a:cubicBezTo>
                  <a:lnTo>
                    <a:pt x="58492" y="182446"/>
                  </a:lnTo>
                  <a:cubicBezTo>
                    <a:pt x="63964" y="182446"/>
                    <a:pt x="68742" y="178002"/>
                    <a:pt x="69089" y="172543"/>
                  </a:cubicBezTo>
                  <a:lnTo>
                    <a:pt x="73534" y="88834"/>
                  </a:lnTo>
                  <a:lnTo>
                    <a:pt x="82423" y="88834"/>
                  </a:lnTo>
                  <a:cubicBezTo>
                    <a:pt x="88575" y="88834"/>
                    <a:pt x="93700" y="83362"/>
                    <a:pt x="93020" y="77222"/>
                  </a:cubicBezTo>
                  <a:close/>
                </a:path>
              </a:pathLst>
            </a:custGeom>
            <a:grpFill/>
            <a:ln w="3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sp>
          <p:nvSpPr>
            <p:cNvPr id="152" name="Freeform 151">
              <a:extLst>
                <a:ext uri="{FF2B5EF4-FFF2-40B4-BE49-F238E27FC236}">
                  <a16:creationId xmlns:a16="http://schemas.microsoft.com/office/drawing/2014/main" id="{8A2D67BC-E132-1038-D741-827F0E9DEFDB}"/>
                </a:ext>
              </a:extLst>
            </p:cNvPr>
            <p:cNvSpPr/>
            <p:nvPr/>
          </p:nvSpPr>
          <p:spPr>
            <a:xfrm>
              <a:off x="1098934" y="1434554"/>
              <a:ext cx="64223" cy="64223"/>
            </a:xfrm>
            <a:custGeom>
              <a:avLst/>
              <a:gdLst>
                <a:gd name="connsiteX0" fmla="*/ 64223 w 64223"/>
                <a:gd name="connsiteY0" fmla="*/ 32112 h 64223"/>
                <a:gd name="connsiteX1" fmla="*/ 32112 w 64223"/>
                <a:gd name="connsiteY1" fmla="*/ 64223 h 64223"/>
                <a:gd name="connsiteX2" fmla="*/ 0 w 64223"/>
                <a:gd name="connsiteY2" fmla="*/ 32112 h 64223"/>
                <a:gd name="connsiteX3" fmla="*/ 32112 w 64223"/>
                <a:gd name="connsiteY3" fmla="*/ 0 h 64223"/>
                <a:gd name="connsiteX4" fmla="*/ 64223 w 64223"/>
                <a:gd name="connsiteY4" fmla="*/ 32112 h 64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23" h="64223">
                  <a:moveTo>
                    <a:pt x="64223" y="32112"/>
                  </a:moveTo>
                  <a:cubicBezTo>
                    <a:pt x="64223" y="49849"/>
                    <a:pt x="49849" y="64223"/>
                    <a:pt x="32112" y="64223"/>
                  </a:cubicBezTo>
                  <a:cubicBezTo>
                    <a:pt x="14374" y="64223"/>
                    <a:pt x="0" y="49849"/>
                    <a:pt x="0" y="32112"/>
                  </a:cubicBezTo>
                  <a:cubicBezTo>
                    <a:pt x="0" y="14374"/>
                    <a:pt x="14374" y="0"/>
                    <a:pt x="32112" y="0"/>
                  </a:cubicBezTo>
                  <a:cubicBezTo>
                    <a:pt x="49849" y="0"/>
                    <a:pt x="64223" y="14374"/>
                    <a:pt x="64223" y="32112"/>
                  </a:cubicBezTo>
                </a:path>
              </a:pathLst>
            </a:custGeom>
            <a:grpFill/>
            <a:ln w="3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sp>
          <p:nvSpPr>
            <p:cNvPr id="153" name="Freeform 152">
              <a:extLst>
                <a:ext uri="{FF2B5EF4-FFF2-40B4-BE49-F238E27FC236}">
                  <a16:creationId xmlns:a16="http://schemas.microsoft.com/office/drawing/2014/main" id="{69DB089D-5CE0-74F1-32C0-66F6AED7A65D}"/>
                </a:ext>
              </a:extLst>
            </p:cNvPr>
            <p:cNvSpPr/>
            <p:nvPr/>
          </p:nvSpPr>
          <p:spPr>
            <a:xfrm>
              <a:off x="1193862" y="1507999"/>
              <a:ext cx="92710" cy="182446"/>
            </a:xfrm>
            <a:custGeom>
              <a:avLst/>
              <a:gdLst>
                <a:gd name="connsiteX0" fmla="*/ 92645 w 92710"/>
                <a:gd name="connsiteY0" fmla="*/ 77223 h 182446"/>
                <a:gd name="connsiteX1" fmla="*/ 86493 w 92710"/>
                <a:gd name="connsiteY1" fmla="*/ 27681 h 182446"/>
                <a:gd name="connsiteX2" fmla="*/ 55062 w 92710"/>
                <a:gd name="connsiteY2" fmla="*/ 0 h 182446"/>
                <a:gd name="connsiteX3" fmla="*/ 37297 w 92710"/>
                <a:gd name="connsiteY3" fmla="*/ 0 h 182446"/>
                <a:gd name="connsiteX4" fmla="*/ 5866 w 92710"/>
                <a:gd name="connsiteY4" fmla="*/ 27681 h 182446"/>
                <a:gd name="connsiteX5" fmla="*/ 61 w 92710"/>
                <a:gd name="connsiteY5" fmla="*/ 76195 h 182446"/>
                <a:gd name="connsiteX6" fmla="*/ 11339 w 92710"/>
                <a:gd name="connsiteY6" fmla="*/ 88834 h 182446"/>
                <a:gd name="connsiteX7" fmla="*/ 19533 w 92710"/>
                <a:gd name="connsiteY7" fmla="*/ 88834 h 182446"/>
                <a:gd name="connsiteX8" fmla="*/ 23978 w 92710"/>
                <a:gd name="connsiteY8" fmla="*/ 172543 h 182446"/>
                <a:gd name="connsiteX9" fmla="*/ 34575 w 92710"/>
                <a:gd name="connsiteY9" fmla="*/ 182446 h 182446"/>
                <a:gd name="connsiteX10" fmla="*/ 58492 w 92710"/>
                <a:gd name="connsiteY10" fmla="*/ 182446 h 182446"/>
                <a:gd name="connsiteX11" fmla="*/ 69089 w 92710"/>
                <a:gd name="connsiteY11" fmla="*/ 172543 h 182446"/>
                <a:gd name="connsiteX12" fmla="*/ 73534 w 92710"/>
                <a:gd name="connsiteY12" fmla="*/ 88834 h 182446"/>
                <a:gd name="connsiteX13" fmla="*/ 82423 w 92710"/>
                <a:gd name="connsiteY13" fmla="*/ 88834 h 182446"/>
                <a:gd name="connsiteX14" fmla="*/ 92646 w 92710"/>
                <a:gd name="connsiteY14" fmla="*/ 77222 h 182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710" h="182446">
                  <a:moveTo>
                    <a:pt x="92645" y="77223"/>
                  </a:moveTo>
                  <a:lnTo>
                    <a:pt x="86493" y="27681"/>
                  </a:lnTo>
                  <a:cubicBezTo>
                    <a:pt x="84437" y="11958"/>
                    <a:pt x="71117" y="0"/>
                    <a:pt x="55062" y="0"/>
                  </a:cubicBezTo>
                  <a:lnTo>
                    <a:pt x="37297" y="0"/>
                  </a:lnTo>
                  <a:cubicBezTo>
                    <a:pt x="21242" y="0"/>
                    <a:pt x="7908" y="11958"/>
                    <a:pt x="5866" y="27681"/>
                  </a:cubicBezTo>
                  <a:lnTo>
                    <a:pt x="61" y="76195"/>
                  </a:lnTo>
                  <a:cubicBezTo>
                    <a:pt x="-620" y="83028"/>
                    <a:pt x="4505" y="88834"/>
                    <a:pt x="11339" y="88834"/>
                  </a:cubicBezTo>
                  <a:lnTo>
                    <a:pt x="19533" y="88834"/>
                  </a:lnTo>
                  <a:lnTo>
                    <a:pt x="23978" y="172543"/>
                  </a:lnTo>
                  <a:cubicBezTo>
                    <a:pt x="24325" y="178015"/>
                    <a:pt x="28756" y="182446"/>
                    <a:pt x="34575" y="182446"/>
                  </a:cubicBezTo>
                  <a:lnTo>
                    <a:pt x="58492" y="182446"/>
                  </a:lnTo>
                  <a:cubicBezTo>
                    <a:pt x="63964" y="182446"/>
                    <a:pt x="68742" y="178002"/>
                    <a:pt x="69089" y="172543"/>
                  </a:cubicBezTo>
                  <a:lnTo>
                    <a:pt x="73534" y="88834"/>
                  </a:lnTo>
                  <a:lnTo>
                    <a:pt x="82423" y="88834"/>
                  </a:lnTo>
                  <a:cubicBezTo>
                    <a:pt x="88549" y="88847"/>
                    <a:pt x="93327" y="83375"/>
                    <a:pt x="92646" y="77222"/>
                  </a:cubicBezTo>
                  <a:close/>
                </a:path>
              </a:pathLst>
            </a:custGeom>
            <a:grpFill/>
            <a:ln w="3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sp>
          <p:nvSpPr>
            <p:cNvPr id="154" name="Freeform 153">
              <a:extLst>
                <a:ext uri="{FF2B5EF4-FFF2-40B4-BE49-F238E27FC236}">
                  <a16:creationId xmlns:a16="http://schemas.microsoft.com/office/drawing/2014/main" id="{C036E1F2-D749-27F3-E8DE-A6F74E70FDF4}"/>
                </a:ext>
              </a:extLst>
            </p:cNvPr>
            <p:cNvSpPr/>
            <p:nvPr/>
          </p:nvSpPr>
          <p:spPr>
            <a:xfrm>
              <a:off x="1208269" y="1434554"/>
              <a:ext cx="64223" cy="64223"/>
            </a:xfrm>
            <a:custGeom>
              <a:avLst/>
              <a:gdLst>
                <a:gd name="connsiteX0" fmla="*/ 64223 w 64223"/>
                <a:gd name="connsiteY0" fmla="*/ 32112 h 64223"/>
                <a:gd name="connsiteX1" fmla="*/ 32112 w 64223"/>
                <a:gd name="connsiteY1" fmla="*/ 64223 h 64223"/>
                <a:gd name="connsiteX2" fmla="*/ 0 w 64223"/>
                <a:gd name="connsiteY2" fmla="*/ 32112 h 64223"/>
                <a:gd name="connsiteX3" fmla="*/ 32112 w 64223"/>
                <a:gd name="connsiteY3" fmla="*/ 0 h 64223"/>
                <a:gd name="connsiteX4" fmla="*/ 64223 w 64223"/>
                <a:gd name="connsiteY4" fmla="*/ 32112 h 64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23" h="64223">
                  <a:moveTo>
                    <a:pt x="64223" y="32112"/>
                  </a:moveTo>
                  <a:cubicBezTo>
                    <a:pt x="64223" y="49849"/>
                    <a:pt x="49849" y="64223"/>
                    <a:pt x="32112" y="64223"/>
                  </a:cubicBezTo>
                  <a:cubicBezTo>
                    <a:pt x="14374" y="64223"/>
                    <a:pt x="0" y="49849"/>
                    <a:pt x="0" y="32112"/>
                  </a:cubicBezTo>
                  <a:cubicBezTo>
                    <a:pt x="0" y="14374"/>
                    <a:pt x="14374" y="0"/>
                    <a:pt x="32112" y="0"/>
                  </a:cubicBezTo>
                  <a:cubicBezTo>
                    <a:pt x="49849" y="0"/>
                    <a:pt x="64223" y="14374"/>
                    <a:pt x="64223" y="32112"/>
                  </a:cubicBezTo>
                </a:path>
              </a:pathLst>
            </a:custGeom>
            <a:grpFill/>
            <a:ln w="3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grpSp>
      <p:sp>
        <p:nvSpPr>
          <p:cNvPr id="157" name="Rectangle 1231">
            <a:extLst>
              <a:ext uri="{FF2B5EF4-FFF2-40B4-BE49-F238E27FC236}">
                <a16:creationId xmlns:a16="http://schemas.microsoft.com/office/drawing/2014/main" id="{51A4F2ED-6FF6-3661-A927-FB33FFF8AAD8}"/>
              </a:ext>
            </a:extLst>
          </p:cNvPr>
          <p:cNvSpPr/>
          <p:nvPr/>
        </p:nvSpPr>
        <p:spPr>
          <a:xfrm>
            <a:off x="1718384" y="2126772"/>
            <a:ext cx="3994594" cy="593610"/>
          </a:xfrm>
          <a:prstGeom prst="rect">
            <a:avLst/>
          </a:prstGeom>
        </p:spPr>
        <p:txBody>
          <a:bodyPr wrap="none" lIns="0" tIns="0" rIns="0" bIns="0" anchor="ctr">
            <a:noAutofit/>
          </a:bodyPr>
          <a:lstStyle/>
          <a:p>
            <a:pPr marL="0" marR="0" lvl="0" indent="0" algn="l" defTabSz="861251" rtl="0" eaLnBrk="1" fontAlgn="auto" latinLnBrk="0" hangingPunct="1">
              <a:lnSpc>
                <a:spcPct val="100000"/>
              </a:lnSpc>
              <a:spcBef>
                <a:spcPts val="0"/>
              </a:spcBef>
              <a:spcAft>
                <a:spcPts val="400"/>
              </a:spcAft>
              <a:buClrTx/>
              <a:buSzTx/>
              <a:buFontTx/>
              <a:buNone/>
              <a:tabLst/>
              <a:defRPr/>
            </a:pPr>
            <a:r>
              <a:rPr kumimoji="0" lang="en-US" sz="2400" b="0" i="0" u="none" strike="noStrike" kern="1200" cap="none" spc="0" normalizeH="0" baseline="0" noProof="0" dirty="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t>Citizen services</a:t>
            </a:r>
          </a:p>
        </p:txBody>
      </p:sp>
      <p:sp>
        <p:nvSpPr>
          <p:cNvPr id="159" name="Rectangle 1231">
            <a:extLst>
              <a:ext uri="{FF2B5EF4-FFF2-40B4-BE49-F238E27FC236}">
                <a16:creationId xmlns:a16="http://schemas.microsoft.com/office/drawing/2014/main" id="{9D39D250-DEB6-0BE5-E74B-C502263CA884}"/>
              </a:ext>
            </a:extLst>
          </p:cNvPr>
          <p:cNvSpPr/>
          <p:nvPr/>
        </p:nvSpPr>
        <p:spPr>
          <a:xfrm>
            <a:off x="1718384" y="2960546"/>
            <a:ext cx="3994594" cy="593610"/>
          </a:xfrm>
          <a:prstGeom prst="rect">
            <a:avLst/>
          </a:prstGeom>
        </p:spPr>
        <p:txBody>
          <a:bodyPr wrap="none" lIns="0" tIns="0" rIns="0" bIns="0" anchor="ctr">
            <a:noAutofit/>
          </a:bodyPr>
          <a:lstStyle/>
          <a:p>
            <a:pPr marL="0" marR="0" lvl="0" indent="0" algn="l" defTabSz="861251" rtl="0" eaLnBrk="1" fontAlgn="auto" latinLnBrk="0" hangingPunct="1">
              <a:lnSpc>
                <a:spcPct val="100000"/>
              </a:lnSpc>
              <a:spcBef>
                <a:spcPts val="0"/>
              </a:spcBef>
              <a:spcAft>
                <a:spcPts val="400"/>
              </a:spcAft>
              <a:buClrTx/>
              <a:buSzTx/>
              <a:buFontTx/>
              <a:buNone/>
              <a:tabLst/>
              <a:defRPr/>
            </a:pPr>
            <a:r>
              <a:rPr kumimoji="0" lang="en-US" sz="2400" b="0"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t>Application processing</a:t>
            </a:r>
          </a:p>
        </p:txBody>
      </p:sp>
      <p:sp>
        <p:nvSpPr>
          <p:cNvPr id="160" name="Rectangle 1231">
            <a:extLst>
              <a:ext uri="{FF2B5EF4-FFF2-40B4-BE49-F238E27FC236}">
                <a16:creationId xmlns:a16="http://schemas.microsoft.com/office/drawing/2014/main" id="{264A7AFF-9210-3907-C863-8EB46227A8CD}"/>
              </a:ext>
            </a:extLst>
          </p:cNvPr>
          <p:cNvSpPr/>
          <p:nvPr/>
        </p:nvSpPr>
        <p:spPr>
          <a:xfrm>
            <a:off x="1718384" y="3733803"/>
            <a:ext cx="3994594" cy="593610"/>
          </a:xfrm>
          <a:prstGeom prst="rect">
            <a:avLst/>
          </a:prstGeom>
        </p:spPr>
        <p:txBody>
          <a:bodyPr wrap="none" lIns="0" tIns="0" rIns="0" bIns="0" anchor="ctr">
            <a:noAutofit/>
          </a:bodyPr>
          <a:lstStyle/>
          <a:p>
            <a:pPr marL="0" marR="0" lvl="0" indent="0" algn="l" defTabSz="861251" rtl="0" eaLnBrk="1" fontAlgn="auto" latinLnBrk="0" hangingPunct="1">
              <a:lnSpc>
                <a:spcPct val="100000"/>
              </a:lnSpc>
              <a:spcBef>
                <a:spcPts val="0"/>
              </a:spcBef>
              <a:spcAft>
                <a:spcPts val="400"/>
              </a:spcAft>
              <a:buClrTx/>
              <a:buSzTx/>
              <a:buFontTx/>
              <a:buNone/>
              <a:tabLst/>
              <a:defRPr/>
            </a:pPr>
            <a:r>
              <a:rPr kumimoji="0" lang="en-US" sz="2400" b="0"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t>Customer self-service</a:t>
            </a:r>
          </a:p>
        </p:txBody>
      </p:sp>
      <p:sp>
        <p:nvSpPr>
          <p:cNvPr id="158" name="Rectangle 1231">
            <a:extLst>
              <a:ext uri="{FF2B5EF4-FFF2-40B4-BE49-F238E27FC236}">
                <a16:creationId xmlns:a16="http://schemas.microsoft.com/office/drawing/2014/main" id="{65788348-3956-EE99-087C-43E99525D6B0}"/>
              </a:ext>
            </a:extLst>
          </p:cNvPr>
          <p:cNvSpPr/>
          <p:nvPr/>
        </p:nvSpPr>
        <p:spPr>
          <a:xfrm>
            <a:off x="1718384" y="4547550"/>
            <a:ext cx="3994594" cy="593610"/>
          </a:xfrm>
          <a:prstGeom prst="rect">
            <a:avLst/>
          </a:prstGeom>
        </p:spPr>
        <p:txBody>
          <a:bodyPr wrap="none" lIns="0" tIns="0" rIns="0" bIns="0" anchor="ctr">
            <a:noAutofit/>
          </a:bodyPr>
          <a:lstStyle/>
          <a:p>
            <a:pPr marL="0" marR="0" lvl="0" indent="0" algn="l" defTabSz="861251" rtl="0" eaLnBrk="1" fontAlgn="auto" latinLnBrk="0" hangingPunct="1">
              <a:lnSpc>
                <a:spcPct val="100000"/>
              </a:lnSpc>
              <a:spcBef>
                <a:spcPts val="0"/>
              </a:spcBef>
              <a:spcAft>
                <a:spcPts val="400"/>
              </a:spcAft>
              <a:buClrTx/>
              <a:buSzTx/>
              <a:buFontTx/>
              <a:buNone/>
              <a:tabLst/>
              <a:defRPr/>
            </a:pPr>
            <a:r>
              <a:rPr kumimoji="0" lang="en-US" sz="2400" b="0"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t>FAQ Sites</a:t>
            </a:r>
          </a:p>
        </p:txBody>
      </p:sp>
      <p:sp>
        <p:nvSpPr>
          <p:cNvPr id="161" name="Rectangle 1231">
            <a:extLst>
              <a:ext uri="{FF2B5EF4-FFF2-40B4-BE49-F238E27FC236}">
                <a16:creationId xmlns:a16="http://schemas.microsoft.com/office/drawing/2014/main" id="{36FF6D9E-C5F8-C5EE-6281-4FC688E66F74}"/>
              </a:ext>
            </a:extLst>
          </p:cNvPr>
          <p:cNvSpPr/>
          <p:nvPr/>
        </p:nvSpPr>
        <p:spPr>
          <a:xfrm>
            <a:off x="1718384" y="5272070"/>
            <a:ext cx="3994594" cy="593610"/>
          </a:xfrm>
          <a:prstGeom prst="rect">
            <a:avLst/>
          </a:prstGeom>
        </p:spPr>
        <p:txBody>
          <a:bodyPr wrap="none" lIns="0" tIns="0" rIns="0" bIns="0" anchor="ctr">
            <a:noAutofit/>
          </a:bodyPr>
          <a:lstStyle/>
          <a:p>
            <a:pPr marL="0" marR="0" lvl="0" indent="0" algn="l" defTabSz="861251" rtl="0" eaLnBrk="1" fontAlgn="auto" latinLnBrk="0" hangingPunct="1">
              <a:lnSpc>
                <a:spcPct val="100000"/>
              </a:lnSpc>
              <a:spcBef>
                <a:spcPts val="0"/>
              </a:spcBef>
              <a:spcAft>
                <a:spcPts val="400"/>
              </a:spcAft>
              <a:buClrTx/>
              <a:buSzTx/>
              <a:buFontTx/>
              <a:buNone/>
              <a:tabLst/>
              <a:defRPr/>
            </a:pPr>
            <a:r>
              <a:rPr kumimoji="0" lang="en-US" sz="2400" b="0" i="0" u="none" strike="noStrike" kern="1200" cap="none" spc="0" normalizeH="0" baseline="0" noProof="0">
                <a:ln>
                  <a:noFill/>
                </a:ln>
                <a:gradFill>
                  <a:gsLst>
                    <a:gs pos="0">
                      <a:srgbClr val="FFFFFF"/>
                    </a:gs>
                    <a:gs pos="100000">
                      <a:srgbClr val="FFFFFF"/>
                    </a:gs>
                  </a:gsLst>
                  <a:lin ang="5400000" scaled="1"/>
                </a:gradFill>
                <a:effectLst/>
                <a:uLnTx/>
                <a:uFillTx/>
                <a:latin typeface="Segoe UI" panose="020B0502040204020203" pitchFamily="34" charset="0"/>
                <a:ea typeface="+mn-ea"/>
                <a:cs typeface="Segoe UI" panose="020B0502040204020203" pitchFamily="34" charset="0"/>
              </a:rPr>
              <a:t>Partner Operations</a:t>
            </a:r>
          </a:p>
        </p:txBody>
      </p:sp>
      <p:sp>
        <p:nvSpPr>
          <p:cNvPr id="155" name="Graphic 20">
            <a:extLst>
              <a:ext uri="{FF2B5EF4-FFF2-40B4-BE49-F238E27FC236}">
                <a16:creationId xmlns:a16="http://schemas.microsoft.com/office/drawing/2014/main" id="{4A6CB372-E831-CD2B-9BC6-1BF36B08EE2C}"/>
              </a:ext>
              <a:ext uri="{C183D7F6-B498-43B3-948B-1728B52AA6E4}">
                <adec:decorative xmlns:adec="http://schemas.microsoft.com/office/drawing/2017/decorative" val="1"/>
              </a:ext>
            </a:extLst>
          </p:cNvPr>
          <p:cNvSpPr/>
          <p:nvPr/>
        </p:nvSpPr>
        <p:spPr>
          <a:xfrm>
            <a:off x="1068585" y="4664896"/>
            <a:ext cx="390414" cy="390410"/>
          </a:xfrm>
          <a:custGeom>
            <a:avLst/>
            <a:gdLst>
              <a:gd name="connsiteX0" fmla="*/ 210480 w 353453"/>
              <a:gd name="connsiteY0" fmla="*/ 309265 h 353449"/>
              <a:gd name="connsiteX1" fmla="*/ 66199 w 353453"/>
              <a:gd name="connsiteY1" fmla="*/ 309265 h 353449"/>
              <a:gd name="connsiteX2" fmla="*/ 19444 w 353453"/>
              <a:gd name="connsiteY2" fmla="*/ 289849 h 353449"/>
              <a:gd name="connsiteX3" fmla="*/ 0 w 353453"/>
              <a:gd name="connsiteY3" fmla="*/ 243109 h 353449"/>
              <a:gd name="connsiteX4" fmla="*/ 0 w 353453"/>
              <a:gd name="connsiteY4" fmla="*/ 66156 h 353449"/>
              <a:gd name="connsiteX5" fmla="*/ 19488 w 353453"/>
              <a:gd name="connsiteY5" fmla="*/ 19372 h 353449"/>
              <a:gd name="connsiteX6" fmla="*/ 66316 w 353453"/>
              <a:gd name="connsiteY6" fmla="*/ 0 h 353449"/>
              <a:gd name="connsiteX7" fmla="*/ 287137 w 353453"/>
              <a:gd name="connsiteY7" fmla="*/ 0 h 353449"/>
              <a:gd name="connsiteX8" fmla="*/ 333995 w 353453"/>
              <a:gd name="connsiteY8" fmla="*/ 19459 h 353449"/>
              <a:gd name="connsiteX9" fmla="*/ 353453 w 353453"/>
              <a:gd name="connsiteY9" fmla="*/ 66317 h 353449"/>
              <a:gd name="connsiteX10" fmla="*/ 353453 w 353453"/>
              <a:gd name="connsiteY10" fmla="*/ 309269 h 353449"/>
              <a:gd name="connsiteX11" fmla="*/ 347859 w 353453"/>
              <a:gd name="connsiteY11" fmla="*/ 330784 h 353449"/>
              <a:gd name="connsiteX12" fmla="*/ 332499 w 353453"/>
              <a:gd name="connsiteY12" fmla="*/ 346849 h 353449"/>
              <a:gd name="connsiteX13" fmla="*/ 311271 w 353453"/>
              <a:gd name="connsiteY13" fmla="*/ 353407 h 353449"/>
              <a:gd name="connsiteX14" fmla="*/ 289526 w 353453"/>
              <a:gd name="connsiteY14" fmla="*/ 348790 h 353449"/>
              <a:gd name="connsiteX15" fmla="*/ 161034 w 353453"/>
              <a:gd name="connsiteY15" fmla="*/ 174420 h 353449"/>
              <a:gd name="connsiteX16" fmla="*/ 161034 w 353453"/>
              <a:gd name="connsiteY16" fmla="*/ 185048 h 353449"/>
              <a:gd name="connsiteX17" fmla="*/ 197650 w 353453"/>
              <a:gd name="connsiteY17" fmla="*/ 185048 h 353449"/>
              <a:gd name="connsiteX18" fmla="*/ 197650 w 353453"/>
              <a:gd name="connsiteY18" fmla="*/ 178044 h 353449"/>
              <a:gd name="connsiteX19" fmla="*/ 199606 w 353453"/>
              <a:gd name="connsiteY19" fmla="*/ 169847 h 353449"/>
              <a:gd name="connsiteX20" fmla="*/ 207170 w 353453"/>
              <a:gd name="connsiteY20" fmla="*/ 161390 h 353449"/>
              <a:gd name="connsiteX21" fmla="*/ 221696 w 353453"/>
              <a:gd name="connsiteY21" fmla="*/ 148950 h 353449"/>
              <a:gd name="connsiteX22" fmla="*/ 230972 w 353453"/>
              <a:gd name="connsiteY22" fmla="*/ 137732 h 353449"/>
              <a:gd name="connsiteX23" fmla="*/ 235992 w 353453"/>
              <a:gd name="connsiteY23" fmla="*/ 126514 h 353449"/>
              <a:gd name="connsiteX24" fmla="*/ 237444 w 353453"/>
              <a:gd name="connsiteY24" fmla="*/ 113829 h 353449"/>
              <a:gd name="connsiteX25" fmla="*/ 233058 w 353453"/>
              <a:gd name="connsiteY25" fmla="*/ 93306 h 353449"/>
              <a:gd name="connsiteX26" fmla="*/ 221078 w 353453"/>
              <a:gd name="connsiteY26" fmla="*/ 78335 h 353449"/>
              <a:gd name="connsiteX27" fmla="*/ 203633 w 353453"/>
              <a:gd name="connsiteY27" fmla="*/ 69274 h 353449"/>
              <a:gd name="connsiteX28" fmla="*/ 182534 w 353453"/>
              <a:gd name="connsiteY28" fmla="*/ 66268 h 353449"/>
              <a:gd name="connsiteX29" fmla="*/ 140570 w 353453"/>
              <a:gd name="connsiteY29" fmla="*/ 79672 h 353449"/>
              <a:gd name="connsiteX30" fmla="*/ 121499 w 353453"/>
              <a:gd name="connsiteY30" fmla="*/ 118662 h 353449"/>
              <a:gd name="connsiteX31" fmla="*/ 159094 w 353453"/>
              <a:gd name="connsiteY31" fmla="*/ 121078 h 353449"/>
              <a:gd name="connsiteX32" fmla="*/ 165810 w 353453"/>
              <a:gd name="connsiteY32" fmla="*/ 105862 h 353449"/>
              <a:gd name="connsiteX33" fmla="*/ 183270 w 353453"/>
              <a:gd name="connsiteY33" fmla="*/ 99577 h 353449"/>
              <a:gd name="connsiteX34" fmla="*/ 195854 w 353453"/>
              <a:gd name="connsiteY34" fmla="*/ 104050 h 353449"/>
              <a:gd name="connsiteX35" fmla="*/ 200844 w 353453"/>
              <a:gd name="connsiteY35" fmla="*/ 116476 h 353449"/>
              <a:gd name="connsiteX36" fmla="*/ 198529 w 353453"/>
              <a:gd name="connsiteY36" fmla="*/ 124328 h 353449"/>
              <a:gd name="connsiteX37" fmla="*/ 192057 w 353453"/>
              <a:gd name="connsiteY37" fmla="*/ 132296 h 353449"/>
              <a:gd name="connsiteX38" fmla="*/ 182177 w 353453"/>
              <a:gd name="connsiteY38" fmla="*/ 141356 h 353449"/>
              <a:gd name="connsiteX39" fmla="*/ 169593 w 353453"/>
              <a:gd name="connsiteY39" fmla="*/ 152704 h 353449"/>
              <a:gd name="connsiteX40" fmla="*/ 163006 w 353453"/>
              <a:gd name="connsiteY40" fmla="*/ 162124 h 353449"/>
              <a:gd name="connsiteX41" fmla="*/ 161064 w 353453"/>
              <a:gd name="connsiteY41" fmla="*/ 174420 h 353449"/>
              <a:gd name="connsiteX42" fmla="*/ 156892 w 353453"/>
              <a:gd name="connsiteY42" fmla="*/ 220788 h 353449"/>
              <a:gd name="connsiteX43" fmla="*/ 163363 w 353453"/>
              <a:gd name="connsiteY43" fmla="*/ 236594 h 353449"/>
              <a:gd name="connsiteX44" fmla="*/ 179356 w 353453"/>
              <a:gd name="connsiteY44" fmla="*/ 242994 h 353449"/>
              <a:gd name="connsiteX45" fmla="*/ 195320 w 353453"/>
              <a:gd name="connsiteY45" fmla="*/ 236594 h 353449"/>
              <a:gd name="connsiteX46" fmla="*/ 201792 w 353453"/>
              <a:gd name="connsiteY46" fmla="*/ 220774 h 353449"/>
              <a:gd name="connsiteX47" fmla="*/ 195320 w 353453"/>
              <a:gd name="connsiteY47" fmla="*/ 204982 h 353449"/>
              <a:gd name="connsiteX48" fmla="*/ 179327 w 353453"/>
              <a:gd name="connsiteY48" fmla="*/ 198568 h 353449"/>
              <a:gd name="connsiteX49" fmla="*/ 163363 w 353453"/>
              <a:gd name="connsiteY49" fmla="*/ 204982 h 353449"/>
              <a:gd name="connsiteX50" fmla="*/ 156892 w 353453"/>
              <a:gd name="connsiteY50" fmla="*/ 220788 h 353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53453" h="353449">
                <a:moveTo>
                  <a:pt x="210480" y="309265"/>
                </a:moveTo>
                <a:lnTo>
                  <a:pt x="66199" y="309265"/>
                </a:lnTo>
                <a:cubicBezTo>
                  <a:pt x="48667" y="309236"/>
                  <a:pt x="31855" y="302246"/>
                  <a:pt x="19444" y="289849"/>
                </a:cubicBezTo>
                <a:cubicBezTo>
                  <a:pt x="7033" y="277452"/>
                  <a:pt x="43" y="260640"/>
                  <a:pt x="0" y="243109"/>
                </a:cubicBezTo>
                <a:lnTo>
                  <a:pt x="0" y="66156"/>
                </a:lnTo>
                <a:cubicBezTo>
                  <a:pt x="43" y="48596"/>
                  <a:pt x="7047" y="31784"/>
                  <a:pt x="19488" y="19372"/>
                </a:cubicBezTo>
                <a:cubicBezTo>
                  <a:pt x="31913" y="6975"/>
                  <a:pt x="48755" y="0"/>
                  <a:pt x="66316" y="0"/>
                </a:cubicBezTo>
                <a:lnTo>
                  <a:pt x="287137" y="0"/>
                </a:lnTo>
                <a:cubicBezTo>
                  <a:pt x="304711" y="29"/>
                  <a:pt x="321567" y="7018"/>
                  <a:pt x="333995" y="19459"/>
                </a:cubicBezTo>
                <a:cubicBezTo>
                  <a:pt x="346435" y="31885"/>
                  <a:pt x="353424" y="48740"/>
                  <a:pt x="353453" y="66317"/>
                </a:cubicBezTo>
                <a:lnTo>
                  <a:pt x="353453" y="309269"/>
                </a:lnTo>
                <a:cubicBezTo>
                  <a:pt x="353453" y="316805"/>
                  <a:pt x="351526" y="324197"/>
                  <a:pt x="347859" y="330784"/>
                </a:cubicBezTo>
                <a:cubicBezTo>
                  <a:pt x="344192" y="337357"/>
                  <a:pt x="338913" y="342894"/>
                  <a:pt x="332499" y="346849"/>
                </a:cubicBezTo>
                <a:cubicBezTo>
                  <a:pt x="326099" y="350804"/>
                  <a:pt x="318793" y="353062"/>
                  <a:pt x="311271" y="353407"/>
                </a:cubicBezTo>
                <a:cubicBezTo>
                  <a:pt x="303750" y="353737"/>
                  <a:pt x="296257" y="352156"/>
                  <a:pt x="289526" y="348790"/>
                </a:cubicBezTo>
                <a:close/>
                <a:moveTo>
                  <a:pt x="161034" y="174420"/>
                </a:moveTo>
                <a:lnTo>
                  <a:pt x="161034" y="185048"/>
                </a:lnTo>
                <a:lnTo>
                  <a:pt x="197650" y="185048"/>
                </a:lnTo>
                <a:lnTo>
                  <a:pt x="197650" y="178044"/>
                </a:lnTo>
                <a:cubicBezTo>
                  <a:pt x="197650" y="175312"/>
                  <a:pt x="198311" y="172565"/>
                  <a:pt x="199606" y="169847"/>
                </a:cubicBezTo>
                <a:cubicBezTo>
                  <a:pt x="200914" y="167114"/>
                  <a:pt x="203432" y="164281"/>
                  <a:pt x="207170" y="161390"/>
                </a:cubicBezTo>
                <a:cubicBezTo>
                  <a:pt x="213038" y="156888"/>
                  <a:pt x="217885" y="152732"/>
                  <a:pt x="221696" y="148950"/>
                </a:cubicBezTo>
                <a:cubicBezTo>
                  <a:pt x="225206" y="145570"/>
                  <a:pt x="228312" y="141802"/>
                  <a:pt x="230972" y="137732"/>
                </a:cubicBezTo>
                <a:cubicBezTo>
                  <a:pt x="233346" y="134021"/>
                  <a:pt x="235000" y="130282"/>
                  <a:pt x="235992" y="126514"/>
                </a:cubicBezTo>
                <a:cubicBezTo>
                  <a:pt x="237013" y="122357"/>
                  <a:pt x="237502" y="118100"/>
                  <a:pt x="237444" y="113829"/>
                </a:cubicBezTo>
                <a:cubicBezTo>
                  <a:pt x="237444" y="106091"/>
                  <a:pt x="235992" y="99246"/>
                  <a:pt x="233058" y="93306"/>
                </a:cubicBezTo>
                <a:cubicBezTo>
                  <a:pt x="230239" y="87482"/>
                  <a:pt x="226140" y="82361"/>
                  <a:pt x="221078" y="78335"/>
                </a:cubicBezTo>
                <a:cubicBezTo>
                  <a:pt x="215886" y="74236"/>
                  <a:pt x="209975" y="71158"/>
                  <a:pt x="203633" y="69274"/>
                </a:cubicBezTo>
                <a:cubicBezTo>
                  <a:pt x="196787" y="67232"/>
                  <a:pt x="189682" y="66211"/>
                  <a:pt x="182534" y="66268"/>
                </a:cubicBezTo>
                <a:cubicBezTo>
                  <a:pt x="165434" y="66268"/>
                  <a:pt x="151455" y="70727"/>
                  <a:pt x="140570" y="79672"/>
                </a:cubicBezTo>
                <a:cubicBezTo>
                  <a:pt x="129625" y="88603"/>
                  <a:pt x="123283" y="101590"/>
                  <a:pt x="121499" y="118662"/>
                </a:cubicBezTo>
                <a:lnTo>
                  <a:pt x="159094" y="121078"/>
                </a:lnTo>
                <a:cubicBezTo>
                  <a:pt x="159482" y="115368"/>
                  <a:pt x="161855" y="109975"/>
                  <a:pt x="165810" y="105862"/>
                </a:cubicBezTo>
                <a:cubicBezTo>
                  <a:pt x="169794" y="101663"/>
                  <a:pt x="175618" y="99577"/>
                  <a:pt x="183270" y="99577"/>
                </a:cubicBezTo>
                <a:cubicBezTo>
                  <a:pt x="187872" y="99434"/>
                  <a:pt x="192373" y="101030"/>
                  <a:pt x="195854" y="104050"/>
                </a:cubicBezTo>
                <a:cubicBezTo>
                  <a:pt x="199176" y="107027"/>
                  <a:pt x="200844" y="111183"/>
                  <a:pt x="200844" y="116476"/>
                </a:cubicBezTo>
                <a:cubicBezTo>
                  <a:pt x="200830" y="119266"/>
                  <a:pt x="200025" y="121984"/>
                  <a:pt x="198529" y="124328"/>
                </a:cubicBezTo>
                <a:cubicBezTo>
                  <a:pt x="196990" y="126816"/>
                  <a:pt x="194818" y="129491"/>
                  <a:pt x="192057" y="132296"/>
                </a:cubicBezTo>
                <a:cubicBezTo>
                  <a:pt x="188907" y="135474"/>
                  <a:pt x="185614" y="138495"/>
                  <a:pt x="182177" y="141356"/>
                </a:cubicBezTo>
                <a:cubicBezTo>
                  <a:pt x="177862" y="145009"/>
                  <a:pt x="173663" y="148792"/>
                  <a:pt x="169593" y="152704"/>
                </a:cubicBezTo>
                <a:cubicBezTo>
                  <a:pt x="166500" y="155580"/>
                  <a:pt x="164286" y="158744"/>
                  <a:pt x="163006" y="162124"/>
                </a:cubicBezTo>
                <a:cubicBezTo>
                  <a:pt x="161610" y="166064"/>
                  <a:pt x="160963" y="170235"/>
                  <a:pt x="161064" y="174420"/>
                </a:cubicBezTo>
                <a:close/>
                <a:moveTo>
                  <a:pt x="156892" y="220788"/>
                </a:moveTo>
                <a:cubicBezTo>
                  <a:pt x="156877" y="226699"/>
                  <a:pt x="159193" y="232380"/>
                  <a:pt x="163363" y="236594"/>
                </a:cubicBezTo>
                <a:cubicBezTo>
                  <a:pt x="167664" y="240707"/>
                  <a:pt x="173388" y="243008"/>
                  <a:pt x="179356" y="242994"/>
                </a:cubicBezTo>
                <a:cubicBezTo>
                  <a:pt x="185310" y="242994"/>
                  <a:pt x="191020" y="240707"/>
                  <a:pt x="195320" y="236594"/>
                </a:cubicBezTo>
                <a:cubicBezTo>
                  <a:pt x="199491" y="232380"/>
                  <a:pt x="201820" y="226685"/>
                  <a:pt x="201792" y="220774"/>
                </a:cubicBezTo>
                <a:cubicBezTo>
                  <a:pt x="201806" y="214863"/>
                  <a:pt x="199491" y="209182"/>
                  <a:pt x="195320" y="204982"/>
                </a:cubicBezTo>
                <a:cubicBezTo>
                  <a:pt x="191020" y="200855"/>
                  <a:pt x="185296" y="198568"/>
                  <a:pt x="179327" y="198568"/>
                </a:cubicBezTo>
                <a:cubicBezTo>
                  <a:pt x="173387" y="198568"/>
                  <a:pt x="167663" y="200855"/>
                  <a:pt x="163363" y="204982"/>
                </a:cubicBezTo>
                <a:cubicBezTo>
                  <a:pt x="159193" y="209182"/>
                  <a:pt x="156863" y="214877"/>
                  <a:pt x="156892" y="220788"/>
                </a:cubicBezTo>
                <a:close/>
              </a:path>
            </a:pathLst>
          </a:custGeom>
          <a:gradFill>
            <a:gsLst>
              <a:gs pos="0">
                <a:srgbClr val="8DC9E9"/>
              </a:gs>
              <a:gs pos="100000">
                <a:srgbClr val="CD98D0"/>
              </a:gs>
            </a:gsLst>
            <a:lin ang="2700000" scaled="1"/>
          </a:gradFill>
          <a:ln w="3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sp>
        <p:nvSpPr>
          <p:cNvPr id="156" name="Graphic 26">
            <a:extLst>
              <a:ext uri="{FF2B5EF4-FFF2-40B4-BE49-F238E27FC236}">
                <a16:creationId xmlns:a16="http://schemas.microsoft.com/office/drawing/2014/main" id="{D2FC584B-F5BD-CAD5-C7A8-7BDA816CC1D9}"/>
              </a:ext>
              <a:ext uri="{C183D7F6-B498-43B3-948B-1728B52AA6E4}">
                <adec:decorative xmlns:adec="http://schemas.microsoft.com/office/drawing/2017/decorative" val="1"/>
              </a:ext>
            </a:extLst>
          </p:cNvPr>
          <p:cNvSpPr/>
          <p:nvPr/>
        </p:nvSpPr>
        <p:spPr>
          <a:xfrm>
            <a:off x="1080152" y="3064383"/>
            <a:ext cx="353816" cy="385936"/>
          </a:xfrm>
          <a:custGeom>
            <a:avLst/>
            <a:gdLst>
              <a:gd name="connsiteX0" fmla="*/ 276868 w 320318"/>
              <a:gd name="connsiteY0" fmla="*/ 0 h 349399"/>
              <a:gd name="connsiteX1" fmla="*/ 43445 w 320318"/>
              <a:gd name="connsiteY1" fmla="*/ 0 h 349399"/>
              <a:gd name="connsiteX2" fmla="*/ 0 w 320318"/>
              <a:gd name="connsiteY2" fmla="*/ 43445 h 349399"/>
              <a:gd name="connsiteX3" fmla="*/ 0 w 320318"/>
              <a:gd name="connsiteY3" fmla="*/ 305954 h 349399"/>
              <a:gd name="connsiteX4" fmla="*/ 43445 w 320318"/>
              <a:gd name="connsiteY4" fmla="*/ 349399 h 349399"/>
              <a:gd name="connsiteX5" fmla="*/ 276868 w 320318"/>
              <a:gd name="connsiteY5" fmla="*/ 349399 h 349399"/>
              <a:gd name="connsiteX6" fmla="*/ 320313 w 320318"/>
              <a:gd name="connsiteY6" fmla="*/ 305954 h 349399"/>
              <a:gd name="connsiteX7" fmla="*/ 320313 w 320318"/>
              <a:gd name="connsiteY7" fmla="*/ 43445 h 349399"/>
              <a:gd name="connsiteX8" fmla="*/ 276867 w 320318"/>
              <a:gd name="connsiteY8" fmla="*/ 0 h 349399"/>
              <a:gd name="connsiteX9" fmla="*/ 55226 w 320318"/>
              <a:gd name="connsiteY9" fmla="*/ 72899 h 349399"/>
              <a:gd name="connsiteX10" fmla="*/ 67745 w 320318"/>
              <a:gd name="connsiteY10" fmla="*/ 60381 h 349399"/>
              <a:gd name="connsiteX11" fmla="*/ 128126 w 320318"/>
              <a:gd name="connsiteY11" fmla="*/ 60381 h 349399"/>
              <a:gd name="connsiteX12" fmla="*/ 140644 w 320318"/>
              <a:gd name="connsiteY12" fmla="*/ 72899 h 349399"/>
              <a:gd name="connsiteX13" fmla="*/ 140643 w 320318"/>
              <a:gd name="connsiteY13" fmla="*/ 141748 h 349399"/>
              <a:gd name="connsiteX14" fmla="*/ 128124 w 320318"/>
              <a:gd name="connsiteY14" fmla="*/ 154266 h 349399"/>
              <a:gd name="connsiteX15" fmla="*/ 67743 w 320318"/>
              <a:gd name="connsiteY15" fmla="*/ 154266 h 349399"/>
              <a:gd name="connsiteX16" fmla="*/ 55225 w 320318"/>
              <a:gd name="connsiteY16" fmla="*/ 141748 h 349399"/>
              <a:gd name="connsiteX17" fmla="*/ 256619 w 320318"/>
              <a:gd name="connsiteY17" fmla="*/ 285705 h 349399"/>
              <a:gd name="connsiteX18" fmla="*/ 63694 w 320318"/>
              <a:gd name="connsiteY18" fmla="*/ 285705 h 349399"/>
              <a:gd name="connsiteX19" fmla="*/ 54122 w 320318"/>
              <a:gd name="connsiteY19" fmla="*/ 276132 h 349399"/>
              <a:gd name="connsiteX20" fmla="*/ 63694 w 320318"/>
              <a:gd name="connsiteY20" fmla="*/ 266560 h 349399"/>
              <a:gd name="connsiteX21" fmla="*/ 256619 w 320318"/>
              <a:gd name="connsiteY21" fmla="*/ 266560 h 349399"/>
              <a:gd name="connsiteX22" fmla="*/ 266191 w 320318"/>
              <a:gd name="connsiteY22" fmla="*/ 276132 h 349399"/>
              <a:gd name="connsiteX23" fmla="*/ 256617 w 320318"/>
              <a:gd name="connsiteY23" fmla="*/ 285705 h 349399"/>
              <a:gd name="connsiteX24" fmla="*/ 256619 w 320318"/>
              <a:gd name="connsiteY24" fmla="*/ 218328 h 349399"/>
              <a:gd name="connsiteX25" fmla="*/ 63694 w 320318"/>
              <a:gd name="connsiteY25" fmla="*/ 218328 h 349399"/>
              <a:gd name="connsiteX26" fmla="*/ 54122 w 320318"/>
              <a:gd name="connsiteY26" fmla="*/ 208756 h 349399"/>
              <a:gd name="connsiteX27" fmla="*/ 63694 w 320318"/>
              <a:gd name="connsiteY27" fmla="*/ 199184 h 349399"/>
              <a:gd name="connsiteX28" fmla="*/ 256619 w 320318"/>
              <a:gd name="connsiteY28" fmla="*/ 199184 h 349399"/>
              <a:gd name="connsiteX29" fmla="*/ 266191 w 320318"/>
              <a:gd name="connsiteY29" fmla="*/ 208756 h 349399"/>
              <a:gd name="connsiteX30" fmla="*/ 256617 w 320318"/>
              <a:gd name="connsiteY30" fmla="*/ 218328 h 349399"/>
              <a:gd name="connsiteX31" fmla="*/ 256619 w 320318"/>
              <a:gd name="connsiteY31" fmla="*/ 150584 h 349399"/>
              <a:gd name="connsiteX32" fmla="*/ 187770 w 320318"/>
              <a:gd name="connsiteY32" fmla="*/ 150584 h 349399"/>
              <a:gd name="connsiteX33" fmla="*/ 178198 w 320318"/>
              <a:gd name="connsiteY33" fmla="*/ 141012 h 349399"/>
              <a:gd name="connsiteX34" fmla="*/ 187770 w 320318"/>
              <a:gd name="connsiteY34" fmla="*/ 131439 h 349399"/>
              <a:gd name="connsiteX35" fmla="*/ 256251 w 320318"/>
              <a:gd name="connsiteY35" fmla="*/ 131439 h 349399"/>
              <a:gd name="connsiteX36" fmla="*/ 265823 w 320318"/>
              <a:gd name="connsiteY36" fmla="*/ 141012 h 349399"/>
              <a:gd name="connsiteX37" fmla="*/ 256618 w 320318"/>
              <a:gd name="connsiteY37" fmla="*/ 150584 h 349399"/>
              <a:gd name="connsiteX38" fmla="*/ 256619 w 320318"/>
              <a:gd name="connsiteY38" fmla="*/ 83208 h 349399"/>
              <a:gd name="connsiteX39" fmla="*/ 187770 w 320318"/>
              <a:gd name="connsiteY39" fmla="*/ 83208 h 349399"/>
              <a:gd name="connsiteX40" fmla="*/ 178198 w 320318"/>
              <a:gd name="connsiteY40" fmla="*/ 73636 h 349399"/>
              <a:gd name="connsiteX41" fmla="*/ 187770 w 320318"/>
              <a:gd name="connsiteY41" fmla="*/ 64063 h 349399"/>
              <a:gd name="connsiteX42" fmla="*/ 256251 w 320318"/>
              <a:gd name="connsiteY42" fmla="*/ 64063 h 349399"/>
              <a:gd name="connsiteX43" fmla="*/ 265823 w 320318"/>
              <a:gd name="connsiteY43" fmla="*/ 73636 h 349399"/>
              <a:gd name="connsiteX44" fmla="*/ 256618 w 320318"/>
              <a:gd name="connsiteY44" fmla="*/ 83208 h 34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20318" h="349399">
                <a:moveTo>
                  <a:pt x="276868" y="0"/>
                </a:moveTo>
                <a:lnTo>
                  <a:pt x="43445" y="0"/>
                </a:lnTo>
                <a:cubicBezTo>
                  <a:pt x="19513" y="0"/>
                  <a:pt x="0" y="19514"/>
                  <a:pt x="0" y="43445"/>
                </a:cubicBezTo>
                <a:lnTo>
                  <a:pt x="0" y="305954"/>
                </a:lnTo>
                <a:cubicBezTo>
                  <a:pt x="0" y="329886"/>
                  <a:pt x="19514" y="349399"/>
                  <a:pt x="43445" y="349399"/>
                </a:cubicBezTo>
                <a:lnTo>
                  <a:pt x="276868" y="349399"/>
                </a:lnTo>
                <a:cubicBezTo>
                  <a:pt x="300800" y="349399"/>
                  <a:pt x="320313" y="329886"/>
                  <a:pt x="320313" y="305954"/>
                </a:cubicBezTo>
                <a:lnTo>
                  <a:pt x="320313" y="43445"/>
                </a:lnTo>
                <a:cubicBezTo>
                  <a:pt x="320681" y="19513"/>
                  <a:pt x="301168" y="0"/>
                  <a:pt x="276867" y="0"/>
                </a:cubicBezTo>
                <a:close/>
                <a:moveTo>
                  <a:pt x="55226" y="72899"/>
                </a:moveTo>
                <a:cubicBezTo>
                  <a:pt x="55226" y="65903"/>
                  <a:pt x="60749" y="60381"/>
                  <a:pt x="67745" y="60381"/>
                </a:cubicBezTo>
                <a:lnTo>
                  <a:pt x="128126" y="60381"/>
                </a:lnTo>
                <a:cubicBezTo>
                  <a:pt x="135121" y="60381"/>
                  <a:pt x="140644" y="65903"/>
                  <a:pt x="140644" y="72899"/>
                </a:cubicBezTo>
                <a:lnTo>
                  <a:pt x="140643" y="141748"/>
                </a:lnTo>
                <a:cubicBezTo>
                  <a:pt x="140643" y="148743"/>
                  <a:pt x="135120" y="154266"/>
                  <a:pt x="128124" y="154266"/>
                </a:cubicBezTo>
                <a:lnTo>
                  <a:pt x="67743" y="154266"/>
                </a:lnTo>
                <a:cubicBezTo>
                  <a:pt x="60748" y="154266"/>
                  <a:pt x="55225" y="148743"/>
                  <a:pt x="55225" y="141748"/>
                </a:cubicBezTo>
                <a:close/>
                <a:moveTo>
                  <a:pt x="256619" y="285705"/>
                </a:moveTo>
                <a:lnTo>
                  <a:pt x="63694" y="285705"/>
                </a:lnTo>
                <a:cubicBezTo>
                  <a:pt x="58540" y="285705"/>
                  <a:pt x="54122" y="281287"/>
                  <a:pt x="54122" y="276132"/>
                </a:cubicBezTo>
                <a:cubicBezTo>
                  <a:pt x="54122" y="270978"/>
                  <a:pt x="58540" y="266560"/>
                  <a:pt x="63694" y="266560"/>
                </a:cubicBezTo>
                <a:lnTo>
                  <a:pt x="256619" y="266560"/>
                </a:lnTo>
                <a:cubicBezTo>
                  <a:pt x="261773" y="266560"/>
                  <a:pt x="266191" y="270978"/>
                  <a:pt x="266191" y="276132"/>
                </a:cubicBezTo>
                <a:cubicBezTo>
                  <a:pt x="266191" y="281287"/>
                  <a:pt x="261772" y="285705"/>
                  <a:pt x="256617" y="285705"/>
                </a:cubicBezTo>
                <a:close/>
                <a:moveTo>
                  <a:pt x="256619" y="218328"/>
                </a:moveTo>
                <a:lnTo>
                  <a:pt x="63694" y="218328"/>
                </a:lnTo>
                <a:cubicBezTo>
                  <a:pt x="58540" y="218328"/>
                  <a:pt x="54122" y="213911"/>
                  <a:pt x="54122" y="208756"/>
                </a:cubicBezTo>
                <a:cubicBezTo>
                  <a:pt x="54122" y="203601"/>
                  <a:pt x="58540" y="199184"/>
                  <a:pt x="63694" y="199184"/>
                </a:cubicBezTo>
                <a:lnTo>
                  <a:pt x="256619" y="199184"/>
                </a:lnTo>
                <a:cubicBezTo>
                  <a:pt x="261773" y="199184"/>
                  <a:pt x="266191" y="203601"/>
                  <a:pt x="266191" y="208756"/>
                </a:cubicBezTo>
                <a:cubicBezTo>
                  <a:pt x="266191" y="213910"/>
                  <a:pt x="261772" y="218328"/>
                  <a:pt x="256617" y="218328"/>
                </a:cubicBezTo>
                <a:close/>
                <a:moveTo>
                  <a:pt x="256619" y="150584"/>
                </a:moveTo>
                <a:lnTo>
                  <a:pt x="187770" y="150584"/>
                </a:lnTo>
                <a:cubicBezTo>
                  <a:pt x="182615" y="150584"/>
                  <a:pt x="178198" y="146166"/>
                  <a:pt x="178198" y="141012"/>
                </a:cubicBezTo>
                <a:cubicBezTo>
                  <a:pt x="178198" y="135857"/>
                  <a:pt x="182615" y="131439"/>
                  <a:pt x="187770" y="131439"/>
                </a:cubicBezTo>
                <a:lnTo>
                  <a:pt x="256251" y="131439"/>
                </a:lnTo>
                <a:cubicBezTo>
                  <a:pt x="261405" y="131439"/>
                  <a:pt x="265823" y="135857"/>
                  <a:pt x="265823" y="141012"/>
                </a:cubicBezTo>
                <a:cubicBezTo>
                  <a:pt x="266192" y="146534"/>
                  <a:pt x="261773" y="150584"/>
                  <a:pt x="256618" y="150584"/>
                </a:cubicBezTo>
                <a:close/>
                <a:moveTo>
                  <a:pt x="256619" y="83208"/>
                </a:moveTo>
                <a:lnTo>
                  <a:pt x="187770" y="83208"/>
                </a:lnTo>
                <a:cubicBezTo>
                  <a:pt x="182615" y="83208"/>
                  <a:pt x="178198" y="78790"/>
                  <a:pt x="178198" y="73636"/>
                </a:cubicBezTo>
                <a:cubicBezTo>
                  <a:pt x="178198" y="68481"/>
                  <a:pt x="182615" y="64063"/>
                  <a:pt x="187770" y="64063"/>
                </a:cubicBezTo>
                <a:lnTo>
                  <a:pt x="256251" y="64063"/>
                </a:lnTo>
                <a:cubicBezTo>
                  <a:pt x="261405" y="64063"/>
                  <a:pt x="265823" y="68481"/>
                  <a:pt x="265823" y="73636"/>
                </a:cubicBezTo>
                <a:cubicBezTo>
                  <a:pt x="265823" y="78790"/>
                  <a:pt x="261773" y="83208"/>
                  <a:pt x="256618" y="83208"/>
                </a:cubicBezTo>
                <a:close/>
              </a:path>
            </a:pathLst>
          </a:custGeom>
          <a:gradFill>
            <a:gsLst>
              <a:gs pos="0">
                <a:srgbClr val="8DC9E9"/>
              </a:gs>
              <a:gs pos="100000">
                <a:srgbClr val="CD98D0"/>
              </a:gs>
            </a:gsLst>
            <a:lin ang="2700000" scaled="1"/>
          </a:gradFill>
          <a:ln w="3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sp>
        <p:nvSpPr>
          <p:cNvPr id="140" name="Rectangle 1231">
            <a:extLst>
              <a:ext uri="{FF2B5EF4-FFF2-40B4-BE49-F238E27FC236}">
                <a16:creationId xmlns:a16="http://schemas.microsoft.com/office/drawing/2014/main" id="{00EEB976-7C13-99F4-A3E6-B9AC538DD1CC}"/>
              </a:ext>
            </a:extLst>
          </p:cNvPr>
          <p:cNvSpPr/>
          <p:nvPr/>
        </p:nvSpPr>
        <p:spPr>
          <a:xfrm>
            <a:off x="6614769" y="1185417"/>
            <a:ext cx="4295257" cy="2476321"/>
          </a:xfrm>
          <a:prstGeom prst="rect">
            <a:avLst/>
          </a:prstGeom>
        </p:spPr>
        <p:txBody>
          <a:bodyPr wrap="none" lIns="0" tIns="0" rIns="0" bIns="0">
            <a:noAutofit/>
          </a:bodyPr>
          <a:lstStyle/>
          <a:p>
            <a:pPr marL="0" marR="0" lvl="0" indent="0" algn="l" defTabSz="861251" rtl="0" eaLnBrk="1" fontAlgn="auto" latinLnBrk="0" hangingPunct="1">
              <a:lnSpc>
                <a:spcPct val="100000"/>
              </a:lnSpc>
              <a:spcBef>
                <a:spcPts val="0"/>
              </a:spcBef>
              <a:spcAft>
                <a:spcPts val="400"/>
              </a:spcAft>
              <a:buClrTx/>
              <a:buSzTx/>
              <a:buFontTx/>
              <a:buNone/>
              <a:tabLst/>
              <a:defRPr/>
            </a:pPr>
            <a:r>
              <a:rPr kumimoji="0" lang="en-US" sz="6600" b="1" i="0" u="none" strike="noStrike" kern="1200" cap="none" spc="0" normalizeH="0" baseline="0" noProof="0">
                <a:ln>
                  <a:noFill/>
                </a:ln>
                <a:gradFill>
                  <a:gsLst>
                    <a:gs pos="0">
                      <a:srgbClr val="8DC8E8"/>
                    </a:gs>
                    <a:gs pos="100000">
                      <a:srgbClr val="CD98CF"/>
                    </a:gs>
                  </a:gsLst>
                  <a:lin ang="2700000" scaled="1"/>
                </a:gradFill>
                <a:effectLst/>
                <a:uLnTx/>
                <a:uFillTx/>
                <a:latin typeface="Segoe UI Semibold"/>
                <a:ea typeface="+mn-ea"/>
                <a:cs typeface="+mn-cs"/>
              </a:rPr>
              <a:t>200M+ </a:t>
            </a:r>
            <a:r>
              <a:rPr kumimoji="0" lang="en-US" sz="4000" b="1" i="0" u="none" strike="noStrike" kern="1200" cap="none" spc="0" normalizeH="0" baseline="0" noProof="0">
                <a:ln>
                  <a:noFill/>
                </a:ln>
                <a:gradFill>
                  <a:gsLst>
                    <a:gs pos="0">
                      <a:srgbClr val="8DC8E8"/>
                    </a:gs>
                    <a:gs pos="100000">
                      <a:srgbClr val="CD98CF"/>
                    </a:gs>
                  </a:gsLst>
                  <a:lin ang="2700000" scaled="1"/>
                </a:gradFill>
                <a:effectLst/>
                <a:uLnTx/>
                <a:uFillTx/>
                <a:latin typeface="Segoe UI Semibold"/>
                <a:ea typeface="+mn-ea"/>
                <a:cs typeface="+mn-cs"/>
              </a:rPr>
              <a:t>MAU</a:t>
            </a:r>
          </a:p>
        </p:txBody>
      </p:sp>
      <p:grpSp>
        <p:nvGrpSpPr>
          <p:cNvPr id="2" name="Group 1">
            <a:extLst>
              <a:ext uri="{FF2B5EF4-FFF2-40B4-BE49-F238E27FC236}">
                <a16:creationId xmlns:a16="http://schemas.microsoft.com/office/drawing/2014/main" id="{57A74AA1-B099-E28E-2E8A-33C25735C0C4}"/>
              </a:ext>
              <a:ext uri="{C183D7F6-B498-43B3-948B-1728B52AA6E4}">
                <adec:decorative xmlns:adec="http://schemas.microsoft.com/office/drawing/2017/decorative" val="1"/>
              </a:ext>
            </a:extLst>
          </p:cNvPr>
          <p:cNvGrpSpPr/>
          <p:nvPr/>
        </p:nvGrpSpPr>
        <p:grpSpPr>
          <a:xfrm>
            <a:off x="598968" y="585788"/>
            <a:ext cx="10994065" cy="5698054"/>
            <a:chOff x="598968" y="585788"/>
            <a:chExt cx="10994065" cy="5698054"/>
          </a:xfrm>
        </p:grpSpPr>
        <p:cxnSp>
          <p:nvCxnSpPr>
            <p:cNvPr id="139" name="Straight Connector 138">
              <a:extLst>
                <a:ext uri="{FF2B5EF4-FFF2-40B4-BE49-F238E27FC236}">
                  <a16:creationId xmlns:a16="http://schemas.microsoft.com/office/drawing/2014/main" id="{E6B6A6AD-715E-CFC0-B0A3-4C374BA825C3}"/>
                </a:ext>
              </a:extLst>
            </p:cNvPr>
            <p:cNvCxnSpPr>
              <a:cxnSpLocks/>
            </p:cNvCxnSpPr>
            <p:nvPr/>
          </p:nvCxnSpPr>
          <p:spPr>
            <a:xfrm>
              <a:off x="6096000" y="606056"/>
              <a:ext cx="0" cy="5677786"/>
            </a:xfrm>
            <a:prstGeom prst="line">
              <a:avLst/>
            </a:prstGeom>
            <a:noFill/>
            <a:ln w="9525" cap="flat" cmpd="sng" algn="ctr">
              <a:solidFill>
                <a:srgbClr val="000000">
                  <a:lumMod val="65000"/>
                  <a:lumOff val="35000"/>
                </a:srgbClr>
              </a:solidFill>
              <a:prstDash val="solid"/>
              <a:headEnd type="none" w="lg" len="med"/>
              <a:tailEnd type="none" w="lg" len="med"/>
            </a:ln>
            <a:effectLst/>
          </p:spPr>
        </p:cxnSp>
        <p:sp>
          <p:nvSpPr>
            <p:cNvPr id="162" name="Rounded Rectangle 161">
              <a:extLst>
                <a:ext uri="{FF2B5EF4-FFF2-40B4-BE49-F238E27FC236}">
                  <a16:creationId xmlns:a16="http://schemas.microsoft.com/office/drawing/2014/main" id="{0FE0892B-782D-BF56-534D-250F9EE1CE95}"/>
                </a:ext>
              </a:extLst>
            </p:cNvPr>
            <p:cNvSpPr/>
            <p:nvPr/>
          </p:nvSpPr>
          <p:spPr bwMode="auto">
            <a:xfrm>
              <a:off x="598968" y="585788"/>
              <a:ext cx="10994065" cy="5683250"/>
            </a:xfrm>
            <a:prstGeom prst="roundRect">
              <a:avLst>
                <a:gd name="adj" fmla="val 3758"/>
              </a:avLst>
            </a:prstGeom>
            <a:noFill/>
            <a:ln w="15875" cap="flat" cmpd="sng" algn="ctr">
              <a:gradFill flip="none" rotWithShape="1">
                <a:gsLst>
                  <a:gs pos="0">
                    <a:srgbClr val="8DC9E9"/>
                  </a:gs>
                  <a:gs pos="100000">
                    <a:srgbClr val="CD98D0"/>
                  </a:gs>
                </a:gsLst>
                <a:lin ang="2700000" scaled="1"/>
                <a:tileRect/>
              </a:gra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grpSp>
      <p:grpSp>
        <p:nvGrpSpPr>
          <p:cNvPr id="3" name="Group 2">
            <a:extLst>
              <a:ext uri="{FF2B5EF4-FFF2-40B4-BE49-F238E27FC236}">
                <a16:creationId xmlns:a16="http://schemas.microsoft.com/office/drawing/2014/main" id="{EC9A5097-EF82-DB33-5A67-AAB634D1F6D0}"/>
              </a:ext>
              <a:ext uri="{C183D7F6-B498-43B3-948B-1728B52AA6E4}">
                <adec:decorative xmlns:adec="http://schemas.microsoft.com/office/drawing/2017/decorative" val="1"/>
              </a:ext>
            </a:extLst>
          </p:cNvPr>
          <p:cNvGrpSpPr/>
          <p:nvPr/>
        </p:nvGrpSpPr>
        <p:grpSpPr>
          <a:xfrm>
            <a:off x="6096000" y="3277769"/>
            <a:ext cx="5497028" cy="3011536"/>
            <a:chOff x="6096000" y="3277769"/>
            <a:chExt cx="5497028" cy="3011536"/>
          </a:xfrm>
        </p:grpSpPr>
        <p:sp>
          <p:nvSpPr>
            <p:cNvPr id="163" name="Freeform 162">
              <a:extLst>
                <a:ext uri="{FF2B5EF4-FFF2-40B4-BE49-F238E27FC236}">
                  <a16:creationId xmlns:a16="http://schemas.microsoft.com/office/drawing/2014/main" id="{DE353ACE-04FE-4BB8-48A9-DCB0DDA979D5}"/>
                </a:ext>
              </a:extLst>
            </p:cNvPr>
            <p:cNvSpPr/>
            <p:nvPr/>
          </p:nvSpPr>
          <p:spPr bwMode="auto">
            <a:xfrm>
              <a:off x="6096000" y="3280229"/>
              <a:ext cx="5497028" cy="3009076"/>
            </a:xfrm>
            <a:custGeom>
              <a:avLst/>
              <a:gdLst>
                <a:gd name="connsiteX0" fmla="*/ 5496076 w 5497028"/>
                <a:gd name="connsiteY0" fmla="*/ 0 h 3009076"/>
                <a:gd name="connsiteX1" fmla="*/ 5497028 w 5497028"/>
                <a:gd name="connsiteY1" fmla="*/ 0 h 3009076"/>
                <a:gd name="connsiteX2" fmla="*/ 5497028 w 5497028"/>
                <a:gd name="connsiteY2" fmla="*/ 3009076 h 3009076"/>
                <a:gd name="connsiteX3" fmla="*/ 0 w 5497028"/>
                <a:gd name="connsiteY3" fmla="*/ 3009076 h 3009076"/>
                <a:gd name="connsiteX4" fmla="*/ 0 w 5497028"/>
                <a:gd name="connsiteY4" fmla="*/ 1461104 h 3009076"/>
                <a:gd name="connsiteX5" fmla="*/ 406400 w 5497028"/>
                <a:gd name="connsiteY5" fmla="*/ 1504647 h 3009076"/>
                <a:gd name="connsiteX6" fmla="*/ 478971 w 5497028"/>
                <a:gd name="connsiteY6" fmla="*/ 1582057 h 3009076"/>
                <a:gd name="connsiteX7" fmla="*/ 914400 w 5497028"/>
                <a:gd name="connsiteY7" fmla="*/ 1678819 h 3009076"/>
                <a:gd name="connsiteX8" fmla="*/ 1282095 w 5497028"/>
                <a:gd name="connsiteY8" fmla="*/ 1669142 h 3009076"/>
                <a:gd name="connsiteX9" fmla="*/ 1640114 w 5497028"/>
                <a:gd name="connsiteY9" fmla="*/ 1722361 h 3009076"/>
                <a:gd name="connsiteX10" fmla="*/ 1862667 w 5497028"/>
                <a:gd name="connsiteY10" fmla="*/ 1678819 h 3009076"/>
                <a:gd name="connsiteX11" fmla="*/ 1983619 w 5497028"/>
                <a:gd name="connsiteY11" fmla="*/ 1673981 h 3009076"/>
                <a:gd name="connsiteX12" fmla="*/ 2061029 w 5497028"/>
                <a:gd name="connsiteY12" fmla="*/ 1722361 h 3009076"/>
                <a:gd name="connsiteX13" fmla="*/ 2080381 w 5497028"/>
                <a:gd name="connsiteY13" fmla="*/ 1678819 h 3009076"/>
                <a:gd name="connsiteX14" fmla="*/ 2501295 w 5497028"/>
                <a:gd name="connsiteY14" fmla="*/ 1557866 h 3009076"/>
                <a:gd name="connsiteX15" fmla="*/ 2709333 w 5497028"/>
                <a:gd name="connsiteY15" fmla="*/ 1591733 h 3009076"/>
                <a:gd name="connsiteX16" fmla="*/ 3086705 w 5497028"/>
                <a:gd name="connsiteY16" fmla="*/ 1475619 h 3009076"/>
                <a:gd name="connsiteX17" fmla="*/ 3367314 w 5497028"/>
                <a:gd name="connsiteY17" fmla="*/ 1330476 h 3009076"/>
                <a:gd name="connsiteX18" fmla="*/ 3681790 w 5497028"/>
                <a:gd name="connsiteY18" fmla="*/ 1461104 h 3009076"/>
                <a:gd name="connsiteX19" fmla="*/ 3797905 w 5497028"/>
                <a:gd name="connsiteY19" fmla="*/ 1432076 h 3009076"/>
                <a:gd name="connsiteX20" fmla="*/ 3884990 w 5497028"/>
                <a:gd name="connsiteY20" fmla="*/ 1465942 h 3009076"/>
                <a:gd name="connsiteX21" fmla="*/ 4378476 w 5497028"/>
                <a:gd name="connsiteY21" fmla="*/ 1499809 h 3009076"/>
                <a:gd name="connsiteX22" fmla="*/ 4586514 w 5497028"/>
                <a:gd name="connsiteY22" fmla="*/ 1083733 h 3009076"/>
                <a:gd name="connsiteX23" fmla="*/ 4654248 w 5497028"/>
                <a:gd name="connsiteY23" fmla="*/ 1078895 h 3009076"/>
                <a:gd name="connsiteX24" fmla="*/ 4915505 w 5497028"/>
                <a:gd name="connsiteY24" fmla="*/ 875695 h 3009076"/>
                <a:gd name="connsiteX25" fmla="*/ 5026781 w 5497028"/>
                <a:gd name="connsiteY25" fmla="*/ 667657 h 3009076"/>
                <a:gd name="connsiteX26" fmla="*/ 5099352 w 5497028"/>
                <a:gd name="connsiteY26" fmla="*/ 745066 h 3009076"/>
                <a:gd name="connsiteX27" fmla="*/ 5191276 w 5497028"/>
                <a:gd name="connsiteY27" fmla="*/ 735390 h 3009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97028" h="3009076">
                  <a:moveTo>
                    <a:pt x="5496076" y="0"/>
                  </a:moveTo>
                  <a:lnTo>
                    <a:pt x="5497028" y="0"/>
                  </a:lnTo>
                  <a:lnTo>
                    <a:pt x="5497028" y="3009076"/>
                  </a:lnTo>
                  <a:lnTo>
                    <a:pt x="0" y="3009076"/>
                  </a:lnTo>
                  <a:lnTo>
                    <a:pt x="0" y="1461104"/>
                  </a:lnTo>
                  <a:lnTo>
                    <a:pt x="406400" y="1504647"/>
                  </a:lnTo>
                  <a:lnTo>
                    <a:pt x="478971" y="1582057"/>
                  </a:lnTo>
                  <a:lnTo>
                    <a:pt x="914400" y="1678819"/>
                  </a:lnTo>
                  <a:lnTo>
                    <a:pt x="1282095" y="1669142"/>
                  </a:lnTo>
                  <a:lnTo>
                    <a:pt x="1640114" y="1722361"/>
                  </a:lnTo>
                  <a:lnTo>
                    <a:pt x="1862667" y="1678819"/>
                  </a:lnTo>
                  <a:lnTo>
                    <a:pt x="1983619" y="1673981"/>
                  </a:lnTo>
                  <a:lnTo>
                    <a:pt x="2061029" y="1722361"/>
                  </a:lnTo>
                  <a:lnTo>
                    <a:pt x="2080381" y="1678819"/>
                  </a:lnTo>
                  <a:lnTo>
                    <a:pt x="2501295" y="1557866"/>
                  </a:lnTo>
                  <a:lnTo>
                    <a:pt x="2709333" y="1591733"/>
                  </a:lnTo>
                  <a:lnTo>
                    <a:pt x="3086705" y="1475619"/>
                  </a:lnTo>
                  <a:lnTo>
                    <a:pt x="3367314" y="1330476"/>
                  </a:lnTo>
                  <a:lnTo>
                    <a:pt x="3681790" y="1461104"/>
                  </a:lnTo>
                  <a:lnTo>
                    <a:pt x="3797905" y="1432076"/>
                  </a:lnTo>
                  <a:lnTo>
                    <a:pt x="3884990" y="1465942"/>
                  </a:lnTo>
                  <a:lnTo>
                    <a:pt x="4378476" y="1499809"/>
                  </a:lnTo>
                  <a:lnTo>
                    <a:pt x="4586514" y="1083733"/>
                  </a:lnTo>
                  <a:lnTo>
                    <a:pt x="4654248" y="1078895"/>
                  </a:lnTo>
                  <a:lnTo>
                    <a:pt x="4915505" y="875695"/>
                  </a:lnTo>
                  <a:lnTo>
                    <a:pt x="5026781" y="667657"/>
                  </a:lnTo>
                  <a:lnTo>
                    <a:pt x="5099352" y="745066"/>
                  </a:lnTo>
                  <a:lnTo>
                    <a:pt x="5191276" y="735390"/>
                  </a:lnTo>
                  <a:close/>
                </a:path>
              </a:pathLst>
            </a:custGeom>
            <a:gradFill flip="none" rotWithShape="1">
              <a:gsLst>
                <a:gs pos="0">
                  <a:srgbClr val="8DC9E9"/>
                </a:gs>
                <a:gs pos="100000">
                  <a:srgbClr val="CD98D0">
                    <a:alpha val="0"/>
                  </a:srgbClr>
                </a:gs>
              </a:gsLst>
              <a:lin ang="54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164" name="Freeform 163">
              <a:extLst>
                <a:ext uri="{FF2B5EF4-FFF2-40B4-BE49-F238E27FC236}">
                  <a16:creationId xmlns:a16="http://schemas.microsoft.com/office/drawing/2014/main" id="{C533E066-24CD-048A-5489-BCF974E82C5F}"/>
                </a:ext>
              </a:extLst>
            </p:cNvPr>
            <p:cNvSpPr/>
            <p:nvPr/>
          </p:nvSpPr>
          <p:spPr bwMode="auto">
            <a:xfrm>
              <a:off x="6096000" y="3277769"/>
              <a:ext cx="5497028" cy="1722361"/>
            </a:xfrm>
            <a:custGeom>
              <a:avLst/>
              <a:gdLst>
                <a:gd name="connsiteX0" fmla="*/ 5496076 w 5497028"/>
                <a:gd name="connsiteY0" fmla="*/ 0 h 3009076"/>
                <a:gd name="connsiteX1" fmla="*/ 5497028 w 5497028"/>
                <a:gd name="connsiteY1" fmla="*/ 0 h 3009076"/>
                <a:gd name="connsiteX2" fmla="*/ 5497028 w 5497028"/>
                <a:gd name="connsiteY2" fmla="*/ 3009076 h 3009076"/>
                <a:gd name="connsiteX3" fmla="*/ 0 w 5497028"/>
                <a:gd name="connsiteY3" fmla="*/ 3009076 h 3009076"/>
                <a:gd name="connsiteX4" fmla="*/ 0 w 5497028"/>
                <a:gd name="connsiteY4" fmla="*/ 1461104 h 3009076"/>
                <a:gd name="connsiteX5" fmla="*/ 406400 w 5497028"/>
                <a:gd name="connsiteY5" fmla="*/ 1504647 h 3009076"/>
                <a:gd name="connsiteX6" fmla="*/ 478971 w 5497028"/>
                <a:gd name="connsiteY6" fmla="*/ 1582057 h 3009076"/>
                <a:gd name="connsiteX7" fmla="*/ 914400 w 5497028"/>
                <a:gd name="connsiteY7" fmla="*/ 1678819 h 3009076"/>
                <a:gd name="connsiteX8" fmla="*/ 1282095 w 5497028"/>
                <a:gd name="connsiteY8" fmla="*/ 1669142 h 3009076"/>
                <a:gd name="connsiteX9" fmla="*/ 1640114 w 5497028"/>
                <a:gd name="connsiteY9" fmla="*/ 1722361 h 3009076"/>
                <a:gd name="connsiteX10" fmla="*/ 1862667 w 5497028"/>
                <a:gd name="connsiteY10" fmla="*/ 1678819 h 3009076"/>
                <a:gd name="connsiteX11" fmla="*/ 1983619 w 5497028"/>
                <a:gd name="connsiteY11" fmla="*/ 1673981 h 3009076"/>
                <a:gd name="connsiteX12" fmla="*/ 2061029 w 5497028"/>
                <a:gd name="connsiteY12" fmla="*/ 1722361 h 3009076"/>
                <a:gd name="connsiteX13" fmla="*/ 2080381 w 5497028"/>
                <a:gd name="connsiteY13" fmla="*/ 1678819 h 3009076"/>
                <a:gd name="connsiteX14" fmla="*/ 2501295 w 5497028"/>
                <a:gd name="connsiteY14" fmla="*/ 1557866 h 3009076"/>
                <a:gd name="connsiteX15" fmla="*/ 2709333 w 5497028"/>
                <a:gd name="connsiteY15" fmla="*/ 1591733 h 3009076"/>
                <a:gd name="connsiteX16" fmla="*/ 3086705 w 5497028"/>
                <a:gd name="connsiteY16" fmla="*/ 1475619 h 3009076"/>
                <a:gd name="connsiteX17" fmla="*/ 3367314 w 5497028"/>
                <a:gd name="connsiteY17" fmla="*/ 1330476 h 3009076"/>
                <a:gd name="connsiteX18" fmla="*/ 3681790 w 5497028"/>
                <a:gd name="connsiteY18" fmla="*/ 1461104 h 3009076"/>
                <a:gd name="connsiteX19" fmla="*/ 3797905 w 5497028"/>
                <a:gd name="connsiteY19" fmla="*/ 1432076 h 3009076"/>
                <a:gd name="connsiteX20" fmla="*/ 3884990 w 5497028"/>
                <a:gd name="connsiteY20" fmla="*/ 1465942 h 3009076"/>
                <a:gd name="connsiteX21" fmla="*/ 4378476 w 5497028"/>
                <a:gd name="connsiteY21" fmla="*/ 1499809 h 3009076"/>
                <a:gd name="connsiteX22" fmla="*/ 4586514 w 5497028"/>
                <a:gd name="connsiteY22" fmla="*/ 1083733 h 3009076"/>
                <a:gd name="connsiteX23" fmla="*/ 4654248 w 5497028"/>
                <a:gd name="connsiteY23" fmla="*/ 1078895 h 3009076"/>
                <a:gd name="connsiteX24" fmla="*/ 4915505 w 5497028"/>
                <a:gd name="connsiteY24" fmla="*/ 875695 h 3009076"/>
                <a:gd name="connsiteX25" fmla="*/ 5026781 w 5497028"/>
                <a:gd name="connsiteY25" fmla="*/ 667657 h 3009076"/>
                <a:gd name="connsiteX26" fmla="*/ 5099352 w 5497028"/>
                <a:gd name="connsiteY26" fmla="*/ 745066 h 3009076"/>
                <a:gd name="connsiteX27" fmla="*/ 5191276 w 5497028"/>
                <a:gd name="connsiteY27" fmla="*/ 735390 h 3009076"/>
                <a:gd name="connsiteX0" fmla="*/ 5497028 w 5588468"/>
                <a:gd name="connsiteY0" fmla="*/ 3009076 h 3100516"/>
                <a:gd name="connsiteX1" fmla="*/ 0 w 5588468"/>
                <a:gd name="connsiteY1" fmla="*/ 3009076 h 3100516"/>
                <a:gd name="connsiteX2" fmla="*/ 0 w 5588468"/>
                <a:gd name="connsiteY2" fmla="*/ 1461104 h 3100516"/>
                <a:gd name="connsiteX3" fmla="*/ 406400 w 5588468"/>
                <a:gd name="connsiteY3" fmla="*/ 1504647 h 3100516"/>
                <a:gd name="connsiteX4" fmla="*/ 478971 w 5588468"/>
                <a:gd name="connsiteY4" fmla="*/ 1582057 h 3100516"/>
                <a:gd name="connsiteX5" fmla="*/ 914400 w 5588468"/>
                <a:gd name="connsiteY5" fmla="*/ 1678819 h 3100516"/>
                <a:gd name="connsiteX6" fmla="*/ 1282095 w 5588468"/>
                <a:gd name="connsiteY6" fmla="*/ 1669142 h 3100516"/>
                <a:gd name="connsiteX7" fmla="*/ 1640114 w 5588468"/>
                <a:gd name="connsiteY7" fmla="*/ 1722361 h 3100516"/>
                <a:gd name="connsiteX8" fmla="*/ 1862667 w 5588468"/>
                <a:gd name="connsiteY8" fmla="*/ 1678819 h 3100516"/>
                <a:gd name="connsiteX9" fmla="*/ 1983619 w 5588468"/>
                <a:gd name="connsiteY9" fmla="*/ 1673981 h 3100516"/>
                <a:gd name="connsiteX10" fmla="*/ 2061029 w 5588468"/>
                <a:gd name="connsiteY10" fmla="*/ 1722361 h 3100516"/>
                <a:gd name="connsiteX11" fmla="*/ 2080381 w 5588468"/>
                <a:gd name="connsiteY11" fmla="*/ 1678819 h 3100516"/>
                <a:gd name="connsiteX12" fmla="*/ 2501295 w 5588468"/>
                <a:gd name="connsiteY12" fmla="*/ 1557866 h 3100516"/>
                <a:gd name="connsiteX13" fmla="*/ 2709333 w 5588468"/>
                <a:gd name="connsiteY13" fmla="*/ 1591733 h 3100516"/>
                <a:gd name="connsiteX14" fmla="*/ 3086705 w 5588468"/>
                <a:gd name="connsiteY14" fmla="*/ 1475619 h 3100516"/>
                <a:gd name="connsiteX15" fmla="*/ 3367314 w 5588468"/>
                <a:gd name="connsiteY15" fmla="*/ 1330476 h 3100516"/>
                <a:gd name="connsiteX16" fmla="*/ 3681790 w 5588468"/>
                <a:gd name="connsiteY16" fmla="*/ 1461104 h 3100516"/>
                <a:gd name="connsiteX17" fmla="*/ 3797905 w 5588468"/>
                <a:gd name="connsiteY17" fmla="*/ 1432076 h 3100516"/>
                <a:gd name="connsiteX18" fmla="*/ 3884990 w 5588468"/>
                <a:gd name="connsiteY18" fmla="*/ 1465942 h 3100516"/>
                <a:gd name="connsiteX19" fmla="*/ 4378476 w 5588468"/>
                <a:gd name="connsiteY19" fmla="*/ 1499809 h 3100516"/>
                <a:gd name="connsiteX20" fmla="*/ 4586514 w 5588468"/>
                <a:gd name="connsiteY20" fmla="*/ 1083733 h 3100516"/>
                <a:gd name="connsiteX21" fmla="*/ 4654248 w 5588468"/>
                <a:gd name="connsiteY21" fmla="*/ 1078895 h 3100516"/>
                <a:gd name="connsiteX22" fmla="*/ 4915505 w 5588468"/>
                <a:gd name="connsiteY22" fmla="*/ 875695 h 3100516"/>
                <a:gd name="connsiteX23" fmla="*/ 5026781 w 5588468"/>
                <a:gd name="connsiteY23" fmla="*/ 667657 h 3100516"/>
                <a:gd name="connsiteX24" fmla="*/ 5099352 w 5588468"/>
                <a:gd name="connsiteY24" fmla="*/ 745066 h 3100516"/>
                <a:gd name="connsiteX25" fmla="*/ 5191276 w 5588468"/>
                <a:gd name="connsiteY25" fmla="*/ 735390 h 3100516"/>
                <a:gd name="connsiteX26" fmla="*/ 5496076 w 5588468"/>
                <a:gd name="connsiteY26" fmla="*/ 0 h 3100516"/>
                <a:gd name="connsiteX27" fmla="*/ 5497028 w 5588468"/>
                <a:gd name="connsiteY27" fmla="*/ 0 h 3100516"/>
                <a:gd name="connsiteX28" fmla="*/ 5588468 w 5588468"/>
                <a:gd name="connsiteY28" fmla="*/ 3100516 h 3100516"/>
                <a:gd name="connsiteX0" fmla="*/ 5497028 w 5497028"/>
                <a:gd name="connsiteY0" fmla="*/ 3009076 h 3009076"/>
                <a:gd name="connsiteX1" fmla="*/ 0 w 5497028"/>
                <a:gd name="connsiteY1" fmla="*/ 3009076 h 3009076"/>
                <a:gd name="connsiteX2" fmla="*/ 0 w 5497028"/>
                <a:gd name="connsiteY2" fmla="*/ 1461104 h 3009076"/>
                <a:gd name="connsiteX3" fmla="*/ 406400 w 5497028"/>
                <a:gd name="connsiteY3" fmla="*/ 1504647 h 3009076"/>
                <a:gd name="connsiteX4" fmla="*/ 478971 w 5497028"/>
                <a:gd name="connsiteY4" fmla="*/ 1582057 h 3009076"/>
                <a:gd name="connsiteX5" fmla="*/ 914400 w 5497028"/>
                <a:gd name="connsiteY5" fmla="*/ 1678819 h 3009076"/>
                <a:gd name="connsiteX6" fmla="*/ 1282095 w 5497028"/>
                <a:gd name="connsiteY6" fmla="*/ 1669142 h 3009076"/>
                <a:gd name="connsiteX7" fmla="*/ 1640114 w 5497028"/>
                <a:gd name="connsiteY7" fmla="*/ 1722361 h 3009076"/>
                <a:gd name="connsiteX8" fmla="*/ 1862667 w 5497028"/>
                <a:gd name="connsiteY8" fmla="*/ 1678819 h 3009076"/>
                <a:gd name="connsiteX9" fmla="*/ 1983619 w 5497028"/>
                <a:gd name="connsiteY9" fmla="*/ 1673981 h 3009076"/>
                <a:gd name="connsiteX10" fmla="*/ 2061029 w 5497028"/>
                <a:gd name="connsiteY10" fmla="*/ 1722361 h 3009076"/>
                <a:gd name="connsiteX11" fmla="*/ 2080381 w 5497028"/>
                <a:gd name="connsiteY11" fmla="*/ 1678819 h 3009076"/>
                <a:gd name="connsiteX12" fmla="*/ 2501295 w 5497028"/>
                <a:gd name="connsiteY12" fmla="*/ 1557866 h 3009076"/>
                <a:gd name="connsiteX13" fmla="*/ 2709333 w 5497028"/>
                <a:gd name="connsiteY13" fmla="*/ 1591733 h 3009076"/>
                <a:gd name="connsiteX14" fmla="*/ 3086705 w 5497028"/>
                <a:gd name="connsiteY14" fmla="*/ 1475619 h 3009076"/>
                <a:gd name="connsiteX15" fmla="*/ 3367314 w 5497028"/>
                <a:gd name="connsiteY15" fmla="*/ 1330476 h 3009076"/>
                <a:gd name="connsiteX16" fmla="*/ 3681790 w 5497028"/>
                <a:gd name="connsiteY16" fmla="*/ 1461104 h 3009076"/>
                <a:gd name="connsiteX17" fmla="*/ 3797905 w 5497028"/>
                <a:gd name="connsiteY17" fmla="*/ 1432076 h 3009076"/>
                <a:gd name="connsiteX18" fmla="*/ 3884990 w 5497028"/>
                <a:gd name="connsiteY18" fmla="*/ 1465942 h 3009076"/>
                <a:gd name="connsiteX19" fmla="*/ 4378476 w 5497028"/>
                <a:gd name="connsiteY19" fmla="*/ 1499809 h 3009076"/>
                <a:gd name="connsiteX20" fmla="*/ 4586514 w 5497028"/>
                <a:gd name="connsiteY20" fmla="*/ 1083733 h 3009076"/>
                <a:gd name="connsiteX21" fmla="*/ 4654248 w 5497028"/>
                <a:gd name="connsiteY21" fmla="*/ 1078895 h 3009076"/>
                <a:gd name="connsiteX22" fmla="*/ 4915505 w 5497028"/>
                <a:gd name="connsiteY22" fmla="*/ 875695 h 3009076"/>
                <a:gd name="connsiteX23" fmla="*/ 5026781 w 5497028"/>
                <a:gd name="connsiteY23" fmla="*/ 667657 h 3009076"/>
                <a:gd name="connsiteX24" fmla="*/ 5099352 w 5497028"/>
                <a:gd name="connsiteY24" fmla="*/ 745066 h 3009076"/>
                <a:gd name="connsiteX25" fmla="*/ 5191276 w 5497028"/>
                <a:gd name="connsiteY25" fmla="*/ 735390 h 3009076"/>
                <a:gd name="connsiteX26" fmla="*/ 5496076 w 5497028"/>
                <a:gd name="connsiteY26" fmla="*/ 0 h 3009076"/>
                <a:gd name="connsiteX27" fmla="*/ 5497028 w 5497028"/>
                <a:gd name="connsiteY27" fmla="*/ 0 h 3009076"/>
                <a:gd name="connsiteX0" fmla="*/ 0 w 5497028"/>
                <a:gd name="connsiteY0" fmla="*/ 3009076 h 3009076"/>
                <a:gd name="connsiteX1" fmla="*/ 0 w 5497028"/>
                <a:gd name="connsiteY1" fmla="*/ 1461104 h 3009076"/>
                <a:gd name="connsiteX2" fmla="*/ 406400 w 5497028"/>
                <a:gd name="connsiteY2" fmla="*/ 1504647 h 3009076"/>
                <a:gd name="connsiteX3" fmla="*/ 478971 w 5497028"/>
                <a:gd name="connsiteY3" fmla="*/ 1582057 h 3009076"/>
                <a:gd name="connsiteX4" fmla="*/ 914400 w 5497028"/>
                <a:gd name="connsiteY4" fmla="*/ 1678819 h 3009076"/>
                <a:gd name="connsiteX5" fmla="*/ 1282095 w 5497028"/>
                <a:gd name="connsiteY5" fmla="*/ 1669142 h 3009076"/>
                <a:gd name="connsiteX6" fmla="*/ 1640114 w 5497028"/>
                <a:gd name="connsiteY6" fmla="*/ 1722361 h 3009076"/>
                <a:gd name="connsiteX7" fmla="*/ 1862667 w 5497028"/>
                <a:gd name="connsiteY7" fmla="*/ 1678819 h 3009076"/>
                <a:gd name="connsiteX8" fmla="*/ 1983619 w 5497028"/>
                <a:gd name="connsiteY8" fmla="*/ 1673981 h 3009076"/>
                <a:gd name="connsiteX9" fmla="*/ 2061029 w 5497028"/>
                <a:gd name="connsiteY9" fmla="*/ 1722361 h 3009076"/>
                <a:gd name="connsiteX10" fmla="*/ 2080381 w 5497028"/>
                <a:gd name="connsiteY10" fmla="*/ 1678819 h 3009076"/>
                <a:gd name="connsiteX11" fmla="*/ 2501295 w 5497028"/>
                <a:gd name="connsiteY11" fmla="*/ 1557866 h 3009076"/>
                <a:gd name="connsiteX12" fmla="*/ 2709333 w 5497028"/>
                <a:gd name="connsiteY12" fmla="*/ 1591733 h 3009076"/>
                <a:gd name="connsiteX13" fmla="*/ 3086705 w 5497028"/>
                <a:gd name="connsiteY13" fmla="*/ 1475619 h 3009076"/>
                <a:gd name="connsiteX14" fmla="*/ 3367314 w 5497028"/>
                <a:gd name="connsiteY14" fmla="*/ 1330476 h 3009076"/>
                <a:gd name="connsiteX15" fmla="*/ 3681790 w 5497028"/>
                <a:gd name="connsiteY15" fmla="*/ 1461104 h 3009076"/>
                <a:gd name="connsiteX16" fmla="*/ 3797905 w 5497028"/>
                <a:gd name="connsiteY16" fmla="*/ 1432076 h 3009076"/>
                <a:gd name="connsiteX17" fmla="*/ 3884990 w 5497028"/>
                <a:gd name="connsiteY17" fmla="*/ 1465942 h 3009076"/>
                <a:gd name="connsiteX18" fmla="*/ 4378476 w 5497028"/>
                <a:gd name="connsiteY18" fmla="*/ 1499809 h 3009076"/>
                <a:gd name="connsiteX19" fmla="*/ 4586514 w 5497028"/>
                <a:gd name="connsiteY19" fmla="*/ 1083733 h 3009076"/>
                <a:gd name="connsiteX20" fmla="*/ 4654248 w 5497028"/>
                <a:gd name="connsiteY20" fmla="*/ 1078895 h 3009076"/>
                <a:gd name="connsiteX21" fmla="*/ 4915505 w 5497028"/>
                <a:gd name="connsiteY21" fmla="*/ 875695 h 3009076"/>
                <a:gd name="connsiteX22" fmla="*/ 5026781 w 5497028"/>
                <a:gd name="connsiteY22" fmla="*/ 667657 h 3009076"/>
                <a:gd name="connsiteX23" fmla="*/ 5099352 w 5497028"/>
                <a:gd name="connsiteY23" fmla="*/ 745066 h 3009076"/>
                <a:gd name="connsiteX24" fmla="*/ 5191276 w 5497028"/>
                <a:gd name="connsiteY24" fmla="*/ 735390 h 3009076"/>
                <a:gd name="connsiteX25" fmla="*/ 5496076 w 5497028"/>
                <a:gd name="connsiteY25" fmla="*/ 0 h 3009076"/>
                <a:gd name="connsiteX26" fmla="*/ 5497028 w 5497028"/>
                <a:gd name="connsiteY26" fmla="*/ 0 h 3009076"/>
                <a:gd name="connsiteX0" fmla="*/ 0 w 5497028"/>
                <a:gd name="connsiteY0" fmla="*/ 1461104 h 1722361"/>
                <a:gd name="connsiteX1" fmla="*/ 406400 w 5497028"/>
                <a:gd name="connsiteY1" fmla="*/ 1504647 h 1722361"/>
                <a:gd name="connsiteX2" fmla="*/ 478971 w 5497028"/>
                <a:gd name="connsiteY2" fmla="*/ 1582057 h 1722361"/>
                <a:gd name="connsiteX3" fmla="*/ 914400 w 5497028"/>
                <a:gd name="connsiteY3" fmla="*/ 1678819 h 1722361"/>
                <a:gd name="connsiteX4" fmla="*/ 1282095 w 5497028"/>
                <a:gd name="connsiteY4" fmla="*/ 1669142 h 1722361"/>
                <a:gd name="connsiteX5" fmla="*/ 1640114 w 5497028"/>
                <a:gd name="connsiteY5" fmla="*/ 1722361 h 1722361"/>
                <a:gd name="connsiteX6" fmla="*/ 1862667 w 5497028"/>
                <a:gd name="connsiteY6" fmla="*/ 1678819 h 1722361"/>
                <a:gd name="connsiteX7" fmla="*/ 1983619 w 5497028"/>
                <a:gd name="connsiteY7" fmla="*/ 1673981 h 1722361"/>
                <a:gd name="connsiteX8" fmla="*/ 2061029 w 5497028"/>
                <a:gd name="connsiteY8" fmla="*/ 1722361 h 1722361"/>
                <a:gd name="connsiteX9" fmla="*/ 2080381 w 5497028"/>
                <a:gd name="connsiteY9" fmla="*/ 1678819 h 1722361"/>
                <a:gd name="connsiteX10" fmla="*/ 2501295 w 5497028"/>
                <a:gd name="connsiteY10" fmla="*/ 1557866 h 1722361"/>
                <a:gd name="connsiteX11" fmla="*/ 2709333 w 5497028"/>
                <a:gd name="connsiteY11" fmla="*/ 1591733 h 1722361"/>
                <a:gd name="connsiteX12" fmla="*/ 3086705 w 5497028"/>
                <a:gd name="connsiteY12" fmla="*/ 1475619 h 1722361"/>
                <a:gd name="connsiteX13" fmla="*/ 3367314 w 5497028"/>
                <a:gd name="connsiteY13" fmla="*/ 1330476 h 1722361"/>
                <a:gd name="connsiteX14" fmla="*/ 3681790 w 5497028"/>
                <a:gd name="connsiteY14" fmla="*/ 1461104 h 1722361"/>
                <a:gd name="connsiteX15" fmla="*/ 3797905 w 5497028"/>
                <a:gd name="connsiteY15" fmla="*/ 1432076 h 1722361"/>
                <a:gd name="connsiteX16" fmla="*/ 3884990 w 5497028"/>
                <a:gd name="connsiteY16" fmla="*/ 1465942 h 1722361"/>
                <a:gd name="connsiteX17" fmla="*/ 4378476 w 5497028"/>
                <a:gd name="connsiteY17" fmla="*/ 1499809 h 1722361"/>
                <a:gd name="connsiteX18" fmla="*/ 4586514 w 5497028"/>
                <a:gd name="connsiteY18" fmla="*/ 1083733 h 1722361"/>
                <a:gd name="connsiteX19" fmla="*/ 4654248 w 5497028"/>
                <a:gd name="connsiteY19" fmla="*/ 1078895 h 1722361"/>
                <a:gd name="connsiteX20" fmla="*/ 4915505 w 5497028"/>
                <a:gd name="connsiteY20" fmla="*/ 875695 h 1722361"/>
                <a:gd name="connsiteX21" fmla="*/ 5026781 w 5497028"/>
                <a:gd name="connsiteY21" fmla="*/ 667657 h 1722361"/>
                <a:gd name="connsiteX22" fmla="*/ 5099352 w 5497028"/>
                <a:gd name="connsiteY22" fmla="*/ 745066 h 1722361"/>
                <a:gd name="connsiteX23" fmla="*/ 5191276 w 5497028"/>
                <a:gd name="connsiteY23" fmla="*/ 735390 h 1722361"/>
                <a:gd name="connsiteX24" fmla="*/ 5496076 w 5497028"/>
                <a:gd name="connsiteY24" fmla="*/ 0 h 1722361"/>
                <a:gd name="connsiteX25" fmla="*/ 5497028 w 5497028"/>
                <a:gd name="connsiteY25" fmla="*/ 0 h 172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97028" h="1722361">
                  <a:moveTo>
                    <a:pt x="0" y="1461104"/>
                  </a:moveTo>
                  <a:lnTo>
                    <a:pt x="406400" y="1504647"/>
                  </a:lnTo>
                  <a:lnTo>
                    <a:pt x="478971" y="1582057"/>
                  </a:lnTo>
                  <a:lnTo>
                    <a:pt x="914400" y="1678819"/>
                  </a:lnTo>
                  <a:lnTo>
                    <a:pt x="1282095" y="1669142"/>
                  </a:lnTo>
                  <a:lnTo>
                    <a:pt x="1640114" y="1722361"/>
                  </a:lnTo>
                  <a:lnTo>
                    <a:pt x="1862667" y="1678819"/>
                  </a:lnTo>
                  <a:lnTo>
                    <a:pt x="1983619" y="1673981"/>
                  </a:lnTo>
                  <a:lnTo>
                    <a:pt x="2061029" y="1722361"/>
                  </a:lnTo>
                  <a:lnTo>
                    <a:pt x="2080381" y="1678819"/>
                  </a:lnTo>
                  <a:lnTo>
                    <a:pt x="2501295" y="1557866"/>
                  </a:lnTo>
                  <a:lnTo>
                    <a:pt x="2709333" y="1591733"/>
                  </a:lnTo>
                  <a:lnTo>
                    <a:pt x="3086705" y="1475619"/>
                  </a:lnTo>
                  <a:lnTo>
                    <a:pt x="3367314" y="1330476"/>
                  </a:lnTo>
                  <a:lnTo>
                    <a:pt x="3681790" y="1461104"/>
                  </a:lnTo>
                  <a:lnTo>
                    <a:pt x="3797905" y="1432076"/>
                  </a:lnTo>
                  <a:lnTo>
                    <a:pt x="3884990" y="1465942"/>
                  </a:lnTo>
                  <a:lnTo>
                    <a:pt x="4378476" y="1499809"/>
                  </a:lnTo>
                  <a:lnTo>
                    <a:pt x="4586514" y="1083733"/>
                  </a:lnTo>
                  <a:lnTo>
                    <a:pt x="4654248" y="1078895"/>
                  </a:lnTo>
                  <a:lnTo>
                    <a:pt x="4915505" y="875695"/>
                  </a:lnTo>
                  <a:lnTo>
                    <a:pt x="5026781" y="667657"/>
                  </a:lnTo>
                  <a:lnTo>
                    <a:pt x="5099352" y="745066"/>
                  </a:lnTo>
                  <a:lnTo>
                    <a:pt x="5191276" y="735390"/>
                  </a:lnTo>
                  <a:lnTo>
                    <a:pt x="5496076" y="0"/>
                  </a:lnTo>
                  <a:lnTo>
                    <a:pt x="5497028" y="0"/>
                  </a:lnTo>
                </a:path>
              </a:pathLst>
            </a:custGeom>
            <a:noFill/>
            <a:ln w="15875" cap="flat" cmpd="sng" algn="ctr">
              <a:gradFill flip="none" rotWithShape="1">
                <a:gsLst>
                  <a:gs pos="0">
                    <a:srgbClr val="8DC9E9"/>
                  </a:gs>
                  <a:gs pos="100000">
                    <a:srgbClr val="CD98D0"/>
                  </a:gs>
                </a:gsLst>
                <a:lin ang="2700000" scaled="1"/>
                <a:tileRect/>
              </a:gra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Segoe UI"/>
                <a:ea typeface="+mn-ea"/>
                <a:cs typeface="Segoe UI" pitchFamily="34" charset="0"/>
              </a:endParaRPr>
            </a:p>
          </p:txBody>
        </p:sp>
      </p:grpSp>
      <p:sp>
        <p:nvSpPr>
          <p:cNvPr id="165" name="Graphic 79">
            <a:extLst>
              <a:ext uri="{FF2B5EF4-FFF2-40B4-BE49-F238E27FC236}">
                <a16:creationId xmlns:a16="http://schemas.microsoft.com/office/drawing/2014/main" id="{B5F3B404-1383-7050-E05F-CB57E7BBDE88}"/>
              </a:ext>
              <a:ext uri="{C183D7F6-B498-43B3-948B-1728B52AA6E4}">
                <adec:decorative xmlns:adec="http://schemas.microsoft.com/office/drawing/2017/decorative" val="1"/>
              </a:ext>
            </a:extLst>
          </p:cNvPr>
          <p:cNvSpPr/>
          <p:nvPr/>
        </p:nvSpPr>
        <p:spPr>
          <a:xfrm>
            <a:off x="1061853" y="3841719"/>
            <a:ext cx="377777" cy="377778"/>
          </a:xfrm>
          <a:custGeom>
            <a:avLst/>
            <a:gdLst>
              <a:gd name="connsiteX0" fmla="*/ 0 w 427989"/>
              <a:gd name="connsiteY0" fmla="*/ 48145 h 427990"/>
              <a:gd name="connsiteX1" fmla="*/ 48145 w 427989"/>
              <a:gd name="connsiteY1" fmla="*/ 0 h 427990"/>
              <a:gd name="connsiteX2" fmla="*/ 337013 w 427989"/>
              <a:gd name="connsiteY2" fmla="*/ 0 h 427990"/>
              <a:gd name="connsiteX3" fmla="*/ 385157 w 427989"/>
              <a:gd name="connsiteY3" fmla="*/ 48145 h 427990"/>
              <a:gd name="connsiteX4" fmla="*/ 385157 w 427989"/>
              <a:gd name="connsiteY4" fmla="*/ 171442 h 427990"/>
              <a:gd name="connsiteX5" fmla="*/ 329367 w 427989"/>
              <a:gd name="connsiteY5" fmla="*/ 191774 h 427990"/>
              <a:gd name="connsiteX6" fmla="*/ 264368 w 427989"/>
              <a:gd name="connsiteY6" fmla="*/ 256772 h 427990"/>
              <a:gd name="connsiteX7" fmla="*/ 176533 w 427989"/>
              <a:gd name="connsiteY7" fmla="*/ 256772 h 427990"/>
              <a:gd name="connsiteX8" fmla="*/ 160484 w 427989"/>
              <a:gd name="connsiteY8" fmla="*/ 272820 h 427990"/>
              <a:gd name="connsiteX9" fmla="*/ 176533 w 427989"/>
              <a:gd name="connsiteY9" fmla="*/ 288868 h 427990"/>
              <a:gd name="connsiteX10" fmla="*/ 232271 w 427989"/>
              <a:gd name="connsiteY10" fmla="*/ 288868 h 427990"/>
              <a:gd name="connsiteX11" fmla="*/ 203070 w 427989"/>
              <a:gd name="connsiteY11" fmla="*/ 318071 h 427990"/>
              <a:gd name="connsiteX12" fmla="*/ 182327 w 427989"/>
              <a:gd name="connsiteY12" fmla="*/ 354704 h 427990"/>
              <a:gd name="connsiteX13" fmla="*/ 174714 w 427989"/>
              <a:gd name="connsiteY13" fmla="*/ 385157 h 427990"/>
              <a:gd name="connsiteX14" fmla="*/ 48145 w 427989"/>
              <a:gd name="connsiteY14" fmla="*/ 385157 h 427990"/>
              <a:gd name="connsiteX15" fmla="*/ 0 w 427989"/>
              <a:gd name="connsiteY15" fmla="*/ 337013 h 427990"/>
              <a:gd name="connsiteX16" fmla="*/ 0 w 427989"/>
              <a:gd name="connsiteY16" fmla="*/ 48145 h 427990"/>
              <a:gd name="connsiteX17" fmla="*/ 101639 w 427989"/>
              <a:gd name="connsiteY17" fmla="*/ 133735 h 427990"/>
              <a:gd name="connsiteX18" fmla="*/ 123036 w 427989"/>
              <a:gd name="connsiteY18" fmla="*/ 112338 h 427990"/>
              <a:gd name="connsiteX19" fmla="*/ 101639 w 427989"/>
              <a:gd name="connsiteY19" fmla="*/ 90940 h 427990"/>
              <a:gd name="connsiteX20" fmla="*/ 80241 w 427989"/>
              <a:gd name="connsiteY20" fmla="*/ 112338 h 427990"/>
              <a:gd name="connsiteX21" fmla="*/ 101639 w 427989"/>
              <a:gd name="connsiteY21" fmla="*/ 133735 h 427990"/>
              <a:gd name="connsiteX22" fmla="*/ 176530 w 427989"/>
              <a:gd name="connsiteY22" fmla="*/ 96289 h 427990"/>
              <a:gd name="connsiteX23" fmla="*/ 160482 w 427989"/>
              <a:gd name="connsiteY23" fmla="*/ 112338 h 427990"/>
              <a:gd name="connsiteX24" fmla="*/ 176530 w 427989"/>
              <a:gd name="connsiteY24" fmla="*/ 128386 h 427990"/>
              <a:gd name="connsiteX25" fmla="*/ 294217 w 427989"/>
              <a:gd name="connsiteY25" fmla="*/ 128386 h 427990"/>
              <a:gd name="connsiteX26" fmla="*/ 310266 w 427989"/>
              <a:gd name="connsiteY26" fmla="*/ 112338 h 427990"/>
              <a:gd name="connsiteX27" fmla="*/ 294217 w 427989"/>
              <a:gd name="connsiteY27" fmla="*/ 96289 h 427990"/>
              <a:gd name="connsiteX28" fmla="*/ 176530 w 427989"/>
              <a:gd name="connsiteY28" fmla="*/ 96289 h 427990"/>
              <a:gd name="connsiteX29" fmla="*/ 176533 w 427989"/>
              <a:gd name="connsiteY29" fmla="*/ 176530 h 427990"/>
              <a:gd name="connsiteX30" fmla="*/ 160484 w 427989"/>
              <a:gd name="connsiteY30" fmla="*/ 192579 h 427990"/>
              <a:gd name="connsiteX31" fmla="*/ 176533 w 427989"/>
              <a:gd name="connsiteY31" fmla="*/ 208627 h 427990"/>
              <a:gd name="connsiteX32" fmla="*/ 294215 w 427989"/>
              <a:gd name="connsiteY32" fmla="*/ 208627 h 427990"/>
              <a:gd name="connsiteX33" fmla="*/ 310263 w 427989"/>
              <a:gd name="connsiteY33" fmla="*/ 192579 h 427990"/>
              <a:gd name="connsiteX34" fmla="*/ 294215 w 427989"/>
              <a:gd name="connsiteY34" fmla="*/ 176530 h 427990"/>
              <a:gd name="connsiteX35" fmla="*/ 176533 w 427989"/>
              <a:gd name="connsiteY35" fmla="*/ 176530 h 427990"/>
              <a:gd name="connsiteX36" fmla="*/ 80241 w 427989"/>
              <a:gd name="connsiteY36" fmla="*/ 192579 h 427990"/>
              <a:gd name="connsiteX37" fmla="*/ 101639 w 427989"/>
              <a:gd name="connsiteY37" fmla="*/ 213976 h 427990"/>
              <a:gd name="connsiteX38" fmla="*/ 123036 w 427989"/>
              <a:gd name="connsiteY38" fmla="*/ 192579 h 427990"/>
              <a:gd name="connsiteX39" fmla="*/ 101639 w 427989"/>
              <a:gd name="connsiteY39" fmla="*/ 171181 h 427990"/>
              <a:gd name="connsiteX40" fmla="*/ 80241 w 427989"/>
              <a:gd name="connsiteY40" fmla="*/ 192579 h 427990"/>
              <a:gd name="connsiteX41" fmla="*/ 101639 w 427989"/>
              <a:gd name="connsiteY41" fmla="*/ 294217 h 427990"/>
              <a:gd name="connsiteX42" fmla="*/ 123036 w 427989"/>
              <a:gd name="connsiteY42" fmla="*/ 272820 h 427990"/>
              <a:gd name="connsiteX43" fmla="*/ 101639 w 427989"/>
              <a:gd name="connsiteY43" fmla="*/ 251422 h 427990"/>
              <a:gd name="connsiteX44" fmla="*/ 80241 w 427989"/>
              <a:gd name="connsiteY44" fmla="*/ 272820 h 427990"/>
              <a:gd name="connsiteX45" fmla="*/ 101639 w 427989"/>
              <a:gd name="connsiteY45" fmla="*/ 294217 h 427990"/>
              <a:gd name="connsiteX46" fmla="*/ 344500 w 427989"/>
              <a:gd name="connsiteY46" fmla="*/ 206904 h 427990"/>
              <a:gd name="connsiteX47" fmla="*/ 218200 w 427989"/>
              <a:gd name="connsiteY47" fmla="*/ 333202 h 427990"/>
              <a:gd name="connsiteX48" fmla="*/ 203087 w 427989"/>
              <a:gd name="connsiteY48" fmla="*/ 359895 h 427990"/>
              <a:gd name="connsiteX49" fmla="*/ 193293 w 427989"/>
              <a:gd name="connsiteY49" fmla="*/ 399068 h 427990"/>
              <a:gd name="connsiteX50" fmla="*/ 221502 w 427989"/>
              <a:gd name="connsiteY50" fmla="*/ 427274 h 427990"/>
              <a:gd name="connsiteX51" fmla="*/ 260674 w 427989"/>
              <a:gd name="connsiteY51" fmla="*/ 417480 h 427990"/>
              <a:gd name="connsiteX52" fmla="*/ 287368 w 427989"/>
              <a:gd name="connsiteY52" fmla="*/ 402367 h 427990"/>
              <a:gd name="connsiteX53" fmla="*/ 413665 w 427989"/>
              <a:gd name="connsiteY53" fmla="*/ 276070 h 427990"/>
              <a:gd name="connsiteX54" fmla="*/ 413665 w 427989"/>
              <a:gd name="connsiteY54" fmla="*/ 206904 h 427990"/>
              <a:gd name="connsiteX55" fmla="*/ 344500 w 427989"/>
              <a:gd name="connsiteY55" fmla="*/ 206904 h 42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27989" h="427990">
                <a:moveTo>
                  <a:pt x="0" y="48145"/>
                </a:moveTo>
                <a:cubicBezTo>
                  <a:pt x="0" y="21555"/>
                  <a:pt x="21555" y="0"/>
                  <a:pt x="48145" y="0"/>
                </a:cubicBezTo>
                <a:lnTo>
                  <a:pt x="337013" y="0"/>
                </a:lnTo>
                <a:cubicBezTo>
                  <a:pt x="363601" y="0"/>
                  <a:pt x="385157" y="21555"/>
                  <a:pt x="385157" y="48145"/>
                </a:cubicBezTo>
                <a:lnTo>
                  <a:pt x="385157" y="171442"/>
                </a:lnTo>
                <a:cubicBezTo>
                  <a:pt x="365198" y="169722"/>
                  <a:pt x="344643" y="176498"/>
                  <a:pt x="329367" y="191774"/>
                </a:cubicBezTo>
                <a:lnTo>
                  <a:pt x="264368" y="256772"/>
                </a:lnTo>
                <a:lnTo>
                  <a:pt x="176533" y="256772"/>
                </a:lnTo>
                <a:cubicBezTo>
                  <a:pt x="167668" y="256772"/>
                  <a:pt x="160484" y="263957"/>
                  <a:pt x="160484" y="272820"/>
                </a:cubicBezTo>
                <a:cubicBezTo>
                  <a:pt x="160484" y="281683"/>
                  <a:pt x="167668" y="288868"/>
                  <a:pt x="176533" y="288868"/>
                </a:cubicBezTo>
                <a:lnTo>
                  <a:pt x="232271" y="288868"/>
                </a:lnTo>
                <a:lnTo>
                  <a:pt x="203070" y="318071"/>
                </a:lnTo>
                <a:cubicBezTo>
                  <a:pt x="192964" y="328178"/>
                  <a:pt x="185793" y="340839"/>
                  <a:pt x="182327" y="354704"/>
                </a:cubicBezTo>
                <a:lnTo>
                  <a:pt x="174714" y="385157"/>
                </a:lnTo>
                <a:lnTo>
                  <a:pt x="48145" y="385157"/>
                </a:lnTo>
                <a:cubicBezTo>
                  <a:pt x="21555" y="385157"/>
                  <a:pt x="0" y="363601"/>
                  <a:pt x="0" y="337013"/>
                </a:cubicBezTo>
                <a:lnTo>
                  <a:pt x="0" y="48145"/>
                </a:lnTo>
                <a:close/>
                <a:moveTo>
                  <a:pt x="101639" y="133735"/>
                </a:moveTo>
                <a:cubicBezTo>
                  <a:pt x="113456" y="133735"/>
                  <a:pt x="123036" y="124155"/>
                  <a:pt x="123036" y="112338"/>
                </a:cubicBezTo>
                <a:cubicBezTo>
                  <a:pt x="123036" y="100520"/>
                  <a:pt x="113456" y="90940"/>
                  <a:pt x="101639" y="90940"/>
                </a:cubicBezTo>
                <a:cubicBezTo>
                  <a:pt x="89821" y="90940"/>
                  <a:pt x="80241" y="100520"/>
                  <a:pt x="80241" y="112338"/>
                </a:cubicBezTo>
                <a:cubicBezTo>
                  <a:pt x="80241" y="124155"/>
                  <a:pt x="89821" y="133735"/>
                  <a:pt x="101639" y="133735"/>
                </a:cubicBezTo>
                <a:close/>
                <a:moveTo>
                  <a:pt x="176530" y="96289"/>
                </a:moveTo>
                <a:cubicBezTo>
                  <a:pt x="167668" y="96289"/>
                  <a:pt x="160482" y="103474"/>
                  <a:pt x="160482" y="112338"/>
                </a:cubicBezTo>
                <a:cubicBezTo>
                  <a:pt x="160482" y="121201"/>
                  <a:pt x="167668" y="128386"/>
                  <a:pt x="176530" y="128386"/>
                </a:cubicBezTo>
                <a:lnTo>
                  <a:pt x="294217" y="128386"/>
                </a:lnTo>
                <a:cubicBezTo>
                  <a:pt x="303080" y="128386"/>
                  <a:pt x="310266" y="121201"/>
                  <a:pt x="310266" y="112338"/>
                </a:cubicBezTo>
                <a:cubicBezTo>
                  <a:pt x="310266" y="103474"/>
                  <a:pt x="303080" y="96289"/>
                  <a:pt x="294217" y="96289"/>
                </a:cubicBezTo>
                <a:lnTo>
                  <a:pt x="176530" y="96289"/>
                </a:lnTo>
                <a:close/>
                <a:moveTo>
                  <a:pt x="176533" y="176530"/>
                </a:moveTo>
                <a:cubicBezTo>
                  <a:pt x="167668" y="176530"/>
                  <a:pt x="160484" y="183716"/>
                  <a:pt x="160484" y="192579"/>
                </a:cubicBezTo>
                <a:cubicBezTo>
                  <a:pt x="160484" y="201442"/>
                  <a:pt x="167668" y="208627"/>
                  <a:pt x="176533" y="208627"/>
                </a:cubicBezTo>
                <a:lnTo>
                  <a:pt x="294215" y="208627"/>
                </a:lnTo>
                <a:cubicBezTo>
                  <a:pt x="303080" y="208627"/>
                  <a:pt x="310263" y="201442"/>
                  <a:pt x="310263" y="192579"/>
                </a:cubicBezTo>
                <a:cubicBezTo>
                  <a:pt x="310263" y="183716"/>
                  <a:pt x="303080" y="176530"/>
                  <a:pt x="294215" y="176530"/>
                </a:cubicBezTo>
                <a:lnTo>
                  <a:pt x="176533" y="176530"/>
                </a:lnTo>
                <a:close/>
                <a:moveTo>
                  <a:pt x="80241" y="192579"/>
                </a:moveTo>
                <a:cubicBezTo>
                  <a:pt x="80241" y="204397"/>
                  <a:pt x="89821" y="213976"/>
                  <a:pt x="101639" y="213976"/>
                </a:cubicBezTo>
                <a:cubicBezTo>
                  <a:pt x="113456" y="213976"/>
                  <a:pt x="123036" y="204397"/>
                  <a:pt x="123036" y="192579"/>
                </a:cubicBezTo>
                <a:cubicBezTo>
                  <a:pt x="123036" y="180761"/>
                  <a:pt x="113456" y="171181"/>
                  <a:pt x="101639" y="171181"/>
                </a:cubicBezTo>
                <a:cubicBezTo>
                  <a:pt x="89821" y="171181"/>
                  <a:pt x="80241" y="180761"/>
                  <a:pt x="80241" y="192579"/>
                </a:cubicBezTo>
                <a:close/>
                <a:moveTo>
                  <a:pt x="101639" y="294217"/>
                </a:moveTo>
                <a:cubicBezTo>
                  <a:pt x="113456" y="294217"/>
                  <a:pt x="123036" y="284638"/>
                  <a:pt x="123036" y="272820"/>
                </a:cubicBezTo>
                <a:cubicBezTo>
                  <a:pt x="123036" y="261002"/>
                  <a:pt x="113456" y="251422"/>
                  <a:pt x="101639" y="251422"/>
                </a:cubicBezTo>
                <a:cubicBezTo>
                  <a:pt x="89821" y="251422"/>
                  <a:pt x="80241" y="261002"/>
                  <a:pt x="80241" y="272820"/>
                </a:cubicBezTo>
                <a:cubicBezTo>
                  <a:pt x="80241" y="284638"/>
                  <a:pt x="89821" y="294217"/>
                  <a:pt x="101639" y="294217"/>
                </a:cubicBezTo>
                <a:close/>
                <a:moveTo>
                  <a:pt x="344500" y="206904"/>
                </a:moveTo>
                <a:lnTo>
                  <a:pt x="218200" y="333202"/>
                </a:lnTo>
                <a:cubicBezTo>
                  <a:pt x="210837" y="340565"/>
                  <a:pt x="205614" y="349791"/>
                  <a:pt x="203087" y="359895"/>
                </a:cubicBezTo>
                <a:lnTo>
                  <a:pt x="193293" y="399068"/>
                </a:lnTo>
                <a:cubicBezTo>
                  <a:pt x="189035" y="416102"/>
                  <a:pt x="204467" y="431534"/>
                  <a:pt x="221502" y="427274"/>
                </a:cubicBezTo>
                <a:lnTo>
                  <a:pt x="260674" y="417480"/>
                </a:lnTo>
                <a:cubicBezTo>
                  <a:pt x="270776" y="414956"/>
                  <a:pt x="280003" y="409732"/>
                  <a:pt x="287368" y="402367"/>
                </a:cubicBezTo>
                <a:lnTo>
                  <a:pt x="413665" y="276070"/>
                </a:lnTo>
                <a:cubicBezTo>
                  <a:pt x="432765" y="256971"/>
                  <a:pt x="432765" y="226004"/>
                  <a:pt x="413665" y="206904"/>
                </a:cubicBezTo>
                <a:cubicBezTo>
                  <a:pt x="394566" y="187803"/>
                  <a:pt x="363599" y="187803"/>
                  <a:pt x="344500" y="206904"/>
                </a:cubicBezTo>
                <a:close/>
              </a:path>
            </a:pathLst>
          </a:custGeom>
          <a:gradFill>
            <a:gsLst>
              <a:gs pos="0">
                <a:srgbClr val="8DC9E9"/>
              </a:gs>
              <a:gs pos="100000">
                <a:srgbClr val="CD98D0"/>
              </a:gs>
            </a:gsLst>
            <a:lin ang="2700000" scaled="1"/>
          </a:gradFill>
          <a:ln w="30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sp>
        <p:nvSpPr>
          <p:cNvPr id="6" name="Graphic 4">
            <a:extLst>
              <a:ext uri="{FF2B5EF4-FFF2-40B4-BE49-F238E27FC236}">
                <a16:creationId xmlns:a16="http://schemas.microsoft.com/office/drawing/2014/main" id="{9F7030C2-9240-D509-DCBF-293969B1DFA9}"/>
              </a:ext>
              <a:ext uri="{C183D7F6-B498-43B3-948B-1728B52AA6E4}">
                <adec:decorative xmlns:adec="http://schemas.microsoft.com/office/drawing/2017/decorative" val="1"/>
              </a:ext>
            </a:extLst>
          </p:cNvPr>
          <p:cNvSpPr/>
          <p:nvPr/>
        </p:nvSpPr>
        <p:spPr>
          <a:xfrm>
            <a:off x="1061833" y="5394765"/>
            <a:ext cx="397165" cy="377778"/>
          </a:xfrm>
          <a:custGeom>
            <a:avLst/>
            <a:gdLst>
              <a:gd name="connsiteX0" fmla="*/ 267690 w 515490"/>
              <a:gd name="connsiteY0" fmla="*/ 4226 h 490327"/>
              <a:gd name="connsiteX1" fmla="*/ 271705 w 515490"/>
              <a:gd name="connsiteY1" fmla="*/ 187 h 490327"/>
              <a:gd name="connsiteX2" fmla="*/ 341341 w 515490"/>
              <a:gd name="connsiteY2" fmla="*/ 187 h 490327"/>
              <a:gd name="connsiteX3" fmla="*/ 342306 w 515490"/>
              <a:gd name="connsiteY3" fmla="*/ 164 h 490327"/>
              <a:gd name="connsiteX4" fmla="*/ 356146 w 515490"/>
              <a:gd name="connsiteY4" fmla="*/ 164 h 490327"/>
              <a:gd name="connsiteX5" fmla="*/ 357114 w 515490"/>
              <a:gd name="connsiteY5" fmla="*/ 187 h 490327"/>
              <a:gd name="connsiteX6" fmla="*/ 358155 w 515490"/>
              <a:gd name="connsiteY6" fmla="*/ 187 h 490327"/>
              <a:gd name="connsiteX7" fmla="*/ 401817 w 515490"/>
              <a:gd name="connsiteY7" fmla="*/ 9738 h 490327"/>
              <a:gd name="connsiteX8" fmla="*/ 402885 w 515490"/>
              <a:gd name="connsiteY8" fmla="*/ 10194 h 490327"/>
              <a:gd name="connsiteX9" fmla="*/ 466492 w 515490"/>
              <a:gd name="connsiteY9" fmla="*/ 59737 h 490327"/>
              <a:gd name="connsiteX10" fmla="*/ 488370 w 515490"/>
              <a:gd name="connsiteY10" fmla="*/ 177940 h 490327"/>
              <a:gd name="connsiteX11" fmla="*/ 399161 w 515490"/>
              <a:gd name="connsiteY11" fmla="*/ 89927 h 490327"/>
              <a:gd name="connsiteX12" fmla="*/ 384842 w 515490"/>
              <a:gd name="connsiteY12" fmla="*/ 84052 h 490327"/>
              <a:gd name="connsiteX13" fmla="*/ 255856 w 515490"/>
              <a:gd name="connsiteY13" fmla="*/ 84052 h 490327"/>
              <a:gd name="connsiteX14" fmla="*/ 255022 w 515490"/>
              <a:gd name="connsiteY14" fmla="*/ 84069 h 490327"/>
              <a:gd name="connsiteX15" fmla="*/ 243542 w 515490"/>
              <a:gd name="connsiteY15" fmla="*/ 88190 h 490327"/>
              <a:gd name="connsiteX16" fmla="*/ 192312 w 515490"/>
              <a:gd name="connsiteY16" fmla="*/ 127004 h 490327"/>
              <a:gd name="connsiteX17" fmla="*/ 187770 w 515490"/>
              <a:gd name="connsiteY17" fmla="*/ 129774 h 490327"/>
              <a:gd name="connsiteX18" fmla="*/ 155400 w 515490"/>
              <a:gd name="connsiteY18" fmla="*/ 122008 h 490327"/>
              <a:gd name="connsiteX19" fmla="*/ 152625 w 515490"/>
              <a:gd name="connsiteY19" fmla="*/ 117513 h 490327"/>
              <a:gd name="connsiteX20" fmla="*/ 160333 w 515490"/>
              <a:gd name="connsiteY20" fmla="*/ 85565 h 490327"/>
              <a:gd name="connsiteX21" fmla="*/ 267690 w 515490"/>
              <a:gd name="connsiteY21" fmla="*/ 4226 h 490327"/>
              <a:gd name="connsiteX22" fmla="*/ 133507 w 515490"/>
              <a:gd name="connsiteY22" fmla="*/ 305253 h 490327"/>
              <a:gd name="connsiteX23" fmla="*/ 133147 w 515490"/>
              <a:gd name="connsiteY23" fmla="*/ 305607 h 490327"/>
              <a:gd name="connsiteX24" fmla="*/ 106667 w 515490"/>
              <a:gd name="connsiteY24" fmla="*/ 331919 h 490327"/>
              <a:gd name="connsiteX25" fmla="*/ 106320 w 515490"/>
              <a:gd name="connsiteY25" fmla="*/ 332267 h 490327"/>
              <a:gd name="connsiteX26" fmla="*/ 72017 w 515490"/>
              <a:gd name="connsiteY26" fmla="*/ 331916 h 490327"/>
              <a:gd name="connsiteX27" fmla="*/ 72017 w 515490"/>
              <a:gd name="connsiteY27" fmla="*/ 297476 h 490327"/>
              <a:gd name="connsiteX28" fmla="*/ 98497 w 515490"/>
              <a:gd name="connsiteY28" fmla="*/ 271166 h 490327"/>
              <a:gd name="connsiteX29" fmla="*/ 133159 w 515490"/>
              <a:gd name="connsiteY29" fmla="*/ 271166 h 490327"/>
              <a:gd name="connsiteX30" fmla="*/ 133507 w 515490"/>
              <a:gd name="connsiteY30" fmla="*/ 305253 h 490327"/>
              <a:gd name="connsiteX31" fmla="*/ 125603 w 515490"/>
              <a:gd name="connsiteY31" fmla="*/ 351432 h 490327"/>
              <a:gd name="connsiteX32" fmla="*/ 125952 w 515490"/>
              <a:gd name="connsiteY32" fmla="*/ 385519 h 490327"/>
              <a:gd name="connsiteX33" fmla="*/ 160614 w 515490"/>
              <a:gd name="connsiteY33" fmla="*/ 385519 h 490327"/>
              <a:gd name="connsiteX34" fmla="*/ 187093 w 515490"/>
              <a:gd name="connsiteY34" fmla="*/ 359210 h 490327"/>
              <a:gd name="connsiteX35" fmla="*/ 187093 w 515490"/>
              <a:gd name="connsiteY35" fmla="*/ 324769 h 490327"/>
              <a:gd name="connsiteX36" fmla="*/ 183299 w 515490"/>
              <a:gd name="connsiteY36" fmla="*/ 321681 h 490327"/>
              <a:gd name="connsiteX37" fmla="*/ 152791 w 515490"/>
              <a:gd name="connsiteY37" fmla="*/ 324419 h 490327"/>
              <a:gd name="connsiteX38" fmla="*/ 152443 w 515490"/>
              <a:gd name="connsiteY38" fmla="*/ 324767 h 490327"/>
              <a:gd name="connsiteX39" fmla="*/ 125963 w 515490"/>
              <a:gd name="connsiteY39" fmla="*/ 351079 h 490327"/>
              <a:gd name="connsiteX40" fmla="*/ 125603 w 515490"/>
              <a:gd name="connsiteY40" fmla="*/ 351432 h 490327"/>
              <a:gd name="connsiteX41" fmla="*/ 68321 w 515490"/>
              <a:gd name="connsiteY41" fmla="*/ 228380 h 490327"/>
              <a:gd name="connsiteX42" fmla="*/ 68321 w 515490"/>
              <a:gd name="connsiteY42" fmla="*/ 262821 h 490327"/>
              <a:gd name="connsiteX43" fmla="*/ 41841 w 515490"/>
              <a:gd name="connsiteY43" fmla="*/ 289133 h 490327"/>
              <a:gd name="connsiteX44" fmla="*/ 7179 w 515490"/>
              <a:gd name="connsiteY44" fmla="*/ 289133 h 490327"/>
              <a:gd name="connsiteX45" fmla="*/ 7179 w 515490"/>
              <a:gd name="connsiteY45" fmla="*/ 254693 h 490327"/>
              <a:gd name="connsiteX46" fmla="*/ 33659 w 515490"/>
              <a:gd name="connsiteY46" fmla="*/ 228380 h 490327"/>
              <a:gd name="connsiteX47" fmla="*/ 68321 w 515490"/>
              <a:gd name="connsiteY47" fmla="*/ 228380 h 490327"/>
              <a:gd name="connsiteX48" fmla="*/ 241041 w 515490"/>
              <a:gd name="connsiteY48" fmla="*/ 378369 h 490327"/>
              <a:gd name="connsiteX49" fmla="*/ 241041 w 515490"/>
              <a:gd name="connsiteY49" fmla="*/ 412810 h 490327"/>
              <a:gd name="connsiteX50" fmla="*/ 214560 w 515490"/>
              <a:gd name="connsiteY50" fmla="*/ 439122 h 490327"/>
              <a:gd name="connsiteX51" fmla="*/ 208022 w 515490"/>
              <a:gd name="connsiteY51" fmla="*/ 443773 h 490327"/>
              <a:gd name="connsiteX52" fmla="*/ 179899 w 515490"/>
              <a:gd name="connsiteY52" fmla="*/ 439122 h 490327"/>
              <a:gd name="connsiteX53" fmla="*/ 175217 w 515490"/>
              <a:gd name="connsiteY53" fmla="*/ 411179 h 490327"/>
              <a:gd name="connsiteX54" fmla="*/ 175251 w 515490"/>
              <a:gd name="connsiteY54" fmla="*/ 411108 h 490327"/>
              <a:gd name="connsiteX55" fmla="*/ 179899 w 515490"/>
              <a:gd name="connsiteY55" fmla="*/ 404681 h 490327"/>
              <a:gd name="connsiteX56" fmla="*/ 206380 w 515490"/>
              <a:gd name="connsiteY56" fmla="*/ 378369 h 490327"/>
              <a:gd name="connsiteX57" fmla="*/ 241041 w 515490"/>
              <a:gd name="connsiteY57" fmla="*/ 378369 h 490327"/>
              <a:gd name="connsiteX58" fmla="*/ 64062 w 515490"/>
              <a:gd name="connsiteY58" fmla="*/ 49591 h 490327"/>
              <a:gd name="connsiteX59" fmla="*/ 203034 w 515490"/>
              <a:gd name="connsiteY59" fmla="*/ 2054 h 490327"/>
              <a:gd name="connsiteX60" fmla="*/ 135708 w 515490"/>
              <a:gd name="connsiteY60" fmla="*/ 53062 h 490327"/>
              <a:gd name="connsiteX61" fmla="*/ 123021 w 515490"/>
              <a:gd name="connsiteY61" fmla="*/ 146795 h 490327"/>
              <a:gd name="connsiteX62" fmla="*/ 216936 w 515490"/>
              <a:gd name="connsiteY62" fmla="*/ 159506 h 490327"/>
              <a:gd name="connsiteX63" fmla="*/ 262707 w 515490"/>
              <a:gd name="connsiteY63" fmla="*/ 124829 h 490327"/>
              <a:gd name="connsiteX64" fmla="*/ 376478 w 515490"/>
              <a:gd name="connsiteY64" fmla="*/ 124829 h 490327"/>
              <a:gd name="connsiteX65" fmla="*/ 471798 w 515490"/>
              <a:gd name="connsiteY65" fmla="*/ 218871 h 490327"/>
              <a:gd name="connsiteX66" fmla="*/ 472774 w 515490"/>
              <a:gd name="connsiteY66" fmla="*/ 219959 h 490327"/>
              <a:gd name="connsiteX67" fmla="*/ 504036 w 515490"/>
              <a:gd name="connsiteY67" fmla="*/ 251221 h 490327"/>
              <a:gd name="connsiteX68" fmla="*/ 504036 w 515490"/>
              <a:gd name="connsiteY68" fmla="*/ 306526 h 490327"/>
              <a:gd name="connsiteX69" fmla="*/ 451429 w 515490"/>
              <a:gd name="connsiteY69" fmla="*/ 308989 h 490327"/>
              <a:gd name="connsiteX70" fmla="*/ 448811 w 515490"/>
              <a:gd name="connsiteY70" fmla="*/ 306371 h 490327"/>
              <a:gd name="connsiteX71" fmla="*/ 447177 w 515490"/>
              <a:gd name="connsiteY71" fmla="*/ 304973 h 490327"/>
              <a:gd name="connsiteX72" fmla="*/ 417469 w 515490"/>
              <a:gd name="connsiteY72" fmla="*/ 275266 h 490327"/>
              <a:gd name="connsiteX73" fmla="*/ 398247 w 515490"/>
              <a:gd name="connsiteY73" fmla="*/ 275266 h 490327"/>
              <a:gd name="connsiteX74" fmla="*/ 398247 w 515490"/>
              <a:gd name="connsiteY74" fmla="*/ 294488 h 490327"/>
              <a:gd name="connsiteX75" fmla="*/ 429507 w 515490"/>
              <a:gd name="connsiteY75" fmla="*/ 325748 h 490327"/>
              <a:gd name="connsiteX76" fmla="*/ 432989 w 515490"/>
              <a:gd name="connsiteY76" fmla="*/ 328994 h 490327"/>
              <a:gd name="connsiteX77" fmla="*/ 434180 w 515490"/>
              <a:gd name="connsiteY77" fmla="*/ 330184 h 490327"/>
              <a:gd name="connsiteX78" fmla="*/ 434180 w 515490"/>
              <a:gd name="connsiteY78" fmla="*/ 369363 h 490327"/>
              <a:gd name="connsiteX79" fmla="*/ 395001 w 515490"/>
              <a:gd name="connsiteY79" fmla="*/ 369363 h 490327"/>
              <a:gd name="connsiteX80" fmla="*/ 390410 w 515490"/>
              <a:gd name="connsiteY80" fmla="*/ 364772 h 490327"/>
              <a:gd name="connsiteX81" fmla="*/ 371188 w 515490"/>
              <a:gd name="connsiteY81" fmla="*/ 364772 h 490327"/>
              <a:gd name="connsiteX82" fmla="*/ 367210 w 515490"/>
              <a:gd name="connsiteY82" fmla="*/ 374648 h 490327"/>
              <a:gd name="connsiteX83" fmla="*/ 371188 w 515490"/>
              <a:gd name="connsiteY83" fmla="*/ 384565 h 490327"/>
              <a:gd name="connsiteX84" fmla="*/ 377250 w 515490"/>
              <a:gd name="connsiteY84" fmla="*/ 390627 h 490327"/>
              <a:gd name="connsiteX85" fmla="*/ 377250 w 515490"/>
              <a:gd name="connsiteY85" fmla="*/ 426864 h 490327"/>
              <a:gd name="connsiteX86" fmla="*/ 341012 w 515490"/>
              <a:gd name="connsiteY86" fmla="*/ 426864 h 490327"/>
              <a:gd name="connsiteX87" fmla="*/ 340983 w 515490"/>
              <a:gd name="connsiteY87" fmla="*/ 426834 h 490327"/>
              <a:gd name="connsiteX88" fmla="*/ 340662 w 515490"/>
              <a:gd name="connsiteY88" fmla="*/ 426511 h 490327"/>
              <a:gd name="connsiteX89" fmla="*/ 334953 w 515490"/>
              <a:gd name="connsiteY89" fmla="*/ 420802 h 490327"/>
              <a:gd name="connsiteX90" fmla="*/ 328015 w 515490"/>
              <a:gd name="connsiteY90" fmla="*/ 417086 h 490327"/>
              <a:gd name="connsiteX91" fmla="*/ 315728 w 515490"/>
              <a:gd name="connsiteY91" fmla="*/ 420802 h 490327"/>
              <a:gd name="connsiteX92" fmla="*/ 315728 w 515490"/>
              <a:gd name="connsiteY92" fmla="*/ 440024 h 490327"/>
              <a:gd name="connsiteX93" fmla="*/ 321665 w 515490"/>
              <a:gd name="connsiteY93" fmla="*/ 445961 h 490327"/>
              <a:gd name="connsiteX94" fmla="*/ 321439 w 515490"/>
              <a:gd name="connsiteY94" fmla="*/ 482677 h 490327"/>
              <a:gd name="connsiteX95" fmla="*/ 284974 w 515490"/>
              <a:gd name="connsiteY95" fmla="*/ 483139 h 490327"/>
              <a:gd name="connsiteX96" fmla="*/ 246054 w 515490"/>
              <a:gd name="connsiteY96" fmla="*/ 446152 h 490327"/>
              <a:gd name="connsiteX97" fmla="*/ 260326 w 515490"/>
              <a:gd name="connsiteY97" fmla="*/ 431972 h 490327"/>
              <a:gd name="connsiteX98" fmla="*/ 260326 w 515490"/>
              <a:gd name="connsiteY98" fmla="*/ 359210 h 490327"/>
              <a:gd name="connsiteX99" fmla="*/ 221498 w 515490"/>
              <a:gd name="connsiteY99" fmla="*/ 344187 h 490327"/>
              <a:gd name="connsiteX100" fmla="*/ 206377 w 515490"/>
              <a:gd name="connsiteY100" fmla="*/ 305607 h 490327"/>
              <a:gd name="connsiteX101" fmla="*/ 167563 w 515490"/>
              <a:gd name="connsiteY101" fmla="*/ 290585 h 490327"/>
              <a:gd name="connsiteX102" fmla="*/ 152443 w 515490"/>
              <a:gd name="connsiteY102" fmla="*/ 252007 h 490327"/>
              <a:gd name="connsiteX103" fmla="*/ 102308 w 515490"/>
              <a:gd name="connsiteY103" fmla="*/ 238711 h 490327"/>
              <a:gd name="connsiteX104" fmla="*/ 87605 w 515490"/>
              <a:gd name="connsiteY104" fmla="*/ 209221 h 490327"/>
              <a:gd name="connsiteX105" fmla="*/ 19272 w 515490"/>
              <a:gd name="connsiteY105" fmla="*/ 204926 h 490327"/>
              <a:gd name="connsiteX106" fmla="*/ 64062 w 515490"/>
              <a:gd name="connsiteY106" fmla="*/ 49591 h 49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515490" h="490327">
                <a:moveTo>
                  <a:pt x="267690" y="4226"/>
                </a:moveTo>
                <a:cubicBezTo>
                  <a:pt x="269229" y="3060"/>
                  <a:pt x="270574" y="1698"/>
                  <a:pt x="271705" y="187"/>
                </a:cubicBezTo>
                <a:lnTo>
                  <a:pt x="341341" y="187"/>
                </a:lnTo>
                <a:cubicBezTo>
                  <a:pt x="341662" y="187"/>
                  <a:pt x="341986" y="179"/>
                  <a:pt x="342306" y="164"/>
                </a:cubicBezTo>
                <a:cubicBezTo>
                  <a:pt x="346928" y="-55"/>
                  <a:pt x="351547" y="-54"/>
                  <a:pt x="356146" y="164"/>
                </a:cubicBezTo>
                <a:cubicBezTo>
                  <a:pt x="356470" y="179"/>
                  <a:pt x="356790" y="187"/>
                  <a:pt x="357114" y="187"/>
                </a:cubicBezTo>
                <a:lnTo>
                  <a:pt x="358155" y="187"/>
                </a:lnTo>
                <a:cubicBezTo>
                  <a:pt x="373786" y="187"/>
                  <a:pt x="388561" y="3614"/>
                  <a:pt x="401817" y="9738"/>
                </a:cubicBezTo>
                <a:cubicBezTo>
                  <a:pt x="402167" y="9900"/>
                  <a:pt x="402523" y="10052"/>
                  <a:pt x="402885" y="10194"/>
                </a:cubicBezTo>
                <a:cubicBezTo>
                  <a:pt x="427827" y="20038"/>
                  <a:pt x="450094" y="36808"/>
                  <a:pt x="466492" y="59737"/>
                </a:cubicBezTo>
                <a:cubicBezTo>
                  <a:pt x="491203" y="94297"/>
                  <a:pt x="498912" y="137627"/>
                  <a:pt x="488370" y="177940"/>
                </a:cubicBezTo>
                <a:lnTo>
                  <a:pt x="399161" y="89927"/>
                </a:lnTo>
                <a:cubicBezTo>
                  <a:pt x="395344" y="86163"/>
                  <a:pt x="390201" y="84052"/>
                  <a:pt x="384842" y="84052"/>
                </a:cubicBezTo>
                <a:lnTo>
                  <a:pt x="255856" y="84052"/>
                </a:lnTo>
                <a:cubicBezTo>
                  <a:pt x="255576" y="84052"/>
                  <a:pt x="255299" y="84058"/>
                  <a:pt x="255022" y="84069"/>
                </a:cubicBezTo>
                <a:cubicBezTo>
                  <a:pt x="250873" y="84238"/>
                  <a:pt x="246864" y="85673"/>
                  <a:pt x="243542" y="88190"/>
                </a:cubicBezTo>
                <a:lnTo>
                  <a:pt x="192312" y="127004"/>
                </a:lnTo>
                <a:cubicBezTo>
                  <a:pt x="190869" y="128098"/>
                  <a:pt x="189345" y="129021"/>
                  <a:pt x="187770" y="129774"/>
                </a:cubicBezTo>
                <a:cubicBezTo>
                  <a:pt x="176743" y="135052"/>
                  <a:pt x="163109" y="132078"/>
                  <a:pt x="155400" y="122008"/>
                </a:cubicBezTo>
                <a:cubicBezTo>
                  <a:pt x="154305" y="120577"/>
                  <a:pt x="153381" y="119071"/>
                  <a:pt x="152625" y="117513"/>
                </a:cubicBezTo>
                <a:cubicBezTo>
                  <a:pt x="147335" y="106608"/>
                  <a:pt x="150280" y="93181"/>
                  <a:pt x="160333" y="85565"/>
                </a:cubicBezTo>
                <a:lnTo>
                  <a:pt x="267690" y="4226"/>
                </a:lnTo>
                <a:close/>
                <a:moveTo>
                  <a:pt x="133507" y="305253"/>
                </a:moveTo>
                <a:lnTo>
                  <a:pt x="133147" y="305607"/>
                </a:lnTo>
                <a:lnTo>
                  <a:pt x="106667" y="331919"/>
                </a:lnTo>
                <a:lnTo>
                  <a:pt x="106320" y="332267"/>
                </a:lnTo>
                <a:cubicBezTo>
                  <a:pt x="96723" y="341425"/>
                  <a:pt x="81470" y="341308"/>
                  <a:pt x="72017" y="331916"/>
                </a:cubicBezTo>
                <a:cubicBezTo>
                  <a:pt x="62445" y="322407"/>
                  <a:pt x="62445" y="306988"/>
                  <a:pt x="72017" y="297476"/>
                </a:cubicBezTo>
                <a:lnTo>
                  <a:pt x="98497" y="271166"/>
                </a:lnTo>
                <a:cubicBezTo>
                  <a:pt x="108069" y="261655"/>
                  <a:pt x="123588" y="261655"/>
                  <a:pt x="133159" y="271166"/>
                </a:cubicBezTo>
                <a:cubicBezTo>
                  <a:pt x="142614" y="280559"/>
                  <a:pt x="142729" y="295720"/>
                  <a:pt x="133507" y="305253"/>
                </a:cubicBezTo>
                <a:close/>
                <a:moveTo>
                  <a:pt x="125603" y="351432"/>
                </a:moveTo>
                <a:cubicBezTo>
                  <a:pt x="116381" y="360968"/>
                  <a:pt x="116497" y="376127"/>
                  <a:pt x="125952" y="385519"/>
                </a:cubicBezTo>
                <a:cubicBezTo>
                  <a:pt x="135523" y="395031"/>
                  <a:pt x="151042" y="395031"/>
                  <a:pt x="160614" y="385519"/>
                </a:cubicBezTo>
                <a:lnTo>
                  <a:pt x="187093" y="359210"/>
                </a:lnTo>
                <a:cubicBezTo>
                  <a:pt x="196664" y="349698"/>
                  <a:pt x="196664" y="334279"/>
                  <a:pt x="187093" y="324769"/>
                </a:cubicBezTo>
                <a:cubicBezTo>
                  <a:pt x="185912" y="323595"/>
                  <a:pt x="184640" y="322565"/>
                  <a:pt x="183299" y="321681"/>
                </a:cubicBezTo>
                <a:cubicBezTo>
                  <a:pt x="173916" y="315491"/>
                  <a:pt x="161188" y="316405"/>
                  <a:pt x="152791" y="324419"/>
                </a:cubicBezTo>
                <a:lnTo>
                  <a:pt x="152443" y="324767"/>
                </a:lnTo>
                <a:lnTo>
                  <a:pt x="125963" y="351079"/>
                </a:lnTo>
                <a:lnTo>
                  <a:pt x="125603" y="351432"/>
                </a:lnTo>
                <a:close/>
                <a:moveTo>
                  <a:pt x="68321" y="228380"/>
                </a:moveTo>
                <a:cubicBezTo>
                  <a:pt x="77893" y="237892"/>
                  <a:pt x="77893" y="253312"/>
                  <a:pt x="68321" y="262821"/>
                </a:cubicBezTo>
                <a:lnTo>
                  <a:pt x="41841" y="289133"/>
                </a:lnTo>
                <a:cubicBezTo>
                  <a:pt x="32269" y="298642"/>
                  <a:pt x="16751" y="298642"/>
                  <a:pt x="7179" y="289133"/>
                </a:cubicBezTo>
                <a:cubicBezTo>
                  <a:pt x="-2393" y="279621"/>
                  <a:pt x="-2393" y="264202"/>
                  <a:pt x="7179" y="254693"/>
                </a:cubicBezTo>
                <a:lnTo>
                  <a:pt x="33659" y="228380"/>
                </a:lnTo>
                <a:cubicBezTo>
                  <a:pt x="43230" y="218871"/>
                  <a:pt x="58749" y="218871"/>
                  <a:pt x="68321" y="228380"/>
                </a:cubicBezTo>
                <a:close/>
                <a:moveTo>
                  <a:pt x="241041" y="378369"/>
                </a:moveTo>
                <a:cubicBezTo>
                  <a:pt x="250612" y="387881"/>
                  <a:pt x="250612" y="403300"/>
                  <a:pt x="241041" y="412810"/>
                </a:cubicBezTo>
                <a:lnTo>
                  <a:pt x="214560" y="439122"/>
                </a:lnTo>
                <a:cubicBezTo>
                  <a:pt x="212597" y="441071"/>
                  <a:pt x="210384" y="442623"/>
                  <a:pt x="208022" y="443773"/>
                </a:cubicBezTo>
                <a:cubicBezTo>
                  <a:pt x="198872" y="448231"/>
                  <a:pt x="187507" y="446679"/>
                  <a:pt x="179899" y="439122"/>
                </a:cubicBezTo>
                <a:cubicBezTo>
                  <a:pt x="172291" y="431562"/>
                  <a:pt x="170730" y="420269"/>
                  <a:pt x="175217" y="411179"/>
                </a:cubicBezTo>
                <a:lnTo>
                  <a:pt x="175251" y="411108"/>
                </a:lnTo>
                <a:cubicBezTo>
                  <a:pt x="176405" y="408789"/>
                  <a:pt x="177955" y="406612"/>
                  <a:pt x="179899" y="404681"/>
                </a:cubicBezTo>
                <a:lnTo>
                  <a:pt x="206380" y="378369"/>
                </a:lnTo>
                <a:cubicBezTo>
                  <a:pt x="215952" y="368860"/>
                  <a:pt x="231469" y="368860"/>
                  <a:pt x="241041" y="378369"/>
                </a:cubicBezTo>
                <a:close/>
                <a:moveTo>
                  <a:pt x="64062" y="49591"/>
                </a:moveTo>
                <a:cubicBezTo>
                  <a:pt x="102002" y="11894"/>
                  <a:pt x="153606" y="-3952"/>
                  <a:pt x="203034" y="2054"/>
                </a:cubicBezTo>
                <a:lnTo>
                  <a:pt x="135708" y="53062"/>
                </a:lnTo>
                <a:cubicBezTo>
                  <a:pt x="106205" y="75415"/>
                  <a:pt x="100522" y="117404"/>
                  <a:pt x="123021" y="146795"/>
                </a:cubicBezTo>
                <a:cubicBezTo>
                  <a:pt x="145472" y="176123"/>
                  <a:pt x="187497" y="181811"/>
                  <a:pt x="216936" y="159506"/>
                </a:cubicBezTo>
                <a:lnTo>
                  <a:pt x="262707" y="124829"/>
                </a:lnTo>
                <a:lnTo>
                  <a:pt x="376478" y="124829"/>
                </a:lnTo>
                <a:lnTo>
                  <a:pt x="471798" y="218871"/>
                </a:lnTo>
                <a:cubicBezTo>
                  <a:pt x="472100" y="219246"/>
                  <a:pt x="472426" y="219611"/>
                  <a:pt x="472774" y="219959"/>
                </a:cubicBezTo>
                <a:lnTo>
                  <a:pt x="504036" y="251221"/>
                </a:lnTo>
                <a:cubicBezTo>
                  <a:pt x="519309" y="266493"/>
                  <a:pt x="519309" y="291253"/>
                  <a:pt x="504036" y="306526"/>
                </a:cubicBezTo>
                <a:cubicBezTo>
                  <a:pt x="489634" y="320928"/>
                  <a:pt x="466793" y="321749"/>
                  <a:pt x="451429" y="308989"/>
                </a:cubicBezTo>
                <a:lnTo>
                  <a:pt x="448811" y="306371"/>
                </a:lnTo>
                <a:cubicBezTo>
                  <a:pt x="448297" y="305854"/>
                  <a:pt x="447750" y="305389"/>
                  <a:pt x="447177" y="304973"/>
                </a:cubicBezTo>
                <a:lnTo>
                  <a:pt x="417469" y="275266"/>
                </a:lnTo>
                <a:cubicBezTo>
                  <a:pt x="412160" y="269957"/>
                  <a:pt x="403554" y="269957"/>
                  <a:pt x="398247" y="275266"/>
                </a:cubicBezTo>
                <a:cubicBezTo>
                  <a:pt x="392938" y="280572"/>
                  <a:pt x="392938" y="289179"/>
                  <a:pt x="398247" y="294488"/>
                </a:cubicBezTo>
                <a:lnTo>
                  <a:pt x="429507" y="325748"/>
                </a:lnTo>
                <a:cubicBezTo>
                  <a:pt x="430638" y="326879"/>
                  <a:pt x="431801" y="327961"/>
                  <a:pt x="432989" y="328994"/>
                </a:cubicBezTo>
                <a:lnTo>
                  <a:pt x="434180" y="330184"/>
                </a:lnTo>
                <a:cubicBezTo>
                  <a:pt x="444999" y="341004"/>
                  <a:pt x="444999" y="358544"/>
                  <a:pt x="434180" y="369363"/>
                </a:cubicBezTo>
                <a:cubicBezTo>
                  <a:pt x="423360" y="380183"/>
                  <a:pt x="405821" y="380183"/>
                  <a:pt x="395001" y="369363"/>
                </a:cubicBezTo>
                <a:lnTo>
                  <a:pt x="390410" y="364772"/>
                </a:lnTo>
                <a:cubicBezTo>
                  <a:pt x="385103" y="359462"/>
                  <a:pt x="376497" y="359462"/>
                  <a:pt x="371188" y="364772"/>
                </a:cubicBezTo>
                <a:cubicBezTo>
                  <a:pt x="368466" y="367493"/>
                  <a:pt x="367140" y="371081"/>
                  <a:pt x="367210" y="374648"/>
                </a:cubicBezTo>
                <a:cubicBezTo>
                  <a:pt x="367129" y="378228"/>
                  <a:pt x="368455" y="381833"/>
                  <a:pt x="371188" y="384565"/>
                </a:cubicBezTo>
                <a:lnTo>
                  <a:pt x="377250" y="390627"/>
                </a:lnTo>
                <a:cubicBezTo>
                  <a:pt x="387256" y="400634"/>
                  <a:pt x="387256" y="416858"/>
                  <a:pt x="377250" y="426864"/>
                </a:cubicBezTo>
                <a:cubicBezTo>
                  <a:pt x="367243" y="436871"/>
                  <a:pt x="351019" y="436871"/>
                  <a:pt x="341012" y="426864"/>
                </a:cubicBezTo>
                <a:lnTo>
                  <a:pt x="340983" y="426834"/>
                </a:lnTo>
                <a:lnTo>
                  <a:pt x="340662" y="426511"/>
                </a:lnTo>
                <a:lnTo>
                  <a:pt x="334953" y="420802"/>
                </a:lnTo>
                <a:cubicBezTo>
                  <a:pt x="332982" y="418831"/>
                  <a:pt x="330557" y="417591"/>
                  <a:pt x="328015" y="417086"/>
                </a:cubicBezTo>
                <a:cubicBezTo>
                  <a:pt x="323709" y="416224"/>
                  <a:pt x="319066" y="417461"/>
                  <a:pt x="315728" y="420802"/>
                </a:cubicBezTo>
                <a:cubicBezTo>
                  <a:pt x="310419" y="426108"/>
                  <a:pt x="310419" y="434715"/>
                  <a:pt x="315728" y="440024"/>
                </a:cubicBezTo>
                <a:lnTo>
                  <a:pt x="321665" y="445961"/>
                </a:lnTo>
                <a:cubicBezTo>
                  <a:pt x="331642" y="456180"/>
                  <a:pt x="331566" y="472551"/>
                  <a:pt x="321439" y="482677"/>
                </a:cubicBezTo>
                <a:cubicBezTo>
                  <a:pt x="311422" y="492695"/>
                  <a:pt x="295244" y="492901"/>
                  <a:pt x="284974" y="483139"/>
                </a:cubicBezTo>
                <a:lnTo>
                  <a:pt x="246054" y="446152"/>
                </a:lnTo>
                <a:lnTo>
                  <a:pt x="260326" y="431972"/>
                </a:lnTo>
                <a:cubicBezTo>
                  <a:pt x="280548" y="411877"/>
                  <a:pt x="280548" y="379302"/>
                  <a:pt x="260326" y="359210"/>
                </a:cubicBezTo>
                <a:cubicBezTo>
                  <a:pt x="249650" y="348602"/>
                  <a:pt x="235476" y="343595"/>
                  <a:pt x="221498" y="344187"/>
                </a:cubicBezTo>
                <a:cubicBezTo>
                  <a:pt x="222090" y="330296"/>
                  <a:pt x="217050" y="316214"/>
                  <a:pt x="206377" y="305607"/>
                </a:cubicBezTo>
                <a:cubicBezTo>
                  <a:pt x="195707" y="295005"/>
                  <a:pt x="181538" y="289997"/>
                  <a:pt x="167563" y="290585"/>
                </a:cubicBezTo>
                <a:cubicBezTo>
                  <a:pt x="168157" y="276696"/>
                  <a:pt x="163117" y="262611"/>
                  <a:pt x="152443" y="252007"/>
                </a:cubicBezTo>
                <a:cubicBezTo>
                  <a:pt x="138862" y="238510"/>
                  <a:pt x="119612" y="234078"/>
                  <a:pt x="102308" y="238711"/>
                </a:cubicBezTo>
                <a:cubicBezTo>
                  <a:pt x="100849" y="227926"/>
                  <a:pt x="95948" y="217509"/>
                  <a:pt x="87605" y="209221"/>
                </a:cubicBezTo>
                <a:cubicBezTo>
                  <a:pt x="68944" y="190678"/>
                  <a:pt x="39585" y="189248"/>
                  <a:pt x="19272" y="204926"/>
                </a:cubicBezTo>
                <a:cubicBezTo>
                  <a:pt x="6719" y="150840"/>
                  <a:pt x="21649" y="91732"/>
                  <a:pt x="64062" y="49591"/>
                </a:cubicBezTo>
                <a:close/>
              </a:path>
            </a:pathLst>
          </a:custGeom>
          <a:gradFill>
            <a:gsLst>
              <a:gs pos="0">
                <a:srgbClr val="8DC9E9"/>
              </a:gs>
              <a:gs pos="100000">
                <a:srgbClr val="CD98D0"/>
              </a:gs>
            </a:gsLst>
            <a:lin ang="2700000" scaled="1"/>
          </a:gradFill>
          <a:ln w="3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377550717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70FD1207-2B2C-862E-219B-84092641097F}"/>
              </a:ext>
              <a:ext uri="{C183D7F6-B498-43B3-948B-1728B52AA6E4}">
                <adec:decorative xmlns:adec="http://schemas.microsoft.com/office/drawing/2017/decorative" val="1"/>
              </a:ext>
            </a:extLst>
          </p:cNvPr>
          <p:cNvGrpSpPr/>
          <p:nvPr/>
        </p:nvGrpSpPr>
        <p:grpSpPr>
          <a:xfrm>
            <a:off x="1897315" y="2020768"/>
            <a:ext cx="425715" cy="520323"/>
            <a:chOff x="2699582" y="-1245398"/>
            <a:chExt cx="407574" cy="498147"/>
          </a:xfrm>
          <a:gradFill>
            <a:gsLst>
              <a:gs pos="0">
                <a:srgbClr val="E497FE"/>
              </a:gs>
              <a:gs pos="100000">
                <a:srgbClr val="01B0F0"/>
              </a:gs>
            </a:gsLst>
            <a:lin ang="2700000" scaled="0"/>
          </a:gradFill>
        </p:grpSpPr>
        <p:sp>
          <p:nvSpPr>
            <p:cNvPr id="36" name="Freeform 35">
              <a:extLst>
                <a:ext uri="{FF2B5EF4-FFF2-40B4-BE49-F238E27FC236}">
                  <a16:creationId xmlns:a16="http://schemas.microsoft.com/office/drawing/2014/main" id="{DF62F2E8-935A-B6E2-96A9-3F0D1802C9D5}"/>
                </a:ext>
              </a:extLst>
            </p:cNvPr>
            <p:cNvSpPr/>
            <p:nvPr/>
          </p:nvSpPr>
          <p:spPr>
            <a:xfrm>
              <a:off x="2744859" y="-917075"/>
              <a:ext cx="45291" cy="113219"/>
            </a:xfrm>
            <a:custGeom>
              <a:avLst/>
              <a:gdLst>
                <a:gd name="connsiteX0" fmla="*/ 0 w 45291"/>
                <a:gd name="connsiteY0" fmla="*/ 0 h 113219"/>
                <a:gd name="connsiteX1" fmla="*/ 45291 w 45291"/>
                <a:gd name="connsiteY1" fmla="*/ 0 h 113219"/>
                <a:gd name="connsiteX2" fmla="*/ 45291 w 45291"/>
                <a:gd name="connsiteY2" fmla="*/ 113220 h 113219"/>
                <a:gd name="connsiteX3" fmla="*/ 0 w 45291"/>
                <a:gd name="connsiteY3" fmla="*/ 113220 h 113219"/>
              </a:gdLst>
              <a:ahLst/>
              <a:cxnLst>
                <a:cxn ang="0">
                  <a:pos x="connsiteX0" y="connsiteY0"/>
                </a:cxn>
                <a:cxn ang="0">
                  <a:pos x="connsiteX1" y="connsiteY1"/>
                </a:cxn>
                <a:cxn ang="0">
                  <a:pos x="connsiteX2" y="connsiteY2"/>
                </a:cxn>
                <a:cxn ang="0">
                  <a:pos x="connsiteX3" y="connsiteY3"/>
                </a:cxn>
              </a:cxnLst>
              <a:rect l="l" t="t" r="r" b="b"/>
              <a:pathLst>
                <a:path w="45291" h="113219">
                  <a:moveTo>
                    <a:pt x="0" y="0"/>
                  </a:moveTo>
                  <a:lnTo>
                    <a:pt x="45291" y="0"/>
                  </a:lnTo>
                  <a:lnTo>
                    <a:pt x="45291" y="113220"/>
                  </a:lnTo>
                  <a:lnTo>
                    <a:pt x="0" y="113220"/>
                  </a:lnTo>
                  <a:close/>
                </a:path>
              </a:pathLst>
            </a:custGeom>
            <a:grpFill/>
            <a:ln w="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36">
              <a:extLst>
                <a:ext uri="{FF2B5EF4-FFF2-40B4-BE49-F238E27FC236}">
                  <a16:creationId xmlns:a16="http://schemas.microsoft.com/office/drawing/2014/main" id="{14AF0454-D593-A0FE-4118-67BD392A21BF}"/>
                </a:ext>
              </a:extLst>
            </p:cNvPr>
            <p:cNvSpPr/>
            <p:nvPr/>
          </p:nvSpPr>
          <p:spPr>
            <a:xfrm>
              <a:off x="2835444" y="-917075"/>
              <a:ext cx="45287" cy="113219"/>
            </a:xfrm>
            <a:custGeom>
              <a:avLst/>
              <a:gdLst>
                <a:gd name="connsiteX0" fmla="*/ 0 w 45287"/>
                <a:gd name="connsiteY0" fmla="*/ 0 h 113219"/>
                <a:gd name="connsiteX1" fmla="*/ 45287 w 45287"/>
                <a:gd name="connsiteY1" fmla="*/ 0 h 113219"/>
                <a:gd name="connsiteX2" fmla="*/ 45287 w 45287"/>
                <a:gd name="connsiteY2" fmla="*/ 113220 h 113219"/>
                <a:gd name="connsiteX3" fmla="*/ 0 w 45287"/>
                <a:gd name="connsiteY3" fmla="*/ 113220 h 113219"/>
              </a:gdLst>
              <a:ahLst/>
              <a:cxnLst>
                <a:cxn ang="0">
                  <a:pos x="connsiteX0" y="connsiteY0"/>
                </a:cxn>
                <a:cxn ang="0">
                  <a:pos x="connsiteX1" y="connsiteY1"/>
                </a:cxn>
                <a:cxn ang="0">
                  <a:pos x="connsiteX2" y="connsiteY2"/>
                </a:cxn>
                <a:cxn ang="0">
                  <a:pos x="connsiteX3" y="connsiteY3"/>
                </a:cxn>
              </a:cxnLst>
              <a:rect l="l" t="t" r="r" b="b"/>
              <a:pathLst>
                <a:path w="45287" h="113219">
                  <a:moveTo>
                    <a:pt x="0" y="0"/>
                  </a:moveTo>
                  <a:lnTo>
                    <a:pt x="45287" y="0"/>
                  </a:lnTo>
                  <a:lnTo>
                    <a:pt x="45287" y="113220"/>
                  </a:lnTo>
                  <a:lnTo>
                    <a:pt x="0" y="113220"/>
                  </a:lnTo>
                  <a:close/>
                </a:path>
              </a:pathLst>
            </a:custGeom>
            <a:grpFill/>
            <a:ln w="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37">
              <a:extLst>
                <a:ext uri="{FF2B5EF4-FFF2-40B4-BE49-F238E27FC236}">
                  <a16:creationId xmlns:a16="http://schemas.microsoft.com/office/drawing/2014/main" id="{AF55621B-E597-5D85-D358-5A82711F1B8B}"/>
                </a:ext>
              </a:extLst>
            </p:cNvPr>
            <p:cNvSpPr/>
            <p:nvPr/>
          </p:nvSpPr>
          <p:spPr>
            <a:xfrm>
              <a:off x="2926008" y="-917075"/>
              <a:ext cx="45287" cy="113219"/>
            </a:xfrm>
            <a:custGeom>
              <a:avLst/>
              <a:gdLst>
                <a:gd name="connsiteX0" fmla="*/ 0 w 45287"/>
                <a:gd name="connsiteY0" fmla="*/ 0 h 113219"/>
                <a:gd name="connsiteX1" fmla="*/ 45287 w 45287"/>
                <a:gd name="connsiteY1" fmla="*/ 0 h 113219"/>
                <a:gd name="connsiteX2" fmla="*/ 45287 w 45287"/>
                <a:gd name="connsiteY2" fmla="*/ 113220 h 113219"/>
                <a:gd name="connsiteX3" fmla="*/ 0 w 45287"/>
                <a:gd name="connsiteY3" fmla="*/ 113220 h 113219"/>
              </a:gdLst>
              <a:ahLst/>
              <a:cxnLst>
                <a:cxn ang="0">
                  <a:pos x="connsiteX0" y="connsiteY0"/>
                </a:cxn>
                <a:cxn ang="0">
                  <a:pos x="connsiteX1" y="connsiteY1"/>
                </a:cxn>
                <a:cxn ang="0">
                  <a:pos x="connsiteX2" y="connsiteY2"/>
                </a:cxn>
                <a:cxn ang="0">
                  <a:pos x="connsiteX3" y="connsiteY3"/>
                </a:cxn>
              </a:cxnLst>
              <a:rect l="l" t="t" r="r" b="b"/>
              <a:pathLst>
                <a:path w="45287" h="113219">
                  <a:moveTo>
                    <a:pt x="0" y="0"/>
                  </a:moveTo>
                  <a:lnTo>
                    <a:pt x="45287" y="0"/>
                  </a:lnTo>
                  <a:lnTo>
                    <a:pt x="45287" y="113220"/>
                  </a:lnTo>
                  <a:lnTo>
                    <a:pt x="0" y="113220"/>
                  </a:lnTo>
                  <a:close/>
                </a:path>
              </a:pathLst>
            </a:custGeom>
            <a:grpFill/>
            <a:ln w="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38">
              <a:extLst>
                <a:ext uri="{FF2B5EF4-FFF2-40B4-BE49-F238E27FC236}">
                  <a16:creationId xmlns:a16="http://schemas.microsoft.com/office/drawing/2014/main" id="{ED2A13EB-C842-2852-5C89-AA28F9241947}"/>
                </a:ext>
              </a:extLst>
            </p:cNvPr>
            <p:cNvSpPr/>
            <p:nvPr/>
          </p:nvSpPr>
          <p:spPr>
            <a:xfrm>
              <a:off x="3016573" y="-917075"/>
              <a:ext cx="45291" cy="113219"/>
            </a:xfrm>
            <a:custGeom>
              <a:avLst/>
              <a:gdLst>
                <a:gd name="connsiteX0" fmla="*/ 0 w 45291"/>
                <a:gd name="connsiteY0" fmla="*/ 0 h 113219"/>
                <a:gd name="connsiteX1" fmla="*/ 45291 w 45291"/>
                <a:gd name="connsiteY1" fmla="*/ 0 h 113219"/>
                <a:gd name="connsiteX2" fmla="*/ 45291 w 45291"/>
                <a:gd name="connsiteY2" fmla="*/ 113220 h 113219"/>
                <a:gd name="connsiteX3" fmla="*/ 0 w 45291"/>
                <a:gd name="connsiteY3" fmla="*/ 113220 h 113219"/>
              </a:gdLst>
              <a:ahLst/>
              <a:cxnLst>
                <a:cxn ang="0">
                  <a:pos x="connsiteX0" y="connsiteY0"/>
                </a:cxn>
                <a:cxn ang="0">
                  <a:pos x="connsiteX1" y="connsiteY1"/>
                </a:cxn>
                <a:cxn ang="0">
                  <a:pos x="connsiteX2" y="connsiteY2"/>
                </a:cxn>
                <a:cxn ang="0">
                  <a:pos x="connsiteX3" y="connsiteY3"/>
                </a:cxn>
              </a:cxnLst>
              <a:rect l="l" t="t" r="r" b="b"/>
              <a:pathLst>
                <a:path w="45291" h="113219">
                  <a:moveTo>
                    <a:pt x="0" y="0"/>
                  </a:moveTo>
                  <a:lnTo>
                    <a:pt x="45291" y="0"/>
                  </a:lnTo>
                  <a:lnTo>
                    <a:pt x="45291" y="113220"/>
                  </a:lnTo>
                  <a:lnTo>
                    <a:pt x="0" y="113220"/>
                  </a:lnTo>
                  <a:close/>
                </a:path>
              </a:pathLst>
            </a:custGeom>
            <a:grpFill/>
            <a:ln w="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39">
              <a:extLst>
                <a:ext uri="{FF2B5EF4-FFF2-40B4-BE49-F238E27FC236}">
                  <a16:creationId xmlns:a16="http://schemas.microsoft.com/office/drawing/2014/main" id="{108FFE26-5A3E-D743-D5A7-4AE455A9B874}"/>
                </a:ext>
              </a:extLst>
            </p:cNvPr>
            <p:cNvSpPr/>
            <p:nvPr/>
          </p:nvSpPr>
          <p:spPr>
            <a:xfrm>
              <a:off x="2699582" y="-973680"/>
              <a:ext cx="407574" cy="45287"/>
            </a:xfrm>
            <a:custGeom>
              <a:avLst/>
              <a:gdLst>
                <a:gd name="connsiteX0" fmla="*/ 0 w 407574"/>
                <a:gd name="connsiteY0" fmla="*/ 0 h 45287"/>
                <a:gd name="connsiteX1" fmla="*/ 407575 w 407574"/>
                <a:gd name="connsiteY1" fmla="*/ 0 h 45287"/>
                <a:gd name="connsiteX2" fmla="*/ 407575 w 407574"/>
                <a:gd name="connsiteY2" fmla="*/ 45288 h 45287"/>
                <a:gd name="connsiteX3" fmla="*/ 0 w 407574"/>
                <a:gd name="connsiteY3" fmla="*/ 45288 h 45287"/>
              </a:gdLst>
              <a:ahLst/>
              <a:cxnLst>
                <a:cxn ang="0">
                  <a:pos x="connsiteX0" y="connsiteY0"/>
                </a:cxn>
                <a:cxn ang="0">
                  <a:pos x="connsiteX1" y="connsiteY1"/>
                </a:cxn>
                <a:cxn ang="0">
                  <a:pos x="connsiteX2" y="connsiteY2"/>
                </a:cxn>
                <a:cxn ang="0">
                  <a:pos x="connsiteX3" y="connsiteY3"/>
                </a:cxn>
              </a:cxnLst>
              <a:rect l="l" t="t" r="r" b="b"/>
              <a:pathLst>
                <a:path w="407574" h="45287">
                  <a:moveTo>
                    <a:pt x="0" y="0"/>
                  </a:moveTo>
                  <a:lnTo>
                    <a:pt x="407575" y="0"/>
                  </a:lnTo>
                  <a:lnTo>
                    <a:pt x="407575" y="45288"/>
                  </a:lnTo>
                  <a:lnTo>
                    <a:pt x="0" y="45288"/>
                  </a:lnTo>
                  <a:close/>
                </a:path>
              </a:pathLst>
            </a:custGeom>
            <a:grpFill/>
            <a:ln w="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40">
              <a:extLst>
                <a:ext uri="{FF2B5EF4-FFF2-40B4-BE49-F238E27FC236}">
                  <a16:creationId xmlns:a16="http://schemas.microsoft.com/office/drawing/2014/main" id="{80319749-403A-C64C-5A25-0C76DA39D4DA}"/>
                </a:ext>
              </a:extLst>
            </p:cNvPr>
            <p:cNvSpPr/>
            <p:nvPr/>
          </p:nvSpPr>
          <p:spPr>
            <a:xfrm>
              <a:off x="2699582" y="-792538"/>
              <a:ext cx="407574" cy="45287"/>
            </a:xfrm>
            <a:custGeom>
              <a:avLst/>
              <a:gdLst>
                <a:gd name="connsiteX0" fmla="*/ 0 w 407574"/>
                <a:gd name="connsiteY0" fmla="*/ 0 h 45287"/>
                <a:gd name="connsiteX1" fmla="*/ 407575 w 407574"/>
                <a:gd name="connsiteY1" fmla="*/ 0 h 45287"/>
                <a:gd name="connsiteX2" fmla="*/ 407575 w 407574"/>
                <a:gd name="connsiteY2" fmla="*/ 45288 h 45287"/>
                <a:gd name="connsiteX3" fmla="*/ 0 w 407574"/>
                <a:gd name="connsiteY3" fmla="*/ 45288 h 45287"/>
              </a:gdLst>
              <a:ahLst/>
              <a:cxnLst>
                <a:cxn ang="0">
                  <a:pos x="connsiteX0" y="connsiteY0"/>
                </a:cxn>
                <a:cxn ang="0">
                  <a:pos x="connsiteX1" y="connsiteY1"/>
                </a:cxn>
                <a:cxn ang="0">
                  <a:pos x="connsiteX2" y="connsiteY2"/>
                </a:cxn>
                <a:cxn ang="0">
                  <a:pos x="connsiteX3" y="connsiteY3"/>
                </a:cxn>
              </a:cxnLst>
              <a:rect l="l" t="t" r="r" b="b"/>
              <a:pathLst>
                <a:path w="407574" h="45287">
                  <a:moveTo>
                    <a:pt x="0" y="0"/>
                  </a:moveTo>
                  <a:lnTo>
                    <a:pt x="407575" y="0"/>
                  </a:lnTo>
                  <a:lnTo>
                    <a:pt x="407575" y="45288"/>
                  </a:lnTo>
                  <a:lnTo>
                    <a:pt x="0" y="45288"/>
                  </a:lnTo>
                  <a:close/>
                </a:path>
              </a:pathLst>
            </a:custGeom>
            <a:grpFill/>
            <a:ln w="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41">
              <a:extLst>
                <a:ext uri="{FF2B5EF4-FFF2-40B4-BE49-F238E27FC236}">
                  <a16:creationId xmlns:a16="http://schemas.microsoft.com/office/drawing/2014/main" id="{54F0ADCD-7BFE-EF7B-FD1B-F1EDF1C4C741}"/>
                </a:ext>
              </a:extLst>
            </p:cNvPr>
            <p:cNvSpPr/>
            <p:nvPr/>
          </p:nvSpPr>
          <p:spPr>
            <a:xfrm>
              <a:off x="2744857" y="-1245398"/>
              <a:ext cx="317010" cy="260398"/>
            </a:xfrm>
            <a:custGeom>
              <a:avLst/>
              <a:gdLst>
                <a:gd name="connsiteX0" fmla="*/ 316439 w 317010"/>
                <a:gd name="connsiteY0" fmla="*/ 260391 h 260398"/>
                <a:gd name="connsiteX1" fmla="*/ 317010 w 317010"/>
                <a:gd name="connsiteY1" fmla="*/ 249071 h 260398"/>
                <a:gd name="connsiteX2" fmla="*/ 181149 w 317010"/>
                <a:gd name="connsiteY2" fmla="*/ 92372 h 260398"/>
                <a:gd name="connsiteX3" fmla="*/ 181149 w 317010"/>
                <a:gd name="connsiteY3" fmla="*/ 22644 h 260398"/>
                <a:gd name="connsiteX4" fmla="*/ 158505 w 317010"/>
                <a:gd name="connsiteY4" fmla="*/ 0 h 260398"/>
                <a:gd name="connsiteX5" fmla="*/ 135862 w 317010"/>
                <a:gd name="connsiteY5" fmla="*/ 22644 h 260398"/>
                <a:gd name="connsiteX6" fmla="*/ 135862 w 317010"/>
                <a:gd name="connsiteY6" fmla="*/ 92380 h 260398"/>
                <a:gd name="connsiteX7" fmla="*/ 0 w 317010"/>
                <a:gd name="connsiteY7" fmla="*/ 249079 h 260398"/>
                <a:gd name="connsiteX8" fmla="*/ 575 w 317010"/>
                <a:gd name="connsiteY8" fmla="*/ 260399 h 260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010" h="260398">
                  <a:moveTo>
                    <a:pt x="316439" y="260391"/>
                  </a:moveTo>
                  <a:cubicBezTo>
                    <a:pt x="316694" y="256634"/>
                    <a:pt x="317010" y="252897"/>
                    <a:pt x="317010" y="249071"/>
                  </a:cubicBezTo>
                  <a:cubicBezTo>
                    <a:pt x="317010" y="169247"/>
                    <a:pt x="257924" y="103392"/>
                    <a:pt x="181149" y="92372"/>
                  </a:cubicBezTo>
                  <a:lnTo>
                    <a:pt x="181149" y="22644"/>
                  </a:lnTo>
                  <a:cubicBezTo>
                    <a:pt x="181149" y="10146"/>
                    <a:pt x="170998" y="0"/>
                    <a:pt x="158505" y="0"/>
                  </a:cubicBezTo>
                  <a:cubicBezTo>
                    <a:pt x="145992" y="0"/>
                    <a:pt x="135862" y="10147"/>
                    <a:pt x="135862" y="22644"/>
                  </a:cubicBezTo>
                  <a:lnTo>
                    <a:pt x="135862" y="92380"/>
                  </a:lnTo>
                  <a:cubicBezTo>
                    <a:pt x="59089" y="103398"/>
                    <a:pt x="0" y="169250"/>
                    <a:pt x="0" y="249079"/>
                  </a:cubicBezTo>
                  <a:cubicBezTo>
                    <a:pt x="0" y="252905"/>
                    <a:pt x="305" y="256638"/>
                    <a:pt x="575" y="260399"/>
                  </a:cubicBezTo>
                  <a:close/>
                </a:path>
              </a:pathLst>
            </a:custGeom>
            <a:grpFill/>
            <a:ln w="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8" name="Title 1">
            <a:extLst>
              <a:ext uri="{FF2B5EF4-FFF2-40B4-BE49-F238E27FC236}">
                <a16:creationId xmlns:a16="http://schemas.microsoft.com/office/drawing/2014/main" id="{1EE2ED1C-3A15-D630-4F8C-61C74CA88DE5}"/>
              </a:ext>
            </a:extLst>
          </p:cNvPr>
          <p:cNvSpPr txBox="1">
            <a:spLocks noGrp="1"/>
          </p:cNvSpPr>
          <p:nvPr>
            <p:ph type="title" idx="4294967295"/>
          </p:nvPr>
        </p:nvSpPr>
        <p:spPr>
          <a:xfrm>
            <a:off x="1029956" y="559628"/>
            <a:ext cx="10314910" cy="7611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w="3175">
                  <a:noFill/>
                </a:ln>
                <a:solidFill>
                  <a:srgbClr val="9AA1FA"/>
                </a:solidFill>
                <a:effectLst/>
                <a:uLnTx/>
                <a:uFillTx/>
                <a:latin typeface="Segoe UI Semibold" panose="020B0702040204020203" pitchFamily="34" charset="0"/>
                <a:ea typeface="Segoe UI Black" panose="020B0A02040204020203" pitchFamily="34" charset="0"/>
                <a:cs typeface="Segoe UI Semibold" panose="020B0702040204020203" pitchFamily="34" charset="0"/>
              </a:rPr>
              <a:t>Support a range of external workflows for your business</a:t>
            </a:r>
          </a:p>
        </p:txBody>
      </p:sp>
      <p:sp>
        <p:nvSpPr>
          <p:cNvPr id="43" name="Rectangle 1231">
            <a:extLst>
              <a:ext uri="{FF2B5EF4-FFF2-40B4-BE49-F238E27FC236}">
                <a16:creationId xmlns:a16="http://schemas.microsoft.com/office/drawing/2014/main" id="{3716DA01-079B-FDE6-A4A6-99B36AFAC216}"/>
              </a:ext>
            </a:extLst>
          </p:cNvPr>
          <p:cNvSpPr>
            <a:spLocks noChangeAspect="1"/>
          </p:cNvSpPr>
          <p:nvPr/>
        </p:nvSpPr>
        <p:spPr>
          <a:xfrm>
            <a:off x="1230253" y="2718384"/>
            <a:ext cx="1759824" cy="553998"/>
          </a:xfrm>
          <a:prstGeom prst="rect">
            <a:avLst/>
          </a:prstGeom>
        </p:spPr>
        <p:txBody>
          <a:bodyPr wrap="square" lIns="0" tIns="0" rIns="0" bIns="0" anchor="t">
            <a:spAutoFit/>
          </a:bodyPr>
          <a:lstStyle/>
          <a:p>
            <a:pPr marL="0" marR="0" lvl="0" indent="0" algn="ctr" defTabSz="861251" rtl="0" eaLnBrk="1" fontAlgn="auto" latinLnBrk="0" hangingPunct="1">
              <a:lnSpc>
                <a:spcPct val="100000"/>
              </a:lnSpc>
              <a:spcBef>
                <a:spcPts val="0"/>
              </a:spcBef>
              <a:spcAft>
                <a:spcPts val="400"/>
              </a:spcAft>
              <a:buClrTx/>
              <a:buSzTx/>
              <a:buFontTx/>
              <a:buNone/>
              <a:tabLst/>
              <a:defRPr/>
            </a:pPr>
            <a:r>
              <a:rPr kumimoji="0" lang="en-US" sz="1800" b="1" i="0" u="none" strike="noStrike" kern="1200" cap="none" spc="0" normalizeH="0" baseline="0" noProof="0">
                <a:ln>
                  <a:noFill/>
                </a:ln>
                <a:gradFill>
                  <a:gsLst>
                    <a:gs pos="0">
                      <a:srgbClr val="E497FE"/>
                    </a:gs>
                    <a:gs pos="100000">
                      <a:srgbClr val="01B0F0"/>
                    </a:gs>
                  </a:gsLst>
                  <a:lin ang="2700000" scaled="0"/>
                </a:gradFill>
                <a:effectLst/>
                <a:uLnTx/>
                <a:uFillTx/>
                <a:latin typeface="Segoe UI Semibold" panose="020B0502040204020203" pitchFamily="34" charset="0"/>
                <a:ea typeface="+mn-ea"/>
                <a:cs typeface="Segoe UI Semibold" panose="020B0502040204020203" pitchFamily="34" charset="0"/>
              </a:rPr>
              <a:t>Government (Federal + SLG)</a:t>
            </a:r>
          </a:p>
        </p:txBody>
      </p:sp>
      <p:sp>
        <p:nvSpPr>
          <p:cNvPr id="59" name="Rounded Rectangle 58">
            <a:extLst>
              <a:ext uri="{FF2B5EF4-FFF2-40B4-BE49-F238E27FC236}">
                <a16:creationId xmlns:a16="http://schemas.microsoft.com/office/drawing/2014/main" id="{873DA1B2-38CB-B0B6-43BF-E6ECF30081B7}"/>
              </a:ext>
            </a:extLst>
          </p:cNvPr>
          <p:cNvSpPr/>
          <p:nvPr/>
        </p:nvSpPr>
        <p:spPr bwMode="auto">
          <a:xfrm>
            <a:off x="962925" y="3709753"/>
            <a:ext cx="2416583" cy="349956"/>
          </a:xfrm>
          <a:prstGeom prst="roundRect">
            <a:avLst>
              <a:gd name="adj" fmla="val 19893"/>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itchFamily="34" charset="0"/>
              </a:rPr>
              <a:t>Self-service permitting</a:t>
            </a:r>
          </a:p>
        </p:txBody>
      </p:sp>
      <p:sp>
        <p:nvSpPr>
          <p:cNvPr id="60" name="Rounded Rectangle 59">
            <a:extLst>
              <a:ext uri="{FF2B5EF4-FFF2-40B4-BE49-F238E27FC236}">
                <a16:creationId xmlns:a16="http://schemas.microsoft.com/office/drawing/2014/main" id="{1E5D2268-E03D-B48E-EDC9-3804A590A60B}"/>
              </a:ext>
            </a:extLst>
          </p:cNvPr>
          <p:cNvSpPr/>
          <p:nvPr/>
        </p:nvSpPr>
        <p:spPr bwMode="auto">
          <a:xfrm>
            <a:off x="1632959" y="4160076"/>
            <a:ext cx="1076519" cy="349956"/>
          </a:xfrm>
          <a:prstGeom prst="roundRect">
            <a:avLst>
              <a:gd name="adj" fmla="val 19893"/>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itchFamily="34" charset="0"/>
              </a:rPr>
              <a:t>Licensing</a:t>
            </a:r>
          </a:p>
        </p:txBody>
      </p:sp>
      <p:sp>
        <p:nvSpPr>
          <p:cNvPr id="61" name="Rounded Rectangle 60">
            <a:extLst>
              <a:ext uri="{FF2B5EF4-FFF2-40B4-BE49-F238E27FC236}">
                <a16:creationId xmlns:a16="http://schemas.microsoft.com/office/drawing/2014/main" id="{156964AB-5B46-DBA6-7C22-2BB43849DA7D}"/>
              </a:ext>
            </a:extLst>
          </p:cNvPr>
          <p:cNvSpPr/>
          <p:nvPr/>
        </p:nvSpPr>
        <p:spPr bwMode="auto">
          <a:xfrm>
            <a:off x="992872" y="4610399"/>
            <a:ext cx="2356691" cy="349956"/>
          </a:xfrm>
          <a:prstGeom prst="roundRect">
            <a:avLst>
              <a:gd name="adj" fmla="val 19893"/>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itchFamily="34" charset="0"/>
              </a:rPr>
              <a:t>Grant/Visa applications</a:t>
            </a:r>
          </a:p>
        </p:txBody>
      </p:sp>
      <p:sp>
        <p:nvSpPr>
          <p:cNvPr id="62" name="Rounded Rectangle 61">
            <a:extLst>
              <a:ext uri="{FF2B5EF4-FFF2-40B4-BE49-F238E27FC236}">
                <a16:creationId xmlns:a16="http://schemas.microsoft.com/office/drawing/2014/main" id="{4622DD01-23BB-0804-893E-79496AD32FD6}"/>
              </a:ext>
            </a:extLst>
          </p:cNvPr>
          <p:cNvSpPr/>
          <p:nvPr/>
        </p:nvSpPr>
        <p:spPr bwMode="auto">
          <a:xfrm>
            <a:off x="1230253" y="5060722"/>
            <a:ext cx="1881931" cy="349956"/>
          </a:xfrm>
          <a:prstGeom prst="roundRect">
            <a:avLst>
              <a:gd name="adj" fmla="val 19893"/>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itchFamily="34" charset="0"/>
              </a:rPr>
              <a:t>Incident reporting</a:t>
            </a:r>
          </a:p>
        </p:txBody>
      </p:sp>
      <p:sp>
        <p:nvSpPr>
          <p:cNvPr id="71" name="Rounded Rectangle 70">
            <a:extLst>
              <a:ext uri="{FF2B5EF4-FFF2-40B4-BE49-F238E27FC236}">
                <a16:creationId xmlns:a16="http://schemas.microsoft.com/office/drawing/2014/main" id="{19CE23F9-AB82-5182-FFB6-3022A3A8C2BE}"/>
              </a:ext>
            </a:extLst>
          </p:cNvPr>
          <p:cNvSpPr/>
          <p:nvPr/>
        </p:nvSpPr>
        <p:spPr bwMode="auto">
          <a:xfrm>
            <a:off x="1230253" y="5536800"/>
            <a:ext cx="1881931" cy="349956"/>
          </a:xfrm>
          <a:prstGeom prst="roundRect">
            <a:avLst>
              <a:gd name="adj" fmla="val 19893"/>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itchFamily="34" charset="0"/>
              </a:rPr>
              <a:t>Citizen services</a:t>
            </a:r>
          </a:p>
        </p:txBody>
      </p:sp>
      <p:sp>
        <p:nvSpPr>
          <p:cNvPr id="44" name="Rounded Rectangle 43">
            <a:extLst>
              <a:ext uri="{FF2B5EF4-FFF2-40B4-BE49-F238E27FC236}">
                <a16:creationId xmlns:a16="http://schemas.microsoft.com/office/drawing/2014/main" id="{7899E0E4-2EDF-52B7-7DAB-85CEE3E95F32}"/>
              </a:ext>
              <a:ext uri="{C183D7F6-B498-43B3-948B-1728B52AA6E4}">
                <adec:decorative xmlns:adec="http://schemas.microsoft.com/office/drawing/2017/decorative" val="1"/>
              </a:ext>
            </a:extLst>
          </p:cNvPr>
          <p:cNvSpPr/>
          <p:nvPr/>
        </p:nvSpPr>
        <p:spPr bwMode="auto">
          <a:xfrm>
            <a:off x="1014470" y="1600433"/>
            <a:ext cx="2286000" cy="4697939"/>
          </a:xfrm>
          <a:prstGeom prst="roundRect">
            <a:avLst>
              <a:gd name="adj" fmla="val 9135"/>
            </a:avLst>
          </a:prstGeom>
          <a:noFill/>
          <a:ln w="19050">
            <a:gradFill flip="none" rotWithShape="1">
              <a:gsLst>
                <a:gs pos="0">
                  <a:srgbClr val="A9BEE3"/>
                </a:gs>
                <a:gs pos="100000">
                  <a:srgbClr val="C8A6D7"/>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91F2C"/>
              </a:solidFill>
              <a:effectLst/>
              <a:uLnTx/>
              <a:uFillTx/>
              <a:latin typeface="Segoe UI"/>
              <a:ea typeface="Segoe UI" pitchFamily="34" charset="0"/>
              <a:cs typeface="Segoe UI" pitchFamily="34" charset="0"/>
            </a:endParaRPr>
          </a:p>
        </p:txBody>
      </p:sp>
      <p:sp>
        <p:nvSpPr>
          <p:cNvPr id="45" name="Rectangle 1231">
            <a:extLst>
              <a:ext uri="{FF2B5EF4-FFF2-40B4-BE49-F238E27FC236}">
                <a16:creationId xmlns:a16="http://schemas.microsoft.com/office/drawing/2014/main" id="{3016A01D-D14C-028F-07A2-FC153E50B763}"/>
              </a:ext>
            </a:extLst>
          </p:cNvPr>
          <p:cNvSpPr>
            <a:spLocks noChangeAspect="1"/>
          </p:cNvSpPr>
          <p:nvPr/>
        </p:nvSpPr>
        <p:spPr>
          <a:xfrm>
            <a:off x="4017190" y="2717964"/>
            <a:ext cx="1502713" cy="553998"/>
          </a:xfrm>
          <a:prstGeom prst="rect">
            <a:avLst/>
          </a:prstGeom>
        </p:spPr>
        <p:txBody>
          <a:bodyPr wrap="square" lIns="0" tIns="0" rIns="0" bIns="0" anchor="t">
            <a:spAutoFit/>
          </a:bodyPr>
          <a:lstStyle/>
          <a:p>
            <a:pPr marL="0" marR="0" lvl="0" indent="0" algn="ctr" defTabSz="861251" rtl="0" eaLnBrk="1" fontAlgn="auto" latinLnBrk="0" hangingPunct="1">
              <a:lnSpc>
                <a:spcPct val="100000"/>
              </a:lnSpc>
              <a:spcBef>
                <a:spcPts val="0"/>
              </a:spcBef>
              <a:spcAft>
                <a:spcPts val="400"/>
              </a:spcAft>
              <a:buClrTx/>
              <a:buSzTx/>
              <a:buFontTx/>
              <a:buNone/>
              <a:tabLst/>
              <a:defRPr/>
            </a:pPr>
            <a:r>
              <a:rPr kumimoji="0" lang="en-US" sz="1800" b="1" i="0" u="none" strike="noStrike" kern="1200" cap="none" spc="0" normalizeH="0" baseline="0" noProof="0" dirty="0">
                <a:ln>
                  <a:noFill/>
                </a:ln>
                <a:gradFill>
                  <a:gsLst>
                    <a:gs pos="0">
                      <a:srgbClr val="FE87C2"/>
                    </a:gs>
                    <a:gs pos="100000">
                      <a:srgbClr val="01B0F0"/>
                    </a:gs>
                  </a:gsLst>
                  <a:lin ang="2700000" scaled="1"/>
                </a:gradFill>
                <a:effectLst/>
                <a:uLnTx/>
                <a:uFillTx/>
                <a:latin typeface="Segoe UI Semibold" panose="020B0502040204020203" pitchFamily="34" charset="0"/>
                <a:ea typeface="+mn-ea"/>
                <a:cs typeface="Segoe UI Semibold" panose="020B0502040204020203" pitchFamily="34" charset="0"/>
              </a:rPr>
              <a:t>Financial services</a:t>
            </a:r>
          </a:p>
        </p:txBody>
      </p:sp>
      <p:sp>
        <p:nvSpPr>
          <p:cNvPr id="14" name="Title 1">
            <a:extLst>
              <a:ext uri="{FF2B5EF4-FFF2-40B4-BE49-F238E27FC236}">
                <a16:creationId xmlns:a16="http://schemas.microsoft.com/office/drawing/2014/main" id="{3ADD1EF3-F6B5-A0F0-D70D-9D211CC7D417}"/>
              </a:ext>
            </a:extLst>
          </p:cNvPr>
          <p:cNvSpPr txBox="1">
            <a:spLocks/>
          </p:cNvSpPr>
          <p:nvPr/>
        </p:nvSpPr>
        <p:spPr>
          <a:xfrm>
            <a:off x="3739709" y="3755846"/>
            <a:ext cx="2057671" cy="246221"/>
          </a:xfrm>
          <a:prstGeom prst="rect">
            <a:avLst/>
          </a:prstGeom>
          <a:noFill/>
        </p:spPr>
        <p:txBody>
          <a:bodyPr vert="horz" wrap="square" lIns="0" tIns="0" rIns="0" bIns="0" rtlCol="0" anchor="t"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D59DFF"/>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2400"/>
              </a:spcAft>
              <a:buClrTx/>
              <a:buSzTx/>
              <a:buFontTx/>
              <a:buNone/>
              <a:tabLst/>
              <a:defRPr/>
            </a:pPr>
            <a:r>
              <a:rPr kumimoji="0" lang="en-IN" sz="16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itchFamily="34" charset="0"/>
              </a:rPr>
              <a:t>Claims submission</a:t>
            </a:r>
          </a:p>
        </p:txBody>
      </p:sp>
      <p:sp>
        <p:nvSpPr>
          <p:cNvPr id="23" name="Title 1">
            <a:extLst>
              <a:ext uri="{FF2B5EF4-FFF2-40B4-BE49-F238E27FC236}">
                <a16:creationId xmlns:a16="http://schemas.microsoft.com/office/drawing/2014/main" id="{7C59F56B-8E00-1236-9AB8-ED7870A9F6A8}"/>
              </a:ext>
            </a:extLst>
          </p:cNvPr>
          <p:cNvSpPr txBox="1">
            <a:spLocks/>
          </p:cNvSpPr>
          <p:nvPr/>
        </p:nvSpPr>
        <p:spPr>
          <a:xfrm>
            <a:off x="3739709" y="4211440"/>
            <a:ext cx="2057671" cy="246221"/>
          </a:xfrm>
          <a:prstGeom prst="rect">
            <a:avLst/>
          </a:prstGeom>
          <a:noFill/>
        </p:spPr>
        <p:txBody>
          <a:bodyPr vert="horz" wrap="square" lIns="0" tIns="0" rIns="0" bIns="0" rtlCol="0" anchor="t"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D59DFF"/>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2400"/>
              </a:spcAft>
              <a:buClrTx/>
              <a:buSzTx/>
              <a:buFontTx/>
              <a:buNone/>
              <a:tabLst/>
              <a:defRPr/>
            </a:pPr>
            <a:r>
              <a:rPr kumimoji="0" lang="en-IN" sz="16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itchFamily="34" charset="0"/>
              </a:rPr>
              <a:t>ID verification</a:t>
            </a:r>
          </a:p>
        </p:txBody>
      </p:sp>
      <p:sp>
        <p:nvSpPr>
          <p:cNvPr id="63" name="Rounded Rectangle 62">
            <a:extLst>
              <a:ext uri="{FF2B5EF4-FFF2-40B4-BE49-F238E27FC236}">
                <a16:creationId xmlns:a16="http://schemas.microsoft.com/office/drawing/2014/main" id="{4B6ED5E3-1AF2-240E-C37B-DCB71937B10A}"/>
              </a:ext>
            </a:extLst>
          </p:cNvPr>
          <p:cNvSpPr/>
          <p:nvPr/>
        </p:nvSpPr>
        <p:spPr bwMode="auto">
          <a:xfrm>
            <a:off x="3883839" y="4646788"/>
            <a:ext cx="1769409" cy="277178"/>
          </a:xfrm>
          <a:prstGeom prst="roundRect">
            <a:avLst>
              <a:gd name="adj" fmla="val 19893"/>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ct val="0"/>
              </a:spcBef>
              <a:spcAft>
                <a:spcPts val="24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itchFamily="34" charset="0"/>
              </a:rPr>
              <a:t>Support inquiries</a:t>
            </a:r>
          </a:p>
        </p:txBody>
      </p:sp>
      <p:sp>
        <p:nvSpPr>
          <p:cNvPr id="64" name="Rounded Rectangle 63">
            <a:extLst>
              <a:ext uri="{FF2B5EF4-FFF2-40B4-BE49-F238E27FC236}">
                <a16:creationId xmlns:a16="http://schemas.microsoft.com/office/drawing/2014/main" id="{20DEBC13-5064-AED6-A6D4-A296D06B8944}"/>
              </a:ext>
            </a:extLst>
          </p:cNvPr>
          <p:cNvSpPr/>
          <p:nvPr/>
        </p:nvSpPr>
        <p:spPr bwMode="auto">
          <a:xfrm>
            <a:off x="3699227" y="5081632"/>
            <a:ext cx="2164893" cy="277178"/>
          </a:xfrm>
          <a:prstGeom prst="roundRect">
            <a:avLst>
              <a:gd name="adj" fmla="val 19893"/>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itchFamily="34" charset="0"/>
              </a:rPr>
              <a:t>Partner engagement</a:t>
            </a:r>
          </a:p>
        </p:txBody>
      </p:sp>
      <p:sp>
        <p:nvSpPr>
          <p:cNvPr id="70" name="Rounded Rectangle 69">
            <a:extLst>
              <a:ext uri="{FF2B5EF4-FFF2-40B4-BE49-F238E27FC236}">
                <a16:creationId xmlns:a16="http://schemas.microsoft.com/office/drawing/2014/main" id="{A8EF2DA0-BB63-DD1B-5CB6-D92049F544D4}"/>
              </a:ext>
            </a:extLst>
          </p:cNvPr>
          <p:cNvSpPr/>
          <p:nvPr/>
        </p:nvSpPr>
        <p:spPr bwMode="auto">
          <a:xfrm>
            <a:off x="3857375" y="5574131"/>
            <a:ext cx="1822335" cy="277178"/>
          </a:xfrm>
          <a:prstGeom prst="roundRect">
            <a:avLst>
              <a:gd name="adj" fmla="val 19893"/>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itchFamily="34" charset="0"/>
              </a:rPr>
              <a:t>Loan registrations</a:t>
            </a:r>
          </a:p>
        </p:txBody>
      </p:sp>
      <p:sp>
        <p:nvSpPr>
          <p:cNvPr id="46" name="Freeform 45">
            <a:extLst>
              <a:ext uri="{FF2B5EF4-FFF2-40B4-BE49-F238E27FC236}">
                <a16:creationId xmlns:a16="http://schemas.microsoft.com/office/drawing/2014/main" id="{AC47DA07-4196-6E14-0BEA-903D11189293}"/>
              </a:ext>
              <a:ext uri="{C183D7F6-B498-43B3-948B-1728B52AA6E4}">
                <adec:decorative xmlns:adec="http://schemas.microsoft.com/office/drawing/2017/decorative" val="1"/>
              </a:ext>
            </a:extLst>
          </p:cNvPr>
          <p:cNvSpPr/>
          <p:nvPr/>
        </p:nvSpPr>
        <p:spPr>
          <a:xfrm>
            <a:off x="4517530" y="2084318"/>
            <a:ext cx="502031" cy="447108"/>
          </a:xfrm>
          <a:custGeom>
            <a:avLst/>
            <a:gdLst>
              <a:gd name="connsiteX0" fmla="*/ 64239 w 424507"/>
              <a:gd name="connsiteY0" fmla="*/ 353264 h 378065"/>
              <a:gd name="connsiteX1" fmla="*/ 64239 w 424507"/>
              <a:gd name="connsiteY1" fmla="*/ 24804 h 378065"/>
              <a:gd name="connsiteX2" fmla="*/ 55425 w 424507"/>
              <a:gd name="connsiteY2" fmla="*/ 1 h 378065"/>
              <a:gd name="connsiteX3" fmla="*/ 306636 w 424507"/>
              <a:gd name="connsiteY3" fmla="*/ 1 h 378065"/>
              <a:gd name="connsiteX4" fmla="*/ 331435 w 424507"/>
              <a:gd name="connsiteY4" fmla="*/ 24804 h 378065"/>
              <a:gd name="connsiteX5" fmla="*/ 331435 w 424507"/>
              <a:gd name="connsiteY5" fmla="*/ 55945 h 378065"/>
              <a:gd name="connsiteX6" fmla="*/ 236742 w 424507"/>
              <a:gd name="connsiteY6" fmla="*/ 156921 h 378065"/>
              <a:gd name="connsiteX7" fmla="*/ 331435 w 424507"/>
              <a:gd name="connsiteY7" fmla="*/ 257889 h 378065"/>
              <a:gd name="connsiteX8" fmla="*/ 331435 w 424507"/>
              <a:gd name="connsiteY8" fmla="*/ 307088 h 378065"/>
              <a:gd name="connsiteX9" fmla="*/ 121164 w 424507"/>
              <a:gd name="connsiteY9" fmla="*/ 307092 h 378065"/>
              <a:gd name="connsiteX10" fmla="*/ 113848 w 424507"/>
              <a:gd name="connsiteY10" fmla="*/ 314408 h 378065"/>
              <a:gd name="connsiteX11" fmla="*/ 113848 w 424507"/>
              <a:gd name="connsiteY11" fmla="*/ 353266 h 378065"/>
              <a:gd name="connsiteX12" fmla="*/ 89045 w 424507"/>
              <a:gd name="connsiteY12" fmla="*/ 378065 h 378065"/>
              <a:gd name="connsiteX13" fmla="*/ 64240 w 424507"/>
              <a:gd name="connsiteY13" fmla="*/ 353260 h 378065"/>
              <a:gd name="connsiteX14" fmla="*/ 101104 w 424507"/>
              <a:gd name="connsiteY14" fmla="*/ 260086 h 378065"/>
              <a:gd name="connsiteX15" fmla="*/ 108420 w 424507"/>
              <a:gd name="connsiteY15" fmla="*/ 267408 h 378065"/>
              <a:gd name="connsiteX16" fmla="*/ 244352 w 424507"/>
              <a:gd name="connsiteY16" fmla="*/ 267408 h 378065"/>
              <a:gd name="connsiteX17" fmla="*/ 251675 w 424507"/>
              <a:gd name="connsiteY17" fmla="*/ 260086 h 378065"/>
              <a:gd name="connsiteX18" fmla="*/ 244352 w 424507"/>
              <a:gd name="connsiteY18" fmla="*/ 252770 h 378065"/>
              <a:gd name="connsiteX19" fmla="*/ 108420 w 424507"/>
              <a:gd name="connsiteY19" fmla="*/ 252767 h 378065"/>
              <a:gd name="connsiteX20" fmla="*/ 101101 w 424507"/>
              <a:gd name="connsiteY20" fmla="*/ 260086 h 378065"/>
              <a:gd name="connsiteX21" fmla="*/ 101104 w 424507"/>
              <a:gd name="connsiteY21" fmla="*/ 208996 h 378065"/>
              <a:gd name="connsiteX22" fmla="*/ 108420 w 424507"/>
              <a:gd name="connsiteY22" fmla="*/ 216312 h 378065"/>
              <a:gd name="connsiteX23" fmla="*/ 208719 w 424507"/>
              <a:gd name="connsiteY23" fmla="*/ 216312 h 378065"/>
              <a:gd name="connsiteX24" fmla="*/ 216042 w 424507"/>
              <a:gd name="connsiteY24" fmla="*/ 208996 h 378065"/>
              <a:gd name="connsiteX25" fmla="*/ 208719 w 424507"/>
              <a:gd name="connsiteY25" fmla="*/ 201674 h 378065"/>
              <a:gd name="connsiteX26" fmla="*/ 108420 w 424507"/>
              <a:gd name="connsiteY26" fmla="*/ 201674 h 378065"/>
              <a:gd name="connsiteX27" fmla="*/ 101101 w 424507"/>
              <a:gd name="connsiteY27" fmla="*/ 208996 h 378065"/>
              <a:gd name="connsiteX28" fmla="*/ 101104 w 424507"/>
              <a:gd name="connsiteY28" fmla="*/ 157904 h 378065"/>
              <a:gd name="connsiteX29" fmla="*/ 108420 w 424507"/>
              <a:gd name="connsiteY29" fmla="*/ 165220 h 378065"/>
              <a:gd name="connsiteX30" fmla="*/ 198662 w 424507"/>
              <a:gd name="connsiteY30" fmla="*/ 165220 h 378065"/>
              <a:gd name="connsiteX31" fmla="*/ 205978 w 424507"/>
              <a:gd name="connsiteY31" fmla="*/ 157904 h 378065"/>
              <a:gd name="connsiteX32" fmla="*/ 198662 w 424507"/>
              <a:gd name="connsiteY32" fmla="*/ 150581 h 378065"/>
              <a:gd name="connsiteX33" fmla="*/ 108420 w 424507"/>
              <a:gd name="connsiteY33" fmla="*/ 150581 h 378065"/>
              <a:gd name="connsiteX34" fmla="*/ 101104 w 424507"/>
              <a:gd name="connsiteY34" fmla="*/ 157904 h 378065"/>
              <a:gd name="connsiteX35" fmla="*/ 101104 w 424507"/>
              <a:gd name="connsiteY35" fmla="*/ 106812 h 378065"/>
              <a:gd name="connsiteX36" fmla="*/ 108420 w 424507"/>
              <a:gd name="connsiteY36" fmla="*/ 114134 h 378065"/>
              <a:gd name="connsiteX37" fmla="*/ 207940 w 424507"/>
              <a:gd name="connsiteY37" fmla="*/ 114134 h 378065"/>
              <a:gd name="connsiteX38" fmla="*/ 215263 w 424507"/>
              <a:gd name="connsiteY38" fmla="*/ 106812 h 378065"/>
              <a:gd name="connsiteX39" fmla="*/ 207940 w 424507"/>
              <a:gd name="connsiteY39" fmla="*/ 99496 h 378065"/>
              <a:gd name="connsiteX40" fmla="*/ 108420 w 424507"/>
              <a:gd name="connsiteY40" fmla="*/ 99496 h 378065"/>
              <a:gd name="connsiteX41" fmla="*/ 101101 w 424507"/>
              <a:gd name="connsiteY41" fmla="*/ 106812 h 378065"/>
              <a:gd name="connsiteX42" fmla="*/ 101104 w 424507"/>
              <a:gd name="connsiteY42" fmla="*/ 55719 h 378065"/>
              <a:gd name="connsiteX43" fmla="*/ 108420 w 424507"/>
              <a:gd name="connsiteY43" fmla="*/ 63035 h 378065"/>
              <a:gd name="connsiteX44" fmla="*/ 242238 w 424507"/>
              <a:gd name="connsiteY44" fmla="*/ 63039 h 378065"/>
              <a:gd name="connsiteX45" fmla="*/ 249560 w 424507"/>
              <a:gd name="connsiteY45" fmla="*/ 55723 h 378065"/>
              <a:gd name="connsiteX46" fmla="*/ 242238 w 424507"/>
              <a:gd name="connsiteY46" fmla="*/ 48407 h 378065"/>
              <a:gd name="connsiteX47" fmla="*/ 108428 w 424507"/>
              <a:gd name="connsiteY47" fmla="*/ 48404 h 378065"/>
              <a:gd name="connsiteX48" fmla="*/ 101109 w 424507"/>
              <a:gd name="connsiteY48" fmla="*/ 55719 h 378065"/>
              <a:gd name="connsiteX49" fmla="*/ 395677 w 424507"/>
              <a:gd name="connsiteY49" fmla="*/ 353263 h 378065"/>
              <a:gd name="connsiteX50" fmla="*/ 395677 w 424507"/>
              <a:gd name="connsiteY50" fmla="*/ 321723 h 378065"/>
              <a:gd name="connsiteX51" fmla="*/ 128486 w 424507"/>
              <a:gd name="connsiteY51" fmla="*/ 321723 h 378065"/>
              <a:gd name="connsiteX52" fmla="*/ 128486 w 424507"/>
              <a:gd name="connsiteY52" fmla="*/ 353263 h 378065"/>
              <a:gd name="connsiteX53" fmla="*/ 119672 w 424507"/>
              <a:gd name="connsiteY53" fmla="*/ 378062 h 378065"/>
              <a:gd name="connsiteX54" fmla="*/ 370874 w 424507"/>
              <a:gd name="connsiteY54" fmla="*/ 378062 h 378065"/>
              <a:gd name="connsiteX55" fmla="*/ 395677 w 424507"/>
              <a:gd name="connsiteY55" fmla="*/ 353263 h 378065"/>
              <a:gd name="connsiteX56" fmla="*/ 0 w 424507"/>
              <a:gd name="connsiteY56" fmla="*/ 24803 h 378065"/>
              <a:gd name="connsiteX57" fmla="*/ 24803 w 424507"/>
              <a:gd name="connsiteY57" fmla="*/ 0 h 378065"/>
              <a:gd name="connsiteX58" fmla="*/ 49605 w 424507"/>
              <a:gd name="connsiteY58" fmla="*/ 24803 h 378065"/>
              <a:gd name="connsiteX59" fmla="*/ 49605 w 424507"/>
              <a:gd name="connsiteY59" fmla="*/ 56336 h 378065"/>
              <a:gd name="connsiteX60" fmla="*/ 1 w 424507"/>
              <a:gd name="connsiteY60" fmla="*/ 56336 h 378065"/>
              <a:gd name="connsiteX61" fmla="*/ 251373 w 424507"/>
              <a:gd name="connsiteY61" fmla="*/ 156918 h 378065"/>
              <a:gd name="connsiteX62" fmla="*/ 336362 w 424507"/>
              <a:gd name="connsiteY62" fmla="*/ 243445 h 378065"/>
              <a:gd name="connsiteX63" fmla="*/ 337131 w 424507"/>
              <a:gd name="connsiteY63" fmla="*/ 243368 h 378065"/>
              <a:gd name="connsiteX64" fmla="*/ 338228 w 424507"/>
              <a:gd name="connsiteY64" fmla="*/ 243475 h 378065"/>
              <a:gd name="connsiteX65" fmla="*/ 424507 w 424507"/>
              <a:gd name="connsiteY65" fmla="*/ 156922 h 378065"/>
              <a:gd name="connsiteX66" fmla="*/ 337946 w 424507"/>
              <a:gd name="connsiteY66" fmla="*/ 70352 h 378065"/>
              <a:gd name="connsiteX67" fmla="*/ 251376 w 424507"/>
              <a:gd name="connsiteY67" fmla="*/ 156922 h 378065"/>
              <a:gd name="connsiteX68" fmla="*/ 337935 w 424507"/>
              <a:gd name="connsiteY68" fmla="*/ 91585 h 378065"/>
              <a:gd name="connsiteX69" fmla="*/ 330619 w 424507"/>
              <a:gd name="connsiteY69" fmla="*/ 98901 h 378065"/>
              <a:gd name="connsiteX70" fmla="*/ 330619 w 424507"/>
              <a:gd name="connsiteY70" fmla="*/ 106086 h 378065"/>
              <a:gd name="connsiteX71" fmla="*/ 306428 w 424507"/>
              <a:gd name="connsiteY71" fmla="*/ 134656 h 378065"/>
              <a:gd name="connsiteX72" fmla="*/ 336336 w 424507"/>
              <a:gd name="connsiteY72" fmla="*/ 163999 h 378065"/>
              <a:gd name="connsiteX73" fmla="*/ 354816 w 424507"/>
              <a:gd name="connsiteY73" fmla="*/ 179172 h 378065"/>
              <a:gd name="connsiteX74" fmla="*/ 337941 w 424507"/>
              <a:gd name="connsiteY74" fmla="*/ 193871 h 378065"/>
              <a:gd name="connsiteX75" fmla="*/ 321062 w 424507"/>
              <a:gd name="connsiteY75" fmla="*/ 179172 h 378065"/>
              <a:gd name="connsiteX76" fmla="*/ 313740 w 424507"/>
              <a:gd name="connsiteY76" fmla="*/ 171851 h 378065"/>
              <a:gd name="connsiteX77" fmla="*/ 306425 w 424507"/>
              <a:gd name="connsiteY77" fmla="*/ 179172 h 378065"/>
              <a:gd name="connsiteX78" fmla="*/ 330616 w 424507"/>
              <a:gd name="connsiteY78" fmla="*/ 207746 h 378065"/>
              <a:gd name="connsiteX79" fmla="*/ 330616 w 424507"/>
              <a:gd name="connsiteY79" fmla="*/ 214932 h 378065"/>
              <a:gd name="connsiteX80" fmla="*/ 337937 w 424507"/>
              <a:gd name="connsiteY80" fmla="*/ 222248 h 378065"/>
              <a:gd name="connsiteX81" fmla="*/ 345253 w 424507"/>
              <a:gd name="connsiteY81" fmla="*/ 214932 h 378065"/>
              <a:gd name="connsiteX82" fmla="*/ 345253 w 424507"/>
              <a:gd name="connsiteY82" fmla="*/ 207746 h 378065"/>
              <a:gd name="connsiteX83" fmla="*/ 369451 w 424507"/>
              <a:gd name="connsiteY83" fmla="*/ 179172 h 378065"/>
              <a:gd name="connsiteX84" fmla="*/ 339459 w 424507"/>
              <a:gd name="connsiteY84" fmla="*/ 149699 h 378065"/>
              <a:gd name="connsiteX85" fmla="*/ 321060 w 424507"/>
              <a:gd name="connsiteY85" fmla="*/ 134663 h 378065"/>
              <a:gd name="connsiteX86" fmla="*/ 337938 w 424507"/>
              <a:gd name="connsiteY86" fmla="*/ 119965 h 378065"/>
              <a:gd name="connsiteX87" fmla="*/ 354813 w 424507"/>
              <a:gd name="connsiteY87" fmla="*/ 134663 h 378065"/>
              <a:gd name="connsiteX88" fmla="*/ 362136 w 424507"/>
              <a:gd name="connsiteY88" fmla="*/ 141986 h 378065"/>
              <a:gd name="connsiteX89" fmla="*/ 369451 w 424507"/>
              <a:gd name="connsiteY89" fmla="*/ 134663 h 378065"/>
              <a:gd name="connsiteX90" fmla="*/ 345254 w 424507"/>
              <a:gd name="connsiteY90" fmla="*/ 106093 h 378065"/>
              <a:gd name="connsiteX91" fmla="*/ 345254 w 424507"/>
              <a:gd name="connsiteY91" fmla="*/ 98908 h 378065"/>
              <a:gd name="connsiteX92" fmla="*/ 337935 w 424507"/>
              <a:gd name="connsiteY92" fmla="*/ 91585 h 378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424507" h="378065">
                <a:moveTo>
                  <a:pt x="64239" y="353264"/>
                </a:moveTo>
                <a:lnTo>
                  <a:pt x="64239" y="24804"/>
                </a:lnTo>
                <a:cubicBezTo>
                  <a:pt x="64239" y="15408"/>
                  <a:pt x="60929" y="6778"/>
                  <a:pt x="55425" y="1"/>
                </a:cubicBezTo>
                <a:lnTo>
                  <a:pt x="306636" y="1"/>
                </a:lnTo>
                <a:cubicBezTo>
                  <a:pt x="320311" y="1"/>
                  <a:pt x="331435" y="11128"/>
                  <a:pt x="331435" y="24804"/>
                </a:cubicBezTo>
                <a:lnTo>
                  <a:pt x="331435" y="55945"/>
                </a:lnTo>
                <a:cubicBezTo>
                  <a:pt x="278654" y="59315"/>
                  <a:pt x="236742" y="103300"/>
                  <a:pt x="236742" y="156921"/>
                </a:cubicBezTo>
                <a:cubicBezTo>
                  <a:pt x="236742" y="210539"/>
                  <a:pt x="278653" y="254516"/>
                  <a:pt x="331435" y="257889"/>
                </a:cubicBezTo>
                <a:lnTo>
                  <a:pt x="331435" y="307088"/>
                </a:lnTo>
                <a:lnTo>
                  <a:pt x="121164" y="307092"/>
                </a:lnTo>
                <a:cubicBezTo>
                  <a:pt x="117125" y="307092"/>
                  <a:pt x="113848" y="310365"/>
                  <a:pt x="113848" y="314408"/>
                </a:cubicBezTo>
                <a:lnTo>
                  <a:pt x="113848" y="353266"/>
                </a:lnTo>
                <a:cubicBezTo>
                  <a:pt x="113848" y="366941"/>
                  <a:pt x="102721" y="378065"/>
                  <a:pt x="89045" y="378065"/>
                </a:cubicBezTo>
                <a:cubicBezTo>
                  <a:pt x="75364" y="378062"/>
                  <a:pt x="64240" y="366931"/>
                  <a:pt x="64240" y="353260"/>
                </a:cubicBezTo>
                <a:close/>
                <a:moveTo>
                  <a:pt x="101104" y="260086"/>
                </a:moveTo>
                <a:cubicBezTo>
                  <a:pt x="101104" y="264125"/>
                  <a:pt x="104377" y="267408"/>
                  <a:pt x="108420" y="267408"/>
                </a:cubicBezTo>
                <a:lnTo>
                  <a:pt x="244352" y="267408"/>
                </a:lnTo>
                <a:cubicBezTo>
                  <a:pt x="248391" y="267408"/>
                  <a:pt x="251675" y="264134"/>
                  <a:pt x="251675" y="260086"/>
                </a:cubicBezTo>
                <a:cubicBezTo>
                  <a:pt x="251675" y="256040"/>
                  <a:pt x="248391" y="252770"/>
                  <a:pt x="244352" y="252770"/>
                </a:cubicBezTo>
                <a:lnTo>
                  <a:pt x="108420" y="252767"/>
                </a:lnTo>
                <a:cubicBezTo>
                  <a:pt x="104377" y="252767"/>
                  <a:pt x="101101" y="256047"/>
                  <a:pt x="101101" y="260086"/>
                </a:cubicBezTo>
                <a:close/>
                <a:moveTo>
                  <a:pt x="101104" y="208996"/>
                </a:moveTo>
                <a:cubicBezTo>
                  <a:pt x="101104" y="213035"/>
                  <a:pt x="104377" y="216312"/>
                  <a:pt x="108420" y="216312"/>
                </a:cubicBezTo>
                <a:lnTo>
                  <a:pt x="208719" y="216312"/>
                </a:lnTo>
                <a:cubicBezTo>
                  <a:pt x="212758" y="216312"/>
                  <a:pt x="216042" y="213039"/>
                  <a:pt x="216042" y="208996"/>
                </a:cubicBezTo>
                <a:cubicBezTo>
                  <a:pt x="216042" y="204948"/>
                  <a:pt x="212758" y="201674"/>
                  <a:pt x="208719" y="201674"/>
                </a:cubicBezTo>
                <a:lnTo>
                  <a:pt x="108420" y="201674"/>
                </a:lnTo>
                <a:cubicBezTo>
                  <a:pt x="104377" y="201674"/>
                  <a:pt x="101101" y="204957"/>
                  <a:pt x="101101" y="208996"/>
                </a:cubicBezTo>
                <a:close/>
                <a:moveTo>
                  <a:pt x="101104" y="157904"/>
                </a:moveTo>
                <a:cubicBezTo>
                  <a:pt x="101104" y="161943"/>
                  <a:pt x="104377" y="165220"/>
                  <a:pt x="108420" y="165220"/>
                </a:cubicBezTo>
                <a:lnTo>
                  <a:pt x="198662" y="165220"/>
                </a:lnTo>
                <a:cubicBezTo>
                  <a:pt x="202708" y="165220"/>
                  <a:pt x="205978" y="161947"/>
                  <a:pt x="205978" y="157904"/>
                </a:cubicBezTo>
                <a:cubicBezTo>
                  <a:pt x="205978" y="153855"/>
                  <a:pt x="202701" y="150581"/>
                  <a:pt x="198662" y="150581"/>
                </a:cubicBezTo>
                <a:lnTo>
                  <a:pt x="108420" y="150581"/>
                </a:lnTo>
                <a:cubicBezTo>
                  <a:pt x="104381" y="150581"/>
                  <a:pt x="101104" y="153865"/>
                  <a:pt x="101104" y="157904"/>
                </a:cubicBezTo>
                <a:close/>
                <a:moveTo>
                  <a:pt x="101104" y="106812"/>
                </a:moveTo>
                <a:cubicBezTo>
                  <a:pt x="101104" y="110858"/>
                  <a:pt x="104377" y="114134"/>
                  <a:pt x="108420" y="114134"/>
                </a:cubicBezTo>
                <a:lnTo>
                  <a:pt x="207940" y="114134"/>
                </a:lnTo>
                <a:cubicBezTo>
                  <a:pt x="211979" y="114134"/>
                  <a:pt x="215263" y="110860"/>
                  <a:pt x="215263" y="106812"/>
                </a:cubicBezTo>
                <a:cubicBezTo>
                  <a:pt x="215263" y="102766"/>
                  <a:pt x="211979" y="99496"/>
                  <a:pt x="207940" y="99496"/>
                </a:cubicBezTo>
                <a:lnTo>
                  <a:pt x="108420" y="99496"/>
                </a:lnTo>
                <a:cubicBezTo>
                  <a:pt x="104377" y="99489"/>
                  <a:pt x="101101" y="102769"/>
                  <a:pt x="101101" y="106812"/>
                </a:cubicBezTo>
                <a:close/>
                <a:moveTo>
                  <a:pt x="101104" y="55719"/>
                </a:moveTo>
                <a:cubicBezTo>
                  <a:pt x="101104" y="59759"/>
                  <a:pt x="104377" y="63035"/>
                  <a:pt x="108420" y="63035"/>
                </a:cubicBezTo>
                <a:lnTo>
                  <a:pt x="242238" y="63039"/>
                </a:lnTo>
                <a:cubicBezTo>
                  <a:pt x="246286" y="63039"/>
                  <a:pt x="249560" y="59762"/>
                  <a:pt x="249560" y="55723"/>
                </a:cubicBezTo>
                <a:cubicBezTo>
                  <a:pt x="249560" y="51677"/>
                  <a:pt x="246277" y="48407"/>
                  <a:pt x="242238" y="48407"/>
                </a:cubicBezTo>
                <a:lnTo>
                  <a:pt x="108428" y="48404"/>
                </a:lnTo>
                <a:cubicBezTo>
                  <a:pt x="104386" y="48404"/>
                  <a:pt x="101109" y="51680"/>
                  <a:pt x="101109" y="55719"/>
                </a:cubicBezTo>
                <a:close/>
                <a:moveTo>
                  <a:pt x="395677" y="353263"/>
                </a:moveTo>
                <a:lnTo>
                  <a:pt x="395677" y="321723"/>
                </a:lnTo>
                <a:lnTo>
                  <a:pt x="128486" y="321723"/>
                </a:lnTo>
                <a:lnTo>
                  <a:pt x="128486" y="353263"/>
                </a:lnTo>
                <a:cubicBezTo>
                  <a:pt x="128486" y="362655"/>
                  <a:pt x="125176" y="371278"/>
                  <a:pt x="119672" y="378062"/>
                </a:cubicBezTo>
                <a:lnTo>
                  <a:pt x="370874" y="378062"/>
                </a:lnTo>
                <a:cubicBezTo>
                  <a:pt x="384549" y="378056"/>
                  <a:pt x="395677" y="366939"/>
                  <a:pt x="395677" y="353263"/>
                </a:cubicBezTo>
                <a:close/>
                <a:moveTo>
                  <a:pt x="0" y="24803"/>
                </a:moveTo>
                <a:cubicBezTo>
                  <a:pt x="0" y="11127"/>
                  <a:pt x="11127" y="0"/>
                  <a:pt x="24803" y="0"/>
                </a:cubicBezTo>
                <a:cubicBezTo>
                  <a:pt x="38478" y="0"/>
                  <a:pt x="49605" y="11127"/>
                  <a:pt x="49605" y="24803"/>
                </a:cubicBezTo>
                <a:lnTo>
                  <a:pt x="49605" y="56336"/>
                </a:lnTo>
                <a:lnTo>
                  <a:pt x="1" y="56336"/>
                </a:lnTo>
                <a:close/>
                <a:moveTo>
                  <a:pt x="251373" y="156918"/>
                </a:moveTo>
                <a:cubicBezTo>
                  <a:pt x="251373" y="204122"/>
                  <a:pt x="289359" y="242598"/>
                  <a:pt x="336362" y="243445"/>
                </a:cubicBezTo>
                <a:cubicBezTo>
                  <a:pt x="336617" y="243415"/>
                  <a:pt x="336871" y="243368"/>
                  <a:pt x="337131" y="243368"/>
                </a:cubicBezTo>
                <a:cubicBezTo>
                  <a:pt x="337509" y="243368"/>
                  <a:pt x="337864" y="243422"/>
                  <a:pt x="338228" y="243475"/>
                </a:cubicBezTo>
                <a:cubicBezTo>
                  <a:pt x="385830" y="243325"/>
                  <a:pt x="424507" y="204556"/>
                  <a:pt x="424507" y="156922"/>
                </a:cubicBezTo>
                <a:cubicBezTo>
                  <a:pt x="424507" y="109190"/>
                  <a:pt x="385676" y="70352"/>
                  <a:pt x="337946" y="70352"/>
                </a:cubicBezTo>
                <a:cubicBezTo>
                  <a:pt x="290210" y="70348"/>
                  <a:pt x="251376" y="109184"/>
                  <a:pt x="251376" y="156922"/>
                </a:cubicBezTo>
                <a:close/>
                <a:moveTo>
                  <a:pt x="337935" y="91585"/>
                </a:moveTo>
                <a:cubicBezTo>
                  <a:pt x="333896" y="91585"/>
                  <a:pt x="330622" y="94862"/>
                  <a:pt x="330619" y="98901"/>
                </a:cubicBezTo>
                <a:lnTo>
                  <a:pt x="330619" y="106086"/>
                </a:lnTo>
                <a:cubicBezTo>
                  <a:pt x="317703" y="108738"/>
                  <a:pt x="306428" y="118420"/>
                  <a:pt x="306428" y="134656"/>
                </a:cubicBezTo>
                <a:cubicBezTo>
                  <a:pt x="306428" y="157469"/>
                  <a:pt x="324426" y="161401"/>
                  <a:pt x="336336" y="163999"/>
                </a:cubicBezTo>
                <a:cubicBezTo>
                  <a:pt x="350021" y="166989"/>
                  <a:pt x="354816" y="168945"/>
                  <a:pt x="354816" y="179172"/>
                </a:cubicBezTo>
                <a:cubicBezTo>
                  <a:pt x="354816" y="190778"/>
                  <a:pt x="344206" y="193871"/>
                  <a:pt x="337941" y="193871"/>
                </a:cubicBezTo>
                <a:cubicBezTo>
                  <a:pt x="331675" y="193871"/>
                  <a:pt x="321062" y="190775"/>
                  <a:pt x="321062" y="179172"/>
                </a:cubicBezTo>
                <a:cubicBezTo>
                  <a:pt x="321062" y="175127"/>
                  <a:pt x="317786" y="171851"/>
                  <a:pt x="313740" y="171851"/>
                </a:cubicBezTo>
                <a:cubicBezTo>
                  <a:pt x="309695" y="171851"/>
                  <a:pt x="306425" y="175127"/>
                  <a:pt x="306425" y="179172"/>
                </a:cubicBezTo>
                <a:cubicBezTo>
                  <a:pt x="306425" y="195416"/>
                  <a:pt x="317699" y="205095"/>
                  <a:pt x="330616" y="207746"/>
                </a:cubicBezTo>
                <a:lnTo>
                  <a:pt x="330616" y="214932"/>
                </a:lnTo>
                <a:cubicBezTo>
                  <a:pt x="330616" y="218971"/>
                  <a:pt x="333892" y="222248"/>
                  <a:pt x="337937" y="222248"/>
                </a:cubicBezTo>
                <a:cubicBezTo>
                  <a:pt x="341983" y="222248"/>
                  <a:pt x="345253" y="218971"/>
                  <a:pt x="345253" y="214932"/>
                </a:cubicBezTo>
                <a:lnTo>
                  <a:pt x="345253" y="207746"/>
                </a:lnTo>
                <a:cubicBezTo>
                  <a:pt x="358169" y="205102"/>
                  <a:pt x="369451" y="195416"/>
                  <a:pt x="369451" y="179172"/>
                </a:cubicBezTo>
                <a:cubicBezTo>
                  <a:pt x="369451" y="156243"/>
                  <a:pt x="351399" y="152307"/>
                  <a:pt x="339459" y="149699"/>
                </a:cubicBezTo>
                <a:cubicBezTo>
                  <a:pt x="325831" y="146727"/>
                  <a:pt x="321060" y="144784"/>
                  <a:pt x="321060" y="134663"/>
                </a:cubicBezTo>
                <a:cubicBezTo>
                  <a:pt x="321060" y="123058"/>
                  <a:pt x="331669" y="119965"/>
                  <a:pt x="337938" y="119965"/>
                </a:cubicBezTo>
                <a:cubicBezTo>
                  <a:pt x="344204" y="119965"/>
                  <a:pt x="354813" y="123062"/>
                  <a:pt x="354813" y="134663"/>
                </a:cubicBezTo>
                <a:cubicBezTo>
                  <a:pt x="354813" y="138713"/>
                  <a:pt x="358097" y="141986"/>
                  <a:pt x="362136" y="141986"/>
                </a:cubicBezTo>
                <a:cubicBezTo>
                  <a:pt x="366175" y="141986"/>
                  <a:pt x="369451" y="138709"/>
                  <a:pt x="369451" y="134663"/>
                </a:cubicBezTo>
                <a:cubicBezTo>
                  <a:pt x="369451" y="118423"/>
                  <a:pt x="358174" y="108741"/>
                  <a:pt x="345254" y="106093"/>
                </a:cubicBezTo>
                <a:lnTo>
                  <a:pt x="345254" y="98908"/>
                </a:lnTo>
                <a:cubicBezTo>
                  <a:pt x="345254" y="94858"/>
                  <a:pt x="341974" y="91585"/>
                  <a:pt x="337935" y="91585"/>
                </a:cubicBezTo>
                <a:close/>
              </a:path>
            </a:pathLst>
          </a:custGeom>
          <a:gradFill>
            <a:gsLst>
              <a:gs pos="0">
                <a:srgbClr val="FE87C2"/>
              </a:gs>
              <a:gs pos="100000">
                <a:srgbClr val="01B0F0"/>
              </a:gs>
            </a:gsLst>
            <a:lin ang="2700000" scaled="1"/>
          </a:gradFill>
          <a:ln w="8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Rectangle 1231">
            <a:extLst>
              <a:ext uri="{FF2B5EF4-FFF2-40B4-BE49-F238E27FC236}">
                <a16:creationId xmlns:a16="http://schemas.microsoft.com/office/drawing/2014/main" id="{C0748499-8056-ED55-F66C-7CE39DD8E721}"/>
              </a:ext>
            </a:extLst>
          </p:cNvPr>
          <p:cNvSpPr>
            <a:spLocks noChangeAspect="1"/>
          </p:cNvSpPr>
          <p:nvPr/>
        </p:nvSpPr>
        <p:spPr>
          <a:xfrm>
            <a:off x="6636737" y="2717964"/>
            <a:ext cx="1556953" cy="553998"/>
          </a:xfrm>
          <a:prstGeom prst="rect">
            <a:avLst/>
          </a:prstGeom>
        </p:spPr>
        <p:txBody>
          <a:bodyPr wrap="square" lIns="0" tIns="0" rIns="0" bIns="0" anchor="t">
            <a:spAutoFit/>
          </a:bodyPr>
          <a:lstStyle/>
          <a:p>
            <a:pPr marL="0" marR="0" lvl="0" indent="0" algn="ctr" defTabSz="861251" rtl="0" eaLnBrk="1" fontAlgn="auto" latinLnBrk="0" hangingPunct="1">
              <a:lnSpc>
                <a:spcPct val="100000"/>
              </a:lnSpc>
              <a:spcBef>
                <a:spcPts val="0"/>
              </a:spcBef>
              <a:spcAft>
                <a:spcPts val="400"/>
              </a:spcAft>
              <a:buClrTx/>
              <a:buSzTx/>
              <a:buFontTx/>
              <a:buNone/>
              <a:tabLst/>
              <a:defRPr/>
            </a:pPr>
            <a:r>
              <a:rPr kumimoji="0" lang="en-US" sz="1800" b="1" i="0" u="none" strike="noStrike" kern="1200" cap="none" spc="0" normalizeH="0" baseline="0" noProof="0" dirty="0">
                <a:ln>
                  <a:noFill/>
                </a:ln>
                <a:gradFill>
                  <a:gsLst>
                    <a:gs pos="0">
                      <a:srgbClr val="FE87C2"/>
                    </a:gs>
                    <a:gs pos="100000">
                      <a:srgbClr val="01B0F0"/>
                    </a:gs>
                  </a:gsLst>
                  <a:lin ang="2700000" scaled="1"/>
                </a:gradFill>
                <a:effectLst/>
                <a:uLnTx/>
                <a:uFillTx/>
                <a:latin typeface="Segoe UI Semibold" panose="020B0502040204020203" pitchFamily="34" charset="0"/>
                <a:ea typeface="+mn-ea"/>
                <a:cs typeface="Segoe UI Semibold" panose="020B0502040204020203" pitchFamily="34" charset="0"/>
              </a:rPr>
              <a:t>Industrials &amp; manufacturing</a:t>
            </a:r>
          </a:p>
        </p:txBody>
      </p:sp>
      <p:sp>
        <p:nvSpPr>
          <p:cNvPr id="65" name="Rounded Rectangle 64">
            <a:extLst>
              <a:ext uri="{FF2B5EF4-FFF2-40B4-BE49-F238E27FC236}">
                <a16:creationId xmlns:a16="http://schemas.microsoft.com/office/drawing/2014/main" id="{926F733E-772D-7963-AE90-0681A8FF08BF}"/>
              </a:ext>
            </a:extLst>
          </p:cNvPr>
          <p:cNvSpPr/>
          <p:nvPr/>
        </p:nvSpPr>
        <p:spPr bwMode="auto">
          <a:xfrm>
            <a:off x="6392306" y="3735925"/>
            <a:ext cx="2074681" cy="277178"/>
          </a:xfrm>
          <a:prstGeom prst="roundRect">
            <a:avLst>
              <a:gd name="adj" fmla="val 19893"/>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itchFamily="34" charset="0"/>
              </a:rPr>
              <a:t>Supplier onboarding</a:t>
            </a:r>
          </a:p>
        </p:txBody>
      </p:sp>
      <p:sp>
        <p:nvSpPr>
          <p:cNvPr id="66" name="Rounded Rectangle 65">
            <a:extLst>
              <a:ext uri="{FF2B5EF4-FFF2-40B4-BE49-F238E27FC236}">
                <a16:creationId xmlns:a16="http://schemas.microsoft.com/office/drawing/2014/main" id="{DDAB518D-DA05-BE20-0721-CD5284A1AC67}"/>
              </a:ext>
            </a:extLst>
          </p:cNvPr>
          <p:cNvSpPr/>
          <p:nvPr/>
        </p:nvSpPr>
        <p:spPr bwMode="auto">
          <a:xfrm>
            <a:off x="6883253" y="4180483"/>
            <a:ext cx="995452" cy="277178"/>
          </a:xfrm>
          <a:prstGeom prst="roundRect">
            <a:avLst>
              <a:gd name="adj" fmla="val 19893"/>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itchFamily="34" charset="0"/>
              </a:rPr>
              <a:t>Tracking</a:t>
            </a:r>
          </a:p>
        </p:txBody>
      </p:sp>
      <p:sp>
        <p:nvSpPr>
          <p:cNvPr id="67" name="Rounded Rectangle 66">
            <a:extLst>
              <a:ext uri="{FF2B5EF4-FFF2-40B4-BE49-F238E27FC236}">
                <a16:creationId xmlns:a16="http://schemas.microsoft.com/office/drawing/2014/main" id="{94487B55-AAB6-A7C5-2411-85B301BEC92C}"/>
              </a:ext>
            </a:extLst>
          </p:cNvPr>
          <p:cNvSpPr/>
          <p:nvPr/>
        </p:nvSpPr>
        <p:spPr bwMode="auto">
          <a:xfrm>
            <a:off x="6381019" y="4646788"/>
            <a:ext cx="2085968" cy="277178"/>
          </a:xfrm>
          <a:prstGeom prst="roundRect">
            <a:avLst>
              <a:gd name="adj" fmla="val 19893"/>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itchFamily="34" charset="0"/>
              </a:rPr>
              <a:t>Inquiry management</a:t>
            </a:r>
          </a:p>
        </p:txBody>
      </p:sp>
      <p:sp>
        <p:nvSpPr>
          <p:cNvPr id="68" name="Rounded Rectangle 67">
            <a:extLst>
              <a:ext uri="{FF2B5EF4-FFF2-40B4-BE49-F238E27FC236}">
                <a16:creationId xmlns:a16="http://schemas.microsoft.com/office/drawing/2014/main" id="{DCC91530-6A3F-FA61-3235-E9F5E0AB5962}"/>
              </a:ext>
            </a:extLst>
          </p:cNvPr>
          <p:cNvSpPr/>
          <p:nvPr/>
        </p:nvSpPr>
        <p:spPr bwMode="auto">
          <a:xfrm>
            <a:off x="6636737" y="5139237"/>
            <a:ext cx="1628769" cy="277178"/>
          </a:xfrm>
          <a:prstGeom prst="roundRect">
            <a:avLst>
              <a:gd name="adj" fmla="val 19893"/>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itchFamily="34" charset="0"/>
              </a:rPr>
              <a:t>Vendor support</a:t>
            </a:r>
          </a:p>
        </p:txBody>
      </p:sp>
      <p:sp>
        <p:nvSpPr>
          <p:cNvPr id="72" name="Rounded Rectangle 71">
            <a:extLst>
              <a:ext uri="{FF2B5EF4-FFF2-40B4-BE49-F238E27FC236}">
                <a16:creationId xmlns:a16="http://schemas.microsoft.com/office/drawing/2014/main" id="{E70E8466-57B2-68EF-5466-C249E4FF5AC9}"/>
              </a:ext>
            </a:extLst>
          </p:cNvPr>
          <p:cNvSpPr/>
          <p:nvPr/>
        </p:nvSpPr>
        <p:spPr bwMode="auto">
          <a:xfrm>
            <a:off x="6323570" y="5579654"/>
            <a:ext cx="2164893" cy="277178"/>
          </a:xfrm>
          <a:prstGeom prst="roundRect">
            <a:avLst>
              <a:gd name="adj" fmla="val 19893"/>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itchFamily="34" charset="0"/>
              </a:rPr>
              <a:t>Partner engagement</a:t>
            </a:r>
          </a:p>
        </p:txBody>
      </p:sp>
      <p:sp>
        <p:nvSpPr>
          <p:cNvPr id="47" name="Rounded Rectangle 46">
            <a:extLst>
              <a:ext uri="{FF2B5EF4-FFF2-40B4-BE49-F238E27FC236}">
                <a16:creationId xmlns:a16="http://schemas.microsoft.com/office/drawing/2014/main" id="{0F23FC39-DD17-ED67-4254-BE65D4F7AF71}"/>
              </a:ext>
              <a:ext uri="{C183D7F6-B498-43B3-948B-1728B52AA6E4}">
                <adec:decorative xmlns:adec="http://schemas.microsoft.com/office/drawing/2017/decorative" val="1"/>
              </a:ext>
            </a:extLst>
          </p:cNvPr>
          <p:cNvSpPr/>
          <p:nvPr/>
        </p:nvSpPr>
        <p:spPr bwMode="auto">
          <a:xfrm>
            <a:off x="3626225" y="1600433"/>
            <a:ext cx="2286000" cy="4697939"/>
          </a:xfrm>
          <a:prstGeom prst="roundRect">
            <a:avLst>
              <a:gd name="adj" fmla="val 9135"/>
            </a:avLst>
          </a:prstGeom>
          <a:noFill/>
          <a:ln w="19050">
            <a:gradFill flip="none" rotWithShape="1">
              <a:gsLst>
                <a:gs pos="0">
                  <a:srgbClr val="A9BEE3"/>
                </a:gs>
                <a:gs pos="100000">
                  <a:srgbClr val="C8A6D7"/>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91F2C"/>
              </a:solidFill>
              <a:effectLst/>
              <a:uLnTx/>
              <a:uFillTx/>
              <a:latin typeface="Segoe UI"/>
              <a:ea typeface="Segoe UI" pitchFamily="34" charset="0"/>
              <a:cs typeface="Segoe UI" pitchFamily="34" charset="0"/>
            </a:endParaRPr>
          </a:p>
        </p:txBody>
      </p:sp>
      <p:sp>
        <p:nvSpPr>
          <p:cNvPr id="49" name="Freeform 48">
            <a:extLst>
              <a:ext uri="{FF2B5EF4-FFF2-40B4-BE49-F238E27FC236}">
                <a16:creationId xmlns:a16="http://schemas.microsoft.com/office/drawing/2014/main" id="{8B4A8294-F06E-E61B-882E-9F9C98E310C0}"/>
              </a:ext>
              <a:ext uri="{C183D7F6-B498-43B3-948B-1728B52AA6E4}">
                <adec:decorative xmlns:adec="http://schemas.microsoft.com/office/drawing/2017/decorative" val="1"/>
              </a:ext>
            </a:extLst>
          </p:cNvPr>
          <p:cNvSpPr/>
          <p:nvPr/>
        </p:nvSpPr>
        <p:spPr>
          <a:xfrm>
            <a:off x="7127281" y="2088720"/>
            <a:ext cx="521624" cy="447108"/>
          </a:xfrm>
          <a:custGeom>
            <a:avLst/>
            <a:gdLst>
              <a:gd name="connsiteX0" fmla="*/ 77490 w 464929"/>
              <a:gd name="connsiteY0" fmla="*/ 0 h 398512"/>
              <a:gd name="connsiteX1" fmla="*/ 77490 w 464929"/>
              <a:gd name="connsiteY1" fmla="*/ 146675 h 398512"/>
              <a:gd name="connsiteX2" fmla="*/ 154977 w 464929"/>
              <a:gd name="connsiteY2" fmla="*/ 188187 h 398512"/>
              <a:gd name="connsiteX3" fmla="*/ 154977 w 464929"/>
              <a:gd name="connsiteY3" fmla="*/ 110700 h 398512"/>
              <a:gd name="connsiteX4" fmla="*/ 309953 w 464929"/>
              <a:gd name="connsiteY4" fmla="*/ 188187 h 398512"/>
              <a:gd name="connsiteX5" fmla="*/ 309953 w 464929"/>
              <a:gd name="connsiteY5" fmla="*/ 110700 h 398512"/>
              <a:gd name="connsiteX6" fmla="*/ 464930 w 464929"/>
              <a:gd name="connsiteY6" fmla="*/ 188187 h 398512"/>
              <a:gd name="connsiteX7" fmla="*/ 464930 w 464929"/>
              <a:gd name="connsiteY7" fmla="*/ 398513 h 398512"/>
              <a:gd name="connsiteX8" fmla="*/ 0 w 464929"/>
              <a:gd name="connsiteY8" fmla="*/ 398513 h 398512"/>
              <a:gd name="connsiteX9" fmla="*/ 0 w 464929"/>
              <a:gd name="connsiteY9" fmla="*/ 0 h 398512"/>
              <a:gd name="connsiteX10" fmla="*/ 404048 w 464929"/>
              <a:gd name="connsiteY10" fmla="*/ 260140 h 398512"/>
              <a:gd name="connsiteX11" fmla="*/ 326562 w 464929"/>
              <a:gd name="connsiteY11" fmla="*/ 260140 h 398512"/>
              <a:gd name="connsiteX12" fmla="*/ 326562 w 464929"/>
              <a:gd name="connsiteY12" fmla="*/ 315489 h 398512"/>
              <a:gd name="connsiteX13" fmla="*/ 404048 w 464929"/>
              <a:gd name="connsiteY13" fmla="*/ 315489 h 398512"/>
              <a:gd name="connsiteX14" fmla="*/ 271211 w 464929"/>
              <a:gd name="connsiteY14" fmla="*/ 260140 h 398512"/>
              <a:gd name="connsiteX15" fmla="*/ 193725 w 464929"/>
              <a:gd name="connsiteY15" fmla="*/ 260140 h 398512"/>
              <a:gd name="connsiteX16" fmla="*/ 193725 w 464929"/>
              <a:gd name="connsiteY16" fmla="*/ 315489 h 398512"/>
              <a:gd name="connsiteX17" fmla="*/ 271211 w 464929"/>
              <a:gd name="connsiteY17" fmla="*/ 315489 h 398512"/>
              <a:gd name="connsiteX18" fmla="*/ 138374 w 464929"/>
              <a:gd name="connsiteY18" fmla="*/ 260140 h 398512"/>
              <a:gd name="connsiteX19" fmla="*/ 60888 w 464929"/>
              <a:gd name="connsiteY19" fmla="*/ 260140 h 398512"/>
              <a:gd name="connsiteX20" fmla="*/ 60888 w 464929"/>
              <a:gd name="connsiteY20" fmla="*/ 315489 h 398512"/>
              <a:gd name="connsiteX21" fmla="*/ 138374 w 464929"/>
              <a:gd name="connsiteY21" fmla="*/ 315489 h 3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4929" h="398512">
                <a:moveTo>
                  <a:pt x="77490" y="0"/>
                </a:moveTo>
                <a:lnTo>
                  <a:pt x="77490" y="146675"/>
                </a:lnTo>
                <a:lnTo>
                  <a:pt x="154977" y="188187"/>
                </a:lnTo>
                <a:lnTo>
                  <a:pt x="154977" y="110700"/>
                </a:lnTo>
                <a:lnTo>
                  <a:pt x="309953" y="188187"/>
                </a:lnTo>
                <a:lnTo>
                  <a:pt x="309953" y="110700"/>
                </a:lnTo>
                <a:lnTo>
                  <a:pt x="464930" y="188187"/>
                </a:lnTo>
                <a:lnTo>
                  <a:pt x="464930" y="398513"/>
                </a:lnTo>
                <a:lnTo>
                  <a:pt x="0" y="398513"/>
                </a:lnTo>
                <a:lnTo>
                  <a:pt x="0" y="0"/>
                </a:lnTo>
                <a:close/>
                <a:moveTo>
                  <a:pt x="404048" y="260140"/>
                </a:moveTo>
                <a:lnTo>
                  <a:pt x="326562" y="260140"/>
                </a:lnTo>
                <a:lnTo>
                  <a:pt x="326562" y="315489"/>
                </a:lnTo>
                <a:lnTo>
                  <a:pt x="404048" y="315489"/>
                </a:lnTo>
                <a:close/>
                <a:moveTo>
                  <a:pt x="271211" y="260140"/>
                </a:moveTo>
                <a:lnTo>
                  <a:pt x="193725" y="260140"/>
                </a:lnTo>
                <a:lnTo>
                  <a:pt x="193725" y="315489"/>
                </a:lnTo>
                <a:lnTo>
                  <a:pt x="271211" y="315489"/>
                </a:lnTo>
                <a:close/>
                <a:moveTo>
                  <a:pt x="138374" y="260140"/>
                </a:moveTo>
                <a:lnTo>
                  <a:pt x="60888" y="260140"/>
                </a:lnTo>
                <a:lnTo>
                  <a:pt x="60888" y="315489"/>
                </a:lnTo>
                <a:lnTo>
                  <a:pt x="138374" y="315489"/>
                </a:lnTo>
                <a:close/>
              </a:path>
            </a:pathLst>
          </a:custGeom>
          <a:gradFill>
            <a:gsLst>
              <a:gs pos="0">
                <a:srgbClr val="FE87C2"/>
              </a:gs>
              <a:gs pos="100000">
                <a:srgbClr val="01B0F0"/>
              </a:gs>
            </a:gsLst>
            <a:lin ang="2700000" scaled="1"/>
          </a:gradFill>
          <a:ln w="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Rounded Rectangle 49">
            <a:extLst>
              <a:ext uri="{FF2B5EF4-FFF2-40B4-BE49-F238E27FC236}">
                <a16:creationId xmlns:a16="http://schemas.microsoft.com/office/drawing/2014/main" id="{AC9C9D27-591D-1EA6-5A3A-F31586D58A4E}"/>
              </a:ext>
              <a:ext uri="{C183D7F6-B498-43B3-948B-1728B52AA6E4}">
                <adec:decorative xmlns:adec="http://schemas.microsoft.com/office/drawing/2017/decorative" val="1"/>
              </a:ext>
            </a:extLst>
          </p:cNvPr>
          <p:cNvSpPr/>
          <p:nvPr/>
        </p:nvSpPr>
        <p:spPr bwMode="auto">
          <a:xfrm>
            <a:off x="6237980" y="1600433"/>
            <a:ext cx="2286000" cy="4697939"/>
          </a:xfrm>
          <a:prstGeom prst="roundRect">
            <a:avLst>
              <a:gd name="adj" fmla="val 9135"/>
            </a:avLst>
          </a:prstGeom>
          <a:noFill/>
          <a:ln w="19050">
            <a:gradFill flip="none" rotWithShape="1">
              <a:gsLst>
                <a:gs pos="0">
                  <a:srgbClr val="A9BEE3"/>
                </a:gs>
                <a:gs pos="100000">
                  <a:srgbClr val="C8A6D7"/>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91F2C"/>
              </a:solidFill>
              <a:effectLst/>
              <a:uLnTx/>
              <a:uFillTx/>
              <a:latin typeface="Segoe UI"/>
              <a:ea typeface="Segoe UI" pitchFamily="34" charset="0"/>
              <a:cs typeface="Segoe UI" pitchFamily="34" charset="0"/>
            </a:endParaRPr>
          </a:p>
        </p:txBody>
      </p:sp>
      <p:sp>
        <p:nvSpPr>
          <p:cNvPr id="51" name="Rectangle 1231">
            <a:extLst>
              <a:ext uri="{FF2B5EF4-FFF2-40B4-BE49-F238E27FC236}">
                <a16:creationId xmlns:a16="http://schemas.microsoft.com/office/drawing/2014/main" id="{EDE797E1-B4CF-64D4-0AC0-F9B8C5095DA5}"/>
              </a:ext>
            </a:extLst>
          </p:cNvPr>
          <p:cNvSpPr>
            <a:spLocks noChangeAspect="1"/>
          </p:cNvSpPr>
          <p:nvPr/>
        </p:nvSpPr>
        <p:spPr>
          <a:xfrm>
            <a:off x="9283964" y="2717964"/>
            <a:ext cx="1502713" cy="553998"/>
          </a:xfrm>
          <a:prstGeom prst="rect">
            <a:avLst/>
          </a:prstGeom>
        </p:spPr>
        <p:txBody>
          <a:bodyPr wrap="square" lIns="0" tIns="0" rIns="0" bIns="0" anchor="t">
            <a:spAutoFit/>
          </a:bodyPr>
          <a:lstStyle/>
          <a:p>
            <a:pPr marL="0" marR="0" lvl="0" indent="0" algn="ctr" defTabSz="861251" rtl="0" eaLnBrk="1" fontAlgn="auto" latinLnBrk="0" hangingPunct="1">
              <a:lnSpc>
                <a:spcPct val="100000"/>
              </a:lnSpc>
              <a:spcBef>
                <a:spcPts val="0"/>
              </a:spcBef>
              <a:spcAft>
                <a:spcPts val="400"/>
              </a:spcAft>
              <a:buClrTx/>
              <a:buSzTx/>
              <a:buFontTx/>
              <a:buNone/>
              <a:tabLst/>
              <a:defRPr/>
            </a:pPr>
            <a:r>
              <a:rPr kumimoji="0" lang="en-US" sz="1800" b="1" i="0" u="none" strike="noStrike" kern="1200" cap="none" spc="0" normalizeH="0" baseline="0" noProof="0" dirty="0">
                <a:ln>
                  <a:noFill/>
                </a:ln>
                <a:gradFill>
                  <a:gsLst>
                    <a:gs pos="0">
                      <a:srgbClr val="FE87C2"/>
                    </a:gs>
                    <a:gs pos="100000">
                      <a:srgbClr val="01B0F0"/>
                    </a:gs>
                  </a:gsLst>
                  <a:lin ang="2700000" scaled="1"/>
                </a:gradFill>
                <a:effectLst/>
                <a:uLnTx/>
                <a:uFillTx/>
                <a:latin typeface="Segoe UI Semibold" panose="020B0502040204020203" pitchFamily="34" charset="0"/>
                <a:ea typeface="+mn-ea"/>
                <a:cs typeface="Segoe UI Semibold" panose="020B0502040204020203" pitchFamily="34" charset="0"/>
              </a:rPr>
              <a:t>Automotive &amp; transport</a:t>
            </a:r>
          </a:p>
        </p:txBody>
      </p:sp>
      <p:sp>
        <p:nvSpPr>
          <p:cNvPr id="16" name="Title 1">
            <a:extLst>
              <a:ext uri="{FF2B5EF4-FFF2-40B4-BE49-F238E27FC236}">
                <a16:creationId xmlns:a16="http://schemas.microsoft.com/office/drawing/2014/main" id="{5FD8DBA1-EF04-DECD-39E0-91AF7454112D}"/>
              </a:ext>
            </a:extLst>
          </p:cNvPr>
          <p:cNvSpPr txBox="1">
            <a:spLocks/>
          </p:cNvSpPr>
          <p:nvPr/>
        </p:nvSpPr>
        <p:spPr>
          <a:xfrm>
            <a:off x="8932830" y="3789238"/>
            <a:ext cx="2119809" cy="492443"/>
          </a:xfrm>
          <a:prstGeom prst="rect">
            <a:avLst/>
          </a:prstGeom>
          <a:noFill/>
        </p:spPr>
        <p:txBody>
          <a:bodyPr vert="horz" wrap="square" lIns="0" tIns="0" rIns="0" bIns="0" rtlCol="0" anchor="t"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D59DFF"/>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2400"/>
              </a:spcAft>
              <a:buClrTx/>
              <a:buSzTx/>
              <a:buFontTx/>
              <a:buNone/>
              <a:tabLst/>
              <a:defRPr/>
            </a:pPr>
            <a:r>
              <a:rPr kumimoji="0" lang="en-IN" sz="16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itchFamily="34" charset="0"/>
              </a:rPr>
              <a:t>Customer portal for B2B partners</a:t>
            </a:r>
          </a:p>
        </p:txBody>
      </p:sp>
      <p:sp>
        <p:nvSpPr>
          <p:cNvPr id="26" name="Title 1">
            <a:extLst>
              <a:ext uri="{FF2B5EF4-FFF2-40B4-BE49-F238E27FC236}">
                <a16:creationId xmlns:a16="http://schemas.microsoft.com/office/drawing/2014/main" id="{8204E4D6-7A59-1183-AD23-BD8CE66464F6}"/>
              </a:ext>
            </a:extLst>
          </p:cNvPr>
          <p:cNvSpPr txBox="1">
            <a:spLocks/>
          </p:cNvSpPr>
          <p:nvPr/>
        </p:nvSpPr>
        <p:spPr>
          <a:xfrm>
            <a:off x="8932830" y="4662266"/>
            <a:ext cx="2119809" cy="246221"/>
          </a:xfrm>
          <a:prstGeom prst="rect">
            <a:avLst/>
          </a:prstGeom>
          <a:noFill/>
        </p:spPr>
        <p:txBody>
          <a:bodyPr vert="horz" wrap="square" lIns="0" tIns="0" rIns="0" bIns="0" rtlCol="0" anchor="t"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D59DFF"/>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2400"/>
              </a:spcAft>
              <a:buClrTx/>
              <a:buSzTx/>
              <a:buFontTx/>
              <a:buNone/>
              <a:tabLst/>
              <a:defRPr/>
            </a:pPr>
            <a:r>
              <a:rPr kumimoji="0" lang="en-IN" sz="16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itchFamily="34" charset="0"/>
              </a:rPr>
              <a:t>Baggage claim</a:t>
            </a:r>
          </a:p>
        </p:txBody>
      </p:sp>
      <p:sp>
        <p:nvSpPr>
          <p:cNvPr id="27" name="Title 1">
            <a:extLst>
              <a:ext uri="{FF2B5EF4-FFF2-40B4-BE49-F238E27FC236}">
                <a16:creationId xmlns:a16="http://schemas.microsoft.com/office/drawing/2014/main" id="{7F19609B-7B48-7270-DB9A-FEAF4DA6E568}"/>
              </a:ext>
            </a:extLst>
          </p:cNvPr>
          <p:cNvSpPr txBox="1">
            <a:spLocks/>
          </p:cNvSpPr>
          <p:nvPr/>
        </p:nvSpPr>
        <p:spPr>
          <a:xfrm>
            <a:off x="8932830" y="5153154"/>
            <a:ext cx="2119809" cy="246221"/>
          </a:xfrm>
          <a:prstGeom prst="rect">
            <a:avLst/>
          </a:prstGeom>
          <a:noFill/>
        </p:spPr>
        <p:txBody>
          <a:bodyPr vert="horz" wrap="square" lIns="0" tIns="0" rIns="0" bIns="0" rtlCol="0" anchor="t"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D59DFF"/>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2400"/>
              </a:spcAft>
              <a:buClrTx/>
              <a:buSzTx/>
              <a:buFontTx/>
              <a:buNone/>
              <a:tabLst/>
              <a:defRPr/>
            </a:pPr>
            <a:r>
              <a:rPr kumimoji="0" lang="en-IN" sz="16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itchFamily="34" charset="0"/>
              </a:rPr>
              <a:t>Membership portal</a:t>
            </a:r>
          </a:p>
        </p:txBody>
      </p:sp>
      <p:sp>
        <p:nvSpPr>
          <p:cNvPr id="69" name="Rounded Rectangle 68">
            <a:extLst>
              <a:ext uri="{FF2B5EF4-FFF2-40B4-BE49-F238E27FC236}">
                <a16:creationId xmlns:a16="http://schemas.microsoft.com/office/drawing/2014/main" id="{DD9FBEED-E46F-5098-1225-1CA1EAC7A5F9}"/>
              </a:ext>
            </a:extLst>
          </p:cNvPr>
          <p:cNvSpPr/>
          <p:nvPr/>
        </p:nvSpPr>
        <p:spPr bwMode="auto">
          <a:xfrm>
            <a:off x="9150614" y="5579382"/>
            <a:ext cx="1769409" cy="277178"/>
          </a:xfrm>
          <a:prstGeom prst="roundRect">
            <a:avLst>
              <a:gd name="adj" fmla="val 19893"/>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ct val="0"/>
              </a:spcBef>
              <a:spcAft>
                <a:spcPts val="24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itchFamily="34" charset="0"/>
              </a:rPr>
              <a:t>Support inquiries</a:t>
            </a:r>
          </a:p>
        </p:txBody>
      </p:sp>
      <p:sp>
        <p:nvSpPr>
          <p:cNvPr id="52" name="Freeform 51">
            <a:extLst>
              <a:ext uri="{FF2B5EF4-FFF2-40B4-BE49-F238E27FC236}">
                <a16:creationId xmlns:a16="http://schemas.microsoft.com/office/drawing/2014/main" id="{F71A0EB0-EB2B-610E-D289-544EB41352CC}"/>
              </a:ext>
              <a:ext uri="{C183D7F6-B498-43B3-948B-1728B52AA6E4}">
                <adec:decorative xmlns:adec="http://schemas.microsoft.com/office/drawing/2017/decorative" val="1"/>
              </a:ext>
            </a:extLst>
          </p:cNvPr>
          <p:cNvSpPr/>
          <p:nvPr/>
        </p:nvSpPr>
        <p:spPr>
          <a:xfrm>
            <a:off x="9740377" y="2095279"/>
            <a:ext cx="589885" cy="415181"/>
          </a:xfrm>
          <a:custGeom>
            <a:avLst/>
            <a:gdLst>
              <a:gd name="connsiteX0" fmla="*/ 1059068 w 1059297"/>
              <a:gd name="connsiteY0" fmla="*/ 431468 h 745569"/>
              <a:gd name="connsiteX1" fmla="*/ 921782 w 1059297"/>
              <a:gd name="connsiteY1" fmla="*/ 431468 h 745569"/>
              <a:gd name="connsiteX2" fmla="*/ 887811 w 1059297"/>
              <a:gd name="connsiteY2" fmla="*/ 411856 h 745569"/>
              <a:gd name="connsiteX3" fmla="*/ 887811 w 1059297"/>
              <a:gd name="connsiteY3" fmla="*/ 372632 h 745569"/>
              <a:gd name="connsiteX4" fmla="*/ 921782 w 1059297"/>
              <a:gd name="connsiteY4" fmla="*/ 353020 h 745569"/>
              <a:gd name="connsiteX5" fmla="*/ 1036120 w 1059297"/>
              <a:gd name="connsiteY5" fmla="*/ 353020 h 745569"/>
              <a:gd name="connsiteX6" fmla="*/ 957487 w 1059297"/>
              <a:gd name="connsiteY6" fmla="*/ 267155 h 745569"/>
              <a:gd name="connsiteX7" fmla="*/ 845487 w 1059297"/>
              <a:gd name="connsiteY7" fmla="*/ 235347 h 745569"/>
              <a:gd name="connsiteX8" fmla="*/ 782930 w 1059297"/>
              <a:gd name="connsiteY8" fmla="*/ 235347 h 745569"/>
              <a:gd name="connsiteX9" fmla="*/ 710951 w 1059297"/>
              <a:gd name="connsiteY9" fmla="*/ 26477 h 745569"/>
              <a:gd name="connsiteX10" fmla="*/ 696654 w 1059297"/>
              <a:gd name="connsiteY10" fmla="*/ 7302 h 745569"/>
              <a:gd name="connsiteX11" fmla="*/ 673881 w 1059297"/>
              <a:gd name="connsiteY11" fmla="*/ 0 h 745569"/>
              <a:gd name="connsiteX12" fmla="*/ 228291 w 1059297"/>
              <a:gd name="connsiteY12" fmla="*/ 0 h 745569"/>
              <a:gd name="connsiteX13" fmla="*/ 205518 w 1059297"/>
              <a:gd name="connsiteY13" fmla="*/ 7302 h 745569"/>
              <a:gd name="connsiteX14" fmla="*/ 191220 w 1059297"/>
              <a:gd name="connsiteY14" fmla="*/ 26477 h 745569"/>
              <a:gd name="connsiteX15" fmla="*/ 119242 w 1059297"/>
              <a:gd name="connsiteY15" fmla="*/ 235347 h 745569"/>
              <a:gd name="connsiteX16" fmla="*/ 110813 w 1059297"/>
              <a:gd name="connsiteY16" fmla="*/ 235347 h 745569"/>
              <a:gd name="connsiteX17" fmla="*/ 32509 w 1059297"/>
              <a:gd name="connsiteY17" fmla="*/ 267856 h 745569"/>
              <a:gd name="connsiteX18" fmla="*/ 0 w 1059297"/>
              <a:gd name="connsiteY18" fmla="*/ 346157 h 745569"/>
              <a:gd name="connsiteX19" fmla="*/ 0 w 1059297"/>
              <a:gd name="connsiteY19" fmla="*/ 353020 h 745569"/>
              <a:gd name="connsiteX20" fmla="*/ 98061 w 1059297"/>
              <a:gd name="connsiteY20" fmla="*/ 353020 h 745569"/>
              <a:gd name="connsiteX21" fmla="*/ 132034 w 1059297"/>
              <a:gd name="connsiteY21" fmla="*/ 372632 h 745569"/>
              <a:gd name="connsiteX22" fmla="*/ 132034 w 1059297"/>
              <a:gd name="connsiteY22" fmla="*/ 411856 h 745569"/>
              <a:gd name="connsiteX23" fmla="*/ 98061 w 1059297"/>
              <a:gd name="connsiteY23" fmla="*/ 431468 h 745569"/>
              <a:gd name="connsiteX24" fmla="*/ 0 w 1059297"/>
              <a:gd name="connsiteY24" fmla="*/ 431468 h 745569"/>
              <a:gd name="connsiteX25" fmla="*/ 0 w 1059297"/>
              <a:gd name="connsiteY25" fmla="*/ 588365 h 745569"/>
              <a:gd name="connsiteX26" fmla="*/ 11487 w 1059297"/>
              <a:gd name="connsiteY26" fmla="*/ 616102 h 745569"/>
              <a:gd name="connsiteX27" fmla="*/ 39224 w 1059297"/>
              <a:gd name="connsiteY27" fmla="*/ 627589 h 745569"/>
              <a:gd name="connsiteX28" fmla="*/ 102968 w 1059297"/>
              <a:gd name="connsiteY28" fmla="*/ 627589 h 745569"/>
              <a:gd name="connsiteX29" fmla="*/ 188123 w 1059297"/>
              <a:gd name="connsiteY29" fmla="*/ 730625 h 745569"/>
              <a:gd name="connsiteX30" fmla="*/ 321802 w 1059297"/>
              <a:gd name="connsiteY30" fmla="*/ 730625 h 745569"/>
              <a:gd name="connsiteX31" fmla="*/ 406955 w 1059297"/>
              <a:gd name="connsiteY31" fmla="*/ 627589 h 745569"/>
              <a:gd name="connsiteX32" fmla="*/ 652119 w 1059297"/>
              <a:gd name="connsiteY32" fmla="*/ 627589 h 745569"/>
              <a:gd name="connsiteX33" fmla="*/ 737274 w 1059297"/>
              <a:gd name="connsiteY33" fmla="*/ 730625 h 745569"/>
              <a:gd name="connsiteX34" fmla="*/ 870954 w 1059297"/>
              <a:gd name="connsiteY34" fmla="*/ 730625 h 745569"/>
              <a:gd name="connsiteX35" fmla="*/ 956109 w 1059297"/>
              <a:gd name="connsiteY35" fmla="*/ 627589 h 745569"/>
              <a:gd name="connsiteX36" fmla="*/ 1019850 w 1059297"/>
              <a:gd name="connsiteY36" fmla="*/ 627589 h 745569"/>
              <a:gd name="connsiteX37" fmla="*/ 1047587 w 1059297"/>
              <a:gd name="connsiteY37" fmla="*/ 616102 h 745569"/>
              <a:gd name="connsiteX38" fmla="*/ 1059074 w 1059297"/>
              <a:gd name="connsiteY38" fmla="*/ 588365 h 745569"/>
              <a:gd name="connsiteX39" fmla="*/ 1059074 w 1059297"/>
              <a:gd name="connsiteY39" fmla="*/ 448926 h 745569"/>
              <a:gd name="connsiteX40" fmla="*/ 1059074 w 1059297"/>
              <a:gd name="connsiteY40" fmla="*/ 431468 h 745569"/>
              <a:gd name="connsiteX41" fmla="*/ 699973 w 1059297"/>
              <a:gd name="connsiteY41" fmla="*/ 235347 h 745569"/>
              <a:gd name="connsiteX42" fmla="*/ 490315 w 1059297"/>
              <a:gd name="connsiteY42" fmla="*/ 235347 h 745569"/>
              <a:gd name="connsiteX43" fmla="*/ 490315 w 1059297"/>
              <a:gd name="connsiteY43" fmla="*/ 78451 h 745569"/>
              <a:gd name="connsiteX44" fmla="*/ 645839 w 1059297"/>
              <a:gd name="connsiteY44" fmla="*/ 78451 h 745569"/>
              <a:gd name="connsiteX45" fmla="*/ 256333 w 1059297"/>
              <a:gd name="connsiteY45" fmla="*/ 78451 h 745569"/>
              <a:gd name="connsiteX46" fmla="*/ 411857 w 1059297"/>
              <a:gd name="connsiteY46" fmla="*/ 78451 h 745569"/>
              <a:gd name="connsiteX47" fmla="*/ 411857 w 1059297"/>
              <a:gd name="connsiteY47" fmla="*/ 235347 h 745569"/>
              <a:gd name="connsiteX48" fmla="*/ 202199 w 1059297"/>
              <a:gd name="connsiteY48" fmla="*/ 235347 h 745569"/>
              <a:gd name="connsiteX49" fmla="*/ 254959 w 1059297"/>
              <a:gd name="connsiteY49" fmla="*/ 666813 h 745569"/>
              <a:gd name="connsiteX50" fmla="*/ 199484 w 1059297"/>
              <a:gd name="connsiteY50" fmla="*/ 643839 h 745569"/>
              <a:gd name="connsiteX51" fmla="*/ 176510 w 1059297"/>
              <a:gd name="connsiteY51" fmla="*/ 588365 h 745569"/>
              <a:gd name="connsiteX52" fmla="*/ 199484 w 1059297"/>
              <a:gd name="connsiteY52" fmla="*/ 532891 h 745569"/>
              <a:gd name="connsiteX53" fmla="*/ 254959 w 1059297"/>
              <a:gd name="connsiteY53" fmla="*/ 509916 h 745569"/>
              <a:gd name="connsiteX54" fmla="*/ 310434 w 1059297"/>
              <a:gd name="connsiteY54" fmla="*/ 532891 h 745569"/>
              <a:gd name="connsiteX55" fmla="*/ 333408 w 1059297"/>
              <a:gd name="connsiteY55" fmla="*/ 588365 h 745569"/>
              <a:gd name="connsiteX56" fmla="*/ 310434 w 1059297"/>
              <a:gd name="connsiteY56" fmla="*/ 643839 h 745569"/>
              <a:gd name="connsiteX57" fmla="*/ 254959 w 1059297"/>
              <a:gd name="connsiteY57" fmla="*/ 666813 h 745569"/>
              <a:gd name="connsiteX58" fmla="*/ 804102 w 1059297"/>
              <a:gd name="connsiteY58" fmla="*/ 666813 h 745569"/>
              <a:gd name="connsiteX59" fmla="*/ 748627 w 1059297"/>
              <a:gd name="connsiteY59" fmla="*/ 643839 h 745569"/>
              <a:gd name="connsiteX60" fmla="*/ 725653 w 1059297"/>
              <a:gd name="connsiteY60" fmla="*/ 588365 h 745569"/>
              <a:gd name="connsiteX61" fmla="*/ 748627 w 1059297"/>
              <a:gd name="connsiteY61" fmla="*/ 532891 h 745569"/>
              <a:gd name="connsiteX62" fmla="*/ 804102 w 1059297"/>
              <a:gd name="connsiteY62" fmla="*/ 509916 h 745569"/>
              <a:gd name="connsiteX63" fmla="*/ 859576 w 1059297"/>
              <a:gd name="connsiteY63" fmla="*/ 532891 h 745569"/>
              <a:gd name="connsiteX64" fmla="*/ 882551 w 1059297"/>
              <a:gd name="connsiteY64" fmla="*/ 588365 h 745569"/>
              <a:gd name="connsiteX65" fmla="*/ 859576 w 1059297"/>
              <a:gd name="connsiteY65" fmla="*/ 643839 h 745569"/>
              <a:gd name="connsiteX66" fmla="*/ 804102 w 1059297"/>
              <a:gd name="connsiteY66" fmla="*/ 666813 h 74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059297" h="745569">
                <a:moveTo>
                  <a:pt x="1059068" y="431468"/>
                </a:moveTo>
                <a:lnTo>
                  <a:pt x="921782" y="431468"/>
                </a:lnTo>
                <a:cubicBezTo>
                  <a:pt x="907764" y="431468"/>
                  <a:pt x="894816" y="423991"/>
                  <a:pt x="887811" y="411856"/>
                </a:cubicBezTo>
                <a:cubicBezTo>
                  <a:pt x="880807" y="399721"/>
                  <a:pt x="880807" y="384767"/>
                  <a:pt x="887811" y="372632"/>
                </a:cubicBezTo>
                <a:cubicBezTo>
                  <a:pt x="894816" y="360497"/>
                  <a:pt x="907764" y="353020"/>
                  <a:pt x="921782" y="353020"/>
                </a:cubicBezTo>
                <a:lnTo>
                  <a:pt x="1036120" y="353020"/>
                </a:lnTo>
                <a:cubicBezTo>
                  <a:pt x="1018382" y="317667"/>
                  <a:pt x="991153" y="287932"/>
                  <a:pt x="957487" y="267155"/>
                </a:cubicBezTo>
                <a:cubicBezTo>
                  <a:pt x="923831" y="246377"/>
                  <a:pt x="885054" y="235363"/>
                  <a:pt x="845487" y="235347"/>
                </a:cubicBezTo>
                <a:lnTo>
                  <a:pt x="782930" y="235347"/>
                </a:lnTo>
                <a:lnTo>
                  <a:pt x="710951" y="26477"/>
                </a:lnTo>
                <a:cubicBezTo>
                  <a:pt x="708298" y="18756"/>
                  <a:pt x="703299" y="12056"/>
                  <a:pt x="696654" y="7302"/>
                </a:cubicBezTo>
                <a:cubicBezTo>
                  <a:pt x="690008" y="2557"/>
                  <a:pt x="682049" y="9"/>
                  <a:pt x="673881" y="0"/>
                </a:cubicBezTo>
                <a:lnTo>
                  <a:pt x="228291" y="0"/>
                </a:lnTo>
                <a:cubicBezTo>
                  <a:pt x="220123" y="9"/>
                  <a:pt x="212164" y="2557"/>
                  <a:pt x="205518" y="7302"/>
                </a:cubicBezTo>
                <a:cubicBezTo>
                  <a:pt x="198873" y="12056"/>
                  <a:pt x="193874" y="18756"/>
                  <a:pt x="191220" y="26477"/>
                </a:cubicBezTo>
                <a:lnTo>
                  <a:pt x="119242" y="235347"/>
                </a:lnTo>
                <a:lnTo>
                  <a:pt x="110813" y="235347"/>
                </a:lnTo>
                <a:cubicBezTo>
                  <a:pt x="81439" y="235399"/>
                  <a:pt x="53287" y="247088"/>
                  <a:pt x="32509" y="267856"/>
                </a:cubicBezTo>
                <a:cubicBezTo>
                  <a:pt x="11743" y="288632"/>
                  <a:pt x="54" y="316781"/>
                  <a:pt x="0" y="346157"/>
                </a:cubicBezTo>
                <a:lnTo>
                  <a:pt x="0" y="353020"/>
                </a:lnTo>
                <a:lnTo>
                  <a:pt x="98061" y="353020"/>
                </a:lnTo>
                <a:cubicBezTo>
                  <a:pt x="112079" y="353020"/>
                  <a:pt x="125030" y="360497"/>
                  <a:pt x="132034" y="372632"/>
                </a:cubicBezTo>
                <a:cubicBezTo>
                  <a:pt x="139038" y="384769"/>
                  <a:pt x="139038" y="399721"/>
                  <a:pt x="132034" y="411856"/>
                </a:cubicBezTo>
                <a:cubicBezTo>
                  <a:pt x="125030" y="423991"/>
                  <a:pt x="112079" y="431468"/>
                  <a:pt x="98061" y="431468"/>
                </a:cubicBezTo>
                <a:lnTo>
                  <a:pt x="0" y="431468"/>
                </a:lnTo>
                <a:lnTo>
                  <a:pt x="0" y="588365"/>
                </a:lnTo>
                <a:cubicBezTo>
                  <a:pt x="0" y="598767"/>
                  <a:pt x="4133" y="608748"/>
                  <a:pt x="11487" y="616102"/>
                </a:cubicBezTo>
                <a:cubicBezTo>
                  <a:pt x="18843" y="623458"/>
                  <a:pt x="28824" y="627589"/>
                  <a:pt x="39224" y="627589"/>
                </a:cubicBezTo>
                <a:lnTo>
                  <a:pt x="102968" y="627589"/>
                </a:lnTo>
                <a:cubicBezTo>
                  <a:pt x="114567" y="672919"/>
                  <a:pt x="145796" y="710695"/>
                  <a:pt x="188123" y="730625"/>
                </a:cubicBezTo>
                <a:cubicBezTo>
                  <a:pt x="230454" y="750551"/>
                  <a:pt x="279469" y="750551"/>
                  <a:pt x="321802" y="730625"/>
                </a:cubicBezTo>
                <a:cubicBezTo>
                  <a:pt x="364126" y="710697"/>
                  <a:pt x="395354" y="672919"/>
                  <a:pt x="406955" y="627589"/>
                </a:cubicBezTo>
                <a:lnTo>
                  <a:pt x="652119" y="627589"/>
                </a:lnTo>
                <a:cubicBezTo>
                  <a:pt x="663721" y="672919"/>
                  <a:pt x="694950" y="710695"/>
                  <a:pt x="737274" y="730625"/>
                </a:cubicBezTo>
                <a:cubicBezTo>
                  <a:pt x="779608" y="750551"/>
                  <a:pt x="828620" y="750551"/>
                  <a:pt x="870954" y="730625"/>
                </a:cubicBezTo>
                <a:cubicBezTo>
                  <a:pt x="913278" y="710697"/>
                  <a:pt x="944510" y="672919"/>
                  <a:pt x="956109" y="627589"/>
                </a:cubicBezTo>
                <a:lnTo>
                  <a:pt x="1019850" y="627589"/>
                </a:lnTo>
                <a:cubicBezTo>
                  <a:pt x="1030252" y="627589"/>
                  <a:pt x="1040233" y="623458"/>
                  <a:pt x="1047587" y="616102"/>
                </a:cubicBezTo>
                <a:cubicBezTo>
                  <a:pt x="1054943" y="608748"/>
                  <a:pt x="1059074" y="598767"/>
                  <a:pt x="1059074" y="588365"/>
                </a:cubicBezTo>
                <a:lnTo>
                  <a:pt x="1059074" y="448926"/>
                </a:lnTo>
                <a:cubicBezTo>
                  <a:pt x="1059372" y="443114"/>
                  <a:pt x="1059372" y="437282"/>
                  <a:pt x="1059074" y="431468"/>
                </a:cubicBezTo>
                <a:close/>
                <a:moveTo>
                  <a:pt x="699973" y="235347"/>
                </a:moveTo>
                <a:lnTo>
                  <a:pt x="490315" y="235347"/>
                </a:lnTo>
                <a:lnTo>
                  <a:pt x="490315" y="78451"/>
                </a:lnTo>
                <a:lnTo>
                  <a:pt x="645839" y="78451"/>
                </a:lnTo>
                <a:close/>
                <a:moveTo>
                  <a:pt x="256333" y="78451"/>
                </a:moveTo>
                <a:lnTo>
                  <a:pt x="411857" y="78451"/>
                </a:lnTo>
                <a:lnTo>
                  <a:pt x="411857" y="235347"/>
                </a:lnTo>
                <a:lnTo>
                  <a:pt x="202199" y="235347"/>
                </a:lnTo>
                <a:close/>
                <a:moveTo>
                  <a:pt x="254959" y="666813"/>
                </a:moveTo>
                <a:cubicBezTo>
                  <a:pt x="234157" y="666813"/>
                  <a:pt x="214202" y="658547"/>
                  <a:pt x="199484" y="643839"/>
                </a:cubicBezTo>
                <a:cubicBezTo>
                  <a:pt x="184774" y="629122"/>
                  <a:pt x="176510" y="609167"/>
                  <a:pt x="176510" y="588365"/>
                </a:cubicBezTo>
                <a:cubicBezTo>
                  <a:pt x="176510" y="567563"/>
                  <a:pt x="184774" y="547608"/>
                  <a:pt x="199484" y="532891"/>
                </a:cubicBezTo>
                <a:cubicBezTo>
                  <a:pt x="214202" y="518183"/>
                  <a:pt x="234157" y="509916"/>
                  <a:pt x="254959" y="509916"/>
                </a:cubicBezTo>
                <a:cubicBezTo>
                  <a:pt x="275762" y="509916"/>
                  <a:pt x="295717" y="518183"/>
                  <a:pt x="310434" y="532891"/>
                </a:cubicBezTo>
                <a:cubicBezTo>
                  <a:pt x="325142" y="547608"/>
                  <a:pt x="333408" y="567563"/>
                  <a:pt x="333408" y="588365"/>
                </a:cubicBezTo>
                <a:cubicBezTo>
                  <a:pt x="333408" y="609167"/>
                  <a:pt x="325142" y="629122"/>
                  <a:pt x="310434" y="643839"/>
                </a:cubicBezTo>
                <a:cubicBezTo>
                  <a:pt x="295714" y="658547"/>
                  <a:pt x="275762" y="666813"/>
                  <a:pt x="254959" y="666813"/>
                </a:cubicBezTo>
                <a:close/>
                <a:moveTo>
                  <a:pt x="804102" y="666813"/>
                </a:moveTo>
                <a:cubicBezTo>
                  <a:pt x="783299" y="666813"/>
                  <a:pt x="763344" y="658547"/>
                  <a:pt x="748627" y="643839"/>
                </a:cubicBezTo>
                <a:cubicBezTo>
                  <a:pt x="733917" y="629122"/>
                  <a:pt x="725653" y="609167"/>
                  <a:pt x="725653" y="588365"/>
                </a:cubicBezTo>
                <a:cubicBezTo>
                  <a:pt x="725653" y="567563"/>
                  <a:pt x="733917" y="547608"/>
                  <a:pt x="748627" y="532891"/>
                </a:cubicBezTo>
                <a:cubicBezTo>
                  <a:pt x="763344" y="518183"/>
                  <a:pt x="783299" y="509916"/>
                  <a:pt x="804102" y="509916"/>
                </a:cubicBezTo>
                <a:cubicBezTo>
                  <a:pt x="824904" y="509916"/>
                  <a:pt x="844859" y="518183"/>
                  <a:pt x="859576" y="532891"/>
                </a:cubicBezTo>
                <a:cubicBezTo>
                  <a:pt x="874284" y="547608"/>
                  <a:pt x="882551" y="567563"/>
                  <a:pt x="882551" y="588365"/>
                </a:cubicBezTo>
                <a:cubicBezTo>
                  <a:pt x="882551" y="609167"/>
                  <a:pt x="874284" y="629122"/>
                  <a:pt x="859576" y="643839"/>
                </a:cubicBezTo>
                <a:cubicBezTo>
                  <a:pt x="844857" y="658547"/>
                  <a:pt x="824904" y="666813"/>
                  <a:pt x="804102" y="666813"/>
                </a:cubicBezTo>
                <a:close/>
              </a:path>
            </a:pathLst>
          </a:custGeom>
          <a:gradFill>
            <a:gsLst>
              <a:gs pos="0">
                <a:srgbClr val="FE87C2"/>
              </a:gs>
              <a:gs pos="100000">
                <a:srgbClr val="01B0F0"/>
              </a:gs>
            </a:gsLst>
            <a:lin ang="2700000" scaled="1"/>
          </a:gradFill>
          <a:ln w="22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Rounded Rectangle 52">
            <a:extLst>
              <a:ext uri="{FF2B5EF4-FFF2-40B4-BE49-F238E27FC236}">
                <a16:creationId xmlns:a16="http://schemas.microsoft.com/office/drawing/2014/main" id="{687B209D-9F8D-84F5-FC90-2BB4E90243EE}"/>
              </a:ext>
              <a:ext uri="{C183D7F6-B498-43B3-948B-1728B52AA6E4}">
                <adec:decorative xmlns:adec="http://schemas.microsoft.com/office/drawing/2017/decorative" val="1"/>
              </a:ext>
            </a:extLst>
          </p:cNvPr>
          <p:cNvSpPr/>
          <p:nvPr/>
        </p:nvSpPr>
        <p:spPr bwMode="auto">
          <a:xfrm>
            <a:off x="8849735" y="1600433"/>
            <a:ext cx="2286000" cy="4697939"/>
          </a:xfrm>
          <a:prstGeom prst="roundRect">
            <a:avLst>
              <a:gd name="adj" fmla="val 9135"/>
            </a:avLst>
          </a:prstGeom>
          <a:noFill/>
          <a:ln w="19050">
            <a:gradFill flip="none" rotWithShape="1">
              <a:gsLst>
                <a:gs pos="0">
                  <a:srgbClr val="A9BEE3"/>
                </a:gs>
                <a:gs pos="100000">
                  <a:srgbClr val="C8A6D7"/>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91F2C"/>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94217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 name="Text Placeholder 33">
            <a:extLst>
              <a:ext uri="{FF2B5EF4-FFF2-40B4-BE49-F238E27FC236}">
                <a16:creationId xmlns:a16="http://schemas.microsoft.com/office/drawing/2014/main" id="{2AAEB85B-A364-ECBC-A6B8-089A705B2AE3}"/>
              </a:ext>
            </a:extLst>
          </p:cNvPr>
          <p:cNvSpPr txBox="1">
            <a:spLocks noGrp="1"/>
          </p:cNvSpPr>
          <p:nvPr>
            <p:ph type="title" idx="4294967295"/>
          </p:nvPr>
        </p:nvSpPr>
        <p:spPr>
          <a:xfrm>
            <a:off x="695949" y="582660"/>
            <a:ext cx="9723700" cy="105008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4000" b="1" i="0" kern="1200" spc="-50" baseline="0">
                <a:solidFill>
                  <a:schemeClr val="tx1"/>
                </a:solidFill>
                <a:latin typeface="Segoe UI Semibold" panose="020B0502040204020203" pitchFamily="34" charset="0"/>
                <a:ea typeface="+mn-ea"/>
                <a:cs typeface="Segoe UI Semibold"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9AA1FA"/>
                </a:solidFill>
                <a:effectLst/>
                <a:uLnTx/>
                <a:uFillTx/>
                <a:latin typeface="Segoe UI Semibold" panose="020B0702040204020203" pitchFamily="34" charset="0"/>
                <a:ea typeface="Segoe UI Black" panose="020B0A02040204020203" pitchFamily="34" charset="0"/>
                <a:cs typeface="Segoe UI Semibold" panose="020B0702040204020203" pitchFamily="34" charset="0"/>
              </a:rPr>
              <a:t>Business workflows for B2C and B2B scenarios </a:t>
            </a:r>
            <a:br>
              <a:rPr kumimoji="0" lang="en-US" sz="2800" b="1" i="0" u="none" strike="noStrike" kern="1200" cap="none" spc="0" normalizeH="0" baseline="0" noProof="0" dirty="0">
                <a:ln>
                  <a:noFill/>
                </a:ln>
                <a:solidFill>
                  <a:srgbClr val="9AA1FA"/>
                </a:solidFill>
                <a:effectLst/>
                <a:uLnTx/>
                <a:uFillTx/>
                <a:latin typeface="Segoe UI Semibold" panose="020B0702040204020203" pitchFamily="34" charset="0"/>
                <a:ea typeface="Segoe UI Black" panose="020B0A02040204020203" pitchFamily="34" charset="0"/>
                <a:cs typeface="Segoe UI Semibold" panose="020B0702040204020203" pitchFamily="34" charset="0"/>
              </a:rPr>
            </a:br>
            <a:r>
              <a:rPr kumimoji="0" lang="en-US" sz="2800" b="1" i="0" u="none" strike="noStrike" kern="1200" cap="none" spc="0" normalizeH="0" baseline="0" noProof="0" dirty="0">
                <a:ln>
                  <a:noFill/>
                </a:ln>
                <a:solidFill>
                  <a:srgbClr val="9AA1FA"/>
                </a:solidFill>
                <a:effectLst/>
                <a:uLnTx/>
                <a:uFillTx/>
                <a:latin typeface="Segoe UI Semibold" panose="020B0702040204020203" pitchFamily="34" charset="0"/>
                <a:ea typeface="Segoe UI Black" panose="020B0A02040204020203" pitchFamily="34" charset="0"/>
                <a:cs typeface="Segoe UI Semibold" panose="020B0702040204020203" pitchFamily="34" charset="0"/>
              </a:rPr>
              <a:t>supported by Power Pages </a:t>
            </a:r>
          </a:p>
        </p:txBody>
      </p:sp>
      <p:cxnSp>
        <p:nvCxnSpPr>
          <p:cNvPr id="49" name="Straight Connector 48">
            <a:extLst>
              <a:ext uri="{FF2B5EF4-FFF2-40B4-BE49-F238E27FC236}">
                <a16:creationId xmlns:a16="http://schemas.microsoft.com/office/drawing/2014/main" id="{2FF5FA80-631F-B7F0-99B7-822FDABE8CCA}"/>
              </a:ext>
              <a:ext uri="{C183D7F6-B498-43B3-948B-1728B52AA6E4}">
                <adec:decorative xmlns:adec="http://schemas.microsoft.com/office/drawing/2017/decorative" val="1"/>
              </a:ext>
            </a:extLst>
          </p:cNvPr>
          <p:cNvCxnSpPr>
            <a:cxnSpLocks/>
          </p:cNvCxnSpPr>
          <p:nvPr/>
        </p:nvCxnSpPr>
        <p:spPr>
          <a:xfrm>
            <a:off x="1229582" y="2160038"/>
            <a:ext cx="6383560" cy="0"/>
          </a:xfrm>
          <a:prstGeom prst="line">
            <a:avLst/>
          </a:prstGeom>
          <a:noFill/>
          <a:ln w="19050" cap="rnd" cmpd="sng" algn="ctr">
            <a:solidFill>
              <a:srgbClr val="FE87C2"/>
            </a:solidFill>
            <a:prstDash val="solid"/>
            <a:headEnd type="none" w="med" len="med"/>
            <a:tailEnd type="none" w="lg" len="sm"/>
          </a:ln>
          <a:effectLst/>
        </p:spPr>
      </p:cxnSp>
      <p:sp>
        <p:nvSpPr>
          <p:cNvPr id="48" name="Oval 47">
            <a:extLst>
              <a:ext uri="{FF2B5EF4-FFF2-40B4-BE49-F238E27FC236}">
                <a16:creationId xmlns:a16="http://schemas.microsoft.com/office/drawing/2014/main" id="{C4847E02-D5AF-C17B-05BB-D464FCBB0FF5}"/>
              </a:ext>
              <a:ext uri="{C183D7F6-B498-43B3-948B-1728B52AA6E4}">
                <adec:decorative xmlns:adec="http://schemas.microsoft.com/office/drawing/2017/decorative" val="1"/>
              </a:ext>
            </a:extLst>
          </p:cNvPr>
          <p:cNvSpPr/>
          <p:nvPr/>
        </p:nvSpPr>
        <p:spPr>
          <a:xfrm>
            <a:off x="8205053" y="2086079"/>
            <a:ext cx="147917" cy="147917"/>
          </a:xfrm>
          <a:prstGeom prst="ellipse">
            <a:avLst/>
          </a:prstGeom>
          <a:solidFill>
            <a:srgbClr val="01B0F0"/>
          </a:solidFill>
          <a:ln w="9525" cap="flat" cmpd="sng" algn="ctr">
            <a:noFill/>
            <a:prstDash val="solid"/>
            <a:headEnd type="none" w="med" len="med"/>
            <a:tailEnd type="none" w="med" len="med"/>
          </a:ln>
          <a:effectLst>
            <a:outerShdw blurRad="63500" dist="63500" dir="2700000" algn="tl" rotWithShape="0">
              <a:prstClr val="black">
                <a:alpha val="30000"/>
              </a:prstClr>
            </a:outerShdw>
          </a:effectLst>
        </p:spPr>
        <p:txBody>
          <a:bodyPr rot="0" spcFirstLastPara="0" vertOverflow="overflow" horzOverflow="overflow" vert="horz" wrap="none" lIns="91440" tIns="91440" rIns="9144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900" b="0" i="0" u="none" strike="noStrike" kern="0" cap="none" spc="0" normalizeH="0" baseline="0" noProof="0">
              <a:ln>
                <a:noFill/>
              </a:ln>
              <a:solidFill>
                <a:srgbClr val="01B0F0"/>
              </a:solidFill>
              <a:effectLst/>
              <a:uLnTx/>
              <a:uFillTx/>
              <a:latin typeface="Segoe UI Semibold"/>
              <a:ea typeface="+mn-ea"/>
              <a:cs typeface="Segoe UI" pitchFamily="34" charset="0"/>
            </a:endParaRPr>
          </a:p>
        </p:txBody>
      </p:sp>
      <p:sp>
        <p:nvSpPr>
          <p:cNvPr id="46" name="Oval 45">
            <a:extLst>
              <a:ext uri="{FF2B5EF4-FFF2-40B4-BE49-F238E27FC236}">
                <a16:creationId xmlns:a16="http://schemas.microsoft.com/office/drawing/2014/main" id="{3F5850E7-E180-E072-28E4-132D42474C7B}"/>
              </a:ext>
              <a:ext uri="{C183D7F6-B498-43B3-948B-1728B52AA6E4}">
                <adec:decorative xmlns:adec="http://schemas.microsoft.com/office/drawing/2017/decorative" val="1"/>
              </a:ext>
            </a:extLst>
          </p:cNvPr>
          <p:cNvSpPr/>
          <p:nvPr/>
        </p:nvSpPr>
        <p:spPr>
          <a:xfrm>
            <a:off x="441607" y="2086079"/>
            <a:ext cx="147917" cy="147917"/>
          </a:xfrm>
          <a:prstGeom prst="ellipse">
            <a:avLst/>
          </a:prstGeom>
          <a:solidFill>
            <a:srgbClr val="FE87C2"/>
          </a:solidFill>
          <a:ln w="9525" cap="flat" cmpd="sng" algn="ctr">
            <a:solidFill>
              <a:srgbClr val="FF9FED"/>
            </a:solidFill>
            <a:prstDash val="solid"/>
            <a:headEnd type="none" w="med" len="med"/>
            <a:tailEnd type="none" w="med" len="med"/>
          </a:ln>
          <a:effectLst>
            <a:outerShdw blurRad="63500" dist="63500" dir="2700000" algn="tl" rotWithShape="0">
              <a:prstClr val="black">
                <a:alpha val="30000"/>
              </a:prstClr>
            </a:outerShdw>
          </a:effectLst>
        </p:spPr>
        <p:txBody>
          <a:bodyPr rot="0" spcFirstLastPara="0" vertOverflow="overflow" horzOverflow="overflow" vert="horz" wrap="none" lIns="91440" tIns="91440" rIns="9144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900" b="0" i="0" u="none" strike="noStrike" kern="0" cap="none" spc="0" normalizeH="0" baseline="0" noProof="0">
              <a:ln>
                <a:noFill/>
              </a:ln>
              <a:solidFill>
                <a:srgbClr val="FE87C2"/>
              </a:solidFill>
              <a:effectLst/>
              <a:uLnTx/>
              <a:uFillTx/>
              <a:latin typeface="Segoe UI Semibold"/>
              <a:ea typeface="+mn-ea"/>
              <a:cs typeface="Segoe UI" pitchFamily="34" charset="0"/>
            </a:endParaRPr>
          </a:p>
        </p:txBody>
      </p:sp>
      <p:cxnSp>
        <p:nvCxnSpPr>
          <p:cNvPr id="14" name="Straight Connector 13">
            <a:extLst>
              <a:ext uri="{FF2B5EF4-FFF2-40B4-BE49-F238E27FC236}">
                <a16:creationId xmlns:a16="http://schemas.microsoft.com/office/drawing/2014/main" id="{D95CB8C7-5C64-56DB-F19F-7D3F1D9F9737}"/>
              </a:ext>
              <a:ext uri="{C183D7F6-B498-43B3-948B-1728B52AA6E4}">
                <adec:decorative xmlns:adec="http://schemas.microsoft.com/office/drawing/2017/decorative" val="1"/>
              </a:ext>
            </a:extLst>
          </p:cNvPr>
          <p:cNvCxnSpPr>
            <a:cxnSpLocks/>
            <a:stCxn id="43" idx="3"/>
          </p:cNvCxnSpPr>
          <p:nvPr/>
        </p:nvCxnSpPr>
        <p:spPr>
          <a:xfrm>
            <a:off x="8954254" y="2142911"/>
            <a:ext cx="2917353" cy="17127"/>
          </a:xfrm>
          <a:prstGeom prst="line">
            <a:avLst/>
          </a:prstGeom>
          <a:noFill/>
          <a:ln w="19050" cap="rnd" cmpd="sng" algn="ctr">
            <a:solidFill>
              <a:srgbClr val="01B0F0"/>
            </a:solidFill>
            <a:prstDash val="solid"/>
            <a:headEnd type="none" w="med" len="med"/>
            <a:tailEnd type="none" w="lg" len="sm"/>
          </a:ln>
          <a:effectLst/>
        </p:spPr>
      </p:cxnSp>
      <p:sp>
        <p:nvSpPr>
          <p:cNvPr id="45" name="TextBox 44">
            <a:extLst>
              <a:ext uri="{FF2B5EF4-FFF2-40B4-BE49-F238E27FC236}">
                <a16:creationId xmlns:a16="http://schemas.microsoft.com/office/drawing/2014/main" id="{9B63A3AE-FB4F-8664-12A7-8D646B036FB5}"/>
              </a:ext>
            </a:extLst>
          </p:cNvPr>
          <p:cNvSpPr txBox="1"/>
          <p:nvPr/>
        </p:nvSpPr>
        <p:spPr>
          <a:xfrm>
            <a:off x="592760" y="2019800"/>
            <a:ext cx="601563" cy="246221"/>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E87C2"/>
                </a:solidFill>
                <a:effectLst/>
                <a:uLnTx/>
                <a:uFillTx/>
                <a:latin typeface="Segoe UI Semibold" panose="020B0502040204020203" pitchFamily="34" charset="0"/>
                <a:ea typeface="+mn-ea"/>
                <a:cs typeface="Segoe UI Semibold" panose="020B0502040204020203" pitchFamily="34" charset="0"/>
              </a:rPr>
              <a:t>B2C</a:t>
            </a:r>
          </a:p>
        </p:txBody>
      </p:sp>
      <p:sp>
        <p:nvSpPr>
          <p:cNvPr id="5" name="TextBox 4">
            <a:extLst>
              <a:ext uri="{FF2B5EF4-FFF2-40B4-BE49-F238E27FC236}">
                <a16:creationId xmlns:a16="http://schemas.microsoft.com/office/drawing/2014/main" id="{BA2741F9-3AC8-98E2-0460-A9CECDA9F5EE}"/>
              </a:ext>
            </a:extLst>
          </p:cNvPr>
          <p:cNvSpPr txBox="1"/>
          <p:nvPr/>
        </p:nvSpPr>
        <p:spPr>
          <a:xfrm>
            <a:off x="609543" y="2460051"/>
            <a:ext cx="3210269" cy="338554"/>
          </a:xfrm>
          <a:prstGeom prst="rect">
            <a:avLst/>
          </a:prstGeom>
          <a:noFill/>
        </p:spPr>
        <p:txBody>
          <a:bodyPr wrap="square">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E87C2"/>
                </a:solidFill>
                <a:effectLst/>
                <a:uLnTx/>
                <a:uFillTx/>
                <a:latin typeface="Segoe UI Semibold" panose="020B0502040204020203" pitchFamily="34" charset="0"/>
                <a:ea typeface="+mn-ea"/>
                <a:cs typeface="Segoe UI Semibold" panose="020B0502040204020203" pitchFamily="34" charset="0"/>
              </a:rPr>
              <a:t>Customer self-service</a:t>
            </a:r>
          </a:p>
        </p:txBody>
      </p:sp>
      <p:sp>
        <p:nvSpPr>
          <p:cNvPr id="2" name="Rounded Rectangle 64">
            <a:extLst>
              <a:ext uri="{FF2B5EF4-FFF2-40B4-BE49-F238E27FC236}">
                <a16:creationId xmlns:a16="http://schemas.microsoft.com/office/drawing/2014/main" id="{E9C687DB-0EB2-538A-53BE-D23EEE986C84}"/>
              </a:ext>
            </a:extLst>
          </p:cNvPr>
          <p:cNvSpPr/>
          <p:nvPr/>
        </p:nvSpPr>
        <p:spPr bwMode="auto">
          <a:xfrm>
            <a:off x="720395" y="2998505"/>
            <a:ext cx="1480477" cy="347472"/>
          </a:xfrm>
          <a:prstGeom prst="roundRect">
            <a:avLst>
              <a:gd name="adj" fmla="val 19893"/>
            </a:avLst>
          </a:prstGeom>
          <a:noFill/>
          <a:ln>
            <a:solidFill>
              <a:srgbClr val="FE87C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itchFamily="34" charset="0"/>
              </a:rPr>
              <a:t>Registration</a:t>
            </a:r>
          </a:p>
        </p:txBody>
      </p:sp>
      <p:sp>
        <p:nvSpPr>
          <p:cNvPr id="6" name="Rounded Rectangle 82">
            <a:extLst>
              <a:ext uri="{FF2B5EF4-FFF2-40B4-BE49-F238E27FC236}">
                <a16:creationId xmlns:a16="http://schemas.microsoft.com/office/drawing/2014/main" id="{6D83642A-8A78-1122-D6B1-99088A87C5BD}"/>
              </a:ext>
            </a:extLst>
          </p:cNvPr>
          <p:cNvSpPr/>
          <p:nvPr/>
        </p:nvSpPr>
        <p:spPr bwMode="auto">
          <a:xfrm>
            <a:off x="720396" y="3442234"/>
            <a:ext cx="1024445" cy="347472"/>
          </a:xfrm>
          <a:prstGeom prst="roundRect">
            <a:avLst>
              <a:gd name="adj" fmla="val 19893"/>
            </a:avLst>
          </a:prstGeom>
          <a:noFill/>
          <a:ln>
            <a:solidFill>
              <a:srgbClr val="FE87C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itchFamily="34" charset="0"/>
              </a:rPr>
              <a:t>Returns</a:t>
            </a:r>
          </a:p>
        </p:txBody>
      </p:sp>
      <p:sp>
        <p:nvSpPr>
          <p:cNvPr id="9" name="Rounded Rectangle 83">
            <a:extLst>
              <a:ext uri="{FF2B5EF4-FFF2-40B4-BE49-F238E27FC236}">
                <a16:creationId xmlns:a16="http://schemas.microsoft.com/office/drawing/2014/main" id="{90B73DB2-A67F-6311-8289-65A8CEC3DD86}"/>
              </a:ext>
            </a:extLst>
          </p:cNvPr>
          <p:cNvSpPr/>
          <p:nvPr/>
        </p:nvSpPr>
        <p:spPr bwMode="auto">
          <a:xfrm>
            <a:off x="720396" y="3885963"/>
            <a:ext cx="1988762" cy="347472"/>
          </a:xfrm>
          <a:prstGeom prst="roundRect">
            <a:avLst>
              <a:gd name="adj" fmla="val 19893"/>
            </a:avLst>
          </a:prstGeom>
          <a:noFill/>
          <a:ln>
            <a:solidFill>
              <a:srgbClr val="FE87C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itchFamily="34" charset="0"/>
              </a:rPr>
              <a:t>Support inquiries</a:t>
            </a:r>
          </a:p>
        </p:txBody>
      </p:sp>
      <p:sp>
        <p:nvSpPr>
          <p:cNvPr id="10" name="Rounded Rectangle 84">
            <a:extLst>
              <a:ext uri="{FF2B5EF4-FFF2-40B4-BE49-F238E27FC236}">
                <a16:creationId xmlns:a16="http://schemas.microsoft.com/office/drawing/2014/main" id="{5AE8F0BF-4360-E7EF-C001-BFFD8A596EF1}"/>
              </a:ext>
            </a:extLst>
          </p:cNvPr>
          <p:cNvSpPr/>
          <p:nvPr/>
        </p:nvSpPr>
        <p:spPr bwMode="auto">
          <a:xfrm>
            <a:off x="720395" y="4329692"/>
            <a:ext cx="1988761" cy="347472"/>
          </a:xfrm>
          <a:prstGeom prst="roundRect">
            <a:avLst>
              <a:gd name="adj" fmla="val 19893"/>
            </a:avLst>
          </a:prstGeom>
          <a:noFill/>
          <a:ln>
            <a:solidFill>
              <a:srgbClr val="FE87C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itchFamily="34" charset="0"/>
              </a:rPr>
              <a:t>Appointments</a:t>
            </a:r>
          </a:p>
        </p:txBody>
      </p:sp>
      <p:sp>
        <p:nvSpPr>
          <p:cNvPr id="11" name="Rounded Rectangle 85">
            <a:extLst>
              <a:ext uri="{FF2B5EF4-FFF2-40B4-BE49-F238E27FC236}">
                <a16:creationId xmlns:a16="http://schemas.microsoft.com/office/drawing/2014/main" id="{B3419059-AD50-BA04-0061-6FA10CFFA9CF}"/>
              </a:ext>
            </a:extLst>
          </p:cNvPr>
          <p:cNvSpPr/>
          <p:nvPr/>
        </p:nvSpPr>
        <p:spPr bwMode="auto">
          <a:xfrm>
            <a:off x="720396" y="4773421"/>
            <a:ext cx="1183048" cy="347472"/>
          </a:xfrm>
          <a:prstGeom prst="roundRect">
            <a:avLst>
              <a:gd name="adj" fmla="val 19893"/>
            </a:avLst>
          </a:prstGeom>
          <a:noFill/>
          <a:ln>
            <a:solidFill>
              <a:srgbClr val="FE87C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itchFamily="34" charset="0"/>
              </a:rPr>
              <a:t>Bookings</a:t>
            </a:r>
          </a:p>
        </p:txBody>
      </p:sp>
      <p:sp>
        <p:nvSpPr>
          <p:cNvPr id="12" name="Rounded Rectangle 86">
            <a:extLst>
              <a:ext uri="{FF2B5EF4-FFF2-40B4-BE49-F238E27FC236}">
                <a16:creationId xmlns:a16="http://schemas.microsoft.com/office/drawing/2014/main" id="{7AA1C633-7CB4-94AF-20ED-A501233A08F9}"/>
              </a:ext>
            </a:extLst>
          </p:cNvPr>
          <p:cNvSpPr/>
          <p:nvPr/>
        </p:nvSpPr>
        <p:spPr bwMode="auto">
          <a:xfrm>
            <a:off x="720395" y="5217150"/>
            <a:ext cx="1005413" cy="347472"/>
          </a:xfrm>
          <a:prstGeom prst="roundRect">
            <a:avLst>
              <a:gd name="adj" fmla="val 19893"/>
            </a:avLst>
          </a:prstGeom>
          <a:noFill/>
          <a:ln>
            <a:solidFill>
              <a:srgbClr val="FE87C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itchFamily="34" charset="0"/>
              </a:rPr>
              <a:t>Forums</a:t>
            </a:r>
          </a:p>
        </p:txBody>
      </p:sp>
      <p:sp>
        <p:nvSpPr>
          <p:cNvPr id="15" name="TextBox 14">
            <a:extLst>
              <a:ext uri="{FF2B5EF4-FFF2-40B4-BE49-F238E27FC236}">
                <a16:creationId xmlns:a16="http://schemas.microsoft.com/office/drawing/2014/main" id="{E4DD4786-70A9-D90E-1198-720D1BCFCF08}"/>
              </a:ext>
            </a:extLst>
          </p:cNvPr>
          <p:cNvSpPr txBox="1"/>
          <p:nvPr/>
        </p:nvSpPr>
        <p:spPr>
          <a:xfrm>
            <a:off x="3059253" y="2464550"/>
            <a:ext cx="3210269" cy="338554"/>
          </a:xfrm>
          <a:prstGeom prst="rect">
            <a:avLst/>
          </a:prstGeom>
          <a:noFill/>
        </p:spPr>
        <p:txBody>
          <a:bodyPr wrap="square">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E87C2"/>
                </a:solidFill>
                <a:effectLst/>
                <a:uLnTx/>
                <a:uFillTx/>
                <a:latin typeface="Segoe UI Semibold" panose="020B0502040204020203" pitchFamily="34" charset="0"/>
                <a:ea typeface="+mn-ea"/>
                <a:cs typeface="Segoe UI Semibold" panose="020B0502040204020203" pitchFamily="34" charset="0"/>
              </a:rPr>
              <a:t>Resident &amp; Community Services</a:t>
            </a:r>
          </a:p>
        </p:txBody>
      </p:sp>
      <p:sp>
        <p:nvSpPr>
          <p:cNvPr id="16" name="Rounded Rectangle 20">
            <a:extLst>
              <a:ext uri="{FF2B5EF4-FFF2-40B4-BE49-F238E27FC236}">
                <a16:creationId xmlns:a16="http://schemas.microsoft.com/office/drawing/2014/main" id="{6E30BBAC-8535-F4CA-1A19-62228981574E}"/>
              </a:ext>
            </a:extLst>
          </p:cNvPr>
          <p:cNvSpPr/>
          <p:nvPr/>
        </p:nvSpPr>
        <p:spPr bwMode="auto">
          <a:xfrm>
            <a:off x="3135982" y="2998505"/>
            <a:ext cx="2509055" cy="347472"/>
          </a:xfrm>
          <a:prstGeom prst="roundRect">
            <a:avLst>
              <a:gd name="adj" fmla="val 19893"/>
            </a:avLst>
          </a:prstGeom>
          <a:noFill/>
          <a:ln>
            <a:solidFill>
              <a:srgbClr val="FE87C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itchFamily="34" charset="0"/>
              </a:rPr>
              <a:t>Self-service permitting</a:t>
            </a:r>
          </a:p>
        </p:txBody>
      </p:sp>
      <p:sp>
        <p:nvSpPr>
          <p:cNvPr id="17" name="Rounded Rectangle 21">
            <a:extLst>
              <a:ext uri="{FF2B5EF4-FFF2-40B4-BE49-F238E27FC236}">
                <a16:creationId xmlns:a16="http://schemas.microsoft.com/office/drawing/2014/main" id="{402FC7CB-DA10-6ECA-F20E-95C2A3A579B0}"/>
              </a:ext>
            </a:extLst>
          </p:cNvPr>
          <p:cNvSpPr/>
          <p:nvPr/>
        </p:nvSpPr>
        <p:spPr bwMode="auto">
          <a:xfrm>
            <a:off x="3135983" y="3442234"/>
            <a:ext cx="1252872" cy="349956"/>
          </a:xfrm>
          <a:prstGeom prst="roundRect">
            <a:avLst>
              <a:gd name="adj" fmla="val 19893"/>
            </a:avLst>
          </a:prstGeom>
          <a:noFill/>
          <a:ln>
            <a:solidFill>
              <a:srgbClr val="FE87C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itchFamily="34" charset="0"/>
              </a:rPr>
              <a:t>Licensing</a:t>
            </a:r>
          </a:p>
        </p:txBody>
      </p:sp>
      <p:sp>
        <p:nvSpPr>
          <p:cNvPr id="18" name="Rounded Rectangle 23">
            <a:extLst>
              <a:ext uri="{FF2B5EF4-FFF2-40B4-BE49-F238E27FC236}">
                <a16:creationId xmlns:a16="http://schemas.microsoft.com/office/drawing/2014/main" id="{26D59040-97F0-1706-A820-9794A4F85AD5}"/>
              </a:ext>
            </a:extLst>
          </p:cNvPr>
          <p:cNvSpPr/>
          <p:nvPr/>
        </p:nvSpPr>
        <p:spPr bwMode="auto">
          <a:xfrm>
            <a:off x="3135982" y="4329692"/>
            <a:ext cx="2685271" cy="349956"/>
          </a:xfrm>
          <a:prstGeom prst="roundRect">
            <a:avLst>
              <a:gd name="adj" fmla="val 19893"/>
            </a:avLst>
          </a:prstGeom>
          <a:noFill/>
          <a:ln>
            <a:solidFill>
              <a:srgbClr val="FE87C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itchFamily="34" charset="0"/>
              </a:rPr>
              <a:t>Grant/Visa applications</a:t>
            </a:r>
          </a:p>
        </p:txBody>
      </p:sp>
      <p:sp>
        <p:nvSpPr>
          <p:cNvPr id="19" name="Rounded Rectangle 24">
            <a:extLst>
              <a:ext uri="{FF2B5EF4-FFF2-40B4-BE49-F238E27FC236}">
                <a16:creationId xmlns:a16="http://schemas.microsoft.com/office/drawing/2014/main" id="{02DAFA59-0509-CACA-FE31-8142E6F68684}"/>
              </a:ext>
            </a:extLst>
          </p:cNvPr>
          <p:cNvSpPr/>
          <p:nvPr/>
        </p:nvSpPr>
        <p:spPr bwMode="auto">
          <a:xfrm>
            <a:off x="3135983" y="3885963"/>
            <a:ext cx="2190224" cy="349956"/>
          </a:xfrm>
          <a:prstGeom prst="roundRect">
            <a:avLst>
              <a:gd name="adj" fmla="val 19893"/>
            </a:avLst>
          </a:prstGeom>
          <a:noFill/>
          <a:ln>
            <a:solidFill>
              <a:srgbClr val="FE87C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itchFamily="34" charset="0"/>
              </a:rPr>
              <a:t>Incident reporting</a:t>
            </a:r>
          </a:p>
        </p:txBody>
      </p:sp>
      <p:sp>
        <p:nvSpPr>
          <p:cNvPr id="59" name="TextBox 58">
            <a:extLst>
              <a:ext uri="{FF2B5EF4-FFF2-40B4-BE49-F238E27FC236}">
                <a16:creationId xmlns:a16="http://schemas.microsoft.com/office/drawing/2014/main" id="{04406F09-A275-8031-3839-4BA212DB3706}"/>
              </a:ext>
            </a:extLst>
          </p:cNvPr>
          <p:cNvSpPr txBox="1"/>
          <p:nvPr/>
        </p:nvSpPr>
        <p:spPr>
          <a:xfrm>
            <a:off x="6471445" y="2464550"/>
            <a:ext cx="3210269" cy="338554"/>
          </a:xfrm>
          <a:prstGeom prst="rect">
            <a:avLst/>
          </a:prstGeom>
          <a:noFill/>
        </p:spPr>
        <p:txBody>
          <a:bodyPr wrap="square">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E87C2"/>
                </a:solidFill>
                <a:effectLst/>
                <a:uLnTx/>
                <a:uFillTx/>
                <a:latin typeface="Segoe UI Semibold" panose="020B0502040204020203" pitchFamily="34" charset="0"/>
                <a:ea typeface="+mn-ea"/>
                <a:cs typeface="Segoe UI Semibold" panose="020B0502040204020203" pitchFamily="34" charset="0"/>
              </a:rPr>
              <a:t>FAQ sites</a:t>
            </a:r>
          </a:p>
        </p:txBody>
      </p:sp>
      <p:sp>
        <p:nvSpPr>
          <p:cNvPr id="20" name="Rounded Rectangle 56">
            <a:extLst>
              <a:ext uri="{FF2B5EF4-FFF2-40B4-BE49-F238E27FC236}">
                <a16:creationId xmlns:a16="http://schemas.microsoft.com/office/drawing/2014/main" id="{DA1DF9A2-8422-2787-7AC1-F377F39654B2}"/>
              </a:ext>
            </a:extLst>
          </p:cNvPr>
          <p:cNvSpPr/>
          <p:nvPr/>
        </p:nvSpPr>
        <p:spPr bwMode="auto">
          <a:xfrm>
            <a:off x="6471445" y="2998369"/>
            <a:ext cx="1108669" cy="347472"/>
          </a:xfrm>
          <a:prstGeom prst="roundRect">
            <a:avLst>
              <a:gd name="adj" fmla="val 19893"/>
            </a:avLst>
          </a:prstGeom>
          <a:noFill/>
          <a:ln>
            <a:solidFill>
              <a:srgbClr val="FE87C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itchFamily="34" charset="0"/>
              </a:rPr>
              <a:t>Products</a:t>
            </a:r>
          </a:p>
        </p:txBody>
      </p:sp>
      <p:sp>
        <p:nvSpPr>
          <p:cNvPr id="21" name="Rounded Rectangle 59">
            <a:extLst>
              <a:ext uri="{FF2B5EF4-FFF2-40B4-BE49-F238E27FC236}">
                <a16:creationId xmlns:a16="http://schemas.microsoft.com/office/drawing/2014/main" id="{4EE8F15D-36B8-8BBC-5147-BB3E388A5ABE}"/>
              </a:ext>
            </a:extLst>
          </p:cNvPr>
          <p:cNvSpPr/>
          <p:nvPr/>
        </p:nvSpPr>
        <p:spPr bwMode="auto">
          <a:xfrm>
            <a:off x="6471445" y="3442132"/>
            <a:ext cx="1052789" cy="347472"/>
          </a:xfrm>
          <a:prstGeom prst="roundRect">
            <a:avLst>
              <a:gd name="adj" fmla="val 19893"/>
            </a:avLst>
          </a:prstGeom>
          <a:noFill/>
          <a:ln>
            <a:solidFill>
              <a:srgbClr val="FE87C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itchFamily="34" charset="0"/>
              </a:rPr>
              <a:t>Services</a:t>
            </a:r>
          </a:p>
        </p:txBody>
      </p:sp>
      <p:sp>
        <p:nvSpPr>
          <p:cNvPr id="42" name="Rounded Rectangle 60">
            <a:extLst>
              <a:ext uri="{FF2B5EF4-FFF2-40B4-BE49-F238E27FC236}">
                <a16:creationId xmlns:a16="http://schemas.microsoft.com/office/drawing/2014/main" id="{341B26DD-73C3-A5A7-F0FB-2CC68633BCF0}"/>
              </a:ext>
            </a:extLst>
          </p:cNvPr>
          <p:cNvSpPr/>
          <p:nvPr/>
        </p:nvSpPr>
        <p:spPr bwMode="auto">
          <a:xfrm>
            <a:off x="6471445" y="3885895"/>
            <a:ext cx="1661418" cy="347472"/>
          </a:xfrm>
          <a:prstGeom prst="roundRect">
            <a:avLst>
              <a:gd name="adj" fmla="val 19893"/>
            </a:avLst>
          </a:prstGeom>
          <a:noFill/>
          <a:ln>
            <a:solidFill>
              <a:srgbClr val="FE87C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itchFamily="34" charset="0"/>
              </a:rPr>
              <a:t>Special events</a:t>
            </a:r>
          </a:p>
        </p:txBody>
      </p:sp>
      <p:sp>
        <p:nvSpPr>
          <p:cNvPr id="44" name="Rounded Rectangle 61">
            <a:extLst>
              <a:ext uri="{FF2B5EF4-FFF2-40B4-BE49-F238E27FC236}">
                <a16:creationId xmlns:a16="http://schemas.microsoft.com/office/drawing/2014/main" id="{576345CA-69F3-B680-E9BD-093EF5DCC681}"/>
              </a:ext>
            </a:extLst>
          </p:cNvPr>
          <p:cNvSpPr/>
          <p:nvPr/>
        </p:nvSpPr>
        <p:spPr bwMode="auto">
          <a:xfrm>
            <a:off x="6471445" y="4329658"/>
            <a:ext cx="984334" cy="347472"/>
          </a:xfrm>
          <a:prstGeom prst="roundRect">
            <a:avLst>
              <a:gd name="adj" fmla="val 19893"/>
            </a:avLst>
          </a:prstGeom>
          <a:noFill/>
          <a:ln>
            <a:solidFill>
              <a:srgbClr val="FE87C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itchFamily="34" charset="0"/>
              </a:rPr>
              <a:t>Policies</a:t>
            </a:r>
          </a:p>
        </p:txBody>
      </p:sp>
      <p:sp>
        <p:nvSpPr>
          <p:cNvPr id="50" name="Rounded Rectangle 62">
            <a:extLst>
              <a:ext uri="{FF2B5EF4-FFF2-40B4-BE49-F238E27FC236}">
                <a16:creationId xmlns:a16="http://schemas.microsoft.com/office/drawing/2014/main" id="{AC88473A-6618-4E24-3701-13ABFE39E92C}"/>
              </a:ext>
            </a:extLst>
          </p:cNvPr>
          <p:cNvSpPr/>
          <p:nvPr/>
        </p:nvSpPr>
        <p:spPr bwMode="auto">
          <a:xfrm>
            <a:off x="6471445" y="4773421"/>
            <a:ext cx="1357024" cy="347472"/>
          </a:xfrm>
          <a:prstGeom prst="roundRect">
            <a:avLst>
              <a:gd name="adj" fmla="val 19893"/>
            </a:avLst>
          </a:prstGeom>
          <a:noFill/>
          <a:ln>
            <a:solidFill>
              <a:srgbClr val="FE87C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itchFamily="34" charset="0"/>
              </a:rPr>
              <a:t>Procedures</a:t>
            </a:r>
          </a:p>
        </p:txBody>
      </p:sp>
      <p:sp>
        <p:nvSpPr>
          <p:cNvPr id="43" name="TextBox 42">
            <a:extLst>
              <a:ext uri="{FF2B5EF4-FFF2-40B4-BE49-F238E27FC236}">
                <a16:creationId xmlns:a16="http://schemas.microsoft.com/office/drawing/2014/main" id="{E98DE8E5-F310-792F-5FFE-0EE0562C80E9}"/>
              </a:ext>
            </a:extLst>
          </p:cNvPr>
          <p:cNvSpPr txBox="1"/>
          <p:nvPr/>
        </p:nvSpPr>
        <p:spPr>
          <a:xfrm>
            <a:off x="8352691" y="2019800"/>
            <a:ext cx="601563"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1B0F0"/>
                </a:solidFill>
                <a:effectLst/>
                <a:uLnTx/>
                <a:uFillTx/>
                <a:latin typeface="Segoe UI Semibold" panose="020B0502040204020203" pitchFamily="34" charset="0"/>
                <a:ea typeface="+mn-ea"/>
                <a:cs typeface="Segoe UI Semibold" panose="020B0502040204020203" pitchFamily="34" charset="0"/>
              </a:rPr>
              <a:t>B2B</a:t>
            </a:r>
          </a:p>
        </p:txBody>
      </p:sp>
      <p:sp>
        <p:nvSpPr>
          <p:cNvPr id="61" name="Rounded Rectangle 70">
            <a:extLst>
              <a:ext uri="{FF2B5EF4-FFF2-40B4-BE49-F238E27FC236}">
                <a16:creationId xmlns:a16="http://schemas.microsoft.com/office/drawing/2014/main" id="{95202C62-5D84-3E6D-7002-7438F318E139}"/>
              </a:ext>
            </a:extLst>
          </p:cNvPr>
          <p:cNvSpPr/>
          <p:nvPr/>
        </p:nvSpPr>
        <p:spPr bwMode="auto">
          <a:xfrm>
            <a:off x="8489955" y="2954787"/>
            <a:ext cx="2510364" cy="347472"/>
          </a:xfrm>
          <a:prstGeom prst="roundRect">
            <a:avLst>
              <a:gd name="adj" fmla="val 19893"/>
            </a:avLst>
          </a:prstGeom>
          <a:noFill/>
          <a:ln>
            <a:solidFill>
              <a:srgbClr val="01B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itchFamily="34" charset="0"/>
              </a:rPr>
              <a:t>Supplier onboarding</a:t>
            </a:r>
          </a:p>
        </p:txBody>
      </p:sp>
      <p:sp>
        <p:nvSpPr>
          <p:cNvPr id="62" name="TextBox 61">
            <a:extLst>
              <a:ext uri="{FF2B5EF4-FFF2-40B4-BE49-F238E27FC236}">
                <a16:creationId xmlns:a16="http://schemas.microsoft.com/office/drawing/2014/main" id="{41663494-867C-2AB4-B660-7E9744FA5D97}"/>
              </a:ext>
            </a:extLst>
          </p:cNvPr>
          <p:cNvSpPr txBox="1"/>
          <p:nvPr/>
        </p:nvSpPr>
        <p:spPr>
          <a:xfrm>
            <a:off x="8415502" y="2460279"/>
            <a:ext cx="3210269" cy="338554"/>
          </a:xfrm>
          <a:prstGeom prst="rect">
            <a:avLst/>
          </a:prstGeom>
          <a:noFill/>
          <a:ln>
            <a:noFill/>
          </a:ln>
        </p:spPr>
        <p:txBody>
          <a:bodyPr wrap="square">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1B0F0"/>
                </a:solidFill>
                <a:effectLst/>
                <a:uLnTx/>
                <a:uFillTx/>
                <a:latin typeface="Segoe UI Semibold" panose="020B0502040204020203" pitchFamily="34" charset="0"/>
                <a:ea typeface="+mn-ea"/>
                <a:cs typeface="Segoe UI Semibold" panose="020B0502040204020203" pitchFamily="34" charset="0"/>
              </a:rPr>
              <a:t>Trading partner operations</a:t>
            </a:r>
          </a:p>
        </p:txBody>
      </p:sp>
      <p:sp>
        <p:nvSpPr>
          <p:cNvPr id="66" name="Rounded Rectangle 87">
            <a:extLst>
              <a:ext uri="{FF2B5EF4-FFF2-40B4-BE49-F238E27FC236}">
                <a16:creationId xmlns:a16="http://schemas.microsoft.com/office/drawing/2014/main" id="{6581E324-4DF4-7606-D0B7-3EEAEA11F075}"/>
              </a:ext>
            </a:extLst>
          </p:cNvPr>
          <p:cNvSpPr/>
          <p:nvPr/>
        </p:nvSpPr>
        <p:spPr bwMode="auto">
          <a:xfrm>
            <a:off x="8489955" y="3413077"/>
            <a:ext cx="1094997" cy="347472"/>
          </a:xfrm>
          <a:prstGeom prst="roundRect">
            <a:avLst>
              <a:gd name="adj" fmla="val 19893"/>
            </a:avLst>
          </a:prstGeom>
          <a:noFill/>
          <a:ln>
            <a:solidFill>
              <a:srgbClr val="01B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itchFamily="34" charset="0"/>
              </a:rPr>
              <a:t>Tracking</a:t>
            </a:r>
          </a:p>
        </p:txBody>
      </p:sp>
      <p:sp>
        <p:nvSpPr>
          <p:cNvPr id="67" name="Rounded Rectangle 88">
            <a:extLst>
              <a:ext uri="{FF2B5EF4-FFF2-40B4-BE49-F238E27FC236}">
                <a16:creationId xmlns:a16="http://schemas.microsoft.com/office/drawing/2014/main" id="{67954744-8B3D-F730-181B-AE1FAE81547C}"/>
              </a:ext>
            </a:extLst>
          </p:cNvPr>
          <p:cNvSpPr/>
          <p:nvPr/>
        </p:nvSpPr>
        <p:spPr bwMode="auto">
          <a:xfrm>
            <a:off x="8489955" y="3871367"/>
            <a:ext cx="2704300" cy="347472"/>
          </a:xfrm>
          <a:prstGeom prst="roundRect">
            <a:avLst>
              <a:gd name="adj" fmla="val 19893"/>
            </a:avLst>
          </a:prstGeom>
          <a:noFill/>
          <a:ln>
            <a:solidFill>
              <a:srgbClr val="01B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itchFamily="34" charset="0"/>
              </a:rPr>
              <a:t>Inquiry management</a:t>
            </a:r>
          </a:p>
        </p:txBody>
      </p:sp>
      <p:sp>
        <p:nvSpPr>
          <p:cNvPr id="69" name="Rounded Rectangle 89">
            <a:extLst>
              <a:ext uri="{FF2B5EF4-FFF2-40B4-BE49-F238E27FC236}">
                <a16:creationId xmlns:a16="http://schemas.microsoft.com/office/drawing/2014/main" id="{3947704C-DF33-7409-C9C2-6022FD775268}"/>
              </a:ext>
            </a:extLst>
          </p:cNvPr>
          <p:cNvSpPr/>
          <p:nvPr/>
        </p:nvSpPr>
        <p:spPr bwMode="auto">
          <a:xfrm>
            <a:off x="8489955" y="4329658"/>
            <a:ext cx="1970811" cy="347472"/>
          </a:xfrm>
          <a:prstGeom prst="roundRect">
            <a:avLst>
              <a:gd name="adj" fmla="val 19893"/>
            </a:avLst>
          </a:prstGeom>
          <a:noFill/>
          <a:ln>
            <a:solidFill>
              <a:srgbClr val="01B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itchFamily="34" charset="0"/>
              </a:rPr>
              <a:t>Vendor support</a:t>
            </a:r>
          </a:p>
        </p:txBody>
      </p:sp>
      <p:sp>
        <p:nvSpPr>
          <p:cNvPr id="63" name="TextBox 62">
            <a:extLst>
              <a:ext uri="{FF2B5EF4-FFF2-40B4-BE49-F238E27FC236}">
                <a16:creationId xmlns:a16="http://schemas.microsoft.com/office/drawing/2014/main" id="{FA0A2A8C-CAF9-7F31-083E-3F39A47409FA}"/>
              </a:ext>
            </a:extLst>
          </p:cNvPr>
          <p:cNvSpPr txBox="1"/>
          <p:nvPr/>
        </p:nvSpPr>
        <p:spPr>
          <a:xfrm>
            <a:off x="8456607" y="4951616"/>
            <a:ext cx="3210269" cy="338554"/>
          </a:xfrm>
          <a:prstGeom prst="rect">
            <a:avLst/>
          </a:prstGeom>
          <a:noFill/>
          <a:ln>
            <a:noFill/>
          </a:ln>
        </p:spPr>
        <p:txBody>
          <a:bodyPr wrap="square">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1B0F0"/>
                </a:solidFill>
                <a:effectLst/>
                <a:uLnTx/>
                <a:uFillTx/>
                <a:latin typeface="Segoe UI Semibold" panose="020B0502040204020203" pitchFamily="34" charset="0"/>
                <a:ea typeface="+mn-ea"/>
                <a:cs typeface="Segoe UI Semibold" panose="020B0502040204020203" pitchFamily="34" charset="0"/>
              </a:rPr>
              <a:t>Trading partner analytics</a:t>
            </a:r>
          </a:p>
        </p:txBody>
      </p:sp>
      <p:sp>
        <p:nvSpPr>
          <p:cNvPr id="71" name="Rounded Rectangle 90">
            <a:extLst>
              <a:ext uri="{FF2B5EF4-FFF2-40B4-BE49-F238E27FC236}">
                <a16:creationId xmlns:a16="http://schemas.microsoft.com/office/drawing/2014/main" id="{988A83AB-9482-779D-19AD-FE5D10D647FA}"/>
              </a:ext>
            </a:extLst>
          </p:cNvPr>
          <p:cNvSpPr/>
          <p:nvPr/>
        </p:nvSpPr>
        <p:spPr bwMode="auto">
          <a:xfrm>
            <a:off x="8489955" y="5390886"/>
            <a:ext cx="2462981" cy="347472"/>
          </a:xfrm>
          <a:prstGeom prst="roundRect">
            <a:avLst>
              <a:gd name="adj" fmla="val 19893"/>
            </a:avLst>
          </a:prstGeom>
          <a:noFill/>
          <a:ln>
            <a:solidFill>
              <a:srgbClr val="01B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itchFamily="34" charset="0"/>
              </a:rPr>
              <a:t>Situational Dashboard</a:t>
            </a:r>
          </a:p>
        </p:txBody>
      </p:sp>
      <p:sp>
        <p:nvSpPr>
          <p:cNvPr id="82" name="Rounded Rectangle 101">
            <a:extLst>
              <a:ext uri="{FF2B5EF4-FFF2-40B4-BE49-F238E27FC236}">
                <a16:creationId xmlns:a16="http://schemas.microsoft.com/office/drawing/2014/main" id="{00251925-3DB7-CE83-41BA-173C27939E8F}"/>
              </a:ext>
            </a:extLst>
          </p:cNvPr>
          <p:cNvSpPr/>
          <p:nvPr/>
        </p:nvSpPr>
        <p:spPr bwMode="auto">
          <a:xfrm>
            <a:off x="8489955" y="5868196"/>
            <a:ext cx="2239074" cy="347472"/>
          </a:xfrm>
          <a:prstGeom prst="roundRect">
            <a:avLst>
              <a:gd name="adj" fmla="val 19893"/>
            </a:avLst>
          </a:prstGeom>
          <a:noFill/>
          <a:ln>
            <a:solidFill>
              <a:srgbClr val="01B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itchFamily="34" charset="0"/>
              </a:rPr>
              <a:t>Partner stats</a:t>
            </a:r>
          </a:p>
        </p:txBody>
      </p:sp>
    </p:spTree>
    <p:extLst>
      <p:ext uri="{BB962C8B-B14F-4D97-AF65-F5344CB8AC3E}">
        <p14:creationId xmlns:p14="http://schemas.microsoft.com/office/powerpoint/2010/main" val="17921886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 name="Picture 25" descr="Icon for Power Pages">
            <a:extLst>
              <a:ext uri="{FF2B5EF4-FFF2-40B4-BE49-F238E27FC236}">
                <a16:creationId xmlns:a16="http://schemas.microsoft.com/office/drawing/2014/main" id="{81659387-2942-D72C-FF17-26A25CA1CD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082" y="1858145"/>
            <a:ext cx="566019" cy="562221"/>
          </a:xfrm>
          <a:prstGeom prst="rect">
            <a:avLst/>
          </a:prstGeom>
        </p:spPr>
      </p:pic>
      <p:sp>
        <p:nvSpPr>
          <p:cNvPr id="2" name="Title 1">
            <a:extLst>
              <a:ext uri="{FF2B5EF4-FFF2-40B4-BE49-F238E27FC236}">
                <a16:creationId xmlns:a16="http://schemas.microsoft.com/office/drawing/2014/main" id="{FF0A0F3A-485A-ADAB-BD7E-4E12C15BCDF4}"/>
              </a:ext>
            </a:extLst>
          </p:cNvPr>
          <p:cNvSpPr txBox="1">
            <a:spLocks noGrp="1"/>
          </p:cNvSpPr>
          <p:nvPr>
            <p:ph type="title" idx="4294967295"/>
          </p:nvPr>
        </p:nvSpPr>
        <p:spPr>
          <a:xfrm>
            <a:off x="794082" y="2904256"/>
            <a:ext cx="5301918" cy="177507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Power Pages Capabilities</a:t>
            </a:r>
          </a:p>
        </p:txBody>
      </p:sp>
      <p:sp>
        <p:nvSpPr>
          <p:cNvPr id="19" name="Rounded Rectangle 4">
            <a:extLst>
              <a:ext uri="{FF2B5EF4-FFF2-40B4-BE49-F238E27FC236}">
                <a16:creationId xmlns:a16="http://schemas.microsoft.com/office/drawing/2014/main" id="{B49BFF03-098C-CAB4-D3D6-BB0CABF56DE2}"/>
              </a:ext>
              <a:ext uri="{C183D7F6-B498-43B3-948B-1728B52AA6E4}">
                <adec:decorative xmlns:adec="http://schemas.microsoft.com/office/drawing/2017/decorative" val="1"/>
              </a:ext>
            </a:extLst>
          </p:cNvPr>
          <p:cNvSpPr/>
          <p:nvPr/>
        </p:nvSpPr>
        <p:spPr bwMode="auto">
          <a:xfrm rot="10800000">
            <a:off x="6650159" y="2302008"/>
            <a:ext cx="4108991" cy="1001211"/>
          </a:xfrm>
          <a:prstGeom prst="roundRect">
            <a:avLst>
              <a:gd name="adj" fmla="val 50000"/>
            </a:avLst>
          </a:prstGeom>
          <a:noFill/>
          <a:ln w="25400">
            <a:solidFill>
              <a:srgbClr val="FE87C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panose="020B0402040204020203" pitchFamily="34" charset="0"/>
              <a:ea typeface="Segoe UI" pitchFamily="34" charset="0"/>
              <a:cs typeface="Segoe UI Semilight" panose="020B0402040204020203" pitchFamily="34" charset="0"/>
            </a:endParaRPr>
          </a:p>
        </p:txBody>
      </p:sp>
      <p:sp>
        <p:nvSpPr>
          <p:cNvPr id="3" name="Rectangle 2" descr="Rectangular box around AI assisted development and AI chatbot for every site.">
            <a:extLst>
              <a:ext uri="{FF2B5EF4-FFF2-40B4-BE49-F238E27FC236}">
                <a16:creationId xmlns:a16="http://schemas.microsoft.com/office/drawing/2014/main" id="{536A3215-86FE-0F8E-E4F7-488FD0C25726}"/>
              </a:ext>
              <a:ext uri="{C183D7F6-B498-43B3-948B-1728B52AA6E4}">
                <adec:decorative xmlns:adec="http://schemas.microsoft.com/office/drawing/2017/decorative" val="0"/>
              </a:ext>
            </a:extLst>
          </p:cNvPr>
          <p:cNvSpPr/>
          <p:nvPr/>
        </p:nvSpPr>
        <p:spPr>
          <a:xfrm>
            <a:off x="6347012" y="759759"/>
            <a:ext cx="4679576" cy="2752501"/>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D0157BA7-1C6B-2AE1-7E87-114C5D3DC513}"/>
              </a:ext>
            </a:extLst>
          </p:cNvPr>
          <p:cNvSpPr txBox="1"/>
          <p:nvPr/>
        </p:nvSpPr>
        <p:spPr>
          <a:xfrm>
            <a:off x="8097532" y="1170830"/>
            <a:ext cx="2509508"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00" normalizeH="0" baseline="0" noProof="0">
                <a:ln>
                  <a:noFill/>
                </a:ln>
                <a:solidFill>
                  <a:srgbClr val="99A1FA"/>
                </a:solidFill>
                <a:effectLst/>
                <a:uLnTx/>
                <a:uFillTx/>
                <a:latin typeface="Segoe UI Semibold"/>
                <a:ea typeface="+mn-ea"/>
                <a:cs typeface="Segoe UI Semibold"/>
              </a:rPr>
              <a:t>AI ASSISTED DEVELOPMENT</a:t>
            </a:r>
          </a:p>
        </p:txBody>
      </p:sp>
      <p:sp>
        <p:nvSpPr>
          <p:cNvPr id="20" name="TextBox 19">
            <a:extLst>
              <a:ext uri="{FF2B5EF4-FFF2-40B4-BE49-F238E27FC236}">
                <a16:creationId xmlns:a16="http://schemas.microsoft.com/office/drawing/2014/main" id="{B7553BAA-9865-EA09-9E9D-3A547D0015F9}"/>
              </a:ext>
            </a:extLst>
          </p:cNvPr>
          <p:cNvSpPr txBox="1"/>
          <p:nvPr/>
        </p:nvSpPr>
        <p:spPr>
          <a:xfrm>
            <a:off x="8097532" y="2525316"/>
            <a:ext cx="2509508" cy="61555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00" normalizeH="0" baseline="0" noProof="0" dirty="0">
                <a:ln>
                  <a:noFill/>
                </a:ln>
                <a:solidFill>
                  <a:srgbClr val="FE87C2"/>
                </a:solidFill>
                <a:effectLst/>
                <a:uLnTx/>
                <a:uFillTx/>
                <a:latin typeface="Segoe UI Semibold" panose="020B0502040204020203" pitchFamily="34" charset="0"/>
                <a:ea typeface="+mn-ea"/>
                <a:cs typeface="Segoe UI Semibold" panose="020B0502040204020203" pitchFamily="34" charset="0"/>
              </a:rPr>
              <a:t>AI CHATBOT FOR EVERY SITE</a:t>
            </a:r>
          </a:p>
        </p:txBody>
      </p:sp>
      <p:sp>
        <p:nvSpPr>
          <p:cNvPr id="6" name="Rounded Rectangle 4">
            <a:extLst>
              <a:ext uri="{FF2B5EF4-FFF2-40B4-BE49-F238E27FC236}">
                <a16:creationId xmlns:a16="http://schemas.microsoft.com/office/drawing/2014/main" id="{316F6233-D572-8598-B08E-FDA9ADBB7888}"/>
              </a:ext>
              <a:ext uri="{C183D7F6-B498-43B3-948B-1728B52AA6E4}">
                <adec:decorative xmlns:adec="http://schemas.microsoft.com/office/drawing/2017/decorative" val="1"/>
              </a:ext>
            </a:extLst>
          </p:cNvPr>
          <p:cNvSpPr/>
          <p:nvPr/>
        </p:nvSpPr>
        <p:spPr bwMode="auto">
          <a:xfrm rot="10800000">
            <a:off x="6650159" y="947522"/>
            <a:ext cx="4108991" cy="1001211"/>
          </a:xfrm>
          <a:prstGeom prst="roundRect">
            <a:avLst>
              <a:gd name="adj" fmla="val 50000"/>
            </a:avLst>
          </a:prstGeom>
          <a:noFill/>
          <a:ln w="25400">
            <a:solidFill>
              <a:srgbClr val="99A1F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B829FF"/>
              </a:solidFill>
              <a:effectLst/>
              <a:uLnTx/>
              <a:uFillTx/>
              <a:latin typeface="Segoe UI Semilight" panose="020B0402040204020203" pitchFamily="34" charset="0"/>
              <a:ea typeface="Segoe UI" pitchFamily="34" charset="0"/>
              <a:cs typeface="Segoe UI Semilight" panose="020B0402040204020203" pitchFamily="34" charset="0"/>
            </a:endParaRPr>
          </a:p>
        </p:txBody>
      </p:sp>
      <p:pic>
        <p:nvPicPr>
          <p:cNvPr id="17" name="Picture 16">
            <a:extLst>
              <a:ext uri="{FF2B5EF4-FFF2-40B4-BE49-F238E27FC236}">
                <a16:creationId xmlns:a16="http://schemas.microsoft.com/office/drawing/2014/main" id="{CE1FDF10-8CA2-DA2A-9862-4D8D7A337A0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3591" y="1150069"/>
            <a:ext cx="590138" cy="590138"/>
          </a:xfrm>
          <a:prstGeom prst="rect">
            <a:avLst/>
          </a:prstGeom>
        </p:spPr>
      </p:pic>
      <p:pic>
        <p:nvPicPr>
          <p:cNvPr id="27" name="Graphic 26">
            <a:extLst>
              <a:ext uri="{FF2B5EF4-FFF2-40B4-BE49-F238E27FC236}">
                <a16:creationId xmlns:a16="http://schemas.microsoft.com/office/drawing/2014/main" id="{1624CB4F-7FA2-07D9-9AFB-6C5BA068F10A}"/>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53591" y="2461697"/>
            <a:ext cx="585034" cy="585034"/>
          </a:xfrm>
          <a:prstGeom prst="rect">
            <a:avLst/>
          </a:prstGeom>
        </p:spPr>
      </p:pic>
      <p:sp>
        <p:nvSpPr>
          <p:cNvPr id="57" name="Rounded Rectangle 4">
            <a:extLst>
              <a:ext uri="{FF2B5EF4-FFF2-40B4-BE49-F238E27FC236}">
                <a16:creationId xmlns:a16="http://schemas.microsoft.com/office/drawing/2014/main" id="{2A9DD780-99B0-95AF-C539-54D5C88C725D}"/>
              </a:ext>
              <a:ext uri="{C183D7F6-B498-43B3-948B-1728B52AA6E4}">
                <adec:decorative xmlns:adec="http://schemas.microsoft.com/office/drawing/2017/decorative" val="1"/>
              </a:ext>
            </a:extLst>
          </p:cNvPr>
          <p:cNvSpPr/>
          <p:nvPr/>
        </p:nvSpPr>
        <p:spPr bwMode="auto">
          <a:xfrm rot="10800000">
            <a:off x="6650159" y="3656494"/>
            <a:ext cx="4108990" cy="1001211"/>
          </a:xfrm>
          <a:prstGeom prst="roundRect">
            <a:avLst>
              <a:gd name="adj" fmla="val 50000"/>
            </a:avLst>
          </a:prstGeom>
          <a:noFill/>
          <a:ln w="25400">
            <a:solidFill>
              <a:srgbClr val="00B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panose="020B0402040204020203" pitchFamily="34" charset="0"/>
              <a:ea typeface="Segoe UI" pitchFamily="34" charset="0"/>
              <a:cs typeface="Segoe UI Semilight" panose="020B0402040204020203" pitchFamily="34" charset="0"/>
            </a:endParaRPr>
          </a:p>
        </p:txBody>
      </p:sp>
      <p:sp>
        <p:nvSpPr>
          <p:cNvPr id="58" name="TextBox 57">
            <a:extLst>
              <a:ext uri="{FF2B5EF4-FFF2-40B4-BE49-F238E27FC236}">
                <a16:creationId xmlns:a16="http://schemas.microsoft.com/office/drawing/2014/main" id="{D969EE89-C080-D2A7-E342-65A8B5FD8E4D}"/>
              </a:ext>
            </a:extLst>
          </p:cNvPr>
          <p:cNvSpPr txBox="1"/>
          <p:nvPr/>
        </p:nvSpPr>
        <p:spPr>
          <a:xfrm>
            <a:off x="8097532" y="3849323"/>
            <a:ext cx="2405005" cy="61555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00" normalizeH="0" baseline="0" noProof="0" dirty="0">
                <a:ln>
                  <a:noFill/>
                </a:ln>
                <a:solidFill>
                  <a:srgbClr val="00B0F0"/>
                </a:solidFill>
                <a:effectLst/>
                <a:uLnTx/>
                <a:uFillTx/>
                <a:latin typeface="Segoe UI Semibold" panose="020B0502040204020203" pitchFamily="34" charset="0"/>
                <a:ea typeface="+mn-ea"/>
                <a:cs typeface="Segoe UI Semibold" panose="020B0502040204020203" pitchFamily="34" charset="0"/>
              </a:rPr>
              <a:t>DATA CONNECTIVITY</a:t>
            </a:r>
          </a:p>
        </p:txBody>
      </p:sp>
      <p:sp>
        <p:nvSpPr>
          <p:cNvPr id="66" name="Rounded Rectangle 4">
            <a:extLst>
              <a:ext uri="{FF2B5EF4-FFF2-40B4-BE49-F238E27FC236}">
                <a16:creationId xmlns:a16="http://schemas.microsoft.com/office/drawing/2014/main" id="{5BBEF864-21D5-90CF-A305-0AAABC68CA2E}"/>
              </a:ext>
              <a:ext uri="{C183D7F6-B498-43B3-948B-1728B52AA6E4}">
                <adec:decorative xmlns:adec="http://schemas.microsoft.com/office/drawing/2017/decorative" val="1"/>
              </a:ext>
            </a:extLst>
          </p:cNvPr>
          <p:cNvSpPr/>
          <p:nvPr/>
        </p:nvSpPr>
        <p:spPr bwMode="auto">
          <a:xfrm rot="10800000">
            <a:off x="6650159" y="5010979"/>
            <a:ext cx="4108989" cy="986244"/>
          </a:xfrm>
          <a:prstGeom prst="roundRect">
            <a:avLst>
              <a:gd name="adj" fmla="val 50000"/>
            </a:avLst>
          </a:prstGeom>
          <a:noFill/>
          <a:ln w="25400">
            <a:solidFill>
              <a:srgbClr val="E497FE"/>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panose="020B0402040204020203" pitchFamily="34" charset="0"/>
              <a:ea typeface="Segoe UI" pitchFamily="34" charset="0"/>
              <a:cs typeface="Segoe UI Semilight" panose="020B0402040204020203" pitchFamily="34" charset="0"/>
            </a:endParaRPr>
          </a:p>
        </p:txBody>
      </p:sp>
      <p:sp>
        <p:nvSpPr>
          <p:cNvPr id="67" name="TextBox 66">
            <a:extLst>
              <a:ext uri="{FF2B5EF4-FFF2-40B4-BE49-F238E27FC236}">
                <a16:creationId xmlns:a16="http://schemas.microsoft.com/office/drawing/2014/main" id="{26D2032C-7952-CA53-229A-0D4DB9069E43}"/>
              </a:ext>
            </a:extLst>
          </p:cNvPr>
          <p:cNvSpPr txBox="1"/>
          <p:nvPr/>
        </p:nvSpPr>
        <p:spPr>
          <a:xfrm>
            <a:off x="8097532" y="5196325"/>
            <a:ext cx="2661617" cy="61555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00" normalizeH="0" baseline="0" noProof="0">
                <a:ln>
                  <a:noFill/>
                </a:ln>
                <a:solidFill>
                  <a:srgbClr val="E497FE"/>
                </a:solidFill>
                <a:effectLst/>
                <a:uLnTx/>
                <a:uFillTx/>
                <a:latin typeface="Segoe UI Semibold" panose="020B0502040204020203" pitchFamily="34" charset="0"/>
                <a:ea typeface="+mn-ea"/>
                <a:cs typeface="Segoe UI Semibold" panose="020B0502040204020203" pitchFamily="34" charset="0"/>
              </a:rPr>
              <a:t>SECURITY &amp;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00" normalizeH="0" baseline="0" noProof="0">
                <a:ln>
                  <a:noFill/>
                </a:ln>
                <a:solidFill>
                  <a:srgbClr val="E497FE"/>
                </a:solidFill>
                <a:effectLst/>
                <a:uLnTx/>
                <a:uFillTx/>
                <a:latin typeface="Segoe UI Semibold" panose="020B0502040204020203" pitchFamily="34" charset="0"/>
                <a:ea typeface="+mn-ea"/>
                <a:cs typeface="Segoe UI Semibold" panose="020B0502040204020203" pitchFamily="34" charset="0"/>
              </a:rPr>
              <a:t>GOVERNANCE</a:t>
            </a:r>
          </a:p>
        </p:txBody>
      </p:sp>
      <p:pic>
        <p:nvPicPr>
          <p:cNvPr id="7" name="Graphic 6">
            <a:extLst>
              <a:ext uri="{FF2B5EF4-FFF2-40B4-BE49-F238E27FC236}">
                <a16:creationId xmlns:a16="http://schemas.microsoft.com/office/drawing/2014/main" id="{87E4F637-916A-9A2C-F03C-E0BA03E6EB40}"/>
              </a:ext>
              <a:ext uri="{C183D7F6-B498-43B3-948B-1728B52AA6E4}">
                <adec:decorative xmlns:adec="http://schemas.microsoft.com/office/drawing/2017/decorative" val="1"/>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b="19260"/>
          <a:stretch/>
        </p:blipFill>
        <p:spPr>
          <a:xfrm>
            <a:off x="7153591" y="3859984"/>
            <a:ext cx="593531" cy="594230"/>
          </a:xfrm>
          <a:prstGeom prst="rect">
            <a:avLst/>
          </a:prstGeom>
        </p:spPr>
      </p:pic>
      <p:pic>
        <p:nvPicPr>
          <p:cNvPr id="10" name="Graphic 9">
            <a:extLst>
              <a:ext uri="{FF2B5EF4-FFF2-40B4-BE49-F238E27FC236}">
                <a16:creationId xmlns:a16="http://schemas.microsoft.com/office/drawing/2014/main" id="{885A022A-E05B-03DB-D8A4-3BE1AADD41B1}"/>
              </a:ext>
              <a:ext uri="{C183D7F6-B498-43B3-948B-1728B52AA6E4}">
                <adec:decorative xmlns:adec="http://schemas.microsoft.com/office/drawing/2017/decorative" val="1"/>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b="13823"/>
          <a:stretch/>
        </p:blipFill>
        <p:spPr>
          <a:xfrm>
            <a:off x="7153591" y="5196325"/>
            <a:ext cx="609600" cy="656665"/>
          </a:xfrm>
          <a:prstGeom prst="rect">
            <a:avLst/>
          </a:prstGeom>
        </p:spPr>
      </p:pic>
    </p:spTree>
    <p:extLst>
      <p:ext uri="{BB962C8B-B14F-4D97-AF65-F5344CB8AC3E}">
        <p14:creationId xmlns:p14="http://schemas.microsoft.com/office/powerpoint/2010/main" val="36208506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1159CC52-28F3-3145-334C-B864B0E9F43E}"/>
              </a:ext>
              <a:ext uri="{C183D7F6-B498-43B3-948B-1728B52AA6E4}">
                <adec:decorative xmlns:adec="http://schemas.microsoft.com/office/drawing/2017/decorative" val="1"/>
              </a:ext>
            </a:extLst>
          </p:cNvPr>
          <p:cNvSpPr txBox="1"/>
          <p:nvPr/>
        </p:nvSpPr>
        <p:spPr>
          <a:xfrm>
            <a:off x="762000" y="1576143"/>
            <a:ext cx="10667999" cy="3705720"/>
          </a:xfrm>
          <a:prstGeom prst="roundRect">
            <a:avLst>
              <a:gd name="adj" fmla="val 1317"/>
            </a:avLst>
          </a:prstGeom>
          <a:noFill/>
          <a:ln w="19050" cap="flat" cmpd="sng" algn="ctr">
            <a:gradFill flip="none" rotWithShape="1">
              <a:gsLst>
                <a:gs pos="0">
                  <a:srgbClr val="FE87C2"/>
                </a:gs>
                <a:gs pos="99000">
                  <a:srgbClr val="01B0F0"/>
                </a:gs>
              </a:gsLst>
              <a:lin ang="13500000" scaled="1"/>
              <a:tileRect/>
            </a:gradFill>
            <a:prstDash val="solid"/>
            <a:miter lim="800000"/>
            <a:headEnd type="none" w="med" len="med"/>
            <a:tailEnd type="none" w="med" len="med"/>
          </a:ln>
          <a:effectLst/>
        </p:spPr>
        <p:txBody>
          <a:bodyPr rot="0" spcFirstLastPara="0" vertOverflow="overflow" horzOverflow="overflow" vert="horz" wrap="none" lIns="0" tIns="0" rIns="0" bIns="86040" numCol="1" spcCol="0" rtlCol="0" fromWordArt="0" anchor="ctr" anchorCtr="0" forceAA="0" compatLnSpc="1">
            <a:prstTxWarp prst="textNoShape">
              <a:avLst/>
            </a:prstTxWarp>
            <a:noAutofit/>
          </a:bodyPr>
          <a:lstStyle>
            <a:defPPr>
              <a:defRPr lang="en-US"/>
            </a:defPPr>
            <a:lvl1pPr marR="0" lvl="0" indent="0" algn="ctr" defTabSz="877414" fontAlgn="base">
              <a:lnSpc>
                <a:spcPct val="90000"/>
              </a:lnSpc>
              <a:spcBef>
                <a:spcPct val="0"/>
              </a:spcBef>
              <a:spcAft>
                <a:spcPct val="0"/>
              </a:spcAft>
              <a:buClrTx/>
              <a:buSzTx/>
              <a:buFontTx/>
              <a:buNone/>
              <a:tabLst/>
              <a:defRPr kumimoji="0" sz="6493" b="0" i="0" u="none" strike="noStrike" kern="0" cap="none" spc="-94" normalizeH="0" baseline="0">
                <a:ln>
                  <a:noFill/>
                </a:ln>
                <a:gradFill>
                  <a:gsLst>
                    <a:gs pos="0">
                      <a:srgbClr val="8DC8E8"/>
                    </a:gs>
                    <a:gs pos="100000">
                      <a:srgbClr val="49C5B1"/>
                    </a:gs>
                  </a:gsLst>
                  <a:lin ang="2700000" scaled="0"/>
                </a:gradFill>
                <a:effectLst/>
                <a:uLnTx/>
                <a:uFillTx/>
                <a:latin typeface="Segoe UI"/>
                <a:cs typeface="Segoe UI"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877414" rtl="0" eaLnBrk="1" fontAlgn="base" latinLnBrk="0" hangingPunct="1">
              <a:lnSpc>
                <a:spcPct val="90000"/>
              </a:lnSpc>
              <a:spcBef>
                <a:spcPct val="0"/>
              </a:spcBef>
              <a:spcAft>
                <a:spcPct val="0"/>
              </a:spcAft>
              <a:buClrTx/>
              <a:buSzTx/>
              <a:buFontTx/>
              <a:buNone/>
              <a:tabLst/>
              <a:defRPr/>
            </a:pPr>
            <a:endParaRPr kumimoji="0" lang="en-US" sz="6493" b="0" i="0" u="none" strike="noStrike" kern="0" cap="none" spc="-94" normalizeH="0" baseline="0" noProof="0">
              <a:ln>
                <a:noFill/>
              </a:ln>
              <a:gradFill>
                <a:gsLst>
                  <a:gs pos="0">
                    <a:srgbClr val="8DC8E8"/>
                  </a:gs>
                  <a:gs pos="100000">
                    <a:srgbClr val="49C5B1"/>
                  </a:gs>
                </a:gsLst>
                <a:lin ang="2700000" scaled="0"/>
              </a:gradFill>
              <a:effectLst/>
              <a:uLnTx/>
              <a:uFillTx/>
              <a:latin typeface="Segoe UI"/>
              <a:ea typeface="+mn-ea"/>
              <a:cs typeface="Segoe UI" pitchFamily="34" charset="0"/>
            </a:endParaRPr>
          </a:p>
        </p:txBody>
      </p:sp>
      <p:sp>
        <p:nvSpPr>
          <p:cNvPr id="19" name="Title 1">
            <a:extLst>
              <a:ext uri="{FF2B5EF4-FFF2-40B4-BE49-F238E27FC236}">
                <a16:creationId xmlns:a16="http://schemas.microsoft.com/office/drawing/2014/main" id="{D7DAB6C7-E070-BCD2-EA71-355C882459E3}"/>
              </a:ext>
            </a:extLst>
          </p:cNvPr>
          <p:cNvSpPr txBox="1">
            <a:spLocks/>
          </p:cNvSpPr>
          <p:nvPr/>
        </p:nvSpPr>
        <p:spPr>
          <a:xfrm>
            <a:off x="1519990" y="2701881"/>
            <a:ext cx="1828800" cy="1454244"/>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lvl="0" defTabSz="860397">
              <a:lnSpc>
                <a:spcPct val="100000"/>
              </a:lnSpc>
              <a:spcBef>
                <a:spcPts val="0"/>
              </a:spcBef>
              <a:buNone/>
              <a:defRPr lang="en-US" sz="4400" b="0" kern="0" cap="none" spc="0" baseline="0" dirty="0" smtClean="0">
                <a:ln>
                  <a:noFill/>
                </a:ln>
                <a:gradFill>
                  <a:gsLst>
                    <a:gs pos="2247">
                      <a:srgbClr val="2F2F2F"/>
                    </a:gs>
                    <a:gs pos="21348">
                      <a:srgbClr val="2F2F2F"/>
                    </a:gs>
                  </a:gsLst>
                  <a:lin ang="5400000" scaled="1"/>
                </a:gradFill>
                <a:effectLst/>
                <a:latin typeface="+mj-lt"/>
                <a:cs typeface="Segoe UI" pitchFamily="34" charset="0"/>
              </a:defRPr>
            </a:lvl1pPr>
          </a:lstStyle>
          <a:p>
            <a:pPr marL="0" marR="0" lvl="0" indent="0" algn="l" defTabSz="797999" rtl="0" eaLnBrk="1" fontAlgn="base" latinLnBrk="0" hangingPunct="1">
              <a:lnSpc>
                <a:spcPct val="90000"/>
              </a:lnSpc>
              <a:spcBef>
                <a:spcPct val="0"/>
              </a:spcBef>
              <a:spcAft>
                <a:spcPct val="0"/>
              </a:spcAft>
              <a:buClrTx/>
              <a:buSzPct val="90000"/>
              <a:buFontTx/>
              <a:buNone/>
              <a:tabLst>
                <a:tab pos="920876" algn="l"/>
              </a:tabLst>
              <a:defRPr/>
            </a:pPr>
            <a:r>
              <a:rPr kumimoji="0" lang="en-US" sz="10500" b="0" i="0" u="none" strike="noStrike" kern="1200" cap="none" spc="-600" normalizeH="0" baseline="0" noProof="0">
                <a:ln w="3175">
                  <a:noFill/>
                </a:ln>
                <a:gradFill>
                  <a:gsLst>
                    <a:gs pos="0">
                      <a:srgbClr val="FE87C2"/>
                    </a:gs>
                    <a:gs pos="99000">
                      <a:srgbClr val="01B0F0"/>
                    </a:gs>
                  </a:gsLst>
                  <a:lin ang="13500000" scaled="1"/>
                </a:gradFill>
                <a:effectLst/>
                <a:uLnTx/>
                <a:uFillTx/>
                <a:latin typeface="Segoe UI Semibold"/>
                <a:ea typeface="+mn-ea"/>
                <a:cs typeface="Segoe UI" pitchFamily="34" charset="0"/>
              </a:rPr>
              <a:t>AI </a:t>
            </a:r>
          </a:p>
        </p:txBody>
      </p:sp>
      <p:sp>
        <p:nvSpPr>
          <p:cNvPr id="20" name="Title 19">
            <a:extLst>
              <a:ext uri="{FF2B5EF4-FFF2-40B4-BE49-F238E27FC236}">
                <a16:creationId xmlns:a16="http://schemas.microsoft.com/office/drawing/2014/main" id="{2B805280-73BE-BD68-D202-11DEF8446C37}"/>
              </a:ext>
            </a:extLst>
          </p:cNvPr>
          <p:cNvSpPr>
            <a:spLocks noGrp="1"/>
          </p:cNvSpPr>
          <p:nvPr>
            <p:ph type="title" idx="4294967295"/>
          </p:nvPr>
        </p:nvSpPr>
        <p:spPr bwMode="auto">
          <a:xfrm>
            <a:off x="4495129" y="2359108"/>
            <a:ext cx="6693561" cy="2215991"/>
          </a:xfrm>
          <a:prstGeom prst="rect">
            <a:avLst/>
          </a:prstGeom>
          <a:noFill/>
          <a:ln w="1587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4000" b="0" i="0" u="none" strike="noStrike" kern="0" cap="none" spc="-50" normalizeH="0" baseline="0" noProof="0" dirty="0">
                <a:ln>
                  <a:noFill/>
                </a:ln>
                <a:solidFill>
                  <a:srgbClr val="FFFFFF"/>
                </a:solidFill>
                <a:effectLst/>
                <a:uLnTx/>
                <a:uFillTx/>
                <a:latin typeface="Segoe UI Semibold"/>
                <a:ea typeface="+mn-ea"/>
                <a:cs typeface="Segoe UI" pitchFamily="34" charset="0"/>
              </a:rPr>
              <a:t>Next gen AI is reshaping how developers can bring their intent and imagination to life with Power Pages Copilots</a:t>
            </a:r>
          </a:p>
        </p:txBody>
      </p:sp>
      <p:cxnSp>
        <p:nvCxnSpPr>
          <p:cNvPr id="21" name="Straight Connector 20">
            <a:extLst>
              <a:ext uri="{FF2B5EF4-FFF2-40B4-BE49-F238E27FC236}">
                <a16:creationId xmlns:a16="http://schemas.microsoft.com/office/drawing/2014/main" id="{EDC3E564-09B0-4525-8FE7-65AD37C2649A}"/>
              </a:ext>
              <a:ext uri="{C183D7F6-B498-43B3-948B-1728B52AA6E4}">
                <adec:decorative xmlns:adec="http://schemas.microsoft.com/office/drawing/2017/decorative" val="1"/>
              </a:ext>
            </a:extLst>
          </p:cNvPr>
          <p:cNvCxnSpPr>
            <a:cxnSpLocks/>
          </p:cNvCxnSpPr>
          <p:nvPr/>
        </p:nvCxnSpPr>
        <p:spPr>
          <a:xfrm>
            <a:off x="3699340" y="2435831"/>
            <a:ext cx="0" cy="1986345"/>
          </a:xfrm>
          <a:prstGeom prst="line">
            <a:avLst/>
          </a:prstGeom>
          <a:noFill/>
          <a:ln w="19050">
            <a:solidFill>
              <a:schemeClr val="bg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Tree>
    <p:extLst>
      <p:ext uri="{BB962C8B-B14F-4D97-AF65-F5344CB8AC3E}">
        <p14:creationId xmlns:p14="http://schemas.microsoft.com/office/powerpoint/2010/main" val="128541695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42" presetClass="path" presetSubtype="0" decel="100000" fill="hold" grpId="1" nodeType="withEffect">
                                  <p:stCondLst>
                                    <p:cond delay="0"/>
                                  </p:stCondLst>
                                  <p:childTnLst>
                                    <p:animMotion origin="layout" path="M -2.29167E-6 4.44444E-6 L -2.29167E-6 0.01805 " pathEditMode="relative" rAng="0" ptsTypes="AA">
                                      <p:cBhvr>
                                        <p:cTn id="9" dur="500" spd="-100000" fill="hold"/>
                                        <p:tgtEl>
                                          <p:spTgt spid="20"/>
                                        </p:tgtEl>
                                        <p:attrNameLst>
                                          <p:attrName>ppt_x</p:attrName>
                                          <p:attrName>ppt_y</p:attrName>
                                        </p:attrNameLst>
                                      </p:cBhvr>
                                      <p:rCtr x="0" y="903"/>
                                    </p:animMotion>
                                  </p:childTnLst>
                                </p:cTn>
                              </p:par>
                              <p:par>
                                <p:cTn id="10" presetID="16" presetClass="entr" presetSubtype="42"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outHorizontal)">
                                      <p:cBhvr>
                                        <p:cTn id="12" dur="4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F3B10-AEC4-910C-9DE4-B81C5083994B}"/>
              </a:ext>
            </a:extLst>
          </p:cNvPr>
          <p:cNvSpPr>
            <a:spLocks noGrp="1"/>
          </p:cNvSpPr>
          <p:nvPr>
            <p:ph type="title"/>
          </p:nvPr>
        </p:nvSpPr>
        <p:spPr/>
        <p:txBody>
          <a:bodyPr/>
          <a:lstStyle/>
          <a:p>
            <a:r>
              <a:rPr lang="en-US"/>
              <a:t>Maker Copilot Demo</a:t>
            </a:r>
          </a:p>
        </p:txBody>
      </p:sp>
      <p:sp>
        <p:nvSpPr>
          <p:cNvPr id="3" name="Text Placeholder 2">
            <a:extLst>
              <a:ext uri="{FF2B5EF4-FFF2-40B4-BE49-F238E27FC236}">
                <a16:creationId xmlns:a16="http://schemas.microsoft.com/office/drawing/2014/main" id="{12A3E0D9-BA14-0C2B-1ACE-212DF0330D05}"/>
              </a:ext>
            </a:extLst>
          </p:cNvPr>
          <p:cNvSpPr>
            <a:spLocks noGrp="1"/>
          </p:cNvSpPr>
          <p:nvPr>
            <p:ph type="body" sz="quarter" idx="12"/>
          </p:nvPr>
        </p:nvSpPr>
        <p:spPr>
          <a:xfrm>
            <a:off x="584200" y="3962400"/>
            <a:ext cx="9144000" cy="1846659"/>
          </a:xfrm>
        </p:spPr>
        <p:txBody>
          <a:bodyPr/>
          <a:lstStyle/>
          <a:p>
            <a:endParaRPr lang="en-US"/>
          </a:p>
          <a:p>
            <a:r>
              <a:rPr lang="en-US"/>
              <a:t>Site creation</a:t>
            </a:r>
          </a:p>
          <a:p>
            <a:r>
              <a:rPr lang="en-US"/>
              <a:t>Theme creation, Page creation</a:t>
            </a:r>
          </a:p>
          <a:p>
            <a:r>
              <a:rPr lang="en-US"/>
              <a:t>Text refinement</a:t>
            </a:r>
          </a:p>
          <a:p>
            <a:r>
              <a:rPr lang="en-US"/>
              <a:t>Multistep form</a:t>
            </a:r>
          </a:p>
        </p:txBody>
      </p:sp>
    </p:spTree>
    <p:extLst>
      <p:ext uri="{BB962C8B-B14F-4D97-AF65-F5344CB8AC3E}">
        <p14:creationId xmlns:p14="http://schemas.microsoft.com/office/powerpoint/2010/main" val="216764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F3B10-AEC4-910C-9DE4-B81C5083994B}"/>
              </a:ext>
            </a:extLst>
          </p:cNvPr>
          <p:cNvSpPr>
            <a:spLocks noGrp="1"/>
          </p:cNvSpPr>
          <p:nvPr>
            <p:ph type="title"/>
          </p:nvPr>
        </p:nvSpPr>
        <p:spPr/>
        <p:txBody>
          <a:bodyPr/>
          <a:lstStyle/>
          <a:p>
            <a:r>
              <a:rPr lang="en-US"/>
              <a:t>Pro-Dev Copilot Demo</a:t>
            </a:r>
          </a:p>
        </p:txBody>
      </p:sp>
      <p:sp>
        <p:nvSpPr>
          <p:cNvPr id="3" name="Text Placeholder 2">
            <a:extLst>
              <a:ext uri="{FF2B5EF4-FFF2-40B4-BE49-F238E27FC236}">
                <a16:creationId xmlns:a16="http://schemas.microsoft.com/office/drawing/2014/main" id="{12A3E0D9-BA14-0C2B-1ACE-212DF0330D05}"/>
              </a:ext>
            </a:extLst>
          </p:cNvPr>
          <p:cNvSpPr>
            <a:spLocks noGrp="1"/>
          </p:cNvSpPr>
          <p:nvPr>
            <p:ph type="body" sz="quarter" idx="12"/>
          </p:nvPr>
        </p:nvSpPr>
        <p:spPr>
          <a:xfrm>
            <a:off x="584200" y="3962400"/>
            <a:ext cx="9144000" cy="923330"/>
          </a:xfrm>
        </p:spPr>
        <p:txBody>
          <a:bodyPr/>
          <a:lstStyle/>
          <a:p>
            <a:endParaRPr lang="en-US"/>
          </a:p>
          <a:p>
            <a:r>
              <a:rPr lang="en-US"/>
              <a:t>Form Validation</a:t>
            </a:r>
          </a:p>
          <a:p>
            <a:r>
              <a:rPr lang="en-US"/>
              <a:t>Advanced customization</a:t>
            </a:r>
          </a:p>
        </p:txBody>
      </p:sp>
    </p:spTree>
    <p:extLst>
      <p:ext uri="{BB962C8B-B14F-4D97-AF65-F5344CB8AC3E}">
        <p14:creationId xmlns:p14="http://schemas.microsoft.com/office/powerpoint/2010/main" val="633024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F3B10-AEC4-910C-9DE4-B81C5083994B}"/>
              </a:ext>
            </a:extLst>
          </p:cNvPr>
          <p:cNvSpPr>
            <a:spLocks noGrp="1"/>
          </p:cNvSpPr>
          <p:nvPr>
            <p:ph type="title"/>
          </p:nvPr>
        </p:nvSpPr>
        <p:spPr/>
        <p:txBody>
          <a:bodyPr/>
          <a:lstStyle/>
          <a:p>
            <a:r>
              <a:rPr lang="en-US">
                <a:cs typeface="Segoe UI"/>
              </a:rPr>
              <a:t>Site user Copilot Demo </a:t>
            </a:r>
          </a:p>
        </p:txBody>
      </p:sp>
      <p:sp>
        <p:nvSpPr>
          <p:cNvPr id="5" name="Text Placeholder 4">
            <a:extLst>
              <a:ext uri="{FF2B5EF4-FFF2-40B4-BE49-F238E27FC236}">
                <a16:creationId xmlns:a16="http://schemas.microsoft.com/office/drawing/2014/main" id="{95094339-2A14-FC10-7543-925704D37BDD}"/>
              </a:ext>
            </a:extLst>
          </p:cNvPr>
          <p:cNvSpPr>
            <a:spLocks noGrp="1"/>
          </p:cNvSpPr>
          <p:nvPr>
            <p:ph type="body" sz="quarter" idx="12"/>
          </p:nvPr>
        </p:nvSpPr>
        <p:spPr>
          <a:xfrm>
            <a:off x="584200" y="3962400"/>
            <a:ext cx="9144000" cy="923330"/>
          </a:xfrm>
        </p:spPr>
        <p:txBody>
          <a:bodyPr/>
          <a:lstStyle/>
          <a:p>
            <a:r>
              <a:rPr lang="en-US">
                <a:cs typeface="Segoe UI"/>
              </a:rPr>
              <a:t>Chatbot setup</a:t>
            </a:r>
          </a:p>
          <a:p>
            <a:r>
              <a:rPr lang="en-US">
                <a:cs typeface="Segoe UI"/>
              </a:rPr>
              <a:t>Anonymous Q&amp;A</a:t>
            </a:r>
          </a:p>
          <a:p>
            <a:r>
              <a:rPr lang="en-US">
                <a:cs typeface="Segoe UI"/>
              </a:rPr>
              <a:t>Authenticated Q&amp;A</a:t>
            </a:r>
            <a:endParaRPr lang="en-US"/>
          </a:p>
        </p:txBody>
      </p:sp>
    </p:spTree>
    <p:extLst>
      <p:ext uri="{BB962C8B-B14F-4D97-AF65-F5344CB8AC3E}">
        <p14:creationId xmlns:p14="http://schemas.microsoft.com/office/powerpoint/2010/main" val="2645240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8085A11-B108-024E-8018-DC075E2BF9FD}"/>
              </a:ext>
            </a:extLst>
          </p:cNvPr>
          <p:cNvSpPr>
            <a:spLocks noGrp="1"/>
          </p:cNvSpPr>
          <p:nvPr>
            <p:ph type="title"/>
          </p:nvPr>
        </p:nvSpPr>
        <p:spPr>
          <a:xfrm>
            <a:off x="584200" y="2271656"/>
            <a:ext cx="7694038" cy="720197"/>
          </a:xfrm>
        </p:spPr>
        <p:txBody>
          <a:bodyPr/>
          <a:lstStyle/>
          <a:p>
            <a:r>
              <a:rPr lang="en-US" sz="2800">
                <a:latin typeface="Segoe UI Semibold"/>
                <a:cs typeface="Segoe UI Semibold"/>
              </a:rPr>
              <a:t>Microsoft 365 Champion Community</a:t>
            </a:r>
            <a:br>
              <a:rPr lang="en-US" sz="2800">
                <a:latin typeface="Segoe UI Semibold" panose="020B0702040204020203" pitchFamily="34" charset="0"/>
                <a:cs typeface="Segoe UI Semibold" panose="020B0702040204020203" pitchFamily="34" charset="0"/>
              </a:rPr>
            </a:br>
            <a:r>
              <a:rPr lang="en-US" sz="2400" i="1">
                <a:latin typeface="Segoe UI Semibold"/>
                <a:cs typeface="Segoe UI Semibold"/>
              </a:rPr>
              <a:t>October 2023 Monthly Call</a:t>
            </a:r>
            <a:endParaRPr lang="en-US" sz="2800" i="1">
              <a:latin typeface="Segoe UI Semibold"/>
              <a:cs typeface="Segoe UI Semibold"/>
            </a:endParaRPr>
          </a:p>
        </p:txBody>
      </p:sp>
      <p:sp>
        <p:nvSpPr>
          <p:cNvPr id="12" name="Text Placeholder 11">
            <a:extLst>
              <a:ext uri="{FF2B5EF4-FFF2-40B4-BE49-F238E27FC236}">
                <a16:creationId xmlns:a16="http://schemas.microsoft.com/office/drawing/2014/main" id="{EA510442-02E8-5741-BC0C-68D2CE17BBBC}"/>
              </a:ext>
            </a:extLst>
          </p:cNvPr>
          <p:cNvSpPr>
            <a:spLocks noGrp="1"/>
          </p:cNvSpPr>
          <p:nvPr>
            <p:ph type="body" sz="quarter" idx="12"/>
          </p:nvPr>
        </p:nvSpPr>
        <p:spPr>
          <a:xfrm>
            <a:off x="584200" y="3336758"/>
            <a:ext cx="5511800" cy="443198"/>
          </a:xfrm>
        </p:spPr>
        <p:txBody>
          <a:bodyPr/>
          <a:lstStyle/>
          <a:p>
            <a:r>
              <a:rPr lang="en-US">
                <a:latin typeface="Segoe UI" panose="020B0502040204020203" pitchFamily="34" charset="0"/>
              </a:rPr>
              <a:t>Microsoft Teams </a:t>
            </a:r>
            <a:r>
              <a:rPr lang="en-US" b="1">
                <a:latin typeface="Segoe UI" panose="020B0502040204020203" pitchFamily="34" charset="0"/>
              </a:rPr>
              <a:t>Customer Advocacy Group</a:t>
            </a:r>
            <a:br>
              <a:rPr lang="en-US">
                <a:latin typeface="Segoe UI" panose="020B0502040204020203" pitchFamily="34" charset="0"/>
              </a:rPr>
            </a:br>
            <a:r>
              <a:rPr lang="en-US">
                <a:latin typeface="Segoe UI" panose="020B0502040204020203" pitchFamily="34" charset="0"/>
              </a:rPr>
              <a:t>Karuana Gatimu, Tiffany Lee, Jessie Hwang</a:t>
            </a:r>
          </a:p>
        </p:txBody>
      </p:sp>
    </p:spTree>
    <p:extLst>
      <p:ext uri="{BB962C8B-B14F-4D97-AF65-F5344CB8AC3E}">
        <p14:creationId xmlns:p14="http://schemas.microsoft.com/office/powerpoint/2010/main" val="3519897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F74538F-4652-B955-D0A8-00F3BA620241}"/>
              </a:ext>
            </a:extLst>
          </p:cNvPr>
          <p:cNvSpPr txBox="1">
            <a:spLocks noGrp="1"/>
          </p:cNvSpPr>
          <p:nvPr>
            <p:ph type="title" idx="4294967295"/>
          </p:nvPr>
        </p:nvSpPr>
        <p:spPr>
          <a:xfrm>
            <a:off x="3083442" y="941390"/>
            <a:ext cx="5670698" cy="99719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D59DFF"/>
                </a:solidFill>
                <a:effectLst/>
                <a:latin typeface="+mj-lt"/>
                <a:ea typeface="+mn-ea"/>
                <a:cs typeface="Segoe UI" pitchFamily="34" charset="0"/>
              </a:defRPr>
            </a:lvl1pPr>
          </a:lstStyle>
          <a:p>
            <a:pPr marL="0" marR="0" lvl="0" indent="0" algn="ctr" defTabSz="932742"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gradFill flip="none" rotWithShape="1">
                  <a:gsLst>
                    <a:gs pos="95000">
                      <a:srgbClr val="CDA1D5"/>
                    </a:gs>
                    <a:gs pos="0">
                      <a:srgbClr val="8DC8E8"/>
                    </a:gs>
                  </a:gsLst>
                  <a:lin ang="2700000" scaled="1"/>
                  <a:tileRect/>
                </a:gradFill>
                <a:effectLst/>
                <a:uLnTx/>
                <a:uFillTx/>
                <a:latin typeface="Segoe UI Semibold"/>
                <a:ea typeface="+mn-ea"/>
                <a:cs typeface="Segoe UI" pitchFamily="34" charset="0"/>
              </a:rPr>
              <a:t>Power Pages </a:t>
            </a:r>
            <a:br>
              <a:rPr kumimoji="0" lang="en-US" sz="3600" b="0" i="0" u="none" strike="noStrike" kern="1200" cap="none" spc="0" normalizeH="0" baseline="0" noProof="0" dirty="0">
                <a:ln>
                  <a:noFill/>
                </a:ln>
                <a:gradFill flip="none" rotWithShape="1">
                  <a:gsLst>
                    <a:gs pos="95000">
                      <a:srgbClr val="CDA1D5"/>
                    </a:gs>
                    <a:gs pos="0">
                      <a:srgbClr val="8DC8E8"/>
                    </a:gs>
                  </a:gsLst>
                  <a:lin ang="2700000" scaled="1"/>
                  <a:tileRect/>
                </a:gradFill>
                <a:effectLst/>
                <a:uLnTx/>
                <a:uFillTx/>
                <a:latin typeface="Segoe UI Semibold"/>
                <a:ea typeface="+mn-ea"/>
                <a:cs typeface="Segoe UI" pitchFamily="34" charset="0"/>
              </a:rPr>
            </a:br>
            <a:r>
              <a:rPr kumimoji="0" lang="en-US" sz="3600" b="0" i="0" u="none" strike="noStrike" kern="1200" cap="none" spc="0" normalizeH="0" baseline="0" noProof="0" dirty="0">
                <a:ln>
                  <a:noFill/>
                </a:ln>
                <a:gradFill flip="none" rotWithShape="1">
                  <a:gsLst>
                    <a:gs pos="95000">
                      <a:srgbClr val="CDA1D5"/>
                    </a:gs>
                    <a:gs pos="0">
                      <a:srgbClr val="8DC8E8"/>
                    </a:gs>
                  </a:gsLst>
                  <a:lin ang="2700000" scaled="1"/>
                  <a:tileRect/>
                </a:gradFill>
                <a:effectLst/>
                <a:uLnTx/>
                <a:uFillTx/>
                <a:latin typeface="Segoe UI Semibold"/>
                <a:ea typeface="+mn-ea"/>
                <a:cs typeface="Segoe UI" pitchFamily="34" charset="0"/>
              </a:rPr>
              <a:t>Generative AI Experiences</a:t>
            </a:r>
          </a:p>
        </p:txBody>
      </p:sp>
      <p:sp>
        <p:nvSpPr>
          <p:cNvPr id="2" name="Rounded Rectangle 4">
            <a:extLst>
              <a:ext uri="{FF2B5EF4-FFF2-40B4-BE49-F238E27FC236}">
                <a16:creationId xmlns:a16="http://schemas.microsoft.com/office/drawing/2014/main" id="{DD86632E-AA46-F24A-BE57-DCF02B71B10B}"/>
              </a:ext>
              <a:ext uri="{C183D7F6-B498-43B3-948B-1728B52AA6E4}">
                <adec:decorative xmlns:adec="http://schemas.microsoft.com/office/drawing/2017/decorative" val="1"/>
              </a:ext>
            </a:extLst>
          </p:cNvPr>
          <p:cNvSpPr/>
          <p:nvPr/>
        </p:nvSpPr>
        <p:spPr bwMode="auto">
          <a:xfrm rot="10800000">
            <a:off x="956786" y="2384955"/>
            <a:ext cx="3185264" cy="910192"/>
          </a:xfrm>
          <a:prstGeom prst="roundRect">
            <a:avLst>
              <a:gd name="adj" fmla="val 50000"/>
            </a:avLst>
          </a:prstGeom>
          <a:noFill/>
          <a:ln w="25400">
            <a:solidFill>
              <a:srgbClr val="D27A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panose="020B0402040204020203" pitchFamily="34" charset="0"/>
              <a:ea typeface="Segoe UI" pitchFamily="34" charset="0"/>
              <a:cs typeface="Segoe UI Semilight" panose="020B0402040204020203" pitchFamily="34" charset="0"/>
            </a:endParaRPr>
          </a:p>
        </p:txBody>
      </p:sp>
      <p:sp>
        <p:nvSpPr>
          <p:cNvPr id="10" name="TextBox 9">
            <a:extLst>
              <a:ext uri="{FF2B5EF4-FFF2-40B4-BE49-F238E27FC236}">
                <a16:creationId xmlns:a16="http://schemas.microsoft.com/office/drawing/2014/main" id="{69597BBB-960A-7AF0-D293-E4087C8F691E}"/>
              </a:ext>
            </a:extLst>
          </p:cNvPr>
          <p:cNvSpPr txBox="1"/>
          <p:nvPr/>
        </p:nvSpPr>
        <p:spPr>
          <a:xfrm>
            <a:off x="1241855" y="3584642"/>
            <a:ext cx="2650524" cy="18466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dirty="0">
                <a:ln>
                  <a:noFill/>
                </a:ln>
                <a:solidFill>
                  <a:srgbClr val="D27AFF"/>
                </a:solidFill>
                <a:effectLst/>
                <a:uLnTx/>
                <a:uFillTx/>
                <a:latin typeface="Segoe UI Semibold" panose="020B0502040204020203" pitchFamily="34" charset="0"/>
                <a:ea typeface="+mn-ea"/>
                <a:cs typeface="Segoe UI Semibold" panose="020B0502040204020203" pitchFamily="34" charset="0"/>
              </a:rPr>
              <a:t>LOW-CODE COPILOT</a:t>
            </a:r>
          </a:p>
        </p:txBody>
      </p:sp>
      <p:sp>
        <p:nvSpPr>
          <p:cNvPr id="29" name="Rounded Rectangle 58">
            <a:extLst>
              <a:ext uri="{FF2B5EF4-FFF2-40B4-BE49-F238E27FC236}">
                <a16:creationId xmlns:a16="http://schemas.microsoft.com/office/drawing/2014/main" id="{2E7CBCF9-C961-70B8-AD91-37B12C1A5F5D}"/>
              </a:ext>
            </a:extLst>
          </p:cNvPr>
          <p:cNvSpPr/>
          <p:nvPr/>
        </p:nvSpPr>
        <p:spPr bwMode="auto">
          <a:xfrm>
            <a:off x="953265" y="3961207"/>
            <a:ext cx="2797888" cy="2381514"/>
          </a:xfrm>
          <a:prstGeom prst="roundRect">
            <a:avLst>
              <a:gd name="adj" fmla="val 19893"/>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itchFamily="34" charset="0"/>
              </a:rPr>
              <a:t>Create Sites </a:t>
            </a: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itchFamily="34" charset="0"/>
            </a:endParaRP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itchFamily="34" charset="0"/>
              </a:rPr>
              <a:t>Create and Edit Pages</a:t>
            </a: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itchFamily="34" charset="0"/>
            </a:endParaRP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itchFamily="34" charset="0"/>
              </a:rPr>
              <a:t>Create Themes</a:t>
            </a: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itchFamily="34" charset="0"/>
            </a:endParaRP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itchFamily="34" charset="0"/>
              </a:rPr>
              <a:t>Create Forms</a:t>
            </a: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itchFamily="34" charset="0"/>
            </a:endParaRP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itchFamily="34" charset="0"/>
              </a:rPr>
              <a:t>Create and Rewrite Text</a:t>
            </a:r>
          </a:p>
        </p:txBody>
      </p:sp>
      <p:sp>
        <p:nvSpPr>
          <p:cNvPr id="12" name="TextBox 11">
            <a:extLst>
              <a:ext uri="{FF2B5EF4-FFF2-40B4-BE49-F238E27FC236}">
                <a16:creationId xmlns:a16="http://schemas.microsoft.com/office/drawing/2014/main" id="{992B899C-05C6-1E3C-3124-D170B44967A5}"/>
              </a:ext>
            </a:extLst>
          </p:cNvPr>
          <p:cNvSpPr txBox="1"/>
          <p:nvPr/>
        </p:nvSpPr>
        <p:spPr>
          <a:xfrm>
            <a:off x="4774368" y="3584642"/>
            <a:ext cx="2420912" cy="18466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srgbClr val="00B0F0"/>
                </a:solidFill>
                <a:effectLst/>
                <a:uLnTx/>
                <a:uFillTx/>
                <a:latin typeface="Segoe UI Semibold" panose="020B0502040204020203" pitchFamily="34" charset="0"/>
                <a:ea typeface="+mn-ea"/>
                <a:cs typeface="Segoe UI Semibold" panose="020B0502040204020203" pitchFamily="34" charset="0"/>
              </a:rPr>
              <a:t>PRO-DEV COPILOT</a:t>
            </a:r>
            <a:endParaRPr kumimoji="0" lang="en-US" sz="1200" b="1" i="0" u="none" strike="noStrike" kern="1200" cap="none" spc="0" normalizeH="0" baseline="30000" noProof="0">
              <a:ln>
                <a:noFill/>
              </a:ln>
              <a:solidFill>
                <a:srgbClr val="00B0F0"/>
              </a:solidFill>
              <a:effectLst/>
              <a:uLnTx/>
              <a:uFillTx/>
              <a:latin typeface="Segoe UI Semibold" panose="020B0502040204020203" pitchFamily="34" charset="0"/>
              <a:ea typeface="+mn-ea"/>
              <a:cs typeface="Segoe UI Semibold" panose="020B0502040204020203" pitchFamily="34" charset="0"/>
            </a:endParaRPr>
          </a:p>
        </p:txBody>
      </p:sp>
      <p:sp>
        <p:nvSpPr>
          <p:cNvPr id="9" name="Rounded Rectangle 58">
            <a:extLst>
              <a:ext uri="{FF2B5EF4-FFF2-40B4-BE49-F238E27FC236}">
                <a16:creationId xmlns:a16="http://schemas.microsoft.com/office/drawing/2014/main" id="{F0537E7A-7985-0D7B-0E71-0D65F41C99C9}"/>
              </a:ext>
            </a:extLst>
          </p:cNvPr>
          <p:cNvSpPr/>
          <p:nvPr/>
        </p:nvSpPr>
        <p:spPr bwMode="auto">
          <a:xfrm>
            <a:off x="4585880" y="3961207"/>
            <a:ext cx="2797888" cy="1529292"/>
          </a:xfrm>
          <a:prstGeom prst="roundRect">
            <a:avLst>
              <a:gd name="adj" fmla="val 19893"/>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itchFamily="34" charset="0"/>
              </a:rPr>
              <a:t>Generate code for Form Validations</a:t>
            </a: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itchFamily="34" charset="0"/>
            </a:endParaRP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itchFamily="34" charset="0"/>
              </a:rPr>
              <a:t>Generate code for Page customizations using </a:t>
            </a:r>
            <a:r>
              <a:rPr kumimoji="0" lang="en-US" sz="1400" b="0" i="0" u="none" strike="noStrike" kern="1200" cap="none" spc="0" normalizeH="0" baseline="0" noProof="0" err="1">
                <a:ln>
                  <a:noFill/>
                </a:ln>
                <a:solidFill>
                  <a:srgbClr val="FFFFFF"/>
                </a:solidFill>
                <a:effectLst/>
                <a:uLnTx/>
                <a:uFillTx/>
                <a:latin typeface="Segoe UI" panose="020B0502040204020203" pitchFamily="34" charset="0"/>
                <a:ea typeface="+mn-ea"/>
                <a:cs typeface="Segoe UI" pitchFamily="34" charset="0"/>
              </a:rPr>
              <a:t>WebAPIs</a:t>
            </a:r>
            <a:endParaRPr kumimoji="0" lang="en-US" sz="14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itchFamily="34" charset="0"/>
            </a:endParaRPr>
          </a:p>
        </p:txBody>
      </p:sp>
      <p:sp>
        <p:nvSpPr>
          <p:cNvPr id="11" name="TextBox 10">
            <a:extLst>
              <a:ext uri="{FF2B5EF4-FFF2-40B4-BE49-F238E27FC236}">
                <a16:creationId xmlns:a16="http://schemas.microsoft.com/office/drawing/2014/main" id="{CE39C177-B71A-785F-5C27-95117ED1689C}"/>
              </a:ext>
            </a:extLst>
          </p:cNvPr>
          <p:cNvSpPr txBox="1"/>
          <p:nvPr/>
        </p:nvSpPr>
        <p:spPr>
          <a:xfrm>
            <a:off x="7910488" y="3567118"/>
            <a:ext cx="3226442" cy="184666"/>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a:ln>
                  <a:noFill/>
                </a:ln>
                <a:solidFill>
                  <a:srgbClr val="7276E9"/>
                </a:solidFill>
                <a:effectLst/>
                <a:uLnTx/>
                <a:uFillTx/>
                <a:latin typeface="Segoe UI Semibold"/>
                <a:ea typeface="+mn-ea"/>
                <a:cs typeface="Segoe UI Semibold"/>
              </a:rPr>
              <a:t>Site user COPILOT (PVA)</a:t>
            </a:r>
          </a:p>
        </p:txBody>
      </p:sp>
      <p:sp>
        <p:nvSpPr>
          <p:cNvPr id="7" name="Rounded Rectangle 58">
            <a:extLst>
              <a:ext uri="{FF2B5EF4-FFF2-40B4-BE49-F238E27FC236}">
                <a16:creationId xmlns:a16="http://schemas.microsoft.com/office/drawing/2014/main" id="{A6CEB033-BD19-B8C6-E27C-8170D96F46D3}"/>
              </a:ext>
            </a:extLst>
          </p:cNvPr>
          <p:cNvSpPr/>
          <p:nvPr/>
        </p:nvSpPr>
        <p:spPr bwMode="auto">
          <a:xfrm>
            <a:off x="8124765" y="4387319"/>
            <a:ext cx="2797888" cy="1529291"/>
          </a:xfrm>
          <a:prstGeom prst="roundRect">
            <a:avLst>
              <a:gd name="adj" fmla="val 19893"/>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itchFamily="34" charset="0"/>
              </a:rPr>
              <a:t>1-click Chatbot to answer questions from website content</a:t>
            </a: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itchFamily="34" charset="0"/>
            </a:endParaRP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itchFamily="34" charset="0"/>
              </a:rPr>
              <a:t>Personalized responses based on users permissions</a:t>
            </a: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itchFamily="34" charset="0"/>
            </a:endParaRP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itchFamily="34" charset="0"/>
              </a:rPr>
              <a:t>Responses include data from tables</a:t>
            </a:r>
          </a:p>
        </p:txBody>
      </p:sp>
      <p:sp>
        <p:nvSpPr>
          <p:cNvPr id="6" name="Rounded Rectangle 4">
            <a:extLst>
              <a:ext uri="{FF2B5EF4-FFF2-40B4-BE49-F238E27FC236}">
                <a16:creationId xmlns:a16="http://schemas.microsoft.com/office/drawing/2014/main" id="{74B46530-521F-61E7-9DE9-F7E4F6652FD2}"/>
              </a:ext>
              <a:ext uri="{C183D7F6-B498-43B3-948B-1728B52AA6E4}">
                <adec:decorative xmlns:adec="http://schemas.microsoft.com/office/drawing/2017/decorative" val="1"/>
              </a:ext>
            </a:extLst>
          </p:cNvPr>
          <p:cNvSpPr/>
          <p:nvPr/>
        </p:nvSpPr>
        <p:spPr bwMode="auto">
          <a:xfrm rot="10800000">
            <a:off x="7785420" y="2384954"/>
            <a:ext cx="3185266" cy="896585"/>
          </a:xfrm>
          <a:prstGeom prst="roundRect">
            <a:avLst>
              <a:gd name="adj" fmla="val 50000"/>
            </a:avLst>
          </a:prstGeom>
          <a:noFill/>
          <a:ln w="25400">
            <a:solidFill>
              <a:srgbClr val="7276E9"/>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panose="020B0402040204020203" pitchFamily="34" charset="0"/>
              <a:ea typeface="Segoe UI" pitchFamily="34" charset="0"/>
              <a:cs typeface="Segoe UI Semilight" panose="020B0402040204020203" pitchFamily="34" charset="0"/>
            </a:endParaRPr>
          </a:p>
        </p:txBody>
      </p:sp>
      <p:pic>
        <p:nvPicPr>
          <p:cNvPr id="8" name="Graphic 7">
            <a:extLst>
              <a:ext uri="{FF2B5EF4-FFF2-40B4-BE49-F238E27FC236}">
                <a16:creationId xmlns:a16="http://schemas.microsoft.com/office/drawing/2014/main" id="{F450B17E-A11F-FFF2-96A8-79785D5C8EF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52209" y="2604647"/>
            <a:ext cx="508000" cy="457200"/>
          </a:xfrm>
          <a:prstGeom prst="rect">
            <a:avLst/>
          </a:prstGeom>
        </p:spPr>
      </p:pic>
      <p:pic>
        <p:nvPicPr>
          <p:cNvPr id="21" name="Graphic 20">
            <a:extLst>
              <a:ext uri="{FF2B5EF4-FFF2-40B4-BE49-F238E27FC236}">
                <a16:creationId xmlns:a16="http://schemas.microsoft.com/office/drawing/2014/main" id="{5D2F55B6-1B41-FB0A-9517-5E09E3E34594}"/>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183318" y="2610997"/>
            <a:ext cx="393700" cy="444500"/>
          </a:xfrm>
          <a:prstGeom prst="rect">
            <a:avLst/>
          </a:prstGeom>
        </p:spPr>
      </p:pic>
      <p:pic>
        <p:nvPicPr>
          <p:cNvPr id="23" name="Graphic 22">
            <a:extLst>
              <a:ext uri="{FF2B5EF4-FFF2-40B4-BE49-F238E27FC236}">
                <a16:creationId xmlns:a16="http://schemas.microsoft.com/office/drawing/2014/main" id="{883D60ED-B69A-B830-D473-DC2631C53917}"/>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81779" y="2610997"/>
            <a:ext cx="558800" cy="444500"/>
          </a:xfrm>
          <a:prstGeom prst="rect">
            <a:avLst/>
          </a:prstGeom>
        </p:spPr>
      </p:pic>
      <p:sp>
        <p:nvSpPr>
          <p:cNvPr id="13" name="Rounded Rectangle 4">
            <a:extLst>
              <a:ext uri="{FF2B5EF4-FFF2-40B4-BE49-F238E27FC236}">
                <a16:creationId xmlns:a16="http://schemas.microsoft.com/office/drawing/2014/main" id="{6FDC3FD0-90C2-5D7C-88D3-21A670475F7F}"/>
              </a:ext>
              <a:ext uri="{C183D7F6-B498-43B3-948B-1728B52AA6E4}">
                <adec:decorative xmlns:adec="http://schemas.microsoft.com/office/drawing/2017/decorative" val="1"/>
              </a:ext>
            </a:extLst>
          </p:cNvPr>
          <p:cNvSpPr/>
          <p:nvPr/>
        </p:nvSpPr>
        <p:spPr bwMode="auto">
          <a:xfrm rot="10800000">
            <a:off x="4368547" y="2384955"/>
            <a:ext cx="3185264" cy="910192"/>
          </a:xfrm>
          <a:prstGeom prst="roundRect">
            <a:avLst>
              <a:gd name="adj" fmla="val 50000"/>
            </a:avLst>
          </a:prstGeom>
          <a:noFill/>
          <a:ln w="25400">
            <a:solidFill>
              <a:srgbClr val="00B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panose="020B0402040204020203" pitchFamily="34" charset="0"/>
              <a:ea typeface="Segoe UI" pitchFamily="34" charset="0"/>
              <a:cs typeface="Segoe UI Semilight" panose="020B0402040204020203" pitchFamily="34" charset="0"/>
            </a:endParaRPr>
          </a:p>
        </p:txBody>
      </p:sp>
    </p:spTree>
    <p:extLst>
      <p:ext uri="{BB962C8B-B14F-4D97-AF65-F5344CB8AC3E}">
        <p14:creationId xmlns:p14="http://schemas.microsoft.com/office/powerpoint/2010/main" val="19178614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2A5B7F4-D698-C4E2-08DA-7F5EBCD4A1C0}"/>
              </a:ext>
            </a:extLst>
          </p:cNvPr>
          <p:cNvSpPr txBox="1">
            <a:spLocks noGrp="1"/>
          </p:cNvSpPr>
          <p:nvPr>
            <p:ph type="title" idx="4294967295"/>
          </p:nvPr>
        </p:nvSpPr>
        <p:spPr>
          <a:xfrm>
            <a:off x="1537732" y="3525382"/>
            <a:ext cx="9116536" cy="6878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90000"/>
              </a:lnSpc>
              <a:spcBef>
                <a:spcPct val="0"/>
              </a:spcBef>
              <a:spcAft>
                <a:spcPts val="0"/>
              </a:spcAft>
              <a:buClrTx/>
              <a:buSzTx/>
              <a:buFontTx/>
              <a:buNone/>
              <a:tabLst/>
              <a:defRPr/>
            </a:pPr>
            <a:r>
              <a:rPr kumimoji="0" lang="en-US" sz="4400" b="0" i="0" u="none" strike="noStrike" kern="0" cap="none" spc="-50" normalizeH="0" baseline="0" noProof="0" dirty="0">
                <a:ln w="3175">
                  <a:noFill/>
                </a:ln>
                <a:solidFill>
                  <a:srgbClr val="FFFFFF"/>
                </a:solidFill>
                <a:effectLst/>
                <a:uLnTx/>
                <a:uFillTx/>
                <a:latin typeface="Segoe UI Semibold"/>
                <a:ea typeface="+mn-ea"/>
                <a:cs typeface="Segoe UI Semibold" panose="020B0502040204020203" pitchFamily="34" charset="0"/>
              </a:rPr>
              <a:t>The next generation of applications will be built by </a:t>
            </a:r>
            <a:r>
              <a:rPr kumimoji="0" lang="en-US" sz="4400" b="0" i="0" u="none" strike="noStrike" kern="0" cap="none" spc="-50" normalizeH="0" baseline="0" noProof="0" dirty="0">
                <a:ln w="3175">
                  <a:noFill/>
                </a:ln>
                <a:gradFill>
                  <a:gsLst>
                    <a:gs pos="14000">
                      <a:srgbClr val="8DC8E8"/>
                    </a:gs>
                    <a:gs pos="85000">
                      <a:srgbClr val="CD98CF"/>
                    </a:gs>
                  </a:gsLst>
                  <a:lin ang="2700000" scaled="1"/>
                </a:gradFill>
                <a:effectLst/>
                <a:uLnTx/>
                <a:uFillTx/>
                <a:latin typeface="Segoe UI Semibold"/>
                <a:ea typeface="+mn-ea"/>
                <a:cs typeface="Segoe UI Semibold" panose="020B0502040204020203" pitchFamily="34" charset="0"/>
              </a:rPr>
              <a:t>everyone</a:t>
            </a:r>
            <a:endParaRPr kumimoji="0" lang="en-US" sz="4400" b="0" i="0" u="none" strike="noStrike" kern="0" cap="none" spc="-50" normalizeH="0" baseline="0" noProof="0" dirty="0">
              <a:ln w="3175">
                <a:noFill/>
              </a:ln>
              <a:solidFill>
                <a:srgbClr val="FFFFFF"/>
              </a:solidFill>
              <a:effectLst/>
              <a:uLnTx/>
              <a:uFillTx/>
              <a:latin typeface="Segoe UI Semibold"/>
              <a:ea typeface="+mn-ea"/>
              <a:cs typeface="Segoe UI Semibold" panose="020B0502040204020203" pitchFamily="34" charset="0"/>
            </a:endParaRPr>
          </a:p>
        </p:txBody>
      </p:sp>
      <p:sp>
        <p:nvSpPr>
          <p:cNvPr id="2" name="Graphic 2">
            <a:extLst>
              <a:ext uri="{FF2B5EF4-FFF2-40B4-BE49-F238E27FC236}">
                <a16:creationId xmlns:a16="http://schemas.microsoft.com/office/drawing/2014/main" id="{EA727558-8FD5-9067-46CC-59347178615D}"/>
              </a:ext>
              <a:ext uri="{C183D7F6-B498-43B3-948B-1728B52AA6E4}">
                <adec:decorative xmlns:adec="http://schemas.microsoft.com/office/drawing/2017/decorative" val="1"/>
              </a:ext>
            </a:extLst>
          </p:cNvPr>
          <p:cNvSpPr/>
          <p:nvPr/>
        </p:nvSpPr>
        <p:spPr>
          <a:xfrm>
            <a:off x="5683250" y="2212975"/>
            <a:ext cx="825500" cy="784225"/>
          </a:xfrm>
          <a:custGeom>
            <a:avLst/>
            <a:gdLst>
              <a:gd name="connsiteX0" fmla="*/ 565256 w 886397"/>
              <a:gd name="connsiteY0" fmla="*/ 310239 h 842077"/>
              <a:gd name="connsiteX1" fmla="*/ 642815 w 886397"/>
              <a:gd name="connsiteY1" fmla="*/ 387799 h 842077"/>
              <a:gd name="connsiteX2" fmla="*/ 642815 w 886397"/>
              <a:gd name="connsiteY2" fmla="*/ 531839 h 842077"/>
              <a:gd name="connsiteX3" fmla="*/ 642638 w 886397"/>
              <a:gd name="connsiteY3" fmla="*/ 531839 h 842077"/>
              <a:gd name="connsiteX4" fmla="*/ 642638 w 886397"/>
              <a:gd name="connsiteY4" fmla="*/ 576158 h 842077"/>
              <a:gd name="connsiteX5" fmla="*/ 243759 w 886397"/>
              <a:gd name="connsiteY5" fmla="*/ 576158 h 842077"/>
              <a:gd name="connsiteX6" fmla="*/ 243759 w 886397"/>
              <a:gd name="connsiteY6" fmla="*/ 443199 h 842077"/>
              <a:gd name="connsiteX7" fmla="*/ 243845 w 886397"/>
              <a:gd name="connsiteY7" fmla="*/ 443199 h 842077"/>
              <a:gd name="connsiteX8" fmla="*/ 243845 w 886397"/>
              <a:gd name="connsiteY8" fmla="*/ 387799 h 842077"/>
              <a:gd name="connsiteX9" fmla="*/ 321405 w 886397"/>
              <a:gd name="connsiteY9" fmla="*/ 310239 h 842077"/>
              <a:gd name="connsiteX10" fmla="*/ 565256 w 886397"/>
              <a:gd name="connsiteY10" fmla="*/ 310239 h 842077"/>
              <a:gd name="connsiteX11" fmla="*/ 886398 w 886397"/>
              <a:gd name="connsiteY11" fmla="*/ 387799 h 842077"/>
              <a:gd name="connsiteX12" fmla="*/ 808838 w 886397"/>
              <a:gd name="connsiteY12" fmla="*/ 310239 h 842077"/>
              <a:gd name="connsiteX13" fmla="*/ 659245 w 886397"/>
              <a:gd name="connsiteY13" fmla="*/ 310197 h 842077"/>
              <a:gd name="connsiteX14" fmla="*/ 687135 w 886397"/>
              <a:gd name="connsiteY14" fmla="*/ 387799 h 842077"/>
              <a:gd name="connsiteX15" fmla="*/ 687135 w 886397"/>
              <a:gd name="connsiteY15" fmla="*/ 443199 h 842077"/>
              <a:gd name="connsiteX16" fmla="*/ 686958 w 886397"/>
              <a:gd name="connsiteY16" fmla="*/ 443199 h 842077"/>
              <a:gd name="connsiteX17" fmla="*/ 686958 w 886397"/>
              <a:gd name="connsiteY17" fmla="*/ 576158 h 842077"/>
              <a:gd name="connsiteX18" fmla="*/ 853158 w 886397"/>
              <a:gd name="connsiteY18" fmla="*/ 576158 h 842077"/>
              <a:gd name="connsiteX19" fmla="*/ 886398 w 886397"/>
              <a:gd name="connsiteY19" fmla="*/ 542919 h 842077"/>
              <a:gd name="connsiteX20" fmla="*/ 886398 w 886397"/>
              <a:gd name="connsiteY20" fmla="*/ 387799 h 842077"/>
              <a:gd name="connsiteX21" fmla="*/ 199439 w 886397"/>
              <a:gd name="connsiteY21" fmla="*/ 531839 h 842077"/>
              <a:gd name="connsiteX22" fmla="*/ 199525 w 886397"/>
              <a:gd name="connsiteY22" fmla="*/ 531839 h 842077"/>
              <a:gd name="connsiteX23" fmla="*/ 199525 w 886397"/>
              <a:gd name="connsiteY23" fmla="*/ 387799 h 842077"/>
              <a:gd name="connsiteX24" fmla="*/ 199908 w 886397"/>
              <a:gd name="connsiteY24" fmla="*/ 378066 h 842077"/>
              <a:gd name="connsiteX25" fmla="*/ 227418 w 886397"/>
              <a:gd name="connsiteY25" fmla="*/ 310197 h 842077"/>
              <a:gd name="connsiteX26" fmla="*/ 77560 w 886397"/>
              <a:gd name="connsiteY26" fmla="*/ 310239 h 842077"/>
              <a:gd name="connsiteX27" fmla="*/ 71199 w 886397"/>
              <a:gd name="connsiteY27" fmla="*/ 310496 h 842077"/>
              <a:gd name="connsiteX28" fmla="*/ 0 w 886397"/>
              <a:gd name="connsiteY28" fmla="*/ 387799 h 842077"/>
              <a:gd name="connsiteX29" fmla="*/ 0 w 886397"/>
              <a:gd name="connsiteY29" fmla="*/ 542919 h 842077"/>
              <a:gd name="connsiteX30" fmla="*/ 33240 w 886397"/>
              <a:gd name="connsiteY30" fmla="*/ 576158 h 842077"/>
              <a:gd name="connsiteX31" fmla="*/ 199439 w 886397"/>
              <a:gd name="connsiteY31" fmla="*/ 576158 h 842077"/>
              <a:gd name="connsiteX32" fmla="*/ 199439 w 886397"/>
              <a:gd name="connsiteY32" fmla="*/ 531839 h 842077"/>
              <a:gd name="connsiteX33" fmla="*/ 443199 w 886397"/>
              <a:gd name="connsiteY33" fmla="*/ 0 h 842077"/>
              <a:gd name="connsiteX34" fmla="*/ 576158 w 886397"/>
              <a:gd name="connsiteY34" fmla="*/ 132960 h 842077"/>
              <a:gd name="connsiteX35" fmla="*/ 443199 w 886397"/>
              <a:gd name="connsiteY35" fmla="*/ 265919 h 842077"/>
              <a:gd name="connsiteX36" fmla="*/ 310239 w 886397"/>
              <a:gd name="connsiteY36" fmla="*/ 132960 h 842077"/>
              <a:gd name="connsiteX37" fmla="*/ 443199 w 886397"/>
              <a:gd name="connsiteY37" fmla="*/ 0 h 842077"/>
              <a:gd name="connsiteX38" fmla="*/ 731278 w 886397"/>
              <a:gd name="connsiteY38" fmla="*/ 44320 h 842077"/>
              <a:gd name="connsiteX39" fmla="*/ 842078 w 886397"/>
              <a:gd name="connsiteY39" fmla="*/ 155120 h 842077"/>
              <a:gd name="connsiteX40" fmla="*/ 731278 w 886397"/>
              <a:gd name="connsiteY40" fmla="*/ 265919 h 842077"/>
              <a:gd name="connsiteX41" fmla="*/ 620478 w 886397"/>
              <a:gd name="connsiteY41" fmla="*/ 155120 h 842077"/>
              <a:gd name="connsiteX42" fmla="*/ 731278 w 886397"/>
              <a:gd name="connsiteY42" fmla="*/ 44320 h 842077"/>
              <a:gd name="connsiteX43" fmla="*/ 155120 w 886397"/>
              <a:gd name="connsiteY43" fmla="*/ 44320 h 842077"/>
              <a:gd name="connsiteX44" fmla="*/ 265919 w 886397"/>
              <a:gd name="connsiteY44" fmla="*/ 155120 h 842077"/>
              <a:gd name="connsiteX45" fmla="*/ 155120 w 886397"/>
              <a:gd name="connsiteY45" fmla="*/ 265919 h 842077"/>
              <a:gd name="connsiteX46" fmla="*/ 44320 w 886397"/>
              <a:gd name="connsiteY46" fmla="*/ 155120 h 842077"/>
              <a:gd name="connsiteX47" fmla="*/ 155120 w 886397"/>
              <a:gd name="connsiteY47" fmla="*/ 44320 h 842077"/>
              <a:gd name="connsiteX48" fmla="*/ 0 w 886397"/>
              <a:gd name="connsiteY48" fmla="*/ 653718 h 842077"/>
              <a:gd name="connsiteX49" fmla="*/ 33240 w 886397"/>
              <a:gd name="connsiteY49" fmla="*/ 620478 h 842077"/>
              <a:gd name="connsiteX50" fmla="*/ 853158 w 886397"/>
              <a:gd name="connsiteY50" fmla="*/ 620478 h 842077"/>
              <a:gd name="connsiteX51" fmla="*/ 886398 w 886397"/>
              <a:gd name="connsiteY51" fmla="*/ 653718 h 842077"/>
              <a:gd name="connsiteX52" fmla="*/ 886398 w 886397"/>
              <a:gd name="connsiteY52" fmla="*/ 675878 h 842077"/>
              <a:gd name="connsiteX53" fmla="*/ 720198 w 886397"/>
              <a:gd name="connsiteY53" fmla="*/ 842078 h 842077"/>
              <a:gd name="connsiteX54" fmla="*/ 166200 w 886397"/>
              <a:gd name="connsiteY54" fmla="*/ 842078 h 842077"/>
              <a:gd name="connsiteX55" fmla="*/ 0 w 886397"/>
              <a:gd name="connsiteY55" fmla="*/ 675878 h 842077"/>
              <a:gd name="connsiteX56" fmla="*/ 0 w 886397"/>
              <a:gd name="connsiteY56" fmla="*/ 653718 h 84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886397" h="842077">
                <a:moveTo>
                  <a:pt x="565256" y="310239"/>
                </a:moveTo>
                <a:cubicBezTo>
                  <a:pt x="608091" y="310239"/>
                  <a:pt x="642815" y="344964"/>
                  <a:pt x="642815" y="387799"/>
                </a:cubicBezTo>
                <a:lnTo>
                  <a:pt x="642815" y="531839"/>
                </a:lnTo>
                <a:lnTo>
                  <a:pt x="642638" y="531839"/>
                </a:lnTo>
                <a:lnTo>
                  <a:pt x="642638" y="576158"/>
                </a:lnTo>
                <a:lnTo>
                  <a:pt x="243759" y="576158"/>
                </a:lnTo>
                <a:lnTo>
                  <a:pt x="243759" y="443199"/>
                </a:lnTo>
                <a:lnTo>
                  <a:pt x="243845" y="443199"/>
                </a:lnTo>
                <a:lnTo>
                  <a:pt x="243845" y="387799"/>
                </a:lnTo>
                <a:cubicBezTo>
                  <a:pt x="243845" y="344964"/>
                  <a:pt x="278569" y="310239"/>
                  <a:pt x="321405" y="310239"/>
                </a:cubicBezTo>
                <a:lnTo>
                  <a:pt x="565256" y="310239"/>
                </a:lnTo>
                <a:close/>
                <a:moveTo>
                  <a:pt x="886398" y="387799"/>
                </a:moveTo>
                <a:cubicBezTo>
                  <a:pt x="886398" y="344964"/>
                  <a:pt x="851673" y="310239"/>
                  <a:pt x="808838" y="310239"/>
                </a:cubicBezTo>
                <a:lnTo>
                  <a:pt x="659245" y="310197"/>
                </a:lnTo>
                <a:cubicBezTo>
                  <a:pt x="676667" y="331278"/>
                  <a:pt x="687135" y="358313"/>
                  <a:pt x="687135" y="387799"/>
                </a:cubicBezTo>
                <a:lnTo>
                  <a:pt x="687135" y="443199"/>
                </a:lnTo>
                <a:lnTo>
                  <a:pt x="686958" y="443199"/>
                </a:lnTo>
                <a:lnTo>
                  <a:pt x="686958" y="576158"/>
                </a:lnTo>
                <a:lnTo>
                  <a:pt x="853158" y="576158"/>
                </a:lnTo>
                <a:cubicBezTo>
                  <a:pt x="871515" y="576158"/>
                  <a:pt x="886398" y="561276"/>
                  <a:pt x="886398" y="542919"/>
                </a:cubicBezTo>
                <a:lnTo>
                  <a:pt x="886398" y="387799"/>
                </a:lnTo>
                <a:close/>
                <a:moveTo>
                  <a:pt x="199439" y="531839"/>
                </a:moveTo>
                <a:lnTo>
                  <a:pt x="199525" y="531839"/>
                </a:lnTo>
                <a:lnTo>
                  <a:pt x="199525" y="387799"/>
                </a:lnTo>
                <a:lnTo>
                  <a:pt x="199908" y="378066"/>
                </a:lnTo>
                <a:cubicBezTo>
                  <a:pt x="201937" y="352378"/>
                  <a:pt x="211930" y="328933"/>
                  <a:pt x="227418" y="310197"/>
                </a:cubicBezTo>
                <a:lnTo>
                  <a:pt x="77560" y="310239"/>
                </a:lnTo>
                <a:lnTo>
                  <a:pt x="71199" y="310496"/>
                </a:lnTo>
                <a:cubicBezTo>
                  <a:pt x="31339" y="313732"/>
                  <a:pt x="0" y="347104"/>
                  <a:pt x="0" y="387799"/>
                </a:cubicBezTo>
                <a:lnTo>
                  <a:pt x="0" y="542919"/>
                </a:lnTo>
                <a:cubicBezTo>
                  <a:pt x="0" y="561276"/>
                  <a:pt x="14882" y="576158"/>
                  <a:pt x="33240" y="576158"/>
                </a:cubicBezTo>
                <a:lnTo>
                  <a:pt x="199439" y="576158"/>
                </a:lnTo>
                <a:lnTo>
                  <a:pt x="199439" y="531839"/>
                </a:lnTo>
                <a:close/>
                <a:moveTo>
                  <a:pt x="443199" y="0"/>
                </a:moveTo>
                <a:cubicBezTo>
                  <a:pt x="516632" y="0"/>
                  <a:pt x="576158" y="59528"/>
                  <a:pt x="576158" y="132960"/>
                </a:cubicBezTo>
                <a:cubicBezTo>
                  <a:pt x="576158" y="206391"/>
                  <a:pt x="516632" y="265919"/>
                  <a:pt x="443199" y="265919"/>
                </a:cubicBezTo>
                <a:cubicBezTo>
                  <a:pt x="369765" y="265919"/>
                  <a:pt x="310239" y="206391"/>
                  <a:pt x="310239" y="132960"/>
                </a:cubicBezTo>
                <a:cubicBezTo>
                  <a:pt x="310239" y="59528"/>
                  <a:pt x="369765" y="0"/>
                  <a:pt x="443199" y="0"/>
                </a:cubicBezTo>
                <a:close/>
                <a:moveTo>
                  <a:pt x="731278" y="44320"/>
                </a:moveTo>
                <a:cubicBezTo>
                  <a:pt x="792470" y="44320"/>
                  <a:pt x="842078" y="93927"/>
                  <a:pt x="842078" y="155120"/>
                </a:cubicBezTo>
                <a:cubicBezTo>
                  <a:pt x="842078" y="216312"/>
                  <a:pt x="792470" y="265919"/>
                  <a:pt x="731278" y="265919"/>
                </a:cubicBezTo>
                <a:cubicBezTo>
                  <a:pt x="670086" y="265919"/>
                  <a:pt x="620478" y="216312"/>
                  <a:pt x="620478" y="155120"/>
                </a:cubicBezTo>
                <a:cubicBezTo>
                  <a:pt x="620478" y="93927"/>
                  <a:pt x="670086" y="44320"/>
                  <a:pt x="731278" y="44320"/>
                </a:cubicBezTo>
                <a:close/>
                <a:moveTo>
                  <a:pt x="155120" y="44320"/>
                </a:moveTo>
                <a:cubicBezTo>
                  <a:pt x="216312" y="44320"/>
                  <a:pt x="265919" y="93927"/>
                  <a:pt x="265919" y="155120"/>
                </a:cubicBezTo>
                <a:cubicBezTo>
                  <a:pt x="265919" y="216312"/>
                  <a:pt x="216312" y="265919"/>
                  <a:pt x="155120" y="265919"/>
                </a:cubicBezTo>
                <a:cubicBezTo>
                  <a:pt x="93927" y="265919"/>
                  <a:pt x="44320" y="216312"/>
                  <a:pt x="44320" y="155120"/>
                </a:cubicBezTo>
                <a:cubicBezTo>
                  <a:pt x="44320" y="93927"/>
                  <a:pt x="93927" y="44320"/>
                  <a:pt x="155120" y="44320"/>
                </a:cubicBezTo>
                <a:close/>
                <a:moveTo>
                  <a:pt x="0" y="653718"/>
                </a:moveTo>
                <a:cubicBezTo>
                  <a:pt x="0" y="635361"/>
                  <a:pt x="14882" y="620478"/>
                  <a:pt x="33240" y="620478"/>
                </a:cubicBezTo>
                <a:lnTo>
                  <a:pt x="853158" y="620478"/>
                </a:lnTo>
                <a:cubicBezTo>
                  <a:pt x="871515" y="620478"/>
                  <a:pt x="886398" y="635361"/>
                  <a:pt x="886398" y="653718"/>
                </a:cubicBezTo>
                <a:lnTo>
                  <a:pt x="886398" y="675878"/>
                </a:lnTo>
                <a:cubicBezTo>
                  <a:pt x="886398" y="767669"/>
                  <a:pt x="811989" y="842078"/>
                  <a:pt x="720198" y="842078"/>
                </a:cubicBezTo>
                <a:lnTo>
                  <a:pt x="166200" y="842078"/>
                </a:lnTo>
                <a:cubicBezTo>
                  <a:pt x="74410" y="842078"/>
                  <a:pt x="0" y="767669"/>
                  <a:pt x="0" y="675878"/>
                </a:cubicBezTo>
                <a:lnTo>
                  <a:pt x="0" y="653718"/>
                </a:lnTo>
                <a:close/>
              </a:path>
            </a:pathLst>
          </a:custGeom>
          <a:gradFill>
            <a:gsLst>
              <a:gs pos="0">
                <a:srgbClr val="8DC8E8"/>
              </a:gs>
              <a:gs pos="100000">
                <a:srgbClr val="CD98CF"/>
              </a:gs>
            </a:gsLst>
            <a:lin ang="2700000" scaled="0"/>
          </a:gradFill>
          <a:ln w="9525" cap="flat" cmpd="sng" algn="ctr">
            <a:noFill/>
            <a:prstDash val="solid"/>
            <a:headEnd type="none" w="med" len="med"/>
            <a:tailEnd type="none" w="med" len="med"/>
          </a:ln>
          <a:effectLst/>
        </p:spPr>
        <p:txBody>
          <a:bodyPr lIns="45711" tIns="22856" rIns="45711" bIns="22856" anchor="ctr"/>
          <a:lstStyle/>
          <a:p>
            <a:pPr marL="0" marR="0" lvl="0" indent="0" algn="l" defTabSz="957362" rtl="0" eaLnBrk="1" fontAlgn="auto" latinLnBrk="0" hangingPunct="1">
              <a:lnSpc>
                <a:spcPct val="100000"/>
              </a:lnSpc>
              <a:spcBef>
                <a:spcPts val="0"/>
              </a:spcBef>
              <a:spcAft>
                <a:spcPts val="0"/>
              </a:spcAft>
              <a:buClrTx/>
              <a:buSzTx/>
              <a:buFontTx/>
              <a:buNone/>
              <a:tabLst/>
              <a:defRPr/>
            </a:pPr>
            <a:endParaRPr kumimoji="0" lang="en-US" sz="1820" b="0" i="0" u="none" strike="noStrike" kern="1200" cap="none" spc="0" normalizeH="0" baseline="0" noProof="0">
              <a:ln>
                <a:noFill/>
              </a:ln>
              <a:solidFill>
                <a:srgbClr val="FFFFFF"/>
              </a:solidFill>
              <a:effectLst/>
              <a:uLnTx/>
              <a:uFillTx/>
              <a:latin typeface="Segoe UI"/>
              <a:ea typeface="+mn-ea"/>
              <a:cs typeface="+mn-cs"/>
            </a:endParaRP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3.7037E-7 L 0 0.03773 " pathEditMode="relative" rAng="0" ptsTypes="AA">
                                      <p:cBhvr>
                                        <p:cTn id="9" dur="500" spd="-100000" fill="hold"/>
                                        <p:tgtEl>
                                          <p:spTgt spid="7"/>
                                        </p:tgtEl>
                                        <p:attrNameLst>
                                          <p:attrName>ppt_x</p:attrName>
                                          <p:attrName>ppt_y</p:attrName>
                                        </p:attrNameLst>
                                      </p:cBhvr>
                                      <p:rCtr x="0" y="1875"/>
                                    </p:animMotion>
                                  </p:childTnLst>
                                </p:cTn>
                              </p:par>
                              <p:par>
                                <p:cTn id="10" presetID="53" presetClass="entr" presetSubtype="16" accel="50000" decel="5000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6" presetClass="emph" presetSubtype="0" accel="50000" decel="50000" autoRev="1" fill="hold" nodeType="withEffect">
                                  <p:stCondLst>
                                    <p:cond delay="0"/>
                                  </p:stCondLst>
                                  <p:childTnLst>
                                    <p:animScale>
                                      <p:cBhvr>
                                        <p:cTn id="16" dur="300" fill="hold"/>
                                        <p:tgtEl>
                                          <p:spTgt spid="2"/>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B0DBB27-CF87-176C-6036-522C3330EEE2}"/>
              </a:ext>
            </a:extLst>
          </p:cNvPr>
          <p:cNvSpPr txBox="1">
            <a:spLocks noGrp="1"/>
          </p:cNvSpPr>
          <p:nvPr>
            <p:ph type="title" idx="4294967295"/>
          </p:nvPr>
        </p:nvSpPr>
        <p:spPr>
          <a:xfrm>
            <a:off x="2355850" y="2741613"/>
            <a:ext cx="7480300" cy="6873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90000"/>
              </a:lnSpc>
              <a:spcBef>
                <a:spcPct val="0"/>
              </a:spcBef>
              <a:spcAft>
                <a:spcPts val="0"/>
              </a:spcAft>
              <a:buClrTx/>
              <a:buSzTx/>
              <a:buFontTx/>
              <a:buNone/>
              <a:tabLst/>
              <a:defRPr/>
            </a:pPr>
            <a:r>
              <a:rPr kumimoji="0" lang="en-US" sz="4400" b="0" i="0" u="none" strike="noStrike" kern="0" cap="none" spc="-50" normalizeH="0" baseline="0" noProof="0" dirty="0">
                <a:ln w="3175">
                  <a:noFill/>
                </a:ln>
                <a:solidFill>
                  <a:srgbClr val="FFFFFF"/>
                </a:solidFill>
                <a:effectLst/>
                <a:uLnTx/>
                <a:uFillTx/>
                <a:latin typeface="Segoe UI Semibold"/>
                <a:ea typeface="+mn-ea"/>
                <a:cs typeface="Segoe UI Semibold" panose="020B0502040204020203" pitchFamily="34" charset="0"/>
              </a:rPr>
              <a:t>The best possible programming language</a:t>
            </a:r>
          </a:p>
        </p:txBody>
      </p:sp>
      <p:sp>
        <p:nvSpPr>
          <p:cNvPr id="3" name="Title 1">
            <a:extLst>
              <a:ext uri="{FF2B5EF4-FFF2-40B4-BE49-F238E27FC236}">
                <a16:creationId xmlns:a16="http://schemas.microsoft.com/office/drawing/2014/main" id="{0AC269FB-73D5-7773-0811-73CD95D8C911}"/>
              </a:ext>
            </a:extLst>
          </p:cNvPr>
          <p:cNvSpPr txBox="1">
            <a:spLocks/>
          </p:cNvSpPr>
          <p:nvPr/>
        </p:nvSpPr>
        <p:spPr>
          <a:xfrm>
            <a:off x="2356084" y="3696460"/>
            <a:ext cx="7479832" cy="687832"/>
          </a:xfrm>
          <a:prstGeom prst="rect">
            <a:avLst/>
          </a:prstGeom>
        </p:spPr>
        <p:txBody>
          <a:bodyPr anchor="ct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90000"/>
              </a:lnSpc>
              <a:spcBef>
                <a:spcPct val="0"/>
              </a:spcBef>
              <a:spcAft>
                <a:spcPts val="0"/>
              </a:spcAft>
              <a:buClrTx/>
              <a:buSzTx/>
              <a:buFontTx/>
              <a:buNone/>
              <a:tabLst/>
              <a:defRPr/>
            </a:pPr>
            <a:r>
              <a:rPr kumimoji="0" lang="en-US" sz="4400" b="0" i="0" u="none" strike="noStrike" kern="0" cap="none" spc="-50" normalizeH="0" baseline="0" noProof="0">
                <a:ln w="3175">
                  <a:noFill/>
                </a:ln>
                <a:gradFill>
                  <a:gsLst>
                    <a:gs pos="14000">
                      <a:srgbClr val="8DC8E8"/>
                    </a:gs>
                    <a:gs pos="85000">
                      <a:srgbClr val="CD98CF"/>
                    </a:gs>
                  </a:gsLst>
                  <a:lin ang="2700000" scaled="1"/>
                </a:gradFill>
                <a:effectLst/>
                <a:uLnTx/>
                <a:uFillTx/>
                <a:latin typeface="Segoe UI Semibold"/>
                <a:ea typeface="+mn-ea"/>
                <a:cs typeface="Segoe UI Semibold" panose="020B0502040204020203" pitchFamily="34" charset="0"/>
              </a:rPr>
              <a:t>is natural language</a:t>
            </a: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3.7037E-7 L 0 0.03773 " pathEditMode="relative" rAng="0" ptsTypes="AA">
                                      <p:cBhvr>
                                        <p:cTn id="9" dur="500" spd="-100000" fill="hold"/>
                                        <p:tgtEl>
                                          <p:spTgt spid="7"/>
                                        </p:tgtEl>
                                        <p:attrNameLst>
                                          <p:attrName>ppt_x</p:attrName>
                                          <p:attrName>ppt_y</p:attrName>
                                        </p:attrNameLst>
                                      </p:cBhvr>
                                      <p:rCtr x="0" y="1875"/>
                                    </p:animMotion>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42" presetClass="path" presetSubtype="0" decel="100000" fill="hold" nodeType="withEffect">
                                  <p:stCondLst>
                                    <p:cond delay="0"/>
                                  </p:stCondLst>
                                  <p:childTnLst>
                                    <p:animMotion origin="layout" path="M 0 -3.7037E-7 L 0 0.03773 " pathEditMode="relative" rAng="0" ptsTypes="AA">
                                      <p:cBhvr>
                                        <p:cTn id="14" dur="500" spd="-100000" fill="hold"/>
                                        <p:tgtEl>
                                          <p:spTgt spid="3"/>
                                        </p:tgtEl>
                                        <p:attrNameLst>
                                          <p:attrName>ppt_x</p:attrName>
                                          <p:attrName>ppt_y</p:attrName>
                                        </p:attrNameLst>
                                      </p:cBhvr>
                                      <p:rCtr x="0" y="18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ople working on ideas">
            <a:extLst>
              <a:ext uri="{FF2B5EF4-FFF2-40B4-BE49-F238E27FC236}">
                <a16:creationId xmlns:a16="http://schemas.microsoft.com/office/drawing/2014/main" id="{A3153F31-FEBD-EB50-D9A5-7DB0D36EEA6B}"/>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t="6851" b="6851"/>
          <a:stretch/>
        </p:blipFill>
        <p:spPr>
          <a:xfrm>
            <a:off x="1" y="-26127"/>
            <a:ext cx="12192000" cy="6884127"/>
          </a:xfrm>
          <a:prstGeom prst="rect">
            <a:avLst/>
          </a:prstGeom>
        </p:spPr>
      </p:pic>
      <p:sp>
        <p:nvSpPr>
          <p:cNvPr id="11" name="Title 10">
            <a:extLst>
              <a:ext uri="{FF2B5EF4-FFF2-40B4-BE49-F238E27FC236}">
                <a16:creationId xmlns:a16="http://schemas.microsoft.com/office/drawing/2014/main" id="{196F485A-DEC1-8678-C181-5024A23ACB5E}"/>
              </a:ext>
            </a:extLst>
          </p:cNvPr>
          <p:cNvSpPr txBox="1">
            <a:spLocks noGrp="1"/>
          </p:cNvSpPr>
          <p:nvPr>
            <p:ph type="title" idx="4294967295"/>
          </p:nvPr>
        </p:nvSpPr>
        <p:spPr>
          <a:xfrm>
            <a:off x="2691383" y="2715053"/>
            <a:ext cx="6557962" cy="11757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8800" b="1" i="0" u="none" strike="noStrike" kern="1200" cap="none" spc="-150" normalizeH="0" baseline="0" noProof="0" dirty="0">
                <a:ln>
                  <a:noFill/>
                </a:ln>
                <a:solidFill>
                  <a:srgbClr val="FFFFFF"/>
                </a:solidFill>
                <a:effectLst/>
                <a:uLnTx/>
                <a:uFillTx/>
                <a:latin typeface="Segoe UI Semibold" panose="020B0502040204020203" pitchFamily="34" charset="0"/>
                <a:ea typeface="+mn-ea"/>
                <a:cs typeface="Segoe UI Semibold" panose="020B0502040204020203" pitchFamily="34" charset="0"/>
              </a:rPr>
              <a:t>Next Steps</a:t>
            </a:r>
            <a:endParaRPr kumimoji="0" lang="en-US" sz="8800" b="1" i="0" u="none" strike="noStrike" kern="1200" cap="none" spc="-150" normalizeH="0" baseline="0" noProof="0" dirty="0">
              <a:ln>
                <a:noFill/>
              </a:ln>
              <a:solidFill>
                <a:srgbClr val="D59DFF"/>
              </a:solidFill>
              <a:effectLst/>
              <a:uLnTx/>
              <a:uFillTx/>
              <a:latin typeface="Segoe UI Semibold" panose="020B0502040204020203" pitchFamily="34" charset="0"/>
              <a:ea typeface="+mn-ea"/>
              <a:cs typeface="Segoe UI Semibold" panose="020B0502040204020203" pitchFamily="34" charset="0"/>
            </a:endParaRPr>
          </a:p>
        </p:txBody>
      </p:sp>
    </p:spTree>
    <p:extLst>
      <p:ext uri="{BB962C8B-B14F-4D97-AF65-F5344CB8AC3E}">
        <p14:creationId xmlns:p14="http://schemas.microsoft.com/office/powerpoint/2010/main" val="3927909794"/>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42" presetClass="path" presetSubtype="0" decel="100000" fill="hold" nodeType="withEffect">
                                  <p:stCondLst>
                                    <p:cond delay="0"/>
                                  </p:stCondLst>
                                  <p:childTnLst>
                                    <p:animMotion origin="layout" path="M 0 1.11111E-6 L 0 0.03542 " pathEditMode="relative" rAng="0" ptsTypes="AA">
                                      <p:cBhvr>
                                        <p:cTn id="9" dur="700" spd="-100000" fill="hold"/>
                                        <p:tgtEl>
                                          <p:spTgt spid="11"/>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C9C018E-3C38-6018-3294-E5637AFBF6D8}"/>
              </a:ext>
            </a:extLst>
          </p:cNvPr>
          <p:cNvSpPr txBox="1">
            <a:spLocks noGrp="1"/>
          </p:cNvSpPr>
          <p:nvPr>
            <p:ph type="title" idx="4294967295"/>
          </p:nvPr>
        </p:nvSpPr>
        <p:spPr>
          <a:xfrm>
            <a:off x="1518330" y="1060121"/>
            <a:ext cx="4352749" cy="332399"/>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D59DFF"/>
                </a:soli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gradFill>
                  <a:gsLst>
                    <a:gs pos="0">
                      <a:srgbClr val="CCA3D6"/>
                    </a:gs>
                    <a:gs pos="100000">
                      <a:srgbClr val="99C8E8"/>
                    </a:gs>
                  </a:gsLst>
                  <a:lin ang="2700000" scaled="1"/>
                </a:gradFill>
                <a:effectLst/>
                <a:uLnTx/>
                <a:uFillTx/>
                <a:latin typeface="Segoe UI Semibold"/>
                <a:ea typeface="+mn-ea"/>
                <a:cs typeface="Segoe UI" pitchFamily="34" charset="0"/>
              </a:rPr>
              <a:t>Get Started with Power Pages</a:t>
            </a:r>
          </a:p>
        </p:txBody>
      </p:sp>
      <p:sp>
        <p:nvSpPr>
          <p:cNvPr id="131074" name="TextBox 3">
            <a:extLst>
              <a:ext uri="{FF2B5EF4-FFF2-40B4-BE49-F238E27FC236}">
                <a16:creationId xmlns:a16="http://schemas.microsoft.com/office/drawing/2014/main" id="{CCC1B57B-39A3-1041-0C27-F651189BFB3B}"/>
              </a:ext>
            </a:extLst>
          </p:cNvPr>
          <p:cNvSpPr txBox="1">
            <a:spLocks noChangeArrowheads="1"/>
          </p:cNvSpPr>
          <p:nvPr/>
        </p:nvSpPr>
        <p:spPr bwMode="auto">
          <a:xfrm>
            <a:off x="600938" y="1968774"/>
            <a:ext cx="4809787"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R="0" lvl="0" indent="0" fontAlgn="base">
              <a:lnSpc>
                <a:spcPct val="100000"/>
              </a:lnSpc>
              <a:spcBef>
                <a:spcPct val="0"/>
              </a:spcBef>
              <a:spcAft>
                <a:spcPts val="1200"/>
              </a:spcAft>
              <a:buClrTx/>
              <a:buSzTx/>
              <a:buFontTx/>
              <a:buNone/>
              <a:tabLst/>
              <a:defRPr kumimoji="0" sz="2400" b="1" i="0" u="none" strike="noStrike" cap="none" spc="0" normalizeH="0" baseline="0">
                <a:ln>
                  <a:noFill/>
                </a:ln>
                <a:solidFill>
                  <a:srgbClr val="FFFFFF"/>
                </a:solidFill>
                <a:effectLst/>
                <a:uLnTx/>
                <a:uFillTx/>
                <a:latin typeface="Segoe UI Semibold" panose="020B0502040204020203" pitchFamily="34" charset="0"/>
                <a:cs typeface="Segoe UI Semibold" panose="020B0502040204020203" pitchFamily="34" charset="0"/>
              </a:defRPr>
            </a:lvl1pPr>
            <a:lvl2pPr marL="742950" indent="-285750">
              <a:defRPr>
                <a:latin typeface="Segoe UI" panose="020B0502040204020203" pitchFamily="34" charset="0"/>
              </a:defRPr>
            </a:lvl2pPr>
            <a:lvl3pPr marL="1143000" indent="-228600">
              <a:defRPr>
                <a:latin typeface="Segoe UI" panose="020B0502040204020203" pitchFamily="34" charset="0"/>
              </a:defRPr>
            </a:lvl3pPr>
            <a:lvl4pPr marL="1600200" indent="-228600">
              <a:defRPr>
                <a:latin typeface="Segoe UI" panose="020B0502040204020203" pitchFamily="34" charset="0"/>
              </a:defRPr>
            </a:lvl4pPr>
            <a:lvl5pPr marL="2057400" indent="-228600">
              <a:defRPr>
                <a:latin typeface="Segoe UI" panose="020B0502040204020203" pitchFamily="34" charset="0"/>
              </a:defRPr>
            </a:lvl5pPr>
            <a:lvl6pPr marL="2514600" indent="-228600" fontAlgn="base">
              <a:spcBef>
                <a:spcPct val="0"/>
              </a:spcBef>
              <a:spcAft>
                <a:spcPct val="0"/>
              </a:spcAft>
              <a:defRPr>
                <a:latin typeface="Segoe UI" panose="020B0502040204020203" pitchFamily="34" charset="0"/>
              </a:defRPr>
            </a:lvl6pPr>
            <a:lvl7pPr marL="2971800" indent="-228600" fontAlgn="base">
              <a:spcBef>
                <a:spcPct val="0"/>
              </a:spcBef>
              <a:spcAft>
                <a:spcPct val="0"/>
              </a:spcAft>
              <a:defRPr>
                <a:latin typeface="Segoe UI" panose="020B0502040204020203" pitchFamily="34" charset="0"/>
              </a:defRPr>
            </a:lvl7pPr>
            <a:lvl8pPr marL="3429000" indent="-228600" fontAlgn="base">
              <a:spcBef>
                <a:spcPct val="0"/>
              </a:spcBef>
              <a:spcAft>
                <a:spcPct val="0"/>
              </a:spcAft>
              <a:defRPr>
                <a:latin typeface="Segoe UI" panose="020B0502040204020203" pitchFamily="34" charset="0"/>
              </a:defRPr>
            </a:lvl8pPr>
            <a:lvl9pPr marL="3886200" indent="-228600" fontAlgn="base">
              <a:spcBef>
                <a:spcPct val="0"/>
              </a:spcBef>
              <a:spcAft>
                <a:spcPct val="0"/>
              </a:spcAft>
              <a:defRPr>
                <a:latin typeface="Segoe UI" panose="020B0502040204020203" pitchFamily="34" charset="0"/>
              </a:defRPr>
            </a:lvl9pPr>
          </a:lstStyle>
          <a:p>
            <a:pPr marL="0" marR="0" lvl="0" indent="0" algn="l" defTabSz="914400" rtl="0" eaLnBrk="1" fontAlgn="base" latinLnBrk="0" hangingPunct="1">
              <a:lnSpc>
                <a:spcPct val="100000"/>
              </a:lnSpc>
              <a:spcBef>
                <a:spcPct val="0"/>
              </a:spcBef>
              <a:spcAft>
                <a:spcPts val="120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Get Started today:</a:t>
            </a:r>
          </a:p>
          <a:p>
            <a:pPr marL="0" marR="0" lvl="0" indent="0" algn="l" defTabSz="914400" rtl="0" eaLnBrk="1" fontAlgn="base" latinLnBrk="0" hangingPunct="1">
              <a:lnSpc>
                <a:spcPct val="100000"/>
              </a:lnSpc>
              <a:spcBef>
                <a:spcPct val="0"/>
              </a:spcBef>
              <a:spcAft>
                <a:spcPts val="1200"/>
              </a:spcAft>
              <a:buClrTx/>
              <a:buSzTx/>
              <a:buFontTx/>
              <a:buNone/>
              <a:tabLst/>
              <a:defRPr/>
            </a:pPr>
            <a:r>
              <a:rPr kumimoji="0" lang="en-US" altLang="en-US" sz="2400" b="0" i="0" u="none" strike="noStrike" kern="1200" cap="none" spc="0" normalizeH="0" baseline="0" noProof="0">
                <a:ln>
                  <a:noFill/>
                </a:ln>
                <a:solidFill>
                  <a:srgbClr val="D59DFF"/>
                </a:solidFill>
                <a:effectLst/>
                <a:uLnTx/>
                <a:uFillTx/>
                <a:latin typeface="Segoe UI Semibold" panose="020B0502040204020203" pitchFamily="34" charset="0"/>
                <a:ea typeface="+mn-ea"/>
                <a:cs typeface="Segoe UI Semibold" panose="020B0502040204020203" pitchFamily="34" charset="0"/>
              </a:rPr>
              <a:t>http://aka.ms/makePowerPages</a:t>
            </a:r>
          </a:p>
          <a:p>
            <a:pPr marL="0" marR="0" lvl="0" indent="0" algn="l" defTabSz="914400" rtl="0" eaLnBrk="1" fontAlgn="base" latinLnBrk="0" hangingPunct="1">
              <a:lnSpc>
                <a:spcPct val="100000"/>
              </a:lnSpc>
              <a:spcBef>
                <a:spcPct val="0"/>
              </a:spcBef>
              <a:spcAft>
                <a:spcPts val="120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a:p>
            <a:pPr marL="0" marR="0" lvl="0" indent="0" algn="l" defTabSz="914400" rtl="0" eaLnBrk="1" fontAlgn="base" latinLnBrk="0" hangingPunct="1">
              <a:lnSpc>
                <a:spcPct val="100000"/>
              </a:lnSpc>
              <a:spcBef>
                <a:spcPct val="0"/>
              </a:spcBef>
              <a:spcAft>
                <a:spcPts val="120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Available now in Public Preview (Environments in US region):</a:t>
            </a:r>
          </a:p>
          <a:p>
            <a:pPr marL="457200" marR="0" lvl="0" indent="-457200" algn="l" defTabSz="914400" rtl="0" eaLnBrk="1" fontAlgn="base" latinLnBrk="0" hangingPunct="1">
              <a:lnSpc>
                <a:spcPct val="100000"/>
              </a:lnSpc>
              <a:spcBef>
                <a:spcPct val="0"/>
              </a:spcBef>
              <a:spcAft>
                <a:spcPts val="1200"/>
              </a:spcAft>
              <a:buClrTx/>
              <a:buSzTx/>
              <a:buFontTx/>
              <a:buAutoNum type="arabicParenR"/>
              <a:tabLst/>
              <a:defRPr/>
            </a:pPr>
            <a:r>
              <a:rPr kumimoji="0" lang="en-US" alt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Maker Copilot: Site creation, Page Creation, Form Creation, Text refinement, Stock Images</a:t>
            </a:r>
          </a:p>
          <a:p>
            <a:pPr marL="457200" marR="0" lvl="0" indent="-457200" algn="l" defTabSz="914400" rtl="0" eaLnBrk="1" fontAlgn="base" latinLnBrk="0" hangingPunct="1">
              <a:lnSpc>
                <a:spcPct val="100000"/>
              </a:lnSpc>
              <a:spcBef>
                <a:spcPct val="0"/>
              </a:spcBef>
              <a:spcAft>
                <a:spcPts val="1200"/>
              </a:spcAft>
              <a:buClrTx/>
              <a:buSzTx/>
              <a:buFontTx/>
              <a:buAutoNum type="arabicParenR"/>
              <a:tabLst/>
              <a:defRPr/>
            </a:pPr>
            <a:r>
              <a:rPr kumimoji="0" lang="en-US" alt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End user Copilot for sites (Private and Public)</a:t>
            </a:r>
          </a:p>
          <a:p>
            <a:pPr marL="457200" marR="0" lvl="0" indent="-457200" algn="l" defTabSz="914400" rtl="0" eaLnBrk="1" fontAlgn="base" latinLnBrk="0" hangingPunct="1">
              <a:lnSpc>
                <a:spcPct val="100000"/>
              </a:lnSpc>
              <a:spcBef>
                <a:spcPct val="0"/>
              </a:spcBef>
              <a:spcAft>
                <a:spcPts val="1200"/>
              </a:spcAft>
              <a:buClrTx/>
              <a:buSzTx/>
              <a:buFontTx/>
              <a:buAutoNum type="arabicParenR"/>
              <a:tabLst/>
              <a:defRPr/>
            </a:pPr>
            <a:r>
              <a:rPr kumimoji="0" lang="en-US" alt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Pro-Developer copilot in </a:t>
            </a:r>
            <a:r>
              <a:rPr kumimoji="0" lang="en-US" altLang="en-US" sz="1800" b="0" i="0" u="none" strike="noStrike" kern="1200" cap="none" spc="0" normalizeH="0" baseline="0" noProof="0" err="1">
                <a:ln>
                  <a:noFill/>
                </a:ln>
                <a:solidFill>
                  <a:srgbClr val="FFFFFF"/>
                </a:solidFill>
                <a:effectLst/>
                <a:uLnTx/>
                <a:uFillTx/>
                <a:latin typeface="Segoe UI" panose="020B0502040204020203" pitchFamily="34" charset="0"/>
                <a:ea typeface="+mn-ea"/>
                <a:cs typeface="Segoe UI" panose="020B0502040204020203" pitchFamily="34" charset="0"/>
              </a:rPr>
              <a:t>VSCode</a:t>
            </a:r>
            <a:r>
              <a:rPr kumimoji="0" lang="en-US" alt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 </a:t>
            </a:r>
            <a:r>
              <a:rPr kumimoji="0" lang="en-US" altLang="en-US" sz="1800" b="0" i="0" u="none" strike="noStrike" kern="1200" cap="none" spc="0" normalizeH="0" baseline="0" noProof="0" err="1">
                <a:ln>
                  <a:noFill/>
                </a:ln>
                <a:solidFill>
                  <a:srgbClr val="FFFFFF"/>
                </a:solidFill>
                <a:effectLst/>
                <a:uLnTx/>
                <a:uFillTx/>
                <a:latin typeface="Segoe UI" panose="020B0502040204020203" pitchFamily="34" charset="0"/>
                <a:ea typeface="+mn-ea"/>
                <a:cs typeface="Segoe UI" panose="020B0502040204020203" pitchFamily="34" charset="0"/>
              </a:rPr>
              <a:t>Javascript</a:t>
            </a:r>
            <a:r>
              <a:rPr kumimoji="0" lang="en-US" alt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 and </a:t>
            </a:r>
            <a:r>
              <a:rPr kumimoji="0" lang="en-US" altLang="en-US" sz="1800" b="0" i="0" u="none" strike="noStrike" kern="1200" cap="none" spc="0" normalizeH="0" baseline="0" noProof="0" err="1">
                <a:ln>
                  <a:noFill/>
                </a:ln>
                <a:solidFill>
                  <a:srgbClr val="FFFFFF"/>
                </a:solidFill>
                <a:effectLst/>
                <a:uLnTx/>
                <a:uFillTx/>
                <a:latin typeface="Segoe UI" panose="020B0502040204020203" pitchFamily="34" charset="0"/>
                <a:ea typeface="+mn-ea"/>
                <a:cs typeface="Segoe UI" panose="020B0502040204020203" pitchFamily="34" charset="0"/>
              </a:rPr>
              <a:t>WebAPI</a:t>
            </a:r>
            <a:r>
              <a:rPr kumimoji="0" lang="en-US" alt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 code generation</a:t>
            </a:r>
          </a:p>
        </p:txBody>
      </p:sp>
      <p:pic>
        <p:nvPicPr>
          <p:cNvPr id="131075" name="Picture 20">
            <a:extLst>
              <a:ext uri="{FF2B5EF4-FFF2-40B4-BE49-F238E27FC236}">
                <a16:creationId xmlns:a16="http://schemas.microsoft.com/office/drawing/2014/main" id="{CDE5342A-3EA5-9452-6DAF-9D0645362BD7}"/>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3" y="854075"/>
            <a:ext cx="381000"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Screenshot of the landing page for Power Pages.">
            <a:extLst>
              <a:ext uri="{FF2B5EF4-FFF2-40B4-BE49-F238E27FC236}">
                <a16:creationId xmlns:a16="http://schemas.microsoft.com/office/drawing/2014/main" id="{D6CE58E5-ADAB-A1B9-1243-64C986E05550}"/>
              </a:ext>
            </a:extLst>
          </p:cNvPr>
          <p:cNvPicPr>
            <a:picLocks noChangeAspect="1"/>
          </p:cNvPicPr>
          <p:nvPr/>
        </p:nvPicPr>
        <p:blipFill>
          <a:blip r:embed="rId4"/>
          <a:stretch>
            <a:fillRect/>
          </a:stretch>
        </p:blipFill>
        <p:spPr>
          <a:xfrm>
            <a:off x="5675265" y="2433368"/>
            <a:ext cx="6314282" cy="3595126"/>
          </a:xfrm>
          <a:prstGeom prst="rect">
            <a:avLst/>
          </a:prstGeom>
        </p:spPr>
      </p:pic>
    </p:spTree>
    <p:extLst>
      <p:ext uri="{BB962C8B-B14F-4D97-AF65-F5344CB8AC3E}">
        <p14:creationId xmlns:p14="http://schemas.microsoft.com/office/powerpoint/2010/main" val="720136882"/>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1EE2ED1C-3A15-D630-4F8C-61C74CA88DE5}"/>
              </a:ext>
            </a:extLst>
          </p:cNvPr>
          <p:cNvSpPr txBox="1">
            <a:spLocks noGrp="1"/>
          </p:cNvSpPr>
          <p:nvPr>
            <p:ph type="title" idx="4294967295"/>
          </p:nvPr>
        </p:nvSpPr>
        <p:spPr>
          <a:xfrm>
            <a:off x="1029956" y="559628"/>
            <a:ext cx="10314910" cy="7611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w="3175">
                  <a:noFill/>
                </a:ln>
                <a:solidFill>
                  <a:srgbClr val="9AA1FA"/>
                </a:solidFill>
                <a:effectLst/>
                <a:uLnTx/>
                <a:uFillTx/>
                <a:latin typeface="Segoe UI Semibold" panose="020B0702040204020203" pitchFamily="34" charset="0"/>
                <a:ea typeface="Segoe UI Black" panose="020B0A02040204020203" pitchFamily="34" charset="0"/>
                <a:cs typeface="Segoe UI Semibold" panose="020B0702040204020203" pitchFamily="34" charset="0"/>
              </a:rPr>
              <a:t>Example Prompts to create a site</a:t>
            </a:r>
          </a:p>
        </p:txBody>
      </p:sp>
      <p:grpSp>
        <p:nvGrpSpPr>
          <p:cNvPr id="35" name="Group 34">
            <a:extLst>
              <a:ext uri="{FF2B5EF4-FFF2-40B4-BE49-F238E27FC236}">
                <a16:creationId xmlns:a16="http://schemas.microsoft.com/office/drawing/2014/main" id="{70FD1207-2B2C-862E-219B-84092641097F}"/>
              </a:ext>
              <a:ext uri="{C183D7F6-B498-43B3-948B-1728B52AA6E4}">
                <adec:decorative xmlns:adec="http://schemas.microsoft.com/office/drawing/2017/decorative" val="1"/>
              </a:ext>
            </a:extLst>
          </p:cNvPr>
          <p:cNvGrpSpPr/>
          <p:nvPr/>
        </p:nvGrpSpPr>
        <p:grpSpPr>
          <a:xfrm>
            <a:off x="1897315" y="2020768"/>
            <a:ext cx="425715" cy="520323"/>
            <a:chOff x="2699582" y="-1245398"/>
            <a:chExt cx="407574" cy="498147"/>
          </a:xfrm>
          <a:gradFill>
            <a:gsLst>
              <a:gs pos="0">
                <a:srgbClr val="E497FE"/>
              </a:gs>
              <a:gs pos="100000">
                <a:srgbClr val="01B0F0"/>
              </a:gs>
            </a:gsLst>
            <a:lin ang="2700000" scaled="0"/>
          </a:gradFill>
        </p:grpSpPr>
        <p:sp>
          <p:nvSpPr>
            <p:cNvPr id="36" name="Freeform 35">
              <a:extLst>
                <a:ext uri="{FF2B5EF4-FFF2-40B4-BE49-F238E27FC236}">
                  <a16:creationId xmlns:a16="http://schemas.microsoft.com/office/drawing/2014/main" id="{DF62F2E8-935A-B6E2-96A9-3F0D1802C9D5}"/>
                </a:ext>
              </a:extLst>
            </p:cNvPr>
            <p:cNvSpPr/>
            <p:nvPr/>
          </p:nvSpPr>
          <p:spPr>
            <a:xfrm>
              <a:off x="2744859" y="-917075"/>
              <a:ext cx="45291" cy="113219"/>
            </a:xfrm>
            <a:custGeom>
              <a:avLst/>
              <a:gdLst>
                <a:gd name="connsiteX0" fmla="*/ 0 w 45291"/>
                <a:gd name="connsiteY0" fmla="*/ 0 h 113219"/>
                <a:gd name="connsiteX1" fmla="*/ 45291 w 45291"/>
                <a:gd name="connsiteY1" fmla="*/ 0 h 113219"/>
                <a:gd name="connsiteX2" fmla="*/ 45291 w 45291"/>
                <a:gd name="connsiteY2" fmla="*/ 113220 h 113219"/>
                <a:gd name="connsiteX3" fmla="*/ 0 w 45291"/>
                <a:gd name="connsiteY3" fmla="*/ 113220 h 113219"/>
              </a:gdLst>
              <a:ahLst/>
              <a:cxnLst>
                <a:cxn ang="0">
                  <a:pos x="connsiteX0" y="connsiteY0"/>
                </a:cxn>
                <a:cxn ang="0">
                  <a:pos x="connsiteX1" y="connsiteY1"/>
                </a:cxn>
                <a:cxn ang="0">
                  <a:pos x="connsiteX2" y="connsiteY2"/>
                </a:cxn>
                <a:cxn ang="0">
                  <a:pos x="connsiteX3" y="connsiteY3"/>
                </a:cxn>
              </a:cxnLst>
              <a:rect l="l" t="t" r="r" b="b"/>
              <a:pathLst>
                <a:path w="45291" h="113219">
                  <a:moveTo>
                    <a:pt x="0" y="0"/>
                  </a:moveTo>
                  <a:lnTo>
                    <a:pt x="45291" y="0"/>
                  </a:lnTo>
                  <a:lnTo>
                    <a:pt x="45291" y="113220"/>
                  </a:lnTo>
                  <a:lnTo>
                    <a:pt x="0" y="113220"/>
                  </a:lnTo>
                  <a:close/>
                </a:path>
              </a:pathLst>
            </a:custGeom>
            <a:grpFill/>
            <a:ln w="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36">
              <a:extLst>
                <a:ext uri="{FF2B5EF4-FFF2-40B4-BE49-F238E27FC236}">
                  <a16:creationId xmlns:a16="http://schemas.microsoft.com/office/drawing/2014/main" id="{14AF0454-D593-A0FE-4118-67BD392A21BF}"/>
                </a:ext>
              </a:extLst>
            </p:cNvPr>
            <p:cNvSpPr/>
            <p:nvPr/>
          </p:nvSpPr>
          <p:spPr>
            <a:xfrm>
              <a:off x="2835444" y="-917075"/>
              <a:ext cx="45287" cy="113219"/>
            </a:xfrm>
            <a:custGeom>
              <a:avLst/>
              <a:gdLst>
                <a:gd name="connsiteX0" fmla="*/ 0 w 45287"/>
                <a:gd name="connsiteY0" fmla="*/ 0 h 113219"/>
                <a:gd name="connsiteX1" fmla="*/ 45287 w 45287"/>
                <a:gd name="connsiteY1" fmla="*/ 0 h 113219"/>
                <a:gd name="connsiteX2" fmla="*/ 45287 w 45287"/>
                <a:gd name="connsiteY2" fmla="*/ 113220 h 113219"/>
                <a:gd name="connsiteX3" fmla="*/ 0 w 45287"/>
                <a:gd name="connsiteY3" fmla="*/ 113220 h 113219"/>
              </a:gdLst>
              <a:ahLst/>
              <a:cxnLst>
                <a:cxn ang="0">
                  <a:pos x="connsiteX0" y="connsiteY0"/>
                </a:cxn>
                <a:cxn ang="0">
                  <a:pos x="connsiteX1" y="connsiteY1"/>
                </a:cxn>
                <a:cxn ang="0">
                  <a:pos x="connsiteX2" y="connsiteY2"/>
                </a:cxn>
                <a:cxn ang="0">
                  <a:pos x="connsiteX3" y="connsiteY3"/>
                </a:cxn>
              </a:cxnLst>
              <a:rect l="l" t="t" r="r" b="b"/>
              <a:pathLst>
                <a:path w="45287" h="113219">
                  <a:moveTo>
                    <a:pt x="0" y="0"/>
                  </a:moveTo>
                  <a:lnTo>
                    <a:pt x="45287" y="0"/>
                  </a:lnTo>
                  <a:lnTo>
                    <a:pt x="45287" y="113220"/>
                  </a:lnTo>
                  <a:lnTo>
                    <a:pt x="0" y="113220"/>
                  </a:lnTo>
                  <a:close/>
                </a:path>
              </a:pathLst>
            </a:custGeom>
            <a:grpFill/>
            <a:ln w="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37">
              <a:extLst>
                <a:ext uri="{FF2B5EF4-FFF2-40B4-BE49-F238E27FC236}">
                  <a16:creationId xmlns:a16="http://schemas.microsoft.com/office/drawing/2014/main" id="{AF55621B-E597-5D85-D358-5A82711F1B8B}"/>
                </a:ext>
              </a:extLst>
            </p:cNvPr>
            <p:cNvSpPr/>
            <p:nvPr/>
          </p:nvSpPr>
          <p:spPr>
            <a:xfrm>
              <a:off x="2926008" y="-917075"/>
              <a:ext cx="45287" cy="113219"/>
            </a:xfrm>
            <a:custGeom>
              <a:avLst/>
              <a:gdLst>
                <a:gd name="connsiteX0" fmla="*/ 0 w 45287"/>
                <a:gd name="connsiteY0" fmla="*/ 0 h 113219"/>
                <a:gd name="connsiteX1" fmla="*/ 45287 w 45287"/>
                <a:gd name="connsiteY1" fmla="*/ 0 h 113219"/>
                <a:gd name="connsiteX2" fmla="*/ 45287 w 45287"/>
                <a:gd name="connsiteY2" fmla="*/ 113220 h 113219"/>
                <a:gd name="connsiteX3" fmla="*/ 0 w 45287"/>
                <a:gd name="connsiteY3" fmla="*/ 113220 h 113219"/>
              </a:gdLst>
              <a:ahLst/>
              <a:cxnLst>
                <a:cxn ang="0">
                  <a:pos x="connsiteX0" y="connsiteY0"/>
                </a:cxn>
                <a:cxn ang="0">
                  <a:pos x="connsiteX1" y="connsiteY1"/>
                </a:cxn>
                <a:cxn ang="0">
                  <a:pos x="connsiteX2" y="connsiteY2"/>
                </a:cxn>
                <a:cxn ang="0">
                  <a:pos x="connsiteX3" y="connsiteY3"/>
                </a:cxn>
              </a:cxnLst>
              <a:rect l="l" t="t" r="r" b="b"/>
              <a:pathLst>
                <a:path w="45287" h="113219">
                  <a:moveTo>
                    <a:pt x="0" y="0"/>
                  </a:moveTo>
                  <a:lnTo>
                    <a:pt x="45287" y="0"/>
                  </a:lnTo>
                  <a:lnTo>
                    <a:pt x="45287" y="113220"/>
                  </a:lnTo>
                  <a:lnTo>
                    <a:pt x="0" y="113220"/>
                  </a:lnTo>
                  <a:close/>
                </a:path>
              </a:pathLst>
            </a:custGeom>
            <a:grpFill/>
            <a:ln w="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38">
              <a:extLst>
                <a:ext uri="{FF2B5EF4-FFF2-40B4-BE49-F238E27FC236}">
                  <a16:creationId xmlns:a16="http://schemas.microsoft.com/office/drawing/2014/main" id="{ED2A13EB-C842-2852-5C89-AA28F9241947}"/>
                </a:ext>
              </a:extLst>
            </p:cNvPr>
            <p:cNvSpPr/>
            <p:nvPr/>
          </p:nvSpPr>
          <p:spPr>
            <a:xfrm>
              <a:off x="3016573" y="-917075"/>
              <a:ext cx="45291" cy="113219"/>
            </a:xfrm>
            <a:custGeom>
              <a:avLst/>
              <a:gdLst>
                <a:gd name="connsiteX0" fmla="*/ 0 w 45291"/>
                <a:gd name="connsiteY0" fmla="*/ 0 h 113219"/>
                <a:gd name="connsiteX1" fmla="*/ 45291 w 45291"/>
                <a:gd name="connsiteY1" fmla="*/ 0 h 113219"/>
                <a:gd name="connsiteX2" fmla="*/ 45291 w 45291"/>
                <a:gd name="connsiteY2" fmla="*/ 113220 h 113219"/>
                <a:gd name="connsiteX3" fmla="*/ 0 w 45291"/>
                <a:gd name="connsiteY3" fmla="*/ 113220 h 113219"/>
              </a:gdLst>
              <a:ahLst/>
              <a:cxnLst>
                <a:cxn ang="0">
                  <a:pos x="connsiteX0" y="connsiteY0"/>
                </a:cxn>
                <a:cxn ang="0">
                  <a:pos x="connsiteX1" y="connsiteY1"/>
                </a:cxn>
                <a:cxn ang="0">
                  <a:pos x="connsiteX2" y="connsiteY2"/>
                </a:cxn>
                <a:cxn ang="0">
                  <a:pos x="connsiteX3" y="connsiteY3"/>
                </a:cxn>
              </a:cxnLst>
              <a:rect l="l" t="t" r="r" b="b"/>
              <a:pathLst>
                <a:path w="45291" h="113219">
                  <a:moveTo>
                    <a:pt x="0" y="0"/>
                  </a:moveTo>
                  <a:lnTo>
                    <a:pt x="45291" y="0"/>
                  </a:lnTo>
                  <a:lnTo>
                    <a:pt x="45291" y="113220"/>
                  </a:lnTo>
                  <a:lnTo>
                    <a:pt x="0" y="113220"/>
                  </a:lnTo>
                  <a:close/>
                </a:path>
              </a:pathLst>
            </a:custGeom>
            <a:grpFill/>
            <a:ln w="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39">
              <a:extLst>
                <a:ext uri="{FF2B5EF4-FFF2-40B4-BE49-F238E27FC236}">
                  <a16:creationId xmlns:a16="http://schemas.microsoft.com/office/drawing/2014/main" id="{108FFE26-5A3E-D743-D5A7-4AE455A9B874}"/>
                </a:ext>
              </a:extLst>
            </p:cNvPr>
            <p:cNvSpPr/>
            <p:nvPr/>
          </p:nvSpPr>
          <p:spPr>
            <a:xfrm>
              <a:off x="2699582" y="-973680"/>
              <a:ext cx="407574" cy="45287"/>
            </a:xfrm>
            <a:custGeom>
              <a:avLst/>
              <a:gdLst>
                <a:gd name="connsiteX0" fmla="*/ 0 w 407574"/>
                <a:gd name="connsiteY0" fmla="*/ 0 h 45287"/>
                <a:gd name="connsiteX1" fmla="*/ 407575 w 407574"/>
                <a:gd name="connsiteY1" fmla="*/ 0 h 45287"/>
                <a:gd name="connsiteX2" fmla="*/ 407575 w 407574"/>
                <a:gd name="connsiteY2" fmla="*/ 45288 h 45287"/>
                <a:gd name="connsiteX3" fmla="*/ 0 w 407574"/>
                <a:gd name="connsiteY3" fmla="*/ 45288 h 45287"/>
              </a:gdLst>
              <a:ahLst/>
              <a:cxnLst>
                <a:cxn ang="0">
                  <a:pos x="connsiteX0" y="connsiteY0"/>
                </a:cxn>
                <a:cxn ang="0">
                  <a:pos x="connsiteX1" y="connsiteY1"/>
                </a:cxn>
                <a:cxn ang="0">
                  <a:pos x="connsiteX2" y="connsiteY2"/>
                </a:cxn>
                <a:cxn ang="0">
                  <a:pos x="connsiteX3" y="connsiteY3"/>
                </a:cxn>
              </a:cxnLst>
              <a:rect l="l" t="t" r="r" b="b"/>
              <a:pathLst>
                <a:path w="407574" h="45287">
                  <a:moveTo>
                    <a:pt x="0" y="0"/>
                  </a:moveTo>
                  <a:lnTo>
                    <a:pt x="407575" y="0"/>
                  </a:lnTo>
                  <a:lnTo>
                    <a:pt x="407575" y="45288"/>
                  </a:lnTo>
                  <a:lnTo>
                    <a:pt x="0" y="45288"/>
                  </a:lnTo>
                  <a:close/>
                </a:path>
              </a:pathLst>
            </a:custGeom>
            <a:grpFill/>
            <a:ln w="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40">
              <a:extLst>
                <a:ext uri="{FF2B5EF4-FFF2-40B4-BE49-F238E27FC236}">
                  <a16:creationId xmlns:a16="http://schemas.microsoft.com/office/drawing/2014/main" id="{80319749-403A-C64C-5A25-0C76DA39D4DA}"/>
                </a:ext>
              </a:extLst>
            </p:cNvPr>
            <p:cNvSpPr/>
            <p:nvPr/>
          </p:nvSpPr>
          <p:spPr>
            <a:xfrm>
              <a:off x="2699582" y="-792538"/>
              <a:ext cx="407574" cy="45287"/>
            </a:xfrm>
            <a:custGeom>
              <a:avLst/>
              <a:gdLst>
                <a:gd name="connsiteX0" fmla="*/ 0 w 407574"/>
                <a:gd name="connsiteY0" fmla="*/ 0 h 45287"/>
                <a:gd name="connsiteX1" fmla="*/ 407575 w 407574"/>
                <a:gd name="connsiteY1" fmla="*/ 0 h 45287"/>
                <a:gd name="connsiteX2" fmla="*/ 407575 w 407574"/>
                <a:gd name="connsiteY2" fmla="*/ 45288 h 45287"/>
                <a:gd name="connsiteX3" fmla="*/ 0 w 407574"/>
                <a:gd name="connsiteY3" fmla="*/ 45288 h 45287"/>
              </a:gdLst>
              <a:ahLst/>
              <a:cxnLst>
                <a:cxn ang="0">
                  <a:pos x="connsiteX0" y="connsiteY0"/>
                </a:cxn>
                <a:cxn ang="0">
                  <a:pos x="connsiteX1" y="connsiteY1"/>
                </a:cxn>
                <a:cxn ang="0">
                  <a:pos x="connsiteX2" y="connsiteY2"/>
                </a:cxn>
                <a:cxn ang="0">
                  <a:pos x="connsiteX3" y="connsiteY3"/>
                </a:cxn>
              </a:cxnLst>
              <a:rect l="l" t="t" r="r" b="b"/>
              <a:pathLst>
                <a:path w="407574" h="45287">
                  <a:moveTo>
                    <a:pt x="0" y="0"/>
                  </a:moveTo>
                  <a:lnTo>
                    <a:pt x="407575" y="0"/>
                  </a:lnTo>
                  <a:lnTo>
                    <a:pt x="407575" y="45288"/>
                  </a:lnTo>
                  <a:lnTo>
                    <a:pt x="0" y="45288"/>
                  </a:lnTo>
                  <a:close/>
                </a:path>
              </a:pathLst>
            </a:custGeom>
            <a:grpFill/>
            <a:ln w="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41">
              <a:extLst>
                <a:ext uri="{FF2B5EF4-FFF2-40B4-BE49-F238E27FC236}">
                  <a16:creationId xmlns:a16="http://schemas.microsoft.com/office/drawing/2014/main" id="{54F0ADCD-7BFE-EF7B-FD1B-F1EDF1C4C741}"/>
                </a:ext>
              </a:extLst>
            </p:cNvPr>
            <p:cNvSpPr/>
            <p:nvPr/>
          </p:nvSpPr>
          <p:spPr>
            <a:xfrm>
              <a:off x="2744857" y="-1245398"/>
              <a:ext cx="317010" cy="260398"/>
            </a:xfrm>
            <a:custGeom>
              <a:avLst/>
              <a:gdLst>
                <a:gd name="connsiteX0" fmla="*/ 316439 w 317010"/>
                <a:gd name="connsiteY0" fmla="*/ 260391 h 260398"/>
                <a:gd name="connsiteX1" fmla="*/ 317010 w 317010"/>
                <a:gd name="connsiteY1" fmla="*/ 249071 h 260398"/>
                <a:gd name="connsiteX2" fmla="*/ 181149 w 317010"/>
                <a:gd name="connsiteY2" fmla="*/ 92372 h 260398"/>
                <a:gd name="connsiteX3" fmla="*/ 181149 w 317010"/>
                <a:gd name="connsiteY3" fmla="*/ 22644 h 260398"/>
                <a:gd name="connsiteX4" fmla="*/ 158505 w 317010"/>
                <a:gd name="connsiteY4" fmla="*/ 0 h 260398"/>
                <a:gd name="connsiteX5" fmla="*/ 135862 w 317010"/>
                <a:gd name="connsiteY5" fmla="*/ 22644 h 260398"/>
                <a:gd name="connsiteX6" fmla="*/ 135862 w 317010"/>
                <a:gd name="connsiteY6" fmla="*/ 92380 h 260398"/>
                <a:gd name="connsiteX7" fmla="*/ 0 w 317010"/>
                <a:gd name="connsiteY7" fmla="*/ 249079 h 260398"/>
                <a:gd name="connsiteX8" fmla="*/ 575 w 317010"/>
                <a:gd name="connsiteY8" fmla="*/ 260399 h 260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010" h="260398">
                  <a:moveTo>
                    <a:pt x="316439" y="260391"/>
                  </a:moveTo>
                  <a:cubicBezTo>
                    <a:pt x="316694" y="256634"/>
                    <a:pt x="317010" y="252897"/>
                    <a:pt x="317010" y="249071"/>
                  </a:cubicBezTo>
                  <a:cubicBezTo>
                    <a:pt x="317010" y="169247"/>
                    <a:pt x="257924" y="103392"/>
                    <a:pt x="181149" y="92372"/>
                  </a:cubicBezTo>
                  <a:lnTo>
                    <a:pt x="181149" y="22644"/>
                  </a:lnTo>
                  <a:cubicBezTo>
                    <a:pt x="181149" y="10146"/>
                    <a:pt x="170998" y="0"/>
                    <a:pt x="158505" y="0"/>
                  </a:cubicBezTo>
                  <a:cubicBezTo>
                    <a:pt x="145992" y="0"/>
                    <a:pt x="135862" y="10147"/>
                    <a:pt x="135862" y="22644"/>
                  </a:cubicBezTo>
                  <a:lnTo>
                    <a:pt x="135862" y="92380"/>
                  </a:lnTo>
                  <a:cubicBezTo>
                    <a:pt x="59089" y="103398"/>
                    <a:pt x="0" y="169250"/>
                    <a:pt x="0" y="249079"/>
                  </a:cubicBezTo>
                  <a:cubicBezTo>
                    <a:pt x="0" y="252905"/>
                    <a:pt x="305" y="256638"/>
                    <a:pt x="575" y="260399"/>
                  </a:cubicBezTo>
                  <a:close/>
                </a:path>
              </a:pathLst>
            </a:custGeom>
            <a:grpFill/>
            <a:ln w="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4" name="Rounded Rectangle 43">
            <a:extLst>
              <a:ext uri="{FF2B5EF4-FFF2-40B4-BE49-F238E27FC236}">
                <a16:creationId xmlns:a16="http://schemas.microsoft.com/office/drawing/2014/main" id="{7899E0E4-2EDF-52B7-7DAB-85CEE3E95F32}"/>
              </a:ext>
              <a:ext uri="{C183D7F6-B498-43B3-948B-1728B52AA6E4}">
                <adec:decorative xmlns:adec="http://schemas.microsoft.com/office/drawing/2017/decorative" val="1"/>
              </a:ext>
            </a:extLst>
          </p:cNvPr>
          <p:cNvSpPr/>
          <p:nvPr/>
        </p:nvSpPr>
        <p:spPr bwMode="auto">
          <a:xfrm>
            <a:off x="1014470" y="1600433"/>
            <a:ext cx="2286000" cy="4697939"/>
          </a:xfrm>
          <a:prstGeom prst="roundRect">
            <a:avLst>
              <a:gd name="adj" fmla="val 9135"/>
            </a:avLst>
          </a:prstGeom>
          <a:noFill/>
          <a:ln w="19050">
            <a:gradFill flip="none" rotWithShape="1">
              <a:gsLst>
                <a:gs pos="0">
                  <a:srgbClr val="A9BEE3"/>
                </a:gs>
                <a:gs pos="100000">
                  <a:srgbClr val="C8A6D7"/>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91F2C"/>
              </a:solidFill>
              <a:effectLst/>
              <a:uLnTx/>
              <a:uFillTx/>
              <a:latin typeface="Segoe UI"/>
              <a:ea typeface="Segoe UI" pitchFamily="34" charset="0"/>
              <a:cs typeface="Segoe UI" pitchFamily="34" charset="0"/>
            </a:endParaRPr>
          </a:p>
        </p:txBody>
      </p:sp>
      <p:sp>
        <p:nvSpPr>
          <p:cNvPr id="43" name="Rectangle 1231">
            <a:extLst>
              <a:ext uri="{FF2B5EF4-FFF2-40B4-BE49-F238E27FC236}">
                <a16:creationId xmlns:a16="http://schemas.microsoft.com/office/drawing/2014/main" id="{3716DA01-079B-FDE6-A4A6-99B36AFAC216}"/>
              </a:ext>
            </a:extLst>
          </p:cNvPr>
          <p:cNvSpPr>
            <a:spLocks noChangeAspect="1"/>
          </p:cNvSpPr>
          <p:nvPr/>
        </p:nvSpPr>
        <p:spPr>
          <a:xfrm>
            <a:off x="1230253" y="2718384"/>
            <a:ext cx="1759824" cy="276999"/>
          </a:xfrm>
          <a:prstGeom prst="rect">
            <a:avLst/>
          </a:prstGeom>
        </p:spPr>
        <p:txBody>
          <a:bodyPr wrap="square" lIns="0" tIns="0" rIns="0" bIns="0" anchor="t">
            <a:spAutoFit/>
          </a:bodyPr>
          <a:lstStyle/>
          <a:p>
            <a:pPr marL="0" marR="0" lvl="0" indent="0" algn="ctr" defTabSz="861251" rtl="0" eaLnBrk="1" fontAlgn="auto" latinLnBrk="0" hangingPunct="1">
              <a:lnSpc>
                <a:spcPct val="100000"/>
              </a:lnSpc>
              <a:spcBef>
                <a:spcPts val="0"/>
              </a:spcBef>
              <a:spcAft>
                <a:spcPts val="400"/>
              </a:spcAft>
              <a:buClrTx/>
              <a:buSzTx/>
              <a:buFontTx/>
              <a:buNone/>
              <a:tabLst/>
              <a:defRPr/>
            </a:pPr>
            <a:r>
              <a:rPr kumimoji="0" lang="en-US" sz="1800" b="1" i="0" u="none" strike="noStrike" kern="1200" cap="none" spc="0" normalizeH="0" baseline="0" noProof="0">
                <a:ln>
                  <a:noFill/>
                </a:ln>
                <a:gradFill>
                  <a:gsLst>
                    <a:gs pos="0">
                      <a:srgbClr val="E497FE"/>
                    </a:gs>
                    <a:gs pos="100000">
                      <a:srgbClr val="01B0F0"/>
                    </a:gs>
                  </a:gsLst>
                  <a:lin ang="2700000" scaled="0"/>
                </a:gradFill>
                <a:effectLst/>
                <a:uLnTx/>
                <a:uFillTx/>
                <a:latin typeface="Segoe UI Semibold" panose="020B0502040204020203" pitchFamily="34" charset="0"/>
                <a:ea typeface="+mn-ea"/>
                <a:cs typeface="Segoe UI Semibold" panose="020B0502040204020203" pitchFamily="34" charset="0"/>
              </a:rPr>
              <a:t>Government</a:t>
            </a:r>
          </a:p>
        </p:txBody>
      </p:sp>
      <p:sp>
        <p:nvSpPr>
          <p:cNvPr id="59" name="Rounded Rectangle 58">
            <a:extLst>
              <a:ext uri="{FF2B5EF4-FFF2-40B4-BE49-F238E27FC236}">
                <a16:creationId xmlns:a16="http://schemas.microsoft.com/office/drawing/2014/main" id="{873DA1B2-38CB-B0B6-43BF-E6ECF30081B7}"/>
              </a:ext>
            </a:extLst>
          </p:cNvPr>
          <p:cNvSpPr/>
          <p:nvPr/>
        </p:nvSpPr>
        <p:spPr bwMode="auto">
          <a:xfrm>
            <a:off x="972830" y="4296921"/>
            <a:ext cx="2416583" cy="349956"/>
          </a:xfrm>
          <a:prstGeom prst="roundRect">
            <a:avLst>
              <a:gd name="adj" fmla="val 19893"/>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itchFamily="34" charset="0"/>
              </a:rPr>
              <a:t>“</a:t>
            </a:r>
            <a:r>
              <a:rPr kumimoji="0" lang="en-US" sz="1800" b="0" i="0" u="none" strike="noStrike" kern="1200" cap="none" spc="0" normalizeH="0" baseline="0" noProof="0">
                <a:ln>
                  <a:noFill/>
                </a:ln>
                <a:solidFill>
                  <a:srgbClr val="D1D5DB"/>
                </a:solidFill>
                <a:effectLst/>
                <a:uLnTx/>
                <a:uFillTx/>
                <a:latin typeface="Söhne"/>
                <a:ea typeface="+mn-ea"/>
                <a:cs typeface="+mn-cs"/>
              </a:rPr>
              <a:t>Create a site detailing housing policies, available community services, and resources for vulnerable populations in </a:t>
            </a:r>
            <a:r>
              <a:rPr kumimoji="0" lang="en-US" sz="1800" b="0" i="0" u="none" strike="noStrike" kern="1200" cap="none" spc="0" normalizeH="0" baseline="0" noProof="0">
                <a:ln>
                  <a:noFill/>
                </a:ln>
                <a:solidFill>
                  <a:srgbClr val="D59DFF"/>
                </a:solidFill>
                <a:effectLst/>
                <a:uLnTx/>
                <a:uFillTx/>
                <a:latin typeface="Söhne"/>
                <a:ea typeface="+mn-ea"/>
                <a:cs typeface="+mn-cs"/>
              </a:rPr>
              <a:t>&lt;City name&gt;</a:t>
            </a:r>
            <a:r>
              <a:rPr kumimoji="0" lang="en-US" sz="1800" b="0" i="0" u="none" strike="noStrike" kern="1200" cap="none" spc="0" normalizeH="0" baseline="0" noProof="0">
                <a:ln>
                  <a:noFill/>
                </a:ln>
                <a:solidFill>
                  <a:srgbClr val="D1D5DB"/>
                </a:solidFill>
                <a:effectLst/>
                <a:uLnTx/>
                <a:uFillTx/>
                <a:latin typeface="Söhne"/>
                <a:ea typeface="+mn-ea"/>
                <a:cs typeface="+mn-cs"/>
              </a:rPr>
              <a:t>”</a:t>
            </a:r>
            <a:endPar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itchFamily="34" charset="0"/>
            </a:endParaRPr>
          </a:p>
        </p:txBody>
      </p:sp>
      <p:sp>
        <p:nvSpPr>
          <p:cNvPr id="45" name="Rectangle 1231">
            <a:extLst>
              <a:ext uri="{FF2B5EF4-FFF2-40B4-BE49-F238E27FC236}">
                <a16:creationId xmlns:a16="http://schemas.microsoft.com/office/drawing/2014/main" id="{3016A01D-D14C-028F-07A2-FC153E50B763}"/>
              </a:ext>
            </a:extLst>
          </p:cNvPr>
          <p:cNvSpPr>
            <a:spLocks noChangeAspect="1"/>
          </p:cNvSpPr>
          <p:nvPr/>
        </p:nvSpPr>
        <p:spPr>
          <a:xfrm>
            <a:off x="4017190" y="2717964"/>
            <a:ext cx="1502713" cy="553998"/>
          </a:xfrm>
          <a:prstGeom prst="rect">
            <a:avLst/>
          </a:prstGeom>
        </p:spPr>
        <p:txBody>
          <a:bodyPr wrap="square" lIns="0" tIns="0" rIns="0" bIns="0" anchor="t">
            <a:spAutoFit/>
          </a:bodyPr>
          <a:lstStyle/>
          <a:p>
            <a:pPr marL="0" marR="0" lvl="0" indent="0" algn="ctr" defTabSz="861251" rtl="0" eaLnBrk="1" fontAlgn="auto" latinLnBrk="0" hangingPunct="1">
              <a:lnSpc>
                <a:spcPct val="100000"/>
              </a:lnSpc>
              <a:spcBef>
                <a:spcPts val="0"/>
              </a:spcBef>
              <a:spcAft>
                <a:spcPts val="400"/>
              </a:spcAft>
              <a:buClrTx/>
              <a:buSzTx/>
              <a:buFontTx/>
              <a:buNone/>
              <a:tabLst/>
              <a:defRPr/>
            </a:pPr>
            <a:r>
              <a:rPr kumimoji="0" lang="en-US" sz="1800" b="1" i="0" u="none" strike="noStrike" kern="1200" cap="none" spc="0" normalizeH="0" baseline="0" noProof="0">
                <a:ln>
                  <a:noFill/>
                </a:ln>
                <a:gradFill>
                  <a:gsLst>
                    <a:gs pos="0">
                      <a:srgbClr val="FE87C2"/>
                    </a:gs>
                    <a:gs pos="100000">
                      <a:srgbClr val="01B0F0"/>
                    </a:gs>
                  </a:gsLst>
                  <a:lin ang="2700000" scaled="1"/>
                </a:gradFill>
                <a:effectLst/>
                <a:uLnTx/>
                <a:uFillTx/>
                <a:latin typeface="Segoe UI Semibold" panose="020B0502040204020203" pitchFamily="34" charset="0"/>
                <a:ea typeface="+mn-ea"/>
                <a:cs typeface="Segoe UI Semibold" panose="020B0502040204020203" pitchFamily="34" charset="0"/>
              </a:rPr>
              <a:t>Financial services</a:t>
            </a:r>
          </a:p>
        </p:txBody>
      </p:sp>
      <p:sp>
        <p:nvSpPr>
          <p:cNvPr id="14" name="Title 1">
            <a:extLst>
              <a:ext uri="{FF2B5EF4-FFF2-40B4-BE49-F238E27FC236}">
                <a16:creationId xmlns:a16="http://schemas.microsoft.com/office/drawing/2014/main" id="{3ADD1EF3-F6B5-A0F0-D70D-9D211CC7D417}"/>
              </a:ext>
            </a:extLst>
          </p:cNvPr>
          <p:cNvSpPr txBox="1">
            <a:spLocks/>
          </p:cNvSpPr>
          <p:nvPr/>
        </p:nvSpPr>
        <p:spPr>
          <a:xfrm>
            <a:off x="3715168" y="3562280"/>
            <a:ext cx="2057671" cy="2215991"/>
          </a:xfrm>
          <a:prstGeom prst="rect">
            <a:avLst/>
          </a:prstGeom>
          <a:noFill/>
        </p:spPr>
        <p:txBody>
          <a:bodyPr vert="horz" wrap="square" lIns="0" tIns="0" rIns="0" bIns="0" rtlCol="0" anchor="t"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D59DFF"/>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2400"/>
              </a:spcAft>
              <a:buClrTx/>
              <a:buSzTx/>
              <a:buFontTx/>
              <a:buNone/>
              <a:tabLst/>
              <a:defRPr/>
            </a:pPr>
            <a:r>
              <a:rPr kumimoji="0" lang="en-US" sz="1800" b="0" i="0" u="none" strike="noStrike" kern="1200" cap="none" spc="-50" normalizeH="0" baseline="0" noProof="0">
                <a:ln w="3175">
                  <a:noFill/>
                </a:ln>
                <a:solidFill>
                  <a:srgbClr val="D1D5DB"/>
                </a:solidFill>
                <a:effectLst/>
                <a:uLnTx/>
                <a:uFillTx/>
                <a:latin typeface="Söhne"/>
                <a:ea typeface="+mn-ea"/>
                <a:cs typeface="Segoe UI" pitchFamily="34" charset="0"/>
              </a:rPr>
              <a:t>“Create a site showcasing </a:t>
            </a:r>
            <a:r>
              <a:rPr kumimoji="0" lang="en-US" sz="1800" b="0" i="0" u="none" strike="noStrike" kern="1200" cap="none" spc="-50" normalizeH="0" baseline="0" noProof="0">
                <a:ln w="3175">
                  <a:noFill/>
                </a:ln>
                <a:solidFill>
                  <a:srgbClr val="D59DFF"/>
                </a:solidFill>
                <a:effectLst/>
                <a:uLnTx/>
                <a:uFillTx/>
                <a:latin typeface="Söhne"/>
                <a:ea typeface="+mn-ea"/>
                <a:cs typeface="Segoe UI" pitchFamily="34" charset="0"/>
              </a:rPr>
              <a:t>&lt;Institution name’s&gt; </a:t>
            </a:r>
            <a:r>
              <a:rPr kumimoji="0" lang="en-US" sz="1800" b="0" i="0" u="none" strike="noStrike" kern="1200" cap="none" spc="-50" normalizeH="0" baseline="0" noProof="0">
                <a:ln w="3175">
                  <a:noFill/>
                </a:ln>
                <a:solidFill>
                  <a:srgbClr val="D1D5DB"/>
                </a:solidFill>
                <a:effectLst/>
                <a:uLnTx/>
                <a:uFillTx/>
                <a:latin typeface="Söhne"/>
                <a:ea typeface="+mn-ea"/>
                <a:cs typeface="Segoe UI" pitchFamily="34" charset="0"/>
              </a:rPr>
              <a:t>business banking solutions, including corporate accounts, trade finance, and treasury services.”</a:t>
            </a:r>
            <a:endParaRPr kumimoji="0" lang="en-IN"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itchFamily="34" charset="0"/>
            </a:endParaRPr>
          </a:p>
        </p:txBody>
      </p:sp>
      <p:sp>
        <p:nvSpPr>
          <p:cNvPr id="48" name="Rectangle 1231">
            <a:extLst>
              <a:ext uri="{FF2B5EF4-FFF2-40B4-BE49-F238E27FC236}">
                <a16:creationId xmlns:a16="http://schemas.microsoft.com/office/drawing/2014/main" id="{C0748499-8056-ED55-F66C-7CE39DD8E721}"/>
              </a:ext>
            </a:extLst>
          </p:cNvPr>
          <p:cNvSpPr>
            <a:spLocks noChangeAspect="1"/>
          </p:cNvSpPr>
          <p:nvPr/>
        </p:nvSpPr>
        <p:spPr>
          <a:xfrm>
            <a:off x="6636737" y="2717964"/>
            <a:ext cx="1556953" cy="553998"/>
          </a:xfrm>
          <a:prstGeom prst="rect">
            <a:avLst/>
          </a:prstGeom>
        </p:spPr>
        <p:txBody>
          <a:bodyPr wrap="square" lIns="0" tIns="0" rIns="0" bIns="0" anchor="t">
            <a:spAutoFit/>
          </a:bodyPr>
          <a:lstStyle/>
          <a:p>
            <a:pPr marL="0" marR="0" lvl="0" indent="0" algn="ctr" defTabSz="861251" rtl="0" eaLnBrk="1" fontAlgn="auto" latinLnBrk="0" hangingPunct="1">
              <a:lnSpc>
                <a:spcPct val="100000"/>
              </a:lnSpc>
              <a:spcBef>
                <a:spcPts val="0"/>
              </a:spcBef>
              <a:spcAft>
                <a:spcPts val="400"/>
              </a:spcAft>
              <a:buClrTx/>
              <a:buSzTx/>
              <a:buFontTx/>
              <a:buNone/>
              <a:tabLst/>
              <a:defRPr/>
            </a:pPr>
            <a:r>
              <a:rPr kumimoji="0" lang="en-US" sz="1800" b="1" i="0" u="none" strike="noStrike" kern="1200" cap="none" spc="0" normalizeH="0" baseline="0" noProof="0" dirty="0">
                <a:ln>
                  <a:noFill/>
                </a:ln>
                <a:gradFill>
                  <a:gsLst>
                    <a:gs pos="0">
                      <a:srgbClr val="FE87C2"/>
                    </a:gs>
                    <a:gs pos="100000">
                      <a:srgbClr val="01B0F0"/>
                    </a:gs>
                  </a:gsLst>
                  <a:lin ang="2700000" scaled="1"/>
                </a:gradFill>
                <a:effectLst/>
                <a:uLnTx/>
                <a:uFillTx/>
                <a:latin typeface="Segoe UI Semibold" panose="020B0502040204020203" pitchFamily="34" charset="0"/>
                <a:ea typeface="+mn-ea"/>
                <a:cs typeface="Segoe UI Semibold" panose="020B0502040204020203" pitchFamily="34" charset="0"/>
              </a:rPr>
              <a:t>Industrials &amp; manufacturing</a:t>
            </a:r>
          </a:p>
        </p:txBody>
      </p:sp>
      <p:sp>
        <p:nvSpPr>
          <p:cNvPr id="65" name="Rounded Rectangle 64">
            <a:extLst>
              <a:ext uri="{FF2B5EF4-FFF2-40B4-BE49-F238E27FC236}">
                <a16:creationId xmlns:a16="http://schemas.microsoft.com/office/drawing/2014/main" id="{926F733E-772D-7963-AE90-0681A8FF08BF}"/>
              </a:ext>
            </a:extLst>
          </p:cNvPr>
          <p:cNvSpPr/>
          <p:nvPr/>
        </p:nvSpPr>
        <p:spPr bwMode="auto">
          <a:xfrm>
            <a:off x="6377872" y="4296921"/>
            <a:ext cx="2074681" cy="277178"/>
          </a:xfrm>
          <a:prstGeom prst="roundRect">
            <a:avLst>
              <a:gd name="adj" fmla="val 19893"/>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öhne"/>
                <a:ea typeface="+mn-ea"/>
                <a:cs typeface="Segoe UI" pitchFamily="34" charset="0"/>
              </a:rPr>
              <a:t>“</a:t>
            </a:r>
            <a:r>
              <a:rPr kumimoji="0" lang="en-US" sz="1800" b="0" i="0" u="none" strike="noStrike" kern="1200" cap="none" spc="0" normalizeH="0" baseline="0" noProof="0">
                <a:ln>
                  <a:noFill/>
                </a:ln>
                <a:solidFill>
                  <a:srgbClr val="D1D5DB"/>
                </a:solidFill>
                <a:effectLst/>
                <a:uLnTx/>
                <a:uFillTx/>
                <a:latin typeface="Söhne"/>
                <a:ea typeface="+mn-ea"/>
                <a:cs typeface="+mn-cs"/>
              </a:rPr>
              <a:t>Create a site detailing </a:t>
            </a:r>
            <a:r>
              <a:rPr kumimoji="0" lang="en-US" sz="1800" b="0" i="0" u="none" strike="noStrike" kern="1200" cap="none" spc="0" normalizeH="0" baseline="0" noProof="0">
                <a:ln>
                  <a:noFill/>
                </a:ln>
                <a:solidFill>
                  <a:srgbClr val="D59DFF"/>
                </a:solidFill>
                <a:effectLst/>
                <a:uLnTx/>
                <a:uFillTx/>
                <a:latin typeface="Söhne"/>
                <a:ea typeface="+mn-ea"/>
                <a:cs typeface="+mn-cs"/>
              </a:rPr>
              <a:t>&lt;Company Name’s&gt;</a:t>
            </a:r>
            <a:r>
              <a:rPr kumimoji="0" lang="en-US" sz="1800" b="0" i="0" u="none" strike="noStrike" kern="1200" cap="none" spc="0" normalizeH="0" baseline="0" noProof="0">
                <a:ln>
                  <a:noFill/>
                </a:ln>
                <a:solidFill>
                  <a:srgbClr val="D1D5DB"/>
                </a:solidFill>
                <a:effectLst/>
                <a:uLnTx/>
                <a:uFillTx/>
                <a:latin typeface="Söhne"/>
                <a:ea typeface="+mn-ea"/>
                <a:cs typeface="+mn-cs"/>
              </a:rPr>
              <a:t> supplier partnerships, and supplier application process”</a:t>
            </a:r>
            <a:endParaRPr kumimoji="0" lang="en-US" sz="1800" b="0" i="0" u="none" strike="noStrike" kern="1200" cap="none" spc="0" normalizeH="0" baseline="0" noProof="0">
              <a:ln>
                <a:noFill/>
              </a:ln>
              <a:solidFill>
                <a:srgbClr val="FFFFFF"/>
              </a:solidFill>
              <a:effectLst/>
              <a:uLnTx/>
              <a:uFillTx/>
              <a:latin typeface="Söhne"/>
              <a:ea typeface="+mn-ea"/>
              <a:cs typeface="Segoe UI" pitchFamily="34" charset="0"/>
            </a:endParaRPr>
          </a:p>
        </p:txBody>
      </p:sp>
      <p:sp>
        <p:nvSpPr>
          <p:cNvPr id="51" name="Rectangle 1231">
            <a:extLst>
              <a:ext uri="{FF2B5EF4-FFF2-40B4-BE49-F238E27FC236}">
                <a16:creationId xmlns:a16="http://schemas.microsoft.com/office/drawing/2014/main" id="{EDE797E1-B4CF-64D4-0AC0-F9B8C5095DA5}"/>
              </a:ext>
            </a:extLst>
          </p:cNvPr>
          <p:cNvSpPr>
            <a:spLocks noChangeAspect="1"/>
          </p:cNvSpPr>
          <p:nvPr/>
        </p:nvSpPr>
        <p:spPr>
          <a:xfrm>
            <a:off x="9283964" y="2717964"/>
            <a:ext cx="1502713" cy="553998"/>
          </a:xfrm>
          <a:prstGeom prst="rect">
            <a:avLst/>
          </a:prstGeom>
        </p:spPr>
        <p:txBody>
          <a:bodyPr wrap="square" lIns="0" tIns="0" rIns="0" bIns="0" anchor="t">
            <a:spAutoFit/>
          </a:bodyPr>
          <a:lstStyle/>
          <a:p>
            <a:pPr marL="0" marR="0" lvl="0" indent="0" algn="ctr" defTabSz="861251" rtl="0" eaLnBrk="1" fontAlgn="auto" latinLnBrk="0" hangingPunct="1">
              <a:lnSpc>
                <a:spcPct val="100000"/>
              </a:lnSpc>
              <a:spcBef>
                <a:spcPts val="0"/>
              </a:spcBef>
              <a:spcAft>
                <a:spcPts val="400"/>
              </a:spcAft>
              <a:buClrTx/>
              <a:buSzTx/>
              <a:buFontTx/>
              <a:buNone/>
              <a:tabLst/>
              <a:defRPr/>
            </a:pPr>
            <a:r>
              <a:rPr kumimoji="0" lang="en-US" sz="1800" b="1" i="0" u="none" strike="noStrike" kern="1200" cap="none" spc="0" normalizeH="0" baseline="0" noProof="0">
                <a:ln>
                  <a:noFill/>
                </a:ln>
                <a:gradFill>
                  <a:gsLst>
                    <a:gs pos="0">
                      <a:srgbClr val="FE87C2"/>
                    </a:gs>
                    <a:gs pos="100000">
                      <a:srgbClr val="01B0F0"/>
                    </a:gs>
                  </a:gsLst>
                  <a:lin ang="2700000" scaled="1"/>
                </a:gradFill>
                <a:effectLst/>
                <a:uLnTx/>
                <a:uFillTx/>
                <a:latin typeface="Segoe UI Semibold" panose="020B0502040204020203" pitchFamily="34" charset="0"/>
                <a:ea typeface="+mn-ea"/>
                <a:cs typeface="Segoe UI Semibold" panose="020B0502040204020203" pitchFamily="34" charset="0"/>
              </a:rPr>
              <a:t>Automotive &amp; transport</a:t>
            </a:r>
          </a:p>
        </p:txBody>
      </p:sp>
      <p:sp>
        <p:nvSpPr>
          <p:cNvPr id="16" name="Title 1">
            <a:extLst>
              <a:ext uri="{FF2B5EF4-FFF2-40B4-BE49-F238E27FC236}">
                <a16:creationId xmlns:a16="http://schemas.microsoft.com/office/drawing/2014/main" id="{5FD8DBA1-EF04-DECD-39E0-91AF7454112D}"/>
              </a:ext>
            </a:extLst>
          </p:cNvPr>
          <p:cNvSpPr txBox="1">
            <a:spLocks/>
          </p:cNvSpPr>
          <p:nvPr/>
        </p:nvSpPr>
        <p:spPr>
          <a:xfrm>
            <a:off x="8932830" y="3632871"/>
            <a:ext cx="2119809" cy="2092881"/>
          </a:xfrm>
          <a:prstGeom prst="rect">
            <a:avLst/>
          </a:prstGeom>
          <a:noFill/>
        </p:spPr>
        <p:txBody>
          <a:bodyPr vert="horz" wrap="square" lIns="0" tIns="0" rIns="0" bIns="0" rtlCol="0" anchor="t"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D59DFF"/>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2400"/>
              </a:spcAft>
              <a:buClrTx/>
              <a:buSzTx/>
              <a:buFontTx/>
              <a:buNone/>
              <a:tabLst/>
              <a:defRPr/>
            </a:pPr>
            <a:r>
              <a:rPr kumimoji="0" lang="en-IN" sz="1700" b="0" i="0" u="none" strike="noStrike" kern="1200" cap="none" spc="0" normalizeH="0" baseline="0" noProof="0">
                <a:ln>
                  <a:noFill/>
                </a:ln>
                <a:solidFill>
                  <a:srgbClr val="FFFFFF"/>
                </a:solidFill>
                <a:effectLst/>
                <a:uLnTx/>
                <a:uFillTx/>
                <a:latin typeface="Söhne"/>
                <a:ea typeface="+mn-ea"/>
                <a:cs typeface="Segoe UI" pitchFamily="34" charset="0"/>
              </a:rPr>
              <a:t>“</a:t>
            </a:r>
            <a:r>
              <a:rPr kumimoji="0" lang="en-US" sz="1700" b="0" i="0" u="none" strike="noStrike" kern="1200" cap="none" spc="-50" normalizeH="0" baseline="0" noProof="0">
                <a:ln w="3175">
                  <a:noFill/>
                </a:ln>
                <a:solidFill>
                  <a:srgbClr val="D1D5DB"/>
                </a:solidFill>
                <a:effectLst/>
                <a:uLnTx/>
                <a:uFillTx/>
                <a:latin typeface="Söhne"/>
                <a:ea typeface="+mn-ea"/>
                <a:cs typeface="Segoe UI" pitchFamily="34" charset="0"/>
              </a:rPr>
              <a:t>Create a site for locating  </a:t>
            </a:r>
            <a:r>
              <a:rPr kumimoji="0" lang="en-US" sz="1700" b="0" i="0" u="none" strike="noStrike" kern="1200" cap="none" spc="-50" normalizeH="0" baseline="0" noProof="0">
                <a:ln w="3175">
                  <a:noFill/>
                </a:ln>
                <a:solidFill>
                  <a:srgbClr val="D59DFF"/>
                </a:solidFill>
                <a:effectLst/>
                <a:uLnTx/>
                <a:uFillTx/>
                <a:latin typeface="Söhne"/>
                <a:ea typeface="+mn-ea"/>
                <a:cs typeface="Segoe UI" pitchFamily="34" charset="0"/>
              </a:rPr>
              <a:t>&lt;Company name’s&gt; </a:t>
            </a:r>
            <a:r>
              <a:rPr kumimoji="0" lang="en-US" sz="1700" b="0" i="0" u="none" strike="noStrike" kern="1200" cap="none" spc="-50" normalizeH="0" baseline="0" noProof="0">
                <a:ln w="3175">
                  <a:noFill/>
                </a:ln>
                <a:solidFill>
                  <a:srgbClr val="D1D5DB"/>
                </a:solidFill>
                <a:effectLst/>
                <a:uLnTx/>
                <a:uFillTx/>
                <a:latin typeface="Söhne"/>
                <a:ea typeface="+mn-ea"/>
                <a:cs typeface="Segoe UI" pitchFamily="34" charset="0"/>
              </a:rPr>
              <a:t>authorized service centers, scheduling maintenance appointments, and accessing service packages.”</a:t>
            </a:r>
            <a:endParaRPr kumimoji="0" lang="en-IN" sz="1700" b="0" i="0" u="none" strike="noStrike" kern="1200" cap="none" spc="0" normalizeH="0" baseline="0" noProof="0">
              <a:ln>
                <a:noFill/>
              </a:ln>
              <a:solidFill>
                <a:srgbClr val="FFFFFF"/>
              </a:solidFill>
              <a:effectLst/>
              <a:uLnTx/>
              <a:uFillTx/>
              <a:latin typeface="Söhne"/>
              <a:ea typeface="+mn-ea"/>
              <a:cs typeface="Segoe UI" pitchFamily="34" charset="0"/>
            </a:endParaRPr>
          </a:p>
        </p:txBody>
      </p:sp>
      <p:sp>
        <p:nvSpPr>
          <p:cNvPr id="46" name="Freeform 45">
            <a:extLst>
              <a:ext uri="{FF2B5EF4-FFF2-40B4-BE49-F238E27FC236}">
                <a16:creationId xmlns:a16="http://schemas.microsoft.com/office/drawing/2014/main" id="{AC47DA07-4196-6E14-0BEA-903D11189293}"/>
              </a:ext>
              <a:ext uri="{C183D7F6-B498-43B3-948B-1728B52AA6E4}">
                <adec:decorative xmlns:adec="http://schemas.microsoft.com/office/drawing/2017/decorative" val="1"/>
              </a:ext>
            </a:extLst>
          </p:cNvPr>
          <p:cNvSpPr/>
          <p:nvPr/>
        </p:nvSpPr>
        <p:spPr>
          <a:xfrm>
            <a:off x="4517530" y="2084318"/>
            <a:ext cx="502031" cy="447108"/>
          </a:xfrm>
          <a:custGeom>
            <a:avLst/>
            <a:gdLst>
              <a:gd name="connsiteX0" fmla="*/ 64239 w 424507"/>
              <a:gd name="connsiteY0" fmla="*/ 353264 h 378065"/>
              <a:gd name="connsiteX1" fmla="*/ 64239 w 424507"/>
              <a:gd name="connsiteY1" fmla="*/ 24804 h 378065"/>
              <a:gd name="connsiteX2" fmla="*/ 55425 w 424507"/>
              <a:gd name="connsiteY2" fmla="*/ 1 h 378065"/>
              <a:gd name="connsiteX3" fmla="*/ 306636 w 424507"/>
              <a:gd name="connsiteY3" fmla="*/ 1 h 378065"/>
              <a:gd name="connsiteX4" fmla="*/ 331435 w 424507"/>
              <a:gd name="connsiteY4" fmla="*/ 24804 h 378065"/>
              <a:gd name="connsiteX5" fmla="*/ 331435 w 424507"/>
              <a:gd name="connsiteY5" fmla="*/ 55945 h 378065"/>
              <a:gd name="connsiteX6" fmla="*/ 236742 w 424507"/>
              <a:gd name="connsiteY6" fmla="*/ 156921 h 378065"/>
              <a:gd name="connsiteX7" fmla="*/ 331435 w 424507"/>
              <a:gd name="connsiteY7" fmla="*/ 257889 h 378065"/>
              <a:gd name="connsiteX8" fmla="*/ 331435 w 424507"/>
              <a:gd name="connsiteY8" fmla="*/ 307088 h 378065"/>
              <a:gd name="connsiteX9" fmla="*/ 121164 w 424507"/>
              <a:gd name="connsiteY9" fmla="*/ 307092 h 378065"/>
              <a:gd name="connsiteX10" fmla="*/ 113848 w 424507"/>
              <a:gd name="connsiteY10" fmla="*/ 314408 h 378065"/>
              <a:gd name="connsiteX11" fmla="*/ 113848 w 424507"/>
              <a:gd name="connsiteY11" fmla="*/ 353266 h 378065"/>
              <a:gd name="connsiteX12" fmla="*/ 89045 w 424507"/>
              <a:gd name="connsiteY12" fmla="*/ 378065 h 378065"/>
              <a:gd name="connsiteX13" fmla="*/ 64240 w 424507"/>
              <a:gd name="connsiteY13" fmla="*/ 353260 h 378065"/>
              <a:gd name="connsiteX14" fmla="*/ 101104 w 424507"/>
              <a:gd name="connsiteY14" fmla="*/ 260086 h 378065"/>
              <a:gd name="connsiteX15" fmla="*/ 108420 w 424507"/>
              <a:gd name="connsiteY15" fmla="*/ 267408 h 378065"/>
              <a:gd name="connsiteX16" fmla="*/ 244352 w 424507"/>
              <a:gd name="connsiteY16" fmla="*/ 267408 h 378065"/>
              <a:gd name="connsiteX17" fmla="*/ 251675 w 424507"/>
              <a:gd name="connsiteY17" fmla="*/ 260086 h 378065"/>
              <a:gd name="connsiteX18" fmla="*/ 244352 w 424507"/>
              <a:gd name="connsiteY18" fmla="*/ 252770 h 378065"/>
              <a:gd name="connsiteX19" fmla="*/ 108420 w 424507"/>
              <a:gd name="connsiteY19" fmla="*/ 252767 h 378065"/>
              <a:gd name="connsiteX20" fmla="*/ 101101 w 424507"/>
              <a:gd name="connsiteY20" fmla="*/ 260086 h 378065"/>
              <a:gd name="connsiteX21" fmla="*/ 101104 w 424507"/>
              <a:gd name="connsiteY21" fmla="*/ 208996 h 378065"/>
              <a:gd name="connsiteX22" fmla="*/ 108420 w 424507"/>
              <a:gd name="connsiteY22" fmla="*/ 216312 h 378065"/>
              <a:gd name="connsiteX23" fmla="*/ 208719 w 424507"/>
              <a:gd name="connsiteY23" fmla="*/ 216312 h 378065"/>
              <a:gd name="connsiteX24" fmla="*/ 216042 w 424507"/>
              <a:gd name="connsiteY24" fmla="*/ 208996 h 378065"/>
              <a:gd name="connsiteX25" fmla="*/ 208719 w 424507"/>
              <a:gd name="connsiteY25" fmla="*/ 201674 h 378065"/>
              <a:gd name="connsiteX26" fmla="*/ 108420 w 424507"/>
              <a:gd name="connsiteY26" fmla="*/ 201674 h 378065"/>
              <a:gd name="connsiteX27" fmla="*/ 101101 w 424507"/>
              <a:gd name="connsiteY27" fmla="*/ 208996 h 378065"/>
              <a:gd name="connsiteX28" fmla="*/ 101104 w 424507"/>
              <a:gd name="connsiteY28" fmla="*/ 157904 h 378065"/>
              <a:gd name="connsiteX29" fmla="*/ 108420 w 424507"/>
              <a:gd name="connsiteY29" fmla="*/ 165220 h 378065"/>
              <a:gd name="connsiteX30" fmla="*/ 198662 w 424507"/>
              <a:gd name="connsiteY30" fmla="*/ 165220 h 378065"/>
              <a:gd name="connsiteX31" fmla="*/ 205978 w 424507"/>
              <a:gd name="connsiteY31" fmla="*/ 157904 h 378065"/>
              <a:gd name="connsiteX32" fmla="*/ 198662 w 424507"/>
              <a:gd name="connsiteY32" fmla="*/ 150581 h 378065"/>
              <a:gd name="connsiteX33" fmla="*/ 108420 w 424507"/>
              <a:gd name="connsiteY33" fmla="*/ 150581 h 378065"/>
              <a:gd name="connsiteX34" fmla="*/ 101104 w 424507"/>
              <a:gd name="connsiteY34" fmla="*/ 157904 h 378065"/>
              <a:gd name="connsiteX35" fmla="*/ 101104 w 424507"/>
              <a:gd name="connsiteY35" fmla="*/ 106812 h 378065"/>
              <a:gd name="connsiteX36" fmla="*/ 108420 w 424507"/>
              <a:gd name="connsiteY36" fmla="*/ 114134 h 378065"/>
              <a:gd name="connsiteX37" fmla="*/ 207940 w 424507"/>
              <a:gd name="connsiteY37" fmla="*/ 114134 h 378065"/>
              <a:gd name="connsiteX38" fmla="*/ 215263 w 424507"/>
              <a:gd name="connsiteY38" fmla="*/ 106812 h 378065"/>
              <a:gd name="connsiteX39" fmla="*/ 207940 w 424507"/>
              <a:gd name="connsiteY39" fmla="*/ 99496 h 378065"/>
              <a:gd name="connsiteX40" fmla="*/ 108420 w 424507"/>
              <a:gd name="connsiteY40" fmla="*/ 99496 h 378065"/>
              <a:gd name="connsiteX41" fmla="*/ 101101 w 424507"/>
              <a:gd name="connsiteY41" fmla="*/ 106812 h 378065"/>
              <a:gd name="connsiteX42" fmla="*/ 101104 w 424507"/>
              <a:gd name="connsiteY42" fmla="*/ 55719 h 378065"/>
              <a:gd name="connsiteX43" fmla="*/ 108420 w 424507"/>
              <a:gd name="connsiteY43" fmla="*/ 63035 h 378065"/>
              <a:gd name="connsiteX44" fmla="*/ 242238 w 424507"/>
              <a:gd name="connsiteY44" fmla="*/ 63039 h 378065"/>
              <a:gd name="connsiteX45" fmla="*/ 249560 w 424507"/>
              <a:gd name="connsiteY45" fmla="*/ 55723 h 378065"/>
              <a:gd name="connsiteX46" fmla="*/ 242238 w 424507"/>
              <a:gd name="connsiteY46" fmla="*/ 48407 h 378065"/>
              <a:gd name="connsiteX47" fmla="*/ 108428 w 424507"/>
              <a:gd name="connsiteY47" fmla="*/ 48404 h 378065"/>
              <a:gd name="connsiteX48" fmla="*/ 101109 w 424507"/>
              <a:gd name="connsiteY48" fmla="*/ 55719 h 378065"/>
              <a:gd name="connsiteX49" fmla="*/ 395677 w 424507"/>
              <a:gd name="connsiteY49" fmla="*/ 353263 h 378065"/>
              <a:gd name="connsiteX50" fmla="*/ 395677 w 424507"/>
              <a:gd name="connsiteY50" fmla="*/ 321723 h 378065"/>
              <a:gd name="connsiteX51" fmla="*/ 128486 w 424507"/>
              <a:gd name="connsiteY51" fmla="*/ 321723 h 378065"/>
              <a:gd name="connsiteX52" fmla="*/ 128486 w 424507"/>
              <a:gd name="connsiteY52" fmla="*/ 353263 h 378065"/>
              <a:gd name="connsiteX53" fmla="*/ 119672 w 424507"/>
              <a:gd name="connsiteY53" fmla="*/ 378062 h 378065"/>
              <a:gd name="connsiteX54" fmla="*/ 370874 w 424507"/>
              <a:gd name="connsiteY54" fmla="*/ 378062 h 378065"/>
              <a:gd name="connsiteX55" fmla="*/ 395677 w 424507"/>
              <a:gd name="connsiteY55" fmla="*/ 353263 h 378065"/>
              <a:gd name="connsiteX56" fmla="*/ 0 w 424507"/>
              <a:gd name="connsiteY56" fmla="*/ 24803 h 378065"/>
              <a:gd name="connsiteX57" fmla="*/ 24803 w 424507"/>
              <a:gd name="connsiteY57" fmla="*/ 0 h 378065"/>
              <a:gd name="connsiteX58" fmla="*/ 49605 w 424507"/>
              <a:gd name="connsiteY58" fmla="*/ 24803 h 378065"/>
              <a:gd name="connsiteX59" fmla="*/ 49605 w 424507"/>
              <a:gd name="connsiteY59" fmla="*/ 56336 h 378065"/>
              <a:gd name="connsiteX60" fmla="*/ 1 w 424507"/>
              <a:gd name="connsiteY60" fmla="*/ 56336 h 378065"/>
              <a:gd name="connsiteX61" fmla="*/ 251373 w 424507"/>
              <a:gd name="connsiteY61" fmla="*/ 156918 h 378065"/>
              <a:gd name="connsiteX62" fmla="*/ 336362 w 424507"/>
              <a:gd name="connsiteY62" fmla="*/ 243445 h 378065"/>
              <a:gd name="connsiteX63" fmla="*/ 337131 w 424507"/>
              <a:gd name="connsiteY63" fmla="*/ 243368 h 378065"/>
              <a:gd name="connsiteX64" fmla="*/ 338228 w 424507"/>
              <a:gd name="connsiteY64" fmla="*/ 243475 h 378065"/>
              <a:gd name="connsiteX65" fmla="*/ 424507 w 424507"/>
              <a:gd name="connsiteY65" fmla="*/ 156922 h 378065"/>
              <a:gd name="connsiteX66" fmla="*/ 337946 w 424507"/>
              <a:gd name="connsiteY66" fmla="*/ 70352 h 378065"/>
              <a:gd name="connsiteX67" fmla="*/ 251376 w 424507"/>
              <a:gd name="connsiteY67" fmla="*/ 156922 h 378065"/>
              <a:gd name="connsiteX68" fmla="*/ 337935 w 424507"/>
              <a:gd name="connsiteY68" fmla="*/ 91585 h 378065"/>
              <a:gd name="connsiteX69" fmla="*/ 330619 w 424507"/>
              <a:gd name="connsiteY69" fmla="*/ 98901 h 378065"/>
              <a:gd name="connsiteX70" fmla="*/ 330619 w 424507"/>
              <a:gd name="connsiteY70" fmla="*/ 106086 h 378065"/>
              <a:gd name="connsiteX71" fmla="*/ 306428 w 424507"/>
              <a:gd name="connsiteY71" fmla="*/ 134656 h 378065"/>
              <a:gd name="connsiteX72" fmla="*/ 336336 w 424507"/>
              <a:gd name="connsiteY72" fmla="*/ 163999 h 378065"/>
              <a:gd name="connsiteX73" fmla="*/ 354816 w 424507"/>
              <a:gd name="connsiteY73" fmla="*/ 179172 h 378065"/>
              <a:gd name="connsiteX74" fmla="*/ 337941 w 424507"/>
              <a:gd name="connsiteY74" fmla="*/ 193871 h 378065"/>
              <a:gd name="connsiteX75" fmla="*/ 321062 w 424507"/>
              <a:gd name="connsiteY75" fmla="*/ 179172 h 378065"/>
              <a:gd name="connsiteX76" fmla="*/ 313740 w 424507"/>
              <a:gd name="connsiteY76" fmla="*/ 171851 h 378065"/>
              <a:gd name="connsiteX77" fmla="*/ 306425 w 424507"/>
              <a:gd name="connsiteY77" fmla="*/ 179172 h 378065"/>
              <a:gd name="connsiteX78" fmla="*/ 330616 w 424507"/>
              <a:gd name="connsiteY78" fmla="*/ 207746 h 378065"/>
              <a:gd name="connsiteX79" fmla="*/ 330616 w 424507"/>
              <a:gd name="connsiteY79" fmla="*/ 214932 h 378065"/>
              <a:gd name="connsiteX80" fmla="*/ 337937 w 424507"/>
              <a:gd name="connsiteY80" fmla="*/ 222248 h 378065"/>
              <a:gd name="connsiteX81" fmla="*/ 345253 w 424507"/>
              <a:gd name="connsiteY81" fmla="*/ 214932 h 378065"/>
              <a:gd name="connsiteX82" fmla="*/ 345253 w 424507"/>
              <a:gd name="connsiteY82" fmla="*/ 207746 h 378065"/>
              <a:gd name="connsiteX83" fmla="*/ 369451 w 424507"/>
              <a:gd name="connsiteY83" fmla="*/ 179172 h 378065"/>
              <a:gd name="connsiteX84" fmla="*/ 339459 w 424507"/>
              <a:gd name="connsiteY84" fmla="*/ 149699 h 378065"/>
              <a:gd name="connsiteX85" fmla="*/ 321060 w 424507"/>
              <a:gd name="connsiteY85" fmla="*/ 134663 h 378065"/>
              <a:gd name="connsiteX86" fmla="*/ 337938 w 424507"/>
              <a:gd name="connsiteY86" fmla="*/ 119965 h 378065"/>
              <a:gd name="connsiteX87" fmla="*/ 354813 w 424507"/>
              <a:gd name="connsiteY87" fmla="*/ 134663 h 378065"/>
              <a:gd name="connsiteX88" fmla="*/ 362136 w 424507"/>
              <a:gd name="connsiteY88" fmla="*/ 141986 h 378065"/>
              <a:gd name="connsiteX89" fmla="*/ 369451 w 424507"/>
              <a:gd name="connsiteY89" fmla="*/ 134663 h 378065"/>
              <a:gd name="connsiteX90" fmla="*/ 345254 w 424507"/>
              <a:gd name="connsiteY90" fmla="*/ 106093 h 378065"/>
              <a:gd name="connsiteX91" fmla="*/ 345254 w 424507"/>
              <a:gd name="connsiteY91" fmla="*/ 98908 h 378065"/>
              <a:gd name="connsiteX92" fmla="*/ 337935 w 424507"/>
              <a:gd name="connsiteY92" fmla="*/ 91585 h 378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424507" h="378065">
                <a:moveTo>
                  <a:pt x="64239" y="353264"/>
                </a:moveTo>
                <a:lnTo>
                  <a:pt x="64239" y="24804"/>
                </a:lnTo>
                <a:cubicBezTo>
                  <a:pt x="64239" y="15408"/>
                  <a:pt x="60929" y="6778"/>
                  <a:pt x="55425" y="1"/>
                </a:cubicBezTo>
                <a:lnTo>
                  <a:pt x="306636" y="1"/>
                </a:lnTo>
                <a:cubicBezTo>
                  <a:pt x="320311" y="1"/>
                  <a:pt x="331435" y="11128"/>
                  <a:pt x="331435" y="24804"/>
                </a:cubicBezTo>
                <a:lnTo>
                  <a:pt x="331435" y="55945"/>
                </a:lnTo>
                <a:cubicBezTo>
                  <a:pt x="278654" y="59315"/>
                  <a:pt x="236742" y="103300"/>
                  <a:pt x="236742" y="156921"/>
                </a:cubicBezTo>
                <a:cubicBezTo>
                  <a:pt x="236742" y="210539"/>
                  <a:pt x="278653" y="254516"/>
                  <a:pt x="331435" y="257889"/>
                </a:cubicBezTo>
                <a:lnTo>
                  <a:pt x="331435" y="307088"/>
                </a:lnTo>
                <a:lnTo>
                  <a:pt x="121164" y="307092"/>
                </a:lnTo>
                <a:cubicBezTo>
                  <a:pt x="117125" y="307092"/>
                  <a:pt x="113848" y="310365"/>
                  <a:pt x="113848" y="314408"/>
                </a:cubicBezTo>
                <a:lnTo>
                  <a:pt x="113848" y="353266"/>
                </a:lnTo>
                <a:cubicBezTo>
                  <a:pt x="113848" y="366941"/>
                  <a:pt x="102721" y="378065"/>
                  <a:pt x="89045" y="378065"/>
                </a:cubicBezTo>
                <a:cubicBezTo>
                  <a:pt x="75364" y="378062"/>
                  <a:pt x="64240" y="366931"/>
                  <a:pt x="64240" y="353260"/>
                </a:cubicBezTo>
                <a:close/>
                <a:moveTo>
                  <a:pt x="101104" y="260086"/>
                </a:moveTo>
                <a:cubicBezTo>
                  <a:pt x="101104" y="264125"/>
                  <a:pt x="104377" y="267408"/>
                  <a:pt x="108420" y="267408"/>
                </a:cubicBezTo>
                <a:lnTo>
                  <a:pt x="244352" y="267408"/>
                </a:lnTo>
                <a:cubicBezTo>
                  <a:pt x="248391" y="267408"/>
                  <a:pt x="251675" y="264134"/>
                  <a:pt x="251675" y="260086"/>
                </a:cubicBezTo>
                <a:cubicBezTo>
                  <a:pt x="251675" y="256040"/>
                  <a:pt x="248391" y="252770"/>
                  <a:pt x="244352" y="252770"/>
                </a:cubicBezTo>
                <a:lnTo>
                  <a:pt x="108420" y="252767"/>
                </a:lnTo>
                <a:cubicBezTo>
                  <a:pt x="104377" y="252767"/>
                  <a:pt x="101101" y="256047"/>
                  <a:pt x="101101" y="260086"/>
                </a:cubicBezTo>
                <a:close/>
                <a:moveTo>
                  <a:pt x="101104" y="208996"/>
                </a:moveTo>
                <a:cubicBezTo>
                  <a:pt x="101104" y="213035"/>
                  <a:pt x="104377" y="216312"/>
                  <a:pt x="108420" y="216312"/>
                </a:cubicBezTo>
                <a:lnTo>
                  <a:pt x="208719" y="216312"/>
                </a:lnTo>
                <a:cubicBezTo>
                  <a:pt x="212758" y="216312"/>
                  <a:pt x="216042" y="213039"/>
                  <a:pt x="216042" y="208996"/>
                </a:cubicBezTo>
                <a:cubicBezTo>
                  <a:pt x="216042" y="204948"/>
                  <a:pt x="212758" y="201674"/>
                  <a:pt x="208719" y="201674"/>
                </a:cubicBezTo>
                <a:lnTo>
                  <a:pt x="108420" y="201674"/>
                </a:lnTo>
                <a:cubicBezTo>
                  <a:pt x="104377" y="201674"/>
                  <a:pt x="101101" y="204957"/>
                  <a:pt x="101101" y="208996"/>
                </a:cubicBezTo>
                <a:close/>
                <a:moveTo>
                  <a:pt x="101104" y="157904"/>
                </a:moveTo>
                <a:cubicBezTo>
                  <a:pt x="101104" y="161943"/>
                  <a:pt x="104377" y="165220"/>
                  <a:pt x="108420" y="165220"/>
                </a:cubicBezTo>
                <a:lnTo>
                  <a:pt x="198662" y="165220"/>
                </a:lnTo>
                <a:cubicBezTo>
                  <a:pt x="202708" y="165220"/>
                  <a:pt x="205978" y="161947"/>
                  <a:pt x="205978" y="157904"/>
                </a:cubicBezTo>
                <a:cubicBezTo>
                  <a:pt x="205978" y="153855"/>
                  <a:pt x="202701" y="150581"/>
                  <a:pt x="198662" y="150581"/>
                </a:cubicBezTo>
                <a:lnTo>
                  <a:pt x="108420" y="150581"/>
                </a:lnTo>
                <a:cubicBezTo>
                  <a:pt x="104381" y="150581"/>
                  <a:pt x="101104" y="153865"/>
                  <a:pt x="101104" y="157904"/>
                </a:cubicBezTo>
                <a:close/>
                <a:moveTo>
                  <a:pt x="101104" y="106812"/>
                </a:moveTo>
                <a:cubicBezTo>
                  <a:pt x="101104" y="110858"/>
                  <a:pt x="104377" y="114134"/>
                  <a:pt x="108420" y="114134"/>
                </a:cubicBezTo>
                <a:lnTo>
                  <a:pt x="207940" y="114134"/>
                </a:lnTo>
                <a:cubicBezTo>
                  <a:pt x="211979" y="114134"/>
                  <a:pt x="215263" y="110860"/>
                  <a:pt x="215263" y="106812"/>
                </a:cubicBezTo>
                <a:cubicBezTo>
                  <a:pt x="215263" y="102766"/>
                  <a:pt x="211979" y="99496"/>
                  <a:pt x="207940" y="99496"/>
                </a:cubicBezTo>
                <a:lnTo>
                  <a:pt x="108420" y="99496"/>
                </a:lnTo>
                <a:cubicBezTo>
                  <a:pt x="104377" y="99489"/>
                  <a:pt x="101101" y="102769"/>
                  <a:pt x="101101" y="106812"/>
                </a:cubicBezTo>
                <a:close/>
                <a:moveTo>
                  <a:pt x="101104" y="55719"/>
                </a:moveTo>
                <a:cubicBezTo>
                  <a:pt x="101104" y="59759"/>
                  <a:pt x="104377" y="63035"/>
                  <a:pt x="108420" y="63035"/>
                </a:cubicBezTo>
                <a:lnTo>
                  <a:pt x="242238" y="63039"/>
                </a:lnTo>
                <a:cubicBezTo>
                  <a:pt x="246286" y="63039"/>
                  <a:pt x="249560" y="59762"/>
                  <a:pt x="249560" y="55723"/>
                </a:cubicBezTo>
                <a:cubicBezTo>
                  <a:pt x="249560" y="51677"/>
                  <a:pt x="246277" y="48407"/>
                  <a:pt x="242238" y="48407"/>
                </a:cubicBezTo>
                <a:lnTo>
                  <a:pt x="108428" y="48404"/>
                </a:lnTo>
                <a:cubicBezTo>
                  <a:pt x="104386" y="48404"/>
                  <a:pt x="101109" y="51680"/>
                  <a:pt x="101109" y="55719"/>
                </a:cubicBezTo>
                <a:close/>
                <a:moveTo>
                  <a:pt x="395677" y="353263"/>
                </a:moveTo>
                <a:lnTo>
                  <a:pt x="395677" y="321723"/>
                </a:lnTo>
                <a:lnTo>
                  <a:pt x="128486" y="321723"/>
                </a:lnTo>
                <a:lnTo>
                  <a:pt x="128486" y="353263"/>
                </a:lnTo>
                <a:cubicBezTo>
                  <a:pt x="128486" y="362655"/>
                  <a:pt x="125176" y="371278"/>
                  <a:pt x="119672" y="378062"/>
                </a:cubicBezTo>
                <a:lnTo>
                  <a:pt x="370874" y="378062"/>
                </a:lnTo>
                <a:cubicBezTo>
                  <a:pt x="384549" y="378056"/>
                  <a:pt x="395677" y="366939"/>
                  <a:pt x="395677" y="353263"/>
                </a:cubicBezTo>
                <a:close/>
                <a:moveTo>
                  <a:pt x="0" y="24803"/>
                </a:moveTo>
                <a:cubicBezTo>
                  <a:pt x="0" y="11127"/>
                  <a:pt x="11127" y="0"/>
                  <a:pt x="24803" y="0"/>
                </a:cubicBezTo>
                <a:cubicBezTo>
                  <a:pt x="38478" y="0"/>
                  <a:pt x="49605" y="11127"/>
                  <a:pt x="49605" y="24803"/>
                </a:cubicBezTo>
                <a:lnTo>
                  <a:pt x="49605" y="56336"/>
                </a:lnTo>
                <a:lnTo>
                  <a:pt x="1" y="56336"/>
                </a:lnTo>
                <a:close/>
                <a:moveTo>
                  <a:pt x="251373" y="156918"/>
                </a:moveTo>
                <a:cubicBezTo>
                  <a:pt x="251373" y="204122"/>
                  <a:pt x="289359" y="242598"/>
                  <a:pt x="336362" y="243445"/>
                </a:cubicBezTo>
                <a:cubicBezTo>
                  <a:pt x="336617" y="243415"/>
                  <a:pt x="336871" y="243368"/>
                  <a:pt x="337131" y="243368"/>
                </a:cubicBezTo>
                <a:cubicBezTo>
                  <a:pt x="337509" y="243368"/>
                  <a:pt x="337864" y="243422"/>
                  <a:pt x="338228" y="243475"/>
                </a:cubicBezTo>
                <a:cubicBezTo>
                  <a:pt x="385830" y="243325"/>
                  <a:pt x="424507" y="204556"/>
                  <a:pt x="424507" y="156922"/>
                </a:cubicBezTo>
                <a:cubicBezTo>
                  <a:pt x="424507" y="109190"/>
                  <a:pt x="385676" y="70352"/>
                  <a:pt x="337946" y="70352"/>
                </a:cubicBezTo>
                <a:cubicBezTo>
                  <a:pt x="290210" y="70348"/>
                  <a:pt x="251376" y="109184"/>
                  <a:pt x="251376" y="156922"/>
                </a:cubicBezTo>
                <a:close/>
                <a:moveTo>
                  <a:pt x="337935" y="91585"/>
                </a:moveTo>
                <a:cubicBezTo>
                  <a:pt x="333896" y="91585"/>
                  <a:pt x="330622" y="94862"/>
                  <a:pt x="330619" y="98901"/>
                </a:cubicBezTo>
                <a:lnTo>
                  <a:pt x="330619" y="106086"/>
                </a:lnTo>
                <a:cubicBezTo>
                  <a:pt x="317703" y="108738"/>
                  <a:pt x="306428" y="118420"/>
                  <a:pt x="306428" y="134656"/>
                </a:cubicBezTo>
                <a:cubicBezTo>
                  <a:pt x="306428" y="157469"/>
                  <a:pt x="324426" y="161401"/>
                  <a:pt x="336336" y="163999"/>
                </a:cubicBezTo>
                <a:cubicBezTo>
                  <a:pt x="350021" y="166989"/>
                  <a:pt x="354816" y="168945"/>
                  <a:pt x="354816" y="179172"/>
                </a:cubicBezTo>
                <a:cubicBezTo>
                  <a:pt x="354816" y="190778"/>
                  <a:pt x="344206" y="193871"/>
                  <a:pt x="337941" y="193871"/>
                </a:cubicBezTo>
                <a:cubicBezTo>
                  <a:pt x="331675" y="193871"/>
                  <a:pt x="321062" y="190775"/>
                  <a:pt x="321062" y="179172"/>
                </a:cubicBezTo>
                <a:cubicBezTo>
                  <a:pt x="321062" y="175127"/>
                  <a:pt x="317786" y="171851"/>
                  <a:pt x="313740" y="171851"/>
                </a:cubicBezTo>
                <a:cubicBezTo>
                  <a:pt x="309695" y="171851"/>
                  <a:pt x="306425" y="175127"/>
                  <a:pt x="306425" y="179172"/>
                </a:cubicBezTo>
                <a:cubicBezTo>
                  <a:pt x="306425" y="195416"/>
                  <a:pt x="317699" y="205095"/>
                  <a:pt x="330616" y="207746"/>
                </a:cubicBezTo>
                <a:lnTo>
                  <a:pt x="330616" y="214932"/>
                </a:lnTo>
                <a:cubicBezTo>
                  <a:pt x="330616" y="218971"/>
                  <a:pt x="333892" y="222248"/>
                  <a:pt x="337937" y="222248"/>
                </a:cubicBezTo>
                <a:cubicBezTo>
                  <a:pt x="341983" y="222248"/>
                  <a:pt x="345253" y="218971"/>
                  <a:pt x="345253" y="214932"/>
                </a:cubicBezTo>
                <a:lnTo>
                  <a:pt x="345253" y="207746"/>
                </a:lnTo>
                <a:cubicBezTo>
                  <a:pt x="358169" y="205102"/>
                  <a:pt x="369451" y="195416"/>
                  <a:pt x="369451" y="179172"/>
                </a:cubicBezTo>
                <a:cubicBezTo>
                  <a:pt x="369451" y="156243"/>
                  <a:pt x="351399" y="152307"/>
                  <a:pt x="339459" y="149699"/>
                </a:cubicBezTo>
                <a:cubicBezTo>
                  <a:pt x="325831" y="146727"/>
                  <a:pt x="321060" y="144784"/>
                  <a:pt x="321060" y="134663"/>
                </a:cubicBezTo>
                <a:cubicBezTo>
                  <a:pt x="321060" y="123058"/>
                  <a:pt x="331669" y="119965"/>
                  <a:pt x="337938" y="119965"/>
                </a:cubicBezTo>
                <a:cubicBezTo>
                  <a:pt x="344204" y="119965"/>
                  <a:pt x="354813" y="123062"/>
                  <a:pt x="354813" y="134663"/>
                </a:cubicBezTo>
                <a:cubicBezTo>
                  <a:pt x="354813" y="138713"/>
                  <a:pt x="358097" y="141986"/>
                  <a:pt x="362136" y="141986"/>
                </a:cubicBezTo>
                <a:cubicBezTo>
                  <a:pt x="366175" y="141986"/>
                  <a:pt x="369451" y="138709"/>
                  <a:pt x="369451" y="134663"/>
                </a:cubicBezTo>
                <a:cubicBezTo>
                  <a:pt x="369451" y="118423"/>
                  <a:pt x="358174" y="108741"/>
                  <a:pt x="345254" y="106093"/>
                </a:cubicBezTo>
                <a:lnTo>
                  <a:pt x="345254" y="98908"/>
                </a:lnTo>
                <a:cubicBezTo>
                  <a:pt x="345254" y="94858"/>
                  <a:pt x="341974" y="91585"/>
                  <a:pt x="337935" y="91585"/>
                </a:cubicBezTo>
                <a:close/>
              </a:path>
            </a:pathLst>
          </a:custGeom>
          <a:gradFill>
            <a:gsLst>
              <a:gs pos="0">
                <a:srgbClr val="FE87C2"/>
              </a:gs>
              <a:gs pos="100000">
                <a:srgbClr val="01B0F0"/>
              </a:gs>
            </a:gsLst>
            <a:lin ang="2700000" scaled="1"/>
          </a:gradFill>
          <a:ln w="8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Rounded Rectangle 46">
            <a:extLst>
              <a:ext uri="{FF2B5EF4-FFF2-40B4-BE49-F238E27FC236}">
                <a16:creationId xmlns:a16="http://schemas.microsoft.com/office/drawing/2014/main" id="{0F23FC39-DD17-ED67-4254-BE65D4F7AF71}"/>
              </a:ext>
              <a:ext uri="{C183D7F6-B498-43B3-948B-1728B52AA6E4}">
                <adec:decorative xmlns:adec="http://schemas.microsoft.com/office/drawing/2017/decorative" val="1"/>
              </a:ext>
            </a:extLst>
          </p:cNvPr>
          <p:cNvSpPr/>
          <p:nvPr/>
        </p:nvSpPr>
        <p:spPr bwMode="auto">
          <a:xfrm>
            <a:off x="3626225" y="1600433"/>
            <a:ext cx="2286000" cy="4697939"/>
          </a:xfrm>
          <a:prstGeom prst="roundRect">
            <a:avLst>
              <a:gd name="adj" fmla="val 9135"/>
            </a:avLst>
          </a:prstGeom>
          <a:noFill/>
          <a:ln w="19050">
            <a:gradFill flip="none" rotWithShape="1">
              <a:gsLst>
                <a:gs pos="0">
                  <a:srgbClr val="A9BEE3"/>
                </a:gs>
                <a:gs pos="100000">
                  <a:srgbClr val="C8A6D7"/>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91F2C"/>
              </a:solidFill>
              <a:effectLst/>
              <a:uLnTx/>
              <a:uFillTx/>
              <a:latin typeface="Segoe UI"/>
              <a:ea typeface="Segoe UI" pitchFamily="34" charset="0"/>
              <a:cs typeface="Segoe UI" pitchFamily="34" charset="0"/>
            </a:endParaRPr>
          </a:p>
        </p:txBody>
      </p:sp>
      <p:sp>
        <p:nvSpPr>
          <p:cNvPr id="49" name="Freeform 48">
            <a:extLst>
              <a:ext uri="{FF2B5EF4-FFF2-40B4-BE49-F238E27FC236}">
                <a16:creationId xmlns:a16="http://schemas.microsoft.com/office/drawing/2014/main" id="{8B4A8294-F06E-E61B-882E-9F9C98E310C0}"/>
              </a:ext>
              <a:ext uri="{C183D7F6-B498-43B3-948B-1728B52AA6E4}">
                <adec:decorative xmlns:adec="http://schemas.microsoft.com/office/drawing/2017/decorative" val="1"/>
              </a:ext>
            </a:extLst>
          </p:cNvPr>
          <p:cNvSpPr/>
          <p:nvPr/>
        </p:nvSpPr>
        <p:spPr>
          <a:xfrm>
            <a:off x="7127281" y="2088720"/>
            <a:ext cx="521624" cy="447108"/>
          </a:xfrm>
          <a:custGeom>
            <a:avLst/>
            <a:gdLst>
              <a:gd name="connsiteX0" fmla="*/ 77490 w 464929"/>
              <a:gd name="connsiteY0" fmla="*/ 0 h 398512"/>
              <a:gd name="connsiteX1" fmla="*/ 77490 w 464929"/>
              <a:gd name="connsiteY1" fmla="*/ 146675 h 398512"/>
              <a:gd name="connsiteX2" fmla="*/ 154977 w 464929"/>
              <a:gd name="connsiteY2" fmla="*/ 188187 h 398512"/>
              <a:gd name="connsiteX3" fmla="*/ 154977 w 464929"/>
              <a:gd name="connsiteY3" fmla="*/ 110700 h 398512"/>
              <a:gd name="connsiteX4" fmla="*/ 309953 w 464929"/>
              <a:gd name="connsiteY4" fmla="*/ 188187 h 398512"/>
              <a:gd name="connsiteX5" fmla="*/ 309953 w 464929"/>
              <a:gd name="connsiteY5" fmla="*/ 110700 h 398512"/>
              <a:gd name="connsiteX6" fmla="*/ 464930 w 464929"/>
              <a:gd name="connsiteY6" fmla="*/ 188187 h 398512"/>
              <a:gd name="connsiteX7" fmla="*/ 464930 w 464929"/>
              <a:gd name="connsiteY7" fmla="*/ 398513 h 398512"/>
              <a:gd name="connsiteX8" fmla="*/ 0 w 464929"/>
              <a:gd name="connsiteY8" fmla="*/ 398513 h 398512"/>
              <a:gd name="connsiteX9" fmla="*/ 0 w 464929"/>
              <a:gd name="connsiteY9" fmla="*/ 0 h 398512"/>
              <a:gd name="connsiteX10" fmla="*/ 404048 w 464929"/>
              <a:gd name="connsiteY10" fmla="*/ 260140 h 398512"/>
              <a:gd name="connsiteX11" fmla="*/ 326562 w 464929"/>
              <a:gd name="connsiteY11" fmla="*/ 260140 h 398512"/>
              <a:gd name="connsiteX12" fmla="*/ 326562 w 464929"/>
              <a:gd name="connsiteY12" fmla="*/ 315489 h 398512"/>
              <a:gd name="connsiteX13" fmla="*/ 404048 w 464929"/>
              <a:gd name="connsiteY13" fmla="*/ 315489 h 398512"/>
              <a:gd name="connsiteX14" fmla="*/ 271211 w 464929"/>
              <a:gd name="connsiteY14" fmla="*/ 260140 h 398512"/>
              <a:gd name="connsiteX15" fmla="*/ 193725 w 464929"/>
              <a:gd name="connsiteY15" fmla="*/ 260140 h 398512"/>
              <a:gd name="connsiteX16" fmla="*/ 193725 w 464929"/>
              <a:gd name="connsiteY16" fmla="*/ 315489 h 398512"/>
              <a:gd name="connsiteX17" fmla="*/ 271211 w 464929"/>
              <a:gd name="connsiteY17" fmla="*/ 315489 h 398512"/>
              <a:gd name="connsiteX18" fmla="*/ 138374 w 464929"/>
              <a:gd name="connsiteY18" fmla="*/ 260140 h 398512"/>
              <a:gd name="connsiteX19" fmla="*/ 60888 w 464929"/>
              <a:gd name="connsiteY19" fmla="*/ 260140 h 398512"/>
              <a:gd name="connsiteX20" fmla="*/ 60888 w 464929"/>
              <a:gd name="connsiteY20" fmla="*/ 315489 h 398512"/>
              <a:gd name="connsiteX21" fmla="*/ 138374 w 464929"/>
              <a:gd name="connsiteY21" fmla="*/ 315489 h 3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4929" h="398512">
                <a:moveTo>
                  <a:pt x="77490" y="0"/>
                </a:moveTo>
                <a:lnTo>
                  <a:pt x="77490" y="146675"/>
                </a:lnTo>
                <a:lnTo>
                  <a:pt x="154977" y="188187"/>
                </a:lnTo>
                <a:lnTo>
                  <a:pt x="154977" y="110700"/>
                </a:lnTo>
                <a:lnTo>
                  <a:pt x="309953" y="188187"/>
                </a:lnTo>
                <a:lnTo>
                  <a:pt x="309953" y="110700"/>
                </a:lnTo>
                <a:lnTo>
                  <a:pt x="464930" y="188187"/>
                </a:lnTo>
                <a:lnTo>
                  <a:pt x="464930" y="398513"/>
                </a:lnTo>
                <a:lnTo>
                  <a:pt x="0" y="398513"/>
                </a:lnTo>
                <a:lnTo>
                  <a:pt x="0" y="0"/>
                </a:lnTo>
                <a:close/>
                <a:moveTo>
                  <a:pt x="404048" y="260140"/>
                </a:moveTo>
                <a:lnTo>
                  <a:pt x="326562" y="260140"/>
                </a:lnTo>
                <a:lnTo>
                  <a:pt x="326562" y="315489"/>
                </a:lnTo>
                <a:lnTo>
                  <a:pt x="404048" y="315489"/>
                </a:lnTo>
                <a:close/>
                <a:moveTo>
                  <a:pt x="271211" y="260140"/>
                </a:moveTo>
                <a:lnTo>
                  <a:pt x="193725" y="260140"/>
                </a:lnTo>
                <a:lnTo>
                  <a:pt x="193725" y="315489"/>
                </a:lnTo>
                <a:lnTo>
                  <a:pt x="271211" y="315489"/>
                </a:lnTo>
                <a:close/>
                <a:moveTo>
                  <a:pt x="138374" y="260140"/>
                </a:moveTo>
                <a:lnTo>
                  <a:pt x="60888" y="260140"/>
                </a:lnTo>
                <a:lnTo>
                  <a:pt x="60888" y="315489"/>
                </a:lnTo>
                <a:lnTo>
                  <a:pt x="138374" y="315489"/>
                </a:lnTo>
                <a:close/>
              </a:path>
            </a:pathLst>
          </a:custGeom>
          <a:gradFill>
            <a:gsLst>
              <a:gs pos="0">
                <a:srgbClr val="FE87C2"/>
              </a:gs>
              <a:gs pos="100000">
                <a:srgbClr val="01B0F0"/>
              </a:gs>
            </a:gsLst>
            <a:lin ang="2700000" scaled="1"/>
          </a:gradFill>
          <a:ln w="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Rounded Rectangle 49">
            <a:extLst>
              <a:ext uri="{FF2B5EF4-FFF2-40B4-BE49-F238E27FC236}">
                <a16:creationId xmlns:a16="http://schemas.microsoft.com/office/drawing/2014/main" id="{AC9C9D27-591D-1EA6-5A3A-F31586D58A4E}"/>
              </a:ext>
              <a:ext uri="{C183D7F6-B498-43B3-948B-1728B52AA6E4}">
                <adec:decorative xmlns:adec="http://schemas.microsoft.com/office/drawing/2017/decorative" val="1"/>
              </a:ext>
            </a:extLst>
          </p:cNvPr>
          <p:cNvSpPr/>
          <p:nvPr/>
        </p:nvSpPr>
        <p:spPr bwMode="auto">
          <a:xfrm>
            <a:off x="6237980" y="1600433"/>
            <a:ext cx="2286000" cy="4697939"/>
          </a:xfrm>
          <a:prstGeom prst="roundRect">
            <a:avLst>
              <a:gd name="adj" fmla="val 9135"/>
            </a:avLst>
          </a:prstGeom>
          <a:noFill/>
          <a:ln w="19050">
            <a:gradFill flip="none" rotWithShape="1">
              <a:gsLst>
                <a:gs pos="0">
                  <a:srgbClr val="A9BEE3"/>
                </a:gs>
                <a:gs pos="100000">
                  <a:srgbClr val="C8A6D7"/>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91F2C"/>
              </a:solidFill>
              <a:effectLst/>
              <a:uLnTx/>
              <a:uFillTx/>
              <a:latin typeface="Segoe UI"/>
              <a:ea typeface="Segoe UI" pitchFamily="34" charset="0"/>
              <a:cs typeface="Segoe UI" pitchFamily="34" charset="0"/>
            </a:endParaRPr>
          </a:p>
        </p:txBody>
      </p:sp>
      <p:sp>
        <p:nvSpPr>
          <p:cNvPr id="52" name="Freeform 51">
            <a:extLst>
              <a:ext uri="{FF2B5EF4-FFF2-40B4-BE49-F238E27FC236}">
                <a16:creationId xmlns:a16="http://schemas.microsoft.com/office/drawing/2014/main" id="{F71A0EB0-EB2B-610E-D289-544EB41352CC}"/>
              </a:ext>
              <a:ext uri="{C183D7F6-B498-43B3-948B-1728B52AA6E4}">
                <adec:decorative xmlns:adec="http://schemas.microsoft.com/office/drawing/2017/decorative" val="1"/>
              </a:ext>
            </a:extLst>
          </p:cNvPr>
          <p:cNvSpPr/>
          <p:nvPr/>
        </p:nvSpPr>
        <p:spPr>
          <a:xfrm>
            <a:off x="9740377" y="2095279"/>
            <a:ext cx="589885" cy="415181"/>
          </a:xfrm>
          <a:custGeom>
            <a:avLst/>
            <a:gdLst>
              <a:gd name="connsiteX0" fmla="*/ 1059068 w 1059297"/>
              <a:gd name="connsiteY0" fmla="*/ 431468 h 745569"/>
              <a:gd name="connsiteX1" fmla="*/ 921782 w 1059297"/>
              <a:gd name="connsiteY1" fmla="*/ 431468 h 745569"/>
              <a:gd name="connsiteX2" fmla="*/ 887811 w 1059297"/>
              <a:gd name="connsiteY2" fmla="*/ 411856 h 745569"/>
              <a:gd name="connsiteX3" fmla="*/ 887811 w 1059297"/>
              <a:gd name="connsiteY3" fmla="*/ 372632 h 745569"/>
              <a:gd name="connsiteX4" fmla="*/ 921782 w 1059297"/>
              <a:gd name="connsiteY4" fmla="*/ 353020 h 745569"/>
              <a:gd name="connsiteX5" fmla="*/ 1036120 w 1059297"/>
              <a:gd name="connsiteY5" fmla="*/ 353020 h 745569"/>
              <a:gd name="connsiteX6" fmla="*/ 957487 w 1059297"/>
              <a:gd name="connsiteY6" fmla="*/ 267155 h 745569"/>
              <a:gd name="connsiteX7" fmla="*/ 845487 w 1059297"/>
              <a:gd name="connsiteY7" fmla="*/ 235347 h 745569"/>
              <a:gd name="connsiteX8" fmla="*/ 782930 w 1059297"/>
              <a:gd name="connsiteY8" fmla="*/ 235347 h 745569"/>
              <a:gd name="connsiteX9" fmla="*/ 710951 w 1059297"/>
              <a:gd name="connsiteY9" fmla="*/ 26477 h 745569"/>
              <a:gd name="connsiteX10" fmla="*/ 696654 w 1059297"/>
              <a:gd name="connsiteY10" fmla="*/ 7302 h 745569"/>
              <a:gd name="connsiteX11" fmla="*/ 673881 w 1059297"/>
              <a:gd name="connsiteY11" fmla="*/ 0 h 745569"/>
              <a:gd name="connsiteX12" fmla="*/ 228291 w 1059297"/>
              <a:gd name="connsiteY12" fmla="*/ 0 h 745569"/>
              <a:gd name="connsiteX13" fmla="*/ 205518 w 1059297"/>
              <a:gd name="connsiteY13" fmla="*/ 7302 h 745569"/>
              <a:gd name="connsiteX14" fmla="*/ 191220 w 1059297"/>
              <a:gd name="connsiteY14" fmla="*/ 26477 h 745569"/>
              <a:gd name="connsiteX15" fmla="*/ 119242 w 1059297"/>
              <a:gd name="connsiteY15" fmla="*/ 235347 h 745569"/>
              <a:gd name="connsiteX16" fmla="*/ 110813 w 1059297"/>
              <a:gd name="connsiteY16" fmla="*/ 235347 h 745569"/>
              <a:gd name="connsiteX17" fmla="*/ 32509 w 1059297"/>
              <a:gd name="connsiteY17" fmla="*/ 267856 h 745569"/>
              <a:gd name="connsiteX18" fmla="*/ 0 w 1059297"/>
              <a:gd name="connsiteY18" fmla="*/ 346157 h 745569"/>
              <a:gd name="connsiteX19" fmla="*/ 0 w 1059297"/>
              <a:gd name="connsiteY19" fmla="*/ 353020 h 745569"/>
              <a:gd name="connsiteX20" fmla="*/ 98061 w 1059297"/>
              <a:gd name="connsiteY20" fmla="*/ 353020 h 745569"/>
              <a:gd name="connsiteX21" fmla="*/ 132034 w 1059297"/>
              <a:gd name="connsiteY21" fmla="*/ 372632 h 745569"/>
              <a:gd name="connsiteX22" fmla="*/ 132034 w 1059297"/>
              <a:gd name="connsiteY22" fmla="*/ 411856 h 745569"/>
              <a:gd name="connsiteX23" fmla="*/ 98061 w 1059297"/>
              <a:gd name="connsiteY23" fmla="*/ 431468 h 745569"/>
              <a:gd name="connsiteX24" fmla="*/ 0 w 1059297"/>
              <a:gd name="connsiteY24" fmla="*/ 431468 h 745569"/>
              <a:gd name="connsiteX25" fmla="*/ 0 w 1059297"/>
              <a:gd name="connsiteY25" fmla="*/ 588365 h 745569"/>
              <a:gd name="connsiteX26" fmla="*/ 11487 w 1059297"/>
              <a:gd name="connsiteY26" fmla="*/ 616102 h 745569"/>
              <a:gd name="connsiteX27" fmla="*/ 39224 w 1059297"/>
              <a:gd name="connsiteY27" fmla="*/ 627589 h 745569"/>
              <a:gd name="connsiteX28" fmla="*/ 102968 w 1059297"/>
              <a:gd name="connsiteY28" fmla="*/ 627589 h 745569"/>
              <a:gd name="connsiteX29" fmla="*/ 188123 w 1059297"/>
              <a:gd name="connsiteY29" fmla="*/ 730625 h 745569"/>
              <a:gd name="connsiteX30" fmla="*/ 321802 w 1059297"/>
              <a:gd name="connsiteY30" fmla="*/ 730625 h 745569"/>
              <a:gd name="connsiteX31" fmla="*/ 406955 w 1059297"/>
              <a:gd name="connsiteY31" fmla="*/ 627589 h 745569"/>
              <a:gd name="connsiteX32" fmla="*/ 652119 w 1059297"/>
              <a:gd name="connsiteY32" fmla="*/ 627589 h 745569"/>
              <a:gd name="connsiteX33" fmla="*/ 737274 w 1059297"/>
              <a:gd name="connsiteY33" fmla="*/ 730625 h 745569"/>
              <a:gd name="connsiteX34" fmla="*/ 870954 w 1059297"/>
              <a:gd name="connsiteY34" fmla="*/ 730625 h 745569"/>
              <a:gd name="connsiteX35" fmla="*/ 956109 w 1059297"/>
              <a:gd name="connsiteY35" fmla="*/ 627589 h 745569"/>
              <a:gd name="connsiteX36" fmla="*/ 1019850 w 1059297"/>
              <a:gd name="connsiteY36" fmla="*/ 627589 h 745569"/>
              <a:gd name="connsiteX37" fmla="*/ 1047587 w 1059297"/>
              <a:gd name="connsiteY37" fmla="*/ 616102 h 745569"/>
              <a:gd name="connsiteX38" fmla="*/ 1059074 w 1059297"/>
              <a:gd name="connsiteY38" fmla="*/ 588365 h 745569"/>
              <a:gd name="connsiteX39" fmla="*/ 1059074 w 1059297"/>
              <a:gd name="connsiteY39" fmla="*/ 448926 h 745569"/>
              <a:gd name="connsiteX40" fmla="*/ 1059074 w 1059297"/>
              <a:gd name="connsiteY40" fmla="*/ 431468 h 745569"/>
              <a:gd name="connsiteX41" fmla="*/ 699973 w 1059297"/>
              <a:gd name="connsiteY41" fmla="*/ 235347 h 745569"/>
              <a:gd name="connsiteX42" fmla="*/ 490315 w 1059297"/>
              <a:gd name="connsiteY42" fmla="*/ 235347 h 745569"/>
              <a:gd name="connsiteX43" fmla="*/ 490315 w 1059297"/>
              <a:gd name="connsiteY43" fmla="*/ 78451 h 745569"/>
              <a:gd name="connsiteX44" fmla="*/ 645839 w 1059297"/>
              <a:gd name="connsiteY44" fmla="*/ 78451 h 745569"/>
              <a:gd name="connsiteX45" fmla="*/ 256333 w 1059297"/>
              <a:gd name="connsiteY45" fmla="*/ 78451 h 745569"/>
              <a:gd name="connsiteX46" fmla="*/ 411857 w 1059297"/>
              <a:gd name="connsiteY46" fmla="*/ 78451 h 745569"/>
              <a:gd name="connsiteX47" fmla="*/ 411857 w 1059297"/>
              <a:gd name="connsiteY47" fmla="*/ 235347 h 745569"/>
              <a:gd name="connsiteX48" fmla="*/ 202199 w 1059297"/>
              <a:gd name="connsiteY48" fmla="*/ 235347 h 745569"/>
              <a:gd name="connsiteX49" fmla="*/ 254959 w 1059297"/>
              <a:gd name="connsiteY49" fmla="*/ 666813 h 745569"/>
              <a:gd name="connsiteX50" fmla="*/ 199484 w 1059297"/>
              <a:gd name="connsiteY50" fmla="*/ 643839 h 745569"/>
              <a:gd name="connsiteX51" fmla="*/ 176510 w 1059297"/>
              <a:gd name="connsiteY51" fmla="*/ 588365 h 745569"/>
              <a:gd name="connsiteX52" fmla="*/ 199484 w 1059297"/>
              <a:gd name="connsiteY52" fmla="*/ 532891 h 745569"/>
              <a:gd name="connsiteX53" fmla="*/ 254959 w 1059297"/>
              <a:gd name="connsiteY53" fmla="*/ 509916 h 745569"/>
              <a:gd name="connsiteX54" fmla="*/ 310434 w 1059297"/>
              <a:gd name="connsiteY54" fmla="*/ 532891 h 745569"/>
              <a:gd name="connsiteX55" fmla="*/ 333408 w 1059297"/>
              <a:gd name="connsiteY55" fmla="*/ 588365 h 745569"/>
              <a:gd name="connsiteX56" fmla="*/ 310434 w 1059297"/>
              <a:gd name="connsiteY56" fmla="*/ 643839 h 745569"/>
              <a:gd name="connsiteX57" fmla="*/ 254959 w 1059297"/>
              <a:gd name="connsiteY57" fmla="*/ 666813 h 745569"/>
              <a:gd name="connsiteX58" fmla="*/ 804102 w 1059297"/>
              <a:gd name="connsiteY58" fmla="*/ 666813 h 745569"/>
              <a:gd name="connsiteX59" fmla="*/ 748627 w 1059297"/>
              <a:gd name="connsiteY59" fmla="*/ 643839 h 745569"/>
              <a:gd name="connsiteX60" fmla="*/ 725653 w 1059297"/>
              <a:gd name="connsiteY60" fmla="*/ 588365 h 745569"/>
              <a:gd name="connsiteX61" fmla="*/ 748627 w 1059297"/>
              <a:gd name="connsiteY61" fmla="*/ 532891 h 745569"/>
              <a:gd name="connsiteX62" fmla="*/ 804102 w 1059297"/>
              <a:gd name="connsiteY62" fmla="*/ 509916 h 745569"/>
              <a:gd name="connsiteX63" fmla="*/ 859576 w 1059297"/>
              <a:gd name="connsiteY63" fmla="*/ 532891 h 745569"/>
              <a:gd name="connsiteX64" fmla="*/ 882551 w 1059297"/>
              <a:gd name="connsiteY64" fmla="*/ 588365 h 745569"/>
              <a:gd name="connsiteX65" fmla="*/ 859576 w 1059297"/>
              <a:gd name="connsiteY65" fmla="*/ 643839 h 745569"/>
              <a:gd name="connsiteX66" fmla="*/ 804102 w 1059297"/>
              <a:gd name="connsiteY66" fmla="*/ 666813 h 74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059297" h="745569">
                <a:moveTo>
                  <a:pt x="1059068" y="431468"/>
                </a:moveTo>
                <a:lnTo>
                  <a:pt x="921782" y="431468"/>
                </a:lnTo>
                <a:cubicBezTo>
                  <a:pt x="907764" y="431468"/>
                  <a:pt x="894816" y="423991"/>
                  <a:pt x="887811" y="411856"/>
                </a:cubicBezTo>
                <a:cubicBezTo>
                  <a:pt x="880807" y="399721"/>
                  <a:pt x="880807" y="384767"/>
                  <a:pt x="887811" y="372632"/>
                </a:cubicBezTo>
                <a:cubicBezTo>
                  <a:pt x="894816" y="360497"/>
                  <a:pt x="907764" y="353020"/>
                  <a:pt x="921782" y="353020"/>
                </a:cubicBezTo>
                <a:lnTo>
                  <a:pt x="1036120" y="353020"/>
                </a:lnTo>
                <a:cubicBezTo>
                  <a:pt x="1018382" y="317667"/>
                  <a:pt x="991153" y="287932"/>
                  <a:pt x="957487" y="267155"/>
                </a:cubicBezTo>
                <a:cubicBezTo>
                  <a:pt x="923831" y="246377"/>
                  <a:pt x="885054" y="235363"/>
                  <a:pt x="845487" y="235347"/>
                </a:cubicBezTo>
                <a:lnTo>
                  <a:pt x="782930" y="235347"/>
                </a:lnTo>
                <a:lnTo>
                  <a:pt x="710951" y="26477"/>
                </a:lnTo>
                <a:cubicBezTo>
                  <a:pt x="708298" y="18756"/>
                  <a:pt x="703299" y="12056"/>
                  <a:pt x="696654" y="7302"/>
                </a:cubicBezTo>
                <a:cubicBezTo>
                  <a:pt x="690008" y="2557"/>
                  <a:pt x="682049" y="9"/>
                  <a:pt x="673881" y="0"/>
                </a:cubicBezTo>
                <a:lnTo>
                  <a:pt x="228291" y="0"/>
                </a:lnTo>
                <a:cubicBezTo>
                  <a:pt x="220123" y="9"/>
                  <a:pt x="212164" y="2557"/>
                  <a:pt x="205518" y="7302"/>
                </a:cubicBezTo>
                <a:cubicBezTo>
                  <a:pt x="198873" y="12056"/>
                  <a:pt x="193874" y="18756"/>
                  <a:pt x="191220" y="26477"/>
                </a:cubicBezTo>
                <a:lnTo>
                  <a:pt x="119242" y="235347"/>
                </a:lnTo>
                <a:lnTo>
                  <a:pt x="110813" y="235347"/>
                </a:lnTo>
                <a:cubicBezTo>
                  <a:pt x="81439" y="235399"/>
                  <a:pt x="53287" y="247088"/>
                  <a:pt x="32509" y="267856"/>
                </a:cubicBezTo>
                <a:cubicBezTo>
                  <a:pt x="11743" y="288632"/>
                  <a:pt x="54" y="316781"/>
                  <a:pt x="0" y="346157"/>
                </a:cubicBezTo>
                <a:lnTo>
                  <a:pt x="0" y="353020"/>
                </a:lnTo>
                <a:lnTo>
                  <a:pt x="98061" y="353020"/>
                </a:lnTo>
                <a:cubicBezTo>
                  <a:pt x="112079" y="353020"/>
                  <a:pt x="125030" y="360497"/>
                  <a:pt x="132034" y="372632"/>
                </a:cubicBezTo>
                <a:cubicBezTo>
                  <a:pt x="139038" y="384769"/>
                  <a:pt x="139038" y="399721"/>
                  <a:pt x="132034" y="411856"/>
                </a:cubicBezTo>
                <a:cubicBezTo>
                  <a:pt x="125030" y="423991"/>
                  <a:pt x="112079" y="431468"/>
                  <a:pt x="98061" y="431468"/>
                </a:cubicBezTo>
                <a:lnTo>
                  <a:pt x="0" y="431468"/>
                </a:lnTo>
                <a:lnTo>
                  <a:pt x="0" y="588365"/>
                </a:lnTo>
                <a:cubicBezTo>
                  <a:pt x="0" y="598767"/>
                  <a:pt x="4133" y="608748"/>
                  <a:pt x="11487" y="616102"/>
                </a:cubicBezTo>
                <a:cubicBezTo>
                  <a:pt x="18843" y="623458"/>
                  <a:pt x="28824" y="627589"/>
                  <a:pt x="39224" y="627589"/>
                </a:cubicBezTo>
                <a:lnTo>
                  <a:pt x="102968" y="627589"/>
                </a:lnTo>
                <a:cubicBezTo>
                  <a:pt x="114567" y="672919"/>
                  <a:pt x="145796" y="710695"/>
                  <a:pt x="188123" y="730625"/>
                </a:cubicBezTo>
                <a:cubicBezTo>
                  <a:pt x="230454" y="750551"/>
                  <a:pt x="279469" y="750551"/>
                  <a:pt x="321802" y="730625"/>
                </a:cubicBezTo>
                <a:cubicBezTo>
                  <a:pt x="364126" y="710697"/>
                  <a:pt x="395354" y="672919"/>
                  <a:pt x="406955" y="627589"/>
                </a:cubicBezTo>
                <a:lnTo>
                  <a:pt x="652119" y="627589"/>
                </a:lnTo>
                <a:cubicBezTo>
                  <a:pt x="663721" y="672919"/>
                  <a:pt x="694950" y="710695"/>
                  <a:pt x="737274" y="730625"/>
                </a:cubicBezTo>
                <a:cubicBezTo>
                  <a:pt x="779608" y="750551"/>
                  <a:pt x="828620" y="750551"/>
                  <a:pt x="870954" y="730625"/>
                </a:cubicBezTo>
                <a:cubicBezTo>
                  <a:pt x="913278" y="710697"/>
                  <a:pt x="944510" y="672919"/>
                  <a:pt x="956109" y="627589"/>
                </a:cubicBezTo>
                <a:lnTo>
                  <a:pt x="1019850" y="627589"/>
                </a:lnTo>
                <a:cubicBezTo>
                  <a:pt x="1030252" y="627589"/>
                  <a:pt x="1040233" y="623458"/>
                  <a:pt x="1047587" y="616102"/>
                </a:cubicBezTo>
                <a:cubicBezTo>
                  <a:pt x="1054943" y="608748"/>
                  <a:pt x="1059074" y="598767"/>
                  <a:pt x="1059074" y="588365"/>
                </a:cubicBezTo>
                <a:lnTo>
                  <a:pt x="1059074" y="448926"/>
                </a:lnTo>
                <a:cubicBezTo>
                  <a:pt x="1059372" y="443114"/>
                  <a:pt x="1059372" y="437282"/>
                  <a:pt x="1059074" y="431468"/>
                </a:cubicBezTo>
                <a:close/>
                <a:moveTo>
                  <a:pt x="699973" y="235347"/>
                </a:moveTo>
                <a:lnTo>
                  <a:pt x="490315" y="235347"/>
                </a:lnTo>
                <a:lnTo>
                  <a:pt x="490315" y="78451"/>
                </a:lnTo>
                <a:lnTo>
                  <a:pt x="645839" y="78451"/>
                </a:lnTo>
                <a:close/>
                <a:moveTo>
                  <a:pt x="256333" y="78451"/>
                </a:moveTo>
                <a:lnTo>
                  <a:pt x="411857" y="78451"/>
                </a:lnTo>
                <a:lnTo>
                  <a:pt x="411857" y="235347"/>
                </a:lnTo>
                <a:lnTo>
                  <a:pt x="202199" y="235347"/>
                </a:lnTo>
                <a:close/>
                <a:moveTo>
                  <a:pt x="254959" y="666813"/>
                </a:moveTo>
                <a:cubicBezTo>
                  <a:pt x="234157" y="666813"/>
                  <a:pt x="214202" y="658547"/>
                  <a:pt x="199484" y="643839"/>
                </a:cubicBezTo>
                <a:cubicBezTo>
                  <a:pt x="184774" y="629122"/>
                  <a:pt x="176510" y="609167"/>
                  <a:pt x="176510" y="588365"/>
                </a:cubicBezTo>
                <a:cubicBezTo>
                  <a:pt x="176510" y="567563"/>
                  <a:pt x="184774" y="547608"/>
                  <a:pt x="199484" y="532891"/>
                </a:cubicBezTo>
                <a:cubicBezTo>
                  <a:pt x="214202" y="518183"/>
                  <a:pt x="234157" y="509916"/>
                  <a:pt x="254959" y="509916"/>
                </a:cubicBezTo>
                <a:cubicBezTo>
                  <a:pt x="275762" y="509916"/>
                  <a:pt x="295717" y="518183"/>
                  <a:pt x="310434" y="532891"/>
                </a:cubicBezTo>
                <a:cubicBezTo>
                  <a:pt x="325142" y="547608"/>
                  <a:pt x="333408" y="567563"/>
                  <a:pt x="333408" y="588365"/>
                </a:cubicBezTo>
                <a:cubicBezTo>
                  <a:pt x="333408" y="609167"/>
                  <a:pt x="325142" y="629122"/>
                  <a:pt x="310434" y="643839"/>
                </a:cubicBezTo>
                <a:cubicBezTo>
                  <a:pt x="295714" y="658547"/>
                  <a:pt x="275762" y="666813"/>
                  <a:pt x="254959" y="666813"/>
                </a:cubicBezTo>
                <a:close/>
                <a:moveTo>
                  <a:pt x="804102" y="666813"/>
                </a:moveTo>
                <a:cubicBezTo>
                  <a:pt x="783299" y="666813"/>
                  <a:pt x="763344" y="658547"/>
                  <a:pt x="748627" y="643839"/>
                </a:cubicBezTo>
                <a:cubicBezTo>
                  <a:pt x="733917" y="629122"/>
                  <a:pt x="725653" y="609167"/>
                  <a:pt x="725653" y="588365"/>
                </a:cubicBezTo>
                <a:cubicBezTo>
                  <a:pt x="725653" y="567563"/>
                  <a:pt x="733917" y="547608"/>
                  <a:pt x="748627" y="532891"/>
                </a:cubicBezTo>
                <a:cubicBezTo>
                  <a:pt x="763344" y="518183"/>
                  <a:pt x="783299" y="509916"/>
                  <a:pt x="804102" y="509916"/>
                </a:cubicBezTo>
                <a:cubicBezTo>
                  <a:pt x="824904" y="509916"/>
                  <a:pt x="844859" y="518183"/>
                  <a:pt x="859576" y="532891"/>
                </a:cubicBezTo>
                <a:cubicBezTo>
                  <a:pt x="874284" y="547608"/>
                  <a:pt x="882551" y="567563"/>
                  <a:pt x="882551" y="588365"/>
                </a:cubicBezTo>
                <a:cubicBezTo>
                  <a:pt x="882551" y="609167"/>
                  <a:pt x="874284" y="629122"/>
                  <a:pt x="859576" y="643839"/>
                </a:cubicBezTo>
                <a:cubicBezTo>
                  <a:pt x="844857" y="658547"/>
                  <a:pt x="824904" y="666813"/>
                  <a:pt x="804102" y="666813"/>
                </a:cubicBezTo>
                <a:close/>
              </a:path>
            </a:pathLst>
          </a:custGeom>
          <a:gradFill>
            <a:gsLst>
              <a:gs pos="0">
                <a:srgbClr val="FE87C2"/>
              </a:gs>
              <a:gs pos="100000">
                <a:srgbClr val="01B0F0"/>
              </a:gs>
            </a:gsLst>
            <a:lin ang="2700000" scaled="1"/>
          </a:gradFill>
          <a:ln w="22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Rounded Rectangle 52">
            <a:extLst>
              <a:ext uri="{FF2B5EF4-FFF2-40B4-BE49-F238E27FC236}">
                <a16:creationId xmlns:a16="http://schemas.microsoft.com/office/drawing/2014/main" id="{687B209D-9F8D-84F5-FC90-2BB4E90243EE}"/>
              </a:ext>
              <a:ext uri="{C183D7F6-B498-43B3-948B-1728B52AA6E4}">
                <adec:decorative xmlns:adec="http://schemas.microsoft.com/office/drawing/2017/decorative" val="1"/>
              </a:ext>
            </a:extLst>
          </p:cNvPr>
          <p:cNvSpPr/>
          <p:nvPr/>
        </p:nvSpPr>
        <p:spPr bwMode="auto">
          <a:xfrm>
            <a:off x="8849735" y="1600433"/>
            <a:ext cx="2286000" cy="4697939"/>
          </a:xfrm>
          <a:prstGeom prst="roundRect">
            <a:avLst>
              <a:gd name="adj" fmla="val 9135"/>
            </a:avLst>
          </a:prstGeom>
          <a:noFill/>
          <a:ln w="19050">
            <a:gradFill flip="none" rotWithShape="1">
              <a:gsLst>
                <a:gs pos="0">
                  <a:srgbClr val="A9BEE3"/>
                </a:gs>
                <a:gs pos="100000">
                  <a:srgbClr val="C8A6D7"/>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91F2C"/>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3032725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02C12D0-9C6B-F238-B319-9EE52C8742E6}"/>
              </a:ext>
            </a:extLst>
          </p:cNvPr>
          <p:cNvSpPr txBox="1">
            <a:spLocks noGrp="1"/>
          </p:cNvSpPr>
          <p:nvPr>
            <p:ph type="title" idx="4294967295"/>
          </p:nvPr>
        </p:nvSpPr>
        <p:spPr>
          <a:xfrm>
            <a:off x="2355850" y="3084513"/>
            <a:ext cx="7480300" cy="6889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90000"/>
              </a:lnSpc>
              <a:spcBef>
                <a:spcPct val="0"/>
              </a:spcBef>
              <a:spcAft>
                <a:spcPts val="0"/>
              </a:spcAft>
              <a:buClrTx/>
              <a:buSzTx/>
              <a:buFontTx/>
              <a:buNone/>
              <a:tabLst/>
              <a:defRPr/>
            </a:pPr>
            <a:r>
              <a:rPr kumimoji="0" lang="en-US" sz="4400" b="0" i="0" u="none" strike="noStrike" kern="0" cap="none" spc="-50" normalizeH="0" baseline="0" noProof="0" dirty="0">
                <a:ln w="3175">
                  <a:noFill/>
                </a:ln>
                <a:solidFill>
                  <a:srgbClr val="FFFFFF"/>
                </a:solidFill>
                <a:effectLst/>
                <a:uLnTx/>
                <a:uFillTx/>
                <a:latin typeface="Segoe UI Semibold"/>
                <a:ea typeface="+mn-ea"/>
                <a:cs typeface="Segoe UI Semibold" panose="020B0502040204020203" pitchFamily="34" charset="0"/>
              </a:rPr>
              <a:t>Thank you</a:t>
            </a: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3.7037E-7 L 0 0.03773 " pathEditMode="relative" rAng="0" ptsTypes="AA">
                                      <p:cBhvr>
                                        <p:cTn id="9" dur="500" spd="-100000" fill="hold"/>
                                        <p:tgtEl>
                                          <p:spTgt spid="7"/>
                                        </p:tgtEl>
                                        <p:attrNameLst>
                                          <p:attrName>ppt_x</p:attrName>
                                          <p:attrName>ppt_y</p:attrName>
                                        </p:attrNameLst>
                                      </p:cBhvr>
                                      <p:rCtr x="0" y="18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6" name="Title 45"/>
          <p:cNvSpPr>
            <a:spLocks noGrp="1"/>
          </p:cNvSpPr>
          <p:nvPr>
            <p:ph type="title"/>
          </p:nvPr>
        </p:nvSpPr>
        <p:spPr/>
        <p:txBody>
          <a:bodyPr/>
          <a:lstStyle/>
          <a:p>
            <a:r>
              <a:rPr lang="en-US"/>
              <a:t>Microsoft 365 updates</a:t>
            </a:r>
          </a:p>
        </p:txBody>
      </p:sp>
      <p:sp>
        <p:nvSpPr>
          <p:cNvPr id="2" name="TextBox 1">
            <a:extLst>
              <a:ext uri="{FF2B5EF4-FFF2-40B4-BE49-F238E27FC236}">
                <a16:creationId xmlns:a16="http://schemas.microsoft.com/office/drawing/2014/main" id="{E3C13E37-8BBE-20BF-B37D-EA2BC2CB2EE3}"/>
              </a:ext>
            </a:extLst>
          </p:cNvPr>
          <p:cNvSpPr txBox="1"/>
          <p:nvPr/>
        </p:nvSpPr>
        <p:spPr>
          <a:xfrm>
            <a:off x="584200" y="3808511"/>
            <a:ext cx="5600700" cy="30777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Top new feature releases across Microsoft 365</a:t>
            </a:r>
          </a:p>
        </p:txBody>
      </p:sp>
    </p:spTree>
    <p:extLst>
      <p:ext uri="{BB962C8B-B14F-4D97-AF65-F5344CB8AC3E}">
        <p14:creationId xmlns:p14="http://schemas.microsoft.com/office/powerpoint/2010/main" val="3046177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6E0DF4-E617-5049-BDC3-600DC32B2CD4}"/>
              </a:ext>
              <a:ext uri="{C183D7F6-B498-43B3-948B-1728B52AA6E4}">
                <adec:decorative xmlns:adec="http://schemas.microsoft.com/office/drawing/2017/decorative" val="1"/>
              </a:ext>
            </a:extLst>
          </p:cNvPr>
          <p:cNvSpPr/>
          <p:nvPr/>
        </p:nvSpPr>
        <p:spPr>
          <a:xfrm>
            <a:off x="5263616" y="0"/>
            <a:ext cx="6928384" cy="6858000"/>
          </a:xfrm>
          <a:prstGeom prst="rect">
            <a:avLst/>
          </a:prstGeom>
          <a:solidFill>
            <a:srgbClr val="282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7">
            <a:extLst>
              <a:ext uri="{FF2B5EF4-FFF2-40B4-BE49-F238E27FC236}">
                <a16:creationId xmlns:a16="http://schemas.microsoft.com/office/drawing/2014/main" id="{6DDD9564-F30B-D343-8052-157620E262DD}"/>
              </a:ext>
            </a:extLst>
          </p:cNvPr>
          <p:cNvSpPr txBox="1">
            <a:spLocks noGrp="1"/>
          </p:cNvSpPr>
          <p:nvPr>
            <p:ph type="title" idx="4294967295"/>
          </p:nvPr>
        </p:nvSpPr>
        <p:spPr>
          <a:xfrm>
            <a:off x="390752" y="1406090"/>
            <a:ext cx="4254059" cy="58896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2000" spc="0">
                <a:ln>
                  <a:noFill/>
                </a:ln>
                <a:solidFill>
                  <a:srgbClr val="333333"/>
                </a:solidFill>
                <a:latin typeface="Segoe UI Semibold" panose="020B0702040204020203" pitchFamily="34" charset="0"/>
                <a:cs typeface="Segoe UI Semibold" panose="020B0702040204020203" pitchFamily="34" charset="0"/>
              </a:rPr>
              <a:t>Update highlights on </a:t>
            </a:r>
            <a:r>
              <a:rPr kumimoji="0" lang="en-US" sz="2000" b="0" i="0" u="none" strike="noStrike" kern="1200" cap="none" spc="0" normalizeH="0" baseline="0" noProof="0">
                <a:ln>
                  <a:noFill/>
                </a:ln>
                <a:solidFill>
                  <a:srgbClr val="333333"/>
                </a:solidFill>
                <a:effectLst/>
                <a:uLnTx/>
                <a:uFillTx/>
                <a:latin typeface="Segoe UI Semibold" panose="020B0702040204020203" pitchFamily="34" charset="0"/>
                <a:ea typeface="+mj-ea"/>
                <a:cs typeface="Segoe UI Semibold" panose="020B0702040204020203" pitchFamily="34" charset="0"/>
              </a:rPr>
              <a:t>adoption.microsoft.com</a:t>
            </a:r>
            <a:endParaRPr kumimoji="0" lang="en-US" sz="2000" b="0" i="0" u="none" strike="noStrike" kern="1200" cap="none" spc="0" normalizeH="0" baseline="0" noProof="0">
              <a:ln>
                <a:noFill/>
              </a:ln>
              <a:solidFill>
                <a:srgbClr val="1A1A1A"/>
              </a:solidFill>
              <a:effectLst/>
              <a:uLnTx/>
              <a:uFillTx/>
              <a:latin typeface="Segoe UI Semibold" panose="020B0702040204020203" pitchFamily="34" charset="0"/>
              <a:ea typeface="+mj-ea"/>
              <a:cs typeface="Segoe UI Semibold" panose="020B0702040204020203" pitchFamily="34" charset="0"/>
            </a:endParaRPr>
          </a:p>
        </p:txBody>
      </p:sp>
      <p:sp>
        <p:nvSpPr>
          <p:cNvPr id="7" name="Rectangle 6">
            <a:extLst>
              <a:ext uri="{FF2B5EF4-FFF2-40B4-BE49-F238E27FC236}">
                <a16:creationId xmlns:a16="http://schemas.microsoft.com/office/drawing/2014/main" id="{44CB71D6-9FE2-0243-BA72-742954E340A2}"/>
              </a:ext>
              <a:ext uri="{C183D7F6-B498-43B3-948B-1728B52AA6E4}">
                <adec:decorative xmlns:adec="http://schemas.microsoft.com/office/drawing/2017/decorative" val="1"/>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538467" y="549650"/>
            <a:ext cx="1390491"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a:t>
            </a: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 </a:t>
            </a:r>
            <a:b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Adoption</a:t>
            </a:r>
            <a:endPar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sp>
        <p:nvSpPr>
          <p:cNvPr id="2" name="Text Placeholder 2">
            <a:extLst>
              <a:ext uri="{FF2B5EF4-FFF2-40B4-BE49-F238E27FC236}">
                <a16:creationId xmlns:a16="http://schemas.microsoft.com/office/drawing/2014/main" id="{8B487DE0-7908-4AE9-BFF2-24F6D7B86BA9}"/>
              </a:ext>
            </a:extLst>
          </p:cNvPr>
          <p:cNvSpPr txBox="1">
            <a:spLocks/>
          </p:cNvSpPr>
          <p:nvPr/>
        </p:nvSpPr>
        <p:spPr>
          <a:xfrm>
            <a:off x="390752" y="2257891"/>
            <a:ext cx="4247433" cy="2933968"/>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defRPr/>
            </a:pPr>
            <a:r>
              <a:rPr lang="en-US" sz="1400">
                <a:solidFill>
                  <a:srgbClr val="333333"/>
                </a:solidFill>
                <a:latin typeface="SegoeUI"/>
              </a:rPr>
              <a:t>Updated the </a:t>
            </a:r>
            <a:r>
              <a:rPr lang="en-US" sz="1400">
                <a:solidFill>
                  <a:srgbClr val="333333"/>
                </a:solidFill>
                <a:latin typeface="SegoeUI"/>
                <a:hlinkClick r:id="rId3"/>
              </a:rPr>
              <a:t>new Microsoft Teams</a:t>
            </a:r>
            <a:r>
              <a:rPr lang="en-US" sz="1400">
                <a:solidFill>
                  <a:srgbClr val="333333"/>
                </a:solidFill>
                <a:latin typeface="SegoeUI"/>
              </a:rPr>
              <a:t> microsite to align with its GA, including a new video on Coffee in the Cloud: </a:t>
            </a:r>
            <a:r>
              <a:rPr lang="en-US" sz="1400" i="1">
                <a:solidFill>
                  <a:srgbClr val="333333"/>
                </a:solidFill>
                <a:latin typeface="SegoeUI"/>
                <a:hlinkClick r:id="rId4"/>
              </a:rPr>
              <a:t>Making the Switch to the New Teams Now Generally Available</a:t>
            </a:r>
            <a:endParaRPr kumimoji="0" lang="en-US" sz="1400" b="0" i="0" u="none" strike="noStrike" kern="1200" cap="none" spc="0" normalizeH="0" baseline="0" noProof="0">
              <a:ln>
                <a:noFill/>
              </a:ln>
              <a:solidFill>
                <a:srgbClr val="333333"/>
              </a:solidFill>
              <a:effectLst/>
              <a:uLnTx/>
              <a:uFillTx/>
              <a:latin typeface="SegoeUI"/>
              <a:ea typeface="+mn-ea"/>
              <a:cs typeface="Segoe UI" panose="020B0502040204020203" pitchFamily="34" charset="0"/>
            </a:endParaRPr>
          </a:p>
          <a:p>
            <a:pPr>
              <a:lnSpc>
                <a:spcPct val="100000"/>
              </a:lnSpc>
              <a:spcBef>
                <a:spcPts val="0"/>
              </a:spcBef>
              <a:defRPr/>
            </a:pPr>
            <a:r>
              <a:rPr kumimoji="0" lang="en-US" sz="1400" b="0" i="0" u="none" strike="noStrike" kern="1200" cap="none" spc="0" normalizeH="0" baseline="0" noProof="0">
                <a:ln>
                  <a:noFill/>
                </a:ln>
                <a:solidFill>
                  <a:srgbClr val="333333"/>
                </a:solidFill>
                <a:effectLst/>
                <a:uLnTx/>
                <a:uFillTx/>
                <a:latin typeface="SegoeUI"/>
                <a:ea typeface="+mn-ea"/>
                <a:cs typeface="Segoe UI" panose="020B0502040204020203" pitchFamily="34" charset="0"/>
              </a:rPr>
              <a:t>Multiple updates to the </a:t>
            </a:r>
            <a:r>
              <a:rPr kumimoji="0" lang="en-US" sz="1400" b="0" i="0" u="none" strike="noStrike" kern="1200" cap="none" spc="0" normalizeH="0" baseline="0" noProof="0">
                <a:ln>
                  <a:noFill/>
                </a:ln>
                <a:solidFill>
                  <a:srgbClr val="333333"/>
                </a:solidFill>
                <a:effectLst/>
                <a:uLnTx/>
                <a:uFillTx/>
                <a:latin typeface="SegoeUI"/>
                <a:ea typeface="+mn-ea"/>
                <a:cs typeface="Segoe UI" panose="020B0502040204020203" pitchFamily="34" charset="0"/>
                <a:hlinkClick r:id="rId5"/>
              </a:rPr>
              <a:t>Microsoft Copilot</a:t>
            </a:r>
            <a:r>
              <a:rPr kumimoji="0" lang="en-US" sz="1400" b="0" i="0" u="none" strike="noStrike" kern="1200" cap="none" spc="0" normalizeH="0" baseline="0" noProof="0">
                <a:ln>
                  <a:noFill/>
                </a:ln>
                <a:solidFill>
                  <a:srgbClr val="333333"/>
                </a:solidFill>
                <a:effectLst/>
                <a:uLnTx/>
                <a:uFillTx/>
                <a:latin typeface="SegoeUI"/>
                <a:ea typeface="+mn-ea"/>
                <a:cs typeface="Segoe UI" panose="020B0502040204020203" pitchFamily="34" charset="0"/>
              </a:rPr>
              <a:t> microsite, including an article on </a:t>
            </a:r>
            <a:r>
              <a:rPr kumimoji="0" lang="en-US" sz="1400" b="0" i="1" u="none" strike="noStrike" kern="1200" cap="none" spc="0" normalizeH="0" baseline="0" noProof="0">
                <a:ln>
                  <a:noFill/>
                </a:ln>
                <a:solidFill>
                  <a:srgbClr val="333333"/>
                </a:solidFill>
                <a:effectLst/>
                <a:uLnTx/>
                <a:uFillTx/>
                <a:latin typeface="SegoeUI"/>
                <a:ea typeface="+mn-ea"/>
                <a:cs typeface="Segoe UI" panose="020B0502040204020203" pitchFamily="34" charset="0"/>
              </a:rPr>
              <a:t>How to get the best out of generative AI</a:t>
            </a:r>
          </a:p>
          <a:p>
            <a:pPr>
              <a:lnSpc>
                <a:spcPct val="100000"/>
              </a:lnSpc>
              <a:spcBef>
                <a:spcPts val="0"/>
              </a:spcBef>
              <a:defRPr/>
            </a:pPr>
            <a:r>
              <a:rPr kumimoji="0" lang="en-US" sz="1400" b="0" u="none" strike="noStrike" kern="1200" cap="none" spc="0" normalizeH="0" baseline="0" noProof="0">
                <a:ln>
                  <a:noFill/>
                </a:ln>
                <a:solidFill>
                  <a:srgbClr val="333333"/>
                </a:solidFill>
                <a:effectLst/>
                <a:uLnTx/>
                <a:uFillTx/>
                <a:latin typeface="SegoeUI"/>
                <a:ea typeface="+mn-ea"/>
                <a:cs typeface="Segoe UI" panose="020B0502040204020203" pitchFamily="34" charset="0"/>
              </a:rPr>
              <a:t>Additional resources added to </a:t>
            </a:r>
            <a:r>
              <a:rPr kumimoji="0" lang="en-US" sz="1400" b="0" u="none" strike="noStrike" kern="1200" cap="none" spc="0" normalizeH="0" baseline="0" noProof="0">
                <a:ln>
                  <a:noFill/>
                </a:ln>
                <a:solidFill>
                  <a:srgbClr val="333333"/>
                </a:solidFill>
                <a:effectLst/>
                <a:uLnTx/>
                <a:uFillTx/>
                <a:latin typeface="SegoeUI"/>
                <a:ea typeface="+mn-ea"/>
                <a:cs typeface="Segoe UI" panose="020B0502040204020203" pitchFamily="34" charset="0"/>
                <a:hlinkClick r:id="rId6"/>
              </a:rPr>
              <a:t>Viva Engage</a:t>
            </a:r>
            <a:r>
              <a:rPr kumimoji="0" lang="en-US" sz="1400" b="0" u="none" strike="noStrike" kern="1200" cap="none" spc="0" normalizeH="0" baseline="0" noProof="0">
                <a:ln>
                  <a:noFill/>
                </a:ln>
                <a:solidFill>
                  <a:srgbClr val="333333"/>
                </a:solidFill>
                <a:effectLst/>
                <a:uLnTx/>
                <a:uFillTx/>
                <a:latin typeface="SegoeUI"/>
                <a:ea typeface="+mn-ea"/>
                <a:cs typeface="Segoe UI" panose="020B0502040204020203" pitchFamily="34" charset="0"/>
              </a:rPr>
              <a:t> and </a:t>
            </a:r>
            <a:r>
              <a:rPr kumimoji="0" lang="en-US" sz="1400" b="0" u="none" strike="noStrike" kern="1200" cap="none" spc="0" normalizeH="0" baseline="0" noProof="0">
                <a:ln>
                  <a:noFill/>
                </a:ln>
                <a:solidFill>
                  <a:srgbClr val="333333"/>
                </a:solidFill>
                <a:effectLst/>
                <a:uLnTx/>
                <a:uFillTx/>
                <a:latin typeface="SegoeUI"/>
                <a:ea typeface="+mn-ea"/>
                <a:cs typeface="Segoe UI" panose="020B0502040204020203" pitchFamily="34" charset="0"/>
                <a:hlinkClick r:id="rId7"/>
              </a:rPr>
              <a:t>Viva Goals</a:t>
            </a:r>
            <a:endParaRPr kumimoji="0" lang="en-US" sz="1400" b="0" u="none" strike="noStrike" kern="1200" cap="none" spc="0" normalizeH="0" baseline="0" noProof="0">
              <a:ln>
                <a:noFill/>
              </a:ln>
              <a:solidFill>
                <a:srgbClr val="333333"/>
              </a:solidFill>
              <a:effectLst/>
              <a:uLnTx/>
              <a:uFillTx/>
              <a:latin typeface="SegoeUI"/>
              <a:ea typeface="+mn-ea"/>
              <a:cs typeface="Segoe UI" panose="020B0502040204020203" pitchFamily="34" charset="0"/>
            </a:endParaRPr>
          </a:p>
          <a:p>
            <a:pPr>
              <a:lnSpc>
                <a:spcPct val="100000"/>
              </a:lnSpc>
              <a:spcBef>
                <a:spcPts val="0"/>
              </a:spcBef>
              <a:defRPr/>
            </a:pPr>
            <a:r>
              <a:rPr lang="en-US" sz="1400">
                <a:solidFill>
                  <a:srgbClr val="333333"/>
                </a:solidFill>
                <a:latin typeface="SegoeUI"/>
              </a:rPr>
              <a:t>New </a:t>
            </a:r>
            <a:r>
              <a:rPr lang="en-US" sz="1400">
                <a:solidFill>
                  <a:srgbClr val="333333"/>
                </a:solidFill>
                <a:latin typeface="SegoeUI"/>
                <a:hlinkClick r:id="rId8"/>
              </a:rPr>
              <a:t>blog</a:t>
            </a:r>
            <a:r>
              <a:rPr lang="en-US" sz="1400">
                <a:solidFill>
                  <a:srgbClr val="333333"/>
                </a:solidFill>
                <a:latin typeface="SegoeUI"/>
              </a:rPr>
              <a:t> detailing the September 2023 content updates for Microsoft 365 Learning Pathways</a:t>
            </a:r>
            <a:endParaRPr kumimoji="0" lang="en-US" sz="1400" b="0" u="none" strike="noStrike" kern="1200" cap="none" spc="0" normalizeH="0" baseline="0" noProof="0">
              <a:ln>
                <a:noFill/>
              </a:ln>
              <a:solidFill>
                <a:srgbClr val="333333"/>
              </a:solidFill>
              <a:effectLst/>
              <a:uLnTx/>
              <a:uFillTx/>
              <a:latin typeface="SegoeUI"/>
              <a:ea typeface="+mn-ea"/>
              <a:cs typeface="Segoe UI" panose="020B0502040204020203" pitchFamily="34" charset="0"/>
            </a:endParaRPr>
          </a:p>
          <a:p>
            <a:pPr>
              <a:lnSpc>
                <a:spcPct val="100000"/>
              </a:lnSpc>
              <a:spcBef>
                <a:spcPts val="0"/>
              </a:spcBef>
              <a:defRPr/>
            </a:pPr>
            <a:endParaRPr lang="en-US" sz="1400" i="1">
              <a:solidFill>
                <a:srgbClr val="333333"/>
              </a:solidFill>
              <a:latin typeface="SegoeUI"/>
            </a:endParaRPr>
          </a:p>
          <a:p>
            <a:pPr marL="0" indent="0">
              <a:lnSpc>
                <a:spcPct val="100000"/>
              </a:lnSpc>
              <a:spcBef>
                <a:spcPts val="0"/>
              </a:spcBef>
              <a:buNone/>
              <a:defRPr/>
            </a:pPr>
            <a:r>
              <a:rPr lang="en-US" sz="1400">
                <a:solidFill>
                  <a:srgbClr val="333333"/>
                </a:solidFill>
                <a:latin typeface="SegoeUI"/>
              </a:rPr>
              <a:t>Browse the </a:t>
            </a:r>
            <a:r>
              <a:rPr lang="en-US" sz="1400">
                <a:solidFill>
                  <a:srgbClr val="333333"/>
                </a:solidFill>
                <a:latin typeface="SegoeUI"/>
                <a:hlinkClick r:id="rId9"/>
              </a:rPr>
              <a:t>Release notes</a:t>
            </a:r>
            <a:r>
              <a:rPr lang="en-US" sz="1400">
                <a:solidFill>
                  <a:srgbClr val="333333"/>
                </a:solidFill>
                <a:latin typeface="SegoeUI"/>
              </a:rPr>
              <a:t> for more details.</a:t>
            </a:r>
            <a:endParaRPr lang="en-US" sz="1400" b="0" i="0">
              <a:solidFill>
                <a:srgbClr val="333333"/>
              </a:solidFill>
              <a:effectLst/>
              <a:latin typeface="SegoeUI"/>
            </a:endParaRPr>
          </a:p>
          <a:p>
            <a:pPr marL="0" indent="0">
              <a:lnSpc>
                <a:spcPct val="100000"/>
              </a:lnSpc>
              <a:spcBef>
                <a:spcPts val="0"/>
              </a:spcBef>
              <a:buNone/>
              <a:defRPr/>
            </a:pPr>
            <a:endParaRPr kumimoji="0" lang="en-US" sz="1400" b="0" i="0" u="none" strike="noStrike" kern="1200" cap="none" spc="0" normalizeH="0" baseline="0" noProof="0">
              <a:ln>
                <a:noFill/>
              </a:ln>
              <a:solidFill>
                <a:srgbClr val="333333"/>
              </a:solidFill>
              <a:effectLst/>
              <a:uLnTx/>
              <a:uFillTx/>
              <a:latin typeface="SegoeUI"/>
              <a:ea typeface="+mn-ea"/>
              <a:cs typeface="Segoe UI" panose="020B0502040204020203" pitchFamily="34" charset="0"/>
            </a:endParaRPr>
          </a:p>
        </p:txBody>
      </p:sp>
      <p:pic>
        <p:nvPicPr>
          <p:cNvPr id="5" name="Picture 4" descr="Screenshot of the home page for adoption.microsoft.com.">
            <a:extLst>
              <a:ext uri="{FF2B5EF4-FFF2-40B4-BE49-F238E27FC236}">
                <a16:creationId xmlns:a16="http://schemas.microsoft.com/office/drawing/2014/main" id="{4D3EBA6C-426D-1E32-78A2-FE4909F87A82}"/>
              </a:ext>
            </a:extLst>
          </p:cNvPr>
          <p:cNvPicPr>
            <a:picLocks noChangeAspect="1"/>
          </p:cNvPicPr>
          <p:nvPr/>
        </p:nvPicPr>
        <p:blipFill>
          <a:blip r:embed="rId10"/>
          <a:stretch>
            <a:fillRect/>
          </a:stretch>
        </p:blipFill>
        <p:spPr>
          <a:xfrm>
            <a:off x="4945626" y="1313771"/>
            <a:ext cx="7246374" cy="5139901"/>
          </a:xfrm>
          <a:prstGeom prst="rect">
            <a:avLst/>
          </a:prstGeom>
        </p:spPr>
      </p:pic>
    </p:spTree>
    <p:extLst>
      <p:ext uri="{BB962C8B-B14F-4D97-AF65-F5344CB8AC3E}">
        <p14:creationId xmlns:p14="http://schemas.microsoft.com/office/powerpoint/2010/main" val="24177693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6E0DF4-E617-5049-BDC3-600DC32B2CD4}"/>
              </a:ext>
              <a:ext uri="{C183D7F6-B498-43B3-948B-1728B52AA6E4}">
                <adec:decorative xmlns:adec="http://schemas.microsoft.com/office/drawing/2017/decorative" val="1"/>
              </a:ext>
            </a:extLst>
          </p:cNvPr>
          <p:cNvSpPr/>
          <p:nvPr/>
        </p:nvSpPr>
        <p:spPr>
          <a:xfrm>
            <a:off x="5263616" y="0"/>
            <a:ext cx="6928384" cy="6858000"/>
          </a:xfrm>
          <a:prstGeom prst="rect">
            <a:avLst/>
          </a:prstGeom>
          <a:solidFill>
            <a:srgbClr val="282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7">
            <a:extLst>
              <a:ext uri="{FF2B5EF4-FFF2-40B4-BE49-F238E27FC236}">
                <a16:creationId xmlns:a16="http://schemas.microsoft.com/office/drawing/2014/main" id="{6DDD9564-F30B-D343-8052-157620E262DD}"/>
              </a:ext>
            </a:extLst>
          </p:cNvPr>
          <p:cNvSpPr txBox="1">
            <a:spLocks noGrp="1"/>
          </p:cNvSpPr>
          <p:nvPr>
            <p:ph type="title" idx="4294967295"/>
          </p:nvPr>
        </p:nvSpPr>
        <p:spPr>
          <a:xfrm>
            <a:off x="406868" y="1351113"/>
            <a:ext cx="4254059" cy="58896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a:ln>
                  <a:noFill/>
                </a:ln>
                <a:solidFill>
                  <a:srgbClr val="333333"/>
                </a:solidFill>
                <a:effectLst/>
                <a:uLnTx/>
                <a:uFillTx/>
                <a:latin typeface="+mj-lt"/>
                <a:ea typeface="+mj-ea"/>
                <a:cs typeface="+mj-cs"/>
              </a:rPr>
              <a:t>Microsoft Viva Amplify now generally available</a:t>
            </a:r>
            <a:endParaRPr kumimoji="0" lang="en-US" sz="2000" b="0" i="0" u="none" strike="noStrike" kern="1200" cap="none" spc="0" normalizeH="0" baseline="0" noProof="0">
              <a:ln>
                <a:noFill/>
              </a:ln>
              <a:solidFill>
                <a:srgbClr val="333333"/>
              </a:solidFill>
              <a:effectLst/>
              <a:uLnTx/>
              <a:uFillTx/>
              <a:latin typeface="+mj-lt"/>
              <a:ea typeface="Aptos" panose="020B0004020202020204" pitchFamily="34" charset="0"/>
              <a:cs typeface="Segoe UI Semibold" panose="020B0702040204020203" pitchFamily="34" charset="0"/>
            </a:endParaRPr>
          </a:p>
        </p:txBody>
      </p:sp>
      <p:sp>
        <p:nvSpPr>
          <p:cNvPr id="7" name="Rectangle 6">
            <a:extLst>
              <a:ext uri="{FF2B5EF4-FFF2-40B4-BE49-F238E27FC236}">
                <a16:creationId xmlns:a16="http://schemas.microsoft.com/office/drawing/2014/main" id="{44CB71D6-9FE2-0243-BA72-742954E340A2}"/>
              </a:ext>
              <a:ext uri="{C183D7F6-B498-43B3-948B-1728B52AA6E4}">
                <adec:decorative xmlns:adec="http://schemas.microsoft.com/office/drawing/2017/decorative" val="1"/>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538467" y="549650"/>
            <a:ext cx="1390491"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 </a:t>
            </a:r>
            <a:b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j-ea"/>
                <a:cs typeface="Segoe UI" panose="020B0502040204020203" pitchFamily="34" charset="0"/>
              </a:rPr>
            </a:br>
            <a:r>
              <a:rPr lang="en-US" sz="1400">
                <a:solidFill>
                  <a:srgbClr val="494B83"/>
                </a:solidFill>
                <a:latin typeface="Segoe UI" panose="020B0502040204020203" pitchFamily="34" charset="0"/>
                <a:cs typeface="Segoe UI" panose="020B0502040204020203" pitchFamily="34" charset="0"/>
              </a:rPr>
              <a:t>Viva</a:t>
            </a:r>
            <a:endPar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endParaRPr>
          </a:p>
        </p:txBody>
      </p:sp>
      <p:sp>
        <p:nvSpPr>
          <p:cNvPr id="2" name="Text Placeholder 2">
            <a:extLst>
              <a:ext uri="{FF2B5EF4-FFF2-40B4-BE49-F238E27FC236}">
                <a16:creationId xmlns:a16="http://schemas.microsoft.com/office/drawing/2014/main" id="{8B487DE0-7908-4AE9-BFF2-24F6D7B86BA9}"/>
              </a:ext>
            </a:extLst>
          </p:cNvPr>
          <p:cNvSpPr txBox="1">
            <a:spLocks/>
          </p:cNvSpPr>
          <p:nvPr/>
        </p:nvSpPr>
        <p:spPr>
          <a:xfrm>
            <a:off x="429728" y="2132135"/>
            <a:ext cx="4351946" cy="3932374"/>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a:solidFill>
                  <a:srgbClr val="000000"/>
                </a:solidFill>
                <a:effectLst/>
                <a:latin typeface="SegoeUI"/>
              </a:rPr>
              <a:t>Viva Amplify empowers organizational communication teams and leaders to elevate their message and energize their people. The app centralizes communication processes and offers writing guidance to help messages from every part of the organization reach all employees. Communicators can publish to multiple channels simultaneously, manage their campaigns from a central hub, and study resulting metrics to better plan future communications.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a:solidFill>
                <a:srgbClr val="000000"/>
              </a:solidFill>
              <a:latin typeface="SegoeU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a:solidFill>
                  <a:srgbClr val="000000"/>
                </a:solidFill>
                <a:latin typeface="SegoeUI"/>
              </a:rPr>
              <a:t>Learn more about Viva Amplify </a:t>
            </a:r>
            <a:r>
              <a:rPr lang="en-US" sz="1400">
                <a:solidFill>
                  <a:srgbClr val="000000"/>
                </a:solidFill>
                <a:latin typeface="SegoeUI"/>
                <a:hlinkClick r:id="rId3"/>
              </a:rPr>
              <a:t>here</a:t>
            </a:r>
            <a:r>
              <a:rPr lang="en-US" sz="1400">
                <a:solidFill>
                  <a:srgbClr val="000000"/>
                </a:solidFill>
                <a:latin typeface="SegoeUI"/>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a:solidFill>
                <a:srgbClr val="000000"/>
              </a:solidFill>
              <a:latin typeface="SegoeU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a:solidFill>
                  <a:srgbClr val="000000"/>
                </a:solidFill>
                <a:latin typeface="SegoeUI"/>
              </a:rPr>
              <a:t>Watch the Viva Amplify product overview video </a:t>
            </a:r>
            <a:r>
              <a:rPr lang="en-US" sz="1400">
                <a:solidFill>
                  <a:srgbClr val="333333"/>
                </a:solidFill>
                <a:latin typeface="SegoeUI"/>
                <a:hlinkClick r:id="rId4"/>
              </a:rPr>
              <a:t>here</a:t>
            </a:r>
            <a:r>
              <a:rPr lang="en-US" sz="1400">
                <a:solidFill>
                  <a:srgbClr val="333333"/>
                </a:solidFill>
                <a:latin typeface="SegoeUI"/>
              </a:rPr>
              <a:t>.</a:t>
            </a:r>
            <a:br>
              <a:rPr kumimoji="0" lang="en-US" sz="1400" b="0" i="0" u="none" strike="noStrike" kern="1200" cap="none" spc="0" normalizeH="0" baseline="0" noProof="0">
                <a:ln>
                  <a:noFill/>
                </a:ln>
                <a:solidFill>
                  <a:srgbClr val="333333"/>
                </a:solidFill>
                <a:effectLst/>
                <a:uLnTx/>
                <a:uFillTx/>
                <a:latin typeface="SegoeUI"/>
                <a:ea typeface="+mn-ea"/>
                <a:cs typeface="Segoe UI" panose="020B0502040204020203" pitchFamily="34" charset="0"/>
              </a:rPr>
            </a:br>
            <a:endParaRPr kumimoji="0" lang="en-US" sz="1400" b="0" i="0" u="none" strike="noStrike" kern="1200" cap="none" spc="0" normalizeH="0" baseline="0" noProof="0">
              <a:ln>
                <a:noFill/>
              </a:ln>
              <a:solidFill>
                <a:srgbClr val="0D0D0D"/>
              </a:solidFill>
              <a:effectLst/>
              <a:uLnTx/>
              <a:uFillTx/>
              <a:latin typeface="Calibri" panose="020F0502020204030204" pitchFamily="34" charset="0"/>
              <a:ea typeface="Aptos" panose="020B0004020202020204" pitchFamily="34" charset="0"/>
              <a:cs typeface="Segoe UI" panose="020B0502040204020203" pitchFamily="34" charset="0"/>
            </a:endParaRPr>
          </a:p>
        </p:txBody>
      </p:sp>
      <p:pic>
        <p:nvPicPr>
          <p:cNvPr id="9" name="Picture 8" descr="Screenshot of Viva Amplify example.">
            <a:extLst>
              <a:ext uri="{FF2B5EF4-FFF2-40B4-BE49-F238E27FC236}">
                <a16:creationId xmlns:a16="http://schemas.microsoft.com/office/drawing/2014/main" id="{CEC8DB02-28DB-FA98-ACE8-E21063873EF1}"/>
              </a:ext>
            </a:extLst>
          </p:cNvPr>
          <p:cNvPicPr>
            <a:picLocks noChangeAspect="1"/>
          </p:cNvPicPr>
          <p:nvPr/>
        </p:nvPicPr>
        <p:blipFill>
          <a:blip r:embed="rId5"/>
          <a:stretch>
            <a:fillRect/>
          </a:stretch>
        </p:blipFill>
        <p:spPr>
          <a:xfrm>
            <a:off x="5165729" y="1501446"/>
            <a:ext cx="7024192" cy="3524367"/>
          </a:xfrm>
          <a:prstGeom prst="rect">
            <a:avLst/>
          </a:prstGeom>
        </p:spPr>
      </p:pic>
    </p:spTree>
    <p:extLst>
      <p:ext uri="{BB962C8B-B14F-4D97-AF65-F5344CB8AC3E}">
        <p14:creationId xmlns:p14="http://schemas.microsoft.com/office/powerpoint/2010/main" val="450662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F717EB-919B-444A-AAD2-EF277D780854}"/>
              </a:ext>
            </a:extLst>
          </p:cNvPr>
          <p:cNvSpPr>
            <a:spLocks noGrp="1"/>
          </p:cNvSpPr>
          <p:nvPr>
            <p:ph type="title"/>
          </p:nvPr>
        </p:nvSpPr>
        <p:spPr>
          <a:xfrm>
            <a:off x="572770" y="528638"/>
            <a:ext cx="11306469" cy="403137"/>
          </a:xfrm>
        </p:spPr>
        <p:txBody>
          <a:bodyPr/>
          <a:lstStyle/>
          <a:p>
            <a:r>
              <a:rPr lang="en-US" sz="3600">
                <a:latin typeface="Segoe UI Semibold" panose="020B0702040204020203" pitchFamily="34" charset="0"/>
                <a:cs typeface="Segoe UI Semibold" panose="020B0702040204020203" pitchFamily="34" charset="0"/>
              </a:rPr>
              <a:t>Digital Event Code of Conduct</a:t>
            </a:r>
          </a:p>
        </p:txBody>
      </p:sp>
      <p:pic>
        <p:nvPicPr>
          <p:cNvPr id="4" name="Picture 3" descr="Isometric view of cell phone with interactive motion.">
            <a:extLst>
              <a:ext uri="{FF2B5EF4-FFF2-40B4-BE49-F238E27FC236}">
                <a16:creationId xmlns:a16="http://schemas.microsoft.com/office/drawing/2014/main" id="{F9231EB6-B472-BC4E-AFE4-112756FCA546}"/>
              </a:ext>
            </a:extLst>
          </p:cNvPr>
          <p:cNvPicPr>
            <a:picLocks noChangeAspect="1"/>
          </p:cNvPicPr>
          <p:nvPr/>
        </p:nvPicPr>
        <p:blipFill>
          <a:blip r:embed="rId3"/>
          <a:stretch>
            <a:fillRect/>
          </a:stretch>
        </p:blipFill>
        <p:spPr>
          <a:xfrm>
            <a:off x="0" y="2711838"/>
            <a:ext cx="4114800" cy="4114800"/>
          </a:xfrm>
          <a:prstGeom prst="rect">
            <a:avLst/>
          </a:prstGeom>
        </p:spPr>
      </p:pic>
      <p:sp>
        <p:nvSpPr>
          <p:cNvPr id="34" name="Text Placeholder 4">
            <a:extLst>
              <a:ext uri="{FF2B5EF4-FFF2-40B4-BE49-F238E27FC236}">
                <a16:creationId xmlns:a16="http://schemas.microsoft.com/office/drawing/2014/main" id="{07B63777-E386-E246-A843-0DCE57C79838}"/>
              </a:ext>
            </a:extLst>
          </p:cNvPr>
          <p:cNvSpPr txBox="1">
            <a:spLocks/>
          </p:cNvSpPr>
          <p:nvPr/>
        </p:nvSpPr>
        <p:spPr>
          <a:xfrm>
            <a:off x="4608631" y="1296955"/>
            <a:ext cx="7100126" cy="5477518"/>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bg2">
                    <a:lumMod val="25000"/>
                  </a:schemeClr>
                </a:soli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bg2">
                    <a:lumMod val="25000"/>
                  </a:schemeClr>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2">
                    <a:lumMod val="25000"/>
                  </a:schemeClr>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chemeClr val="bg2">
                    <a:lumMod val="25000"/>
                  </a:schemeClr>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chemeClr val="bg2">
                    <a:lumMod val="25000"/>
                  </a:schemeClr>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Microsoft’s mission is to </a:t>
            </a:r>
            <a:r>
              <a:rPr kumimoji="0" lang="en-US" sz="1600" b="1"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empower every person and every organization on the planet to achieve more</a:t>
            </a: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 This includes all Microsoft events and gatherings, including on digital platforms, where we seek to create a respectful, friendly, fun and inclusive experience for all participants.​</a:t>
            </a:r>
            <a:b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br>
            <a:endPar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endParaRPr>
          </a:p>
          <a:p>
            <a:pPr marL="228600" marR="0" lvl="0" indent="-228600" algn="l" defTabSz="932742" rtl="0" eaLnBrk="1" fontAlgn="auto" latinLnBrk="0" hangingPunct="1">
              <a:lnSpc>
                <a:spcPct val="100000"/>
              </a:lnSpc>
              <a:spcBef>
                <a:spcPct val="20000"/>
              </a:spcBef>
              <a:spcAft>
                <a:spcPts val="0"/>
              </a:spcAft>
              <a:buClrTx/>
              <a:buSzPct val="90000"/>
              <a:buFontTx/>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We expect all digital event participants to uphold the principles of this Code of Conduct, which covers the main digital event and all related activities. We do not tolerate disruptive or disrespectful behavior, messages, images, or interactions by any party participant, in any form, at any aspect of the program including business and social activities, regardless of location.​</a:t>
            </a:r>
            <a:b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br>
            <a:endPar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endParaRPr>
          </a:p>
          <a:p>
            <a:pPr marL="228600" marR="0" lvl="0" indent="-228600" algn="l" defTabSz="932742" rtl="0" eaLnBrk="1" fontAlgn="auto" latinLnBrk="0" hangingPunct="1">
              <a:lnSpc>
                <a:spcPct val="100000"/>
              </a:lnSpc>
              <a:spcBef>
                <a:spcPct val="20000"/>
              </a:spcBef>
              <a:spcAft>
                <a:spcPts val="0"/>
              </a:spcAft>
              <a:buClrTx/>
              <a:buSzPct val="90000"/>
              <a:buFontTx/>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Microsoft will not tolerate harassment or discrimination based on age, ancestry, color, gender identity or expression, national origin, physical or mental disability, religion, sexual orientation, or any other characteristic protected by applicable local laws, regulations, and ordinances.​ </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We encourage everyone to assist in creating a welcoming and safe environment.</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For more info, click </a:t>
            </a:r>
            <a:r>
              <a:rPr kumimoji="0" lang="en-US" sz="105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hlinkClick r:id="rId4"/>
              </a:rPr>
              <a:t>here</a:t>
            </a:r>
            <a:r>
              <a:rPr kumimoji="0" lang="en-US" sz="105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a:t>
            </a:r>
          </a:p>
        </p:txBody>
      </p:sp>
    </p:spTree>
    <p:extLst>
      <p:ext uri="{BB962C8B-B14F-4D97-AF65-F5344CB8AC3E}">
        <p14:creationId xmlns:p14="http://schemas.microsoft.com/office/powerpoint/2010/main" val="1314655766"/>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6E0DF4-E617-5049-BDC3-600DC32B2CD4}"/>
              </a:ext>
              <a:ext uri="{C183D7F6-B498-43B3-948B-1728B52AA6E4}">
                <adec:decorative xmlns:adec="http://schemas.microsoft.com/office/drawing/2017/decorative" val="1"/>
              </a:ext>
            </a:extLst>
          </p:cNvPr>
          <p:cNvSpPr/>
          <p:nvPr/>
        </p:nvSpPr>
        <p:spPr>
          <a:xfrm>
            <a:off x="5263616" y="0"/>
            <a:ext cx="6928384" cy="6858000"/>
          </a:xfrm>
          <a:prstGeom prst="rect">
            <a:avLst/>
          </a:prstGeom>
          <a:solidFill>
            <a:srgbClr val="282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7">
            <a:extLst>
              <a:ext uri="{FF2B5EF4-FFF2-40B4-BE49-F238E27FC236}">
                <a16:creationId xmlns:a16="http://schemas.microsoft.com/office/drawing/2014/main" id="{6DDD9564-F30B-D343-8052-157620E262DD}"/>
              </a:ext>
            </a:extLst>
          </p:cNvPr>
          <p:cNvSpPr txBox="1">
            <a:spLocks noGrp="1"/>
          </p:cNvSpPr>
          <p:nvPr>
            <p:ph type="title" idx="4294967295"/>
          </p:nvPr>
        </p:nvSpPr>
        <p:spPr>
          <a:xfrm>
            <a:off x="406868" y="1351113"/>
            <a:ext cx="4254059" cy="58896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000" spc="0">
                <a:ln>
                  <a:noFill/>
                </a:ln>
                <a:solidFill>
                  <a:srgbClr val="333333"/>
                </a:solidFill>
              </a:rPr>
              <a:t>New Teams now generally available for Windows and Mac</a:t>
            </a:r>
          </a:p>
        </p:txBody>
      </p:sp>
      <p:sp>
        <p:nvSpPr>
          <p:cNvPr id="7" name="Rectangle 6">
            <a:extLst>
              <a:ext uri="{FF2B5EF4-FFF2-40B4-BE49-F238E27FC236}">
                <a16:creationId xmlns:a16="http://schemas.microsoft.com/office/drawing/2014/main" id="{44CB71D6-9FE2-0243-BA72-742954E340A2}"/>
              </a:ext>
              <a:ext uri="{C183D7F6-B498-43B3-948B-1728B52AA6E4}">
                <adec:decorative xmlns:adec="http://schemas.microsoft.com/office/drawing/2017/decorative" val="1"/>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538467" y="549650"/>
            <a:ext cx="1390491"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 </a:t>
            </a:r>
            <a:b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Teams</a:t>
            </a:r>
          </a:p>
        </p:txBody>
      </p:sp>
      <p:sp>
        <p:nvSpPr>
          <p:cNvPr id="2" name="Text Placeholder 2">
            <a:extLst>
              <a:ext uri="{FF2B5EF4-FFF2-40B4-BE49-F238E27FC236}">
                <a16:creationId xmlns:a16="http://schemas.microsoft.com/office/drawing/2014/main" id="{8B487DE0-7908-4AE9-BFF2-24F6D7B86BA9}"/>
              </a:ext>
            </a:extLst>
          </p:cNvPr>
          <p:cNvSpPr txBox="1">
            <a:spLocks/>
          </p:cNvSpPr>
          <p:nvPr/>
        </p:nvSpPr>
        <p:spPr>
          <a:xfrm>
            <a:off x="406868" y="2083777"/>
            <a:ext cx="4345556" cy="3842107"/>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a:solidFill>
                  <a:srgbClr val="333333"/>
                </a:solidFill>
                <a:effectLst/>
                <a:latin typeface="SegoeUI"/>
              </a:rPr>
              <a:t>On October 5, the </a:t>
            </a:r>
            <a:r>
              <a:rPr lang="en-US" sz="1400" i="0">
                <a:solidFill>
                  <a:srgbClr val="333333"/>
                </a:solidFill>
                <a:effectLst/>
                <a:latin typeface="SegoeUI"/>
              </a:rPr>
              <a:t>general availability of the new Microsoft Teams app for Windows and Mac</a:t>
            </a:r>
            <a:r>
              <a:rPr lang="en-US" sz="1400">
                <a:solidFill>
                  <a:srgbClr val="333333"/>
                </a:solidFill>
                <a:latin typeface="SegoeUI"/>
              </a:rPr>
              <a:t>, </a:t>
            </a:r>
            <a:r>
              <a:rPr lang="en-US" sz="1400" b="0" i="0">
                <a:solidFill>
                  <a:srgbClr val="333333"/>
                </a:solidFill>
                <a:effectLst/>
                <a:latin typeface="SegoeUI"/>
              </a:rPr>
              <a:t>including </a:t>
            </a:r>
            <a:r>
              <a:rPr lang="en-US" sz="1400" b="0" i="0" u="sng">
                <a:solidFill>
                  <a:srgbClr val="146CAC"/>
                </a:solidFill>
                <a:effectLst/>
                <a:latin typeface="SegoeUI"/>
                <a:hlinkClick r:id="rId3"/>
              </a:rPr>
              <a:t>education</a:t>
            </a:r>
            <a:r>
              <a:rPr lang="en-US" sz="1400" b="0" i="0">
                <a:solidFill>
                  <a:srgbClr val="333333"/>
                </a:solidFill>
                <a:effectLst/>
                <a:latin typeface="SegoeUI"/>
              </a:rPr>
              <a:t> customers, was announced.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a:solidFill>
                <a:srgbClr val="333333"/>
              </a:solidFill>
              <a:latin typeface="SegoeU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a:solidFill>
                  <a:srgbClr val="333333"/>
                </a:solidFill>
                <a:effectLst/>
                <a:latin typeface="SegoeUI"/>
              </a:rPr>
              <a:t>We’re also beginning to roll out new Teams to public preview for our </a:t>
            </a:r>
            <a:r>
              <a:rPr lang="en-US" sz="1400" b="0" i="0" u="sng">
                <a:solidFill>
                  <a:srgbClr val="146CAC"/>
                </a:solidFill>
                <a:effectLst/>
                <a:latin typeface="SegoeUI"/>
                <a:hlinkClick r:id="rId4"/>
              </a:rPr>
              <a:t>VDI</a:t>
            </a:r>
            <a:r>
              <a:rPr lang="en-US" sz="1400" b="0" i="0">
                <a:solidFill>
                  <a:srgbClr val="333333"/>
                </a:solidFill>
                <a:effectLst/>
                <a:latin typeface="SegoeUI"/>
              </a:rPr>
              <a:t> and government cloud customers (GCC, GCC-H, DoD).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0" u="none" strike="noStrike" kern="1200" cap="none" spc="0" normalizeH="0" baseline="0" noProof="0">
              <a:ln>
                <a:noFill/>
              </a:ln>
              <a:solidFill>
                <a:srgbClr val="333333"/>
              </a:solidFill>
              <a:uLnTx/>
              <a:uFillTx/>
              <a:latin typeface="SegoeUI"/>
              <a:ea typeface="Aptos" panose="020B000402020202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a:solidFill>
                  <a:srgbClr val="333333"/>
                </a:solidFill>
                <a:effectLst/>
                <a:latin typeface="SegoeUI"/>
              </a:rPr>
              <a:t>New Teams now has full feature parity for almost all features. Additionally, many new features and enhancements will be available exclusively in the new Teams experience, such as support for multi-tenant organizations (MTO) and multi-tenant, multi-account (MTMA).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0" u="none" strike="noStrike" kern="1200" cap="none" spc="0" normalizeH="0" baseline="0" noProof="0">
              <a:ln>
                <a:noFill/>
              </a:ln>
              <a:solidFill>
                <a:srgbClr val="333333"/>
              </a:solidFill>
              <a:uLnTx/>
              <a:uFillTx/>
              <a:latin typeface="SegoeUI"/>
              <a:ea typeface="Aptos" panose="020B000402020202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a:solidFill>
                  <a:srgbClr val="333333"/>
                </a:solidFill>
                <a:effectLst/>
                <a:latin typeface="SegoeUI"/>
                <a:ea typeface="Aptos" panose="020B0004020202020204" pitchFamily="34" charset="0"/>
              </a:rPr>
              <a:t>Make the switch and upgrade today – it’s easy! Learn more </a:t>
            </a:r>
            <a:r>
              <a:rPr lang="en-US" sz="1400" b="0" i="0">
                <a:solidFill>
                  <a:srgbClr val="333333"/>
                </a:solidFill>
                <a:effectLst/>
                <a:latin typeface="SegoeUI"/>
                <a:ea typeface="Aptos" panose="020B0004020202020204" pitchFamily="34" charset="0"/>
                <a:hlinkClick r:id="rId5"/>
              </a:rPr>
              <a:t>here</a:t>
            </a:r>
            <a:r>
              <a:rPr lang="en-US" sz="1400" b="0" i="0">
                <a:solidFill>
                  <a:srgbClr val="333333"/>
                </a:solidFill>
                <a:effectLst/>
                <a:latin typeface="SegoeUI"/>
                <a:ea typeface="Aptos" panose="020B0004020202020204" pitchFamily="34" charset="0"/>
              </a:rPr>
              <a:t>.</a:t>
            </a:r>
            <a:endParaRPr kumimoji="0" lang="en-US" sz="1400" b="0" i="0" u="none" strike="noStrike" kern="1200" cap="none" spc="0" normalizeH="0" baseline="0" noProof="0">
              <a:ln>
                <a:noFill/>
              </a:ln>
              <a:solidFill>
                <a:srgbClr val="0D0D0D"/>
              </a:solidFill>
              <a:effectLst/>
              <a:uLnTx/>
              <a:uFillTx/>
              <a:latin typeface="Calibri" panose="020F0502020204030204" pitchFamily="34" charset="0"/>
              <a:ea typeface="Aptos" panose="020B0004020202020204" pitchFamily="34" charset="0"/>
              <a:cs typeface="Segoe UI" panose="020B0502040204020203" pitchFamily="34" charset="0"/>
            </a:endParaRPr>
          </a:p>
        </p:txBody>
      </p:sp>
      <p:pic>
        <p:nvPicPr>
          <p:cNvPr id="1026" name="Picture 2" descr="Screenshot of the new Teams experience.">
            <a:extLst>
              <a:ext uri="{FF2B5EF4-FFF2-40B4-BE49-F238E27FC236}">
                <a16:creationId xmlns:a16="http://schemas.microsoft.com/office/drawing/2014/main" id="{9DCC26C6-D9B4-F692-5601-5A4A6E44D54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77" t="2534" r="3507" b="9635"/>
          <a:stretch/>
        </p:blipFill>
        <p:spPr bwMode="auto">
          <a:xfrm>
            <a:off x="5020408" y="1351113"/>
            <a:ext cx="7164896" cy="4058562"/>
          </a:xfrm>
          <a:prstGeom prst="roundRect">
            <a:avLst>
              <a:gd name="adj" fmla="val 1611"/>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87591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6E0DF4-E617-5049-BDC3-600DC32B2CD4}"/>
              </a:ext>
              <a:ext uri="{C183D7F6-B498-43B3-948B-1728B52AA6E4}">
                <adec:decorative xmlns:adec="http://schemas.microsoft.com/office/drawing/2017/decorative" val="1"/>
              </a:ext>
            </a:extLst>
          </p:cNvPr>
          <p:cNvSpPr/>
          <p:nvPr/>
        </p:nvSpPr>
        <p:spPr>
          <a:xfrm>
            <a:off x="5263616" y="0"/>
            <a:ext cx="6928384" cy="6858000"/>
          </a:xfrm>
          <a:prstGeom prst="rect">
            <a:avLst/>
          </a:prstGeom>
          <a:solidFill>
            <a:srgbClr val="282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7">
            <a:extLst>
              <a:ext uri="{FF2B5EF4-FFF2-40B4-BE49-F238E27FC236}">
                <a16:creationId xmlns:a16="http://schemas.microsoft.com/office/drawing/2014/main" id="{6DDD9564-F30B-D343-8052-157620E262DD}"/>
              </a:ext>
            </a:extLst>
          </p:cNvPr>
          <p:cNvSpPr txBox="1">
            <a:spLocks noGrp="1"/>
          </p:cNvSpPr>
          <p:nvPr>
            <p:ph type="title" idx="4294967295"/>
          </p:nvPr>
        </p:nvSpPr>
        <p:spPr>
          <a:xfrm>
            <a:off x="406868" y="1351113"/>
            <a:ext cx="4254059" cy="58896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2000" i="0" dirty="0">
                <a:solidFill>
                  <a:srgbClr val="333333"/>
                </a:solidFill>
                <a:effectLst/>
                <a:latin typeface="Segoe UI Semibold" panose="020B0702040204020203" pitchFamily="34" charset="0"/>
                <a:cs typeface="Segoe UI Semibold" panose="020B0702040204020203" pitchFamily="34" charset="0"/>
              </a:rPr>
              <a:t>Introducing Town halls in Microsoft Teams</a:t>
            </a:r>
          </a:p>
        </p:txBody>
      </p:sp>
      <p:sp>
        <p:nvSpPr>
          <p:cNvPr id="7" name="Rectangle 6">
            <a:extLst>
              <a:ext uri="{FF2B5EF4-FFF2-40B4-BE49-F238E27FC236}">
                <a16:creationId xmlns:a16="http://schemas.microsoft.com/office/drawing/2014/main" id="{44CB71D6-9FE2-0243-BA72-742954E340A2}"/>
              </a:ext>
              <a:ext uri="{C183D7F6-B498-43B3-948B-1728B52AA6E4}">
                <adec:decorative xmlns:adec="http://schemas.microsoft.com/office/drawing/2017/decorative" val="1"/>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538467" y="549650"/>
            <a:ext cx="1390491"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 </a:t>
            </a:r>
            <a:b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Teams</a:t>
            </a:r>
          </a:p>
        </p:txBody>
      </p:sp>
      <p:sp>
        <p:nvSpPr>
          <p:cNvPr id="2" name="Text Placeholder 2">
            <a:extLst>
              <a:ext uri="{FF2B5EF4-FFF2-40B4-BE49-F238E27FC236}">
                <a16:creationId xmlns:a16="http://schemas.microsoft.com/office/drawing/2014/main" id="{8B487DE0-7908-4AE9-BFF2-24F6D7B86BA9}"/>
              </a:ext>
            </a:extLst>
          </p:cNvPr>
          <p:cNvSpPr txBox="1">
            <a:spLocks/>
          </p:cNvSpPr>
          <p:nvPr/>
        </p:nvSpPr>
        <p:spPr>
          <a:xfrm>
            <a:off x="406868" y="1973676"/>
            <a:ext cx="4254060" cy="4334674"/>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a:solidFill>
                  <a:srgbClr val="333333"/>
                </a:solidFill>
                <a:latin typeface="SegoeUI"/>
              </a:rPr>
              <a:t>W</a:t>
            </a:r>
            <a:r>
              <a:rPr lang="en-US" sz="1400" b="0" i="0">
                <a:solidFill>
                  <a:srgbClr val="333333"/>
                </a:solidFill>
                <a:effectLst/>
                <a:latin typeface="SegoeUI"/>
              </a:rPr>
              <a:t>e are excited to announce Town halls in Teams, a new experience to host and deliver large-scale, internal events to create connections across an organization. Town halls will provide a one-to-many format with advanced production capabilities and a structured approach for attendee engagement. With town halls, customers can host various types of internal as well as external events including company-wide town halls, all hands, global team meetings, internal broadcasts, fireside chats, and more.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a:solidFill>
                <a:srgbClr val="333333"/>
              </a:solidFill>
              <a:latin typeface="SegoeUI"/>
            </a:endParaRPr>
          </a:p>
          <a:p>
            <a:pPr marL="0" indent="0">
              <a:lnSpc>
                <a:spcPct val="100000"/>
              </a:lnSpc>
              <a:spcBef>
                <a:spcPts val="0"/>
              </a:spcBef>
              <a:buNone/>
              <a:defRPr/>
            </a:pPr>
            <a:r>
              <a:rPr lang="en-US" sz="1400" b="0" i="0">
                <a:solidFill>
                  <a:srgbClr val="333333"/>
                </a:solidFill>
                <a:effectLst/>
                <a:latin typeface="SegoeUI"/>
              </a:rPr>
              <a:t>Learn more </a:t>
            </a:r>
            <a:r>
              <a:rPr lang="en-US" sz="1400" b="0" i="0">
                <a:solidFill>
                  <a:srgbClr val="333333"/>
                </a:solidFill>
                <a:effectLst/>
                <a:latin typeface="SegoeUI"/>
                <a:hlinkClick r:id="rId3"/>
              </a:rPr>
              <a:t>here</a:t>
            </a:r>
            <a:r>
              <a:rPr lang="en-US" sz="1400" b="0" i="0">
                <a:solidFill>
                  <a:srgbClr val="333333"/>
                </a:solidFill>
                <a:effectLst/>
                <a:latin typeface="SegoeUI"/>
              </a:rPr>
              <a:t>.</a:t>
            </a:r>
          </a:p>
        </p:txBody>
      </p:sp>
      <p:pic>
        <p:nvPicPr>
          <p:cNvPr id="5" name="Picture 4" descr="A screenshot of a video conference.">
            <a:extLst>
              <a:ext uri="{FF2B5EF4-FFF2-40B4-BE49-F238E27FC236}">
                <a16:creationId xmlns:a16="http://schemas.microsoft.com/office/drawing/2014/main" id="{E3C78D9A-40EB-9507-BDCD-35DFABC9F9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4996" y="1364604"/>
            <a:ext cx="7302741" cy="4108249"/>
          </a:xfrm>
          <a:prstGeom prst="rect">
            <a:avLst/>
          </a:prstGeom>
        </p:spPr>
      </p:pic>
    </p:spTree>
    <p:extLst>
      <p:ext uri="{BB962C8B-B14F-4D97-AF65-F5344CB8AC3E}">
        <p14:creationId xmlns:p14="http://schemas.microsoft.com/office/powerpoint/2010/main" val="37283514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6E0DF4-E617-5049-BDC3-600DC32B2CD4}"/>
              </a:ext>
              <a:ext uri="{C183D7F6-B498-43B3-948B-1728B52AA6E4}">
                <adec:decorative xmlns:adec="http://schemas.microsoft.com/office/drawing/2017/decorative" val="1"/>
              </a:ext>
            </a:extLst>
          </p:cNvPr>
          <p:cNvSpPr/>
          <p:nvPr/>
        </p:nvSpPr>
        <p:spPr>
          <a:xfrm>
            <a:off x="5263616" y="0"/>
            <a:ext cx="6928384" cy="6858000"/>
          </a:xfrm>
          <a:prstGeom prst="rect">
            <a:avLst/>
          </a:prstGeom>
          <a:solidFill>
            <a:srgbClr val="282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7">
            <a:extLst>
              <a:ext uri="{FF2B5EF4-FFF2-40B4-BE49-F238E27FC236}">
                <a16:creationId xmlns:a16="http://schemas.microsoft.com/office/drawing/2014/main" id="{6DDD9564-F30B-D343-8052-157620E262DD}"/>
              </a:ext>
            </a:extLst>
          </p:cNvPr>
          <p:cNvSpPr txBox="1">
            <a:spLocks noGrp="1"/>
          </p:cNvSpPr>
          <p:nvPr>
            <p:ph type="title" idx="4294967295"/>
          </p:nvPr>
        </p:nvSpPr>
        <p:spPr>
          <a:xfrm>
            <a:off x="406868" y="1351113"/>
            <a:ext cx="4254059" cy="58896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2000" i="0" dirty="0">
                <a:solidFill>
                  <a:srgbClr val="333333"/>
                </a:solidFill>
                <a:effectLst/>
                <a:cs typeface="Segoe UI Semibold" panose="020B0702040204020203" pitchFamily="34" charset="0"/>
              </a:rPr>
              <a:t>Retiring Teams Live Events</a:t>
            </a:r>
          </a:p>
        </p:txBody>
      </p:sp>
      <p:sp>
        <p:nvSpPr>
          <p:cNvPr id="7" name="Rectangle 6">
            <a:extLst>
              <a:ext uri="{FF2B5EF4-FFF2-40B4-BE49-F238E27FC236}">
                <a16:creationId xmlns:a16="http://schemas.microsoft.com/office/drawing/2014/main" id="{44CB71D6-9FE2-0243-BA72-742954E340A2}"/>
              </a:ext>
              <a:ext uri="{C183D7F6-B498-43B3-948B-1728B52AA6E4}">
                <adec:decorative xmlns:adec="http://schemas.microsoft.com/office/drawing/2017/decorative" val="1"/>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538467" y="549650"/>
            <a:ext cx="1390491"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 </a:t>
            </a:r>
            <a:b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Teams</a:t>
            </a:r>
          </a:p>
        </p:txBody>
      </p:sp>
      <p:sp>
        <p:nvSpPr>
          <p:cNvPr id="2" name="Text Placeholder 2">
            <a:extLst>
              <a:ext uri="{FF2B5EF4-FFF2-40B4-BE49-F238E27FC236}">
                <a16:creationId xmlns:a16="http://schemas.microsoft.com/office/drawing/2014/main" id="{8B487DE0-7908-4AE9-BFF2-24F6D7B86BA9}"/>
              </a:ext>
            </a:extLst>
          </p:cNvPr>
          <p:cNvSpPr txBox="1">
            <a:spLocks/>
          </p:cNvSpPr>
          <p:nvPr/>
        </p:nvSpPr>
        <p:spPr>
          <a:xfrm>
            <a:off x="406868" y="1973676"/>
            <a:ext cx="4254060" cy="4334674"/>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a:solidFill>
                  <a:srgbClr val="333333"/>
                </a:solidFill>
                <a:effectLst/>
                <a:latin typeface="SegoeUI"/>
              </a:rPr>
              <a:t>With the introduction of Town halls and its integration of live event capabilities, Teams Live Events (TLE) will be retired for commercial customers on September 30, 2024. Customers can continue to use TLE between now and then with no change to their existing experience, but after September 30, 2024, </a:t>
            </a:r>
            <a:r>
              <a:rPr lang="en-US" sz="1400">
                <a:solidFill>
                  <a:srgbClr val="333333"/>
                </a:solidFill>
                <a:latin typeface="SegoeUI"/>
              </a:rPr>
              <a:t>TLE will no longer be supported, and access will be discontinued. </a:t>
            </a:r>
            <a:r>
              <a:rPr lang="en-US" sz="1400" b="0" i="0">
                <a:solidFill>
                  <a:srgbClr val="333333"/>
                </a:solidFill>
                <a:effectLst/>
                <a:latin typeface="SegoeUI"/>
              </a:rPr>
              <a:t>Existing recordings will be available to access until December 31, 2024, but customers should download and save them to a different location before then.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a:solidFill>
                <a:srgbClr val="333333"/>
              </a:solidFill>
              <a:latin typeface="SegoeU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a:solidFill>
                  <a:srgbClr val="333333"/>
                </a:solidFill>
                <a:effectLst/>
                <a:latin typeface="SegoeUI"/>
              </a:rPr>
              <a:t>For government customers, including GCC, GCC-H, and DoD, the retirement date of TLE will be announced in the coming months.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0" u="none" strike="noStrike" kern="1200" cap="none" spc="0" normalizeH="0" baseline="0" noProof="0">
              <a:ln>
                <a:noFill/>
              </a:ln>
              <a:solidFill>
                <a:srgbClr val="333333"/>
              </a:solidFill>
              <a:uLnTx/>
              <a:uFillTx/>
              <a:latin typeface="SegoeUI"/>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a:solidFill>
                  <a:srgbClr val="333333"/>
                </a:solidFill>
                <a:effectLst/>
                <a:latin typeface="SegoeUI"/>
              </a:rPr>
              <a:t>Learn more </a:t>
            </a:r>
            <a:r>
              <a:rPr lang="en-US" sz="1400" b="0" i="0">
                <a:solidFill>
                  <a:srgbClr val="333333"/>
                </a:solidFill>
                <a:effectLst/>
                <a:latin typeface="SegoeUI"/>
                <a:hlinkClick r:id="rId3"/>
              </a:rPr>
              <a:t>here</a:t>
            </a:r>
            <a:r>
              <a:rPr lang="en-US" sz="1400">
                <a:solidFill>
                  <a:srgbClr val="333333"/>
                </a:solidFill>
                <a:latin typeface="SegoeUI"/>
              </a:rPr>
              <a:t>.</a:t>
            </a:r>
            <a:endParaRPr kumimoji="0" lang="en-US" sz="1400" b="0" i="0" u="none" strike="noStrike" kern="1200" cap="none" spc="0" normalizeH="0" baseline="0" noProof="0">
              <a:ln>
                <a:noFill/>
              </a:ln>
              <a:solidFill>
                <a:srgbClr val="333333"/>
              </a:solidFill>
              <a:effectLst/>
              <a:uLnTx/>
              <a:uFillTx/>
              <a:latin typeface="SegoeUI"/>
              <a:ea typeface="+mn-ea"/>
              <a:cs typeface="Segoe UI" panose="020B0502040204020203" pitchFamily="34" charset="0"/>
            </a:endParaRPr>
          </a:p>
        </p:txBody>
      </p:sp>
      <p:pic>
        <p:nvPicPr>
          <p:cNvPr id="5" name="Picture 4" descr="A screenshot of a video conference.">
            <a:extLst>
              <a:ext uri="{FF2B5EF4-FFF2-40B4-BE49-F238E27FC236}">
                <a16:creationId xmlns:a16="http://schemas.microsoft.com/office/drawing/2014/main" id="{E3C78D9A-40EB-9507-BDCD-35DFABC9F9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0127" y="1536259"/>
            <a:ext cx="6997610" cy="3936594"/>
          </a:xfrm>
          <a:prstGeom prst="rect">
            <a:avLst/>
          </a:prstGeom>
        </p:spPr>
      </p:pic>
    </p:spTree>
    <p:extLst>
      <p:ext uri="{BB962C8B-B14F-4D97-AF65-F5344CB8AC3E}">
        <p14:creationId xmlns:p14="http://schemas.microsoft.com/office/powerpoint/2010/main" val="30957645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78EFD0-46CC-4A91-89B5-99A7B89A2D4B}"/>
              </a:ext>
              <a:ext uri="{C183D7F6-B498-43B3-948B-1728B52AA6E4}">
                <adec:decorative xmlns:adec="http://schemas.microsoft.com/office/drawing/2017/decorative" val="1"/>
              </a:ext>
            </a:extLst>
          </p:cNvPr>
          <p:cNvSpPr/>
          <p:nvPr/>
        </p:nvSpPr>
        <p:spPr>
          <a:xfrm>
            <a:off x="0" y="-44223"/>
            <a:ext cx="12192000" cy="1273937"/>
          </a:xfrm>
          <a:prstGeom prst="rect">
            <a:avLst/>
          </a:prstGeom>
          <a:gradFill>
            <a:gsLst>
              <a:gs pos="0">
                <a:srgbClr val="29397F"/>
              </a:gs>
              <a:gs pos="59000">
                <a:srgbClr val="06538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FF0000"/>
              </a:solidFill>
              <a:effectLst/>
              <a:uLnTx/>
              <a:uFillTx/>
              <a:latin typeface="Segoe UI"/>
              <a:ea typeface="+mn-ea"/>
              <a:cs typeface="+mn-cs"/>
            </a:endParaRPr>
          </a:p>
        </p:txBody>
      </p:sp>
      <p:sp>
        <p:nvSpPr>
          <p:cNvPr id="2" name="Title 1">
            <a:extLst>
              <a:ext uri="{FF2B5EF4-FFF2-40B4-BE49-F238E27FC236}">
                <a16:creationId xmlns:a16="http://schemas.microsoft.com/office/drawing/2014/main" id="{EA9347A3-1A17-486F-A299-C38714EE7E08}"/>
              </a:ext>
            </a:extLst>
          </p:cNvPr>
          <p:cNvSpPr>
            <a:spLocks noGrp="1"/>
          </p:cNvSpPr>
          <p:nvPr>
            <p:ph type="title"/>
          </p:nvPr>
        </p:nvSpPr>
        <p:spPr>
          <a:xfrm>
            <a:off x="588263" y="457200"/>
            <a:ext cx="11378450" cy="553998"/>
          </a:xfrm>
        </p:spPr>
        <p:txBody>
          <a:bodyPr/>
          <a:lstStyle/>
          <a:p>
            <a:r>
              <a:rPr lang="en-US">
                <a:solidFill>
                  <a:schemeClr val="bg1"/>
                </a:solidFill>
              </a:rPr>
              <a:t>Upcoming community events</a:t>
            </a:r>
          </a:p>
        </p:txBody>
      </p:sp>
      <p:sp>
        <p:nvSpPr>
          <p:cNvPr id="9" name="Text Placeholder 8">
            <a:extLst>
              <a:ext uri="{FF2B5EF4-FFF2-40B4-BE49-F238E27FC236}">
                <a16:creationId xmlns:a16="http://schemas.microsoft.com/office/drawing/2014/main" id="{6F7F9D9D-BC2E-2B95-D667-3771B36DF0AD}"/>
              </a:ext>
            </a:extLst>
          </p:cNvPr>
          <p:cNvSpPr>
            <a:spLocks noGrp="1"/>
          </p:cNvSpPr>
          <p:nvPr>
            <p:ph type="body" sz="quarter" idx="10"/>
          </p:nvPr>
        </p:nvSpPr>
        <p:spPr>
          <a:xfrm>
            <a:off x="584201" y="1576853"/>
            <a:ext cx="2565400" cy="3428051"/>
          </a:xfrm>
        </p:spPr>
        <p:txBody>
          <a:bodyPr>
            <a:noAutofit/>
          </a:bodyPr>
          <a:lstStyle/>
          <a:p>
            <a:pPr marL="0" indent="0" algn="l">
              <a:buNone/>
            </a:pPr>
            <a:r>
              <a:rPr lang="en-US" sz="2000" b="0" i="0">
                <a:solidFill>
                  <a:schemeClr val="tx1"/>
                </a:solidFill>
                <a:effectLst/>
                <a:latin typeface="Segoe UI" panose="020B0502040204020203" pitchFamily="34" charset="0"/>
              </a:rPr>
              <a:t>Oct 30-Nov 3, 2023</a:t>
            </a:r>
          </a:p>
          <a:p>
            <a:pPr marL="0" indent="0" algn="l">
              <a:buNone/>
            </a:pPr>
            <a:r>
              <a:rPr lang="en-US">
                <a:solidFill>
                  <a:srgbClr val="262626"/>
                </a:solidFill>
                <a:latin typeface="Segoe UI" panose="020B0502040204020203" pitchFamily="34" charset="0"/>
              </a:rPr>
              <a:t>Nov 27-30, 2023</a:t>
            </a:r>
          </a:p>
          <a:p>
            <a:pPr marL="0" indent="0" algn="l">
              <a:buNone/>
            </a:pPr>
            <a:r>
              <a:rPr lang="en-US">
                <a:solidFill>
                  <a:srgbClr val="262626"/>
                </a:solidFill>
                <a:latin typeface="Segoe UI" panose="020B0502040204020203" pitchFamily="34" charset="0"/>
              </a:rPr>
              <a:t>Nov 15-16, 2023</a:t>
            </a:r>
            <a:endParaRPr lang="en-US" sz="2000" b="0" i="0">
              <a:solidFill>
                <a:srgbClr val="262626"/>
              </a:solidFill>
              <a:effectLst/>
              <a:latin typeface="Segoe UI" panose="020B0502040204020203" pitchFamily="34" charset="0"/>
            </a:endParaRPr>
          </a:p>
        </p:txBody>
      </p:sp>
      <p:sp>
        <p:nvSpPr>
          <p:cNvPr id="10" name="Text Placeholder 8">
            <a:extLst>
              <a:ext uri="{FF2B5EF4-FFF2-40B4-BE49-F238E27FC236}">
                <a16:creationId xmlns:a16="http://schemas.microsoft.com/office/drawing/2014/main" id="{ED404723-A98F-AFDB-C4DB-EE1FD1623EB5}"/>
              </a:ext>
            </a:extLst>
          </p:cNvPr>
          <p:cNvSpPr txBox="1">
            <a:spLocks/>
          </p:cNvSpPr>
          <p:nvPr/>
        </p:nvSpPr>
        <p:spPr>
          <a:xfrm>
            <a:off x="3321878" y="1576853"/>
            <a:ext cx="4483652" cy="3428051"/>
          </a:xfrm>
          <a:prstGeom prst="rect">
            <a:avLst/>
          </a:prstGeom>
        </p:spPr>
        <p:txBody>
          <a:bodyPr vert="horz" wrap="square" lIns="0" tIns="0" rIns="0" bIns="0" rtlCol="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sng" strike="noStrike" kern="1200" cap="none" spc="0" normalizeH="0" baseline="0" noProof="0">
                <a:ln>
                  <a:noFill/>
                </a:ln>
                <a:solidFill>
                  <a:srgbClr val="0078D4"/>
                </a:solidFill>
                <a:effectLst/>
                <a:uLnTx/>
                <a:uFillTx/>
                <a:latin typeface="Segoe UI" panose="020B0502040204020203" pitchFamily="34" charset="0"/>
                <a:ea typeface="Aptos" panose="020B0004020202020204" pitchFamily="34" charset="0"/>
                <a:cs typeface="Segoe UI Semilight" panose="020B0402040204020203" pitchFamily="34" charset="0"/>
                <a:hlinkClick r:id="rId2"/>
              </a:rPr>
              <a:t>365 </a:t>
            </a:r>
            <a:r>
              <a:rPr kumimoji="0" lang="en-US" sz="2000" b="0" i="0" u="sng" strike="noStrike" kern="1200" cap="none" spc="0" normalizeH="0" baseline="0" noProof="0" err="1">
                <a:ln>
                  <a:noFill/>
                </a:ln>
                <a:solidFill>
                  <a:srgbClr val="0078D4"/>
                </a:solidFill>
                <a:effectLst/>
                <a:uLnTx/>
                <a:uFillTx/>
                <a:latin typeface="Segoe UI" panose="020B0502040204020203" pitchFamily="34" charset="0"/>
                <a:ea typeface="Aptos" panose="020B0004020202020204" pitchFamily="34" charset="0"/>
                <a:cs typeface="Segoe UI Semilight" panose="020B0402040204020203" pitchFamily="34" charset="0"/>
                <a:hlinkClick r:id="rId2"/>
              </a:rPr>
              <a:t>EduCon</a:t>
            </a:r>
            <a:r>
              <a:rPr kumimoji="0" lang="en-US" sz="2000" b="0" i="0" u="sng" strike="noStrike" kern="1200" cap="none" spc="0" normalizeH="0" baseline="0" noProof="0">
                <a:ln>
                  <a:noFill/>
                </a:ln>
                <a:solidFill>
                  <a:srgbClr val="0078D4"/>
                </a:solidFill>
                <a:effectLst/>
                <a:uLnTx/>
                <a:uFillTx/>
                <a:latin typeface="Segoe UI" panose="020B0502040204020203" pitchFamily="34" charset="0"/>
                <a:ea typeface="Aptos" panose="020B0004020202020204" pitchFamily="34" charset="0"/>
                <a:cs typeface="Segoe UI Semilight" panose="020B0402040204020203" pitchFamily="34" charset="0"/>
                <a:hlinkClick r:id="rId2"/>
              </a:rPr>
              <a:t> Chicago</a:t>
            </a:r>
            <a:endParaRPr kumimoji="0" lang="en-US" sz="2000" b="0" i="0" u="none" strike="noStrike" kern="1200" cap="none" spc="0" normalizeH="0" baseline="0" noProof="0">
              <a:ln>
                <a:noFill/>
              </a:ln>
              <a:solidFill>
                <a:srgbClr val="1A1A1A"/>
              </a:solidFill>
              <a:effectLst/>
              <a:uLnTx/>
              <a:uFillTx/>
              <a:latin typeface="Segoe UI" panose="020B0502040204020203" pitchFamily="34" charset="0"/>
              <a:ea typeface="+mn-ea"/>
              <a:cs typeface="Segoe UI Semilight" panose="020B0402040204020203" pitchFamily="34" charset="0"/>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sng" strike="noStrike" kern="1200" cap="none" spc="0" normalizeH="0" baseline="0" noProof="0">
                <a:ln>
                  <a:noFill/>
                </a:ln>
                <a:solidFill>
                  <a:srgbClr val="0078D4"/>
                </a:solidFill>
                <a:effectLst/>
                <a:uLnTx/>
                <a:uFillTx/>
                <a:latin typeface="Segoe UI" panose="020B0502040204020203" pitchFamily="34" charset="0"/>
                <a:ea typeface="+mn-ea"/>
                <a:cs typeface="Segoe UI Semilight" panose="020B0402040204020203" pitchFamily="34" charset="0"/>
                <a:hlinkClick r:id="rId3"/>
              </a:rPr>
              <a:t>European SharePoint Conference (ESPC)</a:t>
            </a:r>
            <a:endParaRPr kumimoji="0" lang="en-US" sz="2000" b="0" i="0" u="sng" strike="noStrike" kern="1200" cap="none" spc="0" normalizeH="0" baseline="0" noProof="0">
              <a:ln>
                <a:noFill/>
              </a:ln>
              <a:solidFill>
                <a:srgbClr val="0078D4"/>
              </a:solidFill>
              <a:effectLst/>
              <a:uLnTx/>
              <a:uFillTx/>
              <a:latin typeface="Segoe UI" panose="020B0502040204020203" pitchFamily="34" charset="0"/>
              <a:ea typeface="+mn-ea"/>
              <a:cs typeface="Segoe UI Semilight" panose="020B0402040204020203" pitchFamily="34" charset="0"/>
              <a:hlinkClick r:id="rId4"/>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sng" strike="noStrike" kern="1200" cap="none" spc="0" normalizeH="0" baseline="0" noProof="0">
                <a:ln>
                  <a:noFill/>
                </a:ln>
                <a:solidFill>
                  <a:srgbClr val="0078D4"/>
                </a:solidFill>
                <a:effectLst/>
                <a:uLnTx/>
                <a:uFillTx/>
                <a:latin typeface="Segoe UI" panose="020B0502040204020203" pitchFamily="34" charset="0"/>
                <a:ea typeface="+mn-ea"/>
                <a:cs typeface="Segoe UI Semilight" panose="020B0402040204020203" pitchFamily="34" charset="0"/>
                <a:hlinkClick r:id="rId4"/>
              </a:rPr>
              <a:t>Microsoft Ignite</a:t>
            </a:r>
            <a:endParaRPr kumimoji="0" lang="en-US" sz="20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endParaRPr>
          </a:p>
        </p:txBody>
      </p:sp>
      <p:sp>
        <p:nvSpPr>
          <p:cNvPr id="11" name="Text Placeholder 8">
            <a:extLst>
              <a:ext uri="{FF2B5EF4-FFF2-40B4-BE49-F238E27FC236}">
                <a16:creationId xmlns:a16="http://schemas.microsoft.com/office/drawing/2014/main" id="{7DC7F940-63BA-55D0-AC74-40B9E3E5A202}"/>
              </a:ext>
            </a:extLst>
          </p:cNvPr>
          <p:cNvSpPr txBox="1">
            <a:spLocks/>
          </p:cNvSpPr>
          <p:nvPr/>
        </p:nvSpPr>
        <p:spPr>
          <a:xfrm>
            <a:off x="7977807" y="1572279"/>
            <a:ext cx="3258038" cy="3428051"/>
          </a:xfrm>
          <a:prstGeom prst="rect">
            <a:avLst/>
          </a:prstGeom>
        </p:spPr>
        <p:txBody>
          <a:bodyPr vert="horz" wrap="square" lIns="0" tIns="0" rIns="0" bIns="0" rtlCol="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1A1A1A"/>
                </a:solidFill>
                <a:effectLst/>
                <a:uLnTx/>
                <a:uFillTx/>
                <a:latin typeface="Segoe UI" panose="020B0502040204020203" pitchFamily="34" charset="0"/>
                <a:ea typeface="Calibri" panose="020F0502020204030204" pitchFamily="34" charset="0"/>
                <a:cs typeface="Segoe UI Semilight" panose="020B0402040204020203" pitchFamily="34" charset="0"/>
              </a:rPr>
              <a:t>Chicago, IL</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262626"/>
                </a:solidFill>
                <a:effectLst/>
                <a:uLnTx/>
                <a:uFillTx/>
                <a:latin typeface="Segoe UI" panose="020B0502040204020203" pitchFamily="34" charset="0"/>
                <a:ea typeface="+mn-ea"/>
                <a:cs typeface="Segoe UI Semilight" panose="020B0402040204020203" pitchFamily="34" charset="0"/>
              </a:rPr>
              <a:t>Amsterdam, Netherlands</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262626"/>
                </a:solidFill>
                <a:effectLst/>
                <a:uLnTx/>
                <a:uFillTx/>
                <a:latin typeface="Segoe UI" panose="020B0502040204020203" pitchFamily="34" charset="0"/>
                <a:ea typeface="+mn-ea"/>
                <a:cs typeface="Segoe UI Semilight" panose="020B0402040204020203" pitchFamily="34" charset="0"/>
              </a:rPr>
              <a:t>Hybrid/Seattle, WA</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2000" b="0" i="0" u="none" strike="noStrike" kern="1200" cap="none" spc="0" normalizeH="0" baseline="0" noProof="0">
              <a:ln>
                <a:noFill/>
              </a:ln>
              <a:solidFill>
                <a:srgbClr val="262626"/>
              </a:solidFill>
              <a:effectLst/>
              <a:uLnTx/>
              <a:uFillTx/>
              <a:latin typeface="Segoe UI" panose="020B0502040204020203" pitchFamily="34" charset="0"/>
              <a:ea typeface="+mn-ea"/>
              <a:cs typeface="Segoe UI Semilight" panose="020B0402040204020203" pitchFamily="34" charset="0"/>
            </a:endParaRPr>
          </a:p>
        </p:txBody>
      </p:sp>
      <p:pic>
        <p:nvPicPr>
          <p:cNvPr id="5" name="Picture 4">
            <a:extLst>
              <a:ext uri="{FF2B5EF4-FFF2-40B4-BE49-F238E27FC236}">
                <a16:creationId xmlns:a16="http://schemas.microsoft.com/office/drawing/2014/main" id="{3A4F6952-0D80-4EA0-9573-E2C232BDEF6C}"/>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t="86664" b="7714"/>
          <a:stretch/>
        </p:blipFill>
        <p:spPr>
          <a:xfrm>
            <a:off x="0" y="6400799"/>
            <a:ext cx="12192000" cy="457201"/>
          </a:xfrm>
          <a:prstGeom prst="rect">
            <a:avLst/>
          </a:prstGeom>
        </p:spPr>
      </p:pic>
      <p:sp>
        <p:nvSpPr>
          <p:cNvPr id="6" name="Rectangle 5">
            <a:extLst>
              <a:ext uri="{FF2B5EF4-FFF2-40B4-BE49-F238E27FC236}">
                <a16:creationId xmlns:a16="http://schemas.microsoft.com/office/drawing/2014/main" id="{56AF98D5-BB8E-40E7-ACA3-26DA70613179}"/>
              </a:ext>
              <a:ext uri="{C183D7F6-B498-43B3-948B-1728B52AA6E4}">
                <adec:decorative xmlns:adec="http://schemas.microsoft.com/office/drawing/2017/decorative" val="1"/>
              </a:ext>
            </a:extLst>
          </p:cNvPr>
          <p:cNvSpPr/>
          <p:nvPr/>
        </p:nvSpPr>
        <p:spPr>
          <a:xfrm>
            <a:off x="3019927" y="6400798"/>
            <a:ext cx="9172074" cy="457202"/>
          </a:xfrm>
          <a:prstGeom prst="rect">
            <a:avLst/>
          </a:prstGeom>
          <a:gradFill>
            <a:gsLst>
              <a:gs pos="0">
                <a:srgbClr val="29397F"/>
              </a:gs>
              <a:gs pos="59000">
                <a:srgbClr val="06538F">
                  <a:alpha val="25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 name="TextBox 6">
            <a:extLst>
              <a:ext uri="{FF2B5EF4-FFF2-40B4-BE49-F238E27FC236}">
                <a16:creationId xmlns:a16="http://schemas.microsoft.com/office/drawing/2014/main" id="{C3859797-FB04-4705-9767-A9343203AA65}"/>
              </a:ext>
            </a:extLst>
          </p:cNvPr>
          <p:cNvSpPr txBox="1"/>
          <p:nvPr/>
        </p:nvSpPr>
        <p:spPr>
          <a:xfrm>
            <a:off x="3663176" y="6064426"/>
            <a:ext cx="8440195" cy="215444"/>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Calibri" panose="020F0502020204030204" pitchFamily="34" charset="0"/>
              </a:rPr>
              <a:t>Explore other </a:t>
            </a:r>
            <a:r>
              <a:rPr kumimoji="0" lang="en-US" sz="1400" b="0" i="0" u="none" strike="noStrike" kern="1200" cap="none" spc="0" normalizeH="0" baseline="0" noProof="0">
                <a:ln>
                  <a:noFill/>
                </a:ln>
                <a:solidFill>
                  <a:srgbClr val="000000"/>
                </a:solidFill>
                <a:effectLst/>
                <a:uLnTx/>
                <a:uFillTx/>
                <a:latin typeface="Segoe UI"/>
                <a:ea typeface="+mn-ea"/>
                <a:cs typeface="Calibri" panose="020F0502020204030204" pitchFamily="34" charset="0"/>
                <a:hlinkClick r:id="rId6"/>
              </a:rPr>
              <a:t>Microsoft events</a:t>
            </a:r>
            <a:r>
              <a:rPr kumimoji="0" lang="en-US" sz="1400" b="0" i="0" u="none" strike="noStrike" kern="1200" cap="none" spc="0" normalizeH="0" baseline="0" noProof="0">
                <a:ln>
                  <a:noFill/>
                </a:ln>
                <a:solidFill>
                  <a:srgbClr val="000000"/>
                </a:solidFill>
                <a:effectLst/>
                <a:uLnTx/>
                <a:uFillTx/>
                <a:latin typeface="Segoe UI"/>
                <a:ea typeface="+mn-ea"/>
                <a:cs typeface="Calibri" panose="020F0502020204030204" pitchFamily="34" charset="0"/>
              </a:rPr>
              <a:t> and </a:t>
            </a:r>
            <a:r>
              <a:rPr kumimoji="0" lang="en-US" sz="1400" b="0" i="0" u="none" strike="noStrike" kern="1200" cap="none" spc="0" normalizeH="0" baseline="0" noProof="0">
                <a:ln>
                  <a:noFill/>
                </a:ln>
                <a:solidFill>
                  <a:srgbClr val="262626"/>
                </a:solidFill>
                <a:effectLst/>
                <a:uLnTx/>
                <a:uFillTx/>
                <a:latin typeface="Segoe UI"/>
                <a:ea typeface="Calibri" panose="020F0502020204030204" pitchFamily="34" charset="0"/>
                <a:cs typeface="+mn-cs"/>
              </a:rPr>
              <a:t>a full list of community-led events can be found at </a:t>
            </a:r>
            <a:r>
              <a:rPr kumimoji="0" lang="en-US" sz="1400" b="0" i="0" u="sng" strike="noStrike" kern="1200" cap="none" spc="0" normalizeH="0" baseline="0" noProof="0">
                <a:ln>
                  <a:noFill/>
                </a:ln>
                <a:solidFill>
                  <a:srgbClr val="0078D4"/>
                </a:solidFill>
                <a:effectLst/>
                <a:uLnTx/>
                <a:uFillTx/>
                <a:latin typeface="Segoe UI"/>
                <a:ea typeface="Calibri" panose="020F0502020204030204" pitchFamily="34" charset="0"/>
                <a:cs typeface="+mn-cs"/>
                <a:hlinkClick r:id="rId7"/>
              </a:rPr>
              <a:t>CommunityDays.org</a:t>
            </a:r>
            <a:endParaRPr kumimoji="0" lang="en-US" sz="14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1634790332"/>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10DD5-7894-5CDB-4B93-6A81360F8C6F}"/>
              </a:ext>
              <a:ext uri="{C183D7F6-B498-43B3-948B-1728B52AA6E4}">
                <adec:decorative xmlns:adec="http://schemas.microsoft.com/office/drawing/2017/decorative" val="1"/>
              </a:ext>
            </a:extLst>
          </p:cNvPr>
          <p:cNvSpPr/>
          <p:nvPr/>
        </p:nvSpPr>
        <p:spPr>
          <a:xfrm>
            <a:off x="0" y="69011"/>
            <a:ext cx="12192000" cy="62951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6" name="Title 5">
            <a:extLst>
              <a:ext uri="{FF2B5EF4-FFF2-40B4-BE49-F238E27FC236}">
                <a16:creationId xmlns:a16="http://schemas.microsoft.com/office/drawing/2014/main" id="{B025DC63-3241-8952-085D-4E9C7D05BB2A}"/>
              </a:ext>
            </a:extLst>
          </p:cNvPr>
          <p:cNvSpPr txBox="1">
            <a:spLocks noGrp="1"/>
          </p:cNvSpPr>
          <p:nvPr>
            <p:ph type="title" idx="4294967295"/>
          </p:nvPr>
        </p:nvSpPr>
        <p:spPr>
          <a:xfrm>
            <a:off x="104775" y="113752"/>
            <a:ext cx="11643088"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Upcoming community-produced events</a:t>
            </a:r>
          </a:p>
        </p:txBody>
      </p:sp>
      <p:sp>
        <p:nvSpPr>
          <p:cNvPr id="7" name="TextBox 6">
            <a:extLst>
              <a:ext uri="{FF2B5EF4-FFF2-40B4-BE49-F238E27FC236}">
                <a16:creationId xmlns:a16="http://schemas.microsoft.com/office/drawing/2014/main" id="{0715BB2B-5CE3-2DDE-CDBB-E81D68819570}"/>
              </a:ext>
            </a:extLst>
          </p:cNvPr>
          <p:cNvSpPr txBox="1"/>
          <p:nvPr/>
        </p:nvSpPr>
        <p:spPr>
          <a:xfrm>
            <a:off x="101271" y="743268"/>
            <a:ext cx="11989458" cy="46166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a:rPr>
              <a:t>Professionally produced community events draw from 1k-5k attendees (in-person). Attendance fees are charged and pre/post event workshops delivered by Microsoft MVPs are often part of the event. Event organizers ask for our help in driving attendance and providing MSFT corporate speakers.  </a:t>
            </a:r>
            <a:endParaRPr kumimoji="0" lang="en-US" sz="1200" b="0" i="1"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graphicFrame>
        <p:nvGraphicFramePr>
          <p:cNvPr id="4" name="Table 3">
            <a:extLst>
              <a:ext uri="{FF2B5EF4-FFF2-40B4-BE49-F238E27FC236}">
                <a16:creationId xmlns:a16="http://schemas.microsoft.com/office/drawing/2014/main" id="{B93F2C07-5B4A-B3CD-BAE5-6B78888EEEDA}"/>
              </a:ext>
            </a:extLst>
          </p:cNvPr>
          <p:cNvGraphicFramePr>
            <a:graphicFrameLocks noGrp="1"/>
          </p:cNvGraphicFramePr>
          <p:nvPr>
            <p:extLst>
              <p:ext uri="{D42A27DB-BD31-4B8C-83A1-F6EECF244321}">
                <p14:modId xmlns:p14="http://schemas.microsoft.com/office/powerpoint/2010/main" val="3553305924"/>
              </p:ext>
            </p:extLst>
          </p:nvPr>
        </p:nvGraphicFramePr>
        <p:xfrm>
          <a:off x="296779" y="1353428"/>
          <a:ext cx="11598439" cy="4883920"/>
        </p:xfrm>
        <a:graphic>
          <a:graphicData uri="http://schemas.openxmlformats.org/drawingml/2006/table">
            <a:tbl>
              <a:tblPr firstRow="1">
                <a:tableStyleId>{5C22544A-7EE6-4342-B048-85BDC9FD1C3A}</a:tableStyleId>
              </a:tblPr>
              <a:tblGrid>
                <a:gridCol w="3149959">
                  <a:extLst>
                    <a:ext uri="{9D8B030D-6E8A-4147-A177-3AD203B41FA5}">
                      <a16:colId xmlns:a16="http://schemas.microsoft.com/office/drawing/2014/main" val="1819811953"/>
                    </a:ext>
                  </a:extLst>
                </a:gridCol>
                <a:gridCol w="933254">
                  <a:extLst>
                    <a:ext uri="{9D8B030D-6E8A-4147-A177-3AD203B41FA5}">
                      <a16:colId xmlns:a16="http://schemas.microsoft.com/office/drawing/2014/main" val="4125592437"/>
                    </a:ext>
                  </a:extLst>
                </a:gridCol>
                <a:gridCol w="970961">
                  <a:extLst>
                    <a:ext uri="{9D8B030D-6E8A-4147-A177-3AD203B41FA5}">
                      <a16:colId xmlns:a16="http://schemas.microsoft.com/office/drawing/2014/main" val="1220427686"/>
                    </a:ext>
                  </a:extLst>
                </a:gridCol>
                <a:gridCol w="1319752">
                  <a:extLst>
                    <a:ext uri="{9D8B030D-6E8A-4147-A177-3AD203B41FA5}">
                      <a16:colId xmlns:a16="http://schemas.microsoft.com/office/drawing/2014/main" val="3848886632"/>
                    </a:ext>
                  </a:extLst>
                </a:gridCol>
                <a:gridCol w="1373481">
                  <a:extLst>
                    <a:ext uri="{9D8B030D-6E8A-4147-A177-3AD203B41FA5}">
                      <a16:colId xmlns:a16="http://schemas.microsoft.com/office/drawing/2014/main" val="4057959035"/>
                    </a:ext>
                  </a:extLst>
                </a:gridCol>
                <a:gridCol w="1204141">
                  <a:extLst>
                    <a:ext uri="{9D8B030D-6E8A-4147-A177-3AD203B41FA5}">
                      <a16:colId xmlns:a16="http://schemas.microsoft.com/office/drawing/2014/main" val="1123586854"/>
                    </a:ext>
                  </a:extLst>
                </a:gridCol>
                <a:gridCol w="2646891">
                  <a:extLst>
                    <a:ext uri="{9D8B030D-6E8A-4147-A177-3AD203B41FA5}">
                      <a16:colId xmlns:a16="http://schemas.microsoft.com/office/drawing/2014/main" val="2186416306"/>
                    </a:ext>
                  </a:extLst>
                </a:gridCol>
              </a:tblGrid>
              <a:tr h="205958">
                <a:tc>
                  <a:txBody>
                    <a:bodyPr/>
                    <a:lstStyle/>
                    <a:p>
                      <a:pPr algn="l" fontAlgn="b"/>
                      <a:r>
                        <a:rPr lang="en-US" sz="1100" b="1" i="0" u="none" strike="noStrike">
                          <a:solidFill>
                            <a:srgbClr val="FFFFFF"/>
                          </a:solidFill>
                          <a:effectLst/>
                          <a:latin typeface="Segoe UI"/>
                          <a:cs typeface="Segoe UI"/>
                        </a:rPr>
                        <a:t>Event 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F5597"/>
                    </a:solidFill>
                  </a:tcPr>
                </a:tc>
                <a:tc>
                  <a:txBody>
                    <a:bodyPr/>
                    <a:lstStyle/>
                    <a:p>
                      <a:pPr algn="l" fontAlgn="b"/>
                      <a:r>
                        <a:rPr lang="en-US" sz="1100" b="1" i="0" u="none" strike="noStrike">
                          <a:solidFill>
                            <a:srgbClr val="FFFFFF"/>
                          </a:solidFill>
                          <a:effectLst/>
                          <a:latin typeface="Segoe UI"/>
                          <a:cs typeface="Segoe UI"/>
                        </a:rPr>
                        <a:t>Start date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l" fontAlgn="b"/>
                      <a:r>
                        <a:rPr lang="en-US" sz="1100" b="1" i="0" u="none" strike="noStrike">
                          <a:solidFill>
                            <a:srgbClr val="FFFFFF"/>
                          </a:solidFill>
                          <a:effectLst/>
                          <a:latin typeface="Segoe UI"/>
                          <a:cs typeface="Segoe UI"/>
                        </a:rPr>
                        <a:t>End date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l" fontAlgn="b"/>
                      <a:r>
                        <a:rPr lang="en-US" sz="1100" b="1" i="0" u="none" strike="noStrike">
                          <a:solidFill>
                            <a:srgbClr val="FFFFFF"/>
                          </a:solidFill>
                          <a:effectLst/>
                          <a:latin typeface="Segoe UI"/>
                          <a:cs typeface="Segoe UI"/>
                        </a:rPr>
                        <a:t>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lvl="0" algn="l">
                        <a:buNone/>
                      </a:pPr>
                      <a:r>
                        <a:rPr lang="en-US" sz="1100" b="1" i="0" u="none" strike="noStrike" noProof="0">
                          <a:solidFill>
                            <a:srgbClr val="FFFFFF"/>
                          </a:solidFill>
                          <a:effectLst/>
                          <a:latin typeface="Segoe UI"/>
                        </a:rPr>
                        <a:t>State/Province</a:t>
                      </a:r>
                      <a:endParaRPr lang="en-US" sz="1100" b="1" i="0" u="none" strike="noStrike">
                        <a:solidFill>
                          <a:srgbClr val="FFFFFF"/>
                        </a:solidFill>
                        <a:effectLst/>
                        <a:latin typeface="Segoe UI" panose="020B0502040204020203" pitchFamily="34" charset="0"/>
                        <a:cs typeface="Segoe UI" panose="020B05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l" fontAlgn="b"/>
                      <a:r>
                        <a:rPr lang="en-US" sz="1100" b="1" i="0" u="none" strike="noStrike">
                          <a:solidFill>
                            <a:srgbClr val="FFFFFF"/>
                          </a:solidFill>
                          <a:effectLst/>
                          <a:latin typeface="Segoe UI"/>
                          <a:cs typeface="Segoe UI"/>
                        </a:rPr>
                        <a:t>Country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l" fontAlgn="b"/>
                      <a:r>
                        <a:rPr lang="en-US" sz="1100" b="1" i="0" u="none" strike="noStrike">
                          <a:solidFill>
                            <a:srgbClr val="FFFFFF"/>
                          </a:solidFill>
                          <a:effectLst/>
                          <a:latin typeface="Segoe UI"/>
                          <a:cs typeface="Segoe UI"/>
                        </a:rPr>
                        <a:t>Products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806982587"/>
                  </a:ext>
                </a:extLst>
              </a:tr>
              <a:tr h="151471">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hlinkClick r:id="rId2"/>
                        </a:rPr>
                        <a:t>REFACTR.TECH</a:t>
                      </a:r>
                      <a:endParaRPr lang="en-US" sz="1100" b="0" i="0" u="none" strike="noStrike" dirty="0">
                        <a:solidFill>
                          <a:srgbClr val="000000"/>
                        </a:solidFill>
                        <a:effectLst/>
                        <a:latin typeface="Segoe UI" panose="020B0502040204020203" pitchFamily="34" charset="0"/>
                        <a:cs typeface="Segoe UI" panose="020B05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ctr" fontAlgn="b"/>
                      <a:r>
                        <a:rPr lang="en-US" sz="1100" b="0" i="0" u="none" strike="noStrike" dirty="0">
                          <a:solidFill>
                            <a:srgbClr val="000000"/>
                          </a:solidFill>
                          <a:effectLst/>
                          <a:latin typeface="Segoe UI" panose="020B0502040204020203" pitchFamily="34" charset="0"/>
                          <a:cs typeface="Segoe UI" panose="020B0502040204020203" pitchFamily="34" charset="0"/>
                        </a:rPr>
                        <a:t>10/27/2023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10/27/2023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Atlanta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Georgia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United States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Career / D&amp;I (Diversity and Inclusion), AI / ML, Data, Developer tools + DevOps.JavaScript, IoT, Open Source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extLst>
                  <a:ext uri="{0D108BD9-81ED-4DB2-BD59-A6C34878D82A}">
                    <a16:rowId xmlns:a16="http://schemas.microsoft.com/office/drawing/2014/main" val="2675274346"/>
                  </a:ext>
                </a:extLst>
              </a:tr>
              <a:tr h="151471">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3"/>
                        </a:rPr>
                        <a:t>365 EDUCon Chicago (M365 + Power Platform</a:t>
                      </a:r>
                      <a:r>
                        <a:rPr lang="en-US" sz="1100" b="0" i="0" u="none" strike="noStrike">
                          <a:solidFill>
                            <a:srgbClr val="000000"/>
                          </a:solidFill>
                          <a:effectLst/>
                          <a:latin typeface="Segoe UI" panose="020B0502040204020203" pitchFamily="34" charset="0"/>
                          <a:cs typeface="Segoe UI" panose="020B0502040204020203"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10/30/2023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11/3/2023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Chicago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Illinois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b="0" i="0" u="none" strike="noStrike">
                          <a:solidFill>
                            <a:srgbClr val="000000"/>
                          </a:solidFill>
                          <a:effectLst/>
                          <a:latin typeface="Segoe UI" panose="020B0502040204020203" pitchFamily="34" charset="0"/>
                          <a:cs typeface="Segoe UI" panose="020B0502040204020203" pitchFamily="34" charset="0"/>
                        </a:rPr>
                        <a:t>United States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rPr>
                        <a:t>Azure / Cloud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extLst>
                  <a:ext uri="{0D108BD9-81ED-4DB2-BD59-A6C34878D82A}">
                    <a16:rowId xmlns:a16="http://schemas.microsoft.com/office/drawing/2014/main" val="3166828311"/>
                  </a:ext>
                </a:extLst>
              </a:tr>
              <a:tr h="151471">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4"/>
                        </a:rPr>
                        <a:t>ODSC West</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10/31/2023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ctr" fontAlgn="b"/>
                      <a:r>
                        <a:rPr lang="en-US" sz="1100" b="0" i="0" u="none" strike="noStrike" dirty="0">
                          <a:solidFill>
                            <a:srgbClr val="000000"/>
                          </a:solidFill>
                          <a:effectLst/>
                          <a:latin typeface="Segoe UI" panose="020B0502040204020203" pitchFamily="34" charset="0"/>
                          <a:cs typeface="Segoe UI" panose="020B0502040204020203" pitchFamily="34" charset="0"/>
                        </a:rPr>
                        <a:t>11/3/2023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San Francisco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California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United States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AI / ML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extLst>
                  <a:ext uri="{0D108BD9-81ED-4DB2-BD59-A6C34878D82A}">
                    <a16:rowId xmlns:a16="http://schemas.microsoft.com/office/drawing/2014/main" val="3563219818"/>
                  </a:ext>
                </a:extLst>
              </a:tr>
              <a:tr h="151471">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5"/>
                        </a:rPr>
                        <a:t>KubeCon North America 2023</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11/6/2023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11/9/2023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rPr>
                        <a:t>Chicago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Illinois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b="0" i="0" u="none" strike="noStrike">
                          <a:solidFill>
                            <a:srgbClr val="000000"/>
                          </a:solidFill>
                          <a:effectLst/>
                          <a:latin typeface="Segoe UI" panose="020B0502040204020203" pitchFamily="34" charset="0"/>
                          <a:cs typeface="Segoe UI" panose="020B0502040204020203" pitchFamily="34" charset="0"/>
                        </a:rPr>
                        <a:t>United States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Containers / Kubernetes; Open Source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extLst>
                  <a:ext uri="{0D108BD9-81ED-4DB2-BD59-A6C34878D82A}">
                    <a16:rowId xmlns:a16="http://schemas.microsoft.com/office/drawing/2014/main" val="3068259736"/>
                  </a:ext>
                </a:extLst>
              </a:tr>
              <a:tr h="151471">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6"/>
                        </a:rPr>
                        <a:t>Visual Studio Live</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11/12/2023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11/17/2023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Orlando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rPr>
                        <a:t>Florida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b="0" i="0" u="none" strike="noStrike">
                          <a:solidFill>
                            <a:srgbClr val="000000"/>
                          </a:solidFill>
                          <a:effectLst/>
                          <a:latin typeface="Segoe UI" panose="020B0502040204020203" pitchFamily="34" charset="0"/>
                          <a:cs typeface="Segoe UI" panose="020B0502040204020203" pitchFamily="34" charset="0"/>
                        </a:rPr>
                        <a:t>United States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.NET; AI / ML; Containers / Kubernetes; Data; Developer tools + DevOps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extLst>
                  <a:ext uri="{0D108BD9-81ED-4DB2-BD59-A6C34878D82A}">
                    <a16:rowId xmlns:a16="http://schemas.microsoft.com/office/drawing/2014/main" val="1331159224"/>
                  </a:ext>
                </a:extLst>
              </a:tr>
              <a:tr h="151471">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7"/>
                        </a:rPr>
                        <a:t>Agile Testing Days EU</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11/13/2023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11/16/2023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Potsdam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l" fontAlgn="b"/>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Germany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Developer tools + DevOps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extLst>
                  <a:ext uri="{0D108BD9-81ED-4DB2-BD59-A6C34878D82A}">
                    <a16:rowId xmlns:a16="http://schemas.microsoft.com/office/drawing/2014/main" val="3274219887"/>
                  </a:ext>
                </a:extLst>
              </a:tr>
              <a:tr h="151471">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8"/>
                        </a:rPr>
                        <a:t>Build Stuff 2023</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11/15/2023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11/17/2023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Vilnius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l" fontAlgn="b"/>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rPr>
                        <a:t>Lithuania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Open Source; Security / Compliance; JavaScript; Developer tools + DevOps; Azure / Cloud; AI / ML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extLst>
                  <a:ext uri="{0D108BD9-81ED-4DB2-BD59-A6C34878D82A}">
                    <a16:rowId xmlns:a16="http://schemas.microsoft.com/office/drawing/2014/main" val="359136323"/>
                  </a:ext>
                </a:extLst>
              </a:tr>
              <a:tr h="151471">
                <a:tc>
                  <a:txBody>
                    <a:bodyPr/>
                    <a:lstStyle/>
                    <a:p>
                      <a:pPr algn="l" fontAlgn="auto"/>
                      <a:r>
                        <a:rPr lang="en-US" sz="1100" b="0" i="0" u="sng" strike="noStrike" dirty="0">
                          <a:solidFill>
                            <a:srgbClr val="467886"/>
                          </a:solidFill>
                          <a:effectLst/>
                          <a:latin typeface="Segoe UI" panose="020B0502040204020203" pitchFamily="34" charset="0"/>
                          <a:hlinkClick r:id="rId9"/>
                        </a:rPr>
                        <a:t>DDD Adelaide</a:t>
                      </a:r>
                      <a:r>
                        <a:rPr lang="en-US" sz="1100" b="0" i="0" dirty="0">
                          <a:solidFill>
                            <a:srgbClr val="467886"/>
                          </a:solidFill>
                          <a:effectLst/>
                          <a:latin typeface="Segoe UI" panose="020B0502040204020203" pitchFamily="34" charset="0"/>
                        </a:rPr>
                        <a:t>​</a:t>
                      </a:r>
                      <a:endParaRPr lang="en-US" sz="1100" b="0" i="0" dirty="0">
                        <a:solidFill>
                          <a:srgbClr val="000000"/>
                        </a:solidFill>
                        <a:effectLst/>
                        <a:latin typeface="Aptos" panose="020B0004020202020204" pitchFamily="34" charset="0"/>
                      </a:endParaRPr>
                    </a:p>
                  </a:txBody>
                  <a:tcPr marL="59336" marR="59336" marT="29668" marB="296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ctr" fontAlgn="base"/>
                      <a:r>
                        <a:rPr lang="en-US" sz="1100" b="0" i="0" u="none" strike="noStrike">
                          <a:solidFill>
                            <a:srgbClr val="000000"/>
                          </a:solidFill>
                          <a:effectLst/>
                          <a:latin typeface="Segoe UI" panose="020B0502040204020203" pitchFamily="34" charset="0"/>
                        </a:rPr>
                        <a:t>11/18/2023</a:t>
                      </a:r>
                      <a:r>
                        <a:rPr lang="en-US" sz="1100" b="0" i="0">
                          <a:solidFill>
                            <a:srgbClr val="000000"/>
                          </a:solidFill>
                          <a:effectLst/>
                          <a:latin typeface="Segoe UI" panose="020B0502040204020203" pitchFamily="34" charset="0"/>
                        </a:rPr>
                        <a:t>​</a:t>
                      </a:r>
                      <a:endParaRPr lang="en-US" sz="1100" b="0" i="0">
                        <a:solidFill>
                          <a:srgbClr val="000000"/>
                        </a:solidFill>
                        <a:effectLst/>
                      </a:endParaRPr>
                    </a:p>
                  </a:txBody>
                  <a:tcPr marL="59336" marR="59336" marT="29668" marB="296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ctr" fontAlgn="base"/>
                      <a:r>
                        <a:rPr lang="en-US" sz="1100" b="0" i="0" u="none" strike="noStrike">
                          <a:solidFill>
                            <a:srgbClr val="000000"/>
                          </a:solidFill>
                          <a:effectLst/>
                          <a:latin typeface="Segoe UI" panose="020B0502040204020203" pitchFamily="34" charset="0"/>
                        </a:rPr>
                        <a:t>11/18/2023</a:t>
                      </a:r>
                      <a:r>
                        <a:rPr lang="en-US" sz="1100" b="0" i="0">
                          <a:solidFill>
                            <a:srgbClr val="000000"/>
                          </a:solidFill>
                          <a:effectLst/>
                          <a:latin typeface="Segoe UI" panose="020B0502040204020203" pitchFamily="34" charset="0"/>
                        </a:rPr>
                        <a:t>​</a:t>
                      </a:r>
                      <a:endParaRPr lang="en-US" sz="1100" b="0" i="0">
                        <a:solidFill>
                          <a:srgbClr val="000000"/>
                        </a:solidFill>
                        <a:effectLst/>
                      </a:endParaRPr>
                    </a:p>
                  </a:txBody>
                  <a:tcPr marL="59336" marR="59336" marT="29668" marB="296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l" fontAlgn="base"/>
                      <a:r>
                        <a:rPr lang="en-US" sz="1100" b="0" i="0" u="none" strike="noStrike">
                          <a:solidFill>
                            <a:srgbClr val="000000"/>
                          </a:solidFill>
                          <a:effectLst/>
                          <a:latin typeface="Segoe UI" panose="020B0502040204020203" pitchFamily="34" charset="0"/>
                        </a:rPr>
                        <a:t>Adelaide</a:t>
                      </a:r>
                      <a:r>
                        <a:rPr lang="en-US" sz="1100" b="0" i="0">
                          <a:solidFill>
                            <a:srgbClr val="000000"/>
                          </a:solidFill>
                          <a:effectLst/>
                          <a:latin typeface="Segoe UI" panose="020B0502040204020203" pitchFamily="34" charset="0"/>
                        </a:rPr>
                        <a:t>​</a:t>
                      </a:r>
                      <a:endParaRPr lang="en-US" sz="1100" b="0" i="0">
                        <a:solidFill>
                          <a:srgbClr val="000000"/>
                        </a:solidFill>
                        <a:effectLst/>
                      </a:endParaRPr>
                    </a:p>
                  </a:txBody>
                  <a:tcPr marL="59336" marR="59336" marT="29668" marB="296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l" fontAlgn="auto"/>
                      <a:r>
                        <a:rPr lang="en-US" sz="1100" b="0" i="0" u="none" strike="noStrike">
                          <a:solidFill>
                            <a:srgbClr val="000000"/>
                          </a:solidFill>
                          <a:effectLst/>
                          <a:latin typeface="Segoe UI" panose="020B0502040204020203" pitchFamily="34" charset="0"/>
                        </a:rPr>
                        <a:t>​</a:t>
                      </a:r>
                    </a:p>
                  </a:txBody>
                  <a:tcPr marL="59336" marR="59336" marT="29668" marB="296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l" fontAlgn="base"/>
                      <a:r>
                        <a:rPr lang="en-US" sz="1100" b="0" i="0">
                          <a:solidFill>
                            <a:srgbClr val="000000"/>
                          </a:solidFill>
                          <a:effectLst/>
                          <a:latin typeface="Segoe UI" panose="020B0502040204020203" pitchFamily="34" charset="0"/>
                        </a:rPr>
                        <a:t>Australia​</a:t>
                      </a:r>
                      <a:endParaRPr lang="en-US" sz="1100" b="0" i="0">
                        <a:solidFill>
                          <a:srgbClr val="000000"/>
                        </a:solidFill>
                        <a:effectLst/>
                      </a:endParaRPr>
                    </a:p>
                  </a:txBody>
                  <a:tcPr marL="59336" marR="59336" marT="29668" marB="296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l" fontAlgn="base"/>
                      <a:r>
                        <a:rPr lang="en-US" sz="1100" b="0" i="0" u="none" strike="noStrike" dirty="0">
                          <a:solidFill>
                            <a:srgbClr val="000000"/>
                          </a:solidFill>
                          <a:effectLst/>
                          <a:latin typeface="Segoe UI" panose="020B0502040204020203" pitchFamily="34" charset="0"/>
                        </a:rPr>
                        <a:t>.NET; Developer tools + DevOps; Open Source; Python; JavaScript; Mixed Reality; Java; Azure / Cloud; AI / ML</a:t>
                      </a:r>
                      <a:r>
                        <a:rPr lang="en-US" sz="1100" b="0" i="0" dirty="0">
                          <a:solidFill>
                            <a:srgbClr val="000000"/>
                          </a:solidFill>
                          <a:effectLst/>
                          <a:latin typeface="Segoe UI" panose="020B0502040204020203" pitchFamily="34" charset="0"/>
                        </a:rPr>
                        <a:t>​</a:t>
                      </a:r>
                      <a:endParaRPr lang="en-US" sz="1100" b="0" i="0" dirty="0">
                        <a:solidFill>
                          <a:srgbClr val="000000"/>
                        </a:solidFill>
                        <a:effectLst/>
                      </a:endParaRPr>
                    </a:p>
                  </a:txBody>
                  <a:tcPr marL="59336" marR="59336" marT="29668" marB="296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extLst>
                  <a:ext uri="{0D108BD9-81ED-4DB2-BD59-A6C34878D82A}">
                    <a16:rowId xmlns:a16="http://schemas.microsoft.com/office/drawing/2014/main" val="3291645751"/>
                  </a:ext>
                </a:extLst>
              </a:tr>
              <a:tr h="151471">
                <a:tc>
                  <a:txBody>
                    <a:bodyPr/>
                    <a:lstStyle/>
                    <a:p>
                      <a:pPr algn="l" fontAlgn="auto"/>
                      <a:r>
                        <a:rPr lang="en-US" sz="1100" b="0" i="0" u="sng" strike="noStrike" dirty="0" err="1">
                          <a:solidFill>
                            <a:srgbClr val="467886"/>
                          </a:solidFill>
                          <a:effectLst/>
                          <a:latin typeface="Segoe UI" panose="020B0502040204020203" pitchFamily="34" charset="0"/>
                          <a:hlinkClick r:id="rId10"/>
                        </a:rPr>
                        <a:t>AutomationSTAR</a:t>
                      </a:r>
                      <a:r>
                        <a:rPr lang="en-US" sz="1100" b="0" i="0" u="sng" strike="noStrike" dirty="0">
                          <a:solidFill>
                            <a:srgbClr val="467886"/>
                          </a:solidFill>
                          <a:effectLst/>
                          <a:latin typeface="Segoe UI" panose="020B0502040204020203" pitchFamily="34" charset="0"/>
                          <a:hlinkClick r:id="rId10"/>
                        </a:rPr>
                        <a:t> 2023</a:t>
                      </a:r>
                      <a:r>
                        <a:rPr lang="en-US" sz="1100" b="0" i="0" dirty="0">
                          <a:solidFill>
                            <a:srgbClr val="467886"/>
                          </a:solidFill>
                          <a:effectLst/>
                          <a:latin typeface="Segoe UI" panose="020B0502040204020203" pitchFamily="34" charset="0"/>
                        </a:rPr>
                        <a:t>​</a:t>
                      </a:r>
                      <a:endParaRPr lang="en-US" sz="1100" b="0" i="0" dirty="0">
                        <a:solidFill>
                          <a:srgbClr val="000000"/>
                        </a:solidFill>
                        <a:effectLst/>
                        <a:latin typeface="Aptos" panose="020B0004020202020204" pitchFamily="34" charset="0"/>
                      </a:endParaRPr>
                    </a:p>
                  </a:txBody>
                  <a:tcPr marL="59336" marR="59336" marT="29668" marB="296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ctr" fontAlgn="base"/>
                      <a:r>
                        <a:rPr lang="en-US" sz="1100" b="0" i="0" u="none" strike="noStrike">
                          <a:solidFill>
                            <a:srgbClr val="000000"/>
                          </a:solidFill>
                          <a:effectLst/>
                          <a:latin typeface="Segoe UI" panose="020B0502040204020203" pitchFamily="34" charset="0"/>
                        </a:rPr>
                        <a:t>11/20/2023</a:t>
                      </a:r>
                      <a:r>
                        <a:rPr lang="en-US" sz="1100" b="0" i="0">
                          <a:solidFill>
                            <a:srgbClr val="000000"/>
                          </a:solidFill>
                          <a:effectLst/>
                          <a:latin typeface="Segoe UI" panose="020B0502040204020203" pitchFamily="34" charset="0"/>
                        </a:rPr>
                        <a:t>​</a:t>
                      </a:r>
                      <a:endParaRPr lang="en-US" sz="1100" b="0" i="0">
                        <a:solidFill>
                          <a:srgbClr val="000000"/>
                        </a:solidFill>
                        <a:effectLst/>
                      </a:endParaRPr>
                    </a:p>
                  </a:txBody>
                  <a:tcPr marL="59336" marR="59336" marT="29668" marB="296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ctr" fontAlgn="base"/>
                      <a:r>
                        <a:rPr lang="en-US" sz="1100" b="0" i="0" u="none" strike="noStrike">
                          <a:solidFill>
                            <a:srgbClr val="000000"/>
                          </a:solidFill>
                          <a:effectLst/>
                          <a:latin typeface="Segoe UI" panose="020B0502040204020203" pitchFamily="34" charset="0"/>
                        </a:rPr>
                        <a:t>11/21/2023</a:t>
                      </a:r>
                      <a:r>
                        <a:rPr lang="en-US" sz="1100" b="0" i="0">
                          <a:solidFill>
                            <a:srgbClr val="000000"/>
                          </a:solidFill>
                          <a:effectLst/>
                          <a:latin typeface="Segoe UI" panose="020B0502040204020203" pitchFamily="34" charset="0"/>
                        </a:rPr>
                        <a:t>​</a:t>
                      </a:r>
                      <a:endParaRPr lang="en-US" sz="1100" b="0" i="0">
                        <a:solidFill>
                          <a:srgbClr val="000000"/>
                        </a:solidFill>
                        <a:effectLst/>
                      </a:endParaRPr>
                    </a:p>
                  </a:txBody>
                  <a:tcPr marL="59336" marR="59336" marT="29668" marB="296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l" fontAlgn="base"/>
                      <a:r>
                        <a:rPr lang="en-US" sz="1100" b="0" i="0" u="none" strike="noStrike">
                          <a:solidFill>
                            <a:srgbClr val="000000"/>
                          </a:solidFill>
                          <a:effectLst/>
                          <a:latin typeface="Segoe UI" panose="020B0502040204020203" pitchFamily="34" charset="0"/>
                        </a:rPr>
                        <a:t>Berlin</a:t>
                      </a:r>
                      <a:r>
                        <a:rPr lang="en-US" sz="1100" b="0" i="0">
                          <a:solidFill>
                            <a:srgbClr val="000000"/>
                          </a:solidFill>
                          <a:effectLst/>
                          <a:latin typeface="Segoe UI" panose="020B0502040204020203" pitchFamily="34" charset="0"/>
                        </a:rPr>
                        <a:t>​</a:t>
                      </a:r>
                      <a:endParaRPr lang="en-US" sz="1100" b="0" i="0">
                        <a:solidFill>
                          <a:srgbClr val="000000"/>
                        </a:solidFill>
                        <a:effectLst/>
                      </a:endParaRPr>
                    </a:p>
                  </a:txBody>
                  <a:tcPr marL="59336" marR="59336" marT="29668" marB="296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l" fontAlgn="auto"/>
                      <a:r>
                        <a:rPr lang="en-US" sz="1100" b="0" i="0" u="none" strike="noStrike">
                          <a:solidFill>
                            <a:srgbClr val="000000"/>
                          </a:solidFill>
                          <a:effectLst/>
                          <a:latin typeface="Segoe UI" panose="020B0502040204020203" pitchFamily="34" charset="0"/>
                        </a:rPr>
                        <a:t>​</a:t>
                      </a:r>
                    </a:p>
                  </a:txBody>
                  <a:tcPr marL="59336" marR="59336" marT="29668" marB="296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l" fontAlgn="base"/>
                      <a:r>
                        <a:rPr lang="en-US" sz="1100" b="0" i="0" u="none" strike="noStrike">
                          <a:solidFill>
                            <a:srgbClr val="000000"/>
                          </a:solidFill>
                          <a:effectLst/>
                          <a:latin typeface="Segoe UI" panose="020B0502040204020203" pitchFamily="34" charset="0"/>
                        </a:rPr>
                        <a:t>Germany</a:t>
                      </a:r>
                      <a:r>
                        <a:rPr lang="en-US" sz="1100" b="0" i="0">
                          <a:solidFill>
                            <a:srgbClr val="000000"/>
                          </a:solidFill>
                          <a:effectLst/>
                          <a:latin typeface="Segoe UI" panose="020B0502040204020203" pitchFamily="34" charset="0"/>
                        </a:rPr>
                        <a:t>​</a:t>
                      </a:r>
                      <a:endParaRPr lang="en-US" sz="1100" b="0" i="0">
                        <a:solidFill>
                          <a:srgbClr val="000000"/>
                        </a:solidFill>
                        <a:effectLst/>
                      </a:endParaRPr>
                    </a:p>
                  </a:txBody>
                  <a:tcPr marL="59336" marR="59336" marT="29668" marB="296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l" fontAlgn="base"/>
                      <a:r>
                        <a:rPr lang="en-US" sz="1100" b="0" i="0" u="none" strike="noStrike" dirty="0">
                          <a:solidFill>
                            <a:srgbClr val="000000"/>
                          </a:solidFill>
                          <a:effectLst/>
                          <a:latin typeface="Segoe UI" panose="020B0502040204020203" pitchFamily="34" charset="0"/>
                        </a:rPr>
                        <a:t>Developer tools + DevOps</a:t>
                      </a:r>
                      <a:r>
                        <a:rPr lang="en-US" sz="1100" b="0" i="0" dirty="0">
                          <a:solidFill>
                            <a:srgbClr val="000000"/>
                          </a:solidFill>
                          <a:effectLst/>
                          <a:latin typeface="Segoe UI" panose="020B0502040204020203" pitchFamily="34" charset="0"/>
                        </a:rPr>
                        <a:t>​</a:t>
                      </a:r>
                      <a:endParaRPr lang="en-US" sz="1100" b="0" i="0" dirty="0">
                        <a:solidFill>
                          <a:srgbClr val="000000"/>
                        </a:solidFill>
                        <a:effectLst/>
                      </a:endParaRPr>
                    </a:p>
                  </a:txBody>
                  <a:tcPr marL="59336" marR="59336" marT="29668" marB="296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extLst>
                  <a:ext uri="{0D108BD9-81ED-4DB2-BD59-A6C34878D82A}">
                    <a16:rowId xmlns:a16="http://schemas.microsoft.com/office/drawing/2014/main" val="730564503"/>
                  </a:ext>
                </a:extLst>
              </a:tr>
              <a:tr h="151471">
                <a:tc>
                  <a:txBody>
                    <a:bodyPr/>
                    <a:lstStyle/>
                    <a:p>
                      <a:pPr algn="l" fontAlgn="auto"/>
                      <a:r>
                        <a:rPr lang="en-US" sz="1100" b="0" i="0" u="sng" strike="noStrike">
                          <a:solidFill>
                            <a:srgbClr val="467886"/>
                          </a:solidFill>
                          <a:effectLst/>
                          <a:latin typeface="Segoe UI" panose="020B0502040204020203" pitchFamily="34" charset="0"/>
                          <a:hlinkClick r:id="rId11"/>
                        </a:rPr>
                        <a:t>Level Up Your Data</a:t>
                      </a:r>
                      <a:r>
                        <a:rPr lang="en-US" sz="1100" b="0" i="0">
                          <a:solidFill>
                            <a:srgbClr val="467886"/>
                          </a:solidFill>
                          <a:effectLst/>
                          <a:latin typeface="Segoe UI" panose="020B0502040204020203" pitchFamily="34" charset="0"/>
                        </a:rPr>
                        <a:t>​</a:t>
                      </a:r>
                      <a:endParaRPr lang="en-US" sz="1100" b="0" i="0">
                        <a:solidFill>
                          <a:srgbClr val="000000"/>
                        </a:solidFill>
                        <a:effectLst/>
                        <a:latin typeface="Aptos" panose="020B0004020202020204" pitchFamily="34" charset="0"/>
                      </a:endParaRPr>
                    </a:p>
                  </a:txBody>
                  <a:tcPr marL="59336" marR="59336" marT="29668" marB="296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ctr" fontAlgn="base"/>
                      <a:r>
                        <a:rPr lang="en-US" sz="1100" b="0" i="0" u="none" strike="noStrike">
                          <a:solidFill>
                            <a:srgbClr val="000000"/>
                          </a:solidFill>
                          <a:effectLst/>
                          <a:latin typeface="Segoe UI" panose="020B0502040204020203" pitchFamily="34" charset="0"/>
                        </a:rPr>
                        <a:t>11/20/2023</a:t>
                      </a:r>
                      <a:r>
                        <a:rPr lang="en-US" sz="1100" b="0" i="0">
                          <a:solidFill>
                            <a:srgbClr val="000000"/>
                          </a:solidFill>
                          <a:effectLst/>
                          <a:latin typeface="Segoe UI" panose="020B0502040204020203" pitchFamily="34" charset="0"/>
                        </a:rPr>
                        <a:t>​</a:t>
                      </a:r>
                      <a:endParaRPr lang="en-US" sz="1100" b="0" i="0">
                        <a:solidFill>
                          <a:srgbClr val="000000"/>
                        </a:solidFill>
                        <a:effectLst/>
                      </a:endParaRPr>
                    </a:p>
                  </a:txBody>
                  <a:tcPr marL="59336" marR="59336" marT="29668" marB="296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ctr" fontAlgn="base"/>
                      <a:r>
                        <a:rPr lang="en-US" sz="1100" b="0" i="0" u="none" strike="noStrike">
                          <a:solidFill>
                            <a:srgbClr val="000000"/>
                          </a:solidFill>
                          <a:effectLst/>
                          <a:latin typeface="Segoe UI" panose="020B0502040204020203" pitchFamily="34" charset="0"/>
                        </a:rPr>
                        <a:t>11/21/2023</a:t>
                      </a:r>
                      <a:r>
                        <a:rPr lang="en-US" sz="1100" b="0" i="0">
                          <a:solidFill>
                            <a:srgbClr val="000000"/>
                          </a:solidFill>
                          <a:effectLst/>
                          <a:latin typeface="Segoe UI" panose="020B0502040204020203" pitchFamily="34" charset="0"/>
                        </a:rPr>
                        <a:t>​</a:t>
                      </a:r>
                      <a:endParaRPr lang="en-US" sz="1100" b="0" i="0">
                        <a:solidFill>
                          <a:srgbClr val="000000"/>
                        </a:solidFill>
                        <a:effectLst/>
                      </a:endParaRPr>
                    </a:p>
                  </a:txBody>
                  <a:tcPr marL="59336" marR="59336" marT="29668" marB="296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l" fontAlgn="base"/>
                      <a:r>
                        <a:rPr lang="en-US" sz="1100" b="0" i="0" u="none" strike="noStrike">
                          <a:solidFill>
                            <a:srgbClr val="000000"/>
                          </a:solidFill>
                          <a:effectLst/>
                          <a:latin typeface="Segoe UI" panose="020B0502040204020203" pitchFamily="34" charset="0"/>
                        </a:rPr>
                        <a:t>Brisbane</a:t>
                      </a:r>
                      <a:r>
                        <a:rPr lang="en-US" sz="1100" b="0" i="0">
                          <a:solidFill>
                            <a:srgbClr val="000000"/>
                          </a:solidFill>
                          <a:effectLst/>
                          <a:latin typeface="Segoe UI" panose="020B0502040204020203" pitchFamily="34" charset="0"/>
                        </a:rPr>
                        <a:t>​</a:t>
                      </a:r>
                      <a:endParaRPr lang="en-US" sz="1100" b="0" i="0">
                        <a:solidFill>
                          <a:srgbClr val="000000"/>
                        </a:solidFill>
                        <a:effectLst/>
                      </a:endParaRPr>
                    </a:p>
                  </a:txBody>
                  <a:tcPr marL="59336" marR="59336" marT="29668" marB="296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l" fontAlgn="auto"/>
                      <a:r>
                        <a:rPr lang="en-US" sz="1100" b="0" i="0" u="none" strike="noStrike">
                          <a:solidFill>
                            <a:srgbClr val="000000"/>
                          </a:solidFill>
                          <a:effectLst/>
                          <a:latin typeface="Segoe UI" panose="020B0502040204020203" pitchFamily="34" charset="0"/>
                        </a:rPr>
                        <a:t>​</a:t>
                      </a:r>
                    </a:p>
                  </a:txBody>
                  <a:tcPr marL="59336" marR="59336" marT="29668" marB="296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l" fontAlgn="base"/>
                      <a:r>
                        <a:rPr lang="en-US" sz="1100" b="0" i="0" u="none" strike="noStrike">
                          <a:solidFill>
                            <a:srgbClr val="000000"/>
                          </a:solidFill>
                          <a:effectLst/>
                          <a:latin typeface="Segoe UI" panose="020B0502040204020203" pitchFamily="34" charset="0"/>
                        </a:rPr>
                        <a:t>Australia</a:t>
                      </a:r>
                      <a:r>
                        <a:rPr lang="en-US" sz="1100" b="0" i="0">
                          <a:solidFill>
                            <a:srgbClr val="000000"/>
                          </a:solidFill>
                          <a:effectLst/>
                          <a:latin typeface="Segoe UI" panose="020B0502040204020203" pitchFamily="34" charset="0"/>
                        </a:rPr>
                        <a:t>​</a:t>
                      </a:r>
                      <a:endParaRPr lang="en-US" sz="1100" b="0" i="0">
                        <a:solidFill>
                          <a:srgbClr val="000000"/>
                        </a:solidFill>
                        <a:effectLst/>
                      </a:endParaRPr>
                    </a:p>
                  </a:txBody>
                  <a:tcPr marL="59336" marR="59336" marT="29668" marB="296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l" fontAlgn="base"/>
                      <a:r>
                        <a:rPr lang="it-IT" sz="1100" b="0" i="0" u="none" strike="noStrike" dirty="0">
                          <a:solidFill>
                            <a:srgbClr val="000000"/>
                          </a:solidFill>
                          <a:effectLst/>
                          <a:latin typeface="Segoe UI" panose="020B0502040204020203" pitchFamily="34" charset="0"/>
                        </a:rPr>
                        <a:t>Data; Azure / Cloud; AI / ML; Security / Compliance</a:t>
                      </a:r>
                      <a:r>
                        <a:rPr lang="it-IT" sz="1100" b="0" i="0" dirty="0">
                          <a:solidFill>
                            <a:srgbClr val="000000"/>
                          </a:solidFill>
                          <a:effectLst/>
                          <a:latin typeface="Segoe UI" panose="020B0502040204020203" pitchFamily="34" charset="0"/>
                        </a:rPr>
                        <a:t>​</a:t>
                      </a:r>
                      <a:endParaRPr lang="it-IT" sz="1100" b="0" i="0" dirty="0">
                        <a:solidFill>
                          <a:srgbClr val="000000"/>
                        </a:solidFill>
                        <a:effectLst/>
                      </a:endParaRPr>
                    </a:p>
                  </a:txBody>
                  <a:tcPr marL="59336" marR="59336" marT="29668" marB="296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extLst>
                  <a:ext uri="{0D108BD9-81ED-4DB2-BD59-A6C34878D82A}">
                    <a16:rowId xmlns:a16="http://schemas.microsoft.com/office/drawing/2014/main" val="1843270810"/>
                  </a:ext>
                </a:extLst>
              </a:tr>
              <a:tr h="151471">
                <a:tc>
                  <a:txBody>
                    <a:bodyPr/>
                    <a:lstStyle/>
                    <a:p>
                      <a:pPr algn="l" fontAlgn="auto"/>
                      <a:r>
                        <a:rPr lang="en-US" sz="1100" b="0" i="0" u="sng" strike="noStrike" dirty="0">
                          <a:solidFill>
                            <a:srgbClr val="467886"/>
                          </a:solidFill>
                          <a:effectLst/>
                          <a:latin typeface="Segoe UI" panose="020B0502040204020203" pitchFamily="34" charset="0"/>
                          <a:hlinkClick r:id="rId12"/>
                        </a:rPr>
                        <a:t>Update Conference</a:t>
                      </a:r>
                      <a:r>
                        <a:rPr lang="en-US" sz="1100" b="0" i="0" dirty="0">
                          <a:solidFill>
                            <a:srgbClr val="467886"/>
                          </a:solidFill>
                          <a:effectLst/>
                          <a:latin typeface="Segoe UI" panose="020B0502040204020203" pitchFamily="34" charset="0"/>
                        </a:rPr>
                        <a:t>​</a:t>
                      </a:r>
                      <a:endParaRPr lang="en-US" sz="1100" b="0" i="0" dirty="0">
                        <a:solidFill>
                          <a:srgbClr val="000000"/>
                        </a:solidFill>
                        <a:effectLst/>
                        <a:latin typeface="Aptos" panose="020B0004020202020204" pitchFamily="34" charset="0"/>
                      </a:endParaRPr>
                    </a:p>
                  </a:txBody>
                  <a:tcPr marL="59336" marR="59336" marT="29668" marB="296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ctr" fontAlgn="base"/>
                      <a:r>
                        <a:rPr lang="en-US" sz="1100" b="0" i="0" u="none" strike="noStrike">
                          <a:solidFill>
                            <a:srgbClr val="000000"/>
                          </a:solidFill>
                          <a:effectLst/>
                          <a:latin typeface="Segoe UI" panose="020B0502040204020203" pitchFamily="34" charset="0"/>
                        </a:rPr>
                        <a:t>11/23/2023</a:t>
                      </a:r>
                      <a:r>
                        <a:rPr lang="en-US" sz="1100" b="0" i="0">
                          <a:solidFill>
                            <a:srgbClr val="000000"/>
                          </a:solidFill>
                          <a:effectLst/>
                          <a:latin typeface="Segoe UI" panose="020B0502040204020203" pitchFamily="34" charset="0"/>
                        </a:rPr>
                        <a:t>​</a:t>
                      </a:r>
                      <a:endParaRPr lang="en-US" sz="1100" b="0" i="0">
                        <a:solidFill>
                          <a:srgbClr val="000000"/>
                        </a:solidFill>
                        <a:effectLst/>
                      </a:endParaRPr>
                    </a:p>
                  </a:txBody>
                  <a:tcPr marL="59336" marR="59336" marT="29668" marB="296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ctr" fontAlgn="base"/>
                      <a:r>
                        <a:rPr lang="en-US" sz="1100" b="0" i="0" u="none" strike="noStrike">
                          <a:solidFill>
                            <a:srgbClr val="000000"/>
                          </a:solidFill>
                          <a:effectLst/>
                          <a:latin typeface="Segoe UI" panose="020B0502040204020203" pitchFamily="34" charset="0"/>
                        </a:rPr>
                        <a:t>11/24/2023</a:t>
                      </a:r>
                      <a:r>
                        <a:rPr lang="en-US" sz="1100" b="0" i="0">
                          <a:solidFill>
                            <a:srgbClr val="000000"/>
                          </a:solidFill>
                          <a:effectLst/>
                          <a:latin typeface="Segoe UI" panose="020B0502040204020203" pitchFamily="34" charset="0"/>
                        </a:rPr>
                        <a:t>​</a:t>
                      </a:r>
                      <a:endParaRPr lang="en-US" sz="1100" b="0" i="0">
                        <a:solidFill>
                          <a:srgbClr val="000000"/>
                        </a:solidFill>
                        <a:effectLst/>
                      </a:endParaRPr>
                    </a:p>
                  </a:txBody>
                  <a:tcPr marL="59336" marR="59336" marT="29668" marB="296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l" fontAlgn="base"/>
                      <a:r>
                        <a:rPr lang="en-US" sz="1100" b="0" i="0" u="none" strike="noStrike">
                          <a:solidFill>
                            <a:srgbClr val="000000"/>
                          </a:solidFill>
                          <a:effectLst/>
                          <a:latin typeface="Segoe UI" panose="020B0502040204020203" pitchFamily="34" charset="0"/>
                        </a:rPr>
                        <a:t>Prague</a:t>
                      </a:r>
                      <a:r>
                        <a:rPr lang="en-US" sz="1100" b="0" i="0">
                          <a:solidFill>
                            <a:srgbClr val="000000"/>
                          </a:solidFill>
                          <a:effectLst/>
                          <a:latin typeface="Segoe UI" panose="020B0502040204020203" pitchFamily="34" charset="0"/>
                        </a:rPr>
                        <a:t>​</a:t>
                      </a:r>
                      <a:endParaRPr lang="en-US" sz="1100" b="0" i="0">
                        <a:solidFill>
                          <a:srgbClr val="000000"/>
                        </a:solidFill>
                        <a:effectLst/>
                      </a:endParaRPr>
                    </a:p>
                  </a:txBody>
                  <a:tcPr marL="59336" marR="59336" marT="29668" marB="296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l" fontAlgn="auto"/>
                      <a:r>
                        <a:rPr lang="en-US" sz="1100" b="0" i="0" u="none" strike="noStrike">
                          <a:solidFill>
                            <a:srgbClr val="000000"/>
                          </a:solidFill>
                          <a:effectLst/>
                          <a:latin typeface="Segoe UI" panose="020B0502040204020203" pitchFamily="34" charset="0"/>
                        </a:rPr>
                        <a:t>​</a:t>
                      </a:r>
                    </a:p>
                  </a:txBody>
                  <a:tcPr marL="59336" marR="59336" marT="29668" marB="296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l" fontAlgn="base"/>
                      <a:r>
                        <a:rPr lang="en-US" sz="1100" b="0" i="0" u="none" strike="noStrike">
                          <a:solidFill>
                            <a:srgbClr val="000000"/>
                          </a:solidFill>
                          <a:effectLst/>
                          <a:latin typeface="Segoe UI" panose="020B0502040204020203" pitchFamily="34" charset="0"/>
                        </a:rPr>
                        <a:t>Czech Republic</a:t>
                      </a:r>
                      <a:r>
                        <a:rPr lang="en-US" sz="1100" b="0" i="0">
                          <a:solidFill>
                            <a:srgbClr val="000000"/>
                          </a:solidFill>
                          <a:effectLst/>
                          <a:latin typeface="Segoe UI" panose="020B0502040204020203" pitchFamily="34" charset="0"/>
                        </a:rPr>
                        <a:t>​</a:t>
                      </a:r>
                      <a:endParaRPr lang="en-US" sz="1100" b="0" i="0">
                        <a:solidFill>
                          <a:srgbClr val="000000"/>
                        </a:solidFill>
                        <a:effectLst/>
                      </a:endParaRPr>
                    </a:p>
                  </a:txBody>
                  <a:tcPr marL="59336" marR="59336" marT="29668" marB="296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l" fontAlgn="base"/>
                      <a:r>
                        <a:rPr lang="en-US" sz="1100" b="0" i="0" u="none" strike="noStrike" dirty="0">
                          <a:solidFill>
                            <a:srgbClr val="000000"/>
                          </a:solidFill>
                          <a:effectLst/>
                          <a:latin typeface="Segoe UI" panose="020B0502040204020203" pitchFamily="34" charset="0"/>
                        </a:rPr>
                        <a:t>.NET; Azure / Cloud; Developer tools + DevOps</a:t>
                      </a:r>
                      <a:r>
                        <a:rPr lang="en-US" sz="1100" b="0" i="0" dirty="0">
                          <a:solidFill>
                            <a:srgbClr val="000000"/>
                          </a:solidFill>
                          <a:effectLst/>
                          <a:latin typeface="Segoe UI" panose="020B0502040204020203" pitchFamily="34" charset="0"/>
                        </a:rPr>
                        <a:t>​</a:t>
                      </a:r>
                      <a:endParaRPr lang="en-US" sz="1100" b="0" i="0" dirty="0">
                        <a:solidFill>
                          <a:srgbClr val="000000"/>
                        </a:solidFill>
                        <a:effectLst/>
                      </a:endParaRPr>
                    </a:p>
                  </a:txBody>
                  <a:tcPr marL="59336" marR="59336" marT="29668" marB="296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extLst>
                  <a:ext uri="{0D108BD9-81ED-4DB2-BD59-A6C34878D82A}">
                    <a16:rowId xmlns:a16="http://schemas.microsoft.com/office/drawing/2014/main" val="3338527670"/>
                  </a:ext>
                </a:extLst>
              </a:tr>
              <a:tr h="151471">
                <a:tc>
                  <a:txBody>
                    <a:bodyPr/>
                    <a:lstStyle/>
                    <a:p>
                      <a:pPr algn="l" fontAlgn="auto"/>
                      <a:r>
                        <a:rPr lang="en-US" sz="1100" b="0" i="0" u="sng" strike="noStrike" dirty="0">
                          <a:solidFill>
                            <a:srgbClr val="467886"/>
                          </a:solidFill>
                          <a:effectLst/>
                          <a:latin typeface="Segoe UI" panose="020B0502040204020203" pitchFamily="34" charset="0"/>
                          <a:hlinkClick r:id="rId13"/>
                        </a:rPr>
                        <a:t>NZ Business Applications Summit 2023</a:t>
                      </a:r>
                      <a:r>
                        <a:rPr lang="en-US" sz="1100" b="0" i="0" dirty="0">
                          <a:solidFill>
                            <a:srgbClr val="467886"/>
                          </a:solidFill>
                          <a:effectLst/>
                          <a:latin typeface="Segoe UI" panose="020B0502040204020203" pitchFamily="34" charset="0"/>
                        </a:rPr>
                        <a:t>​</a:t>
                      </a:r>
                      <a:endParaRPr lang="en-US" sz="1100" b="0" i="0" dirty="0">
                        <a:solidFill>
                          <a:srgbClr val="000000"/>
                        </a:solidFill>
                        <a:effectLst/>
                        <a:latin typeface="Aptos" panose="020B0004020202020204" pitchFamily="34" charset="0"/>
                      </a:endParaRPr>
                    </a:p>
                  </a:txBody>
                  <a:tcPr marL="59336" marR="59336" marT="29668" marB="296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ctr" fontAlgn="base"/>
                      <a:r>
                        <a:rPr lang="en-US" sz="1100" b="0" i="0" u="none" strike="noStrike">
                          <a:solidFill>
                            <a:srgbClr val="000000"/>
                          </a:solidFill>
                          <a:effectLst/>
                          <a:latin typeface="Segoe UI" panose="020B0502040204020203" pitchFamily="34" charset="0"/>
                        </a:rPr>
                        <a:t>11/24/2023</a:t>
                      </a:r>
                      <a:r>
                        <a:rPr lang="en-US" sz="1100" b="0" i="0">
                          <a:solidFill>
                            <a:srgbClr val="000000"/>
                          </a:solidFill>
                          <a:effectLst/>
                          <a:latin typeface="Segoe UI" panose="020B0502040204020203" pitchFamily="34" charset="0"/>
                        </a:rPr>
                        <a:t>​</a:t>
                      </a:r>
                      <a:endParaRPr lang="en-US" sz="1100" b="0" i="0">
                        <a:solidFill>
                          <a:srgbClr val="000000"/>
                        </a:solidFill>
                        <a:effectLst/>
                      </a:endParaRPr>
                    </a:p>
                  </a:txBody>
                  <a:tcPr marL="59336" marR="59336" marT="29668" marB="296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ctr" fontAlgn="auto"/>
                      <a:r>
                        <a:rPr lang="en-US" sz="1100" b="0" i="0" u="none" strike="noStrike">
                          <a:solidFill>
                            <a:srgbClr val="000000"/>
                          </a:solidFill>
                          <a:effectLst/>
                          <a:latin typeface="Segoe UI" panose="020B0502040204020203" pitchFamily="34" charset="0"/>
                        </a:rPr>
                        <a:t>11/24/2023​</a:t>
                      </a:r>
                    </a:p>
                  </a:txBody>
                  <a:tcPr marL="59336" marR="59336" marT="29668" marB="296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l" fontAlgn="base"/>
                      <a:r>
                        <a:rPr lang="en-US" sz="1100" b="0" i="0" u="none" strike="noStrike">
                          <a:solidFill>
                            <a:srgbClr val="000000"/>
                          </a:solidFill>
                          <a:effectLst/>
                          <a:latin typeface="Segoe UI" panose="020B0502040204020203" pitchFamily="34" charset="0"/>
                        </a:rPr>
                        <a:t>Wellington</a:t>
                      </a:r>
                      <a:r>
                        <a:rPr lang="en-US" sz="1100" b="0" i="0">
                          <a:solidFill>
                            <a:srgbClr val="000000"/>
                          </a:solidFill>
                          <a:effectLst/>
                          <a:latin typeface="Segoe UI" panose="020B0502040204020203" pitchFamily="34" charset="0"/>
                        </a:rPr>
                        <a:t>​</a:t>
                      </a:r>
                      <a:endParaRPr lang="en-US" sz="1100" b="0" i="0">
                        <a:solidFill>
                          <a:srgbClr val="000000"/>
                        </a:solidFill>
                        <a:effectLst/>
                      </a:endParaRPr>
                    </a:p>
                  </a:txBody>
                  <a:tcPr marL="59336" marR="59336" marT="29668" marB="296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l" fontAlgn="auto"/>
                      <a:r>
                        <a:rPr lang="en-US" sz="1100" b="0" i="0" u="none" strike="noStrike">
                          <a:solidFill>
                            <a:srgbClr val="000000"/>
                          </a:solidFill>
                          <a:effectLst/>
                          <a:latin typeface="Segoe UI" panose="020B0502040204020203" pitchFamily="34" charset="0"/>
                        </a:rPr>
                        <a:t>​</a:t>
                      </a:r>
                    </a:p>
                  </a:txBody>
                  <a:tcPr marL="59336" marR="59336" marT="29668" marB="296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l" fontAlgn="base"/>
                      <a:r>
                        <a:rPr lang="en-US" sz="1100" b="0" i="0" u="none" strike="noStrike">
                          <a:solidFill>
                            <a:srgbClr val="000000"/>
                          </a:solidFill>
                          <a:effectLst/>
                          <a:latin typeface="Segoe UI" panose="020B0502040204020203" pitchFamily="34" charset="0"/>
                        </a:rPr>
                        <a:t>New Zealand</a:t>
                      </a:r>
                      <a:r>
                        <a:rPr lang="en-US" sz="1100" b="0" i="0">
                          <a:solidFill>
                            <a:srgbClr val="000000"/>
                          </a:solidFill>
                          <a:effectLst/>
                          <a:latin typeface="Segoe UI" panose="020B0502040204020203" pitchFamily="34" charset="0"/>
                        </a:rPr>
                        <a:t>​</a:t>
                      </a:r>
                      <a:endParaRPr lang="en-US" sz="1100" b="0" i="0">
                        <a:solidFill>
                          <a:srgbClr val="000000"/>
                        </a:solidFill>
                        <a:effectLst/>
                      </a:endParaRPr>
                    </a:p>
                  </a:txBody>
                  <a:tcPr marL="59336" marR="59336" marT="29668" marB="296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l" fontAlgn="base"/>
                      <a:r>
                        <a:rPr lang="en-US" sz="1100" b="0" i="0" u="none" strike="noStrike" dirty="0">
                          <a:solidFill>
                            <a:srgbClr val="000000"/>
                          </a:solidFill>
                          <a:effectLst/>
                          <a:latin typeface="Segoe UI" panose="020B0502040204020203" pitchFamily="34" charset="0"/>
                        </a:rPr>
                        <a:t>Power Platform, Dynamics 365</a:t>
                      </a:r>
                      <a:r>
                        <a:rPr lang="en-US" sz="1100" b="0" i="0" dirty="0">
                          <a:solidFill>
                            <a:srgbClr val="000000"/>
                          </a:solidFill>
                          <a:effectLst/>
                          <a:latin typeface="Segoe UI" panose="020B0502040204020203" pitchFamily="34" charset="0"/>
                        </a:rPr>
                        <a:t>​</a:t>
                      </a:r>
                      <a:endParaRPr lang="en-US" sz="1100" b="0" i="0" dirty="0">
                        <a:solidFill>
                          <a:srgbClr val="000000"/>
                        </a:solidFill>
                        <a:effectLst/>
                      </a:endParaRPr>
                    </a:p>
                  </a:txBody>
                  <a:tcPr marL="59336" marR="59336" marT="29668" marB="296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extLst>
                  <a:ext uri="{0D108BD9-81ED-4DB2-BD59-A6C34878D82A}">
                    <a16:rowId xmlns:a16="http://schemas.microsoft.com/office/drawing/2014/main" val="3894941009"/>
                  </a:ext>
                </a:extLst>
              </a:tr>
            </a:tbl>
          </a:graphicData>
        </a:graphic>
      </p:graphicFrame>
    </p:spTree>
    <p:extLst>
      <p:ext uri="{BB962C8B-B14F-4D97-AF65-F5344CB8AC3E}">
        <p14:creationId xmlns:p14="http://schemas.microsoft.com/office/powerpoint/2010/main" val="26526981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10DD5-7894-5CDB-4B93-6A81360F8C6F}"/>
              </a:ext>
              <a:ext uri="{C183D7F6-B498-43B3-948B-1728B52AA6E4}">
                <adec:decorative xmlns:adec="http://schemas.microsoft.com/office/drawing/2017/decorative" val="1"/>
              </a:ext>
            </a:extLst>
          </p:cNvPr>
          <p:cNvSpPr/>
          <p:nvPr/>
        </p:nvSpPr>
        <p:spPr>
          <a:xfrm>
            <a:off x="0" y="69011"/>
            <a:ext cx="12192000" cy="62951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6" name="Title 5">
            <a:extLst>
              <a:ext uri="{FF2B5EF4-FFF2-40B4-BE49-F238E27FC236}">
                <a16:creationId xmlns:a16="http://schemas.microsoft.com/office/drawing/2014/main" id="{B025DC63-3241-8952-085D-4E9C7D05BB2A}"/>
              </a:ext>
            </a:extLst>
          </p:cNvPr>
          <p:cNvSpPr txBox="1">
            <a:spLocks noGrp="1"/>
          </p:cNvSpPr>
          <p:nvPr>
            <p:ph type="title" idx="4294967295"/>
          </p:nvPr>
        </p:nvSpPr>
        <p:spPr>
          <a:xfrm>
            <a:off x="104775" y="113752"/>
            <a:ext cx="11643088"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Upcoming community-produced events (continued)</a:t>
            </a:r>
          </a:p>
        </p:txBody>
      </p:sp>
      <p:sp>
        <p:nvSpPr>
          <p:cNvPr id="7" name="TextBox 6">
            <a:extLst>
              <a:ext uri="{FF2B5EF4-FFF2-40B4-BE49-F238E27FC236}">
                <a16:creationId xmlns:a16="http://schemas.microsoft.com/office/drawing/2014/main" id="{0715BB2B-5CE3-2DDE-CDBB-E81D68819570}"/>
              </a:ext>
            </a:extLst>
          </p:cNvPr>
          <p:cNvSpPr txBox="1"/>
          <p:nvPr/>
        </p:nvSpPr>
        <p:spPr>
          <a:xfrm>
            <a:off x="101271" y="743268"/>
            <a:ext cx="11989458" cy="46166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a:rPr>
              <a:t>Professionally produced community events draw from 1k-5k attendees (in-person). Attendance fees are charged and pre/post event workshops delivered by Microsoft MVPs are often part of the event. Event organizers ask for our help in driving attendance and providing MSFT corporate speakers.  </a:t>
            </a:r>
            <a:endParaRPr kumimoji="0" lang="en-US" sz="1200" b="0" i="1"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graphicFrame>
        <p:nvGraphicFramePr>
          <p:cNvPr id="12" name="Table 11">
            <a:extLst>
              <a:ext uri="{FF2B5EF4-FFF2-40B4-BE49-F238E27FC236}">
                <a16:creationId xmlns:a16="http://schemas.microsoft.com/office/drawing/2014/main" id="{DE6B7A6E-CAAE-CF86-65A7-9645242CF092}"/>
              </a:ext>
            </a:extLst>
          </p:cNvPr>
          <p:cNvGraphicFramePr>
            <a:graphicFrameLocks noGrp="1"/>
          </p:cNvGraphicFramePr>
          <p:nvPr>
            <p:extLst>
              <p:ext uri="{D42A27DB-BD31-4B8C-83A1-F6EECF244321}">
                <p14:modId xmlns:p14="http://schemas.microsoft.com/office/powerpoint/2010/main" val="1799207189"/>
              </p:ext>
            </p:extLst>
          </p:nvPr>
        </p:nvGraphicFramePr>
        <p:xfrm>
          <a:off x="209973" y="1486959"/>
          <a:ext cx="11772053" cy="2664457"/>
        </p:xfrm>
        <a:graphic>
          <a:graphicData uri="http://schemas.openxmlformats.org/drawingml/2006/table">
            <a:tbl>
              <a:tblPr firstRow="1"/>
              <a:tblGrid>
                <a:gridCol w="2742627">
                  <a:extLst>
                    <a:ext uri="{9D8B030D-6E8A-4147-A177-3AD203B41FA5}">
                      <a16:colId xmlns:a16="http://schemas.microsoft.com/office/drawing/2014/main" val="8107831"/>
                    </a:ext>
                  </a:extLst>
                </a:gridCol>
                <a:gridCol w="1129885">
                  <a:extLst>
                    <a:ext uri="{9D8B030D-6E8A-4147-A177-3AD203B41FA5}">
                      <a16:colId xmlns:a16="http://schemas.microsoft.com/office/drawing/2014/main" val="915783137"/>
                    </a:ext>
                  </a:extLst>
                </a:gridCol>
                <a:gridCol w="1100914">
                  <a:extLst>
                    <a:ext uri="{9D8B030D-6E8A-4147-A177-3AD203B41FA5}">
                      <a16:colId xmlns:a16="http://schemas.microsoft.com/office/drawing/2014/main" val="788514950"/>
                    </a:ext>
                  </a:extLst>
                </a:gridCol>
                <a:gridCol w="1371313">
                  <a:extLst>
                    <a:ext uri="{9D8B030D-6E8A-4147-A177-3AD203B41FA5}">
                      <a16:colId xmlns:a16="http://schemas.microsoft.com/office/drawing/2014/main" val="3819267710"/>
                    </a:ext>
                  </a:extLst>
                </a:gridCol>
                <a:gridCol w="1477543">
                  <a:extLst>
                    <a:ext uri="{9D8B030D-6E8A-4147-A177-3AD203B41FA5}">
                      <a16:colId xmlns:a16="http://schemas.microsoft.com/office/drawing/2014/main" val="2358978642"/>
                    </a:ext>
                  </a:extLst>
                </a:gridCol>
                <a:gridCol w="1265086">
                  <a:extLst>
                    <a:ext uri="{9D8B030D-6E8A-4147-A177-3AD203B41FA5}">
                      <a16:colId xmlns:a16="http://schemas.microsoft.com/office/drawing/2014/main" val="990274755"/>
                    </a:ext>
                  </a:extLst>
                </a:gridCol>
                <a:gridCol w="2684685">
                  <a:extLst>
                    <a:ext uri="{9D8B030D-6E8A-4147-A177-3AD203B41FA5}">
                      <a16:colId xmlns:a16="http://schemas.microsoft.com/office/drawing/2014/main" val="4209561210"/>
                    </a:ext>
                  </a:extLst>
                </a:gridCol>
              </a:tblGrid>
              <a:tr h="304509">
                <a:tc>
                  <a:txBody>
                    <a:bodyPr/>
                    <a:lstStyle/>
                    <a:p>
                      <a:pPr algn="l" fontAlgn="base"/>
                      <a:r>
                        <a:rPr lang="en-US" sz="1100" b="1" i="0" u="none" strike="noStrike">
                          <a:solidFill>
                            <a:srgbClr val="FFFFFF"/>
                          </a:solidFill>
                          <a:effectLst/>
                          <a:latin typeface="Segoe UI" panose="020B0502040204020203" pitchFamily="34" charset="0"/>
                        </a:rPr>
                        <a:t>Event Name</a:t>
                      </a:r>
                      <a:r>
                        <a:rPr lang="en-US" sz="1100" b="0" i="0">
                          <a:solidFill>
                            <a:srgbClr val="FFFFFF"/>
                          </a:solidFill>
                          <a:effectLst/>
                          <a:latin typeface="Segoe UI" panose="020B0502040204020203" pitchFamily="34" charset="0"/>
                        </a:rPr>
                        <a:t>​</a:t>
                      </a:r>
                      <a:endParaRPr lang="en-US" sz="1100" b="0" i="0">
                        <a:solidFill>
                          <a:srgbClr val="000000"/>
                        </a:solidFill>
                        <a:effectLst/>
                      </a:endParaRPr>
                    </a:p>
                  </a:txBody>
                  <a:tcPr marL="59336" marR="59336" marT="29668" marB="29668"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2F5597"/>
                    </a:solidFill>
                  </a:tcPr>
                </a:tc>
                <a:tc>
                  <a:txBody>
                    <a:bodyPr/>
                    <a:lstStyle/>
                    <a:p>
                      <a:pPr algn="l" fontAlgn="base"/>
                      <a:r>
                        <a:rPr lang="en-US" sz="1100" b="1" i="0" u="none" strike="noStrike">
                          <a:solidFill>
                            <a:srgbClr val="FFFFFF"/>
                          </a:solidFill>
                          <a:effectLst/>
                          <a:latin typeface="Segoe UI" panose="020B0502040204020203" pitchFamily="34" charset="0"/>
                        </a:rPr>
                        <a:t>Start</a:t>
                      </a:r>
                      <a:r>
                        <a:rPr lang="en-US" sz="1100" b="0" i="0">
                          <a:solidFill>
                            <a:srgbClr val="FFFFFF"/>
                          </a:solidFill>
                          <a:effectLst/>
                          <a:latin typeface="Segoe UI" panose="020B0502040204020203" pitchFamily="34" charset="0"/>
                        </a:rPr>
                        <a:t>​</a:t>
                      </a:r>
                      <a:endParaRPr lang="en-US" sz="1100" b="0" i="0">
                        <a:solidFill>
                          <a:srgbClr val="000000"/>
                        </a:solidFill>
                        <a:effectLst/>
                      </a:endParaRPr>
                    </a:p>
                  </a:txBody>
                  <a:tcPr marL="59336" marR="59336" marT="29668" marB="29668"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2F5597"/>
                    </a:solidFill>
                  </a:tcPr>
                </a:tc>
                <a:tc>
                  <a:txBody>
                    <a:bodyPr/>
                    <a:lstStyle/>
                    <a:p>
                      <a:pPr algn="l" fontAlgn="base"/>
                      <a:r>
                        <a:rPr lang="en-US" sz="1100" b="1" i="0" u="none" strike="noStrike">
                          <a:solidFill>
                            <a:srgbClr val="FFFFFF"/>
                          </a:solidFill>
                          <a:effectLst/>
                          <a:latin typeface="Segoe UI" panose="020B0502040204020203" pitchFamily="34" charset="0"/>
                        </a:rPr>
                        <a:t>End</a:t>
                      </a:r>
                      <a:r>
                        <a:rPr lang="en-US" sz="1100" b="0" i="0">
                          <a:solidFill>
                            <a:srgbClr val="FFFFFF"/>
                          </a:solidFill>
                          <a:effectLst/>
                          <a:latin typeface="Segoe UI" panose="020B0502040204020203" pitchFamily="34" charset="0"/>
                        </a:rPr>
                        <a:t>​</a:t>
                      </a:r>
                      <a:endParaRPr lang="en-US" sz="1100" b="0" i="0">
                        <a:solidFill>
                          <a:srgbClr val="000000"/>
                        </a:solidFill>
                        <a:effectLst/>
                      </a:endParaRPr>
                    </a:p>
                  </a:txBody>
                  <a:tcPr marL="59336" marR="59336" marT="29668" marB="29668"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2F5597"/>
                    </a:solidFill>
                  </a:tcPr>
                </a:tc>
                <a:tc>
                  <a:txBody>
                    <a:bodyPr/>
                    <a:lstStyle/>
                    <a:p>
                      <a:pPr algn="l" fontAlgn="base"/>
                      <a:r>
                        <a:rPr lang="en-US" sz="1100" b="1" i="0" u="none" strike="noStrike">
                          <a:solidFill>
                            <a:srgbClr val="FFFFFF"/>
                          </a:solidFill>
                          <a:effectLst/>
                          <a:latin typeface="Segoe UI" panose="020B0502040204020203" pitchFamily="34" charset="0"/>
                        </a:rPr>
                        <a:t>City</a:t>
                      </a:r>
                      <a:r>
                        <a:rPr lang="en-US" sz="1100" b="0" i="0">
                          <a:solidFill>
                            <a:srgbClr val="FFFFFF"/>
                          </a:solidFill>
                          <a:effectLst/>
                          <a:latin typeface="Segoe UI" panose="020B0502040204020203" pitchFamily="34" charset="0"/>
                        </a:rPr>
                        <a:t>​</a:t>
                      </a:r>
                      <a:endParaRPr lang="en-US" sz="1100" b="0" i="0">
                        <a:solidFill>
                          <a:srgbClr val="000000"/>
                        </a:solidFill>
                        <a:effectLst/>
                      </a:endParaRPr>
                    </a:p>
                  </a:txBody>
                  <a:tcPr marL="59336" marR="59336" marT="29668" marB="29668"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2F5597"/>
                    </a:solidFill>
                  </a:tcPr>
                </a:tc>
                <a:tc>
                  <a:txBody>
                    <a:bodyPr/>
                    <a:lstStyle/>
                    <a:p>
                      <a:pPr algn="l" fontAlgn="base"/>
                      <a:r>
                        <a:rPr lang="en-US" sz="1100" b="1" i="0" u="none" strike="noStrike">
                          <a:solidFill>
                            <a:srgbClr val="FFFFFF"/>
                          </a:solidFill>
                          <a:effectLst/>
                          <a:latin typeface="Segoe UI" panose="020B0502040204020203" pitchFamily="34" charset="0"/>
                        </a:rPr>
                        <a:t>State/Province</a:t>
                      </a:r>
                      <a:r>
                        <a:rPr lang="en-US" sz="1100" b="0" i="0">
                          <a:solidFill>
                            <a:srgbClr val="FFFFFF"/>
                          </a:solidFill>
                          <a:effectLst/>
                          <a:latin typeface="Segoe UI" panose="020B0502040204020203" pitchFamily="34" charset="0"/>
                        </a:rPr>
                        <a:t>​</a:t>
                      </a:r>
                      <a:endParaRPr lang="en-US" sz="1100" b="0" i="0">
                        <a:solidFill>
                          <a:srgbClr val="000000"/>
                        </a:solidFill>
                        <a:effectLst/>
                      </a:endParaRPr>
                    </a:p>
                  </a:txBody>
                  <a:tcPr marL="59336" marR="59336" marT="29668" marB="29668"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2F5597"/>
                    </a:solidFill>
                  </a:tcPr>
                </a:tc>
                <a:tc>
                  <a:txBody>
                    <a:bodyPr/>
                    <a:lstStyle/>
                    <a:p>
                      <a:pPr algn="l" fontAlgn="base"/>
                      <a:r>
                        <a:rPr lang="en-US" sz="1100" b="1" i="0" u="none" strike="noStrike">
                          <a:solidFill>
                            <a:srgbClr val="FFFFFF"/>
                          </a:solidFill>
                          <a:effectLst/>
                          <a:latin typeface="Segoe UI" panose="020B0502040204020203" pitchFamily="34" charset="0"/>
                        </a:rPr>
                        <a:t>Country</a:t>
                      </a:r>
                      <a:r>
                        <a:rPr lang="en-US" sz="1100" b="0" i="0">
                          <a:solidFill>
                            <a:srgbClr val="FFFFFF"/>
                          </a:solidFill>
                          <a:effectLst/>
                          <a:latin typeface="Segoe UI" panose="020B0502040204020203" pitchFamily="34" charset="0"/>
                        </a:rPr>
                        <a:t>​</a:t>
                      </a:r>
                      <a:endParaRPr lang="en-US" sz="1100" b="0" i="0">
                        <a:solidFill>
                          <a:srgbClr val="000000"/>
                        </a:solidFill>
                        <a:effectLst/>
                      </a:endParaRPr>
                    </a:p>
                  </a:txBody>
                  <a:tcPr marL="59336" marR="59336" marT="29668" marB="29668"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2F5597"/>
                    </a:solidFill>
                  </a:tcPr>
                </a:tc>
                <a:tc>
                  <a:txBody>
                    <a:bodyPr/>
                    <a:lstStyle/>
                    <a:p>
                      <a:pPr algn="l" fontAlgn="base"/>
                      <a:r>
                        <a:rPr lang="en-US" sz="1100" b="1" i="0" u="none" strike="noStrike">
                          <a:solidFill>
                            <a:srgbClr val="FFFFFF"/>
                          </a:solidFill>
                          <a:effectLst/>
                          <a:latin typeface="Segoe UI" panose="020B0502040204020203" pitchFamily="34" charset="0"/>
                        </a:rPr>
                        <a:t>Products</a:t>
                      </a:r>
                      <a:r>
                        <a:rPr lang="en-US" sz="1100" b="0" i="0">
                          <a:solidFill>
                            <a:srgbClr val="FFFFFF"/>
                          </a:solidFill>
                          <a:effectLst/>
                          <a:latin typeface="Segoe UI" panose="020B0502040204020203" pitchFamily="34" charset="0"/>
                        </a:rPr>
                        <a:t>​</a:t>
                      </a:r>
                      <a:endParaRPr lang="en-US" sz="1100" b="0" i="0">
                        <a:solidFill>
                          <a:srgbClr val="000000"/>
                        </a:solidFill>
                        <a:effectLst/>
                      </a:endParaRPr>
                    </a:p>
                  </a:txBody>
                  <a:tcPr marL="59336" marR="59336" marT="29668" marB="29668"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2F5597"/>
                    </a:solidFill>
                  </a:tcPr>
                </a:tc>
                <a:extLst>
                  <a:ext uri="{0D108BD9-81ED-4DB2-BD59-A6C34878D82A}">
                    <a16:rowId xmlns:a16="http://schemas.microsoft.com/office/drawing/2014/main" val="2168659434"/>
                  </a:ext>
                </a:extLst>
              </a:tr>
              <a:tr h="424138">
                <a:tc>
                  <a:txBody>
                    <a:bodyPr/>
                    <a:lstStyle/>
                    <a:p>
                      <a:pPr algn="l" fontAlgn="auto"/>
                      <a:r>
                        <a:rPr lang="en-US" sz="1100" b="0" i="0" u="sng" strike="noStrike">
                          <a:solidFill>
                            <a:srgbClr val="467886"/>
                          </a:solidFill>
                          <a:effectLst/>
                          <a:latin typeface="Segoe UI" panose="020B0502040204020203" pitchFamily="34" charset="0"/>
                          <a:hlinkClick r:id="rId2"/>
                        </a:rPr>
                        <a:t>European SharePoint, Office &amp; Azure Confernce (ESPC23)</a:t>
                      </a:r>
                      <a:r>
                        <a:rPr lang="en-US" sz="1100" b="0" i="0">
                          <a:solidFill>
                            <a:srgbClr val="467886"/>
                          </a:solidFill>
                          <a:effectLst/>
                          <a:latin typeface="Segoe UI" panose="020B0502040204020203" pitchFamily="34" charset="0"/>
                        </a:rPr>
                        <a:t>​</a:t>
                      </a:r>
                      <a:endParaRPr lang="en-US" sz="1100" b="0" i="0">
                        <a:solidFill>
                          <a:srgbClr val="000000"/>
                        </a:solidFill>
                        <a:effectLst/>
                        <a:latin typeface="Aptos" panose="020B0004020202020204" pitchFamily="34" charset="0"/>
                      </a:endParaRPr>
                    </a:p>
                  </a:txBody>
                  <a:tcPr marL="59336" marR="59336" marT="29668" marB="29668"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E9EBF5"/>
                    </a:solidFill>
                  </a:tcPr>
                </a:tc>
                <a:tc>
                  <a:txBody>
                    <a:bodyPr/>
                    <a:lstStyle/>
                    <a:p>
                      <a:pPr algn="ctr" fontAlgn="base"/>
                      <a:r>
                        <a:rPr lang="en-US" sz="1100" b="0" i="0" u="none" strike="noStrike">
                          <a:solidFill>
                            <a:srgbClr val="000000"/>
                          </a:solidFill>
                          <a:effectLst/>
                          <a:latin typeface="Segoe UI" panose="020B0502040204020203" pitchFamily="34" charset="0"/>
                        </a:rPr>
                        <a:t>11/27/2023</a:t>
                      </a:r>
                      <a:r>
                        <a:rPr lang="en-US" sz="1100" b="0" i="0">
                          <a:solidFill>
                            <a:srgbClr val="000000"/>
                          </a:solidFill>
                          <a:effectLst/>
                          <a:latin typeface="Segoe UI" panose="020B0502040204020203" pitchFamily="34" charset="0"/>
                        </a:rPr>
                        <a:t>​</a:t>
                      </a:r>
                      <a:endParaRPr lang="en-US" sz="1100" b="0" i="0">
                        <a:solidFill>
                          <a:srgbClr val="000000"/>
                        </a:solidFill>
                        <a:effectLst/>
                      </a:endParaRPr>
                    </a:p>
                  </a:txBody>
                  <a:tcPr marL="59336" marR="59336" marT="29668" marB="29668"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E9EBF5"/>
                    </a:solidFill>
                  </a:tcPr>
                </a:tc>
                <a:tc>
                  <a:txBody>
                    <a:bodyPr/>
                    <a:lstStyle/>
                    <a:p>
                      <a:pPr algn="ctr" fontAlgn="base"/>
                      <a:r>
                        <a:rPr lang="en-US" sz="1100" b="0" i="0" u="none" strike="noStrike">
                          <a:solidFill>
                            <a:srgbClr val="000000"/>
                          </a:solidFill>
                          <a:effectLst/>
                          <a:latin typeface="Segoe UI" panose="020B0502040204020203" pitchFamily="34" charset="0"/>
                        </a:rPr>
                        <a:t>11/30/2023</a:t>
                      </a:r>
                      <a:r>
                        <a:rPr lang="en-US" sz="1100" b="0" i="0">
                          <a:solidFill>
                            <a:srgbClr val="000000"/>
                          </a:solidFill>
                          <a:effectLst/>
                          <a:latin typeface="Segoe UI" panose="020B0502040204020203" pitchFamily="34" charset="0"/>
                        </a:rPr>
                        <a:t>​</a:t>
                      </a:r>
                      <a:endParaRPr lang="en-US" sz="1100" b="0" i="0">
                        <a:solidFill>
                          <a:srgbClr val="000000"/>
                        </a:solidFill>
                        <a:effectLst/>
                      </a:endParaRPr>
                    </a:p>
                  </a:txBody>
                  <a:tcPr marL="59336" marR="59336" marT="29668" marB="29668"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E9EBF5"/>
                    </a:solidFill>
                  </a:tcPr>
                </a:tc>
                <a:tc>
                  <a:txBody>
                    <a:bodyPr/>
                    <a:lstStyle/>
                    <a:p>
                      <a:pPr algn="l" fontAlgn="base"/>
                      <a:r>
                        <a:rPr lang="en-US" sz="1100" b="0" i="0" u="none" strike="noStrike">
                          <a:solidFill>
                            <a:srgbClr val="000000"/>
                          </a:solidFill>
                          <a:effectLst/>
                          <a:latin typeface="Segoe UI" panose="020B0502040204020203" pitchFamily="34" charset="0"/>
                        </a:rPr>
                        <a:t>Amsterdam</a:t>
                      </a:r>
                      <a:r>
                        <a:rPr lang="en-US" sz="1100" b="0" i="0">
                          <a:solidFill>
                            <a:srgbClr val="000000"/>
                          </a:solidFill>
                          <a:effectLst/>
                          <a:latin typeface="Segoe UI" panose="020B0502040204020203" pitchFamily="34" charset="0"/>
                        </a:rPr>
                        <a:t>​</a:t>
                      </a:r>
                      <a:endParaRPr lang="en-US" sz="1100" b="0" i="0">
                        <a:solidFill>
                          <a:srgbClr val="000000"/>
                        </a:solidFill>
                        <a:effectLst/>
                      </a:endParaRPr>
                    </a:p>
                  </a:txBody>
                  <a:tcPr marL="59336" marR="59336" marT="29668" marB="29668"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E9EBF5"/>
                    </a:solidFill>
                  </a:tcPr>
                </a:tc>
                <a:tc>
                  <a:txBody>
                    <a:bodyPr/>
                    <a:lstStyle/>
                    <a:p>
                      <a:pPr algn="l" fontAlgn="auto"/>
                      <a:r>
                        <a:rPr lang="en-US" sz="1100" b="0" i="0" u="none" strike="noStrike">
                          <a:solidFill>
                            <a:srgbClr val="000000"/>
                          </a:solidFill>
                          <a:effectLst/>
                          <a:latin typeface="Segoe UI" panose="020B0502040204020203" pitchFamily="34" charset="0"/>
                        </a:rPr>
                        <a:t>​</a:t>
                      </a:r>
                    </a:p>
                  </a:txBody>
                  <a:tcPr marL="59336" marR="59336" marT="29668" marB="29668"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E9EBF5"/>
                    </a:solidFill>
                  </a:tcPr>
                </a:tc>
                <a:tc>
                  <a:txBody>
                    <a:bodyPr/>
                    <a:lstStyle/>
                    <a:p>
                      <a:pPr algn="l" fontAlgn="base"/>
                      <a:r>
                        <a:rPr lang="en-US" sz="1100" b="0" i="0" u="none" strike="noStrike">
                          <a:solidFill>
                            <a:srgbClr val="000000"/>
                          </a:solidFill>
                          <a:effectLst/>
                          <a:latin typeface="Segoe UI" panose="020B0502040204020203" pitchFamily="34" charset="0"/>
                        </a:rPr>
                        <a:t>Netherlands</a:t>
                      </a:r>
                      <a:r>
                        <a:rPr lang="en-US" sz="1100" b="0" i="0">
                          <a:solidFill>
                            <a:srgbClr val="000000"/>
                          </a:solidFill>
                          <a:effectLst/>
                          <a:latin typeface="Segoe UI" panose="020B0502040204020203" pitchFamily="34" charset="0"/>
                        </a:rPr>
                        <a:t>​</a:t>
                      </a:r>
                      <a:endParaRPr lang="en-US" sz="1100" b="0" i="0">
                        <a:solidFill>
                          <a:srgbClr val="000000"/>
                        </a:solidFill>
                        <a:effectLst/>
                      </a:endParaRPr>
                    </a:p>
                  </a:txBody>
                  <a:tcPr marL="59336" marR="59336" marT="29668" marB="29668"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E9EBF5"/>
                    </a:solidFill>
                  </a:tcPr>
                </a:tc>
                <a:tc>
                  <a:txBody>
                    <a:bodyPr/>
                    <a:lstStyle/>
                    <a:p>
                      <a:pPr algn="l" fontAlgn="base"/>
                      <a:r>
                        <a:rPr lang="en-US" sz="1100" b="0" i="0" u="none" strike="noStrike">
                          <a:solidFill>
                            <a:srgbClr val="000000"/>
                          </a:solidFill>
                          <a:effectLst/>
                          <a:latin typeface="Segoe UI" panose="020B0502040204020203" pitchFamily="34" charset="0"/>
                        </a:rPr>
                        <a:t>Azure / Cloud; Microsoft 365</a:t>
                      </a:r>
                      <a:r>
                        <a:rPr lang="en-US" sz="1100" b="0" i="0">
                          <a:solidFill>
                            <a:srgbClr val="000000"/>
                          </a:solidFill>
                          <a:effectLst/>
                          <a:latin typeface="Segoe UI" panose="020B0502040204020203" pitchFamily="34" charset="0"/>
                        </a:rPr>
                        <a:t>​</a:t>
                      </a:r>
                      <a:endParaRPr lang="en-US" sz="1100" b="0" i="0">
                        <a:solidFill>
                          <a:srgbClr val="000000"/>
                        </a:solidFill>
                        <a:effectLst/>
                      </a:endParaRPr>
                    </a:p>
                  </a:txBody>
                  <a:tcPr marL="59336" marR="59336" marT="29668" marB="29668"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E9EBF5"/>
                    </a:solidFill>
                  </a:tcPr>
                </a:tc>
                <a:extLst>
                  <a:ext uri="{0D108BD9-81ED-4DB2-BD59-A6C34878D82A}">
                    <a16:rowId xmlns:a16="http://schemas.microsoft.com/office/drawing/2014/main" val="3665868755"/>
                  </a:ext>
                </a:extLst>
              </a:tr>
              <a:tr h="304509">
                <a:tc>
                  <a:txBody>
                    <a:bodyPr/>
                    <a:lstStyle/>
                    <a:p>
                      <a:pPr algn="l" fontAlgn="auto"/>
                      <a:r>
                        <a:rPr lang="en-US" sz="1100" b="0" i="0" u="sng" strike="noStrike">
                          <a:solidFill>
                            <a:srgbClr val="467886"/>
                          </a:solidFill>
                          <a:effectLst/>
                          <a:latin typeface="Segoe UI" panose="020B0502040204020203" pitchFamily="34" charset="0"/>
                          <a:hlinkClick r:id="rId3"/>
                        </a:rPr>
                        <a:t>Sinergija 23</a:t>
                      </a:r>
                      <a:r>
                        <a:rPr lang="en-US" sz="1100" b="0" i="0">
                          <a:solidFill>
                            <a:srgbClr val="467886"/>
                          </a:solidFill>
                          <a:effectLst/>
                          <a:latin typeface="Segoe UI" panose="020B0502040204020203" pitchFamily="34" charset="0"/>
                        </a:rPr>
                        <a:t>​</a:t>
                      </a:r>
                      <a:endParaRPr lang="en-US" sz="1100" b="0" i="0">
                        <a:solidFill>
                          <a:srgbClr val="000000"/>
                        </a:solidFill>
                        <a:effectLst/>
                        <a:latin typeface="Aptos" panose="020B0004020202020204" pitchFamily="34" charset="0"/>
                      </a:endParaRPr>
                    </a:p>
                  </a:txBody>
                  <a:tcPr marL="59336" marR="59336" marT="29668" marB="29668"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E9EBF5"/>
                    </a:solidFill>
                  </a:tcPr>
                </a:tc>
                <a:tc>
                  <a:txBody>
                    <a:bodyPr/>
                    <a:lstStyle/>
                    <a:p>
                      <a:pPr algn="ctr" fontAlgn="base"/>
                      <a:r>
                        <a:rPr lang="en-US" sz="1100" b="0" i="0" u="none" strike="noStrike">
                          <a:solidFill>
                            <a:srgbClr val="000000"/>
                          </a:solidFill>
                          <a:effectLst/>
                          <a:latin typeface="Segoe UI" panose="020B0502040204020203" pitchFamily="34" charset="0"/>
                        </a:rPr>
                        <a:t>11/28/2023</a:t>
                      </a:r>
                      <a:r>
                        <a:rPr lang="en-US" sz="1100" b="0" i="0">
                          <a:solidFill>
                            <a:srgbClr val="000000"/>
                          </a:solidFill>
                          <a:effectLst/>
                          <a:latin typeface="Segoe UI" panose="020B0502040204020203" pitchFamily="34" charset="0"/>
                        </a:rPr>
                        <a:t>​</a:t>
                      </a:r>
                      <a:endParaRPr lang="en-US" sz="1100" b="0" i="0">
                        <a:solidFill>
                          <a:srgbClr val="000000"/>
                        </a:solidFill>
                        <a:effectLst/>
                      </a:endParaRPr>
                    </a:p>
                  </a:txBody>
                  <a:tcPr marL="59336" marR="59336" marT="29668" marB="29668"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E9EBF5"/>
                    </a:solidFill>
                  </a:tcPr>
                </a:tc>
                <a:tc>
                  <a:txBody>
                    <a:bodyPr/>
                    <a:lstStyle/>
                    <a:p>
                      <a:pPr algn="ctr" fontAlgn="base"/>
                      <a:r>
                        <a:rPr lang="en-US" sz="1100" b="0" i="0" u="none" strike="noStrike">
                          <a:solidFill>
                            <a:srgbClr val="000000"/>
                          </a:solidFill>
                          <a:effectLst/>
                          <a:latin typeface="Segoe UI" panose="020B0502040204020203" pitchFamily="34" charset="0"/>
                        </a:rPr>
                        <a:t>11/30/2023</a:t>
                      </a:r>
                      <a:r>
                        <a:rPr lang="en-US" sz="1100" b="0" i="0">
                          <a:solidFill>
                            <a:srgbClr val="000000"/>
                          </a:solidFill>
                          <a:effectLst/>
                          <a:latin typeface="Segoe UI" panose="020B0502040204020203" pitchFamily="34" charset="0"/>
                        </a:rPr>
                        <a:t>​</a:t>
                      </a:r>
                      <a:endParaRPr lang="en-US" sz="1100" b="0" i="0">
                        <a:solidFill>
                          <a:srgbClr val="000000"/>
                        </a:solidFill>
                        <a:effectLst/>
                      </a:endParaRPr>
                    </a:p>
                  </a:txBody>
                  <a:tcPr marL="59336" marR="59336" marT="29668" marB="29668"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E9EBF5"/>
                    </a:solidFill>
                  </a:tcPr>
                </a:tc>
                <a:tc>
                  <a:txBody>
                    <a:bodyPr/>
                    <a:lstStyle/>
                    <a:p>
                      <a:pPr algn="l" fontAlgn="base"/>
                      <a:r>
                        <a:rPr lang="en-US" sz="1100" b="0" i="0" u="none" strike="noStrike">
                          <a:solidFill>
                            <a:srgbClr val="000000"/>
                          </a:solidFill>
                          <a:effectLst/>
                          <a:latin typeface="Segoe UI" panose="020B0502040204020203" pitchFamily="34" charset="0"/>
                        </a:rPr>
                        <a:t>Belgrade</a:t>
                      </a:r>
                      <a:r>
                        <a:rPr lang="en-US" sz="1100" b="0" i="0">
                          <a:solidFill>
                            <a:srgbClr val="000000"/>
                          </a:solidFill>
                          <a:effectLst/>
                          <a:latin typeface="Segoe UI" panose="020B0502040204020203" pitchFamily="34" charset="0"/>
                        </a:rPr>
                        <a:t>​</a:t>
                      </a:r>
                      <a:endParaRPr lang="en-US" sz="1100" b="0" i="0">
                        <a:solidFill>
                          <a:srgbClr val="000000"/>
                        </a:solidFill>
                        <a:effectLst/>
                      </a:endParaRPr>
                    </a:p>
                  </a:txBody>
                  <a:tcPr marL="59336" marR="59336" marT="29668" marB="29668"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E9EBF5"/>
                    </a:solidFill>
                  </a:tcPr>
                </a:tc>
                <a:tc>
                  <a:txBody>
                    <a:bodyPr/>
                    <a:lstStyle/>
                    <a:p>
                      <a:pPr algn="l" fontAlgn="auto"/>
                      <a:r>
                        <a:rPr lang="en-US" sz="1100" b="0" i="0" u="none" strike="noStrike">
                          <a:solidFill>
                            <a:srgbClr val="000000"/>
                          </a:solidFill>
                          <a:effectLst/>
                          <a:latin typeface="Segoe UI" panose="020B0502040204020203" pitchFamily="34" charset="0"/>
                        </a:rPr>
                        <a:t>​</a:t>
                      </a:r>
                    </a:p>
                  </a:txBody>
                  <a:tcPr marL="59336" marR="59336" marT="29668" marB="29668"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E9EBF5"/>
                    </a:solidFill>
                  </a:tcPr>
                </a:tc>
                <a:tc>
                  <a:txBody>
                    <a:bodyPr/>
                    <a:lstStyle/>
                    <a:p>
                      <a:pPr algn="l" fontAlgn="base"/>
                      <a:r>
                        <a:rPr lang="en-US" sz="1100" b="0" i="0" u="none" strike="noStrike">
                          <a:solidFill>
                            <a:srgbClr val="000000"/>
                          </a:solidFill>
                          <a:effectLst/>
                          <a:latin typeface="Segoe UI" panose="020B0502040204020203" pitchFamily="34" charset="0"/>
                        </a:rPr>
                        <a:t>Serbia</a:t>
                      </a:r>
                      <a:r>
                        <a:rPr lang="en-US" sz="1100" b="0" i="0">
                          <a:solidFill>
                            <a:srgbClr val="000000"/>
                          </a:solidFill>
                          <a:effectLst/>
                          <a:latin typeface="Segoe UI" panose="020B0502040204020203" pitchFamily="34" charset="0"/>
                        </a:rPr>
                        <a:t>​</a:t>
                      </a:r>
                      <a:endParaRPr lang="en-US" sz="1100" b="0" i="0">
                        <a:solidFill>
                          <a:srgbClr val="000000"/>
                        </a:solidFill>
                        <a:effectLst/>
                      </a:endParaRPr>
                    </a:p>
                  </a:txBody>
                  <a:tcPr marL="59336" marR="59336" marT="29668" marB="29668"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E9EBF5"/>
                    </a:solidFill>
                  </a:tcPr>
                </a:tc>
                <a:tc>
                  <a:txBody>
                    <a:bodyPr/>
                    <a:lstStyle/>
                    <a:p>
                      <a:pPr algn="l" fontAlgn="base"/>
                      <a:r>
                        <a:rPr lang="en-US" sz="1100" b="0" i="0" u="none" strike="noStrike">
                          <a:solidFill>
                            <a:srgbClr val="000000"/>
                          </a:solidFill>
                          <a:effectLst/>
                          <a:latin typeface="Segoe UI" panose="020B0502040204020203" pitchFamily="34" charset="0"/>
                        </a:rPr>
                        <a:t>Azure / Cloud.AI / ML,Industry events</a:t>
                      </a:r>
                      <a:r>
                        <a:rPr lang="en-US" sz="1100" b="0" i="0">
                          <a:solidFill>
                            <a:srgbClr val="000000"/>
                          </a:solidFill>
                          <a:effectLst/>
                          <a:latin typeface="Segoe UI" panose="020B0502040204020203" pitchFamily="34" charset="0"/>
                        </a:rPr>
                        <a:t>​</a:t>
                      </a:r>
                      <a:endParaRPr lang="en-US" sz="1100" b="0" i="0">
                        <a:solidFill>
                          <a:srgbClr val="000000"/>
                        </a:solidFill>
                        <a:effectLst/>
                      </a:endParaRPr>
                    </a:p>
                  </a:txBody>
                  <a:tcPr marL="59336" marR="59336" marT="29668" marB="29668"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E9EBF5"/>
                    </a:solidFill>
                  </a:tcPr>
                </a:tc>
                <a:extLst>
                  <a:ext uri="{0D108BD9-81ED-4DB2-BD59-A6C34878D82A}">
                    <a16:rowId xmlns:a16="http://schemas.microsoft.com/office/drawing/2014/main" val="1784833473"/>
                  </a:ext>
                </a:extLst>
              </a:tr>
              <a:tr h="304509">
                <a:tc>
                  <a:txBody>
                    <a:bodyPr/>
                    <a:lstStyle/>
                    <a:p>
                      <a:pPr algn="l" fontAlgn="auto"/>
                      <a:r>
                        <a:rPr lang="en-US" sz="1100" b="0" i="0" u="sng" strike="noStrike">
                          <a:solidFill>
                            <a:srgbClr val="467886"/>
                          </a:solidFill>
                          <a:effectLst/>
                          <a:latin typeface="Segoe UI" panose="020B0502040204020203" pitchFamily="34" charset="0"/>
                          <a:hlinkClick r:id="rId4"/>
                        </a:rPr>
                        <a:t>Prague Power Conference 2023</a:t>
                      </a:r>
                      <a:r>
                        <a:rPr lang="en-US" sz="1100" b="0" i="0">
                          <a:solidFill>
                            <a:srgbClr val="467886"/>
                          </a:solidFill>
                          <a:effectLst/>
                          <a:latin typeface="Segoe UI" panose="020B0502040204020203" pitchFamily="34" charset="0"/>
                        </a:rPr>
                        <a:t>​</a:t>
                      </a:r>
                      <a:endParaRPr lang="en-US" sz="1100" b="0" i="0">
                        <a:solidFill>
                          <a:srgbClr val="000000"/>
                        </a:solidFill>
                        <a:effectLst/>
                        <a:latin typeface="Aptos" panose="020B0004020202020204" pitchFamily="34" charset="0"/>
                      </a:endParaRPr>
                    </a:p>
                  </a:txBody>
                  <a:tcPr marL="59336" marR="59336" marT="29668" marB="29668"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E9EBF5"/>
                    </a:solidFill>
                  </a:tcPr>
                </a:tc>
                <a:tc>
                  <a:txBody>
                    <a:bodyPr/>
                    <a:lstStyle/>
                    <a:p>
                      <a:pPr algn="ctr" fontAlgn="base"/>
                      <a:r>
                        <a:rPr lang="en-US" sz="1100" b="0" i="0" u="none" strike="noStrike">
                          <a:solidFill>
                            <a:srgbClr val="000000"/>
                          </a:solidFill>
                          <a:effectLst/>
                          <a:latin typeface="Segoe UI" panose="020B0502040204020203" pitchFamily="34" charset="0"/>
                        </a:rPr>
                        <a:t>12/1/2023</a:t>
                      </a:r>
                      <a:r>
                        <a:rPr lang="en-US" sz="1100" b="0" i="0">
                          <a:solidFill>
                            <a:srgbClr val="000000"/>
                          </a:solidFill>
                          <a:effectLst/>
                          <a:latin typeface="Segoe UI" panose="020B0502040204020203" pitchFamily="34" charset="0"/>
                        </a:rPr>
                        <a:t>​</a:t>
                      </a:r>
                      <a:endParaRPr lang="en-US" sz="1100" b="0" i="0">
                        <a:solidFill>
                          <a:srgbClr val="000000"/>
                        </a:solidFill>
                        <a:effectLst/>
                      </a:endParaRPr>
                    </a:p>
                  </a:txBody>
                  <a:tcPr marL="59336" marR="59336" marT="29668" marB="29668"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E9EBF5"/>
                    </a:solidFill>
                  </a:tcPr>
                </a:tc>
                <a:tc>
                  <a:txBody>
                    <a:bodyPr/>
                    <a:lstStyle/>
                    <a:p>
                      <a:pPr algn="ctr" fontAlgn="base"/>
                      <a:r>
                        <a:rPr lang="en-US" sz="1100" b="0" i="0" u="none" strike="noStrike">
                          <a:solidFill>
                            <a:srgbClr val="000000"/>
                          </a:solidFill>
                          <a:effectLst/>
                          <a:latin typeface="Segoe UI" panose="020B0502040204020203" pitchFamily="34" charset="0"/>
                        </a:rPr>
                        <a:t>12/1/2023</a:t>
                      </a:r>
                      <a:r>
                        <a:rPr lang="en-US" sz="1100" b="0" i="0">
                          <a:solidFill>
                            <a:srgbClr val="000000"/>
                          </a:solidFill>
                          <a:effectLst/>
                          <a:latin typeface="Segoe UI" panose="020B0502040204020203" pitchFamily="34" charset="0"/>
                        </a:rPr>
                        <a:t>​</a:t>
                      </a:r>
                      <a:endParaRPr lang="en-US" sz="1100" b="0" i="0">
                        <a:solidFill>
                          <a:srgbClr val="000000"/>
                        </a:solidFill>
                        <a:effectLst/>
                      </a:endParaRPr>
                    </a:p>
                  </a:txBody>
                  <a:tcPr marL="59336" marR="59336" marT="29668" marB="29668"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E9EBF5"/>
                    </a:solidFill>
                  </a:tcPr>
                </a:tc>
                <a:tc>
                  <a:txBody>
                    <a:bodyPr/>
                    <a:lstStyle/>
                    <a:p>
                      <a:pPr algn="l" fontAlgn="base"/>
                      <a:r>
                        <a:rPr lang="en-US" sz="1100" b="0" i="0" u="none" strike="noStrike">
                          <a:solidFill>
                            <a:srgbClr val="000000"/>
                          </a:solidFill>
                          <a:effectLst/>
                          <a:latin typeface="Segoe UI" panose="020B0502040204020203" pitchFamily="34" charset="0"/>
                        </a:rPr>
                        <a:t>Prague</a:t>
                      </a:r>
                      <a:r>
                        <a:rPr lang="en-US" sz="1100" b="0" i="0">
                          <a:solidFill>
                            <a:srgbClr val="000000"/>
                          </a:solidFill>
                          <a:effectLst/>
                          <a:latin typeface="Segoe UI" panose="020B0502040204020203" pitchFamily="34" charset="0"/>
                        </a:rPr>
                        <a:t>​</a:t>
                      </a:r>
                      <a:endParaRPr lang="en-US" sz="1100" b="0" i="0">
                        <a:solidFill>
                          <a:srgbClr val="000000"/>
                        </a:solidFill>
                        <a:effectLst/>
                      </a:endParaRPr>
                    </a:p>
                  </a:txBody>
                  <a:tcPr marL="59336" marR="59336" marT="29668" marB="29668"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E9EBF5"/>
                    </a:solidFill>
                  </a:tcPr>
                </a:tc>
                <a:tc>
                  <a:txBody>
                    <a:bodyPr/>
                    <a:lstStyle/>
                    <a:p>
                      <a:pPr algn="l" fontAlgn="auto"/>
                      <a:r>
                        <a:rPr lang="en-US" sz="1100" b="0" i="0" u="none" strike="noStrike">
                          <a:solidFill>
                            <a:srgbClr val="000000"/>
                          </a:solidFill>
                          <a:effectLst/>
                          <a:latin typeface="Segoe UI" panose="020B0502040204020203" pitchFamily="34" charset="0"/>
                        </a:rPr>
                        <a:t>​</a:t>
                      </a:r>
                    </a:p>
                  </a:txBody>
                  <a:tcPr marL="59336" marR="59336" marT="29668" marB="29668"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E9EBF5"/>
                    </a:solidFill>
                  </a:tcPr>
                </a:tc>
                <a:tc>
                  <a:txBody>
                    <a:bodyPr/>
                    <a:lstStyle/>
                    <a:p>
                      <a:pPr algn="l" fontAlgn="base"/>
                      <a:r>
                        <a:rPr lang="en-US" sz="1100" b="0" i="0" u="none" strike="noStrike">
                          <a:solidFill>
                            <a:srgbClr val="000000"/>
                          </a:solidFill>
                          <a:effectLst/>
                          <a:latin typeface="Segoe UI" panose="020B0502040204020203" pitchFamily="34" charset="0"/>
                        </a:rPr>
                        <a:t>Czech Republic</a:t>
                      </a:r>
                      <a:r>
                        <a:rPr lang="en-US" sz="1100" b="0" i="0">
                          <a:solidFill>
                            <a:srgbClr val="000000"/>
                          </a:solidFill>
                          <a:effectLst/>
                          <a:latin typeface="Segoe UI" panose="020B0502040204020203" pitchFamily="34" charset="0"/>
                        </a:rPr>
                        <a:t>​</a:t>
                      </a:r>
                      <a:endParaRPr lang="en-US" sz="1100" b="0" i="0">
                        <a:solidFill>
                          <a:srgbClr val="000000"/>
                        </a:solidFill>
                        <a:effectLst/>
                      </a:endParaRPr>
                    </a:p>
                  </a:txBody>
                  <a:tcPr marL="59336" marR="59336" marT="29668" marB="29668"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E9EBF5"/>
                    </a:solidFill>
                  </a:tcPr>
                </a:tc>
                <a:tc>
                  <a:txBody>
                    <a:bodyPr/>
                    <a:lstStyle/>
                    <a:p>
                      <a:pPr algn="l" fontAlgn="base"/>
                      <a:r>
                        <a:rPr lang="en-US" sz="1100" b="0" i="0" u="none" strike="noStrike">
                          <a:solidFill>
                            <a:srgbClr val="000000"/>
                          </a:solidFill>
                          <a:effectLst/>
                          <a:latin typeface="Segoe UI" panose="020B0502040204020203" pitchFamily="34" charset="0"/>
                        </a:rPr>
                        <a:t>Power Platform</a:t>
                      </a:r>
                      <a:r>
                        <a:rPr lang="en-US" sz="1100" b="0" i="0">
                          <a:solidFill>
                            <a:srgbClr val="000000"/>
                          </a:solidFill>
                          <a:effectLst/>
                          <a:latin typeface="Segoe UI" panose="020B0502040204020203" pitchFamily="34" charset="0"/>
                        </a:rPr>
                        <a:t>​</a:t>
                      </a:r>
                      <a:endParaRPr lang="en-US" sz="1100" b="0" i="0">
                        <a:solidFill>
                          <a:srgbClr val="000000"/>
                        </a:solidFill>
                        <a:effectLst/>
                      </a:endParaRPr>
                    </a:p>
                  </a:txBody>
                  <a:tcPr marL="59336" marR="59336" marT="29668" marB="29668"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E9EBF5"/>
                    </a:solidFill>
                  </a:tcPr>
                </a:tc>
                <a:extLst>
                  <a:ext uri="{0D108BD9-81ED-4DB2-BD59-A6C34878D82A}">
                    <a16:rowId xmlns:a16="http://schemas.microsoft.com/office/drawing/2014/main" val="755898991"/>
                  </a:ext>
                </a:extLst>
              </a:tr>
              <a:tr h="902654">
                <a:tc>
                  <a:txBody>
                    <a:bodyPr/>
                    <a:lstStyle/>
                    <a:p>
                      <a:pPr algn="l" fontAlgn="auto"/>
                      <a:r>
                        <a:rPr lang="en-US" sz="1100" b="0" i="0" u="sng" strike="noStrike">
                          <a:solidFill>
                            <a:srgbClr val="467886"/>
                          </a:solidFill>
                          <a:effectLst/>
                          <a:latin typeface="Segoe UI" panose="020B0502040204020203" pitchFamily="34" charset="0"/>
                          <a:hlinkClick r:id="rId5"/>
                        </a:rPr>
                        <a:t>DevIntersection</a:t>
                      </a:r>
                      <a:r>
                        <a:rPr lang="en-US" sz="1100" b="0" i="0">
                          <a:solidFill>
                            <a:srgbClr val="467886"/>
                          </a:solidFill>
                          <a:effectLst/>
                          <a:latin typeface="Segoe UI" panose="020B0502040204020203" pitchFamily="34" charset="0"/>
                        </a:rPr>
                        <a:t>​</a:t>
                      </a:r>
                      <a:endParaRPr lang="en-US" sz="1100" b="0" i="0">
                        <a:solidFill>
                          <a:srgbClr val="000000"/>
                        </a:solidFill>
                        <a:effectLst/>
                        <a:latin typeface="Aptos" panose="020B0004020202020204" pitchFamily="34" charset="0"/>
                      </a:endParaRPr>
                    </a:p>
                  </a:txBody>
                  <a:tcPr marL="59336" marR="59336" marT="29668" marB="29668"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E9EBF5"/>
                    </a:solidFill>
                  </a:tcPr>
                </a:tc>
                <a:tc>
                  <a:txBody>
                    <a:bodyPr/>
                    <a:lstStyle/>
                    <a:p>
                      <a:pPr algn="ctr" fontAlgn="base"/>
                      <a:r>
                        <a:rPr lang="en-US" sz="1100" b="0" i="0" u="none" strike="noStrike">
                          <a:solidFill>
                            <a:srgbClr val="000000"/>
                          </a:solidFill>
                          <a:effectLst/>
                          <a:latin typeface="Segoe UI" panose="020B0502040204020203" pitchFamily="34" charset="0"/>
                        </a:rPr>
                        <a:t>12/5/2023</a:t>
                      </a:r>
                      <a:r>
                        <a:rPr lang="en-US" sz="1100" b="0" i="0">
                          <a:solidFill>
                            <a:srgbClr val="000000"/>
                          </a:solidFill>
                          <a:effectLst/>
                          <a:latin typeface="Segoe UI" panose="020B0502040204020203" pitchFamily="34" charset="0"/>
                        </a:rPr>
                        <a:t>​</a:t>
                      </a:r>
                      <a:endParaRPr lang="en-US" sz="1100" b="0" i="0">
                        <a:solidFill>
                          <a:srgbClr val="000000"/>
                        </a:solidFill>
                        <a:effectLst/>
                      </a:endParaRPr>
                    </a:p>
                  </a:txBody>
                  <a:tcPr marL="59336" marR="59336" marT="29668" marB="29668"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E9EBF5"/>
                    </a:solidFill>
                  </a:tcPr>
                </a:tc>
                <a:tc>
                  <a:txBody>
                    <a:bodyPr/>
                    <a:lstStyle/>
                    <a:p>
                      <a:pPr algn="ctr" fontAlgn="base"/>
                      <a:r>
                        <a:rPr lang="en-US" sz="1100" b="0" i="0" u="none" strike="noStrike">
                          <a:solidFill>
                            <a:srgbClr val="000000"/>
                          </a:solidFill>
                          <a:effectLst/>
                          <a:latin typeface="Segoe UI" panose="020B0502040204020203" pitchFamily="34" charset="0"/>
                        </a:rPr>
                        <a:t>12/7/2023</a:t>
                      </a:r>
                      <a:r>
                        <a:rPr lang="en-US" sz="1100" b="0" i="0">
                          <a:solidFill>
                            <a:srgbClr val="000000"/>
                          </a:solidFill>
                          <a:effectLst/>
                          <a:latin typeface="Segoe UI" panose="020B0502040204020203" pitchFamily="34" charset="0"/>
                        </a:rPr>
                        <a:t>​</a:t>
                      </a:r>
                      <a:endParaRPr lang="en-US" sz="1100" b="0" i="0">
                        <a:solidFill>
                          <a:srgbClr val="000000"/>
                        </a:solidFill>
                        <a:effectLst/>
                      </a:endParaRPr>
                    </a:p>
                  </a:txBody>
                  <a:tcPr marL="59336" marR="59336" marT="29668" marB="29668"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E9EBF5"/>
                    </a:solidFill>
                  </a:tcPr>
                </a:tc>
                <a:tc>
                  <a:txBody>
                    <a:bodyPr/>
                    <a:lstStyle/>
                    <a:p>
                      <a:pPr algn="l" fontAlgn="base"/>
                      <a:r>
                        <a:rPr lang="en-US" sz="1100" b="0" i="0" u="none" strike="noStrike">
                          <a:solidFill>
                            <a:srgbClr val="000000"/>
                          </a:solidFill>
                          <a:effectLst/>
                          <a:latin typeface="Segoe UI" panose="020B0502040204020203" pitchFamily="34" charset="0"/>
                        </a:rPr>
                        <a:t>Orlando</a:t>
                      </a:r>
                      <a:r>
                        <a:rPr lang="en-US" sz="1100" b="0" i="0">
                          <a:solidFill>
                            <a:srgbClr val="000000"/>
                          </a:solidFill>
                          <a:effectLst/>
                          <a:latin typeface="Segoe UI" panose="020B0502040204020203" pitchFamily="34" charset="0"/>
                        </a:rPr>
                        <a:t>​</a:t>
                      </a:r>
                      <a:endParaRPr lang="en-US" sz="1100" b="0" i="0">
                        <a:solidFill>
                          <a:srgbClr val="000000"/>
                        </a:solidFill>
                        <a:effectLst/>
                      </a:endParaRPr>
                    </a:p>
                  </a:txBody>
                  <a:tcPr marL="59336" marR="59336" marT="29668" marB="29668"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E9EBF5"/>
                    </a:solidFill>
                  </a:tcPr>
                </a:tc>
                <a:tc>
                  <a:txBody>
                    <a:bodyPr/>
                    <a:lstStyle/>
                    <a:p>
                      <a:pPr algn="l" fontAlgn="base"/>
                      <a:r>
                        <a:rPr lang="en-US" sz="1100" b="0" i="0" u="none" strike="noStrike">
                          <a:solidFill>
                            <a:srgbClr val="000000"/>
                          </a:solidFill>
                          <a:effectLst/>
                          <a:latin typeface="Segoe UI" panose="020B0502040204020203" pitchFamily="34" charset="0"/>
                        </a:rPr>
                        <a:t>Florida</a:t>
                      </a:r>
                      <a:r>
                        <a:rPr lang="en-US" sz="1100" b="0" i="0">
                          <a:solidFill>
                            <a:srgbClr val="000000"/>
                          </a:solidFill>
                          <a:effectLst/>
                          <a:latin typeface="Segoe UI" panose="020B0502040204020203" pitchFamily="34" charset="0"/>
                        </a:rPr>
                        <a:t>​</a:t>
                      </a:r>
                      <a:endParaRPr lang="en-US" sz="1100" b="0" i="0">
                        <a:solidFill>
                          <a:srgbClr val="000000"/>
                        </a:solidFill>
                        <a:effectLst/>
                      </a:endParaRPr>
                    </a:p>
                  </a:txBody>
                  <a:tcPr marL="59336" marR="59336" marT="29668" marB="29668"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E9EBF5"/>
                    </a:solidFill>
                  </a:tcPr>
                </a:tc>
                <a:tc>
                  <a:txBody>
                    <a:bodyPr/>
                    <a:lstStyle/>
                    <a:p>
                      <a:pPr algn="l" fontAlgn="base"/>
                      <a:r>
                        <a:rPr lang="en-US" sz="1100" b="0" i="0" u="none" strike="noStrike">
                          <a:solidFill>
                            <a:srgbClr val="000000"/>
                          </a:solidFill>
                          <a:effectLst/>
                          <a:latin typeface="Segoe UI" panose="020B0502040204020203" pitchFamily="34" charset="0"/>
                        </a:rPr>
                        <a:t>United States</a:t>
                      </a:r>
                      <a:r>
                        <a:rPr lang="en-US" sz="1100" b="0" i="0">
                          <a:solidFill>
                            <a:srgbClr val="000000"/>
                          </a:solidFill>
                          <a:effectLst/>
                          <a:latin typeface="Segoe UI" panose="020B0502040204020203" pitchFamily="34" charset="0"/>
                        </a:rPr>
                        <a:t>​</a:t>
                      </a:r>
                      <a:endParaRPr lang="en-US" sz="1100" b="0" i="0">
                        <a:solidFill>
                          <a:srgbClr val="000000"/>
                        </a:solidFill>
                        <a:effectLst/>
                      </a:endParaRPr>
                    </a:p>
                  </a:txBody>
                  <a:tcPr marL="59336" marR="59336" marT="29668" marB="29668"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E9EBF5"/>
                    </a:solidFill>
                  </a:tcPr>
                </a:tc>
                <a:tc>
                  <a:txBody>
                    <a:bodyPr/>
                    <a:lstStyle/>
                    <a:p>
                      <a:pPr algn="l" fontAlgn="base"/>
                      <a:r>
                        <a:rPr lang="en-US" sz="1100" b="0" i="0" u="none" strike="noStrike">
                          <a:solidFill>
                            <a:srgbClr val="000000"/>
                          </a:solidFill>
                          <a:effectLst/>
                          <a:latin typeface="Segoe UI" panose="020B0502040204020203" pitchFamily="34" charset="0"/>
                        </a:rPr>
                        <a:t>.NET; AI / ML; Azure / Cloud; Containers / Kubernetes; Data; Developer tools + DevOps; Microsoft 365; Open Source; Power Platform</a:t>
                      </a:r>
                      <a:r>
                        <a:rPr lang="en-US" sz="1100" b="0" i="0">
                          <a:solidFill>
                            <a:srgbClr val="000000"/>
                          </a:solidFill>
                          <a:effectLst/>
                          <a:latin typeface="Segoe UI" panose="020B0502040204020203" pitchFamily="34" charset="0"/>
                        </a:rPr>
                        <a:t>​</a:t>
                      </a:r>
                      <a:endParaRPr lang="en-US" sz="1100" b="0" i="0">
                        <a:solidFill>
                          <a:srgbClr val="000000"/>
                        </a:solidFill>
                        <a:effectLst/>
                      </a:endParaRPr>
                    </a:p>
                  </a:txBody>
                  <a:tcPr marL="59336" marR="59336" marT="29668" marB="29668"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E9EBF5"/>
                    </a:solidFill>
                  </a:tcPr>
                </a:tc>
                <a:extLst>
                  <a:ext uri="{0D108BD9-81ED-4DB2-BD59-A6C34878D82A}">
                    <a16:rowId xmlns:a16="http://schemas.microsoft.com/office/drawing/2014/main" val="1011794454"/>
                  </a:ext>
                </a:extLst>
              </a:tr>
              <a:tr h="424138">
                <a:tc>
                  <a:txBody>
                    <a:bodyPr/>
                    <a:lstStyle/>
                    <a:p>
                      <a:pPr algn="l" fontAlgn="auto"/>
                      <a:r>
                        <a:rPr lang="en-US" sz="1100" b="0" i="0" u="sng" strike="noStrike" dirty="0">
                          <a:solidFill>
                            <a:srgbClr val="467886"/>
                          </a:solidFill>
                          <a:effectLst/>
                          <a:latin typeface="Segoe UI" panose="020B0502040204020203" pitchFamily="34" charset="0"/>
                          <a:hlinkClick r:id="rId6"/>
                        </a:rPr>
                        <a:t>Test JS Summit</a:t>
                      </a:r>
                      <a:r>
                        <a:rPr lang="en-US" sz="1100" b="0" i="0" dirty="0">
                          <a:solidFill>
                            <a:srgbClr val="467886"/>
                          </a:solidFill>
                          <a:effectLst/>
                          <a:latin typeface="Segoe UI" panose="020B0502040204020203" pitchFamily="34" charset="0"/>
                        </a:rPr>
                        <a:t>​</a:t>
                      </a:r>
                      <a:endParaRPr lang="en-US" sz="1100" b="0" i="0" dirty="0">
                        <a:solidFill>
                          <a:srgbClr val="000000"/>
                        </a:solidFill>
                        <a:effectLst/>
                        <a:latin typeface="Aptos" panose="020B0004020202020204" pitchFamily="34" charset="0"/>
                      </a:endParaRPr>
                    </a:p>
                  </a:txBody>
                  <a:tcPr marL="59336" marR="59336" marT="29668" marB="29668"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E9EBF5"/>
                    </a:solidFill>
                  </a:tcPr>
                </a:tc>
                <a:tc>
                  <a:txBody>
                    <a:bodyPr/>
                    <a:lstStyle/>
                    <a:p>
                      <a:pPr algn="ctr" fontAlgn="base"/>
                      <a:r>
                        <a:rPr lang="en-US" sz="1100" b="0" i="0" u="none" strike="noStrike">
                          <a:solidFill>
                            <a:srgbClr val="000000"/>
                          </a:solidFill>
                          <a:effectLst/>
                          <a:latin typeface="Segoe UI" panose="020B0502040204020203" pitchFamily="34" charset="0"/>
                        </a:rPr>
                        <a:t>12/7/2023</a:t>
                      </a:r>
                      <a:r>
                        <a:rPr lang="en-US" sz="1100" b="0" i="0">
                          <a:solidFill>
                            <a:srgbClr val="000000"/>
                          </a:solidFill>
                          <a:effectLst/>
                          <a:latin typeface="Segoe UI" panose="020B0502040204020203" pitchFamily="34" charset="0"/>
                        </a:rPr>
                        <a:t>​</a:t>
                      </a:r>
                      <a:endParaRPr lang="en-US" sz="1100" b="0" i="0">
                        <a:solidFill>
                          <a:srgbClr val="000000"/>
                        </a:solidFill>
                        <a:effectLst/>
                      </a:endParaRPr>
                    </a:p>
                  </a:txBody>
                  <a:tcPr marL="59336" marR="59336" marT="29668" marB="29668"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E9EBF5"/>
                    </a:solidFill>
                  </a:tcPr>
                </a:tc>
                <a:tc>
                  <a:txBody>
                    <a:bodyPr/>
                    <a:lstStyle/>
                    <a:p>
                      <a:pPr algn="ctr" fontAlgn="base"/>
                      <a:r>
                        <a:rPr lang="en-US" sz="1100" b="0" i="0" u="none" strike="noStrike">
                          <a:solidFill>
                            <a:srgbClr val="000000"/>
                          </a:solidFill>
                          <a:effectLst/>
                          <a:latin typeface="Segoe UI" panose="020B0502040204020203" pitchFamily="34" charset="0"/>
                        </a:rPr>
                        <a:t>12/11/2023</a:t>
                      </a:r>
                      <a:r>
                        <a:rPr lang="en-US" sz="1100" b="0" i="0">
                          <a:solidFill>
                            <a:srgbClr val="000000"/>
                          </a:solidFill>
                          <a:effectLst/>
                          <a:latin typeface="Segoe UI" panose="020B0502040204020203" pitchFamily="34" charset="0"/>
                        </a:rPr>
                        <a:t>​</a:t>
                      </a:r>
                      <a:endParaRPr lang="en-US" sz="1100" b="0" i="0">
                        <a:solidFill>
                          <a:srgbClr val="000000"/>
                        </a:solidFill>
                        <a:effectLst/>
                      </a:endParaRPr>
                    </a:p>
                  </a:txBody>
                  <a:tcPr marL="59336" marR="59336" marT="29668" marB="29668"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E9EBF5"/>
                    </a:solidFill>
                  </a:tcPr>
                </a:tc>
                <a:tc>
                  <a:txBody>
                    <a:bodyPr/>
                    <a:lstStyle/>
                    <a:p>
                      <a:pPr algn="l" fontAlgn="base"/>
                      <a:r>
                        <a:rPr lang="en-US" sz="1100" b="0" i="0" u="none" strike="noStrike">
                          <a:solidFill>
                            <a:srgbClr val="000000"/>
                          </a:solidFill>
                          <a:effectLst/>
                          <a:latin typeface="Segoe UI" panose="020B0502040204020203" pitchFamily="34" charset="0"/>
                        </a:rPr>
                        <a:t>Berlin</a:t>
                      </a:r>
                      <a:r>
                        <a:rPr lang="en-US" sz="1100" b="0" i="0">
                          <a:solidFill>
                            <a:srgbClr val="000000"/>
                          </a:solidFill>
                          <a:effectLst/>
                          <a:latin typeface="Segoe UI" panose="020B0502040204020203" pitchFamily="34" charset="0"/>
                        </a:rPr>
                        <a:t>​</a:t>
                      </a:r>
                      <a:endParaRPr lang="en-US" sz="1100" b="0" i="0">
                        <a:solidFill>
                          <a:srgbClr val="000000"/>
                        </a:solidFill>
                        <a:effectLst/>
                      </a:endParaRPr>
                    </a:p>
                  </a:txBody>
                  <a:tcPr marL="59336" marR="59336" marT="29668" marB="29668"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E9EBF5"/>
                    </a:solidFill>
                  </a:tcPr>
                </a:tc>
                <a:tc>
                  <a:txBody>
                    <a:bodyPr/>
                    <a:lstStyle/>
                    <a:p>
                      <a:pPr algn="l" fontAlgn="auto"/>
                      <a:r>
                        <a:rPr lang="en-US" sz="1100" b="0" i="0" u="none" strike="noStrike">
                          <a:solidFill>
                            <a:srgbClr val="000000"/>
                          </a:solidFill>
                          <a:effectLst/>
                          <a:latin typeface="Segoe UI" panose="020B0502040204020203" pitchFamily="34" charset="0"/>
                        </a:rPr>
                        <a:t>​</a:t>
                      </a:r>
                    </a:p>
                  </a:txBody>
                  <a:tcPr marL="59336" marR="59336" marT="29668" marB="29668"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E9EBF5"/>
                    </a:solidFill>
                  </a:tcPr>
                </a:tc>
                <a:tc>
                  <a:txBody>
                    <a:bodyPr/>
                    <a:lstStyle/>
                    <a:p>
                      <a:pPr algn="l" fontAlgn="base"/>
                      <a:r>
                        <a:rPr lang="en-US" sz="1100" b="0" i="0" u="none" strike="noStrike">
                          <a:solidFill>
                            <a:srgbClr val="000000"/>
                          </a:solidFill>
                          <a:effectLst/>
                          <a:latin typeface="Segoe UI" panose="020B0502040204020203" pitchFamily="34" charset="0"/>
                        </a:rPr>
                        <a:t>Germany</a:t>
                      </a:r>
                      <a:r>
                        <a:rPr lang="en-US" sz="1100" b="0" i="0">
                          <a:solidFill>
                            <a:srgbClr val="000000"/>
                          </a:solidFill>
                          <a:effectLst/>
                          <a:latin typeface="Segoe UI" panose="020B0502040204020203" pitchFamily="34" charset="0"/>
                        </a:rPr>
                        <a:t>​</a:t>
                      </a:r>
                      <a:endParaRPr lang="en-US" sz="1100" b="0" i="0">
                        <a:solidFill>
                          <a:srgbClr val="000000"/>
                        </a:solidFill>
                        <a:effectLst/>
                      </a:endParaRPr>
                    </a:p>
                  </a:txBody>
                  <a:tcPr marL="59336" marR="59336" marT="29668" marB="29668"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E9EBF5"/>
                    </a:solidFill>
                  </a:tcPr>
                </a:tc>
                <a:tc>
                  <a:txBody>
                    <a:bodyPr/>
                    <a:lstStyle/>
                    <a:p>
                      <a:pPr algn="l" fontAlgn="base"/>
                      <a:r>
                        <a:rPr lang="en-US" sz="1100" b="0" i="0" u="none" strike="noStrike" dirty="0">
                          <a:solidFill>
                            <a:srgbClr val="000000"/>
                          </a:solidFill>
                          <a:effectLst/>
                          <a:latin typeface="Segoe UI" panose="020B0502040204020203" pitchFamily="34" charset="0"/>
                        </a:rPr>
                        <a:t>Developer tools + DevOps; JavaScript; Open Source</a:t>
                      </a:r>
                      <a:r>
                        <a:rPr lang="en-US" sz="1100" b="0" i="0" dirty="0">
                          <a:solidFill>
                            <a:srgbClr val="000000"/>
                          </a:solidFill>
                          <a:effectLst/>
                          <a:latin typeface="Segoe UI" panose="020B0502040204020203" pitchFamily="34" charset="0"/>
                        </a:rPr>
                        <a:t>​</a:t>
                      </a:r>
                      <a:endParaRPr lang="en-US" sz="1100" b="0" i="0" dirty="0">
                        <a:solidFill>
                          <a:srgbClr val="000000"/>
                        </a:solidFill>
                        <a:effectLst/>
                      </a:endParaRPr>
                    </a:p>
                  </a:txBody>
                  <a:tcPr marL="59336" marR="59336" marT="29668" marB="29668"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E9EBF5"/>
                    </a:solidFill>
                  </a:tcPr>
                </a:tc>
                <a:extLst>
                  <a:ext uri="{0D108BD9-81ED-4DB2-BD59-A6C34878D82A}">
                    <a16:rowId xmlns:a16="http://schemas.microsoft.com/office/drawing/2014/main" val="54637549"/>
                  </a:ext>
                </a:extLst>
              </a:tr>
            </a:tbl>
          </a:graphicData>
        </a:graphic>
      </p:graphicFrame>
    </p:spTree>
    <p:extLst>
      <p:ext uri="{BB962C8B-B14F-4D97-AF65-F5344CB8AC3E}">
        <p14:creationId xmlns:p14="http://schemas.microsoft.com/office/powerpoint/2010/main" val="18461323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27ECD1-7985-3EDE-7E46-4955231EB648}"/>
              </a:ext>
              <a:ext uri="{C183D7F6-B498-43B3-948B-1728B52AA6E4}">
                <adec:decorative xmlns:adec="http://schemas.microsoft.com/office/drawing/2017/decorative" val="1"/>
              </a:ext>
            </a:extLst>
          </p:cNvPr>
          <p:cNvSpPr/>
          <p:nvPr/>
        </p:nvSpPr>
        <p:spPr>
          <a:xfrm>
            <a:off x="0" y="69011"/>
            <a:ext cx="12192000" cy="62951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4A97E1C3-42E5-95A2-6C24-6AA99EF8996E}"/>
              </a:ext>
            </a:extLst>
          </p:cNvPr>
          <p:cNvSpPr txBox="1">
            <a:spLocks noGrp="1"/>
          </p:cNvSpPr>
          <p:nvPr>
            <p:ph type="title" idx="4294967295"/>
          </p:nvPr>
        </p:nvSpPr>
        <p:spPr>
          <a:xfrm>
            <a:off x="104775" y="104111"/>
            <a:ext cx="9858375"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Upcoming community-led events</a:t>
            </a:r>
          </a:p>
        </p:txBody>
      </p:sp>
      <p:sp>
        <p:nvSpPr>
          <p:cNvPr id="5" name="TextBox 4">
            <a:extLst>
              <a:ext uri="{FF2B5EF4-FFF2-40B4-BE49-F238E27FC236}">
                <a16:creationId xmlns:a16="http://schemas.microsoft.com/office/drawing/2014/main" id="{CAD76178-FF76-A192-3092-529359496F43}"/>
              </a:ext>
            </a:extLst>
          </p:cNvPr>
          <p:cNvSpPr txBox="1"/>
          <p:nvPr/>
        </p:nvSpPr>
        <p:spPr>
          <a:xfrm>
            <a:off x="132271" y="698527"/>
            <a:ext cx="1188719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These events often serve underrepresented or emerging markets. They are organized by volunteers and are free to attendees. Newly branded “Community Days” events may cover any part of the Microsoft technical stack and/or cater to roles or industries. These are vibrant opportunities for recruiting, career development, and technical skilling. A full list of community-led events can be found at </a:t>
            </a: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hlinkClick r:id="rId2"/>
              </a:rPr>
              <a:t>CommunityDays.org</a:t>
            </a: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a:t>
            </a:r>
          </a:p>
        </p:txBody>
      </p:sp>
      <p:sp>
        <p:nvSpPr>
          <p:cNvPr id="6" name="TextBox 5">
            <a:extLst>
              <a:ext uri="{FF2B5EF4-FFF2-40B4-BE49-F238E27FC236}">
                <a16:creationId xmlns:a16="http://schemas.microsoft.com/office/drawing/2014/main" id="{009B80CC-23CA-0F23-B41D-71EF9F54ECAF}"/>
              </a:ext>
            </a:extLst>
          </p:cNvPr>
          <p:cNvSpPr txBox="1"/>
          <p:nvPr/>
        </p:nvSpPr>
        <p:spPr>
          <a:xfrm>
            <a:off x="2399594" y="6539893"/>
            <a:ext cx="9518374" cy="30777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Calibri" panose="020F0502020204030204" pitchFamily="34" charset="0"/>
              </a:rPr>
              <a:t>Explore other </a:t>
            </a:r>
            <a:r>
              <a:rPr kumimoji="0" lang="en-US" sz="1400" b="0" i="0" u="none" strike="noStrike" kern="1200" cap="none" spc="0" normalizeH="0" baseline="0" noProof="0">
                <a:ln>
                  <a:noFill/>
                </a:ln>
                <a:solidFill>
                  <a:srgbClr val="000000"/>
                </a:solidFill>
                <a:effectLst/>
                <a:uLnTx/>
                <a:uFillTx/>
                <a:latin typeface="Segoe UI"/>
                <a:ea typeface="+mn-ea"/>
                <a:cs typeface="Calibri" panose="020F0502020204030204" pitchFamily="34" charset="0"/>
                <a:hlinkClick r:id="rId3"/>
              </a:rPr>
              <a:t>Microsoft events</a:t>
            </a:r>
            <a:r>
              <a:rPr kumimoji="0" lang="en-US" sz="1400" b="0" i="0" u="none" strike="noStrike" kern="1200" cap="none" spc="0" normalizeH="0" baseline="0" noProof="0">
                <a:ln>
                  <a:noFill/>
                </a:ln>
                <a:solidFill>
                  <a:srgbClr val="000000"/>
                </a:solidFill>
                <a:effectLst/>
                <a:uLnTx/>
                <a:uFillTx/>
                <a:latin typeface="Segoe UI"/>
                <a:ea typeface="+mn-ea"/>
                <a:cs typeface="Calibri" panose="020F0502020204030204" pitchFamily="34" charset="0"/>
              </a:rPr>
              <a:t> and </a:t>
            </a:r>
            <a:r>
              <a:rPr kumimoji="0" lang="en-US" sz="1400" b="0" i="0" u="none" strike="noStrike" kern="1200" cap="none" spc="0" normalizeH="0" baseline="0" noProof="0">
                <a:ln>
                  <a:noFill/>
                </a:ln>
                <a:solidFill>
                  <a:srgbClr val="262626"/>
                </a:solidFill>
                <a:effectLst/>
                <a:uLnTx/>
                <a:uFillTx/>
                <a:latin typeface="Segoe UI"/>
                <a:ea typeface="Calibri" panose="020F0502020204030204" pitchFamily="34" charset="0"/>
                <a:cs typeface="+mn-cs"/>
              </a:rPr>
              <a:t>a full list of community-led events can be found at </a:t>
            </a:r>
            <a:r>
              <a:rPr kumimoji="0" lang="en-US" sz="1400" b="0" i="0" u="sng" strike="noStrike" kern="1200" cap="none" spc="0" normalizeH="0" baseline="0" noProof="0">
                <a:ln>
                  <a:noFill/>
                </a:ln>
                <a:solidFill>
                  <a:srgbClr val="0078D4"/>
                </a:solidFill>
                <a:effectLst/>
                <a:uLnTx/>
                <a:uFillTx/>
                <a:latin typeface="Segoe UI"/>
                <a:ea typeface="Calibri" panose="020F0502020204030204" pitchFamily="34" charset="0"/>
                <a:cs typeface="+mn-cs"/>
                <a:hlinkClick r:id="rId4"/>
              </a:rPr>
              <a:t>CommunityDays.org</a:t>
            </a:r>
            <a:endParaRPr kumimoji="0" lang="en-US" sz="1400" b="0" i="0" u="none" strike="noStrike" kern="1200" cap="none" spc="0" normalizeH="0" baseline="0" noProof="0">
              <a:ln>
                <a:noFill/>
              </a:ln>
              <a:solidFill>
                <a:srgbClr val="000000"/>
              </a:solidFill>
              <a:effectLst/>
              <a:uLnTx/>
              <a:uFillTx/>
              <a:latin typeface="Segoe UI"/>
              <a:ea typeface="+mn-ea"/>
              <a:cs typeface="+mn-cs"/>
            </a:endParaRPr>
          </a:p>
        </p:txBody>
      </p:sp>
      <p:graphicFrame>
        <p:nvGraphicFramePr>
          <p:cNvPr id="9" name="Table 8">
            <a:extLst>
              <a:ext uri="{FF2B5EF4-FFF2-40B4-BE49-F238E27FC236}">
                <a16:creationId xmlns:a16="http://schemas.microsoft.com/office/drawing/2014/main" id="{D99612FB-3F1F-93F7-7FAC-29B283D046F4}"/>
              </a:ext>
            </a:extLst>
          </p:cNvPr>
          <p:cNvGraphicFramePr>
            <a:graphicFrameLocks noGrp="1"/>
          </p:cNvGraphicFramePr>
          <p:nvPr>
            <p:extLst>
              <p:ext uri="{D42A27DB-BD31-4B8C-83A1-F6EECF244321}">
                <p14:modId xmlns:p14="http://schemas.microsoft.com/office/powerpoint/2010/main" val="2484629287"/>
              </p:ext>
            </p:extLst>
          </p:nvPr>
        </p:nvGraphicFramePr>
        <p:xfrm>
          <a:off x="237067" y="1825625"/>
          <a:ext cx="11487572" cy="2849880"/>
        </p:xfrm>
        <a:graphic>
          <a:graphicData uri="http://schemas.openxmlformats.org/drawingml/2006/table">
            <a:tbl>
              <a:tblPr firstRow="1"/>
              <a:tblGrid>
                <a:gridCol w="4448618">
                  <a:extLst>
                    <a:ext uri="{9D8B030D-6E8A-4147-A177-3AD203B41FA5}">
                      <a16:colId xmlns:a16="http://schemas.microsoft.com/office/drawing/2014/main" val="797562616"/>
                    </a:ext>
                  </a:extLst>
                </a:gridCol>
                <a:gridCol w="1163774">
                  <a:extLst>
                    <a:ext uri="{9D8B030D-6E8A-4147-A177-3AD203B41FA5}">
                      <a16:colId xmlns:a16="http://schemas.microsoft.com/office/drawing/2014/main" val="364290720"/>
                    </a:ext>
                  </a:extLst>
                </a:gridCol>
                <a:gridCol w="1163774">
                  <a:extLst>
                    <a:ext uri="{9D8B030D-6E8A-4147-A177-3AD203B41FA5}">
                      <a16:colId xmlns:a16="http://schemas.microsoft.com/office/drawing/2014/main" val="2999447892"/>
                    </a:ext>
                  </a:extLst>
                </a:gridCol>
                <a:gridCol w="1229470">
                  <a:extLst>
                    <a:ext uri="{9D8B030D-6E8A-4147-A177-3AD203B41FA5}">
                      <a16:colId xmlns:a16="http://schemas.microsoft.com/office/drawing/2014/main" val="2664282192"/>
                    </a:ext>
                  </a:extLst>
                </a:gridCol>
                <a:gridCol w="1801973">
                  <a:extLst>
                    <a:ext uri="{9D8B030D-6E8A-4147-A177-3AD203B41FA5}">
                      <a16:colId xmlns:a16="http://schemas.microsoft.com/office/drawing/2014/main" val="3359749127"/>
                    </a:ext>
                  </a:extLst>
                </a:gridCol>
                <a:gridCol w="1679963">
                  <a:extLst>
                    <a:ext uri="{9D8B030D-6E8A-4147-A177-3AD203B41FA5}">
                      <a16:colId xmlns:a16="http://schemas.microsoft.com/office/drawing/2014/main" val="2575843985"/>
                    </a:ext>
                  </a:extLst>
                </a:gridCol>
              </a:tblGrid>
              <a:tr h="241741">
                <a:tc>
                  <a:txBody>
                    <a:bodyPr/>
                    <a:lstStyle/>
                    <a:p>
                      <a:pPr algn="l" fontAlgn="base"/>
                      <a:r>
                        <a:rPr lang="en-US" sz="1100" b="1" i="0" u="none" strike="noStrike">
                          <a:solidFill>
                            <a:srgbClr val="FFFFFF"/>
                          </a:solidFill>
                          <a:effectLst/>
                          <a:latin typeface="Segoe UI" panose="020B0502040204020203" pitchFamily="34" charset="0"/>
                          <a:cs typeface="Segoe UI" panose="020B0502040204020203" pitchFamily="34" charset="0"/>
                        </a:rPr>
                        <a:t>Event name</a:t>
                      </a:r>
                      <a:r>
                        <a:rPr lang="en-US" sz="1100" b="0" i="0">
                          <a:solidFill>
                            <a:srgbClr val="FFFFFF"/>
                          </a:solidFill>
                          <a:effectLst/>
                          <a:latin typeface="Segoe UI" panose="020B0502040204020203" pitchFamily="34" charset="0"/>
                          <a:cs typeface="Segoe UI" panose="020B0502040204020203" pitchFamily="34" charset="0"/>
                        </a:rPr>
                        <a:t>​</a:t>
                      </a:r>
                      <a:endParaRPr lang="en-US" sz="1100" b="0" i="0">
                        <a:solidFill>
                          <a:srgbClr val="000000"/>
                        </a:solidFill>
                        <a:effectLst/>
                        <a:latin typeface="Segoe UI" panose="020B0502040204020203" pitchFamily="34" charset="0"/>
                        <a:cs typeface="Segoe UI" panose="020B0502040204020203"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base"/>
                      <a:r>
                        <a:rPr lang="en-US" sz="1100" b="1" i="0" u="none" strike="noStrike">
                          <a:solidFill>
                            <a:srgbClr val="FFFFFF"/>
                          </a:solidFill>
                          <a:effectLst/>
                          <a:latin typeface="Segoe UI" panose="020B0502040204020203" pitchFamily="34" charset="0"/>
                          <a:cs typeface="Segoe UI" panose="020B0502040204020203" pitchFamily="34" charset="0"/>
                        </a:rPr>
                        <a:t>Start date</a:t>
                      </a:r>
                      <a:r>
                        <a:rPr lang="en-US" sz="1100" b="0" i="0">
                          <a:solidFill>
                            <a:srgbClr val="FFFFFF"/>
                          </a:solidFill>
                          <a:effectLst/>
                          <a:latin typeface="Segoe UI" panose="020B0502040204020203" pitchFamily="34" charset="0"/>
                          <a:cs typeface="Segoe UI" panose="020B0502040204020203" pitchFamily="34" charset="0"/>
                        </a:rPr>
                        <a:t>​</a:t>
                      </a:r>
                      <a:endParaRPr lang="en-US" sz="1100" b="0" i="0">
                        <a:solidFill>
                          <a:srgbClr val="000000"/>
                        </a:solidFill>
                        <a:effectLst/>
                        <a:latin typeface="Segoe UI" panose="020B0502040204020203" pitchFamily="34" charset="0"/>
                        <a:cs typeface="Segoe UI" panose="020B0502040204020203"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base"/>
                      <a:r>
                        <a:rPr lang="en-US" sz="1100" b="1" i="0" u="none" strike="noStrike">
                          <a:solidFill>
                            <a:srgbClr val="FFFFFF"/>
                          </a:solidFill>
                          <a:effectLst/>
                          <a:latin typeface="Segoe UI" panose="020B0502040204020203" pitchFamily="34" charset="0"/>
                          <a:cs typeface="Segoe UI" panose="020B0502040204020203" pitchFamily="34" charset="0"/>
                        </a:rPr>
                        <a:t>End date</a:t>
                      </a:r>
                      <a:r>
                        <a:rPr lang="en-US" sz="1100" b="0" i="0">
                          <a:solidFill>
                            <a:srgbClr val="FFFFFF"/>
                          </a:solidFill>
                          <a:effectLst/>
                          <a:latin typeface="Segoe UI" panose="020B0502040204020203" pitchFamily="34" charset="0"/>
                          <a:cs typeface="Segoe UI" panose="020B0502040204020203" pitchFamily="34" charset="0"/>
                        </a:rPr>
                        <a:t>​</a:t>
                      </a:r>
                      <a:endParaRPr lang="en-US" sz="1100" b="0" i="0">
                        <a:solidFill>
                          <a:srgbClr val="000000"/>
                        </a:solidFill>
                        <a:effectLst/>
                        <a:latin typeface="Segoe UI" panose="020B0502040204020203" pitchFamily="34" charset="0"/>
                        <a:cs typeface="Segoe UI" panose="020B0502040204020203"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l" fontAlgn="base"/>
                      <a:r>
                        <a:rPr lang="en-US" sz="1100" b="1" i="0" u="none" strike="noStrike">
                          <a:solidFill>
                            <a:srgbClr val="FFFFFF"/>
                          </a:solidFill>
                          <a:effectLst/>
                          <a:latin typeface="Segoe UI" panose="020B0502040204020203" pitchFamily="34" charset="0"/>
                          <a:cs typeface="Segoe UI" panose="020B0502040204020203" pitchFamily="34" charset="0"/>
                        </a:rPr>
                        <a:t>City</a:t>
                      </a:r>
                      <a:r>
                        <a:rPr lang="en-US" sz="1100" b="0" i="0">
                          <a:solidFill>
                            <a:srgbClr val="FFFFFF"/>
                          </a:solidFill>
                          <a:effectLst/>
                          <a:latin typeface="Segoe UI" panose="020B0502040204020203" pitchFamily="34" charset="0"/>
                          <a:cs typeface="Segoe UI" panose="020B0502040204020203" pitchFamily="34" charset="0"/>
                        </a:rPr>
                        <a:t>​</a:t>
                      </a:r>
                      <a:endParaRPr lang="en-US" sz="1100" b="0" i="0">
                        <a:solidFill>
                          <a:srgbClr val="000000"/>
                        </a:solidFill>
                        <a:effectLst/>
                        <a:latin typeface="Segoe UI" panose="020B0502040204020203" pitchFamily="34" charset="0"/>
                        <a:cs typeface="Segoe UI" panose="020B0502040204020203"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l" fontAlgn="base"/>
                      <a:r>
                        <a:rPr lang="en-US" sz="1100" b="1" i="0" u="none" strike="noStrike">
                          <a:solidFill>
                            <a:srgbClr val="FFFFFF"/>
                          </a:solidFill>
                          <a:effectLst/>
                          <a:latin typeface="Segoe UI" panose="020B0502040204020203" pitchFamily="34" charset="0"/>
                          <a:cs typeface="Segoe UI" panose="020B0502040204020203" pitchFamily="34" charset="0"/>
                        </a:rPr>
                        <a:t>State/Province</a:t>
                      </a:r>
                      <a:r>
                        <a:rPr lang="en-US" sz="1100" b="0" i="0">
                          <a:solidFill>
                            <a:srgbClr val="FFFFFF"/>
                          </a:solidFill>
                          <a:effectLst/>
                          <a:latin typeface="Segoe UI" panose="020B0502040204020203" pitchFamily="34" charset="0"/>
                          <a:cs typeface="Segoe UI" panose="020B0502040204020203" pitchFamily="34" charset="0"/>
                        </a:rPr>
                        <a:t>​</a:t>
                      </a:r>
                      <a:endParaRPr lang="en-US" sz="1100" b="0" i="0">
                        <a:solidFill>
                          <a:srgbClr val="000000"/>
                        </a:solidFill>
                        <a:effectLst/>
                        <a:latin typeface="Segoe UI" panose="020B0502040204020203" pitchFamily="34" charset="0"/>
                        <a:cs typeface="Segoe UI" panose="020B0502040204020203"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l" fontAlgn="base"/>
                      <a:r>
                        <a:rPr lang="en-US" sz="1100" b="1" i="0" u="none" strike="noStrike">
                          <a:solidFill>
                            <a:srgbClr val="FFFFFF"/>
                          </a:solidFill>
                          <a:effectLst/>
                          <a:latin typeface="Segoe UI" panose="020B0502040204020203" pitchFamily="34" charset="0"/>
                          <a:cs typeface="Segoe UI" panose="020B0502040204020203" pitchFamily="34" charset="0"/>
                        </a:rPr>
                        <a:t>Country</a:t>
                      </a:r>
                      <a:r>
                        <a:rPr lang="en-US" sz="1100" b="0" i="0">
                          <a:solidFill>
                            <a:srgbClr val="FFFFFF"/>
                          </a:solidFill>
                          <a:effectLst/>
                          <a:latin typeface="Segoe UI" panose="020B0502040204020203" pitchFamily="34" charset="0"/>
                          <a:cs typeface="Segoe UI" panose="020B0502040204020203" pitchFamily="34" charset="0"/>
                        </a:rPr>
                        <a:t>​</a:t>
                      </a:r>
                      <a:endParaRPr lang="en-US" sz="1100" b="0" i="0">
                        <a:solidFill>
                          <a:srgbClr val="000000"/>
                        </a:solidFill>
                        <a:effectLst/>
                        <a:latin typeface="Segoe UI" panose="020B0502040204020203" pitchFamily="34" charset="0"/>
                        <a:cs typeface="Segoe UI" panose="020B0502040204020203"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extLst>
                  <a:ext uri="{0D108BD9-81ED-4DB2-BD59-A6C34878D82A}">
                    <a16:rowId xmlns:a16="http://schemas.microsoft.com/office/drawing/2014/main" val="2761244550"/>
                  </a:ext>
                </a:extLst>
              </a:tr>
              <a:tr h="241741">
                <a:tc>
                  <a:txBody>
                    <a:bodyPr/>
                    <a:lstStyle/>
                    <a:p>
                      <a:pPr algn="l" fontAlgn="auto"/>
                      <a:r>
                        <a:rPr lang="en-US" sz="1100" b="0" i="0" u="sng" strike="noStrike">
                          <a:solidFill>
                            <a:srgbClr val="467886"/>
                          </a:solidFill>
                          <a:effectLst/>
                          <a:latin typeface="Segoe UI" panose="020B0502040204020203" pitchFamily="34" charset="0"/>
                          <a:cs typeface="Segoe UI" panose="020B0502040204020203" pitchFamily="34" charset="0"/>
                          <a:hlinkClick r:id="rId5"/>
                        </a:rPr>
                        <a:t>aMS Manila</a:t>
                      </a:r>
                      <a:r>
                        <a:rPr lang="en-US" sz="1100" b="0" i="0">
                          <a:solidFill>
                            <a:srgbClr val="467886"/>
                          </a:solidFill>
                          <a:effectLst/>
                          <a:latin typeface="Segoe UI" panose="020B0502040204020203" pitchFamily="34" charset="0"/>
                          <a:cs typeface="Segoe UI" panose="020B0502040204020203" pitchFamily="34" charset="0"/>
                        </a:rPr>
                        <a:t>​</a:t>
                      </a:r>
                      <a:endParaRPr lang="en-US" sz="1100" b="0" i="0">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ase"/>
                      <a:r>
                        <a:rPr lang="en-US" sz="1100" b="0" i="0" u="none" strike="noStrike">
                          <a:solidFill>
                            <a:srgbClr val="000000"/>
                          </a:solidFill>
                          <a:effectLst/>
                          <a:latin typeface="Segoe UI" panose="020B0502040204020203" pitchFamily="34" charset="0"/>
                          <a:cs typeface="Segoe UI" panose="020B0502040204020203" pitchFamily="34" charset="0"/>
                        </a:rPr>
                        <a:t>10/24/2023</a:t>
                      </a:r>
                      <a:r>
                        <a:rPr lang="en-US" sz="1100" b="0" i="0">
                          <a:solidFill>
                            <a:srgbClr val="000000"/>
                          </a:solidFill>
                          <a:effectLst/>
                          <a:latin typeface="Segoe UI" panose="020B0502040204020203" pitchFamily="34" charset="0"/>
                          <a:cs typeface="Segoe UI" panose="020B0502040204020203" pitchFamily="34" charset="0"/>
                        </a:rPr>
                        <a:t>​</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ase"/>
                      <a:r>
                        <a:rPr lang="en-US" sz="1100" b="0" i="0" u="none" strike="noStrike">
                          <a:solidFill>
                            <a:srgbClr val="000000"/>
                          </a:solidFill>
                          <a:effectLst/>
                          <a:latin typeface="Segoe UI" panose="020B0502040204020203" pitchFamily="34" charset="0"/>
                          <a:cs typeface="Segoe UI" panose="020B0502040204020203" pitchFamily="34" charset="0"/>
                        </a:rPr>
                        <a:t>10/24/2023</a:t>
                      </a:r>
                      <a:r>
                        <a:rPr lang="en-US" sz="1100" b="0" i="0">
                          <a:solidFill>
                            <a:srgbClr val="000000"/>
                          </a:solidFill>
                          <a:effectLst/>
                          <a:latin typeface="Segoe UI" panose="020B0502040204020203" pitchFamily="34" charset="0"/>
                          <a:cs typeface="Segoe UI" panose="020B0502040204020203" pitchFamily="34" charset="0"/>
                        </a:rPr>
                        <a:t>​</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ase"/>
                      <a:r>
                        <a:rPr lang="en-US" sz="1100" b="0" i="0" u="none" strike="noStrike">
                          <a:solidFill>
                            <a:srgbClr val="000000"/>
                          </a:solidFill>
                          <a:effectLst/>
                          <a:latin typeface="Segoe UI" panose="020B0502040204020203" pitchFamily="34" charset="0"/>
                          <a:cs typeface="Segoe UI" panose="020B0502040204020203" pitchFamily="34" charset="0"/>
                        </a:rPr>
                        <a:t>Manila</a:t>
                      </a:r>
                      <a:r>
                        <a:rPr lang="en-US" sz="1100" b="0" i="0">
                          <a:solidFill>
                            <a:srgbClr val="000000"/>
                          </a:solidFill>
                          <a:effectLst/>
                          <a:latin typeface="Segoe UI" panose="020B0502040204020203" pitchFamily="34" charset="0"/>
                          <a:cs typeface="Segoe UI" panose="020B0502040204020203" pitchFamily="34" charset="0"/>
                        </a:rPr>
                        <a:t>​</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ase"/>
                      <a:r>
                        <a:rPr lang="en-US" sz="1100" b="0" i="0">
                          <a:solidFill>
                            <a:srgbClr val="000000"/>
                          </a:solidFill>
                          <a:effectLst/>
                          <a:latin typeface="Segoe UI" panose="020B0502040204020203" pitchFamily="34" charset="0"/>
                          <a:cs typeface="Segoe UI" panose="020B0502040204020203" pitchFamily="34" charset="0"/>
                        </a:rPr>
                        <a:t>​</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ase"/>
                      <a:r>
                        <a:rPr lang="en-US" sz="1100" b="0" i="0" u="none" strike="noStrike">
                          <a:solidFill>
                            <a:srgbClr val="000000"/>
                          </a:solidFill>
                          <a:effectLst/>
                          <a:latin typeface="Segoe UI" panose="020B0502040204020203" pitchFamily="34" charset="0"/>
                          <a:cs typeface="Segoe UI" panose="020B0502040204020203" pitchFamily="34" charset="0"/>
                        </a:rPr>
                        <a:t>Philippines</a:t>
                      </a:r>
                      <a:r>
                        <a:rPr lang="en-US" sz="1100" b="0" i="0">
                          <a:solidFill>
                            <a:srgbClr val="000000"/>
                          </a:solidFill>
                          <a:effectLst/>
                          <a:latin typeface="Segoe UI" panose="020B0502040204020203" pitchFamily="34" charset="0"/>
                          <a:cs typeface="Segoe UI" panose="020B0502040204020203" pitchFamily="34" charset="0"/>
                        </a:rPr>
                        <a:t>​</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1745979"/>
                  </a:ext>
                </a:extLst>
              </a:tr>
              <a:tr h="241741">
                <a:tc>
                  <a:txBody>
                    <a:bodyPr/>
                    <a:lstStyle/>
                    <a:p>
                      <a:pPr algn="l" fontAlgn="auto"/>
                      <a:r>
                        <a:rPr lang="en-US" sz="1100" b="0" i="0" u="sng" strike="noStrike">
                          <a:solidFill>
                            <a:srgbClr val="467886"/>
                          </a:solidFill>
                          <a:effectLst/>
                          <a:latin typeface="Segoe UI" panose="020B0502040204020203" pitchFamily="34" charset="0"/>
                          <a:cs typeface="Segoe UI" panose="020B0502040204020203" pitchFamily="34" charset="0"/>
                          <a:hlinkClick r:id="rId6"/>
                        </a:rPr>
                        <a:t>M365 Saturday Pune 2023</a:t>
                      </a:r>
                      <a:r>
                        <a:rPr lang="en-US" sz="1100" b="0" i="0">
                          <a:solidFill>
                            <a:srgbClr val="467886"/>
                          </a:solidFill>
                          <a:effectLst/>
                          <a:latin typeface="Segoe UI" panose="020B0502040204020203" pitchFamily="34" charset="0"/>
                          <a:cs typeface="Segoe UI" panose="020B0502040204020203" pitchFamily="34" charset="0"/>
                        </a:rPr>
                        <a:t>​</a:t>
                      </a:r>
                      <a:endParaRPr lang="en-US" sz="1100" b="0" i="0">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ase"/>
                      <a:r>
                        <a:rPr lang="en-US" sz="1100" b="0" i="0" u="none" strike="noStrike">
                          <a:solidFill>
                            <a:srgbClr val="000000"/>
                          </a:solidFill>
                          <a:effectLst/>
                          <a:latin typeface="Segoe UI" panose="020B0502040204020203" pitchFamily="34" charset="0"/>
                          <a:cs typeface="Segoe UI" panose="020B0502040204020203" pitchFamily="34" charset="0"/>
                        </a:rPr>
                        <a:t>10/28/2023</a:t>
                      </a:r>
                      <a:r>
                        <a:rPr lang="en-US" sz="1100" b="0" i="0">
                          <a:solidFill>
                            <a:srgbClr val="000000"/>
                          </a:solidFill>
                          <a:effectLst/>
                          <a:latin typeface="Segoe UI" panose="020B0502040204020203" pitchFamily="34" charset="0"/>
                          <a:cs typeface="Segoe UI" panose="020B0502040204020203" pitchFamily="34" charset="0"/>
                        </a:rPr>
                        <a:t>​</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ase"/>
                      <a:r>
                        <a:rPr lang="en-US" sz="1100" b="0" i="0" u="none" strike="noStrike">
                          <a:solidFill>
                            <a:srgbClr val="000000"/>
                          </a:solidFill>
                          <a:effectLst/>
                          <a:latin typeface="Segoe UI" panose="020B0502040204020203" pitchFamily="34" charset="0"/>
                          <a:cs typeface="Segoe UI" panose="020B0502040204020203" pitchFamily="34" charset="0"/>
                        </a:rPr>
                        <a:t>10/28/2023</a:t>
                      </a:r>
                      <a:r>
                        <a:rPr lang="en-US" sz="1100" b="0" i="0">
                          <a:solidFill>
                            <a:srgbClr val="000000"/>
                          </a:solidFill>
                          <a:effectLst/>
                          <a:latin typeface="Segoe UI" panose="020B0502040204020203" pitchFamily="34" charset="0"/>
                          <a:cs typeface="Segoe UI" panose="020B0502040204020203" pitchFamily="34" charset="0"/>
                        </a:rPr>
                        <a:t>​</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ase"/>
                      <a:r>
                        <a:rPr lang="en-US" sz="1100" b="0" i="0" u="none" strike="noStrike">
                          <a:solidFill>
                            <a:srgbClr val="000000"/>
                          </a:solidFill>
                          <a:effectLst/>
                          <a:latin typeface="Segoe UI" panose="020B0502040204020203" pitchFamily="34" charset="0"/>
                          <a:cs typeface="Segoe UI" panose="020B0502040204020203" pitchFamily="34" charset="0"/>
                        </a:rPr>
                        <a:t>Pune</a:t>
                      </a:r>
                      <a:r>
                        <a:rPr lang="en-US" sz="1100" b="0" i="0">
                          <a:solidFill>
                            <a:srgbClr val="000000"/>
                          </a:solidFill>
                          <a:effectLst/>
                          <a:latin typeface="Segoe UI" panose="020B0502040204020203" pitchFamily="34" charset="0"/>
                          <a:cs typeface="Segoe UI" panose="020B0502040204020203" pitchFamily="34" charset="0"/>
                        </a:rPr>
                        <a:t>​</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ase"/>
                      <a:r>
                        <a:rPr lang="en-US" sz="1100" b="0" i="0">
                          <a:solidFill>
                            <a:srgbClr val="000000"/>
                          </a:solidFill>
                          <a:effectLst/>
                          <a:latin typeface="Segoe UI" panose="020B0502040204020203" pitchFamily="34" charset="0"/>
                          <a:cs typeface="Segoe UI" panose="020B0502040204020203" pitchFamily="34" charset="0"/>
                        </a:rPr>
                        <a:t>​</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ase"/>
                      <a:r>
                        <a:rPr lang="en-US" sz="1100" b="0" i="0" u="none" strike="noStrike">
                          <a:solidFill>
                            <a:srgbClr val="000000"/>
                          </a:solidFill>
                          <a:effectLst/>
                          <a:latin typeface="Segoe UI" panose="020B0502040204020203" pitchFamily="34" charset="0"/>
                          <a:cs typeface="Segoe UI" panose="020B0502040204020203" pitchFamily="34" charset="0"/>
                        </a:rPr>
                        <a:t>India</a:t>
                      </a:r>
                      <a:r>
                        <a:rPr lang="en-US" sz="1100" b="0" i="0">
                          <a:solidFill>
                            <a:srgbClr val="000000"/>
                          </a:solidFill>
                          <a:effectLst/>
                          <a:latin typeface="Segoe UI" panose="020B0502040204020203" pitchFamily="34" charset="0"/>
                          <a:cs typeface="Segoe UI" panose="020B0502040204020203" pitchFamily="34" charset="0"/>
                        </a:rPr>
                        <a:t>​</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6651310"/>
                  </a:ext>
                </a:extLst>
              </a:tr>
              <a:tr h="241741">
                <a:tc>
                  <a:txBody>
                    <a:bodyPr/>
                    <a:lstStyle/>
                    <a:p>
                      <a:pPr algn="l" fontAlgn="auto"/>
                      <a:r>
                        <a:rPr lang="en-US" sz="1100" b="0" i="0" u="sng" strike="noStrike">
                          <a:solidFill>
                            <a:srgbClr val="467886"/>
                          </a:solidFill>
                          <a:effectLst/>
                          <a:latin typeface="Segoe UI" panose="020B0502040204020203" pitchFamily="34" charset="0"/>
                          <a:cs typeface="Segoe UI" panose="020B0502040204020203" pitchFamily="34" charset="0"/>
                          <a:hlinkClick r:id="rId7"/>
                        </a:rPr>
                        <a:t>Community Days Mexico City 2023</a:t>
                      </a:r>
                      <a:r>
                        <a:rPr lang="en-US" sz="1100" b="0" i="0">
                          <a:solidFill>
                            <a:srgbClr val="467886"/>
                          </a:solidFill>
                          <a:effectLst/>
                          <a:latin typeface="Segoe UI" panose="020B0502040204020203" pitchFamily="34" charset="0"/>
                          <a:cs typeface="Segoe UI" panose="020B0502040204020203" pitchFamily="34" charset="0"/>
                        </a:rPr>
                        <a:t>​</a:t>
                      </a:r>
                      <a:endParaRPr lang="en-US" sz="1100" b="0" i="0">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ase"/>
                      <a:r>
                        <a:rPr lang="en-US" sz="1100" b="0" i="0" u="none" strike="noStrike">
                          <a:solidFill>
                            <a:srgbClr val="000000"/>
                          </a:solidFill>
                          <a:effectLst/>
                          <a:latin typeface="Segoe UI" panose="020B0502040204020203" pitchFamily="34" charset="0"/>
                          <a:cs typeface="Segoe UI" panose="020B0502040204020203" pitchFamily="34" charset="0"/>
                        </a:rPr>
                        <a:t>11/2/2023</a:t>
                      </a:r>
                      <a:r>
                        <a:rPr lang="en-US" sz="1100" b="0" i="0">
                          <a:solidFill>
                            <a:srgbClr val="000000"/>
                          </a:solidFill>
                          <a:effectLst/>
                          <a:latin typeface="Segoe UI" panose="020B0502040204020203" pitchFamily="34" charset="0"/>
                          <a:cs typeface="Segoe UI" panose="020B0502040204020203" pitchFamily="34" charset="0"/>
                        </a:rPr>
                        <a:t>​</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ase"/>
                      <a:r>
                        <a:rPr lang="en-US" sz="1100" b="0" i="0" u="none" strike="noStrike">
                          <a:solidFill>
                            <a:srgbClr val="000000"/>
                          </a:solidFill>
                          <a:effectLst/>
                          <a:latin typeface="Segoe UI" panose="020B0502040204020203" pitchFamily="34" charset="0"/>
                          <a:cs typeface="Segoe UI" panose="020B0502040204020203" pitchFamily="34" charset="0"/>
                        </a:rPr>
                        <a:t>11/2/2023</a:t>
                      </a:r>
                      <a:r>
                        <a:rPr lang="en-US" sz="1100" b="0" i="0">
                          <a:solidFill>
                            <a:srgbClr val="000000"/>
                          </a:solidFill>
                          <a:effectLst/>
                          <a:latin typeface="Segoe UI" panose="020B0502040204020203" pitchFamily="34" charset="0"/>
                          <a:cs typeface="Segoe UI" panose="020B0502040204020203" pitchFamily="34" charset="0"/>
                        </a:rPr>
                        <a:t>​</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ase"/>
                      <a:r>
                        <a:rPr lang="es-ES" sz="1100" b="0" i="0" u="none" strike="noStrike">
                          <a:solidFill>
                            <a:srgbClr val="000000"/>
                          </a:solidFill>
                          <a:effectLst/>
                          <a:latin typeface="Segoe UI" panose="020B0502040204020203" pitchFamily="34" charset="0"/>
                          <a:cs typeface="Segoe UI" panose="020B0502040204020203" pitchFamily="34" charset="0"/>
                        </a:rPr>
                        <a:t>Mexico City</a:t>
                      </a:r>
                      <a:r>
                        <a:rPr lang="es-ES" sz="1100" b="0" i="0">
                          <a:solidFill>
                            <a:srgbClr val="000000"/>
                          </a:solidFill>
                          <a:effectLst/>
                          <a:latin typeface="Segoe UI" panose="020B0502040204020203" pitchFamily="34" charset="0"/>
                          <a:cs typeface="Segoe UI" panose="020B0502040204020203" pitchFamily="34" charset="0"/>
                        </a:rPr>
                        <a:t>​</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auto"/>
                      <a:r>
                        <a:rPr lang="en-US" sz="1100" b="0" i="0" u="none" strike="noStrike">
                          <a:solidFill>
                            <a:srgbClr val="000000"/>
                          </a:solidFill>
                          <a:effectLst/>
                          <a:latin typeface="Segoe UI" panose="020B0502040204020203" pitchFamily="34" charset="0"/>
                          <a:cs typeface="Segoe UI" panose="020B0502040204020203" pitchFamily="34" charset="0"/>
                        </a:rPr>
                        <a:t>​</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ase"/>
                      <a:r>
                        <a:rPr lang="en-US" sz="1100" b="0" i="0" u="none" strike="noStrike">
                          <a:solidFill>
                            <a:srgbClr val="000000"/>
                          </a:solidFill>
                          <a:effectLst/>
                          <a:latin typeface="Segoe UI" panose="020B0502040204020203" pitchFamily="34" charset="0"/>
                          <a:cs typeface="Segoe UI" panose="020B0502040204020203" pitchFamily="34" charset="0"/>
                        </a:rPr>
                        <a:t>Mexico</a:t>
                      </a:r>
                      <a:r>
                        <a:rPr lang="en-US" sz="1100" b="0" i="0">
                          <a:solidFill>
                            <a:srgbClr val="000000"/>
                          </a:solidFill>
                          <a:effectLst/>
                          <a:latin typeface="Segoe UI" panose="020B0502040204020203" pitchFamily="34" charset="0"/>
                          <a:cs typeface="Segoe UI" panose="020B0502040204020203" pitchFamily="34" charset="0"/>
                        </a:rPr>
                        <a:t>​</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9518575"/>
                  </a:ext>
                </a:extLst>
              </a:tr>
              <a:tr h="241741">
                <a:tc>
                  <a:txBody>
                    <a:bodyPr/>
                    <a:lstStyle/>
                    <a:p>
                      <a:pPr algn="l" fontAlgn="auto"/>
                      <a:r>
                        <a:rPr lang="en-US" sz="1100" b="0" i="0" u="sng" strike="noStrike">
                          <a:solidFill>
                            <a:srgbClr val="467886"/>
                          </a:solidFill>
                          <a:effectLst/>
                          <a:latin typeface="Segoe UI" panose="020B0502040204020203" pitchFamily="34" charset="0"/>
                          <a:cs typeface="Segoe UI" panose="020B0502040204020203" pitchFamily="34" charset="0"/>
                          <a:hlinkClick r:id="rId8"/>
                        </a:rPr>
                        <a:t>Dynamics User Group Southeast Regional Meetup</a:t>
                      </a:r>
                      <a:r>
                        <a:rPr lang="en-US" sz="1100" b="0" i="0">
                          <a:solidFill>
                            <a:srgbClr val="467886"/>
                          </a:solidFill>
                          <a:effectLst/>
                          <a:latin typeface="Segoe UI" panose="020B0502040204020203" pitchFamily="34" charset="0"/>
                          <a:cs typeface="Segoe UI" panose="020B0502040204020203" pitchFamily="34" charset="0"/>
                        </a:rPr>
                        <a:t>​</a:t>
                      </a:r>
                      <a:endParaRPr lang="en-US" sz="1100" b="0" i="0">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ase"/>
                      <a:r>
                        <a:rPr lang="en-US" sz="1100" b="0" i="0" u="none" strike="noStrike">
                          <a:solidFill>
                            <a:srgbClr val="000000"/>
                          </a:solidFill>
                          <a:effectLst/>
                          <a:latin typeface="Segoe UI" panose="020B0502040204020203" pitchFamily="34" charset="0"/>
                          <a:cs typeface="Segoe UI" panose="020B0502040204020203" pitchFamily="34" charset="0"/>
                        </a:rPr>
                        <a:t>11/7/2023</a:t>
                      </a:r>
                      <a:r>
                        <a:rPr lang="en-US" sz="1100" b="0" i="0">
                          <a:solidFill>
                            <a:srgbClr val="000000"/>
                          </a:solidFill>
                          <a:effectLst/>
                          <a:latin typeface="Segoe UI" panose="020B0502040204020203" pitchFamily="34" charset="0"/>
                          <a:cs typeface="Segoe UI" panose="020B0502040204020203" pitchFamily="34" charset="0"/>
                        </a:rPr>
                        <a:t>​</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ase"/>
                      <a:r>
                        <a:rPr lang="en-US" sz="1100" b="0" i="0" u="none" strike="noStrike">
                          <a:solidFill>
                            <a:srgbClr val="000000"/>
                          </a:solidFill>
                          <a:effectLst/>
                          <a:latin typeface="Segoe UI" panose="020B0502040204020203" pitchFamily="34" charset="0"/>
                          <a:cs typeface="Segoe UI" panose="020B0502040204020203" pitchFamily="34" charset="0"/>
                        </a:rPr>
                        <a:t>11/8/2023</a:t>
                      </a:r>
                      <a:r>
                        <a:rPr lang="en-US" sz="1100" b="0" i="0">
                          <a:solidFill>
                            <a:srgbClr val="000000"/>
                          </a:solidFill>
                          <a:effectLst/>
                          <a:latin typeface="Segoe UI" panose="020B0502040204020203" pitchFamily="34" charset="0"/>
                          <a:cs typeface="Segoe UI" panose="020B0502040204020203" pitchFamily="34" charset="0"/>
                        </a:rPr>
                        <a:t>​</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ase"/>
                      <a:r>
                        <a:rPr lang="en-US" sz="1100" b="0" i="0" u="none" strike="noStrike">
                          <a:solidFill>
                            <a:srgbClr val="000000"/>
                          </a:solidFill>
                          <a:effectLst/>
                          <a:latin typeface="Segoe UI" panose="020B0502040204020203" pitchFamily="34" charset="0"/>
                          <a:cs typeface="Segoe UI" panose="020B0502040204020203" pitchFamily="34" charset="0"/>
                        </a:rPr>
                        <a:t>Atlanta</a:t>
                      </a:r>
                      <a:r>
                        <a:rPr lang="en-US" sz="1100" b="0" i="0">
                          <a:solidFill>
                            <a:srgbClr val="000000"/>
                          </a:solidFill>
                          <a:effectLst/>
                          <a:latin typeface="Segoe UI" panose="020B0502040204020203" pitchFamily="34" charset="0"/>
                          <a:cs typeface="Segoe UI" panose="020B0502040204020203" pitchFamily="34" charset="0"/>
                        </a:rPr>
                        <a:t>​</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ase"/>
                      <a:r>
                        <a:rPr lang="en-US" sz="1100" b="0" i="0" u="none" strike="noStrike">
                          <a:solidFill>
                            <a:srgbClr val="000000"/>
                          </a:solidFill>
                          <a:effectLst/>
                          <a:latin typeface="Segoe UI" panose="020B0502040204020203" pitchFamily="34" charset="0"/>
                          <a:cs typeface="Segoe UI" panose="020B0502040204020203" pitchFamily="34" charset="0"/>
                        </a:rPr>
                        <a:t>Georgia</a:t>
                      </a:r>
                      <a:r>
                        <a:rPr lang="en-US" sz="1100" b="0" i="0">
                          <a:solidFill>
                            <a:srgbClr val="000000"/>
                          </a:solidFill>
                          <a:effectLst/>
                          <a:latin typeface="Segoe UI" panose="020B0502040204020203" pitchFamily="34" charset="0"/>
                          <a:cs typeface="Segoe UI" panose="020B0502040204020203" pitchFamily="34" charset="0"/>
                        </a:rPr>
                        <a:t>​</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ase"/>
                      <a:r>
                        <a:rPr lang="en-US" sz="1100" b="0" i="0" u="none" strike="noStrike">
                          <a:solidFill>
                            <a:srgbClr val="000000"/>
                          </a:solidFill>
                          <a:effectLst/>
                          <a:latin typeface="Segoe UI" panose="020B0502040204020203" pitchFamily="34" charset="0"/>
                          <a:cs typeface="Segoe UI" panose="020B0502040204020203" pitchFamily="34" charset="0"/>
                        </a:rPr>
                        <a:t>United States</a:t>
                      </a:r>
                      <a:r>
                        <a:rPr lang="en-US" sz="1100" b="0" i="0">
                          <a:solidFill>
                            <a:srgbClr val="000000"/>
                          </a:solidFill>
                          <a:effectLst/>
                          <a:latin typeface="Segoe UI" panose="020B0502040204020203" pitchFamily="34" charset="0"/>
                          <a:cs typeface="Segoe UI" panose="020B0502040204020203" pitchFamily="34" charset="0"/>
                        </a:rPr>
                        <a:t>​</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3080275"/>
                  </a:ext>
                </a:extLst>
              </a:tr>
              <a:tr h="241741">
                <a:tc>
                  <a:txBody>
                    <a:bodyPr/>
                    <a:lstStyle/>
                    <a:p>
                      <a:pPr algn="l" fontAlgn="auto"/>
                      <a:r>
                        <a:rPr lang="en-US" sz="1100" b="0" i="0" u="sng" strike="noStrike">
                          <a:solidFill>
                            <a:srgbClr val="467886"/>
                          </a:solidFill>
                          <a:effectLst/>
                          <a:latin typeface="Segoe UI" panose="020B0502040204020203" pitchFamily="34" charset="0"/>
                          <a:cs typeface="Segoe UI" panose="020B0502040204020203" pitchFamily="34" charset="0"/>
                          <a:hlinkClick r:id="rId9"/>
                        </a:rPr>
                        <a:t>M365 Twin Cities</a:t>
                      </a:r>
                      <a:r>
                        <a:rPr lang="en-US" sz="1100" b="0" i="0">
                          <a:solidFill>
                            <a:srgbClr val="467886"/>
                          </a:solidFill>
                          <a:effectLst/>
                          <a:latin typeface="Segoe UI" panose="020B0502040204020203" pitchFamily="34" charset="0"/>
                          <a:cs typeface="Segoe UI" panose="020B0502040204020203" pitchFamily="34" charset="0"/>
                        </a:rPr>
                        <a:t>​</a:t>
                      </a:r>
                      <a:endParaRPr lang="en-US" sz="1100" b="0" i="0">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ase"/>
                      <a:r>
                        <a:rPr lang="en-US" sz="1100" b="0" i="0" u="none" strike="noStrike">
                          <a:solidFill>
                            <a:srgbClr val="000000"/>
                          </a:solidFill>
                          <a:effectLst/>
                          <a:latin typeface="Segoe UI" panose="020B0502040204020203" pitchFamily="34" charset="0"/>
                          <a:cs typeface="Segoe UI" panose="020B0502040204020203" pitchFamily="34" charset="0"/>
                        </a:rPr>
                        <a:t>11/11/2023</a:t>
                      </a:r>
                      <a:r>
                        <a:rPr lang="en-US" sz="1100" b="0" i="0">
                          <a:solidFill>
                            <a:srgbClr val="000000"/>
                          </a:solidFill>
                          <a:effectLst/>
                          <a:latin typeface="Segoe UI" panose="020B0502040204020203" pitchFamily="34" charset="0"/>
                          <a:cs typeface="Segoe UI" panose="020B0502040204020203" pitchFamily="34" charset="0"/>
                        </a:rPr>
                        <a:t>​</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ase"/>
                      <a:r>
                        <a:rPr lang="en-US" sz="1100" b="0" i="0" u="none" strike="noStrike">
                          <a:solidFill>
                            <a:srgbClr val="000000"/>
                          </a:solidFill>
                          <a:effectLst/>
                          <a:latin typeface="Segoe UI" panose="020B0502040204020203" pitchFamily="34" charset="0"/>
                          <a:cs typeface="Segoe UI" panose="020B0502040204020203" pitchFamily="34" charset="0"/>
                        </a:rPr>
                        <a:t>11/11/2023</a:t>
                      </a:r>
                      <a:r>
                        <a:rPr lang="en-US" sz="1100" b="0" i="0">
                          <a:solidFill>
                            <a:srgbClr val="000000"/>
                          </a:solidFill>
                          <a:effectLst/>
                          <a:latin typeface="Segoe UI" panose="020B0502040204020203" pitchFamily="34" charset="0"/>
                          <a:cs typeface="Segoe UI" panose="020B0502040204020203" pitchFamily="34" charset="0"/>
                        </a:rPr>
                        <a:t>​</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ase"/>
                      <a:r>
                        <a:rPr lang="en-US" sz="1100" b="0" i="0" u="none" strike="noStrike">
                          <a:solidFill>
                            <a:srgbClr val="000000"/>
                          </a:solidFill>
                          <a:effectLst/>
                          <a:latin typeface="Segoe UI" panose="020B0502040204020203" pitchFamily="34" charset="0"/>
                          <a:cs typeface="Segoe UI" panose="020B0502040204020203" pitchFamily="34" charset="0"/>
                        </a:rPr>
                        <a:t>Brooklyn Park</a:t>
                      </a:r>
                      <a:r>
                        <a:rPr lang="en-US" sz="1100" b="0" i="0">
                          <a:solidFill>
                            <a:srgbClr val="000000"/>
                          </a:solidFill>
                          <a:effectLst/>
                          <a:latin typeface="Segoe UI" panose="020B0502040204020203" pitchFamily="34" charset="0"/>
                          <a:cs typeface="Segoe UI" panose="020B0502040204020203" pitchFamily="34" charset="0"/>
                        </a:rPr>
                        <a:t>​</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ase"/>
                      <a:r>
                        <a:rPr lang="en-US" sz="1100" b="0" i="0" u="none" strike="noStrike">
                          <a:solidFill>
                            <a:srgbClr val="000000"/>
                          </a:solidFill>
                          <a:effectLst/>
                          <a:latin typeface="Segoe UI" panose="020B0502040204020203" pitchFamily="34" charset="0"/>
                          <a:cs typeface="Segoe UI" panose="020B0502040204020203" pitchFamily="34" charset="0"/>
                        </a:rPr>
                        <a:t>Minnesota</a:t>
                      </a:r>
                      <a:r>
                        <a:rPr lang="en-US" sz="1100" b="0" i="0">
                          <a:solidFill>
                            <a:srgbClr val="000000"/>
                          </a:solidFill>
                          <a:effectLst/>
                          <a:latin typeface="Segoe UI" panose="020B0502040204020203" pitchFamily="34" charset="0"/>
                          <a:cs typeface="Segoe UI" panose="020B0502040204020203" pitchFamily="34" charset="0"/>
                        </a:rPr>
                        <a:t>​</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ase"/>
                      <a:r>
                        <a:rPr lang="en-US" sz="1100" b="0" i="0" u="none" strike="noStrike">
                          <a:solidFill>
                            <a:srgbClr val="000000"/>
                          </a:solidFill>
                          <a:effectLst/>
                          <a:latin typeface="Segoe UI" panose="020B0502040204020203" pitchFamily="34" charset="0"/>
                          <a:cs typeface="Segoe UI" panose="020B0502040204020203" pitchFamily="34" charset="0"/>
                        </a:rPr>
                        <a:t>United States</a:t>
                      </a:r>
                      <a:r>
                        <a:rPr lang="en-US" sz="1100" b="0" i="0">
                          <a:solidFill>
                            <a:srgbClr val="000000"/>
                          </a:solidFill>
                          <a:effectLst/>
                          <a:latin typeface="Segoe UI" panose="020B0502040204020203" pitchFamily="34" charset="0"/>
                          <a:cs typeface="Segoe UI" panose="020B0502040204020203" pitchFamily="34" charset="0"/>
                        </a:rPr>
                        <a:t>​</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3343172"/>
                  </a:ext>
                </a:extLst>
              </a:tr>
              <a:tr h="241741">
                <a:tc>
                  <a:txBody>
                    <a:bodyPr/>
                    <a:lstStyle/>
                    <a:p>
                      <a:pPr algn="l" fontAlgn="auto"/>
                      <a:r>
                        <a:rPr lang="en-US" sz="1100" b="0" i="0" u="sng" strike="noStrike">
                          <a:solidFill>
                            <a:srgbClr val="467886"/>
                          </a:solidFill>
                          <a:effectLst/>
                          <a:latin typeface="Segoe UI" panose="020B0502040204020203" pitchFamily="34" charset="0"/>
                          <a:cs typeface="Segoe UI" panose="020B0502040204020203" pitchFamily="34" charset="0"/>
                          <a:hlinkClick r:id="rId10"/>
                        </a:rPr>
                        <a:t>aMS Aachen</a:t>
                      </a:r>
                      <a:r>
                        <a:rPr lang="en-US" sz="1100" b="0" i="0">
                          <a:solidFill>
                            <a:srgbClr val="467886"/>
                          </a:solidFill>
                          <a:effectLst/>
                          <a:latin typeface="Segoe UI" panose="020B0502040204020203" pitchFamily="34" charset="0"/>
                          <a:cs typeface="Segoe UI" panose="020B0502040204020203" pitchFamily="34" charset="0"/>
                        </a:rPr>
                        <a:t>​</a:t>
                      </a:r>
                      <a:endParaRPr lang="en-US" sz="1100" b="0" i="0">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ase"/>
                      <a:r>
                        <a:rPr lang="en-US" sz="1100" b="0" i="0" u="none" strike="noStrike">
                          <a:solidFill>
                            <a:srgbClr val="000000"/>
                          </a:solidFill>
                          <a:effectLst/>
                          <a:latin typeface="Segoe UI" panose="020B0502040204020203" pitchFamily="34" charset="0"/>
                          <a:cs typeface="Segoe UI" panose="020B0502040204020203" pitchFamily="34" charset="0"/>
                        </a:rPr>
                        <a:t>11/16/2023</a:t>
                      </a:r>
                      <a:r>
                        <a:rPr lang="en-US" sz="1100" b="0" i="0">
                          <a:solidFill>
                            <a:srgbClr val="000000"/>
                          </a:solidFill>
                          <a:effectLst/>
                          <a:latin typeface="Segoe UI" panose="020B0502040204020203" pitchFamily="34" charset="0"/>
                          <a:cs typeface="Segoe UI" panose="020B0502040204020203" pitchFamily="34" charset="0"/>
                        </a:rPr>
                        <a:t>​</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ase"/>
                      <a:r>
                        <a:rPr lang="en-US" sz="1100" b="0" i="0" u="none" strike="noStrike">
                          <a:solidFill>
                            <a:srgbClr val="000000"/>
                          </a:solidFill>
                          <a:effectLst/>
                          <a:latin typeface="Segoe UI" panose="020B0502040204020203" pitchFamily="34" charset="0"/>
                          <a:cs typeface="Segoe UI" panose="020B0502040204020203" pitchFamily="34" charset="0"/>
                        </a:rPr>
                        <a:t>11/16/2023</a:t>
                      </a:r>
                      <a:r>
                        <a:rPr lang="en-US" sz="1100" b="0" i="0">
                          <a:solidFill>
                            <a:srgbClr val="000000"/>
                          </a:solidFill>
                          <a:effectLst/>
                          <a:latin typeface="Segoe UI" panose="020B0502040204020203" pitchFamily="34" charset="0"/>
                          <a:cs typeface="Segoe UI" panose="020B0502040204020203" pitchFamily="34" charset="0"/>
                        </a:rPr>
                        <a:t>​</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ase"/>
                      <a:r>
                        <a:rPr lang="en-US" sz="1100" b="0" i="0" u="none" strike="noStrike">
                          <a:solidFill>
                            <a:srgbClr val="000000"/>
                          </a:solidFill>
                          <a:effectLst/>
                          <a:latin typeface="Segoe UI" panose="020B0502040204020203" pitchFamily="34" charset="0"/>
                          <a:cs typeface="Segoe UI" panose="020B0502040204020203" pitchFamily="34" charset="0"/>
                        </a:rPr>
                        <a:t>Aachen</a:t>
                      </a:r>
                      <a:r>
                        <a:rPr lang="en-US" sz="1100" b="0" i="0">
                          <a:solidFill>
                            <a:srgbClr val="000000"/>
                          </a:solidFill>
                          <a:effectLst/>
                          <a:latin typeface="Segoe UI" panose="020B0502040204020203" pitchFamily="34" charset="0"/>
                          <a:cs typeface="Segoe UI" panose="020B0502040204020203" pitchFamily="34" charset="0"/>
                        </a:rPr>
                        <a:t>​</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ase"/>
                      <a:r>
                        <a:rPr lang="en-US" sz="1100" b="0" i="0">
                          <a:solidFill>
                            <a:srgbClr val="000000"/>
                          </a:solidFill>
                          <a:effectLst/>
                          <a:latin typeface="Segoe UI" panose="020B0502040204020203" pitchFamily="34" charset="0"/>
                          <a:cs typeface="Segoe UI" panose="020B0502040204020203" pitchFamily="34" charset="0"/>
                        </a:rPr>
                        <a:t>​</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ase"/>
                      <a:r>
                        <a:rPr lang="en-US" sz="1100" b="0" i="0" u="none" strike="noStrike">
                          <a:solidFill>
                            <a:srgbClr val="000000"/>
                          </a:solidFill>
                          <a:effectLst/>
                          <a:latin typeface="Segoe UI" panose="020B0502040204020203" pitchFamily="34" charset="0"/>
                          <a:cs typeface="Segoe UI" panose="020B0502040204020203" pitchFamily="34" charset="0"/>
                        </a:rPr>
                        <a:t>Denmark</a:t>
                      </a:r>
                      <a:r>
                        <a:rPr lang="en-US" sz="1100" b="0" i="0">
                          <a:solidFill>
                            <a:srgbClr val="000000"/>
                          </a:solidFill>
                          <a:effectLst/>
                          <a:latin typeface="Segoe UI" panose="020B0502040204020203" pitchFamily="34" charset="0"/>
                          <a:cs typeface="Segoe UI" panose="020B0502040204020203" pitchFamily="34" charset="0"/>
                        </a:rPr>
                        <a:t>​</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7665784"/>
                  </a:ext>
                </a:extLst>
              </a:tr>
              <a:tr h="241741">
                <a:tc>
                  <a:txBody>
                    <a:bodyPr/>
                    <a:lstStyle/>
                    <a:p>
                      <a:pPr algn="l" fontAlgn="auto"/>
                      <a:r>
                        <a:rPr lang="en-US" sz="1100" b="0" i="0" u="sng" strike="noStrike">
                          <a:solidFill>
                            <a:srgbClr val="467886"/>
                          </a:solidFill>
                          <a:effectLst/>
                          <a:latin typeface="Segoe UI" panose="020B0502040204020203" pitchFamily="34" charset="0"/>
                          <a:cs typeface="Segoe UI" panose="020B0502040204020203" pitchFamily="34" charset="0"/>
                          <a:hlinkClick r:id="rId11"/>
                        </a:rPr>
                        <a:t>Power of the Cloud</a:t>
                      </a:r>
                      <a:r>
                        <a:rPr lang="en-US" sz="1100" b="0" i="0">
                          <a:solidFill>
                            <a:srgbClr val="467886"/>
                          </a:solidFill>
                          <a:effectLst/>
                          <a:latin typeface="Segoe UI" panose="020B0502040204020203" pitchFamily="34" charset="0"/>
                          <a:cs typeface="Segoe UI" panose="020B0502040204020203" pitchFamily="34" charset="0"/>
                        </a:rPr>
                        <a:t>​</a:t>
                      </a:r>
                      <a:endParaRPr lang="en-US" sz="1100" b="0" i="0">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ase"/>
                      <a:r>
                        <a:rPr lang="en-US" sz="1100" b="0" i="0" u="none" strike="noStrike">
                          <a:solidFill>
                            <a:srgbClr val="000000"/>
                          </a:solidFill>
                          <a:effectLst/>
                          <a:latin typeface="Segoe UI" panose="020B0502040204020203" pitchFamily="34" charset="0"/>
                          <a:cs typeface="Segoe UI" panose="020B0502040204020203" pitchFamily="34" charset="0"/>
                        </a:rPr>
                        <a:t>11/17/2023</a:t>
                      </a:r>
                      <a:r>
                        <a:rPr lang="en-US" sz="1100" b="0" i="0">
                          <a:solidFill>
                            <a:srgbClr val="000000"/>
                          </a:solidFill>
                          <a:effectLst/>
                          <a:latin typeface="Segoe UI" panose="020B0502040204020203" pitchFamily="34" charset="0"/>
                          <a:cs typeface="Segoe UI" panose="020B0502040204020203" pitchFamily="34" charset="0"/>
                        </a:rPr>
                        <a:t>​</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ase"/>
                      <a:r>
                        <a:rPr lang="en-US" sz="1100" b="0" i="0" u="none" strike="noStrike">
                          <a:solidFill>
                            <a:srgbClr val="000000"/>
                          </a:solidFill>
                          <a:effectLst/>
                          <a:latin typeface="Segoe UI" panose="020B0502040204020203" pitchFamily="34" charset="0"/>
                          <a:cs typeface="Segoe UI" panose="020B0502040204020203" pitchFamily="34" charset="0"/>
                        </a:rPr>
                        <a:t>11/17/2023</a:t>
                      </a:r>
                      <a:r>
                        <a:rPr lang="en-US" sz="1100" b="0" i="0">
                          <a:solidFill>
                            <a:srgbClr val="000000"/>
                          </a:solidFill>
                          <a:effectLst/>
                          <a:latin typeface="Segoe UI" panose="020B0502040204020203" pitchFamily="34" charset="0"/>
                          <a:cs typeface="Segoe UI" panose="020B0502040204020203" pitchFamily="34" charset="0"/>
                        </a:rPr>
                        <a:t>​</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ase"/>
                      <a:r>
                        <a:rPr lang="en-US" sz="1100" b="0" i="0" u="none" strike="noStrike">
                          <a:solidFill>
                            <a:srgbClr val="000000"/>
                          </a:solidFill>
                          <a:effectLst/>
                          <a:latin typeface="Segoe UI" panose="020B0502040204020203" pitchFamily="34" charset="0"/>
                          <a:cs typeface="Segoe UI" panose="020B0502040204020203" pitchFamily="34" charset="0"/>
                        </a:rPr>
                        <a:t>Toronto</a:t>
                      </a:r>
                      <a:r>
                        <a:rPr lang="en-US" sz="1100" b="0" i="0">
                          <a:solidFill>
                            <a:srgbClr val="000000"/>
                          </a:solidFill>
                          <a:effectLst/>
                          <a:latin typeface="Segoe UI" panose="020B0502040204020203" pitchFamily="34" charset="0"/>
                          <a:cs typeface="Segoe UI" panose="020B0502040204020203" pitchFamily="34" charset="0"/>
                        </a:rPr>
                        <a:t>​</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ase"/>
                      <a:r>
                        <a:rPr lang="en-US" sz="1100" b="0" i="0" u="none" strike="noStrike">
                          <a:solidFill>
                            <a:srgbClr val="000000"/>
                          </a:solidFill>
                          <a:effectLst/>
                          <a:latin typeface="Segoe UI" panose="020B0502040204020203" pitchFamily="34" charset="0"/>
                          <a:cs typeface="Segoe UI" panose="020B0502040204020203" pitchFamily="34" charset="0"/>
                        </a:rPr>
                        <a:t>Ontario</a:t>
                      </a:r>
                      <a:r>
                        <a:rPr lang="en-US" sz="1100" b="0" i="0">
                          <a:solidFill>
                            <a:srgbClr val="000000"/>
                          </a:solidFill>
                          <a:effectLst/>
                          <a:latin typeface="Segoe UI" panose="020B0502040204020203" pitchFamily="34" charset="0"/>
                          <a:cs typeface="Segoe UI" panose="020B0502040204020203" pitchFamily="34" charset="0"/>
                        </a:rPr>
                        <a:t>​</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ase"/>
                      <a:r>
                        <a:rPr lang="en-US" sz="1100" b="0" i="0" u="none" strike="noStrike">
                          <a:solidFill>
                            <a:srgbClr val="000000"/>
                          </a:solidFill>
                          <a:effectLst/>
                          <a:latin typeface="Segoe UI" panose="020B0502040204020203" pitchFamily="34" charset="0"/>
                          <a:cs typeface="Segoe UI" panose="020B0502040204020203" pitchFamily="34" charset="0"/>
                        </a:rPr>
                        <a:t>Canada</a:t>
                      </a:r>
                      <a:r>
                        <a:rPr lang="en-US" sz="1100" b="0" i="0">
                          <a:solidFill>
                            <a:srgbClr val="000000"/>
                          </a:solidFill>
                          <a:effectLst/>
                          <a:latin typeface="Segoe UI" panose="020B0502040204020203" pitchFamily="34" charset="0"/>
                          <a:cs typeface="Segoe UI" panose="020B0502040204020203" pitchFamily="34" charset="0"/>
                        </a:rPr>
                        <a:t>​</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0978688"/>
                  </a:ext>
                </a:extLst>
              </a:tr>
              <a:tr h="241741">
                <a:tc>
                  <a:txBody>
                    <a:bodyPr/>
                    <a:lstStyle/>
                    <a:p>
                      <a:pPr algn="l" fontAlgn="auto"/>
                      <a:r>
                        <a:rPr lang="en-US" sz="1100" b="0" i="0" u="sng" strike="noStrike">
                          <a:solidFill>
                            <a:srgbClr val="467886"/>
                          </a:solidFill>
                          <a:effectLst/>
                          <a:latin typeface="Segoe UI" panose="020B0502040204020203" pitchFamily="34" charset="0"/>
                          <a:cs typeface="Segoe UI" panose="020B0502040204020203" pitchFamily="34" charset="0"/>
                          <a:hlinkClick r:id="rId12"/>
                        </a:rPr>
                        <a:t>YYC Microsoft Community Day</a:t>
                      </a:r>
                      <a:r>
                        <a:rPr lang="en-US" sz="1100" b="0" i="0">
                          <a:solidFill>
                            <a:srgbClr val="467886"/>
                          </a:solidFill>
                          <a:effectLst/>
                          <a:latin typeface="Segoe UI" panose="020B0502040204020203" pitchFamily="34" charset="0"/>
                          <a:cs typeface="Segoe UI" panose="020B0502040204020203" pitchFamily="34" charset="0"/>
                        </a:rPr>
                        <a:t>​</a:t>
                      </a:r>
                      <a:endParaRPr lang="en-US" sz="1100" b="0" i="0">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ase"/>
                      <a:r>
                        <a:rPr lang="en-US" sz="1100" b="0" i="0" u="none" strike="noStrike">
                          <a:solidFill>
                            <a:srgbClr val="000000"/>
                          </a:solidFill>
                          <a:effectLst/>
                          <a:latin typeface="Segoe UI" panose="020B0502040204020203" pitchFamily="34" charset="0"/>
                          <a:cs typeface="Segoe UI" panose="020B0502040204020203" pitchFamily="34" charset="0"/>
                        </a:rPr>
                        <a:t>11/18/2023</a:t>
                      </a:r>
                      <a:r>
                        <a:rPr lang="en-US" sz="1100" b="0" i="0">
                          <a:solidFill>
                            <a:srgbClr val="000000"/>
                          </a:solidFill>
                          <a:effectLst/>
                          <a:latin typeface="Segoe UI" panose="020B0502040204020203" pitchFamily="34" charset="0"/>
                          <a:cs typeface="Segoe UI" panose="020B0502040204020203" pitchFamily="34" charset="0"/>
                        </a:rPr>
                        <a:t>​</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ase"/>
                      <a:r>
                        <a:rPr lang="en-US" sz="1100" b="0" i="0" u="none" strike="noStrike">
                          <a:solidFill>
                            <a:srgbClr val="000000"/>
                          </a:solidFill>
                          <a:effectLst/>
                          <a:latin typeface="Segoe UI" panose="020B0502040204020203" pitchFamily="34" charset="0"/>
                          <a:cs typeface="Segoe UI" panose="020B0502040204020203" pitchFamily="34" charset="0"/>
                        </a:rPr>
                        <a:t>11/18/2023</a:t>
                      </a:r>
                      <a:r>
                        <a:rPr lang="en-US" sz="1100" b="0" i="0">
                          <a:solidFill>
                            <a:srgbClr val="000000"/>
                          </a:solidFill>
                          <a:effectLst/>
                          <a:latin typeface="Segoe UI" panose="020B0502040204020203" pitchFamily="34" charset="0"/>
                          <a:cs typeface="Segoe UI" panose="020B0502040204020203" pitchFamily="34" charset="0"/>
                        </a:rPr>
                        <a:t>​</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ase"/>
                      <a:r>
                        <a:rPr lang="en-US" sz="1100" b="0" i="0" u="none" strike="noStrike">
                          <a:solidFill>
                            <a:srgbClr val="000000"/>
                          </a:solidFill>
                          <a:effectLst/>
                          <a:latin typeface="Segoe UI" panose="020B0502040204020203" pitchFamily="34" charset="0"/>
                          <a:cs typeface="Segoe UI" panose="020B0502040204020203" pitchFamily="34" charset="0"/>
                        </a:rPr>
                        <a:t>Calgary</a:t>
                      </a:r>
                      <a:r>
                        <a:rPr lang="en-US" sz="1100" b="0" i="0">
                          <a:solidFill>
                            <a:srgbClr val="000000"/>
                          </a:solidFill>
                          <a:effectLst/>
                          <a:latin typeface="Segoe UI" panose="020B0502040204020203" pitchFamily="34" charset="0"/>
                          <a:cs typeface="Segoe UI" panose="020B0502040204020203" pitchFamily="34" charset="0"/>
                        </a:rPr>
                        <a:t>​</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ase"/>
                      <a:r>
                        <a:rPr lang="en-US" sz="1100" b="0" i="0" u="none" strike="noStrike">
                          <a:solidFill>
                            <a:srgbClr val="000000"/>
                          </a:solidFill>
                          <a:effectLst/>
                          <a:latin typeface="Segoe UI" panose="020B0502040204020203" pitchFamily="34" charset="0"/>
                          <a:cs typeface="Segoe UI" panose="020B0502040204020203" pitchFamily="34" charset="0"/>
                        </a:rPr>
                        <a:t>Alberta</a:t>
                      </a:r>
                      <a:r>
                        <a:rPr lang="en-US" sz="1100" b="0" i="0">
                          <a:solidFill>
                            <a:srgbClr val="000000"/>
                          </a:solidFill>
                          <a:effectLst/>
                          <a:latin typeface="Segoe UI" panose="020B0502040204020203" pitchFamily="34" charset="0"/>
                          <a:cs typeface="Segoe UI" panose="020B0502040204020203" pitchFamily="34" charset="0"/>
                        </a:rPr>
                        <a:t>​</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ase"/>
                      <a:r>
                        <a:rPr lang="en-US" sz="1100" b="0" i="0" u="none" strike="noStrike">
                          <a:solidFill>
                            <a:srgbClr val="000000"/>
                          </a:solidFill>
                          <a:effectLst/>
                          <a:latin typeface="Segoe UI" panose="020B0502040204020203" pitchFamily="34" charset="0"/>
                          <a:cs typeface="Segoe UI" panose="020B0502040204020203" pitchFamily="34" charset="0"/>
                        </a:rPr>
                        <a:t>Canada</a:t>
                      </a:r>
                      <a:r>
                        <a:rPr lang="en-US" sz="1100" b="0" i="0">
                          <a:solidFill>
                            <a:srgbClr val="000000"/>
                          </a:solidFill>
                          <a:effectLst/>
                          <a:latin typeface="Segoe UI" panose="020B0502040204020203" pitchFamily="34" charset="0"/>
                          <a:cs typeface="Segoe UI" panose="020B0502040204020203" pitchFamily="34" charset="0"/>
                        </a:rPr>
                        <a:t>​</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2565274"/>
                  </a:ext>
                </a:extLst>
              </a:tr>
              <a:tr h="241741">
                <a:tc>
                  <a:txBody>
                    <a:bodyPr/>
                    <a:lstStyle/>
                    <a:p>
                      <a:pPr algn="l" fontAlgn="auto"/>
                      <a:r>
                        <a:rPr lang="en-US" sz="1100" b="0" i="0" u="sng" strike="noStrike">
                          <a:solidFill>
                            <a:srgbClr val="467886"/>
                          </a:solidFill>
                          <a:effectLst/>
                          <a:latin typeface="Segoe UI" panose="020B0502040204020203" pitchFamily="34" charset="0"/>
                          <a:hlinkClick r:id="rId13"/>
                        </a:rPr>
                        <a:t>M365 Community Days Lagos 2023</a:t>
                      </a:r>
                      <a:r>
                        <a:rPr lang="en-US" sz="1100" b="0" i="0">
                          <a:solidFill>
                            <a:srgbClr val="467886"/>
                          </a:solidFill>
                          <a:effectLst/>
                          <a:latin typeface="Segoe UI" panose="020B0502040204020203" pitchFamily="34" charset="0"/>
                        </a:rPr>
                        <a:t>​</a:t>
                      </a:r>
                      <a:endParaRPr lang="en-US" sz="1100" b="0" i="0">
                        <a:solidFill>
                          <a:srgbClr val="000000"/>
                        </a:solidFill>
                        <a:effectLst/>
                        <a:latin typeface="Aptos" panose="020B0004020202020204"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ase"/>
                      <a:r>
                        <a:rPr lang="en-US" sz="1100" b="0" i="0" u="none" strike="noStrike">
                          <a:solidFill>
                            <a:srgbClr val="000000"/>
                          </a:solidFill>
                          <a:effectLst/>
                          <a:latin typeface="Segoe UI" panose="020B0502040204020203" pitchFamily="34" charset="0"/>
                        </a:rPr>
                        <a:t>12/9/2023</a:t>
                      </a:r>
                      <a:r>
                        <a:rPr lang="en-US" sz="1100" b="0" i="0">
                          <a:solidFill>
                            <a:srgbClr val="000000"/>
                          </a:solidFill>
                          <a:effectLst/>
                          <a:latin typeface="Segoe UI" panose="020B0502040204020203" pitchFamily="34" charset="0"/>
                        </a:rPr>
                        <a:t>​</a:t>
                      </a:r>
                      <a:endParaRPr lang="en-US" b="0" i="0">
                        <a:solidFill>
                          <a:srgbClr val="000000"/>
                        </a:solidFill>
                        <a:effectLst/>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ase"/>
                      <a:r>
                        <a:rPr lang="en-US" sz="1100" b="0" i="0" u="none" strike="noStrike">
                          <a:solidFill>
                            <a:srgbClr val="000000"/>
                          </a:solidFill>
                          <a:effectLst/>
                          <a:latin typeface="Segoe UI" panose="020B0502040204020203" pitchFamily="34" charset="0"/>
                        </a:rPr>
                        <a:t>12/9/2023</a:t>
                      </a:r>
                      <a:r>
                        <a:rPr lang="en-US" sz="1100" b="0" i="0">
                          <a:solidFill>
                            <a:srgbClr val="000000"/>
                          </a:solidFill>
                          <a:effectLst/>
                          <a:latin typeface="Segoe UI" panose="020B0502040204020203" pitchFamily="34" charset="0"/>
                        </a:rPr>
                        <a:t>​</a:t>
                      </a:r>
                      <a:endParaRPr lang="en-US" b="0" i="0">
                        <a:solidFill>
                          <a:srgbClr val="000000"/>
                        </a:solidFill>
                        <a:effectLst/>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ase"/>
                      <a:r>
                        <a:rPr lang="en-US" sz="1100" b="0" i="0" u="none" strike="noStrike">
                          <a:solidFill>
                            <a:srgbClr val="000000"/>
                          </a:solidFill>
                          <a:effectLst/>
                          <a:latin typeface="Segoe UI" panose="020B0502040204020203" pitchFamily="34" charset="0"/>
                        </a:rPr>
                        <a:t>Lagos</a:t>
                      </a:r>
                      <a:r>
                        <a:rPr lang="en-US" sz="1100" b="0" i="0">
                          <a:solidFill>
                            <a:srgbClr val="000000"/>
                          </a:solidFill>
                          <a:effectLst/>
                          <a:latin typeface="Segoe UI" panose="020B0502040204020203" pitchFamily="34" charset="0"/>
                        </a:rPr>
                        <a:t>​</a:t>
                      </a:r>
                      <a:endParaRPr lang="en-US" b="0" i="0">
                        <a:solidFill>
                          <a:srgbClr val="000000"/>
                        </a:solidFill>
                        <a:effectLst/>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ase"/>
                      <a:r>
                        <a:rPr lang="en-US" sz="1100" b="0" i="0">
                          <a:solidFill>
                            <a:srgbClr val="000000"/>
                          </a:solidFill>
                          <a:effectLst/>
                          <a:latin typeface="Segoe UI" panose="020B0502040204020203" pitchFamily="34" charset="0"/>
                        </a:rPr>
                        <a:t>​</a:t>
                      </a:r>
                      <a:endParaRPr lang="en-US" b="0" i="0">
                        <a:solidFill>
                          <a:srgbClr val="000000"/>
                        </a:solidFill>
                        <a:effectLst/>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ase"/>
                      <a:r>
                        <a:rPr lang="en-US" sz="1100" b="0" i="0" u="none" strike="noStrike">
                          <a:solidFill>
                            <a:srgbClr val="000000"/>
                          </a:solidFill>
                          <a:effectLst/>
                          <a:latin typeface="Segoe UI" panose="020B0502040204020203" pitchFamily="34" charset="0"/>
                        </a:rPr>
                        <a:t>Nigeria</a:t>
                      </a:r>
                      <a:r>
                        <a:rPr lang="en-US" sz="1100" b="0" i="0">
                          <a:solidFill>
                            <a:srgbClr val="000000"/>
                          </a:solidFill>
                          <a:effectLst/>
                          <a:latin typeface="Segoe UI" panose="020B0502040204020203" pitchFamily="34" charset="0"/>
                        </a:rPr>
                        <a:t>​</a:t>
                      </a:r>
                      <a:endParaRPr lang="en-US" b="0" i="0">
                        <a:solidFill>
                          <a:srgbClr val="000000"/>
                        </a:solidFill>
                        <a:effectLst/>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4849092"/>
                  </a:ext>
                </a:extLst>
              </a:tr>
              <a:tr h="241741">
                <a:tc>
                  <a:txBody>
                    <a:bodyPr/>
                    <a:lstStyle/>
                    <a:p>
                      <a:pPr algn="l" fontAlgn="auto"/>
                      <a:r>
                        <a:rPr lang="en-US" sz="1100" b="0" i="0" u="sng" strike="noStrike">
                          <a:solidFill>
                            <a:srgbClr val="467886"/>
                          </a:solidFill>
                          <a:effectLst/>
                          <a:latin typeface="Segoe UI" panose="020B0502040204020203" pitchFamily="34" charset="0"/>
                          <a:hlinkClick r:id="rId14"/>
                        </a:rPr>
                        <a:t>M365 Community Day – Phoenix</a:t>
                      </a:r>
                      <a:r>
                        <a:rPr lang="en-US" sz="1100" b="0" i="0">
                          <a:solidFill>
                            <a:srgbClr val="467886"/>
                          </a:solidFill>
                          <a:effectLst/>
                          <a:latin typeface="Segoe UI" panose="020B0502040204020203" pitchFamily="34" charset="0"/>
                        </a:rPr>
                        <a:t>​</a:t>
                      </a:r>
                      <a:endParaRPr lang="en-US" sz="1100" b="0" i="0">
                        <a:solidFill>
                          <a:srgbClr val="000000"/>
                        </a:solidFill>
                        <a:effectLst/>
                        <a:latin typeface="Aptos" panose="020B0004020202020204"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ase"/>
                      <a:r>
                        <a:rPr lang="en-US" sz="1100" b="0" i="0" u="none" strike="noStrike">
                          <a:solidFill>
                            <a:srgbClr val="000000"/>
                          </a:solidFill>
                          <a:effectLst/>
                          <a:latin typeface="Segoe UI" panose="020B0502040204020203" pitchFamily="34" charset="0"/>
                        </a:rPr>
                        <a:t>1/13/2024</a:t>
                      </a:r>
                      <a:r>
                        <a:rPr lang="en-US" sz="1100" b="0" i="0">
                          <a:solidFill>
                            <a:srgbClr val="000000"/>
                          </a:solidFill>
                          <a:effectLst/>
                          <a:latin typeface="Segoe UI" panose="020B0502040204020203" pitchFamily="34" charset="0"/>
                        </a:rPr>
                        <a:t>​</a:t>
                      </a:r>
                      <a:endParaRPr lang="en-US" b="0" i="0">
                        <a:solidFill>
                          <a:srgbClr val="000000"/>
                        </a:solidFill>
                        <a:effectLst/>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ase"/>
                      <a:r>
                        <a:rPr lang="en-US" sz="1100" b="0" i="0" u="none" strike="noStrike">
                          <a:solidFill>
                            <a:srgbClr val="000000"/>
                          </a:solidFill>
                          <a:effectLst/>
                          <a:latin typeface="Segoe UI" panose="020B0502040204020203" pitchFamily="34" charset="0"/>
                        </a:rPr>
                        <a:t>1/13/2024</a:t>
                      </a:r>
                      <a:r>
                        <a:rPr lang="en-US" sz="1100" b="0" i="0">
                          <a:solidFill>
                            <a:srgbClr val="000000"/>
                          </a:solidFill>
                          <a:effectLst/>
                          <a:latin typeface="Segoe UI" panose="020B0502040204020203" pitchFamily="34" charset="0"/>
                        </a:rPr>
                        <a:t>​</a:t>
                      </a:r>
                      <a:endParaRPr lang="en-US" b="0" i="0">
                        <a:solidFill>
                          <a:srgbClr val="000000"/>
                        </a:solidFill>
                        <a:effectLst/>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l" defTabSz="914400" rtl="0" eaLnBrk="1" fontAlgn="base" latinLnBrk="0" hangingPunct="1"/>
                      <a:r>
                        <a:rPr lang="en-US" sz="1100" b="0" i="0" u="none" strike="noStrike" kern="1200">
                          <a:solidFill>
                            <a:srgbClr val="000000"/>
                          </a:solidFill>
                          <a:effectLst/>
                          <a:latin typeface="Segoe UI" panose="020B0502040204020203" pitchFamily="34" charset="0"/>
                          <a:ea typeface="+mn-ea"/>
                          <a:cs typeface="Segoe UI" panose="020B0502040204020203" pitchFamily="34" charset="0"/>
                        </a:rPr>
                        <a:t>Tempe​</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l" defTabSz="914400" rtl="0" eaLnBrk="1" fontAlgn="base" latinLnBrk="0" hangingPunct="1"/>
                      <a:r>
                        <a:rPr lang="en-US" sz="1100" b="0" i="0" u="none" strike="noStrike" kern="1200">
                          <a:solidFill>
                            <a:srgbClr val="000000"/>
                          </a:solidFill>
                          <a:effectLst/>
                          <a:latin typeface="Segoe UI" panose="020B0502040204020203" pitchFamily="34" charset="0"/>
                          <a:ea typeface="+mn-ea"/>
                          <a:cs typeface="Segoe UI" panose="020B0502040204020203" pitchFamily="34" charset="0"/>
                        </a:rPr>
                        <a:t>Arizona​</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l" defTabSz="914400" rtl="0" eaLnBrk="1" fontAlgn="base" latinLnBrk="0" hangingPunct="1"/>
                      <a:r>
                        <a:rPr lang="en-US" sz="1100" b="0" i="0" u="none" strike="noStrike" kern="1200" dirty="0">
                          <a:solidFill>
                            <a:srgbClr val="000000"/>
                          </a:solidFill>
                          <a:effectLst/>
                          <a:latin typeface="Segoe UI" panose="020B0502040204020203" pitchFamily="34" charset="0"/>
                          <a:ea typeface="+mn-ea"/>
                          <a:cs typeface="Segoe UI" panose="020B0502040204020203" pitchFamily="34" charset="0"/>
                        </a:rPr>
                        <a:t>United States​</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0133248"/>
                  </a:ext>
                </a:extLst>
              </a:tr>
            </a:tbl>
          </a:graphicData>
        </a:graphic>
      </p:graphicFrame>
    </p:spTree>
    <p:extLst>
      <p:ext uri="{BB962C8B-B14F-4D97-AF65-F5344CB8AC3E}">
        <p14:creationId xmlns:p14="http://schemas.microsoft.com/office/powerpoint/2010/main" val="39621380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7A541E-2EBB-445D-96A8-DD21BDA03342}"/>
              </a:ext>
            </a:extLst>
          </p:cNvPr>
          <p:cNvSpPr>
            <a:spLocks noGrp="1"/>
          </p:cNvSpPr>
          <p:nvPr>
            <p:ph type="title"/>
          </p:nvPr>
        </p:nvSpPr>
        <p:spPr>
          <a:xfrm>
            <a:off x="588263" y="498764"/>
            <a:ext cx="11018520" cy="553998"/>
          </a:xfrm>
        </p:spPr>
        <p:txBody>
          <a:bodyPr/>
          <a:lstStyle/>
          <a:p>
            <a:r>
              <a:rPr lang="en-US" sz="3600"/>
              <a:t>Microsoft 365 Champion Community news</a:t>
            </a:r>
          </a:p>
        </p:txBody>
      </p:sp>
      <p:sp>
        <p:nvSpPr>
          <p:cNvPr id="2" name="Text Placeholder 6">
            <a:extLst>
              <a:ext uri="{FF2B5EF4-FFF2-40B4-BE49-F238E27FC236}">
                <a16:creationId xmlns:a16="http://schemas.microsoft.com/office/drawing/2014/main" id="{863128B4-242F-EF53-1711-D25A4A7D57E8}"/>
              </a:ext>
            </a:extLst>
          </p:cNvPr>
          <p:cNvSpPr txBox="1">
            <a:spLocks/>
          </p:cNvSpPr>
          <p:nvPr/>
        </p:nvSpPr>
        <p:spPr>
          <a:xfrm>
            <a:off x="588262" y="1538468"/>
            <a:ext cx="5078380" cy="3961120"/>
          </a:xfrm>
          <a:prstGeom prst="rect">
            <a:avLst/>
          </a:prstGeom>
        </p:spPr>
        <p:txBody>
          <a:bodyPr lIns="91440" tIns="45720" rIns="91440" bIns="4572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800" b="0" i="0" u="none" strike="noStrike" kern="1200" cap="none" spc="0" normalizeH="0" baseline="0" noProof="0">
                <a:ln>
                  <a:noFill/>
                </a:ln>
                <a:solidFill>
                  <a:srgbClr val="1A1A1A"/>
                </a:solidFill>
                <a:effectLst/>
                <a:uLnTx/>
                <a:uFillTx/>
                <a:latin typeface="Segoe UI"/>
                <a:ea typeface="+mn-ea"/>
                <a:cs typeface="Segoe UI"/>
              </a:rPr>
              <a:t>See you at our next community call on November 28!</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lang="en-US">
              <a:solidFill>
                <a:srgbClr val="1A1A1A"/>
              </a:solidFill>
              <a:latin typeface="Segoe UI"/>
              <a:cs typeface="Segoe UI"/>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solidFill>
                  <a:srgbClr val="1A1A1A"/>
                </a:solidFill>
                <a:latin typeface="Segoe UI"/>
                <a:cs typeface="Segoe UI"/>
              </a:rPr>
              <a:t>November topic: Microsoft Ignite 2023 recap with Karah Burgess and Josh Leporati</a:t>
            </a:r>
            <a:endParaRPr kumimoji="0" lang="en-US" sz="2800" b="0" i="0" u="none" strike="noStrike" kern="1200" cap="none" spc="0" normalizeH="0" baseline="0" noProof="0">
              <a:ln>
                <a:noFill/>
              </a:ln>
              <a:solidFill>
                <a:srgbClr val="1A1A1A"/>
              </a:solidFill>
              <a:effectLst/>
              <a:uLnTx/>
              <a:uFillTx/>
              <a:latin typeface="Segoe UI"/>
              <a:ea typeface="+mn-ea"/>
              <a:cs typeface="Segoe UI"/>
            </a:endParaRPr>
          </a:p>
        </p:txBody>
      </p:sp>
      <p:sp>
        <p:nvSpPr>
          <p:cNvPr id="8" name="Text Placeholder 6">
            <a:extLst>
              <a:ext uri="{FF2B5EF4-FFF2-40B4-BE49-F238E27FC236}">
                <a16:creationId xmlns:a16="http://schemas.microsoft.com/office/drawing/2014/main" id="{193A4C49-58BC-4551-866A-7E97E1E1E5DC}"/>
              </a:ext>
            </a:extLst>
          </p:cNvPr>
          <p:cNvSpPr txBox="1">
            <a:spLocks/>
          </p:cNvSpPr>
          <p:nvPr/>
        </p:nvSpPr>
        <p:spPr>
          <a:xfrm>
            <a:off x="6039023" y="1538468"/>
            <a:ext cx="5515509" cy="4691379"/>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2800" b="0" i="0" u="none" strike="noStrike" kern="1200" cap="none" spc="0" normalizeH="0" baseline="0" noProof="0">
                <a:ln>
                  <a:noFill/>
                </a:ln>
                <a:solidFill>
                  <a:srgbClr val="1A1A1A"/>
                </a:solidFill>
                <a:effectLst/>
                <a:uLnTx/>
                <a:uFillTx/>
                <a:latin typeface="Segoe UI" panose="020B0502040204020203" pitchFamily="34" charset="0"/>
                <a:ea typeface="+mn-ea"/>
                <a:cs typeface="Segoe UI" panose="020B0502040204020203" pitchFamily="34" charset="0"/>
              </a:rPr>
              <a:t>Top asks:</a:t>
            </a: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Complete our monthly call survey: </a:t>
            </a: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2"/>
              </a:rPr>
              <a:t>https://aka.ms/Microsoft365ChampionCallFeedback</a:t>
            </a:r>
            <a:endPar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Participate in the Driving Adoption Community:</a:t>
            </a: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3"/>
              </a:rPr>
              <a:t>https://aka.ms/DrivingAdoption</a:t>
            </a:r>
            <a:endPar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Invite colleagues to join the Champion Program: </a:t>
            </a: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4"/>
              </a:rPr>
              <a:t>https://aka.ms/M365Champions</a:t>
            </a:r>
            <a:endPar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p:txBody>
      </p:sp>
      <p:cxnSp>
        <p:nvCxnSpPr>
          <p:cNvPr id="10" name="Straight Connector 9">
            <a:extLst>
              <a:ext uri="{FF2B5EF4-FFF2-40B4-BE49-F238E27FC236}">
                <a16:creationId xmlns:a16="http://schemas.microsoft.com/office/drawing/2014/main" id="{6C52F4C4-E84A-40B9-B6C0-101D30DE8A71}"/>
              </a:ext>
              <a:ext uri="{C183D7F6-B498-43B3-948B-1728B52AA6E4}">
                <adec:decorative xmlns:adec="http://schemas.microsoft.com/office/drawing/2017/decorative" val="1"/>
              </a:ext>
            </a:extLst>
          </p:cNvPr>
          <p:cNvCxnSpPr>
            <a:cxnSpLocks/>
          </p:cNvCxnSpPr>
          <p:nvPr/>
        </p:nvCxnSpPr>
        <p:spPr>
          <a:xfrm>
            <a:off x="5767302" y="1371600"/>
            <a:ext cx="55419" cy="5029200"/>
          </a:xfrm>
          <a:prstGeom prst="line">
            <a:avLst/>
          </a:prstGeom>
          <a:ln>
            <a:solidFill>
              <a:schemeClr val="bg2">
                <a:lumMod val="10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2594773"/>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MS logo white - EMF" descr="Microsoft logo white text version">
            <a:extLst>
              <a:ext uri="{FF2B5EF4-FFF2-40B4-BE49-F238E27FC236}">
                <a16:creationId xmlns:a16="http://schemas.microsoft.com/office/drawing/2014/main" id="{2499A494-99B9-AE36-B575-7E3096C23ED1}"/>
              </a:ext>
            </a:extLst>
          </p:cNvPr>
          <p:cNvPicPr>
            <a:picLocks noChangeAspect="1"/>
          </p:cNvPicPr>
          <p:nvPr/>
        </p:nvPicPr>
        <p:blipFill rotWithShape="1">
          <a:blip r:embed="rId2"/>
          <a:srcRect r="78155"/>
          <a:stretch/>
        </p:blipFill>
        <p:spPr bwMode="black">
          <a:xfrm>
            <a:off x="539750" y="486480"/>
            <a:ext cx="298450" cy="292608"/>
          </a:xfrm>
          <a:prstGeom prst="rect">
            <a:avLst/>
          </a:prstGeom>
        </p:spPr>
      </p:pic>
      <p:sp>
        <p:nvSpPr>
          <p:cNvPr id="5" name="TextBox 4">
            <a:extLst>
              <a:ext uri="{FF2B5EF4-FFF2-40B4-BE49-F238E27FC236}">
                <a16:creationId xmlns:a16="http://schemas.microsoft.com/office/drawing/2014/main" id="{BCAB8F01-68EE-949C-0AD1-B9723681B280}"/>
              </a:ext>
            </a:extLst>
          </p:cNvPr>
          <p:cNvSpPr txBox="1"/>
          <p:nvPr/>
        </p:nvSpPr>
        <p:spPr>
          <a:xfrm>
            <a:off x="707264" y="371174"/>
            <a:ext cx="6366235" cy="523222"/>
          </a:xfrm>
          <a:prstGeom prst="rect">
            <a:avLst/>
          </a:prstGeom>
          <a:noFill/>
        </p:spPr>
        <p:txBody>
          <a:bodyPr wrap="square" lIns="91440" tIns="45721" rIns="91440" bIns="45721" rtlCol="0" anchor="t">
            <a:spAutoFit/>
          </a:bodyPr>
          <a:lstStyle/>
          <a:p>
            <a:pPr marL="0" marR="0" lvl="0" indent="0" algn="r" defTabSz="914411"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Segoe UI Semibold"/>
                <a:ea typeface="+mn-ea"/>
                <a:cs typeface="Segoe UI Semibold"/>
              </a:rPr>
              <a:t>Microsoft 365 Champion Community </a:t>
            </a:r>
            <a:endParaRPr kumimoji="0" lang="en-US" sz="2800" b="0"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7" name="TextBox 6">
            <a:extLst>
              <a:ext uri="{FF2B5EF4-FFF2-40B4-BE49-F238E27FC236}">
                <a16:creationId xmlns:a16="http://schemas.microsoft.com/office/drawing/2014/main" id="{1EE48CD7-A089-923E-A598-1C6FBBE7E0FB}"/>
              </a:ext>
            </a:extLst>
          </p:cNvPr>
          <p:cNvSpPr txBox="1"/>
          <p:nvPr/>
        </p:nvSpPr>
        <p:spPr>
          <a:xfrm>
            <a:off x="838200" y="861690"/>
            <a:ext cx="5618804" cy="369462"/>
          </a:xfrm>
          <a:prstGeom prst="rect">
            <a:avLst/>
          </a:prstGeom>
          <a:noFill/>
        </p:spPr>
        <p:txBody>
          <a:bodyPr wrap="square" lIns="91440" tIns="45721" rIns="91440" bIns="45721" rtlCol="0" anchor="t">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kumimoji="0" lang="en-US" sz="1801" b="0" i="0" u="none" strike="noStrike" kern="1200" cap="none" spc="0" normalizeH="0" baseline="0" noProof="0">
                <a:ln>
                  <a:noFill/>
                </a:ln>
                <a:solidFill>
                  <a:srgbClr val="E6E6E6"/>
                </a:solidFill>
                <a:effectLst/>
                <a:uLnTx/>
                <a:uFillTx/>
                <a:latin typeface="Segoe UI Light"/>
                <a:ea typeface="+mn-ea"/>
                <a:cs typeface="Segoe UI Light"/>
              </a:rPr>
              <a:t>Learn more. Do more. Achieve more, together.</a:t>
            </a:r>
          </a:p>
        </p:txBody>
      </p:sp>
      <p:sp>
        <p:nvSpPr>
          <p:cNvPr id="2" name="Title 1">
            <a:extLst>
              <a:ext uri="{FF2B5EF4-FFF2-40B4-BE49-F238E27FC236}">
                <a16:creationId xmlns:a16="http://schemas.microsoft.com/office/drawing/2014/main" id="{AA1064EC-156E-F684-95C1-C6CE9744B310}"/>
              </a:ext>
            </a:extLst>
          </p:cNvPr>
          <p:cNvSpPr>
            <a:spLocks noGrp="1"/>
          </p:cNvSpPr>
          <p:nvPr>
            <p:ph type="title" idx="4294967295"/>
          </p:nvPr>
        </p:nvSpPr>
        <p:spPr>
          <a:xfrm>
            <a:off x="539750" y="1947863"/>
            <a:ext cx="10572750" cy="1724025"/>
          </a:xfrm>
        </p:spPr>
        <p:txBody>
          <a:bodyPr/>
          <a:lstStyle/>
          <a:p>
            <a:r>
              <a:rPr lang="en-US" sz="2800" dirty="0">
                <a:gradFill>
                  <a:gsLst>
                    <a:gs pos="1250">
                      <a:srgbClr val="FFFFFF"/>
                    </a:gs>
                    <a:gs pos="100000">
                      <a:srgbClr val="FFFFFF"/>
                    </a:gs>
                  </a:gsLst>
                  <a:lin ang="5400000" scaled="0"/>
                </a:gradFill>
                <a:latin typeface="+mn-lt"/>
              </a:rPr>
              <a:t>Thanks for attending! We’d love your feedback on today’s call and hear ways we can make future calls even better!</a:t>
            </a:r>
            <a:br>
              <a:rPr lang="en-US" sz="2800" dirty="0">
                <a:gradFill>
                  <a:gsLst>
                    <a:gs pos="1250">
                      <a:srgbClr val="FFFFFF"/>
                    </a:gs>
                    <a:gs pos="100000">
                      <a:srgbClr val="FFFFFF"/>
                    </a:gs>
                  </a:gsLst>
                  <a:lin ang="5400000" scaled="0"/>
                </a:gradFill>
                <a:latin typeface="+mn-lt"/>
              </a:rPr>
            </a:br>
            <a:br>
              <a:rPr lang="en-US" sz="2800" dirty="0">
                <a:solidFill>
                  <a:srgbClr val="FFFFFF"/>
                </a:solidFill>
                <a:latin typeface="+mn-lt"/>
              </a:rPr>
            </a:br>
            <a:r>
              <a:rPr lang="en-US" sz="2800" dirty="0">
                <a:solidFill>
                  <a:srgbClr val="FFFFFF"/>
                </a:solidFill>
                <a:latin typeface="+mn-lt"/>
                <a:ea typeface="+mn-lt"/>
                <a:cs typeface="Segoe UI"/>
                <a:hlinkClick r:id="rId3">
                  <a:extLst>
                    <a:ext uri="{A12FA001-AC4F-418D-AE19-62706E023703}">
                      <ahyp:hlinkClr xmlns:ahyp="http://schemas.microsoft.com/office/drawing/2018/hyperlinkcolor" val="tx"/>
                    </a:ext>
                  </a:extLst>
                </a:hlinkClick>
              </a:rPr>
              <a:t>https://aka.ms/Microsoft365ChampionCallFeedback</a:t>
            </a:r>
            <a:r>
              <a:rPr lang="en-US" sz="2800" dirty="0">
                <a:solidFill>
                  <a:srgbClr val="FFFFFF"/>
                </a:solidFill>
                <a:latin typeface="+mn-lt"/>
                <a:ea typeface="+mn-lt"/>
                <a:cs typeface="Segoe UI"/>
              </a:rPr>
              <a:t> </a:t>
            </a:r>
            <a:endParaRPr lang="en-US" sz="2800" dirty="0">
              <a:latin typeface="+mn-lt"/>
            </a:endParaRPr>
          </a:p>
        </p:txBody>
      </p:sp>
      <p:cxnSp>
        <p:nvCxnSpPr>
          <p:cNvPr id="12" name="Straight Arrow Connector 11">
            <a:extLst>
              <a:ext uri="{FF2B5EF4-FFF2-40B4-BE49-F238E27FC236}">
                <a16:creationId xmlns:a16="http://schemas.microsoft.com/office/drawing/2014/main" id="{7E5292EA-340F-9BC8-6D63-F22E34A4F874}"/>
              </a:ext>
              <a:ext uri="{C183D7F6-B498-43B3-948B-1728B52AA6E4}">
                <adec:decorative xmlns:adec="http://schemas.microsoft.com/office/drawing/2017/decorative" val="1"/>
              </a:ext>
            </a:extLst>
          </p:cNvPr>
          <p:cNvCxnSpPr/>
          <p:nvPr/>
        </p:nvCxnSpPr>
        <p:spPr>
          <a:xfrm>
            <a:off x="688975" y="5181600"/>
            <a:ext cx="10321925"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981A70D-16C0-DB04-77F8-037A709DF060}"/>
              </a:ext>
            </a:extLst>
          </p:cNvPr>
          <p:cNvSpPr txBox="1"/>
          <p:nvPr/>
        </p:nvSpPr>
        <p:spPr>
          <a:xfrm>
            <a:off x="838200" y="5435600"/>
            <a:ext cx="9918700" cy="61555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Now, </a:t>
            </a:r>
            <a:r>
              <a:rPr kumimoji="0" lang="en-US" sz="2000" b="1"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let’s meet</a:t>
            </a:r>
            <a:r>
              <a:rPr kumimoji="0" lang="en-US" sz="20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 Stay on to join our open discussion and feel free to come on video and off mute.</a:t>
            </a:r>
          </a:p>
        </p:txBody>
      </p:sp>
    </p:spTree>
    <p:extLst>
      <p:ext uri="{BB962C8B-B14F-4D97-AF65-F5344CB8AC3E}">
        <p14:creationId xmlns:p14="http://schemas.microsoft.com/office/powerpoint/2010/main" val="1440723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writing on a whiteboard.">
            <a:extLst>
              <a:ext uri="{FF2B5EF4-FFF2-40B4-BE49-F238E27FC236}">
                <a16:creationId xmlns:a16="http://schemas.microsoft.com/office/drawing/2014/main" id="{70155FED-4B6C-9B51-E65E-654329C5E8CC}"/>
              </a:ext>
            </a:extLst>
          </p:cNvPr>
          <p:cNvPicPr>
            <a:picLocks noChangeAspect="1"/>
          </p:cNvPicPr>
          <p:nvPr/>
        </p:nvPicPr>
        <p:blipFill rotWithShape="1">
          <a:blip r:embed="rId2"/>
          <a:srcRect l="35457" r="16157"/>
          <a:stretch/>
        </p:blipFill>
        <p:spPr>
          <a:xfrm>
            <a:off x="0" y="0"/>
            <a:ext cx="4981303" cy="6858000"/>
          </a:xfrm>
          <a:prstGeom prst="rect">
            <a:avLst/>
          </a:prstGeom>
        </p:spPr>
      </p:pic>
      <p:sp>
        <p:nvSpPr>
          <p:cNvPr id="2" name="Title 1">
            <a:extLst>
              <a:ext uri="{FF2B5EF4-FFF2-40B4-BE49-F238E27FC236}">
                <a16:creationId xmlns:a16="http://schemas.microsoft.com/office/drawing/2014/main" id="{835FFE39-9F49-CA45-AB77-955AEC2E8742}"/>
              </a:ext>
            </a:extLst>
          </p:cNvPr>
          <p:cNvSpPr>
            <a:spLocks noGrp="1"/>
          </p:cNvSpPr>
          <p:nvPr>
            <p:ph type="title"/>
          </p:nvPr>
        </p:nvSpPr>
        <p:spPr>
          <a:xfrm>
            <a:off x="5580452" y="516181"/>
            <a:ext cx="5212080" cy="430887"/>
          </a:xfrm>
        </p:spPr>
        <p:txBody>
          <a:bodyPr>
            <a:noAutofit/>
          </a:bodyPr>
          <a:lstStyle/>
          <a:p>
            <a:r>
              <a:rPr lang="en-US" sz="3600" dirty="0">
                <a:solidFill>
                  <a:srgbClr val="1A1A1A"/>
                </a:solidFill>
                <a:latin typeface="Segoe UI Semibold" panose="020B0702040204020203" pitchFamily="34" charset="0"/>
                <a:cs typeface="Segoe UI Semibold" panose="020B0702040204020203" pitchFamily="34" charset="0"/>
              </a:rPr>
              <a:t>Agenda</a:t>
            </a:r>
          </a:p>
        </p:txBody>
      </p:sp>
      <p:sp>
        <p:nvSpPr>
          <p:cNvPr id="4" name="Text Placeholder 3">
            <a:extLst>
              <a:ext uri="{FF2B5EF4-FFF2-40B4-BE49-F238E27FC236}">
                <a16:creationId xmlns:a16="http://schemas.microsoft.com/office/drawing/2014/main" id="{C92F00AA-CA86-AD4C-8F6C-E492BF085A71}"/>
              </a:ext>
            </a:extLst>
          </p:cNvPr>
          <p:cNvSpPr>
            <a:spLocks noGrp="1"/>
          </p:cNvSpPr>
          <p:nvPr>
            <p:ph type="body" sz="quarter" idx="12"/>
          </p:nvPr>
        </p:nvSpPr>
        <p:spPr>
          <a:xfrm>
            <a:off x="5628640" y="1439070"/>
            <a:ext cx="6034442" cy="1415772"/>
          </a:xfrm>
        </p:spPr>
        <p:txBody>
          <a:bodyPr vert="horz" wrap="square" lIns="91440" tIns="45720" rIns="91440" bIns="45720" rtlCol="0" anchor="t">
            <a:spAutoFit/>
          </a:bodyPr>
          <a:lstStyle/>
          <a:p>
            <a:pPr marL="914400" indent="-914400">
              <a:lnSpc>
                <a:spcPct val="100000"/>
              </a:lnSpc>
              <a:spcBef>
                <a:spcPts val="1200"/>
              </a:spcBef>
            </a:pPr>
            <a:r>
              <a:rPr kumimoji="0" lang="en-US" sz="1400" b="0" i="0" u="none" strike="noStrike" kern="1200" cap="none" spc="-50" normalizeH="0" baseline="0" noProof="0">
                <a:ln w="3175">
                  <a:noFill/>
                </a:ln>
                <a:solidFill>
                  <a:schemeClr val="tx1"/>
                </a:solidFill>
                <a:effectLst/>
                <a:uLnTx/>
                <a:uFillTx/>
                <a:latin typeface="Segoe UI Semibold"/>
                <a:ea typeface="+mn-ea"/>
                <a:cs typeface="Segoe UI" pitchFamily="34" charset="0"/>
              </a:rPr>
              <a:t>Power Pages </a:t>
            </a:r>
            <a:r>
              <a:rPr lang="en-US" sz="1400">
                <a:solidFill>
                  <a:schemeClr val="tx1"/>
                </a:solidFill>
                <a:latin typeface="Segoe UI Semibold"/>
                <a:cs typeface="Segoe UI Semibold"/>
              </a:rPr>
              <a:t>| </a:t>
            </a:r>
            <a:r>
              <a:rPr lang="en-US" sz="1400">
                <a:latin typeface="Segoe UI Emoji" panose="020B0502040204020203" pitchFamily="34" charset="0"/>
                <a:ea typeface="Segoe UI Emoji" panose="020B0502040204020203" pitchFamily="34" charset="0"/>
              </a:rPr>
              <a:t>Priya Vaidyanathan, Sandeep </a:t>
            </a:r>
            <a:r>
              <a:rPr lang="en-US" sz="1400" err="1">
                <a:latin typeface="Segoe UI Emoji" panose="020B0502040204020203" pitchFamily="34" charset="0"/>
                <a:ea typeface="Segoe UI Emoji" panose="020B0502040204020203" pitchFamily="34" charset="0"/>
              </a:rPr>
              <a:t>Dhanrajani</a:t>
            </a:r>
            <a:r>
              <a:rPr lang="en-US" sz="1400">
                <a:latin typeface="Segoe UI Emoji" panose="020B0502040204020203" pitchFamily="34" charset="0"/>
                <a:ea typeface="Segoe UI Emoji" panose="020B0502040204020203" pitchFamily="34" charset="0"/>
              </a:rPr>
              <a:t> and Tamay Bhagwat</a:t>
            </a:r>
          </a:p>
          <a:p>
            <a:pPr marL="914400" indent="-914400">
              <a:lnSpc>
                <a:spcPct val="100000"/>
              </a:lnSpc>
              <a:spcBef>
                <a:spcPts val="1200"/>
              </a:spcBef>
            </a:pPr>
            <a:r>
              <a:rPr lang="en-US" sz="1400">
                <a:solidFill>
                  <a:srgbClr val="1A1A1A"/>
                </a:solidFill>
                <a:latin typeface="Segoe UI Semibold"/>
                <a:cs typeface="Segoe UI Semibold"/>
              </a:rPr>
              <a:t>Mic</a:t>
            </a:r>
            <a:r>
              <a:rPr lang="en-US" sz="1400">
                <a:solidFill>
                  <a:schemeClr val="tx1"/>
                </a:solidFill>
                <a:latin typeface="Segoe UI Semibold"/>
                <a:cs typeface="Segoe UI Semibold"/>
              </a:rPr>
              <a:t>rosoft 365 updates | </a:t>
            </a:r>
            <a:r>
              <a:rPr lang="en-US" sz="1400">
                <a:solidFill>
                  <a:schemeClr val="tx1"/>
                </a:solidFill>
                <a:latin typeface="Segoe UI" panose="020B0502040204020203" pitchFamily="34" charset="0"/>
                <a:cs typeface="Segoe UI" panose="020B0502040204020203" pitchFamily="34" charset="0"/>
              </a:rPr>
              <a:t>Top new features releases across Microsoft 365</a:t>
            </a:r>
          </a:p>
          <a:p>
            <a:pPr marL="914400" indent="-914400">
              <a:lnSpc>
                <a:spcPct val="100000"/>
              </a:lnSpc>
              <a:spcBef>
                <a:spcPts val="1200"/>
              </a:spcBef>
            </a:pPr>
            <a:r>
              <a:rPr lang="en-US" sz="1400">
                <a:solidFill>
                  <a:srgbClr val="1A1A1A"/>
                </a:solidFill>
                <a:latin typeface="Segoe UI Semibold"/>
                <a:cs typeface="Segoe UI Semibold"/>
              </a:rPr>
              <a:t>Community events &amp; updates</a:t>
            </a:r>
          </a:p>
          <a:p>
            <a:pPr marL="914400" indent="-914400">
              <a:lnSpc>
                <a:spcPct val="100000"/>
              </a:lnSpc>
              <a:spcBef>
                <a:spcPts val="1200"/>
              </a:spcBef>
            </a:pPr>
            <a:r>
              <a:rPr lang="en-US" sz="1400">
                <a:solidFill>
                  <a:srgbClr val="1A1A1A"/>
                </a:solidFill>
                <a:latin typeface="Segoe UI Semibold"/>
                <a:cs typeface="Segoe UI Semibold"/>
              </a:rPr>
              <a:t>Open discussion forum</a:t>
            </a:r>
          </a:p>
        </p:txBody>
      </p:sp>
      <p:sp>
        <p:nvSpPr>
          <p:cNvPr id="7" name="TextBox 6">
            <a:extLst>
              <a:ext uri="{FF2B5EF4-FFF2-40B4-BE49-F238E27FC236}">
                <a16:creationId xmlns:a16="http://schemas.microsoft.com/office/drawing/2014/main" id="{2564722C-1FE5-054C-D0CA-43ADBD1EA7F8}"/>
              </a:ext>
            </a:extLst>
          </p:cNvPr>
          <p:cNvSpPr txBox="1"/>
          <p:nvPr/>
        </p:nvSpPr>
        <p:spPr>
          <a:xfrm>
            <a:off x="5628640" y="5965498"/>
            <a:ext cx="4415245" cy="523220"/>
          </a:xfrm>
          <a:prstGeom prst="rect">
            <a:avLst/>
          </a:prstGeom>
          <a:noFill/>
        </p:spPr>
        <p:txBody>
          <a:bodyPr wrap="square" lIns="91440" tIns="45720" rIns="91440" bIns="45720" rtlCol="0">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Find resources from previous calls here:</a:t>
            </a:r>
          </a:p>
          <a:p>
            <a:pPr marL="0" marR="0" lvl="0" indent="0" algn="l" defTabSz="91441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hlinkClick r:id="rId3"/>
              </a:rPr>
              <a:t>https://aka.ms/M365ChampionResources</a:t>
            </a:r>
            <a:endPar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223991403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AF1EB-9564-66A0-04C7-C51E5D3EE92F}"/>
              </a:ext>
            </a:extLst>
          </p:cNvPr>
          <p:cNvSpPr>
            <a:spLocks noGrp="1"/>
          </p:cNvSpPr>
          <p:nvPr>
            <p:ph type="title" idx="4294967295"/>
          </p:nvPr>
        </p:nvSpPr>
        <p:spPr>
          <a:xfrm>
            <a:off x="184151" y="371922"/>
            <a:ext cx="9865860" cy="15696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6600">
                  <a:solidFill>
                    <a:srgbClr val="0C1A69"/>
                  </a:solidFill>
                  <a:prstDash val="solid"/>
                </a:ln>
                <a:solidFill>
                  <a:srgbClr val="FFFFFF"/>
                </a:solidFill>
                <a:effectLst>
                  <a:outerShdw dist="38100" dir="2700000" algn="tl" rotWithShape="0">
                    <a:srgbClr val="0C1A69"/>
                  </a:outerShdw>
                </a:effectLst>
                <a:uLnTx/>
                <a:uFillTx/>
                <a:latin typeface="Bahnschrift"/>
                <a:ea typeface="+mn-ea"/>
                <a:cs typeface="+mn-cs"/>
              </a:rPr>
              <a:t>Open call For Microsoft Community Regional Leads</a:t>
            </a:r>
            <a:endParaRPr kumimoji="0" lang="en-US" sz="4800" b="1" i="0" u="none" strike="noStrike" kern="1200" cap="none" spc="0" normalizeH="0" baseline="0" noProof="0" dirty="0">
              <a:ln w="6600">
                <a:solidFill>
                  <a:srgbClr val="0C1A69"/>
                </a:solidFill>
                <a:prstDash val="solid"/>
              </a:ln>
              <a:solidFill>
                <a:srgbClr val="FFFFFF"/>
              </a:solidFill>
              <a:effectLst>
                <a:outerShdw dist="38100" dir="2700000" algn="tl" rotWithShape="0">
                  <a:srgbClr val="0C1A69"/>
                </a:outerShdw>
              </a:effectLst>
              <a:uLnTx/>
              <a:uFillTx/>
              <a:latin typeface="Bierstadt"/>
              <a:ea typeface="+mn-ea"/>
              <a:cs typeface="+mn-cs"/>
            </a:endParaRPr>
          </a:p>
        </p:txBody>
      </p:sp>
      <p:pic>
        <p:nvPicPr>
          <p:cNvPr id="9" name="Picture 8" descr="Icon for the Microsoft Global Community Initiative.">
            <a:extLst>
              <a:ext uri="{FF2B5EF4-FFF2-40B4-BE49-F238E27FC236}">
                <a16:creationId xmlns:a16="http://schemas.microsoft.com/office/drawing/2014/main" id="{46B83B8D-4885-0AA6-690D-D0E15FC5C9C8}"/>
              </a:ext>
            </a:extLst>
          </p:cNvPr>
          <p:cNvPicPr>
            <a:picLocks noChangeAspect="1"/>
          </p:cNvPicPr>
          <p:nvPr/>
        </p:nvPicPr>
        <p:blipFill>
          <a:blip r:embed="rId2"/>
          <a:stretch>
            <a:fillRect/>
          </a:stretch>
        </p:blipFill>
        <p:spPr>
          <a:xfrm>
            <a:off x="10050010" y="87970"/>
            <a:ext cx="2141989" cy="1342369"/>
          </a:xfrm>
          <a:prstGeom prst="rect">
            <a:avLst/>
          </a:prstGeom>
          <a:pattFill prst="ltUpDiag">
            <a:fgClr>
              <a:schemeClr val="accent6"/>
            </a:fgClr>
            <a:bgClr>
              <a:schemeClr val="bg1"/>
            </a:bgClr>
          </a:pattFill>
          <a:effectLst>
            <a:glow>
              <a:schemeClr val="accent5"/>
            </a:glow>
            <a:softEdge rad="266700"/>
          </a:effectLst>
        </p:spPr>
      </p:pic>
      <p:pic>
        <p:nvPicPr>
          <p:cNvPr id="77" name="Picture Placeholder 76" descr="A tree with colorful hands">
            <a:extLst>
              <a:ext uri="{FF2B5EF4-FFF2-40B4-BE49-F238E27FC236}">
                <a16:creationId xmlns:a16="http://schemas.microsoft.com/office/drawing/2014/main" id="{2F849723-3772-4844-AB3A-EF3DFAF34B83}"/>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5992" r="14201"/>
          <a:stretch/>
        </p:blipFill>
        <p:spPr>
          <a:xfrm flipH="1">
            <a:off x="0" y="1733550"/>
            <a:ext cx="3946600" cy="5124450"/>
          </a:xfrm>
        </p:spPr>
      </p:pic>
      <p:sp>
        <p:nvSpPr>
          <p:cNvPr id="17" name="Text Placeholder 16">
            <a:extLst>
              <a:ext uri="{FF2B5EF4-FFF2-40B4-BE49-F238E27FC236}">
                <a16:creationId xmlns:a16="http://schemas.microsoft.com/office/drawing/2014/main" id="{75B1C734-42CB-4311-8905-2F41D09107C7}"/>
              </a:ext>
            </a:extLst>
          </p:cNvPr>
          <p:cNvSpPr>
            <a:spLocks noGrp="1"/>
          </p:cNvSpPr>
          <p:nvPr>
            <p:ph type="body" sz="quarter" idx="15"/>
          </p:nvPr>
        </p:nvSpPr>
        <p:spPr>
          <a:xfrm>
            <a:off x="4229100" y="2108200"/>
            <a:ext cx="7503355" cy="4223055"/>
          </a:xfrm>
        </p:spPr>
        <p:txBody>
          <a:bodyPr>
            <a:normAutofit fontScale="85000" lnSpcReduction="10000"/>
          </a:bodyPr>
          <a:lstStyle/>
          <a:p>
            <a:pPr>
              <a:lnSpc>
                <a:spcPct val="120000"/>
              </a:lnSpc>
              <a:spcBef>
                <a:spcPts val="0"/>
              </a:spcBef>
            </a:pPr>
            <a:r>
              <a:rPr lang="en-ZA">
                <a:solidFill>
                  <a:schemeClr val="bg1"/>
                </a:solidFill>
                <a:latin typeface="Segoe UI" panose="020B0502040204020203" pitchFamily="34" charset="0"/>
                <a:cs typeface="Segoe UI" panose="020B0502040204020203" pitchFamily="34" charset="0"/>
              </a:rPr>
              <a:t>Apply to be a Microsoft Global</a:t>
            </a:r>
            <a:r>
              <a:rPr lang="en-US">
                <a:solidFill>
                  <a:schemeClr val="bg1"/>
                </a:solidFill>
                <a:latin typeface="Segoe UI" panose="020B0502040204020203" pitchFamily="34" charset="0"/>
                <a:cs typeface="Segoe UI" panose="020B0502040204020203" pitchFamily="34" charset="0"/>
              </a:rPr>
              <a:t> Community Regional Lead and part of the Microsoft Community Advisory Board.</a:t>
            </a:r>
          </a:p>
          <a:p>
            <a:pPr>
              <a:lnSpc>
                <a:spcPct val="120000"/>
              </a:lnSpc>
              <a:spcBef>
                <a:spcPts val="0"/>
              </a:spcBef>
            </a:pPr>
            <a:endParaRPr lang="en-US">
              <a:solidFill>
                <a:schemeClr val="bg1"/>
              </a:solidFill>
              <a:latin typeface="Segoe UI" panose="020B0502040204020203" pitchFamily="34" charset="0"/>
              <a:cs typeface="Segoe UI" panose="020B0502040204020203" pitchFamily="34" charset="0"/>
            </a:endParaRPr>
          </a:p>
          <a:p>
            <a:pPr>
              <a:lnSpc>
                <a:spcPct val="120000"/>
              </a:lnSpc>
              <a:spcBef>
                <a:spcPts val="0"/>
              </a:spcBef>
            </a:pPr>
            <a:r>
              <a:rPr lang="en-US">
                <a:solidFill>
                  <a:schemeClr val="bg1"/>
                </a:solidFill>
                <a:latin typeface="Segoe UI" panose="020B0502040204020203" pitchFamily="34" charset="0"/>
                <a:cs typeface="Segoe UI" panose="020B0502040204020203" pitchFamily="34" charset="0"/>
              </a:rPr>
              <a:t>A MGCI Regional Lead is a working volunteer position that helps to create and support Community Days (</a:t>
            </a:r>
            <a:r>
              <a:rPr lang="en-US">
                <a:solidFill>
                  <a:schemeClr val="bg1"/>
                </a:solidFill>
                <a:latin typeface="Segoe UI" panose="020B0502040204020203" pitchFamily="34" charset="0"/>
                <a:cs typeface="Segoe UI" panose="020B0502040204020203" pitchFamily="34" charset="0"/>
                <a:hlinkClick r:id="rId5">
                  <a:extLst>
                    <a:ext uri="{A12FA001-AC4F-418D-AE19-62706E023703}">
                      <ahyp:hlinkClr xmlns:ahyp="http://schemas.microsoft.com/office/drawing/2018/hyperlinkcolor" val="tx"/>
                    </a:ext>
                  </a:extLst>
                </a:hlinkClick>
              </a:rPr>
              <a:t>communitydays.org</a:t>
            </a:r>
            <a:r>
              <a:rPr lang="en-US">
                <a:solidFill>
                  <a:schemeClr val="bg1"/>
                </a:solidFill>
                <a:latin typeface="Segoe UI" panose="020B0502040204020203" pitchFamily="34" charset="0"/>
                <a:cs typeface="Segoe UI" panose="020B0502040204020203" pitchFamily="34" charset="0"/>
              </a:rPr>
              <a:t>) events, spread the word about the Microsoft Community, and ensure global access to community resources. </a:t>
            </a:r>
          </a:p>
          <a:p>
            <a:pPr algn="ctr">
              <a:lnSpc>
                <a:spcPct val="120000"/>
              </a:lnSpc>
              <a:spcBef>
                <a:spcPts val="0"/>
              </a:spcBef>
            </a:pPr>
            <a:r>
              <a:rPr lang="en-US" sz="4500">
                <a:solidFill>
                  <a:schemeClr val="bg1"/>
                </a:solidFill>
                <a:latin typeface="Segoe UI" panose="020B0502040204020203" pitchFamily="34" charset="0"/>
                <a:cs typeface="Segoe UI" panose="020B0502040204020203" pitchFamily="34" charset="0"/>
              </a:rPr>
              <a:t>Apply now at</a:t>
            </a:r>
          </a:p>
          <a:p>
            <a:pPr algn="ctr">
              <a:lnSpc>
                <a:spcPct val="120000"/>
              </a:lnSpc>
              <a:spcBef>
                <a:spcPts val="0"/>
              </a:spcBef>
            </a:pPr>
            <a:r>
              <a:rPr lang="en-US" sz="4500">
                <a:latin typeface="Segoe UI" panose="020B0502040204020203" pitchFamily="34" charset="0"/>
                <a:cs typeface="Segoe UI" panose="020B0502040204020203" pitchFamily="34" charset="0"/>
              </a:rPr>
              <a:t> </a:t>
            </a:r>
            <a:r>
              <a:rPr lang="en-US" sz="4500">
                <a:solidFill>
                  <a:schemeClr val="bg1"/>
                </a:solidFill>
                <a:latin typeface="Segoe UI" panose="020B0502040204020203" pitchFamily="34" charset="0"/>
                <a:cs typeface="Segoe UI" panose="020B0502040204020203" pitchFamily="34" charset="0"/>
                <a:hlinkClick r:id="rId6">
                  <a:extLst>
                    <a:ext uri="{A12FA001-AC4F-418D-AE19-62706E023703}">
                      <ahyp:hlinkClr xmlns:ahyp="http://schemas.microsoft.com/office/drawing/2018/hyperlinkcolor" val="tx"/>
                    </a:ext>
                  </a:extLst>
                </a:hlinkClick>
              </a:rPr>
              <a:t>aka.ms/</a:t>
            </a:r>
            <a:r>
              <a:rPr lang="en-US" sz="4500" err="1">
                <a:solidFill>
                  <a:schemeClr val="bg1"/>
                </a:solidFill>
                <a:latin typeface="Segoe UI" panose="020B0502040204020203" pitchFamily="34" charset="0"/>
                <a:cs typeface="Segoe UI" panose="020B0502040204020203" pitchFamily="34" charset="0"/>
                <a:hlinkClick r:id="rId6">
                  <a:extLst>
                    <a:ext uri="{A12FA001-AC4F-418D-AE19-62706E023703}">
                      <ahyp:hlinkClr xmlns:ahyp="http://schemas.microsoft.com/office/drawing/2018/hyperlinkcolor" val="tx"/>
                    </a:ext>
                  </a:extLst>
                </a:hlinkClick>
              </a:rPr>
              <a:t>MGCIRegionalLead</a:t>
            </a:r>
            <a:endParaRPr lang="en-US" sz="450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034341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6E0DF4-E617-5049-BDC3-600DC32B2CD4}"/>
              </a:ext>
              <a:ext uri="{C183D7F6-B498-43B3-948B-1728B52AA6E4}">
                <adec:decorative xmlns:adec="http://schemas.microsoft.com/office/drawing/2017/decorative" val="1"/>
              </a:ext>
            </a:extLst>
          </p:cNvPr>
          <p:cNvSpPr/>
          <p:nvPr/>
        </p:nvSpPr>
        <p:spPr>
          <a:xfrm>
            <a:off x="5263616" y="0"/>
            <a:ext cx="6928384" cy="6858000"/>
          </a:xfrm>
          <a:prstGeom prst="rect">
            <a:avLst/>
          </a:prstGeom>
          <a:solidFill>
            <a:srgbClr val="282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7">
            <a:extLst>
              <a:ext uri="{FF2B5EF4-FFF2-40B4-BE49-F238E27FC236}">
                <a16:creationId xmlns:a16="http://schemas.microsoft.com/office/drawing/2014/main" id="{6DDD9564-F30B-D343-8052-157620E262DD}"/>
              </a:ext>
            </a:extLst>
          </p:cNvPr>
          <p:cNvSpPr txBox="1">
            <a:spLocks noGrp="1"/>
          </p:cNvSpPr>
          <p:nvPr>
            <p:ph type="title" idx="4294967295"/>
          </p:nvPr>
        </p:nvSpPr>
        <p:spPr>
          <a:xfrm>
            <a:off x="390752" y="1406090"/>
            <a:ext cx="4254059" cy="58896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333333"/>
                </a:solidFill>
                <a:effectLst/>
                <a:uLnTx/>
                <a:uFillTx/>
                <a:latin typeface="Segoe UI Semibold" panose="020B0702040204020203" pitchFamily="34" charset="0"/>
                <a:ea typeface="+mj-ea"/>
                <a:cs typeface="Segoe UI Semibold" panose="020B0702040204020203" pitchFamily="34" charset="0"/>
              </a:rPr>
              <a:t>Mondays at Microsoft with Karuana and Heather</a:t>
            </a:r>
            <a:endParaRPr kumimoji="0" lang="en-US" sz="2000" b="0" i="0" u="none" strike="noStrike" kern="1200" cap="none" spc="0" normalizeH="0" baseline="0" noProof="0">
              <a:ln>
                <a:noFill/>
              </a:ln>
              <a:solidFill>
                <a:srgbClr val="1A1A1A"/>
              </a:solidFill>
              <a:effectLst/>
              <a:uLnTx/>
              <a:uFillTx/>
              <a:latin typeface="Segoe UI Semibold" panose="020B0702040204020203" pitchFamily="34" charset="0"/>
              <a:ea typeface="+mj-ea"/>
              <a:cs typeface="Segoe UI Semibold" panose="020B0702040204020203" pitchFamily="34" charset="0"/>
            </a:endParaRPr>
          </a:p>
        </p:txBody>
      </p:sp>
      <p:sp>
        <p:nvSpPr>
          <p:cNvPr id="7" name="Rectangle 6">
            <a:extLst>
              <a:ext uri="{FF2B5EF4-FFF2-40B4-BE49-F238E27FC236}">
                <a16:creationId xmlns:a16="http://schemas.microsoft.com/office/drawing/2014/main" id="{44CB71D6-9FE2-0243-BA72-742954E340A2}"/>
              </a:ext>
              <a:ext uri="{C183D7F6-B498-43B3-948B-1728B52AA6E4}">
                <adec:decorative xmlns:adec="http://schemas.microsoft.com/office/drawing/2017/decorative" val="1"/>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538467" y="549650"/>
            <a:ext cx="1390491"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a:t>
            </a: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 </a:t>
            </a:r>
            <a:b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Community</a:t>
            </a:r>
            <a:endPar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sp>
        <p:nvSpPr>
          <p:cNvPr id="2" name="Text Placeholder 2">
            <a:extLst>
              <a:ext uri="{FF2B5EF4-FFF2-40B4-BE49-F238E27FC236}">
                <a16:creationId xmlns:a16="http://schemas.microsoft.com/office/drawing/2014/main" id="{8B487DE0-7908-4AE9-BFF2-24F6D7B86BA9}"/>
              </a:ext>
            </a:extLst>
          </p:cNvPr>
          <p:cNvSpPr txBox="1">
            <a:spLocks/>
          </p:cNvSpPr>
          <p:nvPr/>
        </p:nvSpPr>
        <p:spPr>
          <a:xfrm>
            <a:off x="390752" y="2257890"/>
            <a:ext cx="4247433" cy="3729671"/>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rPr>
              <a:t>Our </a:t>
            </a:r>
            <a:r>
              <a:rPr kumimoji="0" lang="en-US" sz="1400" b="0" i="1"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rPr>
              <a:t>Mondays at Microsoft</a:t>
            </a:r>
            <a:r>
              <a:rPr kumimoji="0" lang="en-US" sz="14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rPr>
              <a:t> show premiered on May 15! Karuana and Heather announced the new </a:t>
            </a:r>
            <a:r>
              <a:rPr kumimoji="0" lang="en-US" sz="14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hlinkClick r:id="rId3"/>
              </a:rPr>
              <a:t>Microsoft Community on LinkedIn</a:t>
            </a:r>
            <a:r>
              <a:rPr kumimoji="0" lang="en-US" sz="14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rPr>
              <a:t>, and this bi-weekly show will aggregate new product announcements and upcoming community events to drive technical skilling and engagement!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rPr>
              <a:t>Missed it? Click </a:t>
            </a:r>
            <a:r>
              <a:rPr kumimoji="0" lang="en-US" sz="14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hlinkClick r:id="rId4"/>
              </a:rPr>
              <a:t>here</a:t>
            </a:r>
            <a:r>
              <a:rPr kumimoji="0" lang="en-US" sz="14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rPr>
              <a:t> for all the Mondays at Microsoft recordings.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hlinkClick r:id="rId3"/>
              </a:rPr>
              <a:t>Click here</a:t>
            </a:r>
            <a:r>
              <a:rPr kumimoji="0" lang="en-US" sz="14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rPr>
              <a:t> to join the new Microsoft Community on LinkedIn so you can get ready for our next call.</a:t>
            </a:r>
            <a:endParaRPr kumimoji="0" lang="en-US" sz="1400" b="0" i="0" u="none" strike="noStrike" kern="1200" cap="none" spc="0" normalizeH="0" baseline="0" noProof="0">
              <a:ln>
                <a:noFill/>
              </a:ln>
              <a:solidFill>
                <a:srgbClr val="0D0D0D"/>
              </a:solidFill>
              <a:effectLst/>
              <a:uLnTx/>
              <a:uFillTx/>
              <a:latin typeface="-apple-system"/>
              <a:ea typeface="+mn-ea"/>
              <a:cs typeface="Segoe UI" panose="020B0502040204020203" pitchFamily="34" charset="0"/>
            </a:endParaRPr>
          </a:p>
        </p:txBody>
      </p:sp>
      <p:pic>
        <p:nvPicPr>
          <p:cNvPr id="6" name="Picture 5" descr="Promotional screenshot of the Mondays at Microsoft with Karuana and Heather's headshots.">
            <a:extLst>
              <a:ext uri="{FF2B5EF4-FFF2-40B4-BE49-F238E27FC236}">
                <a16:creationId xmlns:a16="http://schemas.microsoft.com/office/drawing/2014/main" id="{926DF1F5-9AD2-EB05-652A-DAB4567732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4026" y="1406091"/>
            <a:ext cx="7277973" cy="4093860"/>
          </a:xfrm>
          <a:prstGeom prst="rect">
            <a:avLst/>
          </a:prstGeom>
        </p:spPr>
      </p:pic>
      <p:sp>
        <p:nvSpPr>
          <p:cNvPr id="5" name="TextBox 4">
            <a:extLst>
              <a:ext uri="{FF2B5EF4-FFF2-40B4-BE49-F238E27FC236}">
                <a16:creationId xmlns:a16="http://schemas.microsoft.com/office/drawing/2014/main" id="{3033739B-2E0A-031E-258F-5BBCCD9F3B8D}"/>
              </a:ext>
            </a:extLst>
          </p:cNvPr>
          <p:cNvSpPr txBox="1"/>
          <p:nvPr/>
        </p:nvSpPr>
        <p:spPr>
          <a:xfrm>
            <a:off x="268221" y="5681167"/>
            <a:ext cx="4778513" cy="61555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Segoe UI"/>
                <a:ea typeface="+mn-ea"/>
                <a:cs typeface="Segoe UI"/>
              </a:rPr>
              <a:t>Find us on</a:t>
            </a:r>
            <a:endParaRPr kumimoji="0" lang="en-US" sz="2000" b="1" i="0" u="none" strike="noStrike" kern="1200" cap="none" spc="0" normalizeH="0" baseline="0" noProof="0">
              <a:ln>
                <a:noFill/>
              </a:ln>
              <a:solidFill>
                <a:srgbClr val="000000"/>
              </a:soli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Segoe UI"/>
                <a:ea typeface="+mn-ea"/>
                <a:cs typeface="+mn-cs"/>
                <a:hlinkClick r:id="rId6">
                  <a:extLst>
                    <a:ext uri="{A12FA001-AC4F-418D-AE19-62706E023703}">
                      <ahyp:hlinkClr xmlns:ahyp="http://schemas.microsoft.com/office/drawing/2018/hyperlinkcolor" val="tx"/>
                    </a:ext>
                  </a:extLst>
                </a:hlinkClick>
              </a:rPr>
              <a:t>https://aka.ms/MSCommunityLinkedIn</a:t>
            </a:r>
            <a:endParaRPr kumimoji="0" lang="en-US" sz="2000" b="0" i="0" u="none" strike="noStrike" kern="1200" cap="none" spc="0" normalizeH="0" baseline="0" noProof="0">
              <a:ln>
                <a:noFill/>
              </a:ln>
              <a:solidFill>
                <a:srgbClr val="000000"/>
              </a:solidFill>
              <a:effectLst/>
              <a:uLnTx/>
              <a:uFillTx/>
              <a:latin typeface="Segoe UI"/>
              <a:ea typeface="+mn-ea"/>
              <a:cs typeface="Segoe UI"/>
            </a:endParaRPr>
          </a:p>
        </p:txBody>
      </p:sp>
    </p:spTree>
    <p:extLst>
      <p:ext uri="{BB962C8B-B14F-4D97-AF65-F5344CB8AC3E}">
        <p14:creationId xmlns:p14="http://schemas.microsoft.com/office/powerpoint/2010/main" val="6558784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64DB2-4AD0-969C-22E5-6B3C79095C77}"/>
              </a:ext>
            </a:extLst>
          </p:cNvPr>
          <p:cNvSpPr>
            <a:spLocks noGrp="1"/>
          </p:cNvSpPr>
          <p:nvPr>
            <p:ph type="title"/>
          </p:nvPr>
        </p:nvSpPr>
        <p:spPr>
          <a:xfrm>
            <a:off x="588262" y="457200"/>
            <a:ext cx="6922470" cy="553998"/>
          </a:xfrm>
        </p:spPr>
        <p:txBody>
          <a:bodyPr>
            <a:noAutofit/>
          </a:bodyPr>
          <a:lstStyle/>
          <a:p>
            <a:r>
              <a:rPr lang="en-US" sz="3600" spc="-50">
                <a:ln w="3175">
                  <a:noFill/>
                </a:ln>
                <a:latin typeface="Segoe UI Semibold" panose="020B0702040204020203" pitchFamily="34" charset="0"/>
                <a:ea typeface="+mn-ea"/>
                <a:cs typeface="Segoe UI Semibold" panose="020B0702040204020203" pitchFamily="34" charset="0"/>
              </a:rPr>
              <a:t>Microsoft Community on LinkedIn</a:t>
            </a:r>
          </a:p>
        </p:txBody>
      </p:sp>
      <p:pic>
        <p:nvPicPr>
          <p:cNvPr id="11" name="Picture 10" descr="Logo for LinkedIn.">
            <a:extLst>
              <a:ext uri="{FF2B5EF4-FFF2-40B4-BE49-F238E27FC236}">
                <a16:creationId xmlns:a16="http://schemas.microsoft.com/office/drawing/2014/main" id="{044D8CDF-28ED-5EDD-AF32-A2A654D2AB92}"/>
              </a:ext>
            </a:extLst>
          </p:cNvPr>
          <p:cNvPicPr>
            <a:picLocks noChangeAspect="1"/>
          </p:cNvPicPr>
          <p:nvPr/>
        </p:nvPicPr>
        <p:blipFill>
          <a:blip r:embed="rId2"/>
          <a:stretch>
            <a:fillRect/>
          </a:stretch>
        </p:blipFill>
        <p:spPr>
          <a:xfrm>
            <a:off x="6929868" y="524074"/>
            <a:ext cx="744220" cy="418624"/>
          </a:xfrm>
          <a:prstGeom prst="rect">
            <a:avLst/>
          </a:prstGeom>
        </p:spPr>
      </p:pic>
      <p:sp>
        <p:nvSpPr>
          <p:cNvPr id="3" name="Text Placeholder 2">
            <a:extLst>
              <a:ext uri="{FF2B5EF4-FFF2-40B4-BE49-F238E27FC236}">
                <a16:creationId xmlns:a16="http://schemas.microsoft.com/office/drawing/2014/main" id="{7A2190C2-BEE0-34EC-36BB-E60073188C08}"/>
              </a:ext>
            </a:extLst>
          </p:cNvPr>
          <p:cNvSpPr>
            <a:spLocks noGrp="1"/>
          </p:cNvSpPr>
          <p:nvPr>
            <p:ph type="body" sz="quarter" idx="10"/>
          </p:nvPr>
        </p:nvSpPr>
        <p:spPr>
          <a:xfrm>
            <a:off x="588262" y="1127071"/>
            <a:ext cx="10160802" cy="1251625"/>
          </a:xfrm>
        </p:spPr>
        <p:txBody>
          <a:bodyPr vert="horz" wrap="square" lIns="0" tIns="0" rIns="0" bIns="0" rtlCol="0" anchor="t">
            <a:spAutoFit/>
          </a:bodyPr>
          <a:lstStyle/>
          <a:p>
            <a:pPr>
              <a:spcBef>
                <a:spcPts val="0"/>
              </a:spcBef>
              <a:spcAft>
                <a:spcPts val="2000"/>
              </a:spcAft>
              <a:buFont typeface="Arial" panose="020B0604020202020204" pitchFamily="34" charset="0"/>
              <a:buChar char="•"/>
            </a:pPr>
            <a:r>
              <a:rPr lang="en-US" sz="1600">
                <a:ea typeface="+mn-lt"/>
                <a:cs typeface="+mn-lt"/>
              </a:rPr>
              <a:t>Learn about community skilling events in one place, where you already are!</a:t>
            </a:r>
            <a:endParaRPr lang="en-US" sz="1600" b="1">
              <a:ea typeface="+mn-lt"/>
              <a:cs typeface="+mn-lt"/>
            </a:endParaRPr>
          </a:p>
          <a:p>
            <a:pPr>
              <a:spcBef>
                <a:spcPts val="0"/>
              </a:spcBef>
              <a:spcAft>
                <a:spcPts val="2000"/>
              </a:spcAft>
              <a:buFont typeface="Arial" panose="020B0604020202020204" pitchFamily="34" charset="0"/>
              <a:buChar char="•"/>
            </a:pPr>
            <a:r>
              <a:rPr lang="en-US" sz="1600">
                <a:ea typeface="+mn-lt"/>
                <a:cs typeface="+mn-lt"/>
              </a:rPr>
              <a:t>Watch </a:t>
            </a:r>
            <a:r>
              <a:rPr lang="en-US" sz="1600" b="1">
                <a:ea typeface="+mn-lt"/>
                <a:cs typeface="+mn-lt"/>
              </a:rPr>
              <a:t>Mondays at Microsoft</a:t>
            </a:r>
            <a:r>
              <a:rPr lang="en-US" sz="1600">
                <a:ea typeface="+mn-lt"/>
                <a:cs typeface="+mn-lt"/>
              </a:rPr>
              <a:t> with Karuana Gatimu and Heather Cook, highlighting product news and events</a:t>
            </a:r>
          </a:p>
          <a:p>
            <a:pPr>
              <a:spcBef>
                <a:spcPts val="0"/>
              </a:spcBef>
              <a:spcAft>
                <a:spcPts val="2000"/>
              </a:spcAft>
              <a:buFont typeface="Arial" panose="020B0604020202020204" pitchFamily="34" charset="0"/>
              <a:buChar char="•"/>
            </a:pPr>
            <a:r>
              <a:rPr lang="en-US" sz="1600">
                <a:ea typeface="+mn-lt"/>
                <a:cs typeface="+mn-lt"/>
              </a:rPr>
              <a:t>Connect with other community members in your local area and within your own company</a:t>
            </a:r>
            <a:endParaRPr lang="en-US" sz="1600"/>
          </a:p>
        </p:txBody>
      </p:sp>
      <p:pic>
        <p:nvPicPr>
          <p:cNvPr id="10" name="Picture 9" descr="Screenshot of the header for Microsoft Community on LinkedIn.">
            <a:extLst>
              <a:ext uri="{FF2B5EF4-FFF2-40B4-BE49-F238E27FC236}">
                <a16:creationId xmlns:a16="http://schemas.microsoft.com/office/drawing/2014/main" id="{2F9AB106-C24D-4A60-D09D-E5E09E17AA1D}"/>
              </a:ext>
            </a:extLst>
          </p:cNvPr>
          <p:cNvPicPr>
            <a:picLocks noChangeAspect="1"/>
          </p:cNvPicPr>
          <p:nvPr/>
        </p:nvPicPr>
        <p:blipFill rotWithShape="1">
          <a:blip r:embed="rId3"/>
          <a:srcRect l="2129" t="4097" r="1448"/>
          <a:stretch/>
        </p:blipFill>
        <p:spPr>
          <a:xfrm>
            <a:off x="1272194" y="2692908"/>
            <a:ext cx="8538113" cy="2878522"/>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8E247913-62F0-100A-ED6F-BCB472F329F7}"/>
              </a:ext>
            </a:extLst>
          </p:cNvPr>
          <p:cNvSpPr txBox="1"/>
          <p:nvPr/>
        </p:nvSpPr>
        <p:spPr>
          <a:xfrm>
            <a:off x="2236023" y="5693727"/>
            <a:ext cx="7294787"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a:ea typeface="+mn-ea"/>
                <a:cs typeface="+mn-cs"/>
                <a:hlinkClick r:id="rId4"/>
              </a:rPr>
              <a:t>https://aka.ms/MSCommunityLinkedIn</a:t>
            </a:r>
            <a:endParaRPr kumimoji="0" lang="en-US" sz="2800" b="0" i="0" u="none" strike="noStrike" kern="1200" cap="none" spc="0" normalizeH="0" baseline="0" noProof="0">
              <a:ln>
                <a:noFill/>
              </a:ln>
              <a:solidFill>
                <a:srgbClr val="000000"/>
              </a:solidFill>
              <a:effectLst/>
              <a:uLnTx/>
              <a:uFillTx/>
              <a:latin typeface="Segoe UI"/>
              <a:ea typeface="+mn-ea"/>
              <a:cs typeface="+mn-cs"/>
            </a:endParaRPr>
          </a:p>
        </p:txBody>
      </p:sp>
      <p:sp>
        <p:nvSpPr>
          <p:cNvPr id="6" name="TextBox 5">
            <a:extLst>
              <a:ext uri="{FF2B5EF4-FFF2-40B4-BE49-F238E27FC236}">
                <a16:creationId xmlns:a16="http://schemas.microsoft.com/office/drawing/2014/main" id="{F340B1BB-3F4D-D59F-8CD2-C43256CAA006}"/>
              </a:ext>
            </a:extLst>
          </p:cNvPr>
          <p:cNvSpPr txBox="1"/>
          <p:nvPr/>
        </p:nvSpPr>
        <p:spPr>
          <a:xfrm>
            <a:off x="3151837" y="6246911"/>
            <a:ext cx="5463160"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Segoe UI"/>
                <a:ea typeface="+mn-ea"/>
                <a:cs typeface="+mn-cs"/>
              </a:rPr>
              <a:t>#ProTip: </a:t>
            </a:r>
            <a:r>
              <a:rPr kumimoji="0" lang="en-US" sz="2000" b="0" i="0" u="none" strike="noStrike" kern="1200" cap="none" spc="0" normalizeH="0" baseline="0" noProof="0">
                <a:ln>
                  <a:noFill/>
                </a:ln>
                <a:solidFill>
                  <a:srgbClr val="000000"/>
                </a:solidFill>
                <a:effectLst/>
                <a:uLnTx/>
                <a:uFillTx/>
                <a:latin typeface="Segoe UI"/>
                <a:ea typeface="+mn-ea"/>
                <a:cs typeface="+mn-cs"/>
              </a:rPr>
              <a:t>Share with your colleagues and groups</a:t>
            </a:r>
          </a:p>
        </p:txBody>
      </p:sp>
    </p:spTree>
    <p:extLst>
      <p:ext uri="{BB962C8B-B14F-4D97-AF65-F5344CB8AC3E}">
        <p14:creationId xmlns:p14="http://schemas.microsoft.com/office/powerpoint/2010/main" val="295056915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50040"/>
        </a:solidFill>
        <a:effectLst/>
      </p:bgPr>
    </p:bg>
    <p:spTree>
      <p:nvGrpSpPr>
        <p:cNvPr id="1" name=""/>
        <p:cNvGrpSpPr/>
        <p:nvPr/>
      </p:nvGrpSpPr>
      <p:grpSpPr>
        <a:xfrm>
          <a:off x="0" y="0"/>
          <a:ext cx="0" cy="0"/>
          <a:chOff x="0" y="0"/>
          <a:chExt cx="0" cy="0"/>
        </a:xfrm>
      </p:grpSpPr>
      <p:grpSp>
        <p:nvGrpSpPr>
          <p:cNvPr id="13" name="Group 12" descr="Three images showing the 3 different cities that 365 EduCon will take place in. &#10;First image is a picture of Capitol Hill in Washington, D.C., with the words DC June 12-16 2023 across it and Public Sector below. Second image is of downtown Seattle with the words Seattle August 21-25 2023 across it and Collaboration and Power Platform below. Third image is of downtown Chicago with the words Chicago October 30-November 3 2023 across it and Employee Experience below.">
            <a:extLst>
              <a:ext uri="{FF2B5EF4-FFF2-40B4-BE49-F238E27FC236}">
                <a16:creationId xmlns:a16="http://schemas.microsoft.com/office/drawing/2014/main" id="{80B1B7EF-83E9-9F9F-AA2D-D045DD7B8222}"/>
              </a:ext>
            </a:extLst>
          </p:cNvPr>
          <p:cNvGrpSpPr/>
          <p:nvPr/>
        </p:nvGrpSpPr>
        <p:grpSpPr>
          <a:xfrm>
            <a:off x="0" y="702012"/>
            <a:ext cx="12191999" cy="6857999"/>
            <a:chOff x="0" y="702012"/>
            <a:chExt cx="12191999" cy="6857999"/>
          </a:xfrm>
        </p:grpSpPr>
        <p:grpSp>
          <p:nvGrpSpPr>
            <p:cNvPr id="5" name="Group 4" descr="Three images showing the 3 different cities that 365 EduCon will take place in. First image is a picture of Capitol Hill in Washington, D.C., with the words DC June 12-16 2023 across it. Second image is of downtown Seattle with the words Seattle August 21-25 2023 across it. Third image is of downtown Chicago with the words Chicago October 30-November 3 2023 across it.">
              <a:extLst>
                <a:ext uri="{FF2B5EF4-FFF2-40B4-BE49-F238E27FC236}">
                  <a16:creationId xmlns:a16="http://schemas.microsoft.com/office/drawing/2014/main" id="{F481E3C2-FB31-7230-4E10-DBA694171198}"/>
                </a:ext>
                <a:ext uri="{C183D7F6-B498-43B3-948B-1728B52AA6E4}">
                  <adec:decorative xmlns:adec="http://schemas.microsoft.com/office/drawing/2017/decorative" val="0"/>
                </a:ext>
              </a:extLst>
            </p:cNvPr>
            <p:cNvGrpSpPr/>
            <p:nvPr/>
          </p:nvGrpSpPr>
          <p:grpSpPr>
            <a:xfrm>
              <a:off x="0" y="702012"/>
              <a:ext cx="12191999" cy="6857999"/>
              <a:chOff x="0" y="-127379"/>
              <a:chExt cx="12192000" cy="6858000"/>
            </a:xfrm>
          </p:grpSpPr>
          <p:pic>
            <p:nvPicPr>
              <p:cNvPr id="7" name="Picture 6" descr="Graphical user interface&#10;&#10;Description automatically generated">
                <a:extLst>
                  <a:ext uri="{FF2B5EF4-FFF2-40B4-BE49-F238E27FC236}">
                    <a16:creationId xmlns:a16="http://schemas.microsoft.com/office/drawing/2014/main" id="{B7013C0D-65E9-AE84-4CF2-1A02CC11A1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379"/>
                <a:ext cx="12192000" cy="6858000"/>
              </a:xfrm>
              <a:prstGeom prst="rect">
                <a:avLst/>
              </a:prstGeom>
            </p:spPr>
          </p:pic>
          <p:sp>
            <p:nvSpPr>
              <p:cNvPr id="4" name="Rectangle 3">
                <a:extLst>
                  <a:ext uri="{FF2B5EF4-FFF2-40B4-BE49-F238E27FC236}">
                    <a16:creationId xmlns:a16="http://schemas.microsoft.com/office/drawing/2014/main" id="{1F64B572-7157-A31F-99D1-60383CCDA249}"/>
                  </a:ext>
                </a:extLst>
              </p:cNvPr>
              <p:cNvSpPr/>
              <p:nvPr/>
            </p:nvSpPr>
            <p:spPr>
              <a:xfrm>
                <a:off x="3402842" y="5454555"/>
                <a:ext cx="5313528" cy="873457"/>
              </a:xfrm>
              <a:prstGeom prst="rect">
                <a:avLst/>
              </a:prstGeom>
              <a:solidFill>
                <a:srgbClr val="150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TextBox 5" descr="Three images showing the 3 different cities that 365 EduCon will take place in. First image is a picture of Capitol Hill in Washington, D.C., with the words DC June 12-16 2023 across it. Second image is of downtown Seattle with the words Seattle August 21-25 2023 across it. Third image is of downtown Chicago with the words Chicago October 30-November 3 2023 across it.">
              <a:extLst>
                <a:ext uri="{FF2B5EF4-FFF2-40B4-BE49-F238E27FC236}">
                  <a16:creationId xmlns:a16="http://schemas.microsoft.com/office/drawing/2014/main" id="{30C594A8-C394-A03A-86CC-0303F92533EA}"/>
                </a:ext>
              </a:extLst>
            </p:cNvPr>
            <p:cNvSpPr txBox="1"/>
            <p:nvPr/>
          </p:nvSpPr>
          <p:spPr>
            <a:xfrm>
              <a:off x="1250731" y="5927582"/>
              <a:ext cx="18813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rPr>
                <a:t>Public Sector</a:t>
              </a:r>
            </a:p>
          </p:txBody>
        </p:sp>
        <p:sp>
          <p:nvSpPr>
            <p:cNvPr id="9" name="TextBox 8" descr="Three images showing the 3 different cities that 365 EduCon will take place in. First image is a picture of Capitol Hill in Washington, D.C., with the words DC June 12-16 2023 across it. Second image is of downtown Seattle with the words Seattle August 21-25 2023 across it. Third image is of downtown Chicago with the words Chicago October 30-November 3 2023 across it.">
              <a:extLst>
                <a:ext uri="{FF2B5EF4-FFF2-40B4-BE49-F238E27FC236}">
                  <a16:creationId xmlns:a16="http://schemas.microsoft.com/office/drawing/2014/main" id="{9CE90B0F-F4AA-249C-E062-E337D20B56C4}"/>
                </a:ext>
              </a:extLst>
            </p:cNvPr>
            <p:cNvSpPr txBox="1"/>
            <p:nvPr/>
          </p:nvSpPr>
          <p:spPr>
            <a:xfrm>
              <a:off x="4740166" y="5939334"/>
              <a:ext cx="271166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rPr>
                <a:t>Collaboration &amp; Power Platform</a:t>
              </a:r>
            </a:p>
          </p:txBody>
        </p:sp>
        <p:sp>
          <p:nvSpPr>
            <p:cNvPr id="12" name="TextBox 11" descr="Three images showing the 3 different cities that 365 EduCon will take place in. First image is a picture of Capitol Hill in Washington, D.C., with the words DC June 12-16 2023 across it. Second image is of downtown Seattle with the words Seattle August 21-25 2023 across it. Third image is of downtown Chicago with the words Chicago October 30-November 3 2023 across it.">
              <a:extLst>
                <a:ext uri="{FF2B5EF4-FFF2-40B4-BE49-F238E27FC236}">
                  <a16:creationId xmlns:a16="http://schemas.microsoft.com/office/drawing/2014/main" id="{7599D937-CEDF-CE79-1467-2CEE46F086A9}"/>
                </a:ext>
              </a:extLst>
            </p:cNvPr>
            <p:cNvSpPr txBox="1"/>
            <p:nvPr/>
          </p:nvSpPr>
          <p:spPr>
            <a:xfrm>
              <a:off x="8602718" y="5912007"/>
              <a:ext cx="271166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rPr>
                <a:t>Employee Experience</a:t>
              </a:r>
            </a:p>
          </p:txBody>
        </p:sp>
      </p:grpSp>
      <p:pic>
        <p:nvPicPr>
          <p:cNvPr id="10" name="Picture 9">
            <a:extLst>
              <a:ext uri="{FF2B5EF4-FFF2-40B4-BE49-F238E27FC236}">
                <a16:creationId xmlns:a16="http://schemas.microsoft.com/office/drawing/2014/main" id="{6A8212C3-F14C-C4E5-5158-756C03807F2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127" y="6350925"/>
            <a:ext cx="11013743" cy="499993"/>
          </a:xfrm>
          <a:prstGeom prst="rect">
            <a:avLst/>
          </a:prstGeom>
        </p:spPr>
      </p:pic>
      <p:sp>
        <p:nvSpPr>
          <p:cNvPr id="8" name="Title 7">
            <a:extLst>
              <a:ext uri="{FF2B5EF4-FFF2-40B4-BE49-F238E27FC236}">
                <a16:creationId xmlns:a16="http://schemas.microsoft.com/office/drawing/2014/main" id="{C07AAA27-7038-B9F8-2C2E-1EF5695C00F1}"/>
              </a:ext>
            </a:extLst>
          </p:cNvPr>
          <p:cNvSpPr txBox="1">
            <a:spLocks noGrp="1"/>
          </p:cNvSpPr>
          <p:nvPr>
            <p:ph type="title" idx="4294967295"/>
          </p:nvPr>
        </p:nvSpPr>
        <p:spPr>
          <a:xfrm>
            <a:off x="-2" y="131952"/>
            <a:ext cx="12192002" cy="110799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Roboto" panose="02000000000000000000" pitchFamily="2" charset="0"/>
                <a:ea typeface="+mn-ea"/>
                <a:cs typeface="+mn-cs"/>
              </a:rPr>
              <a:t>5 days of learning at each event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Roboto" panose="02000000000000000000" pitchFamily="2" charset="0"/>
                <a:ea typeface="+mn-ea"/>
                <a:cs typeface="+mn-cs"/>
              </a:rPr>
              <a:t>Top experts offer 25 Workshops and 120 Sessions in each city</a:t>
            </a:r>
          </a:p>
        </p:txBody>
      </p:sp>
    </p:spTree>
    <p:extLst>
      <p:ext uri="{BB962C8B-B14F-4D97-AF65-F5344CB8AC3E}">
        <p14:creationId xmlns:p14="http://schemas.microsoft.com/office/powerpoint/2010/main" val="9189825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6" name="Title 45"/>
          <p:cNvSpPr>
            <a:spLocks noGrp="1"/>
          </p:cNvSpPr>
          <p:nvPr>
            <p:ph type="title"/>
          </p:nvPr>
        </p:nvSpPr>
        <p:spPr/>
        <p:txBody>
          <a:bodyPr/>
          <a:lstStyle/>
          <a:p>
            <a:r>
              <a:rPr lang="en-US"/>
              <a:t>Power Pages</a:t>
            </a:r>
          </a:p>
        </p:txBody>
      </p:sp>
      <p:sp>
        <p:nvSpPr>
          <p:cNvPr id="2" name="TextBox 1">
            <a:extLst>
              <a:ext uri="{FF2B5EF4-FFF2-40B4-BE49-F238E27FC236}">
                <a16:creationId xmlns:a16="http://schemas.microsoft.com/office/drawing/2014/main" id="{E3C13E37-8BBE-20BF-B37D-EA2BC2CB2EE3}"/>
              </a:ext>
            </a:extLst>
          </p:cNvPr>
          <p:cNvSpPr txBox="1"/>
          <p:nvPr/>
        </p:nvSpPr>
        <p:spPr>
          <a:xfrm>
            <a:off x="584200" y="3808511"/>
            <a:ext cx="5600700" cy="923330"/>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2000">
                <a:latin typeface="Segoe UI Emoji" panose="020B0502040204020203" pitchFamily="34" charset="0"/>
                <a:ea typeface="Segoe UI Emoji" panose="020B0502040204020203" pitchFamily="34" charset="0"/>
              </a:rPr>
              <a:t>Priya Vaidyanathan </a:t>
            </a:r>
          </a:p>
          <a:p>
            <a:pPr marL="0" marR="0" lvl="0" indent="0" algn="l" defTabSz="914367" rtl="0" eaLnBrk="1" fontAlgn="auto" latinLnBrk="0" hangingPunct="1">
              <a:lnSpc>
                <a:spcPct val="100000"/>
              </a:lnSpc>
              <a:spcBef>
                <a:spcPts val="0"/>
              </a:spcBef>
              <a:spcAft>
                <a:spcPts val="0"/>
              </a:spcAft>
              <a:buClrTx/>
              <a:buSzTx/>
              <a:buFontTx/>
              <a:buNone/>
              <a:tabLst/>
              <a:defRPr/>
            </a:pPr>
            <a:r>
              <a:rPr lang="en-US" sz="2000">
                <a:latin typeface="Segoe UI Emoji" panose="020B0502040204020203" pitchFamily="34" charset="0"/>
                <a:ea typeface="Segoe UI Emoji" panose="020B0502040204020203" pitchFamily="34" charset="0"/>
              </a:rPr>
              <a:t>Sandeep Dhanrajani</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gradFill>
                  <a:gsLst>
                    <a:gs pos="2917">
                      <a:srgbClr val="FFFFFF"/>
                    </a:gs>
                    <a:gs pos="30000">
                      <a:srgbClr val="FFFFFF"/>
                    </a:gs>
                  </a:gsLst>
                  <a:lin ang="5400000" scaled="0"/>
                </a:gradFill>
                <a:effectLst/>
                <a:uLnTx/>
                <a:uFillTx/>
                <a:latin typeface="Segoe UI Emoji" panose="020B0502040204020203" pitchFamily="34" charset="0"/>
                <a:ea typeface="Segoe UI Emoji" panose="020B0502040204020203" pitchFamily="34" charset="0"/>
                <a:cs typeface="+mn-cs"/>
              </a:rPr>
              <a:t>Tanmay Bhagwat</a:t>
            </a:r>
            <a:endParaRPr kumimoji="0" lang="en-US" sz="20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524077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Black Template">
  <a:themeElements>
    <a:clrScheme name="Custom 47">
      <a:dk1>
        <a:srgbClr val="000000"/>
      </a:dk1>
      <a:lt1>
        <a:srgbClr val="FFFFFF"/>
      </a:lt1>
      <a:dk2>
        <a:srgbClr val="243A5E"/>
      </a:dk2>
      <a:lt2>
        <a:srgbClr val="E6E6E6"/>
      </a:lt2>
      <a:accent1>
        <a:srgbClr val="8DC8E8"/>
      </a:accent1>
      <a:accent2>
        <a:srgbClr val="0078D4"/>
      </a:accent2>
      <a:accent3>
        <a:srgbClr val="8661C5"/>
      </a:accent3>
      <a:accent4>
        <a:srgbClr val="89DCD2"/>
      </a:accent4>
      <a:accent5>
        <a:srgbClr val="49C5B1"/>
      </a:accent5>
      <a:accent6>
        <a:srgbClr val="B1B3B3"/>
      </a:accent6>
      <a:hlink>
        <a:srgbClr val="8DC8E8"/>
      </a:hlink>
      <a:folHlink>
        <a:srgbClr val="8DC8E8"/>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000000"/>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CIO_Connections_16-9_Template" id="{6C8FA419-2AAC-A34A-97C0-3DCAB34170DC}" vid="{0D390DF1-26D7-B749-9D7B-A332EB6ADBBD}"/>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3.xml><?xml version="1.0" encoding="utf-8"?>
<a:theme xmlns:a="http://schemas.openxmlformats.org/drawingml/2006/main" name="1_Microsoft 365 Template">
  <a:themeElements>
    <a:clrScheme name="Custom 33">
      <a:dk1>
        <a:srgbClr val="000000"/>
      </a:dk1>
      <a:lt1>
        <a:srgbClr val="FFFFFF"/>
      </a:lt1>
      <a:dk2>
        <a:srgbClr val="243A5E"/>
      </a:dk2>
      <a:lt2>
        <a:srgbClr val="E6E6E6"/>
      </a:lt2>
      <a:accent1>
        <a:srgbClr val="0078D4"/>
      </a:accent1>
      <a:accent2>
        <a:srgbClr val="243A5E"/>
      </a:accent2>
      <a:accent3>
        <a:srgbClr val="50E6FF"/>
      </a:accent3>
      <a:accent4>
        <a:srgbClr val="274B47"/>
      </a:accent4>
      <a:accent5>
        <a:srgbClr val="3B2E58"/>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a:noFill/>
          <a:headEnd type="none" w="med" len="med"/>
          <a:tailEnd type="none" w="med" len="med"/>
        </a:ln>
        <a:effectLst>
          <a:outerShdw blurRad="214029" dist="43797" dir="2700000" algn="tl" rotWithShape="0">
            <a:prstClr val="black">
              <a:alpha val="14880"/>
            </a:prstClr>
          </a:outerShdw>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3291_June2019_CorporateStrategy_Template_2019_Cool_ReadyToUse_Final" id="{724A0421-D3A6-4986-BBF4-21E52F9F9828}" vid="{3B241741-D921-46D0-A42F-E55E8D816862}"/>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Custom 24">
      <a:dk1>
        <a:sysClr val="windowText" lastClr="000000"/>
      </a:dk1>
      <a:lt1>
        <a:sysClr val="window" lastClr="FFFFFF"/>
      </a:lt1>
      <a:dk2>
        <a:srgbClr val="44546A"/>
      </a:dk2>
      <a:lt2>
        <a:srgbClr val="E7E6E6"/>
      </a:lt2>
      <a:accent1>
        <a:srgbClr val="7A1380"/>
      </a:accent1>
      <a:accent2>
        <a:srgbClr val="0C1A69"/>
      </a:accent2>
      <a:accent3>
        <a:srgbClr val="F4292E"/>
      </a:accent3>
      <a:accent4>
        <a:srgbClr val="FD49C1"/>
      </a:accent4>
      <a:accent5>
        <a:srgbClr val="15C7C7"/>
      </a:accent5>
      <a:accent6>
        <a:srgbClr val="02DCFA"/>
      </a:accent6>
      <a:hlink>
        <a:srgbClr val="0563C1"/>
      </a:hlink>
      <a:folHlink>
        <a:srgbClr val="954F72"/>
      </a:folHlink>
    </a:clrScheme>
    <a:fontScheme name="Custom 31">
      <a:majorFont>
        <a:latin typeface="Posterama Bold"/>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ch Pitch Deck_TM33781529_Win32_JC_v3" id="{862F7C05-3205-4562-AA5F-868BCB6856F9}" vid="{97BBE2DD-0E32-4C1B-8BB2-0414672F3164}"/>
    </a:ext>
  </a:extLst>
</a:theme>
</file>

<file path=ppt/theme/theme6.xml><?xml version="1.0" encoding="utf-8"?>
<a:theme xmlns:a="http://schemas.openxmlformats.org/drawingml/2006/main" name="BAP">
  <a:themeElements>
    <a:clrScheme name="BAP-AI Day">
      <a:dk1>
        <a:srgbClr val="FFFFFF"/>
      </a:dk1>
      <a:lt1>
        <a:srgbClr val="FFFFFF"/>
      </a:lt1>
      <a:dk2>
        <a:srgbClr val="000000"/>
      </a:dk2>
      <a:lt2>
        <a:srgbClr val="000000"/>
      </a:lt2>
      <a:accent1>
        <a:srgbClr val="8DC8E8"/>
      </a:accent1>
      <a:accent2>
        <a:srgbClr val="CD98CF"/>
      </a:accent2>
      <a:accent3>
        <a:srgbClr val="36AFCE"/>
      </a:accent3>
      <a:accent4>
        <a:srgbClr val="CC97CF"/>
      </a:accent4>
      <a:accent5>
        <a:srgbClr val="B74919"/>
      </a:accent5>
      <a:accent6>
        <a:srgbClr val="F19D19"/>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Microsoft Ignite 16/9 Black Template">
  <a:themeElements>
    <a:clrScheme name="Custom 31">
      <a:dk1>
        <a:srgbClr val="000000"/>
      </a:dk1>
      <a:lt1>
        <a:srgbClr val="FFFFFF"/>
      </a:lt1>
      <a:dk2>
        <a:srgbClr val="243A5E"/>
      </a:dk2>
      <a:lt2>
        <a:srgbClr val="E6E6E6"/>
      </a:lt2>
      <a:accent1>
        <a:srgbClr val="8DC8E8"/>
      </a:accent1>
      <a:accent2>
        <a:srgbClr val="0078D4"/>
      </a:accent2>
      <a:accent3>
        <a:srgbClr val="C73ECC"/>
      </a:accent3>
      <a:accent4>
        <a:srgbClr val="C5B4E3"/>
      </a:accent4>
      <a:accent5>
        <a:srgbClr val="FFB900"/>
      </a:accent5>
      <a:accent6>
        <a:srgbClr val="E8E6DF"/>
      </a:accent6>
      <a:hlink>
        <a:srgbClr val="8DC8E8"/>
      </a:hlink>
      <a:folHlink>
        <a:srgbClr val="8DC8E8"/>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000000"/>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S_Ignite2022_16-9 Event-template.potx" id="{FE48362A-6DE4-4FD9-B21B-3D977604DB8E}" vid="{F4D0561C-1472-4D8C-B422-743B81DD563E}"/>
    </a:ext>
  </a:extLst>
</a:theme>
</file>

<file path=ppt/theme/theme8.xml><?xml version="1.0" encoding="utf-8"?>
<a:theme xmlns:a="http://schemas.openxmlformats.org/drawingml/2006/main" name="5_Power Platform Template">
  <a:themeElements>
    <a:clrScheme name="Power Platform v03">
      <a:dk1>
        <a:srgbClr val="000000"/>
      </a:dk1>
      <a:lt1>
        <a:srgbClr val="FFFFFF"/>
      </a:lt1>
      <a:dk2>
        <a:srgbClr val="2A446F"/>
      </a:dk2>
      <a:lt2>
        <a:srgbClr val="F4F3F5"/>
      </a:lt2>
      <a:accent1>
        <a:srgbClr val="0078D4"/>
      </a:accent1>
      <a:accent2>
        <a:srgbClr val="C03BC4"/>
      </a:accent2>
      <a:accent3>
        <a:srgbClr val="49C5B1"/>
      </a:accent3>
      <a:accent4>
        <a:srgbClr val="F4364C"/>
      </a:accent4>
      <a:accent5>
        <a:srgbClr val="C5B4E3"/>
      </a:accent5>
      <a:accent6>
        <a:srgbClr val="D4EC8E"/>
      </a:accent6>
      <a:hlink>
        <a:srgbClr val="0078D4"/>
      </a:hlink>
      <a:folHlink>
        <a:srgbClr val="C03BC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A38B"/>
    </a:custClr>
    <a:custClr name="Light Red">
      <a:srgbClr val="FF5C39"/>
    </a:custClr>
    <a:custClr name="Red">
      <a:srgbClr val="F4364C"/>
    </a:custClr>
    <a:custClr name="Dark Red">
      <a:srgbClr val="73262F"/>
    </a:custClr>
    <a:custClr name="Light Purple">
      <a:srgbClr val="C5B4E3"/>
    </a:custClr>
    <a:custClr name="Light Violet">
      <a:srgbClr val="D59ED7"/>
    </a:custClr>
    <a:custClr name="Red Violet">
      <a:srgbClr val="C03BC4"/>
    </a:custClr>
    <a:custClr name="Dark Violet">
      <a:srgbClr val="702573"/>
    </a:custClr>
    <a:custClr name="Light Teal">
      <a:srgbClr val="B9DCD2"/>
    </a:custClr>
    <a:custClr name="Light Blue">
      <a:srgbClr val="8DC8E8"/>
    </a:custClr>
    <a:custClr name="Brilliant Blue">
      <a:srgbClr val="0078D4"/>
    </a:custClr>
    <a:custClr name="Dark Blue">
      <a:srgbClr val="2A446F"/>
    </a:custClr>
    <a:custClr name="Light Green">
      <a:srgbClr val="D4EC8E"/>
    </a:custClr>
    <a:custClr name="Green">
      <a:srgbClr val="8DE971"/>
    </a:custClr>
    <a:custClr name="Biscay Green">
      <a:srgbClr val="49C5B1"/>
    </a:custClr>
    <a:custClr name="Dark Teal">
      <a:srgbClr val="225B62"/>
    </a:custClr>
    <a:custClr name="Pure White">
      <a:srgbClr val="FFFFFF"/>
    </a:custClr>
    <a:custClr name="Off White">
      <a:srgbClr val="F4F3F5"/>
    </a:custClr>
    <a:custClr name="Extra Light Gray">
      <a:srgbClr val="F2F2F2"/>
    </a:custClr>
    <a:custClr name="Pure Black">
      <a:srgbClr val="000000"/>
    </a:custClr>
  </a:custClrLst>
  <a:extLst>
    <a:ext uri="{05A4C25C-085E-4340-85A3-A5531E510DB2}">
      <thm15:themeFamily xmlns:thm15="http://schemas.microsoft.com/office/thememl/2012/main" name="Presentation1" id="{652C1184-2488-449E-A844-5E413F9B44B9}" vid="{6D0986AC-F46A-4ED2-8B22-83492290F949}"/>
    </a:ext>
  </a:ext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31">
    <a:dk1>
      <a:srgbClr val="000000"/>
    </a:dk1>
    <a:lt1>
      <a:srgbClr val="FFFFFF"/>
    </a:lt1>
    <a:dk2>
      <a:srgbClr val="243A5E"/>
    </a:dk2>
    <a:lt2>
      <a:srgbClr val="E6E6E6"/>
    </a:lt2>
    <a:accent1>
      <a:srgbClr val="8DC8E8"/>
    </a:accent1>
    <a:accent2>
      <a:srgbClr val="0078D4"/>
    </a:accent2>
    <a:accent3>
      <a:srgbClr val="C73ECC"/>
    </a:accent3>
    <a:accent4>
      <a:srgbClr val="C5B4E3"/>
    </a:accent4>
    <a:accent5>
      <a:srgbClr val="FFB900"/>
    </a:accent5>
    <a:accent6>
      <a:srgbClr val="E8E6DF"/>
    </a:accent6>
    <a:hlink>
      <a:srgbClr val="8DC8E8"/>
    </a:hlink>
    <a:folHlink>
      <a:srgbClr val="8DC8E8"/>
    </a:folHlink>
  </a:clrScheme>
</a:themeOverride>
</file>

<file path=ppt/theme/themeOverride2.xml><?xml version="1.0" encoding="utf-8"?>
<a:themeOverride xmlns:a="http://schemas.openxmlformats.org/drawingml/2006/main">
  <a:clrScheme name="Custom 31">
    <a:dk1>
      <a:srgbClr val="000000"/>
    </a:dk1>
    <a:lt1>
      <a:srgbClr val="FFFFFF"/>
    </a:lt1>
    <a:dk2>
      <a:srgbClr val="243A5E"/>
    </a:dk2>
    <a:lt2>
      <a:srgbClr val="E6E6E6"/>
    </a:lt2>
    <a:accent1>
      <a:srgbClr val="8DC8E8"/>
    </a:accent1>
    <a:accent2>
      <a:srgbClr val="0078D4"/>
    </a:accent2>
    <a:accent3>
      <a:srgbClr val="C73ECC"/>
    </a:accent3>
    <a:accent4>
      <a:srgbClr val="C5B4E3"/>
    </a:accent4>
    <a:accent5>
      <a:srgbClr val="FFB900"/>
    </a:accent5>
    <a:accent6>
      <a:srgbClr val="E8E6DF"/>
    </a:accent6>
    <a:hlink>
      <a:srgbClr val="8DC8E8"/>
    </a:hlink>
    <a:folHlink>
      <a:srgbClr val="8DC8E8"/>
    </a:folHlink>
  </a:clrScheme>
</a:themeOverride>
</file>

<file path=ppt/theme/themeOverride3.xml><?xml version="1.0" encoding="utf-8"?>
<a:themeOverride xmlns:a="http://schemas.openxmlformats.org/drawingml/2006/main">
  <a:clrScheme name="Custom 31">
    <a:dk1>
      <a:srgbClr val="000000"/>
    </a:dk1>
    <a:lt1>
      <a:srgbClr val="FFFFFF"/>
    </a:lt1>
    <a:dk2>
      <a:srgbClr val="243A5E"/>
    </a:dk2>
    <a:lt2>
      <a:srgbClr val="E6E6E6"/>
    </a:lt2>
    <a:accent1>
      <a:srgbClr val="8DC8E8"/>
    </a:accent1>
    <a:accent2>
      <a:srgbClr val="0078D4"/>
    </a:accent2>
    <a:accent3>
      <a:srgbClr val="C73ECC"/>
    </a:accent3>
    <a:accent4>
      <a:srgbClr val="C5B4E3"/>
    </a:accent4>
    <a:accent5>
      <a:srgbClr val="FFB900"/>
    </a:accent5>
    <a:accent6>
      <a:srgbClr val="E8E6DF"/>
    </a:accent6>
    <a:hlink>
      <a:srgbClr val="8DC8E8"/>
    </a:hlink>
    <a:folHlink>
      <a:srgbClr val="8DC8E8"/>
    </a:folHlink>
  </a:clrScheme>
</a:themeOverride>
</file>

<file path=ppt/theme/themeOverride4.xml><?xml version="1.0" encoding="utf-8"?>
<a:themeOverride xmlns:a="http://schemas.openxmlformats.org/drawingml/2006/main">
  <a:clrScheme name="Custom 31">
    <a:dk1>
      <a:srgbClr val="000000"/>
    </a:dk1>
    <a:lt1>
      <a:srgbClr val="FFFFFF"/>
    </a:lt1>
    <a:dk2>
      <a:srgbClr val="243A5E"/>
    </a:dk2>
    <a:lt2>
      <a:srgbClr val="E6E6E6"/>
    </a:lt2>
    <a:accent1>
      <a:srgbClr val="8DC8E8"/>
    </a:accent1>
    <a:accent2>
      <a:srgbClr val="0078D4"/>
    </a:accent2>
    <a:accent3>
      <a:srgbClr val="C73ECC"/>
    </a:accent3>
    <a:accent4>
      <a:srgbClr val="C5B4E3"/>
    </a:accent4>
    <a:accent5>
      <a:srgbClr val="FFB900"/>
    </a:accent5>
    <a:accent6>
      <a:srgbClr val="E8E6DF"/>
    </a:accent6>
    <a:hlink>
      <a:srgbClr val="8DC8E8"/>
    </a:hlink>
    <a:folHlink>
      <a:srgbClr val="8DC8E8"/>
    </a:folHlink>
  </a:clrScheme>
</a:themeOverride>
</file>

<file path=ppt/theme/themeOverride5.xml><?xml version="1.0" encoding="utf-8"?>
<a:themeOverride xmlns:a="http://schemas.openxmlformats.org/drawingml/2006/main">
  <a:clrScheme name="Custom 31">
    <a:dk1>
      <a:srgbClr val="000000"/>
    </a:dk1>
    <a:lt1>
      <a:srgbClr val="FFFFFF"/>
    </a:lt1>
    <a:dk2>
      <a:srgbClr val="243A5E"/>
    </a:dk2>
    <a:lt2>
      <a:srgbClr val="E6E6E6"/>
    </a:lt2>
    <a:accent1>
      <a:srgbClr val="8DC8E8"/>
    </a:accent1>
    <a:accent2>
      <a:srgbClr val="0078D4"/>
    </a:accent2>
    <a:accent3>
      <a:srgbClr val="C73ECC"/>
    </a:accent3>
    <a:accent4>
      <a:srgbClr val="C5B4E3"/>
    </a:accent4>
    <a:accent5>
      <a:srgbClr val="FFB900"/>
    </a:accent5>
    <a:accent6>
      <a:srgbClr val="E8E6DF"/>
    </a:accent6>
    <a:hlink>
      <a:srgbClr val="8DC8E8"/>
    </a:hlink>
    <a:folHlink>
      <a:srgbClr val="8DC8E8"/>
    </a:folHlink>
  </a:clrScheme>
</a:themeOverride>
</file>

<file path=ppt/theme/themeOverride6.xml><?xml version="1.0" encoding="utf-8"?>
<a:themeOverride xmlns:a="http://schemas.openxmlformats.org/drawingml/2006/main">
  <a:clrScheme name="Custom 47">
    <a:dk1>
      <a:srgbClr val="000000"/>
    </a:dk1>
    <a:lt1>
      <a:srgbClr val="FFFFFF"/>
    </a:lt1>
    <a:dk2>
      <a:srgbClr val="243A5E"/>
    </a:dk2>
    <a:lt2>
      <a:srgbClr val="E6E6E6"/>
    </a:lt2>
    <a:accent1>
      <a:srgbClr val="8DC8E8"/>
    </a:accent1>
    <a:accent2>
      <a:srgbClr val="0078D4"/>
    </a:accent2>
    <a:accent3>
      <a:srgbClr val="8661C5"/>
    </a:accent3>
    <a:accent4>
      <a:srgbClr val="89DCD2"/>
    </a:accent4>
    <a:accent5>
      <a:srgbClr val="49C5B1"/>
    </a:accent5>
    <a:accent6>
      <a:srgbClr val="B1B3B3"/>
    </a:accent6>
    <a:hlink>
      <a:srgbClr val="8DC8E8"/>
    </a:hlink>
    <a:folHlink>
      <a:srgbClr val="8DC8E8"/>
    </a:folHlink>
  </a:clrScheme>
</a:themeOverride>
</file>

<file path=ppt/theme/themeOverride7.xml><?xml version="1.0" encoding="utf-8"?>
<a:themeOverride xmlns:a="http://schemas.openxmlformats.org/drawingml/2006/main">
  <a:clrScheme name="Custom 47">
    <a:dk1>
      <a:srgbClr val="000000"/>
    </a:dk1>
    <a:lt1>
      <a:srgbClr val="FFFFFF"/>
    </a:lt1>
    <a:dk2>
      <a:srgbClr val="243A5E"/>
    </a:dk2>
    <a:lt2>
      <a:srgbClr val="E6E6E6"/>
    </a:lt2>
    <a:accent1>
      <a:srgbClr val="8DC8E8"/>
    </a:accent1>
    <a:accent2>
      <a:srgbClr val="0078D4"/>
    </a:accent2>
    <a:accent3>
      <a:srgbClr val="8661C5"/>
    </a:accent3>
    <a:accent4>
      <a:srgbClr val="89DCD2"/>
    </a:accent4>
    <a:accent5>
      <a:srgbClr val="49C5B1"/>
    </a:accent5>
    <a:accent6>
      <a:srgbClr val="B1B3B3"/>
    </a:accent6>
    <a:hlink>
      <a:srgbClr val="8DC8E8"/>
    </a:hlink>
    <a:folHlink>
      <a:srgbClr val="8DC8E8"/>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5300971673E74585FF05C2A82DA136" ma:contentTypeVersion="23" ma:contentTypeDescription="Create a new document." ma:contentTypeScope="" ma:versionID="704d28187c3f50dbdee41a7d8a04fbbc">
  <xsd:schema xmlns:xsd="http://www.w3.org/2001/XMLSchema" xmlns:xs="http://www.w3.org/2001/XMLSchema" xmlns:p="http://schemas.microsoft.com/office/2006/metadata/properties" xmlns:ns1="http://schemas.microsoft.com/sharepoint/v3" xmlns:ns2="d676db8d-d3a2-4010-9104-a6d8cd8d837d" xmlns:ns3="305e8b09-682e-4eac-98e6-2927ef653918" xmlns:ns4="230e9df3-be65-4c73-a93b-d1236ebd677e" targetNamespace="http://schemas.microsoft.com/office/2006/metadata/properties" ma:root="true" ma:fieldsID="fc09c1bb4ec75acb22a50ea3ba190684" ns1:_="" ns2:_="" ns3:_="" ns4:_="">
    <xsd:import namespace="http://schemas.microsoft.com/sharepoint/v3"/>
    <xsd:import namespace="d676db8d-d3a2-4010-9104-a6d8cd8d837d"/>
    <xsd:import namespace="305e8b09-682e-4eac-98e6-2927ef653918"/>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3:SharedWithUsers" minOccurs="0"/>
                <xsd:element ref="ns3:SharedWithDetails" minOccurs="0"/>
                <xsd:element ref="ns2:BlogAuthor" minOccurs="0"/>
                <xsd:element ref="ns2:BlogPublishingTiming" minOccurs="0"/>
                <xsd:element ref="ns2:BlogTitle" minOccurs="0"/>
                <xsd:element ref="ns2:Blog_x0020_Status" minOccurs="0"/>
                <xsd:element ref="ns2:MediaLengthInSeconds" minOccurs="0"/>
                <xsd:element ref="ns2:ImageTagsTaxHTField" minOccurs="0"/>
                <xsd:element ref="ns4:TaxCatchAll" minOccurs="0"/>
                <xsd:element ref="ns2:MediaServiceSearchProperties" minOccurs="0"/>
                <xsd:element ref="ns1:_ip_UnifiedCompliancePolicyProperties" minOccurs="0"/>
                <xsd:element ref="ns1:_ip_UnifiedCompliancePolicyUIAc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7" nillable="true" ma:displayName="Unified Compliance Policy Properties" ma:hidden="true" ma:internalName="_ip_UnifiedCompliancePolicyProperties">
      <xsd:simpleType>
        <xsd:restriction base="dms:Note"/>
      </xsd:simpleType>
    </xsd:element>
    <xsd:element name="_ip_UnifiedCompliancePolicyUIAction" ma:index="2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676db8d-d3a2-4010-9104-a6d8cd8d83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BlogAuthor" ma:index="18" nillable="true" ma:displayName="Blog Author" ma:format="Dropdown" ma:list="UserInfo" ma:SharePointGroup="0" ma:internalName="BlogAutho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BlogPublishingTiming" ma:index="19" nillable="true" ma:displayName="Blog Publishing Timing" ma:format="DateOnly" ma:internalName="BlogPublishingTiming">
      <xsd:simpleType>
        <xsd:restriction base="dms:DateTime"/>
      </xsd:simpleType>
    </xsd:element>
    <xsd:element name="BlogTitle" ma:index="20" nillable="true" ma:displayName="Blog Title" ma:format="Dropdown" ma:internalName="BlogTitle">
      <xsd:simpleType>
        <xsd:restriction base="dms:Text">
          <xsd:maxLength value="255"/>
        </xsd:restriction>
      </xsd:simpleType>
    </xsd:element>
    <xsd:element name="Blog_x0020_Status" ma:index="21" nillable="true" ma:displayName="Blog Status" ma:default="Draft" ma:format="Dropdown" ma:internalName="Blog_x0020_Status">
      <xsd:simpleType>
        <xsd:restriction base="dms:Choice">
          <xsd:enumeration value="Draft"/>
          <xsd:enumeration value="In Review"/>
          <xsd:enumeration value="Published"/>
        </xsd:restriction>
      </xsd:simpleType>
    </xsd:element>
    <xsd:element name="MediaLengthInSeconds" ma:index="22" nillable="true" ma:displayName="Length (seconds)" ma:internalName="MediaLengthInSeconds" ma:readOnly="true">
      <xsd:simpleType>
        <xsd:restriction base="dms:Unknown"/>
      </xsd:simpleType>
    </xsd:element>
    <xsd:element name="ImageTagsTaxHTField" ma:index="24"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9"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5e8b09-682e-4eac-98e6-2927ef65391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a6a517a0-22ae-4d1d-8900-541c564f1645}" ma:internalName="TaxCatchAll" ma:showField="CatchAllData" ma:web="305e8b09-682e-4eac-98e6-2927ef65391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Blog_x0020_Status xmlns="d676db8d-d3a2-4010-9104-a6d8cd8d837d">Draft</Blog_x0020_Status>
    <BlogPublishingTiming xmlns="d676db8d-d3a2-4010-9104-a6d8cd8d837d" xsi:nil="true"/>
    <_ip_UnifiedCompliancePolicyUIAction xmlns="http://schemas.microsoft.com/sharepoint/v3" xsi:nil="true"/>
    <ImageTagsTaxHTField xmlns="d676db8d-d3a2-4010-9104-a6d8cd8d837d">
      <Terms xmlns="http://schemas.microsoft.com/office/infopath/2007/PartnerControls"/>
    </ImageTagsTaxHTField>
    <_ip_UnifiedCompliancePolicyProperties xmlns="http://schemas.microsoft.com/sharepoint/v3" xsi:nil="true"/>
    <BlogTitle xmlns="d676db8d-d3a2-4010-9104-a6d8cd8d837d" xsi:nil="true"/>
    <BlogAuthor xmlns="d676db8d-d3a2-4010-9104-a6d8cd8d837d">
      <UserInfo>
        <DisplayName/>
        <AccountId xsi:nil="true"/>
        <AccountType/>
      </UserInfo>
    </BlogAuthor>
    <TaxCatchAll xmlns="230e9df3-be65-4c73-a93b-d1236ebd677e" xsi:nil="true"/>
  </documentManagement>
</p:properties>
</file>

<file path=customXml/itemProps1.xml><?xml version="1.0" encoding="utf-8"?>
<ds:datastoreItem xmlns:ds="http://schemas.openxmlformats.org/officeDocument/2006/customXml" ds:itemID="{EB30039C-D5E8-4AFD-8976-B11A7D0BE146}">
  <ds:schemaRefs>
    <ds:schemaRef ds:uri="230e9df3-be65-4c73-a93b-d1236ebd677e"/>
    <ds:schemaRef ds:uri="305e8b09-682e-4eac-98e6-2927ef653918"/>
    <ds:schemaRef ds:uri="d676db8d-d3a2-4010-9104-a6d8cd8d837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68EBF56-0923-4286-A528-FA72FF9DD5AC}">
  <ds:schemaRefs>
    <ds:schemaRef ds:uri="http://schemas.microsoft.com/sharepoint/v3/contenttype/forms"/>
  </ds:schemaRefs>
</ds:datastoreItem>
</file>

<file path=customXml/itemProps3.xml><?xml version="1.0" encoding="utf-8"?>
<ds:datastoreItem xmlns:ds="http://schemas.openxmlformats.org/officeDocument/2006/customXml" ds:itemID="{6D5D05BC-F5F8-40B8-8E0E-54FCF1E5C1B6}">
  <ds:schemaRefs>
    <ds:schemaRef ds:uri="http://purl.org/dc/dcmitype/"/>
    <ds:schemaRef ds:uri="http://schemas.microsoft.com/sharepoint/v3"/>
    <ds:schemaRef ds:uri="d676db8d-d3a2-4010-9104-a6d8cd8d837d"/>
    <ds:schemaRef ds:uri="http://schemas.openxmlformats.org/package/2006/metadata/core-properties"/>
    <ds:schemaRef ds:uri="http://www.w3.org/XML/1998/namespace"/>
    <ds:schemaRef ds:uri="http://purl.org/dc/elements/1.1/"/>
    <ds:schemaRef ds:uri="230e9df3-be65-4c73-a93b-d1236ebd677e"/>
    <ds:schemaRef ds:uri="305e8b09-682e-4eac-98e6-2927ef653918"/>
    <ds:schemaRef ds:uri="http://schemas.microsoft.com/office/2006/metadata/properties"/>
    <ds:schemaRef ds:uri="http://schemas.microsoft.com/office/2006/documentManagement/types"/>
    <ds:schemaRef ds:uri="http://schemas.microsoft.com/office/infopath/2007/PartnerControls"/>
    <ds:schemaRef ds:uri="http://purl.org/dc/te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otalTime>0</TotalTime>
  <Words>2941</Words>
  <Application>Microsoft Office PowerPoint</Application>
  <PresentationFormat>Widescreen</PresentationFormat>
  <Paragraphs>515</Paragraphs>
  <Slides>38</Slides>
  <Notes>23</Notes>
  <HiddenSlides>1</HiddenSlides>
  <MMClips>0</MMClips>
  <ScaleCrop>false</ScaleCrop>
  <HeadingPairs>
    <vt:vector size="6" baseType="variant">
      <vt:variant>
        <vt:lpstr>Fonts Used</vt:lpstr>
      </vt:variant>
      <vt:variant>
        <vt:i4>21</vt:i4>
      </vt:variant>
      <vt:variant>
        <vt:lpstr>Theme</vt:lpstr>
      </vt:variant>
      <vt:variant>
        <vt:i4>10</vt:i4>
      </vt:variant>
      <vt:variant>
        <vt:lpstr>Slide Titles</vt:lpstr>
      </vt:variant>
      <vt:variant>
        <vt:i4>38</vt:i4>
      </vt:variant>
    </vt:vector>
  </HeadingPairs>
  <TitlesOfParts>
    <vt:vector size="69" baseType="lpstr">
      <vt:lpstr>-apple-system</vt:lpstr>
      <vt:lpstr>Aptos</vt:lpstr>
      <vt:lpstr>Arial</vt:lpstr>
      <vt:lpstr>Bahnschrift</vt:lpstr>
      <vt:lpstr>Bierstadt</vt:lpstr>
      <vt:lpstr>Calibri</vt:lpstr>
      <vt:lpstr>Calibri Light</vt:lpstr>
      <vt:lpstr>Consolas</vt:lpstr>
      <vt:lpstr>Courier New</vt:lpstr>
      <vt:lpstr>Posterama</vt:lpstr>
      <vt:lpstr>Posterama Bold</vt:lpstr>
      <vt:lpstr>Roboto</vt:lpstr>
      <vt:lpstr>Segoe Pro Semibold</vt:lpstr>
      <vt:lpstr>Segoe UI</vt:lpstr>
      <vt:lpstr>Segoe UI Emoji</vt:lpstr>
      <vt:lpstr>Segoe UI Light</vt:lpstr>
      <vt:lpstr>Segoe UI Semibold</vt:lpstr>
      <vt:lpstr>Segoe UI Semilight</vt:lpstr>
      <vt:lpstr>SegoeUI</vt:lpstr>
      <vt:lpstr>Söhne</vt:lpstr>
      <vt:lpstr>Wingdings</vt:lpstr>
      <vt:lpstr>1_office theme</vt:lpstr>
      <vt:lpstr>LIGHT GRAY TEMPLATE</vt:lpstr>
      <vt:lpstr>1_Microsoft 365 Template</vt:lpstr>
      <vt:lpstr>2_Office Theme</vt:lpstr>
      <vt:lpstr>3_Office Theme</vt:lpstr>
      <vt:lpstr>BAP</vt:lpstr>
      <vt:lpstr>1_Microsoft Ignite 16/9 Black Template</vt:lpstr>
      <vt:lpstr>5_Power Platform Template</vt:lpstr>
      <vt:lpstr>4_Office Theme</vt:lpstr>
      <vt:lpstr>3_Black Template</vt:lpstr>
      <vt:lpstr>We will begin the call at five minutes past the hour.</vt:lpstr>
      <vt:lpstr>Microsoft 365 Champion Community October 2023 Monthly Call</vt:lpstr>
      <vt:lpstr>Digital Event Code of Conduct</vt:lpstr>
      <vt:lpstr>Agenda</vt:lpstr>
      <vt:lpstr>Open call For Microsoft Community Regional Leads</vt:lpstr>
      <vt:lpstr>Mondays at Microsoft with Karuana and Heather</vt:lpstr>
      <vt:lpstr>Microsoft Community on LinkedIn</vt:lpstr>
      <vt:lpstr>5 days of learning at each event  Top experts offer 25 Workshops and 120 Sessions in each city</vt:lpstr>
      <vt:lpstr>Power Pages</vt:lpstr>
      <vt:lpstr>Today’s agenda</vt:lpstr>
      <vt:lpstr>Microsoft Power Platform</vt:lpstr>
      <vt:lpstr>Types of websites</vt:lpstr>
      <vt:lpstr>Support a range of external workflows for your business</vt:lpstr>
      <vt:lpstr>Business workflows for B2C and B2B scenarios  supported by Power Pages </vt:lpstr>
      <vt:lpstr>Power Pages Capabilities</vt:lpstr>
      <vt:lpstr>Next gen AI is reshaping how developers can bring their intent and imagination to life with Power Pages Copilots</vt:lpstr>
      <vt:lpstr>Maker Copilot Demo</vt:lpstr>
      <vt:lpstr>Pro-Dev Copilot Demo</vt:lpstr>
      <vt:lpstr>Site user Copilot Demo </vt:lpstr>
      <vt:lpstr>Power Pages  Generative AI Experiences</vt:lpstr>
      <vt:lpstr>The next generation of applications will be built by everyone</vt:lpstr>
      <vt:lpstr>The best possible programming language</vt:lpstr>
      <vt:lpstr>Next Steps</vt:lpstr>
      <vt:lpstr>Get Started with Power Pages</vt:lpstr>
      <vt:lpstr>Example Prompts to create a site</vt:lpstr>
      <vt:lpstr>Thank you</vt:lpstr>
      <vt:lpstr>Microsoft 365 updates</vt:lpstr>
      <vt:lpstr>Update highlights on adoption.microsoft.com</vt:lpstr>
      <vt:lpstr>Microsoft Viva Amplify now generally available</vt:lpstr>
      <vt:lpstr>New Teams now generally available for Windows and Mac</vt:lpstr>
      <vt:lpstr>Introducing Town halls in Microsoft Teams</vt:lpstr>
      <vt:lpstr>Retiring Teams Live Events</vt:lpstr>
      <vt:lpstr>Upcoming community events</vt:lpstr>
      <vt:lpstr>Upcoming community-produced events</vt:lpstr>
      <vt:lpstr>Upcoming community-produced events (continued)</vt:lpstr>
      <vt:lpstr>Upcoming community-led events</vt:lpstr>
      <vt:lpstr>Microsoft 365 Champion Community news</vt:lpstr>
      <vt:lpstr>Thanks for attending! We’d love your feedback on today’s call and hear ways we can make future calls even better!  https://aka.ms/Microsoft365ChampionCallFeedback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 will begin the call at five minutes past the hour.</dc:title>
  <dc:creator>Tiffany Lee</dc:creator>
  <cp:lastModifiedBy>Jessie Hwang</cp:lastModifiedBy>
  <cp:revision>1</cp:revision>
  <dcterms:created xsi:type="dcterms:W3CDTF">2023-10-12T18:00:02Z</dcterms:created>
  <dcterms:modified xsi:type="dcterms:W3CDTF">2023-10-25T21:30:39Z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0x010100115300971673E74585FF05C2A82DA136</vt:lpwstr>
  </property>
  <property fmtid="{D5CDD505-2E9C-101B-9397-08002B2CF9AE}" pid="3" name="MediaServiceImageTags">
    <vt:lpwstr/>
  </property>
</Properties>
</file>