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97" r:id="rId4"/>
    <p:sldMasterId id="2147483751" r:id="rId5"/>
  </p:sldMasterIdLst>
  <p:notesMasterIdLst>
    <p:notesMasterId r:id="rId33"/>
  </p:notesMasterIdLst>
  <p:sldIdLst>
    <p:sldId id="2147468687" r:id="rId6"/>
    <p:sldId id="1822" r:id="rId7"/>
    <p:sldId id="1832" r:id="rId8"/>
    <p:sldId id="2147480077" r:id="rId9"/>
    <p:sldId id="265" r:id="rId10"/>
    <p:sldId id="2147471461" r:id="rId11"/>
    <p:sldId id="2147480160" r:id="rId12"/>
    <p:sldId id="2147480164" r:id="rId13"/>
    <p:sldId id="2147480168" r:id="rId14"/>
    <p:sldId id="2147480167" r:id="rId15"/>
    <p:sldId id="2147480169" r:id="rId16"/>
    <p:sldId id="2147480170" r:id="rId17"/>
    <p:sldId id="2147480172" r:id="rId18"/>
    <p:sldId id="2147480171" r:id="rId19"/>
    <p:sldId id="2147480174" r:id="rId20"/>
    <p:sldId id="2147480175" r:id="rId21"/>
    <p:sldId id="2147480176" r:id="rId22"/>
    <p:sldId id="2147480177" r:id="rId23"/>
    <p:sldId id="2147480178" r:id="rId24"/>
    <p:sldId id="2147480179" r:id="rId25"/>
    <p:sldId id="2147480180" r:id="rId26"/>
    <p:sldId id="2147480173" r:id="rId27"/>
    <p:sldId id="2147480107" r:id="rId28"/>
    <p:sldId id="2147480113" r:id="rId29"/>
    <p:sldId id="261" r:id="rId30"/>
    <p:sldId id="2147468667" r:id="rId31"/>
    <p:sldId id="214747144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FDA76492-14FC-4F9B-97BB-D4BDC4D54141}">
          <p14:sldIdLst>
            <p14:sldId id="2147468687"/>
            <p14:sldId id="1822"/>
            <p14:sldId id="1832"/>
            <p14:sldId id="2147480077"/>
          </p14:sldIdLst>
        </p14:section>
        <p14:section name="Annoucements" id="{493C75EE-3B7A-42CB-AF8B-8C18F42E3FA3}">
          <p14:sldIdLst>
            <p14:sldId id="265"/>
            <p14:sldId id="2147471461"/>
            <p14:sldId id="2147480160"/>
            <p14:sldId id="2147480164"/>
          </p14:sldIdLst>
        </p14:section>
        <p14:section name="Ignite Recap" id="{52F76441-3A96-44F2-80B6-8AB9C200E5C1}">
          <p14:sldIdLst>
            <p14:sldId id="2147480168"/>
            <p14:sldId id="2147480167"/>
            <p14:sldId id="2147480169"/>
            <p14:sldId id="2147480170"/>
            <p14:sldId id="2147480172"/>
            <p14:sldId id="2147480171"/>
            <p14:sldId id="2147480174"/>
            <p14:sldId id="2147480175"/>
            <p14:sldId id="2147480176"/>
            <p14:sldId id="2147480177"/>
            <p14:sldId id="2147480178"/>
            <p14:sldId id="2147480179"/>
            <p14:sldId id="2147480180"/>
            <p14:sldId id="2147480173"/>
          </p14:sldIdLst>
        </p14:section>
        <p14:section name="Closing" id="{357C0D51-6E59-4736-A9CC-F78BE42A3AF0}">
          <p14:sldIdLst>
            <p14:sldId id="2147480107"/>
            <p14:sldId id="2147480113"/>
            <p14:sldId id="261"/>
            <p14:sldId id="2147468667"/>
            <p14:sldId id="214747144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FDCCA1-B873-47F6-89D9-FCA948419AA5}" v="383" dt="2023-11-29T15:43:26.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2" autoAdjust="0"/>
    <p:restoredTop sz="86364" autoAdjust="0"/>
  </p:normalViewPr>
  <p:slideViewPr>
    <p:cSldViewPr snapToGrid="0">
      <p:cViewPr>
        <p:scale>
          <a:sx n="75" d="100"/>
          <a:sy n="75" d="100"/>
        </p:scale>
        <p:origin x="294" y="492"/>
      </p:cViewPr>
      <p:guideLst/>
    </p:cSldViewPr>
  </p:slideViewPr>
  <p:outlineViewPr>
    <p:cViewPr>
      <p:scale>
        <a:sx n="33" d="100"/>
        <a:sy n="33" d="100"/>
      </p:scale>
      <p:origin x="0" y="-21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Leporati" userId="ca50561b-4f2f-4ca8-baa4-ce5fc2b2589f" providerId="ADAL" clId="{60FDCCA1-B873-47F6-89D9-FCA948419AA5}"/>
    <pc:docChg chg="custSel modSld sldOrd">
      <pc:chgData name="Josh Leporati" userId="ca50561b-4f2f-4ca8-baa4-ce5fc2b2589f" providerId="ADAL" clId="{60FDCCA1-B873-47F6-89D9-FCA948419AA5}" dt="2023-11-29T15:43:26.876" v="1427" actId="962"/>
      <pc:docMkLst>
        <pc:docMk/>
      </pc:docMkLst>
      <pc:sldChg chg="addSp delSp modSp">
        <pc:chgData name="Josh Leporati" userId="ca50561b-4f2f-4ca8-baa4-ce5fc2b2589f" providerId="ADAL" clId="{60FDCCA1-B873-47F6-89D9-FCA948419AA5}" dt="2023-11-29T15:29:37.450" v="1061" actId="13244"/>
        <pc:sldMkLst>
          <pc:docMk/>
          <pc:sldMk cId="3962138007" sldId="261"/>
        </pc:sldMkLst>
        <pc:spChg chg="add del mod">
          <ac:chgData name="Josh Leporati" userId="ca50561b-4f2f-4ca8-baa4-ce5fc2b2589f" providerId="ADAL" clId="{60FDCCA1-B873-47F6-89D9-FCA948419AA5}" dt="2023-11-29T15:29:29.926" v="1060" actId="962"/>
          <ac:spMkLst>
            <pc:docMk/>
            <pc:sldMk cId="3962138007" sldId="261"/>
            <ac:spMk id="3" creationId="{ED27ECD1-7985-3EDE-7E46-4955231EB648}"/>
          </ac:spMkLst>
        </pc:spChg>
        <pc:graphicFrameChg chg="mod">
          <ac:chgData name="Josh Leporati" userId="ca50561b-4f2f-4ca8-baa4-ce5fc2b2589f" providerId="ADAL" clId="{60FDCCA1-B873-47F6-89D9-FCA948419AA5}" dt="2023-11-29T15:29:37.450" v="1061" actId="13244"/>
          <ac:graphicFrameMkLst>
            <pc:docMk/>
            <pc:sldMk cId="3962138007" sldId="261"/>
            <ac:graphicFrameMk id="9" creationId="{D99612FB-3F1F-93F7-7FAC-29B283D046F4}"/>
          </ac:graphicFrameMkLst>
        </pc:graphicFrameChg>
      </pc:sldChg>
      <pc:sldChg chg="ord">
        <pc:chgData name="Josh Leporati" userId="ca50561b-4f2f-4ca8-baa4-ce5fc2b2589f" providerId="ADAL" clId="{60FDCCA1-B873-47F6-89D9-FCA948419AA5}" dt="2023-11-28T15:10:56.350" v="1"/>
        <pc:sldMkLst>
          <pc:docMk/>
          <pc:sldMk cId="1314655766" sldId="1832"/>
        </pc:sldMkLst>
      </pc:sldChg>
      <pc:sldChg chg="modSp">
        <pc:chgData name="Josh Leporati" userId="ca50561b-4f2f-4ca8-baa4-ce5fc2b2589f" providerId="ADAL" clId="{60FDCCA1-B873-47F6-89D9-FCA948419AA5}" dt="2023-11-29T15:43:26.876" v="1427" actId="962"/>
        <pc:sldMkLst>
          <pc:docMk/>
          <pc:sldMk cId="1440723474" sldId="2147471445"/>
        </pc:sldMkLst>
        <pc:spChg chg="mod">
          <ac:chgData name="Josh Leporati" userId="ca50561b-4f2f-4ca8-baa4-ce5fc2b2589f" providerId="ADAL" clId="{60FDCCA1-B873-47F6-89D9-FCA948419AA5}" dt="2023-11-29T15:43:22.401" v="1425" actId="13244"/>
          <ac:spMkLst>
            <pc:docMk/>
            <pc:sldMk cId="1440723474" sldId="2147471445"/>
            <ac:spMk id="2" creationId="{AA1064EC-156E-F684-95C1-C6CE9744B310}"/>
          </ac:spMkLst>
        </pc:spChg>
        <pc:spChg chg="mod">
          <ac:chgData name="Josh Leporati" userId="ca50561b-4f2f-4ca8-baa4-ce5fc2b2589f" providerId="ADAL" clId="{60FDCCA1-B873-47F6-89D9-FCA948419AA5}" dt="2023-11-29T15:43:26.191" v="1426" actId="962"/>
          <ac:spMkLst>
            <pc:docMk/>
            <pc:sldMk cId="1440723474" sldId="2147471445"/>
            <ac:spMk id="5" creationId="{BCAB8F01-68EE-949C-0AD1-B9723681B280}"/>
          </ac:spMkLst>
        </pc:spChg>
        <pc:spChg chg="mod">
          <ac:chgData name="Josh Leporati" userId="ca50561b-4f2f-4ca8-baa4-ce5fc2b2589f" providerId="ADAL" clId="{60FDCCA1-B873-47F6-89D9-FCA948419AA5}" dt="2023-11-29T15:43:26.876" v="1427" actId="962"/>
          <ac:spMkLst>
            <pc:docMk/>
            <pc:sldMk cId="1440723474" sldId="2147471445"/>
            <ac:spMk id="7" creationId="{1EE48CD7-A089-923E-A598-1C6FBBE7E0FB}"/>
          </ac:spMkLst>
        </pc:spChg>
        <pc:picChg chg="mod">
          <ac:chgData name="Josh Leporati" userId="ca50561b-4f2f-4ca8-baa4-ce5fc2b2589f" providerId="ADAL" clId="{60FDCCA1-B873-47F6-89D9-FCA948419AA5}" dt="2023-11-29T15:42:56.308" v="1424" actId="13244"/>
          <ac:picMkLst>
            <pc:docMk/>
            <pc:sldMk cId="1440723474" sldId="2147471445"/>
            <ac:picMk id="9" creationId="{2499A494-99B9-AE36-B575-7E3096C23ED1}"/>
          </ac:picMkLst>
        </pc:picChg>
        <pc:cxnChg chg="mod">
          <ac:chgData name="Josh Leporati" userId="ca50561b-4f2f-4ca8-baa4-ce5fc2b2589f" providerId="ADAL" clId="{60FDCCA1-B873-47F6-89D9-FCA948419AA5}" dt="2023-11-29T15:42:26.150" v="1423"/>
          <ac:cxnSpMkLst>
            <pc:docMk/>
            <pc:sldMk cId="1440723474" sldId="2147471445"/>
            <ac:cxnSpMk id="12" creationId="{7E5292EA-340F-9BC8-6D63-F22E34A4F874}"/>
          </ac:cxnSpMkLst>
        </pc:cxnChg>
      </pc:sldChg>
      <pc:sldChg chg="modSp mod">
        <pc:chgData name="Josh Leporati" userId="ca50561b-4f2f-4ca8-baa4-ce5fc2b2589f" providerId="ADAL" clId="{60FDCCA1-B873-47F6-89D9-FCA948419AA5}" dt="2023-11-29T15:27:40.057" v="1048" actId="33553"/>
        <pc:sldMkLst>
          <pc:docMk/>
          <pc:sldMk cId="1235277453" sldId="2147471461"/>
        </pc:sldMkLst>
        <pc:spChg chg="mod">
          <ac:chgData name="Josh Leporati" userId="ca50561b-4f2f-4ca8-baa4-ce5fc2b2589f" providerId="ADAL" clId="{60FDCCA1-B873-47F6-89D9-FCA948419AA5}" dt="2023-11-29T00:57:03.338" v="192" actId="20577"/>
          <ac:spMkLst>
            <pc:docMk/>
            <pc:sldMk cId="1235277453" sldId="2147471461"/>
            <ac:spMk id="2" creationId="{8B487DE0-7908-4AE9-BFF2-24F6D7B86BA9}"/>
          </ac:spMkLst>
        </pc:spChg>
        <pc:spChg chg="mod">
          <ac:chgData name="Josh Leporati" userId="ca50561b-4f2f-4ca8-baa4-ce5fc2b2589f" providerId="ADAL" clId="{60FDCCA1-B873-47F6-89D9-FCA948419AA5}" dt="2023-11-29T15:27:40.057" v="1048" actId="33553"/>
          <ac:spMkLst>
            <pc:docMk/>
            <pc:sldMk cId="1235277453" sldId="2147471461"/>
            <ac:spMk id="4" creationId="{6DDD9564-F30B-D343-8052-157620E262DD}"/>
          </ac:spMkLst>
        </pc:spChg>
        <pc:spChg chg="mod">
          <ac:chgData name="Josh Leporati" userId="ca50561b-4f2f-4ca8-baa4-ce5fc2b2589f" providerId="ADAL" clId="{60FDCCA1-B873-47F6-89D9-FCA948419AA5}" dt="2023-11-29T15:22:43.420" v="194" actId="962"/>
          <ac:spMkLst>
            <pc:docMk/>
            <pc:sldMk cId="1235277453" sldId="2147471461"/>
            <ac:spMk id="7" creationId="{44CB71D6-9FE2-0243-BA72-742954E340A2}"/>
          </ac:spMkLst>
        </pc:spChg>
        <pc:spChg chg="mod">
          <ac:chgData name="Josh Leporati" userId="ca50561b-4f2f-4ca8-baa4-ce5fc2b2589f" providerId="ADAL" clId="{60FDCCA1-B873-47F6-89D9-FCA948419AA5}" dt="2023-11-29T15:22:39.501" v="193" actId="962"/>
          <ac:spMkLst>
            <pc:docMk/>
            <pc:sldMk cId="1235277453" sldId="2147471461"/>
            <ac:spMk id="11" creationId="{1F6E0DF4-E617-5049-BDC3-600DC32B2CD4}"/>
          </ac:spMkLst>
        </pc:spChg>
        <pc:picChg chg="mod">
          <ac:chgData name="Josh Leporati" userId="ca50561b-4f2f-4ca8-baa4-ce5fc2b2589f" providerId="ADAL" clId="{60FDCCA1-B873-47F6-89D9-FCA948419AA5}" dt="2023-11-29T15:23:22.399" v="378" actId="962"/>
          <ac:picMkLst>
            <pc:docMk/>
            <pc:sldMk cId="1235277453" sldId="2147471461"/>
            <ac:picMk id="10" creationId="{E2513C76-F43C-6473-C57D-1E89F6950089}"/>
          </ac:picMkLst>
        </pc:picChg>
      </pc:sldChg>
      <pc:sldChg chg="modSp">
        <pc:chgData name="Josh Leporati" userId="ca50561b-4f2f-4ca8-baa4-ce5fc2b2589f" providerId="ADAL" clId="{60FDCCA1-B873-47F6-89D9-FCA948419AA5}" dt="2023-11-29T15:41:47.683" v="1420" actId="962"/>
        <pc:sldMkLst>
          <pc:docMk/>
          <pc:sldMk cId="2239914034" sldId="2147480077"/>
        </pc:sldMkLst>
        <pc:spChg chg="mod">
          <ac:chgData name="Josh Leporati" userId="ca50561b-4f2f-4ca8-baa4-ce5fc2b2589f" providerId="ADAL" clId="{60FDCCA1-B873-47F6-89D9-FCA948419AA5}" dt="2023-11-29T15:29:58.205" v="1063" actId="13244"/>
          <ac:spMkLst>
            <pc:docMk/>
            <pc:sldMk cId="2239914034" sldId="2147480077"/>
            <ac:spMk id="7" creationId="{2564722C-1FE5-054C-D0CA-43ADBD1EA7F8}"/>
          </ac:spMkLst>
        </pc:spChg>
        <pc:picChg chg="mod">
          <ac:chgData name="Josh Leporati" userId="ca50561b-4f2f-4ca8-baa4-ce5fc2b2589f" providerId="ADAL" clId="{60FDCCA1-B873-47F6-89D9-FCA948419AA5}" dt="2023-11-29T15:41:47.683" v="1420" actId="962"/>
          <ac:picMkLst>
            <pc:docMk/>
            <pc:sldMk cId="2239914034" sldId="2147480077"/>
            <ac:picMk id="11" creationId="{70155FED-4B6C-9B51-E65E-654329C5E8CC}"/>
          </ac:picMkLst>
        </pc:picChg>
      </pc:sldChg>
      <pc:sldChg chg="delSp modSp mod">
        <pc:chgData name="Josh Leporati" userId="ca50561b-4f2f-4ca8-baa4-ce5fc2b2589f" providerId="ADAL" clId="{60FDCCA1-B873-47F6-89D9-FCA948419AA5}" dt="2023-11-29T15:28:22.656" v="1051" actId="207"/>
        <pc:sldMkLst>
          <pc:docMk/>
          <pc:sldMk cId="2652698136" sldId="2147480113"/>
        </pc:sldMkLst>
        <pc:spChg chg="del">
          <ac:chgData name="Josh Leporati" userId="ca50561b-4f2f-4ca8-baa4-ce5fc2b2589f" providerId="ADAL" clId="{60FDCCA1-B873-47F6-89D9-FCA948419AA5}" dt="2023-11-29T15:27:23.003" v="1046" actId="478"/>
          <ac:spMkLst>
            <pc:docMk/>
            <pc:sldMk cId="2652698136" sldId="2147480113"/>
            <ac:spMk id="3" creationId="{7C3B1C6C-E051-273C-A8A4-80C74A5BFF1B}"/>
          </ac:spMkLst>
        </pc:spChg>
        <pc:graphicFrameChg chg="mod modGraphic">
          <ac:chgData name="Josh Leporati" userId="ca50561b-4f2f-4ca8-baa4-ce5fc2b2589f" providerId="ADAL" clId="{60FDCCA1-B873-47F6-89D9-FCA948419AA5}" dt="2023-11-29T15:28:22.656" v="1051" actId="207"/>
          <ac:graphicFrameMkLst>
            <pc:docMk/>
            <pc:sldMk cId="2652698136" sldId="2147480113"/>
            <ac:graphicFrameMk id="2" creationId="{DCD3797D-521E-0F38-117C-80332E7EB80D}"/>
          </ac:graphicFrameMkLst>
        </pc:graphicFrameChg>
      </pc:sldChg>
      <pc:sldChg chg="modSp mod">
        <pc:chgData name="Josh Leporati" userId="ca50561b-4f2f-4ca8-baa4-ce5fc2b2589f" providerId="ADAL" clId="{60FDCCA1-B873-47F6-89D9-FCA948419AA5}" dt="2023-11-29T15:23:45.814" v="442" actId="962"/>
        <pc:sldMkLst>
          <pc:docMk/>
          <pc:sldMk cId="2417769366" sldId="2147480164"/>
        </pc:sldMkLst>
        <pc:picChg chg="mod">
          <ac:chgData name="Josh Leporati" userId="ca50561b-4f2f-4ca8-baa4-ce5fc2b2589f" providerId="ADAL" clId="{60FDCCA1-B873-47F6-89D9-FCA948419AA5}" dt="2023-11-29T15:23:45.814" v="442" actId="962"/>
          <ac:picMkLst>
            <pc:docMk/>
            <pc:sldMk cId="2417769366" sldId="2147480164"/>
            <ac:picMk id="6" creationId="{2A2F69D5-DBB2-5B7C-6B79-123CE18C7983}"/>
          </ac:picMkLst>
        </pc:picChg>
      </pc:sldChg>
      <pc:sldChg chg="modSp mod">
        <pc:chgData name="Josh Leporati" userId="ca50561b-4f2f-4ca8-baa4-ce5fc2b2589f" providerId="ADAL" clId="{60FDCCA1-B873-47F6-89D9-FCA948419AA5}" dt="2023-11-29T15:24:42.884" v="720" actId="962"/>
        <pc:sldMkLst>
          <pc:docMk/>
          <pc:sldMk cId="1989342219" sldId="2147480167"/>
        </pc:sldMkLst>
        <pc:picChg chg="mod">
          <ac:chgData name="Josh Leporati" userId="ca50561b-4f2f-4ca8-baa4-ce5fc2b2589f" providerId="ADAL" clId="{60FDCCA1-B873-47F6-89D9-FCA948419AA5}" dt="2023-11-29T15:24:42.884" v="720" actId="962"/>
          <ac:picMkLst>
            <pc:docMk/>
            <pc:sldMk cId="1989342219" sldId="2147480167"/>
            <ac:picMk id="5" creationId="{76E0113A-DDF3-072D-B063-5E1C9A8F0CAE}"/>
          </ac:picMkLst>
        </pc:picChg>
      </pc:sldChg>
      <pc:sldChg chg="modSp mod">
        <pc:chgData name="Josh Leporati" userId="ca50561b-4f2f-4ca8-baa4-ce5fc2b2589f" providerId="ADAL" clId="{60FDCCA1-B873-47F6-89D9-FCA948419AA5}" dt="2023-11-29T15:23:59.524" v="492" actId="962"/>
        <pc:sldMkLst>
          <pc:docMk/>
          <pc:sldMk cId="2173245178" sldId="2147480168"/>
        </pc:sldMkLst>
        <pc:picChg chg="mod">
          <ac:chgData name="Josh Leporati" userId="ca50561b-4f2f-4ca8-baa4-ce5fc2b2589f" providerId="ADAL" clId="{60FDCCA1-B873-47F6-89D9-FCA948419AA5}" dt="2023-11-29T15:23:59.524" v="492" actId="962"/>
          <ac:picMkLst>
            <pc:docMk/>
            <pc:sldMk cId="2173245178" sldId="2147480168"/>
            <ac:picMk id="3" creationId="{3CE1545F-BF43-79D3-06E7-331F2124FF88}"/>
          </ac:picMkLst>
        </pc:picChg>
      </pc:sldChg>
      <pc:sldChg chg="modSp mod modNotesTx">
        <pc:chgData name="Josh Leporati" userId="ca50561b-4f2f-4ca8-baa4-ce5fc2b2589f" providerId="ADAL" clId="{60FDCCA1-B873-47F6-89D9-FCA948419AA5}" dt="2023-11-29T15:24:57.949" v="752" actId="962"/>
        <pc:sldMkLst>
          <pc:docMk/>
          <pc:sldMk cId="4064751633" sldId="2147480169"/>
        </pc:sldMkLst>
        <pc:picChg chg="mod">
          <ac:chgData name="Josh Leporati" userId="ca50561b-4f2f-4ca8-baa4-ce5fc2b2589f" providerId="ADAL" clId="{60FDCCA1-B873-47F6-89D9-FCA948419AA5}" dt="2023-11-29T15:24:57.949" v="752" actId="962"/>
          <ac:picMkLst>
            <pc:docMk/>
            <pc:sldMk cId="4064751633" sldId="2147480169"/>
            <ac:picMk id="3" creationId="{D6A611B4-1D9E-2B82-B496-283BF624D18F}"/>
          </ac:picMkLst>
        </pc:picChg>
      </pc:sldChg>
      <pc:sldChg chg="modSp mod modNotesTx">
        <pc:chgData name="Josh Leporati" userId="ca50561b-4f2f-4ca8-baa4-ce5fc2b2589f" providerId="ADAL" clId="{60FDCCA1-B873-47F6-89D9-FCA948419AA5}" dt="2023-11-29T15:30:49.413" v="1128" actId="962"/>
        <pc:sldMkLst>
          <pc:docMk/>
          <pc:sldMk cId="4102768285" sldId="2147480170"/>
        </pc:sldMkLst>
        <pc:picChg chg="mod">
          <ac:chgData name="Josh Leporati" userId="ca50561b-4f2f-4ca8-baa4-ce5fc2b2589f" providerId="ADAL" clId="{60FDCCA1-B873-47F6-89D9-FCA948419AA5}" dt="2023-11-29T15:30:49.413" v="1128" actId="962"/>
          <ac:picMkLst>
            <pc:docMk/>
            <pc:sldMk cId="4102768285" sldId="2147480170"/>
            <ac:picMk id="12" creationId="{3D582A15-EA40-34B5-1E16-784720EF8315}"/>
          </ac:picMkLst>
        </pc:picChg>
      </pc:sldChg>
      <pc:sldChg chg="modSp mod modNotesTx">
        <pc:chgData name="Josh Leporati" userId="ca50561b-4f2f-4ca8-baa4-ce5fc2b2589f" providerId="ADAL" clId="{60FDCCA1-B873-47F6-89D9-FCA948419AA5}" dt="2023-11-29T15:25:54.085" v="759" actId="962"/>
        <pc:sldMkLst>
          <pc:docMk/>
          <pc:sldMk cId="535385746" sldId="2147480171"/>
        </pc:sldMkLst>
        <pc:picChg chg="mod">
          <ac:chgData name="Josh Leporati" userId="ca50561b-4f2f-4ca8-baa4-ce5fc2b2589f" providerId="ADAL" clId="{60FDCCA1-B873-47F6-89D9-FCA948419AA5}" dt="2023-11-29T15:25:54.085" v="759" actId="962"/>
          <ac:picMkLst>
            <pc:docMk/>
            <pc:sldMk cId="535385746" sldId="2147480171"/>
            <ac:picMk id="9" creationId="{D23BACEC-C144-5DBA-5D56-CCF2DB158056}"/>
          </ac:picMkLst>
        </pc:picChg>
      </pc:sldChg>
      <pc:sldChg chg="modSp mod">
        <pc:chgData name="Josh Leporati" userId="ca50561b-4f2f-4ca8-baa4-ce5fc2b2589f" providerId="ADAL" clId="{60FDCCA1-B873-47F6-89D9-FCA948419AA5}" dt="2023-11-29T15:25:39.784" v="758" actId="962"/>
        <pc:sldMkLst>
          <pc:docMk/>
          <pc:sldMk cId="2015398338" sldId="2147480172"/>
        </pc:sldMkLst>
        <pc:picChg chg="mod">
          <ac:chgData name="Josh Leporati" userId="ca50561b-4f2f-4ca8-baa4-ce5fc2b2589f" providerId="ADAL" clId="{60FDCCA1-B873-47F6-89D9-FCA948419AA5}" dt="2023-11-29T15:25:39.784" v="758" actId="962"/>
          <ac:picMkLst>
            <pc:docMk/>
            <pc:sldMk cId="2015398338" sldId="2147480172"/>
            <ac:picMk id="3" creationId="{ADB87765-055B-C2BE-2B43-3C7122D2D32D}"/>
          </ac:picMkLst>
        </pc:picChg>
      </pc:sldChg>
      <pc:sldChg chg="modSp mod">
        <pc:chgData name="Josh Leporati" userId="ca50561b-4f2f-4ca8-baa4-ce5fc2b2589f" providerId="ADAL" clId="{60FDCCA1-B873-47F6-89D9-FCA948419AA5}" dt="2023-11-29T15:27:11.037" v="1045" actId="962"/>
        <pc:sldMkLst>
          <pc:docMk/>
          <pc:sldMk cId="2339843529" sldId="2147480173"/>
        </pc:sldMkLst>
        <pc:picChg chg="mod">
          <ac:chgData name="Josh Leporati" userId="ca50561b-4f2f-4ca8-baa4-ce5fc2b2589f" providerId="ADAL" clId="{60FDCCA1-B873-47F6-89D9-FCA948419AA5}" dt="2023-11-29T15:27:11.037" v="1045" actId="962"/>
          <ac:picMkLst>
            <pc:docMk/>
            <pc:sldMk cId="2339843529" sldId="2147480173"/>
            <ac:picMk id="6" creationId="{7D56751E-C446-F001-4D4B-DCA8E2E7FE69}"/>
          </ac:picMkLst>
        </pc:picChg>
      </pc:sldChg>
      <pc:sldChg chg="modSp modNotesTx">
        <pc:chgData name="Josh Leporati" userId="ca50561b-4f2f-4ca8-baa4-ce5fc2b2589f" providerId="ADAL" clId="{60FDCCA1-B873-47F6-89D9-FCA948419AA5}" dt="2023-11-29T15:31:11.178" v="1224" actId="962"/>
        <pc:sldMkLst>
          <pc:docMk/>
          <pc:sldMk cId="2521545175" sldId="2147480174"/>
        </pc:sldMkLst>
        <pc:picChg chg="mod">
          <ac:chgData name="Josh Leporati" userId="ca50561b-4f2f-4ca8-baa4-ce5fc2b2589f" providerId="ADAL" clId="{60FDCCA1-B873-47F6-89D9-FCA948419AA5}" dt="2023-11-29T15:31:11.178" v="1224" actId="962"/>
          <ac:picMkLst>
            <pc:docMk/>
            <pc:sldMk cId="2521545175" sldId="2147480174"/>
            <ac:picMk id="5" creationId="{D10AA94B-6BF0-447E-67B7-FC73DA609AAD}"/>
          </ac:picMkLst>
        </pc:picChg>
      </pc:sldChg>
      <pc:sldChg chg="modSp modNotesTx">
        <pc:chgData name="Josh Leporati" userId="ca50561b-4f2f-4ca8-baa4-ce5fc2b2589f" providerId="ADAL" clId="{60FDCCA1-B873-47F6-89D9-FCA948419AA5}" dt="2023-11-29T15:31:31.564" v="1318" actId="962"/>
        <pc:sldMkLst>
          <pc:docMk/>
          <pc:sldMk cId="3669023594" sldId="2147480175"/>
        </pc:sldMkLst>
        <pc:picChg chg="mod">
          <ac:chgData name="Josh Leporati" userId="ca50561b-4f2f-4ca8-baa4-ce5fc2b2589f" providerId="ADAL" clId="{60FDCCA1-B873-47F6-89D9-FCA948419AA5}" dt="2023-11-29T15:31:31.564" v="1318" actId="962"/>
          <ac:picMkLst>
            <pc:docMk/>
            <pc:sldMk cId="3669023594" sldId="2147480175"/>
            <ac:picMk id="5" creationId="{D10AA94B-6BF0-447E-67B7-FC73DA609AAD}"/>
          </ac:picMkLst>
        </pc:picChg>
      </pc:sldChg>
      <pc:sldChg chg="modSp mod">
        <pc:chgData name="Josh Leporati" userId="ca50561b-4f2f-4ca8-baa4-ce5fc2b2589f" providerId="ADAL" clId="{60FDCCA1-B873-47F6-89D9-FCA948419AA5}" dt="2023-11-29T15:26:06.935" v="813" actId="962"/>
        <pc:sldMkLst>
          <pc:docMk/>
          <pc:sldMk cId="3787001897" sldId="2147480176"/>
        </pc:sldMkLst>
        <pc:picChg chg="mod">
          <ac:chgData name="Josh Leporati" userId="ca50561b-4f2f-4ca8-baa4-ce5fc2b2589f" providerId="ADAL" clId="{60FDCCA1-B873-47F6-89D9-FCA948419AA5}" dt="2023-11-29T15:26:06.935" v="813" actId="962"/>
          <ac:picMkLst>
            <pc:docMk/>
            <pc:sldMk cId="3787001897" sldId="2147480176"/>
            <ac:picMk id="6" creationId="{ECF7E5C0-F64A-35AB-D691-A6C8D808BE01}"/>
          </ac:picMkLst>
        </pc:picChg>
      </pc:sldChg>
      <pc:sldChg chg="modSp">
        <pc:chgData name="Josh Leporati" userId="ca50561b-4f2f-4ca8-baa4-ce5fc2b2589f" providerId="ADAL" clId="{60FDCCA1-B873-47F6-89D9-FCA948419AA5}" dt="2023-11-29T15:31:47.998" v="1414" actId="962"/>
        <pc:sldMkLst>
          <pc:docMk/>
          <pc:sldMk cId="1790561213" sldId="2147480177"/>
        </pc:sldMkLst>
        <pc:picChg chg="mod">
          <ac:chgData name="Josh Leporati" userId="ca50561b-4f2f-4ca8-baa4-ce5fc2b2589f" providerId="ADAL" clId="{60FDCCA1-B873-47F6-89D9-FCA948419AA5}" dt="2023-11-29T15:31:47.998" v="1414" actId="962"/>
          <ac:picMkLst>
            <pc:docMk/>
            <pc:sldMk cId="1790561213" sldId="2147480177"/>
            <ac:picMk id="3" creationId="{72903BB7-6D97-9A0E-9E87-4A0A50B94CAA}"/>
          </ac:picMkLst>
        </pc:picChg>
      </pc:sldChg>
      <pc:sldChg chg="modSp">
        <pc:chgData name="Josh Leporati" userId="ca50561b-4f2f-4ca8-baa4-ce5fc2b2589f" providerId="ADAL" clId="{60FDCCA1-B873-47F6-89D9-FCA948419AA5}" dt="2023-11-29T15:31:53.661" v="1416" actId="962"/>
        <pc:sldMkLst>
          <pc:docMk/>
          <pc:sldMk cId="2490330783" sldId="2147480178"/>
        </pc:sldMkLst>
        <pc:picChg chg="mod">
          <ac:chgData name="Josh Leporati" userId="ca50561b-4f2f-4ca8-baa4-ce5fc2b2589f" providerId="ADAL" clId="{60FDCCA1-B873-47F6-89D9-FCA948419AA5}" dt="2023-11-29T15:31:53.661" v="1416" actId="962"/>
          <ac:picMkLst>
            <pc:docMk/>
            <pc:sldMk cId="2490330783" sldId="2147480178"/>
            <ac:picMk id="3" creationId="{C956F9E6-33A3-CD30-F260-5D78B6520B37}"/>
          </ac:picMkLst>
        </pc:picChg>
      </pc:sldChg>
      <pc:sldChg chg="modSp mod">
        <pc:chgData name="Josh Leporati" userId="ca50561b-4f2f-4ca8-baa4-ce5fc2b2589f" providerId="ADAL" clId="{60FDCCA1-B873-47F6-89D9-FCA948419AA5}" dt="2023-11-29T15:26:43.159" v="993" actId="962"/>
        <pc:sldMkLst>
          <pc:docMk/>
          <pc:sldMk cId="4158292141" sldId="2147480179"/>
        </pc:sldMkLst>
        <pc:picChg chg="mod">
          <ac:chgData name="Josh Leporati" userId="ca50561b-4f2f-4ca8-baa4-ce5fc2b2589f" providerId="ADAL" clId="{60FDCCA1-B873-47F6-89D9-FCA948419AA5}" dt="2023-11-29T15:26:43.159" v="993" actId="962"/>
          <ac:picMkLst>
            <pc:docMk/>
            <pc:sldMk cId="4158292141" sldId="2147480179"/>
            <ac:picMk id="5" creationId="{12C22368-BA37-85A5-425B-A648D7EFA4EC}"/>
          </ac:picMkLst>
        </pc:picChg>
      </pc:sldChg>
      <pc:sldChg chg="modSp mod">
        <pc:chgData name="Josh Leporati" userId="ca50561b-4f2f-4ca8-baa4-ce5fc2b2589f" providerId="ADAL" clId="{60FDCCA1-B873-47F6-89D9-FCA948419AA5}" dt="2023-11-29T15:26:52.490" v="1041" actId="962"/>
        <pc:sldMkLst>
          <pc:docMk/>
          <pc:sldMk cId="2539420974" sldId="2147480180"/>
        </pc:sldMkLst>
        <pc:picChg chg="mod">
          <ac:chgData name="Josh Leporati" userId="ca50561b-4f2f-4ca8-baa4-ce5fc2b2589f" providerId="ADAL" clId="{60FDCCA1-B873-47F6-89D9-FCA948419AA5}" dt="2023-11-29T15:26:52.490" v="1041" actId="962"/>
          <ac:picMkLst>
            <pc:docMk/>
            <pc:sldMk cId="2539420974" sldId="2147480180"/>
            <ac:picMk id="6" creationId="{FEF7FA21-6DE4-9251-257D-79C5E490AAB4}"/>
          </ac:picMkLst>
        </pc:picChg>
      </pc:sldChg>
    </pc:docChg>
  </pc:docChgLst>
  <pc:docChgLst>
    <pc:chgData name="Jessie Hwang" userId="85f2306c-fd56-49d2-8dff-e96751c6f345" providerId="ADAL" clId="{2FF2B3D3-5905-423C-B118-8B2D5070D68E}"/>
    <pc:docChg chg="undo custSel delSld modSld modMainMaster modSection">
      <pc:chgData name="Jessie Hwang" userId="85f2306c-fd56-49d2-8dff-e96751c6f345" providerId="ADAL" clId="{2FF2B3D3-5905-423C-B118-8B2D5070D68E}" dt="2023-11-28T15:37:48.117" v="1022" actId="14100"/>
      <pc:docMkLst>
        <pc:docMk/>
      </pc:docMkLst>
      <pc:sldChg chg="modSp mod">
        <pc:chgData name="Jessie Hwang" userId="85f2306c-fd56-49d2-8dff-e96751c6f345" providerId="ADAL" clId="{2FF2B3D3-5905-423C-B118-8B2D5070D68E}" dt="2023-11-28T15:34:03.864" v="972" actId="403"/>
        <pc:sldMkLst>
          <pc:docMk/>
          <pc:sldMk cId="3962138007" sldId="261"/>
        </pc:sldMkLst>
        <pc:spChg chg="mod">
          <ac:chgData name="Jessie Hwang" userId="85f2306c-fd56-49d2-8dff-e96751c6f345" providerId="ADAL" clId="{2FF2B3D3-5905-423C-B118-8B2D5070D68E}" dt="2023-11-28T10:24:48.374" v="862" actId="1076"/>
          <ac:spMkLst>
            <pc:docMk/>
            <pc:sldMk cId="3962138007" sldId="261"/>
            <ac:spMk id="3" creationId="{ED27ECD1-7985-3EDE-7E46-4955231EB648}"/>
          </ac:spMkLst>
        </pc:spChg>
        <pc:spChg chg="mod">
          <ac:chgData name="Jessie Hwang" userId="85f2306c-fd56-49d2-8dff-e96751c6f345" providerId="ADAL" clId="{2FF2B3D3-5905-423C-B118-8B2D5070D68E}" dt="2023-11-28T10:24:48.374" v="862" actId="1076"/>
          <ac:spMkLst>
            <pc:docMk/>
            <pc:sldMk cId="3962138007" sldId="261"/>
            <ac:spMk id="4" creationId="{4A97E1C3-42E5-95A2-6C24-6AA99EF8996E}"/>
          </ac:spMkLst>
        </pc:spChg>
        <pc:spChg chg="mod">
          <ac:chgData name="Jessie Hwang" userId="85f2306c-fd56-49d2-8dff-e96751c6f345" providerId="ADAL" clId="{2FF2B3D3-5905-423C-B118-8B2D5070D68E}" dt="2023-11-28T15:33:58.457" v="970" actId="14100"/>
          <ac:spMkLst>
            <pc:docMk/>
            <pc:sldMk cId="3962138007" sldId="261"/>
            <ac:spMk id="5" creationId="{CAD76178-FF76-A192-3092-529359496F43}"/>
          </ac:spMkLst>
        </pc:spChg>
        <pc:graphicFrameChg chg="modGraphic">
          <ac:chgData name="Jessie Hwang" userId="85f2306c-fd56-49d2-8dff-e96751c6f345" providerId="ADAL" clId="{2FF2B3D3-5905-423C-B118-8B2D5070D68E}" dt="2023-11-28T15:34:03.864" v="972" actId="403"/>
          <ac:graphicFrameMkLst>
            <pc:docMk/>
            <pc:sldMk cId="3962138007" sldId="261"/>
            <ac:graphicFrameMk id="9" creationId="{D99612FB-3F1F-93F7-7FAC-29B283D046F4}"/>
          </ac:graphicFrameMkLst>
        </pc:graphicFrameChg>
      </pc:sldChg>
      <pc:sldChg chg="modSp mod">
        <pc:chgData name="Jessie Hwang" userId="85f2306c-fd56-49d2-8dff-e96751c6f345" providerId="ADAL" clId="{2FF2B3D3-5905-423C-B118-8B2D5070D68E}" dt="2023-11-28T10:25:41.142" v="954" actId="20577"/>
        <pc:sldMkLst>
          <pc:docMk/>
          <pc:sldMk cId="2562594773" sldId="2147468667"/>
        </pc:sldMkLst>
        <pc:spChg chg="mod">
          <ac:chgData name="Jessie Hwang" userId="85f2306c-fd56-49d2-8dff-e96751c6f345" providerId="ADAL" clId="{2FF2B3D3-5905-423C-B118-8B2D5070D68E}" dt="2023-11-28T10:25:41.142" v="954" actId="20577"/>
          <ac:spMkLst>
            <pc:docMk/>
            <pc:sldMk cId="2562594773" sldId="2147468667"/>
            <ac:spMk id="2" creationId="{863128B4-242F-EF53-1711-D25A4A7D57E8}"/>
          </ac:spMkLst>
        </pc:spChg>
      </pc:sldChg>
      <pc:sldChg chg="modSp mod">
        <pc:chgData name="Jessie Hwang" userId="85f2306c-fd56-49d2-8dff-e96751c6f345" providerId="ADAL" clId="{2FF2B3D3-5905-423C-B118-8B2D5070D68E}" dt="2023-11-28T15:37:38.920" v="1021" actId="404"/>
        <pc:sldMkLst>
          <pc:docMk/>
          <pc:sldMk cId="1235277453" sldId="2147471461"/>
        </pc:sldMkLst>
        <pc:spChg chg="mod">
          <ac:chgData name="Jessie Hwang" userId="85f2306c-fd56-49d2-8dff-e96751c6f345" providerId="ADAL" clId="{2FF2B3D3-5905-423C-B118-8B2D5070D68E}" dt="2023-11-28T15:37:38.920" v="1021" actId="404"/>
          <ac:spMkLst>
            <pc:docMk/>
            <pc:sldMk cId="1235277453" sldId="2147471461"/>
            <ac:spMk id="2" creationId="{8B487DE0-7908-4AE9-BFF2-24F6D7B86BA9}"/>
          </ac:spMkLst>
        </pc:spChg>
        <pc:spChg chg="mod">
          <ac:chgData name="Jessie Hwang" userId="85f2306c-fd56-49d2-8dff-e96751c6f345" providerId="ADAL" clId="{2FF2B3D3-5905-423C-B118-8B2D5070D68E}" dt="2023-11-28T15:37:32.401" v="1019" actId="255"/>
          <ac:spMkLst>
            <pc:docMk/>
            <pc:sldMk cId="1235277453" sldId="2147471461"/>
            <ac:spMk id="4" creationId="{6DDD9564-F30B-D343-8052-157620E262DD}"/>
          </ac:spMkLst>
        </pc:spChg>
      </pc:sldChg>
      <pc:sldChg chg="del">
        <pc:chgData name="Jessie Hwang" userId="85f2306c-fd56-49d2-8dff-e96751c6f345" providerId="ADAL" clId="{2FF2B3D3-5905-423C-B118-8B2D5070D68E}" dt="2023-11-28T10:03:08.867" v="685" actId="47"/>
        <pc:sldMkLst>
          <pc:docMk/>
          <pc:sldMk cId="735035240" sldId="2147478599"/>
        </pc:sldMkLst>
      </pc:sldChg>
      <pc:sldChg chg="modSp mod">
        <pc:chgData name="Jessie Hwang" userId="85f2306c-fd56-49d2-8dff-e96751c6f345" providerId="ADAL" clId="{2FF2B3D3-5905-423C-B118-8B2D5070D68E}" dt="2023-11-20T19:34:38.408" v="12" actId="403"/>
        <pc:sldMkLst>
          <pc:docMk/>
          <pc:sldMk cId="2239914034" sldId="2147480077"/>
        </pc:sldMkLst>
        <pc:spChg chg="mod">
          <ac:chgData name="Jessie Hwang" userId="85f2306c-fd56-49d2-8dff-e96751c6f345" providerId="ADAL" clId="{2FF2B3D3-5905-423C-B118-8B2D5070D68E}" dt="2023-11-20T19:32:24.480" v="5" actId="14100"/>
          <ac:spMkLst>
            <pc:docMk/>
            <pc:sldMk cId="2239914034" sldId="2147480077"/>
            <ac:spMk id="2" creationId="{835FFE39-9F49-CA45-AB77-955AEC2E8742}"/>
          </ac:spMkLst>
        </pc:spChg>
        <pc:spChg chg="mod">
          <ac:chgData name="Jessie Hwang" userId="85f2306c-fd56-49d2-8dff-e96751c6f345" providerId="ADAL" clId="{2FF2B3D3-5905-423C-B118-8B2D5070D68E}" dt="2023-11-20T19:34:38.408" v="12" actId="403"/>
          <ac:spMkLst>
            <pc:docMk/>
            <pc:sldMk cId="2239914034" sldId="2147480077"/>
            <ac:spMk id="4" creationId="{C92F00AA-CA86-AD4C-8F6C-E492BF085A71}"/>
          </ac:spMkLst>
        </pc:spChg>
        <pc:spChg chg="mod">
          <ac:chgData name="Jessie Hwang" userId="85f2306c-fd56-49d2-8dff-e96751c6f345" providerId="ADAL" clId="{2FF2B3D3-5905-423C-B118-8B2D5070D68E}" dt="2023-11-20T19:34:33.073" v="11" actId="404"/>
          <ac:spMkLst>
            <pc:docMk/>
            <pc:sldMk cId="2239914034" sldId="2147480077"/>
            <ac:spMk id="7" creationId="{2564722C-1FE5-054C-D0CA-43ADBD1EA7F8}"/>
          </ac:spMkLst>
        </pc:spChg>
        <pc:picChg chg="mod modCrop">
          <ac:chgData name="Jessie Hwang" userId="85f2306c-fd56-49d2-8dff-e96751c6f345" providerId="ADAL" clId="{2FF2B3D3-5905-423C-B118-8B2D5070D68E}" dt="2023-11-20T19:32:13.205" v="2" actId="1076"/>
          <ac:picMkLst>
            <pc:docMk/>
            <pc:sldMk cId="2239914034" sldId="2147480077"/>
            <ac:picMk id="11" creationId="{70155FED-4B6C-9B51-E65E-654329C5E8CC}"/>
          </ac:picMkLst>
        </pc:picChg>
      </pc:sldChg>
      <pc:sldChg chg="del">
        <pc:chgData name="Jessie Hwang" userId="85f2306c-fd56-49d2-8dff-e96751c6f345" providerId="ADAL" clId="{2FF2B3D3-5905-423C-B118-8B2D5070D68E}" dt="2023-11-28T10:26:14.550" v="955" actId="47"/>
        <pc:sldMkLst>
          <pc:docMk/>
          <pc:sldMk cId="2950569157" sldId="2147480101"/>
        </pc:sldMkLst>
      </pc:sldChg>
      <pc:sldChg chg="modSp mod">
        <pc:chgData name="Jessie Hwang" userId="85f2306c-fd56-49d2-8dff-e96751c6f345" providerId="ADAL" clId="{2FF2B3D3-5905-423C-B118-8B2D5070D68E}" dt="2023-11-28T15:35:02.098" v="973" actId="403"/>
        <pc:sldMkLst>
          <pc:docMk/>
          <pc:sldMk cId="1634790332" sldId="2147480107"/>
        </pc:sldMkLst>
        <pc:spChg chg="mod">
          <ac:chgData name="Jessie Hwang" userId="85f2306c-fd56-49d2-8dff-e96751c6f345" providerId="ADAL" clId="{2FF2B3D3-5905-423C-B118-8B2D5070D68E}" dt="2023-11-28T15:35:02.098" v="973" actId="403"/>
          <ac:spMkLst>
            <pc:docMk/>
            <pc:sldMk cId="1634790332" sldId="2147480107"/>
            <ac:spMk id="2" creationId="{EA9347A3-1A17-486F-A299-C38714EE7E08}"/>
          </ac:spMkLst>
        </pc:spChg>
      </pc:sldChg>
      <pc:sldChg chg="modSp mod">
        <pc:chgData name="Jessie Hwang" userId="85f2306c-fd56-49d2-8dff-e96751c6f345" providerId="ADAL" clId="{2FF2B3D3-5905-423C-B118-8B2D5070D68E}" dt="2023-11-28T15:33:37.772" v="968" actId="403"/>
        <pc:sldMkLst>
          <pc:docMk/>
          <pc:sldMk cId="2652698136" sldId="2147480113"/>
        </pc:sldMkLst>
        <pc:spChg chg="mod">
          <ac:chgData name="Jessie Hwang" userId="85f2306c-fd56-49d2-8dff-e96751c6f345" providerId="ADAL" clId="{2FF2B3D3-5905-423C-B118-8B2D5070D68E}" dt="2023-11-28T10:24:33.650" v="859" actId="1076"/>
          <ac:spMkLst>
            <pc:docMk/>
            <pc:sldMk cId="2652698136" sldId="2147480113"/>
            <ac:spMk id="5" creationId="{4DA10DD5-7894-5CDB-4B93-6A81360F8C6F}"/>
          </ac:spMkLst>
        </pc:spChg>
        <pc:spChg chg="mod">
          <ac:chgData name="Jessie Hwang" userId="85f2306c-fd56-49d2-8dff-e96751c6f345" providerId="ADAL" clId="{2FF2B3D3-5905-423C-B118-8B2D5070D68E}" dt="2023-11-28T10:24:39.685" v="861" actId="1036"/>
          <ac:spMkLst>
            <pc:docMk/>
            <pc:sldMk cId="2652698136" sldId="2147480113"/>
            <ac:spMk id="6" creationId="{B025DC63-3241-8952-085D-4E9C7D05BB2A}"/>
          </ac:spMkLst>
        </pc:spChg>
        <pc:spChg chg="mod">
          <ac:chgData name="Jessie Hwang" userId="85f2306c-fd56-49d2-8dff-e96751c6f345" providerId="ADAL" clId="{2FF2B3D3-5905-423C-B118-8B2D5070D68E}" dt="2023-11-28T15:33:03.118" v="962" actId="14100"/>
          <ac:spMkLst>
            <pc:docMk/>
            <pc:sldMk cId="2652698136" sldId="2147480113"/>
            <ac:spMk id="7" creationId="{0715BB2B-5CE3-2DDE-CDBB-E81D68819570}"/>
          </ac:spMkLst>
        </pc:spChg>
        <pc:graphicFrameChg chg="mod modGraphic">
          <ac:chgData name="Jessie Hwang" userId="85f2306c-fd56-49d2-8dff-e96751c6f345" providerId="ADAL" clId="{2FF2B3D3-5905-423C-B118-8B2D5070D68E}" dt="2023-11-28T15:33:37.772" v="968" actId="403"/>
          <ac:graphicFrameMkLst>
            <pc:docMk/>
            <pc:sldMk cId="2652698136" sldId="2147480113"/>
            <ac:graphicFrameMk id="2" creationId="{DCD3797D-521E-0F38-117C-80332E7EB80D}"/>
          </ac:graphicFrameMkLst>
        </pc:graphicFrameChg>
      </pc:sldChg>
      <pc:sldChg chg="modSp mod">
        <pc:chgData name="Jessie Hwang" userId="85f2306c-fd56-49d2-8dff-e96751c6f345" providerId="ADAL" clId="{2FF2B3D3-5905-423C-B118-8B2D5070D68E}" dt="2023-11-28T15:37:48.117" v="1022" actId="14100"/>
        <pc:sldMkLst>
          <pc:docMk/>
          <pc:sldMk cId="655878427" sldId="2147480160"/>
        </pc:sldMkLst>
        <pc:spChg chg="mod">
          <ac:chgData name="Jessie Hwang" userId="85f2306c-fd56-49d2-8dff-e96751c6f345" providerId="ADAL" clId="{2FF2B3D3-5905-423C-B118-8B2D5070D68E}" dt="2023-11-28T15:37:48.117" v="1022" actId="14100"/>
          <ac:spMkLst>
            <pc:docMk/>
            <pc:sldMk cId="655878427" sldId="2147480160"/>
            <ac:spMk id="2" creationId="{8B487DE0-7908-4AE9-BFF2-24F6D7B86BA9}"/>
          </ac:spMkLst>
        </pc:spChg>
      </pc:sldChg>
      <pc:sldChg chg="addSp delSp modSp mod">
        <pc:chgData name="Jessie Hwang" userId="85f2306c-fd56-49d2-8dff-e96751c6f345" providerId="ADAL" clId="{2FF2B3D3-5905-423C-B118-8B2D5070D68E}" dt="2023-11-28T15:37:07.577" v="1018"/>
        <pc:sldMkLst>
          <pc:docMk/>
          <pc:sldMk cId="2417769366" sldId="2147480164"/>
        </pc:sldMkLst>
        <pc:spChg chg="mod">
          <ac:chgData name="Jessie Hwang" userId="85f2306c-fd56-49d2-8dff-e96751c6f345" providerId="ADAL" clId="{2FF2B3D3-5905-423C-B118-8B2D5070D68E}" dt="2023-11-28T15:37:07.577" v="1018"/>
          <ac:spMkLst>
            <pc:docMk/>
            <pc:sldMk cId="2417769366" sldId="2147480164"/>
            <ac:spMk id="2" creationId="{8B487DE0-7908-4AE9-BFF2-24F6D7B86BA9}"/>
          </ac:spMkLst>
        </pc:spChg>
        <pc:picChg chg="del">
          <ac:chgData name="Jessie Hwang" userId="85f2306c-fd56-49d2-8dff-e96751c6f345" providerId="ADAL" clId="{2FF2B3D3-5905-423C-B118-8B2D5070D68E}" dt="2023-11-28T09:56:18.305" v="610" actId="478"/>
          <ac:picMkLst>
            <pc:docMk/>
            <pc:sldMk cId="2417769366" sldId="2147480164"/>
            <ac:picMk id="5" creationId="{4D3EBA6C-426D-1E32-78A2-FE4909F87A82}"/>
          </ac:picMkLst>
        </pc:picChg>
        <pc:picChg chg="add mod">
          <ac:chgData name="Jessie Hwang" userId="85f2306c-fd56-49d2-8dff-e96751c6f345" providerId="ADAL" clId="{2FF2B3D3-5905-423C-B118-8B2D5070D68E}" dt="2023-11-28T09:56:27.520" v="614" actId="14100"/>
          <ac:picMkLst>
            <pc:docMk/>
            <pc:sldMk cId="2417769366" sldId="2147480164"/>
            <ac:picMk id="6" creationId="{2A2F69D5-DBB2-5B7C-6B79-123CE18C7983}"/>
          </ac:picMkLst>
        </pc:picChg>
      </pc:sldChg>
      <pc:sldChg chg="addSp delSp modSp mod">
        <pc:chgData name="Jessie Hwang" userId="85f2306c-fd56-49d2-8dff-e96751c6f345" providerId="ADAL" clId="{2FF2B3D3-5905-423C-B118-8B2D5070D68E}" dt="2023-11-28T10:14:51.305" v="781" actId="948"/>
        <pc:sldMkLst>
          <pc:docMk/>
          <pc:sldMk cId="1989342219" sldId="2147480167"/>
        </pc:sldMkLst>
        <pc:spChg chg="mod">
          <ac:chgData name="Jessie Hwang" userId="85f2306c-fd56-49d2-8dff-e96751c6f345" providerId="ADAL" clId="{2FF2B3D3-5905-423C-B118-8B2D5070D68E}" dt="2023-11-28T10:14:51.305" v="781" actId="948"/>
          <ac:spMkLst>
            <pc:docMk/>
            <pc:sldMk cId="1989342219" sldId="2147480167"/>
            <ac:spMk id="2" creationId="{8B487DE0-7908-4AE9-BFF2-24F6D7B86BA9}"/>
          </ac:spMkLst>
        </pc:spChg>
        <pc:picChg chg="add mod">
          <ac:chgData name="Jessie Hwang" userId="85f2306c-fd56-49d2-8dff-e96751c6f345" providerId="ADAL" clId="{2FF2B3D3-5905-423C-B118-8B2D5070D68E}" dt="2023-11-28T10:07:01.580" v="720" actId="1076"/>
          <ac:picMkLst>
            <pc:docMk/>
            <pc:sldMk cId="1989342219" sldId="2147480167"/>
            <ac:picMk id="5" creationId="{76E0113A-DDF3-072D-B063-5E1C9A8F0CAE}"/>
          </ac:picMkLst>
        </pc:picChg>
        <pc:picChg chg="del mod">
          <ac:chgData name="Jessie Hwang" userId="85f2306c-fd56-49d2-8dff-e96751c6f345" providerId="ADAL" clId="{2FF2B3D3-5905-423C-B118-8B2D5070D68E}" dt="2023-11-28T10:06:40.430" v="714" actId="478"/>
          <ac:picMkLst>
            <pc:docMk/>
            <pc:sldMk cId="1989342219" sldId="2147480167"/>
            <ac:picMk id="6" creationId="{3D2226B1-CD73-A885-B8E8-26AB8D6CAF0F}"/>
          </ac:picMkLst>
        </pc:picChg>
      </pc:sldChg>
      <pc:sldChg chg="addSp delSp modSp mod modClrScheme chgLayout">
        <pc:chgData name="Jessie Hwang" userId="85f2306c-fd56-49d2-8dff-e96751c6f345" providerId="ADAL" clId="{2FF2B3D3-5905-423C-B118-8B2D5070D68E}" dt="2023-11-28T15:36:43.077" v="989" actId="404"/>
        <pc:sldMkLst>
          <pc:docMk/>
          <pc:sldMk cId="2173245178" sldId="2147480168"/>
        </pc:sldMkLst>
        <pc:spChg chg="mod">
          <ac:chgData name="Jessie Hwang" userId="85f2306c-fd56-49d2-8dff-e96751c6f345" providerId="ADAL" clId="{2FF2B3D3-5905-423C-B118-8B2D5070D68E}" dt="2023-11-28T15:36:43.077" v="989" actId="404"/>
          <ac:spMkLst>
            <pc:docMk/>
            <pc:sldMk cId="2173245178" sldId="2147480168"/>
            <ac:spMk id="2" creationId="{8B487DE0-7908-4AE9-BFF2-24F6D7B86BA9}"/>
          </ac:spMkLst>
        </pc:spChg>
        <pc:spChg chg="mod ord">
          <ac:chgData name="Jessie Hwang" userId="85f2306c-fd56-49d2-8dff-e96751c6f345" providerId="ADAL" clId="{2FF2B3D3-5905-423C-B118-8B2D5070D68E}" dt="2023-11-28T10:04:52.867" v="709" actId="2711"/>
          <ac:spMkLst>
            <pc:docMk/>
            <pc:sldMk cId="2173245178" sldId="2147480168"/>
            <ac:spMk id="4" creationId="{6DDD9564-F30B-D343-8052-157620E262DD}"/>
          </ac:spMkLst>
        </pc:spChg>
        <pc:spChg chg="add del mod ord">
          <ac:chgData name="Jessie Hwang" userId="85f2306c-fd56-49d2-8dff-e96751c6f345" providerId="ADAL" clId="{2FF2B3D3-5905-423C-B118-8B2D5070D68E}" dt="2023-11-28T10:03:20.179" v="688" actId="478"/>
          <ac:spMkLst>
            <pc:docMk/>
            <pc:sldMk cId="2173245178" sldId="2147480168"/>
            <ac:spMk id="5" creationId="{05771455-6D71-9EC4-CB39-C9B60F109FDF}"/>
          </ac:spMkLst>
        </pc:spChg>
        <pc:spChg chg="del">
          <ac:chgData name="Jessie Hwang" userId="85f2306c-fd56-49d2-8dff-e96751c6f345" providerId="ADAL" clId="{2FF2B3D3-5905-423C-B118-8B2D5070D68E}" dt="2023-11-28T10:03:16.952" v="687" actId="478"/>
          <ac:spMkLst>
            <pc:docMk/>
            <pc:sldMk cId="2173245178" sldId="2147480168"/>
            <ac:spMk id="11" creationId="{1F6E0DF4-E617-5049-BDC3-600DC32B2CD4}"/>
          </ac:spMkLst>
        </pc:spChg>
      </pc:sldChg>
      <pc:sldChg chg="addSp delSp modSp mod">
        <pc:chgData name="Jessie Hwang" userId="85f2306c-fd56-49d2-8dff-e96751c6f345" providerId="ADAL" clId="{2FF2B3D3-5905-423C-B118-8B2D5070D68E}" dt="2023-11-28T10:14:37.733" v="780" actId="1076"/>
        <pc:sldMkLst>
          <pc:docMk/>
          <pc:sldMk cId="4064751633" sldId="2147480169"/>
        </pc:sldMkLst>
        <pc:spChg chg="mod">
          <ac:chgData name="Jessie Hwang" userId="85f2306c-fd56-49d2-8dff-e96751c6f345" providerId="ADAL" clId="{2FF2B3D3-5905-423C-B118-8B2D5070D68E}" dt="2023-11-28T10:14:37.733" v="780" actId="1076"/>
          <ac:spMkLst>
            <pc:docMk/>
            <pc:sldMk cId="4064751633" sldId="2147480169"/>
            <ac:spMk id="2" creationId="{8B487DE0-7908-4AE9-BFF2-24F6D7B86BA9}"/>
          </ac:spMkLst>
        </pc:spChg>
        <pc:spChg chg="mod">
          <ac:chgData name="Jessie Hwang" userId="85f2306c-fd56-49d2-8dff-e96751c6f345" providerId="ADAL" clId="{2FF2B3D3-5905-423C-B118-8B2D5070D68E}" dt="2023-11-28T10:14:37.733" v="780" actId="1076"/>
          <ac:spMkLst>
            <pc:docMk/>
            <pc:sldMk cId="4064751633" sldId="2147480169"/>
            <ac:spMk id="4" creationId="{6DDD9564-F30B-D343-8052-157620E262DD}"/>
          </ac:spMkLst>
        </pc:spChg>
        <pc:picChg chg="add mod">
          <ac:chgData name="Jessie Hwang" userId="85f2306c-fd56-49d2-8dff-e96751c6f345" providerId="ADAL" clId="{2FF2B3D3-5905-423C-B118-8B2D5070D68E}" dt="2023-11-28T10:05:51.872" v="713"/>
          <ac:picMkLst>
            <pc:docMk/>
            <pc:sldMk cId="4064751633" sldId="2147480169"/>
            <ac:picMk id="3" creationId="{D6A611B4-1D9E-2B82-B496-283BF624D18F}"/>
          </ac:picMkLst>
        </pc:picChg>
        <pc:picChg chg="del">
          <ac:chgData name="Jessie Hwang" userId="85f2306c-fd56-49d2-8dff-e96751c6f345" providerId="ADAL" clId="{2FF2B3D3-5905-423C-B118-8B2D5070D68E}" dt="2023-11-28T10:05:10.129" v="712" actId="478"/>
          <ac:picMkLst>
            <pc:docMk/>
            <pc:sldMk cId="4064751633" sldId="2147480169"/>
            <ac:picMk id="6" creationId="{E5DC0386-525F-24B7-7511-6E3BF4048E58}"/>
          </ac:picMkLst>
        </pc:picChg>
      </pc:sldChg>
      <pc:sldChg chg="addSp delSp modSp mod modClrScheme chgLayout">
        <pc:chgData name="Jessie Hwang" userId="85f2306c-fd56-49d2-8dff-e96751c6f345" providerId="ADAL" clId="{2FF2B3D3-5905-423C-B118-8B2D5070D68E}" dt="2023-11-28T10:14:20.802" v="778" actId="948"/>
        <pc:sldMkLst>
          <pc:docMk/>
          <pc:sldMk cId="4102768285" sldId="2147480170"/>
        </pc:sldMkLst>
        <pc:spChg chg="mod">
          <ac:chgData name="Jessie Hwang" userId="85f2306c-fd56-49d2-8dff-e96751c6f345" providerId="ADAL" clId="{2FF2B3D3-5905-423C-B118-8B2D5070D68E}" dt="2023-11-28T10:14:20.802" v="778" actId="948"/>
          <ac:spMkLst>
            <pc:docMk/>
            <pc:sldMk cId="4102768285" sldId="2147480170"/>
            <ac:spMk id="2" creationId="{8B487DE0-7908-4AE9-BFF2-24F6D7B86BA9}"/>
          </ac:spMkLst>
        </pc:spChg>
        <pc:spChg chg="add del mod ord">
          <ac:chgData name="Jessie Hwang" userId="85f2306c-fd56-49d2-8dff-e96751c6f345" providerId="ADAL" clId="{2FF2B3D3-5905-423C-B118-8B2D5070D68E}" dt="2023-11-28T10:11:58.337" v="749" actId="478"/>
          <ac:spMkLst>
            <pc:docMk/>
            <pc:sldMk cId="4102768285" sldId="2147480170"/>
            <ac:spMk id="3" creationId="{B7BFB589-3685-A5D5-01A1-FDCB72BC444D}"/>
          </ac:spMkLst>
        </pc:spChg>
        <pc:spChg chg="mod ord">
          <ac:chgData name="Jessie Hwang" userId="85f2306c-fd56-49d2-8dff-e96751c6f345" providerId="ADAL" clId="{2FF2B3D3-5905-423C-B118-8B2D5070D68E}" dt="2023-11-28T10:11:53.611" v="748" actId="700"/>
          <ac:spMkLst>
            <pc:docMk/>
            <pc:sldMk cId="4102768285" sldId="2147480170"/>
            <ac:spMk id="4" creationId="{6DDD9564-F30B-D343-8052-157620E262DD}"/>
          </ac:spMkLst>
        </pc:spChg>
        <pc:spChg chg="del">
          <ac:chgData name="Jessie Hwang" userId="85f2306c-fd56-49d2-8dff-e96751c6f345" providerId="ADAL" clId="{2FF2B3D3-5905-423C-B118-8B2D5070D68E}" dt="2023-11-28T10:11:47.490" v="747" actId="478"/>
          <ac:spMkLst>
            <pc:docMk/>
            <pc:sldMk cId="4102768285" sldId="2147480170"/>
            <ac:spMk id="11" creationId="{1F6E0DF4-E617-5049-BDC3-600DC32B2CD4}"/>
          </ac:spMkLst>
        </pc:spChg>
        <pc:picChg chg="del">
          <ac:chgData name="Jessie Hwang" userId="85f2306c-fd56-49d2-8dff-e96751c6f345" providerId="ADAL" clId="{2FF2B3D3-5905-423C-B118-8B2D5070D68E}" dt="2023-11-28T10:11:45.152" v="746" actId="478"/>
          <ac:picMkLst>
            <pc:docMk/>
            <pc:sldMk cId="4102768285" sldId="2147480170"/>
            <ac:picMk id="5" creationId="{41F436E9-FFDE-D781-D682-6F82D982C56B}"/>
          </ac:picMkLst>
        </pc:picChg>
        <pc:picChg chg="add del mod">
          <ac:chgData name="Jessie Hwang" userId="85f2306c-fd56-49d2-8dff-e96751c6f345" providerId="ADAL" clId="{2FF2B3D3-5905-423C-B118-8B2D5070D68E}" dt="2023-11-28T10:12:48.892" v="756" actId="478"/>
          <ac:picMkLst>
            <pc:docMk/>
            <pc:sldMk cId="4102768285" sldId="2147480170"/>
            <ac:picMk id="9" creationId="{3176B9C0-F429-211F-9172-44CDCE6781E0}"/>
          </ac:picMkLst>
        </pc:picChg>
        <pc:picChg chg="add mod modCrop">
          <ac:chgData name="Jessie Hwang" userId="85f2306c-fd56-49d2-8dff-e96751c6f345" providerId="ADAL" clId="{2FF2B3D3-5905-423C-B118-8B2D5070D68E}" dt="2023-11-28T10:13:07.754" v="764" actId="14100"/>
          <ac:picMkLst>
            <pc:docMk/>
            <pc:sldMk cId="4102768285" sldId="2147480170"/>
            <ac:picMk id="12" creationId="{3D582A15-EA40-34B5-1E16-784720EF8315}"/>
          </ac:picMkLst>
        </pc:picChg>
      </pc:sldChg>
      <pc:sldChg chg="addSp delSp modSp mod modClrScheme chgLayout">
        <pc:chgData name="Jessie Hwang" userId="85f2306c-fd56-49d2-8dff-e96751c6f345" providerId="ADAL" clId="{2FF2B3D3-5905-423C-B118-8B2D5070D68E}" dt="2023-11-28T10:18:27.858" v="815" actId="113"/>
        <pc:sldMkLst>
          <pc:docMk/>
          <pc:sldMk cId="535385746" sldId="2147480171"/>
        </pc:sldMkLst>
        <pc:spChg chg="mod">
          <ac:chgData name="Jessie Hwang" userId="85f2306c-fd56-49d2-8dff-e96751c6f345" providerId="ADAL" clId="{2FF2B3D3-5905-423C-B118-8B2D5070D68E}" dt="2023-11-28T10:16:54.649" v="797" actId="20577"/>
          <ac:spMkLst>
            <pc:docMk/>
            <pc:sldMk cId="535385746" sldId="2147480171"/>
            <ac:spMk id="2" creationId="{8B487DE0-7908-4AE9-BFF2-24F6D7B86BA9}"/>
          </ac:spMkLst>
        </pc:spChg>
        <pc:spChg chg="add del mod ord">
          <ac:chgData name="Jessie Hwang" userId="85f2306c-fd56-49d2-8dff-e96751c6f345" providerId="ADAL" clId="{2FF2B3D3-5905-423C-B118-8B2D5070D68E}" dt="2023-11-28T10:15:24.769" v="788" actId="478"/>
          <ac:spMkLst>
            <pc:docMk/>
            <pc:sldMk cId="535385746" sldId="2147480171"/>
            <ac:spMk id="3" creationId="{B27F48CA-6452-D02F-591A-31BE6C24C409}"/>
          </ac:spMkLst>
        </pc:spChg>
        <pc:spChg chg="mod ord">
          <ac:chgData name="Jessie Hwang" userId="85f2306c-fd56-49d2-8dff-e96751c6f345" providerId="ADAL" clId="{2FF2B3D3-5905-423C-B118-8B2D5070D68E}" dt="2023-11-28T10:18:27.858" v="815" actId="113"/>
          <ac:spMkLst>
            <pc:docMk/>
            <pc:sldMk cId="535385746" sldId="2147480171"/>
            <ac:spMk id="4" creationId="{6DDD9564-F30B-D343-8052-157620E262DD}"/>
          </ac:spMkLst>
        </pc:spChg>
        <pc:spChg chg="del">
          <ac:chgData name="Jessie Hwang" userId="85f2306c-fd56-49d2-8dff-e96751c6f345" providerId="ADAL" clId="{2FF2B3D3-5905-423C-B118-8B2D5070D68E}" dt="2023-11-28T10:15:18.164" v="786" actId="478"/>
          <ac:spMkLst>
            <pc:docMk/>
            <pc:sldMk cId="535385746" sldId="2147480171"/>
            <ac:spMk id="11" creationId="{1F6E0DF4-E617-5049-BDC3-600DC32B2CD4}"/>
          </ac:spMkLst>
        </pc:spChg>
        <pc:picChg chg="mod">
          <ac:chgData name="Jessie Hwang" userId="85f2306c-fd56-49d2-8dff-e96751c6f345" providerId="ADAL" clId="{2FF2B3D3-5905-423C-B118-8B2D5070D68E}" dt="2023-11-28T10:15:16.137" v="785" actId="14100"/>
          <ac:picMkLst>
            <pc:docMk/>
            <pc:sldMk cId="535385746" sldId="2147480171"/>
            <ac:picMk id="9" creationId="{D23BACEC-C144-5DBA-5D56-CCF2DB158056}"/>
          </ac:picMkLst>
        </pc:picChg>
      </pc:sldChg>
      <pc:sldChg chg="addSp delSp modSp mod modClrScheme chgLayout">
        <pc:chgData name="Jessie Hwang" userId="85f2306c-fd56-49d2-8dff-e96751c6f345" providerId="ADAL" clId="{2FF2B3D3-5905-423C-B118-8B2D5070D68E}" dt="2023-11-28T15:36:18.021" v="988" actId="404"/>
        <pc:sldMkLst>
          <pc:docMk/>
          <pc:sldMk cId="2015398338" sldId="2147480172"/>
        </pc:sldMkLst>
        <pc:spChg chg="mod">
          <ac:chgData name="Jessie Hwang" userId="85f2306c-fd56-49d2-8dff-e96751c6f345" providerId="ADAL" clId="{2FF2B3D3-5905-423C-B118-8B2D5070D68E}" dt="2023-11-28T15:36:18.021" v="988" actId="404"/>
          <ac:spMkLst>
            <pc:docMk/>
            <pc:sldMk cId="2015398338" sldId="2147480172"/>
            <ac:spMk id="2" creationId="{8B487DE0-7908-4AE9-BFF2-24F6D7B86BA9}"/>
          </ac:spMkLst>
        </pc:spChg>
        <pc:spChg chg="mod ord">
          <ac:chgData name="Jessie Hwang" userId="85f2306c-fd56-49d2-8dff-e96751c6f345" providerId="ADAL" clId="{2FF2B3D3-5905-423C-B118-8B2D5070D68E}" dt="2023-11-28T10:13:36.277" v="770" actId="113"/>
          <ac:spMkLst>
            <pc:docMk/>
            <pc:sldMk cId="2015398338" sldId="2147480172"/>
            <ac:spMk id="4" creationId="{6DDD9564-F30B-D343-8052-157620E262DD}"/>
          </ac:spMkLst>
        </pc:spChg>
        <pc:spChg chg="add del mod ord">
          <ac:chgData name="Jessie Hwang" userId="85f2306c-fd56-49d2-8dff-e96751c6f345" providerId="ADAL" clId="{2FF2B3D3-5905-423C-B118-8B2D5070D68E}" dt="2023-11-28T10:13:19.965" v="766" actId="478"/>
          <ac:spMkLst>
            <pc:docMk/>
            <pc:sldMk cId="2015398338" sldId="2147480172"/>
            <ac:spMk id="5" creationId="{3BB27D8F-0AB2-7FF2-C36F-0D1C9696208B}"/>
          </ac:spMkLst>
        </pc:spChg>
        <pc:picChg chg="mod">
          <ac:chgData name="Jessie Hwang" userId="85f2306c-fd56-49d2-8dff-e96751c6f345" providerId="ADAL" clId="{2FF2B3D3-5905-423C-B118-8B2D5070D68E}" dt="2023-11-28T10:13:27.646" v="768" actId="14100"/>
          <ac:picMkLst>
            <pc:docMk/>
            <pc:sldMk cId="2015398338" sldId="2147480172"/>
            <ac:picMk id="3" creationId="{ADB87765-055B-C2BE-2B43-3C7122D2D32D}"/>
          </ac:picMkLst>
        </pc:picChg>
      </pc:sldChg>
      <pc:sldChg chg="modSp mod">
        <pc:chgData name="Jessie Hwang" userId="85f2306c-fd56-49d2-8dff-e96751c6f345" providerId="ADAL" clId="{2FF2B3D3-5905-423C-B118-8B2D5070D68E}" dt="2023-11-28T10:24:05.507" v="858" actId="1076"/>
        <pc:sldMkLst>
          <pc:docMk/>
          <pc:sldMk cId="2339843529" sldId="2147480173"/>
        </pc:sldMkLst>
        <pc:spChg chg="mod">
          <ac:chgData name="Jessie Hwang" userId="85f2306c-fd56-49d2-8dff-e96751c6f345" providerId="ADAL" clId="{2FF2B3D3-5905-423C-B118-8B2D5070D68E}" dt="2023-11-28T10:24:05.507" v="858" actId="1076"/>
          <ac:spMkLst>
            <pc:docMk/>
            <pc:sldMk cId="2339843529" sldId="2147480173"/>
            <ac:spMk id="2" creationId="{8B487DE0-7908-4AE9-BFF2-24F6D7B86BA9}"/>
          </ac:spMkLst>
        </pc:spChg>
      </pc:sldChg>
      <pc:sldChg chg="modSp mod">
        <pc:chgData name="Jessie Hwang" userId="85f2306c-fd56-49d2-8dff-e96751c6f345" providerId="ADAL" clId="{2FF2B3D3-5905-423C-B118-8B2D5070D68E}" dt="2023-11-28T10:18:34.821" v="816" actId="14100"/>
        <pc:sldMkLst>
          <pc:docMk/>
          <pc:sldMk cId="2521545175" sldId="2147480174"/>
        </pc:sldMkLst>
        <pc:spChg chg="mod">
          <ac:chgData name="Jessie Hwang" userId="85f2306c-fd56-49d2-8dff-e96751c6f345" providerId="ADAL" clId="{2FF2B3D3-5905-423C-B118-8B2D5070D68E}" dt="2023-11-28T10:17:31.436" v="804" actId="1076"/>
          <ac:spMkLst>
            <pc:docMk/>
            <pc:sldMk cId="2521545175" sldId="2147480174"/>
            <ac:spMk id="2" creationId="{8B487DE0-7908-4AE9-BFF2-24F6D7B86BA9}"/>
          </ac:spMkLst>
        </pc:spChg>
        <pc:spChg chg="mod">
          <ac:chgData name="Jessie Hwang" userId="85f2306c-fd56-49d2-8dff-e96751c6f345" providerId="ADAL" clId="{2FF2B3D3-5905-423C-B118-8B2D5070D68E}" dt="2023-11-28T10:18:34.821" v="816" actId="14100"/>
          <ac:spMkLst>
            <pc:docMk/>
            <pc:sldMk cId="2521545175" sldId="2147480174"/>
            <ac:spMk id="4" creationId="{6DDD9564-F30B-D343-8052-157620E262DD}"/>
          </ac:spMkLst>
        </pc:spChg>
      </pc:sldChg>
      <pc:sldChg chg="modSp mod">
        <pc:chgData name="Jessie Hwang" userId="85f2306c-fd56-49d2-8dff-e96751c6f345" providerId="ADAL" clId="{2FF2B3D3-5905-423C-B118-8B2D5070D68E}" dt="2023-11-28T15:35:52.111" v="987" actId="20577"/>
        <pc:sldMkLst>
          <pc:docMk/>
          <pc:sldMk cId="3669023594" sldId="2147480175"/>
        </pc:sldMkLst>
        <pc:spChg chg="mod">
          <ac:chgData name="Jessie Hwang" userId="85f2306c-fd56-49d2-8dff-e96751c6f345" providerId="ADAL" clId="{2FF2B3D3-5905-423C-B118-8B2D5070D68E}" dt="2023-11-28T10:18:58.276" v="818" actId="255"/>
          <ac:spMkLst>
            <pc:docMk/>
            <pc:sldMk cId="3669023594" sldId="2147480175"/>
            <ac:spMk id="2" creationId="{8B487DE0-7908-4AE9-BFF2-24F6D7B86BA9}"/>
          </ac:spMkLst>
        </pc:spChg>
        <pc:spChg chg="mod">
          <ac:chgData name="Jessie Hwang" userId="85f2306c-fd56-49d2-8dff-e96751c6f345" providerId="ADAL" clId="{2FF2B3D3-5905-423C-B118-8B2D5070D68E}" dt="2023-11-28T15:35:52.111" v="987" actId="20577"/>
          <ac:spMkLst>
            <pc:docMk/>
            <pc:sldMk cId="3669023594" sldId="2147480175"/>
            <ac:spMk id="4" creationId="{6DDD9564-F30B-D343-8052-157620E262DD}"/>
          </ac:spMkLst>
        </pc:spChg>
      </pc:sldChg>
      <pc:sldChg chg="modSp mod">
        <pc:chgData name="Jessie Hwang" userId="85f2306c-fd56-49d2-8dff-e96751c6f345" providerId="ADAL" clId="{2FF2B3D3-5905-423C-B118-8B2D5070D68E}" dt="2023-11-28T15:35:42.123" v="977" actId="20577"/>
        <pc:sldMkLst>
          <pc:docMk/>
          <pc:sldMk cId="3787001897" sldId="2147480176"/>
        </pc:sldMkLst>
        <pc:spChg chg="mod">
          <ac:chgData name="Jessie Hwang" userId="85f2306c-fd56-49d2-8dff-e96751c6f345" providerId="ADAL" clId="{2FF2B3D3-5905-423C-B118-8B2D5070D68E}" dt="2023-11-28T10:18:04.906" v="810" actId="1076"/>
          <ac:spMkLst>
            <pc:docMk/>
            <pc:sldMk cId="3787001897" sldId="2147480176"/>
            <ac:spMk id="2" creationId="{8B487DE0-7908-4AE9-BFF2-24F6D7B86BA9}"/>
          </ac:spMkLst>
        </pc:spChg>
        <pc:spChg chg="mod">
          <ac:chgData name="Jessie Hwang" userId="85f2306c-fd56-49d2-8dff-e96751c6f345" providerId="ADAL" clId="{2FF2B3D3-5905-423C-B118-8B2D5070D68E}" dt="2023-11-28T15:35:42.123" v="977" actId="20577"/>
          <ac:spMkLst>
            <pc:docMk/>
            <pc:sldMk cId="3787001897" sldId="2147480176"/>
            <ac:spMk id="4" creationId="{6DDD9564-F30B-D343-8052-157620E262DD}"/>
          </ac:spMkLst>
        </pc:spChg>
        <pc:picChg chg="mod">
          <ac:chgData name="Jessie Hwang" userId="85f2306c-fd56-49d2-8dff-e96751c6f345" providerId="ADAL" clId="{2FF2B3D3-5905-423C-B118-8B2D5070D68E}" dt="2023-11-28T10:18:09.534" v="812" actId="14100"/>
          <ac:picMkLst>
            <pc:docMk/>
            <pc:sldMk cId="3787001897" sldId="2147480176"/>
            <ac:picMk id="6" creationId="{ECF7E5C0-F64A-35AB-D691-A6C8D808BE01}"/>
          </ac:picMkLst>
        </pc:picChg>
      </pc:sldChg>
      <pc:sldChg chg="modSp mod">
        <pc:chgData name="Jessie Hwang" userId="85f2306c-fd56-49d2-8dff-e96751c6f345" providerId="ADAL" clId="{2FF2B3D3-5905-423C-B118-8B2D5070D68E}" dt="2023-11-28T10:20:00.057" v="826" actId="20577"/>
        <pc:sldMkLst>
          <pc:docMk/>
          <pc:sldMk cId="1790561213" sldId="2147480177"/>
        </pc:sldMkLst>
        <pc:spChg chg="mod">
          <ac:chgData name="Jessie Hwang" userId="85f2306c-fd56-49d2-8dff-e96751c6f345" providerId="ADAL" clId="{2FF2B3D3-5905-423C-B118-8B2D5070D68E}" dt="2023-11-28T10:20:00.057" v="826" actId="20577"/>
          <ac:spMkLst>
            <pc:docMk/>
            <pc:sldMk cId="1790561213" sldId="2147480177"/>
            <ac:spMk id="2" creationId="{8B487DE0-7908-4AE9-BFF2-24F6D7B86BA9}"/>
          </ac:spMkLst>
        </pc:spChg>
        <pc:spChg chg="mod">
          <ac:chgData name="Jessie Hwang" userId="85f2306c-fd56-49d2-8dff-e96751c6f345" providerId="ADAL" clId="{2FF2B3D3-5905-423C-B118-8B2D5070D68E}" dt="2023-11-28T10:19:39.290" v="821" actId="113"/>
          <ac:spMkLst>
            <pc:docMk/>
            <pc:sldMk cId="1790561213" sldId="2147480177"/>
            <ac:spMk id="4" creationId="{6DDD9564-F30B-D343-8052-157620E262DD}"/>
          </ac:spMkLst>
        </pc:spChg>
      </pc:sldChg>
      <pc:sldChg chg="modSp mod">
        <pc:chgData name="Jessie Hwang" userId="85f2306c-fd56-49d2-8dff-e96751c6f345" providerId="ADAL" clId="{2FF2B3D3-5905-423C-B118-8B2D5070D68E}" dt="2023-11-28T10:20:32.068" v="834" actId="20577"/>
        <pc:sldMkLst>
          <pc:docMk/>
          <pc:sldMk cId="2490330783" sldId="2147480178"/>
        </pc:sldMkLst>
        <pc:spChg chg="mod">
          <ac:chgData name="Jessie Hwang" userId="85f2306c-fd56-49d2-8dff-e96751c6f345" providerId="ADAL" clId="{2FF2B3D3-5905-423C-B118-8B2D5070D68E}" dt="2023-11-28T10:20:32.068" v="834" actId="20577"/>
          <ac:spMkLst>
            <pc:docMk/>
            <pc:sldMk cId="2490330783" sldId="2147480178"/>
            <ac:spMk id="2" creationId="{8B487DE0-7908-4AE9-BFF2-24F6D7B86BA9}"/>
          </ac:spMkLst>
        </pc:spChg>
      </pc:sldChg>
      <pc:sldChg chg="modSp mod">
        <pc:chgData name="Jessie Hwang" userId="85f2306c-fd56-49d2-8dff-e96751c6f345" providerId="ADAL" clId="{2FF2B3D3-5905-423C-B118-8B2D5070D68E}" dt="2023-11-28T10:21:16.557" v="845" actId="20577"/>
        <pc:sldMkLst>
          <pc:docMk/>
          <pc:sldMk cId="4158292141" sldId="2147480179"/>
        </pc:sldMkLst>
        <pc:spChg chg="mod">
          <ac:chgData name="Jessie Hwang" userId="85f2306c-fd56-49d2-8dff-e96751c6f345" providerId="ADAL" clId="{2FF2B3D3-5905-423C-B118-8B2D5070D68E}" dt="2023-11-28T10:21:16.557" v="845" actId="20577"/>
          <ac:spMkLst>
            <pc:docMk/>
            <pc:sldMk cId="4158292141" sldId="2147480179"/>
            <ac:spMk id="2" creationId="{8B487DE0-7908-4AE9-BFF2-24F6D7B86BA9}"/>
          </ac:spMkLst>
        </pc:spChg>
        <pc:spChg chg="mod">
          <ac:chgData name="Jessie Hwang" userId="85f2306c-fd56-49d2-8dff-e96751c6f345" providerId="ADAL" clId="{2FF2B3D3-5905-423C-B118-8B2D5070D68E}" dt="2023-11-28T10:20:46.189" v="837" actId="113"/>
          <ac:spMkLst>
            <pc:docMk/>
            <pc:sldMk cId="4158292141" sldId="2147480179"/>
            <ac:spMk id="4" creationId="{6DDD9564-F30B-D343-8052-157620E262DD}"/>
          </ac:spMkLst>
        </pc:spChg>
        <pc:picChg chg="mod">
          <ac:chgData name="Jessie Hwang" userId="85f2306c-fd56-49d2-8dff-e96751c6f345" providerId="ADAL" clId="{2FF2B3D3-5905-423C-B118-8B2D5070D68E}" dt="2023-11-28T10:20:42.578" v="836" actId="14100"/>
          <ac:picMkLst>
            <pc:docMk/>
            <pc:sldMk cId="4158292141" sldId="2147480179"/>
            <ac:picMk id="5" creationId="{12C22368-BA37-85A5-425B-A648D7EFA4EC}"/>
          </ac:picMkLst>
        </pc:picChg>
      </pc:sldChg>
      <pc:sldChg chg="modSp mod">
        <pc:chgData name="Jessie Hwang" userId="85f2306c-fd56-49d2-8dff-e96751c6f345" providerId="ADAL" clId="{2FF2B3D3-5905-423C-B118-8B2D5070D68E}" dt="2023-11-28T10:22:06.211" v="853" actId="20577"/>
        <pc:sldMkLst>
          <pc:docMk/>
          <pc:sldMk cId="2539420974" sldId="2147480180"/>
        </pc:sldMkLst>
        <pc:spChg chg="mod">
          <ac:chgData name="Jessie Hwang" userId="85f2306c-fd56-49d2-8dff-e96751c6f345" providerId="ADAL" clId="{2FF2B3D3-5905-423C-B118-8B2D5070D68E}" dt="2023-11-28T10:21:58.901" v="852" actId="20577"/>
          <ac:spMkLst>
            <pc:docMk/>
            <pc:sldMk cId="2539420974" sldId="2147480180"/>
            <ac:spMk id="2" creationId="{8B487DE0-7908-4AE9-BFF2-24F6D7B86BA9}"/>
          </ac:spMkLst>
        </pc:spChg>
        <pc:spChg chg="mod">
          <ac:chgData name="Jessie Hwang" userId="85f2306c-fd56-49d2-8dff-e96751c6f345" providerId="ADAL" clId="{2FF2B3D3-5905-423C-B118-8B2D5070D68E}" dt="2023-11-28T10:22:06.211" v="853" actId="20577"/>
          <ac:spMkLst>
            <pc:docMk/>
            <pc:sldMk cId="2539420974" sldId="2147480180"/>
            <ac:spMk id="4" creationId="{6DDD9564-F30B-D343-8052-157620E262DD}"/>
          </ac:spMkLst>
        </pc:spChg>
      </pc:sldChg>
      <pc:sldMasterChg chg="delSldLayout">
        <pc:chgData name="Jessie Hwang" userId="85f2306c-fd56-49d2-8dff-e96751c6f345" providerId="ADAL" clId="{2FF2B3D3-5905-423C-B118-8B2D5070D68E}" dt="2023-11-28T09:57:29.669" v="634" actId="2696"/>
        <pc:sldMasterMkLst>
          <pc:docMk/>
          <pc:sldMasterMk cId="3827147182" sldId="2147483660"/>
        </pc:sldMasterMkLst>
        <pc:sldLayoutChg chg="del">
          <pc:chgData name="Jessie Hwang" userId="85f2306c-fd56-49d2-8dff-e96751c6f345" providerId="ADAL" clId="{2FF2B3D3-5905-423C-B118-8B2D5070D68E}" dt="2023-11-28T09:57:18.622" v="615" actId="2696"/>
          <pc:sldLayoutMkLst>
            <pc:docMk/>
            <pc:sldMasterMk cId="3827147182" sldId="2147483660"/>
            <pc:sldLayoutMk cId="344875880" sldId="2147483677"/>
          </pc:sldLayoutMkLst>
        </pc:sldLayoutChg>
        <pc:sldLayoutChg chg="del">
          <pc:chgData name="Jessie Hwang" userId="85f2306c-fd56-49d2-8dff-e96751c6f345" providerId="ADAL" clId="{2FF2B3D3-5905-423C-B118-8B2D5070D68E}" dt="2023-11-28T09:57:20.206" v="616" actId="2696"/>
          <pc:sldLayoutMkLst>
            <pc:docMk/>
            <pc:sldMasterMk cId="3827147182" sldId="2147483660"/>
            <pc:sldLayoutMk cId="3049032077" sldId="2147483678"/>
          </pc:sldLayoutMkLst>
        </pc:sldLayoutChg>
        <pc:sldLayoutChg chg="del">
          <pc:chgData name="Jessie Hwang" userId="85f2306c-fd56-49d2-8dff-e96751c6f345" providerId="ADAL" clId="{2FF2B3D3-5905-423C-B118-8B2D5070D68E}" dt="2023-11-28T09:57:21.076" v="617" actId="2696"/>
          <pc:sldLayoutMkLst>
            <pc:docMk/>
            <pc:sldMasterMk cId="3827147182" sldId="2147483660"/>
            <pc:sldLayoutMk cId="4140544644" sldId="2147483679"/>
          </pc:sldLayoutMkLst>
        </pc:sldLayoutChg>
        <pc:sldLayoutChg chg="del">
          <pc:chgData name="Jessie Hwang" userId="85f2306c-fd56-49d2-8dff-e96751c6f345" providerId="ADAL" clId="{2FF2B3D3-5905-423C-B118-8B2D5070D68E}" dt="2023-11-28T09:57:21.592" v="618" actId="2696"/>
          <pc:sldLayoutMkLst>
            <pc:docMk/>
            <pc:sldMasterMk cId="3827147182" sldId="2147483660"/>
            <pc:sldLayoutMk cId="3646759165" sldId="2147483680"/>
          </pc:sldLayoutMkLst>
        </pc:sldLayoutChg>
        <pc:sldLayoutChg chg="del">
          <pc:chgData name="Jessie Hwang" userId="85f2306c-fd56-49d2-8dff-e96751c6f345" providerId="ADAL" clId="{2FF2B3D3-5905-423C-B118-8B2D5070D68E}" dt="2023-11-28T09:57:21.992" v="619" actId="2696"/>
          <pc:sldLayoutMkLst>
            <pc:docMk/>
            <pc:sldMasterMk cId="3827147182" sldId="2147483660"/>
            <pc:sldLayoutMk cId="1159732460" sldId="2147483681"/>
          </pc:sldLayoutMkLst>
        </pc:sldLayoutChg>
        <pc:sldLayoutChg chg="del">
          <pc:chgData name="Jessie Hwang" userId="85f2306c-fd56-49d2-8dff-e96751c6f345" providerId="ADAL" clId="{2FF2B3D3-5905-423C-B118-8B2D5070D68E}" dt="2023-11-28T09:57:22.566" v="620" actId="2696"/>
          <pc:sldLayoutMkLst>
            <pc:docMk/>
            <pc:sldMasterMk cId="3827147182" sldId="2147483660"/>
            <pc:sldLayoutMk cId="1064778962" sldId="2147483682"/>
          </pc:sldLayoutMkLst>
        </pc:sldLayoutChg>
        <pc:sldLayoutChg chg="del">
          <pc:chgData name="Jessie Hwang" userId="85f2306c-fd56-49d2-8dff-e96751c6f345" providerId="ADAL" clId="{2FF2B3D3-5905-423C-B118-8B2D5070D68E}" dt="2023-11-28T09:57:23.034" v="621" actId="2696"/>
          <pc:sldLayoutMkLst>
            <pc:docMk/>
            <pc:sldMasterMk cId="3827147182" sldId="2147483660"/>
            <pc:sldLayoutMk cId="2857542287" sldId="2147483683"/>
          </pc:sldLayoutMkLst>
        </pc:sldLayoutChg>
        <pc:sldLayoutChg chg="del">
          <pc:chgData name="Jessie Hwang" userId="85f2306c-fd56-49d2-8dff-e96751c6f345" providerId="ADAL" clId="{2FF2B3D3-5905-423C-B118-8B2D5070D68E}" dt="2023-11-28T09:57:23.358" v="622" actId="2696"/>
          <pc:sldLayoutMkLst>
            <pc:docMk/>
            <pc:sldMasterMk cId="3827147182" sldId="2147483660"/>
            <pc:sldLayoutMk cId="557393147" sldId="2147483684"/>
          </pc:sldLayoutMkLst>
        </pc:sldLayoutChg>
        <pc:sldLayoutChg chg="del">
          <pc:chgData name="Jessie Hwang" userId="85f2306c-fd56-49d2-8dff-e96751c6f345" providerId="ADAL" clId="{2FF2B3D3-5905-423C-B118-8B2D5070D68E}" dt="2023-11-28T09:57:23.769" v="623" actId="2696"/>
          <pc:sldLayoutMkLst>
            <pc:docMk/>
            <pc:sldMasterMk cId="3827147182" sldId="2147483660"/>
            <pc:sldLayoutMk cId="569279776" sldId="2147483685"/>
          </pc:sldLayoutMkLst>
        </pc:sldLayoutChg>
        <pc:sldLayoutChg chg="del">
          <pc:chgData name="Jessie Hwang" userId="85f2306c-fd56-49d2-8dff-e96751c6f345" providerId="ADAL" clId="{2FF2B3D3-5905-423C-B118-8B2D5070D68E}" dt="2023-11-28T09:57:24.354" v="624" actId="2696"/>
          <pc:sldLayoutMkLst>
            <pc:docMk/>
            <pc:sldMasterMk cId="3827147182" sldId="2147483660"/>
            <pc:sldLayoutMk cId="3621697056" sldId="2147483686"/>
          </pc:sldLayoutMkLst>
        </pc:sldLayoutChg>
        <pc:sldLayoutChg chg="del">
          <pc:chgData name="Jessie Hwang" userId="85f2306c-fd56-49d2-8dff-e96751c6f345" providerId="ADAL" clId="{2FF2B3D3-5905-423C-B118-8B2D5070D68E}" dt="2023-11-28T09:57:24.779" v="625" actId="2696"/>
          <pc:sldLayoutMkLst>
            <pc:docMk/>
            <pc:sldMasterMk cId="3827147182" sldId="2147483660"/>
            <pc:sldLayoutMk cId="1969849959" sldId="2147483687"/>
          </pc:sldLayoutMkLst>
        </pc:sldLayoutChg>
        <pc:sldLayoutChg chg="del">
          <pc:chgData name="Jessie Hwang" userId="85f2306c-fd56-49d2-8dff-e96751c6f345" providerId="ADAL" clId="{2FF2B3D3-5905-423C-B118-8B2D5070D68E}" dt="2023-11-28T09:57:25.353" v="626" actId="2696"/>
          <pc:sldLayoutMkLst>
            <pc:docMk/>
            <pc:sldMasterMk cId="3827147182" sldId="2147483660"/>
            <pc:sldLayoutMk cId="3577957537" sldId="2147483688"/>
          </pc:sldLayoutMkLst>
        </pc:sldLayoutChg>
        <pc:sldLayoutChg chg="del">
          <pc:chgData name="Jessie Hwang" userId="85f2306c-fd56-49d2-8dff-e96751c6f345" providerId="ADAL" clId="{2FF2B3D3-5905-423C-B118-8B2D5070D68E}" dt="2023-11-28T09:57:25.870" v="627" actId="2696"/>
          <pc:sldLayoutMkLst>
            <pc:docMk/>
            <pc:sldMasterMk cId="3827147182" sldId="2147483660"/>
            <pc:sldLayoutMk cId="3057804019" sldId="2147483689"/>
          </pc:sldLayoutMkLst>
        </pc:sldLayoutChg>
        <pc:sldLayoutChg chg="del">
          <pc:chgData name="Jessie Hwang" userId="85f2306c-fd56-49d2-8dff-e96751c6f345" providerId="ADAL" clId="{2FF2B3D3-5905-423C-B118-8B2D5070D68E}" dt="2023-11-28T09:57:26.150" v="628" actId="2696"/>
          <pc:sldLayoutMkLst>
            <pc:docMk/>
            <pc:sldMasterMk cId="3827147182" sldId="2147483660"/>
            <pc:sldLayoutMk cId="2919574770" sldId="2147483690"/>
          </pc:sldLayoutMkLst>
        </pc:sldLayoutChg>
        <pc:sldLayoutChg chg="del">
          <pc:chgData name="Jessie Hwang" userId="85f2306c-fd56-49d2-8dff-e96751c6f345" providerId="ADAL" clId="{2FF2B3D3-5905-423C-B118-8B2D5070D68E}" dt="2023-11-28T09:57:26.705" v="629" actId="2696"/>
          <pc:sldLayoutMkLst>
            <pc:docMk/>
            <pc:sldMasterMk cId="3827147182" sldId="2147483660"/>
            <pc:sldLayoutMk cId="1952984693" sldId="2147483691"/>
          </pc:sldLayoutMkLst>
        </pc:sldLayoutChg>
        <pc:sldLayoutChg chg="del">
          <pc:chgData name="Jessie Hwang" userId="85f2306c-fd56-49d2-8dff-e96751c6f345" providerId="ADAL" clId="{2FF2B3D3-5905-423C-B118-8B2D5070D68E}" dt="2023-11-28T09:57:26.988" v="630" actId="2696"/>
          <pc:sldLayoutMkLst>
            <pc:docMk/>
            <pc:sldMasterMk cId="3827147182" sldId="2147483660"/>
            <pc:sldLayoutMk cId="483131146" sldId="2147483692"/>
          </pc:sldLayoutMkLst>
        </pc:sldLayoutChg>
        <pc:sldLayoutChg chg="del">
          <pc:chgData name="Jessie Hwang" userId="85f2306c-fd56-49d2-8dff-e96751c6f345" providerId="ADAL" clId="{2FF2B3D3-5905-423C-B118-8B2D5070D68E}" dt="2023-11-28T09:57:27.868" v="631" actId="2696"/>
          <pc:sldLayoutMkLst>
            <pc:docMk/>
            <pc:sldMasterMk cId="3827147182" sldId="2147483660"/>
            <pc:sldLayoutMk cId="3963029090" sldId="2147483693"/>
          </pc:sldLayoutMkLst>
        </pc:sldLayoutChg>
        <pc:sldLayoutChg chg="del">
          <pc:chgData name="Jessie Hwang" userId="85f2306c-fd56-49d2-8dff-e96751c6f345" providerId="ADAL" clId="{2FF2B3D3-5905-423C-B118-8B2D5070D68E}" dt="2023-11-28T09:57:28.193" v="632" actId="2696"/>
          <pc:sldLayoutMkLst>
            <pc:docMk/>
            <pc:sldMasterMk cId="3827147182" sldId="2147483660"/>
            <pc:sldLayoutMk cId="2795439332" sldId="2147483694"/>
          </pc:sldLayoutMkLst>
        </pc:sldLayoutChg>
        <pc:sldLayoutChg chg="del">
          <pc:chgData name="Jessie Hwang" userId="85f2306c-fd56-49d2-8dff-e96751c6f345" providerId="ADAL" clId="{2FF2B3D3-5905-423C-B118-8B2D5070D68E}" dt="2023-11-28T09:57:28.988" v="633" actId="2696"/>
          <pc:sldLayoutMkLst>
            <pc:docMk/>
            <pc:sldMasterMk cId="3827147182" sldId="2147483660"/>
            <pc:sldLayoutMk cId="4115024296" sldId="2147483695"/>
          </pc:sldLayoutMkLst>
        </pc:sldLayoutChg>
        <pc:sldLayoutChg chg="del">
          <pc:chgData name="Jessie Hwang" userId="85f2306c-fd56-49d2-8dff-e96751c6f345" providerId="ADAL" clId="{2FF2B3D3-5905-423C-B118-8B2D5070D68E}" dt="2023-11-28T09:57:29.669" v="634" actId="2696"/>
          <pc:sldLayoutMkLst>
            <pc:docMk/>
            <pc:sldMasterMk cId="3827147182" sldId="2147483660"/>
            <pc:sldLayoutMk cId="2431908944" sldId="2147483696"/>
          </pc:sldLayoutMkLst>
        </pc:sldLayoutChg>
      </pc:sldMasterChg>
      <pc:sldMasterChg chg="addSldLayout delSldLayout modSldLayout">
        <pc:chgData name="Jessie Hwang" userId="85f2306c-fd56-49d2-8dff-e96751c6f345" providerId="ADAL" clId="{2FF2B3D3-5905-423C-B118-8B2D5070D68E}" dt="2023-11-28T10:26:14.550" v="955" actId="47"/>
        <pc:sldMasterMkLst>
          <pc:docMk/>
          <pc:sldMasterMk cId="3199748988" sldId="2147483697"/>
        </pc:sldMasterMkLst>
        <pc:sldLayoutChg chg="del">
          <pc:chgData name="Jessie Hwang" userId="85f2306c-fd56-49d2-8dff-e96751c6f345" providerId="ADAL" clId="{2FF2B3D3-5905-423C-B118-8B2D5070D68E}" dt="2023-11-28T10:26:14.550" v="955" actId="47"/>
          <pc:sldLayoutMkLst>
            <pc:docMk/>
            <pc:sldMasterMk cId="3199748988" sldId="2147483697"/>
            <pc:sldLayoutMk cId="266492740" sldId="2147483736"/>
          </pc:sldLayoutMkLst>
        </pc:sldLayoutChg>
        <pc:sldLayoutChg chg="addSp delSp modSp new mod">
          <pc:chgData name="Jessie Hwang" userId="85f2306c-fd56-49d2-8dff-e96751c6f345" providerId="ADAL" clId="{2FF2B3D3-5905-423C-B118-8B2D5070D68E}" dt="2023-11-28T10:15:58.435" v="792" actId="255"/>
          <pc:sldLayoutMkLst>
            <pc:docMk/>
            <pc:sldMasterMk cId="3199748988" sldId="2147483697"/>
            <pc:sldLayoutMk cId="1348344725" sldId="2147483737"/>
          </pc:sldLayoutMkLst>
          <pc:spChg chg="del">
            <ac:chgData name="Jessie Hwang" userId="85f2306c-fd56-49d2-8dff-e96751c6f345" providerId="ADAL" clId="{2FF2B3D3-5905-423C-B118-8B2D5070D68E}" dt="2023-11-28T09:59:15.484" v="638" actId="478"/>
            <ac:spMkLst>
              <pc:docMk/>
              <pc:sldMasterMk cId="3199748988" sldId="2147483697"/>
              <pc:sldLayoutMk cId="1348344725" sldId="2147483737"/>
              <ac:spMk id="2" creationId="{6A7F49A1-A090-1DBE-1715-D0E634D26246}"/>
            </ac:spMkLst>
          </pc:spChg>
          <pc:spChg chg="add mod">
            <ac:chgData name="Jessie Hwang" userId="85f2306c-fd56-49d2-8dff-e96751c6f345" providerId="ADAL" clId="{2FF2B3D3-5905-423C-B118-8B2D5070D68E}" dt="2023-11-28T09:59:34.784" v="654" actId="20577"/>
            <ac:spMkLst>
              <pc:docMk/>
              <pc:sldMasterMk cId="3199748988" sldId="2147483697"/>
              <pc:sldLayoutMk cId="1348344725" sldId="2147483737"/>
              <ac:spMk id="3" creationId="{909FFE99-2920-9EF2-C114-88E154F3753C}"/>
            </ac:spMkLst>
          </pc:spChg>
          <pc:spChg chg="add del mod">
            <ac:chgData name="Jessie Hwang" userId="85f2306c-fd56-49d2-8dff-e96751c6f345" providerId="ADAL" clId="{2FF2B3D3-5905-423C-B118-8B2D5070D68E}" dt="2023-11-28T10:01:10.230" v="665" actId="478"/>
            <ac:spMkLst>
              <pc:docMk/>
              <pc:sldMasterMk cId="3199748988" sldId="2147483697"/>
              <pc:sldLayoutMk cId="1348344725" sldId="2147483737"/>
              <ac:spMk id="4" creationId="{19F5BA7B-5940-24F4-C3A0-01EF8A25B85A}"/>
            </ac:spMkLst>
          </pc:spChg>
          <pc:spChg chg="add mod">
            <ac:chgData name="Jessie Hwang" userId="85f2306c-fd56-49d2-8dff-e96751c6f345" providerId="ADAL" clId="{2FF2B3D3-5905-423C-B118-8B2D5070D68E}" dt="2023-11-28T09:59:16.074" v="639"/>
            <ac:spMkLst>
              <pc:docMk/>
              <pc:sldMasterMk cId="3199748988" sldId="2147483697"/>
              <pc:sldLayoutMk cId="1348344725" sldId="2147483737"/>
              <ac:spMk id="5" creationId="{F4E4643D-C534-1259-20EC-480F4462D987}"/>
            </ac:spMkLst>
          </pc:spChg>
          <pc:spChg chg="add del mod">
            <ac:chgData name="Jessie Hwang" userId="85f2306c-fd56-49d2-8dff-e96751c6f345" providerId="ADAL" clId="{2FF2B3D3-5905-423C-B118-8B2D5070D68E}" dt="2023-11-28T10:03:01.762" v="684" actId="478"/>
            <ac:spMkLst>
              <pc:docMk/>
              <pc:sldMasterMk cId="3199748988" sldId="2147483697"/>
              <pc:sldLayoutMk cId="1348344725" sldId="2147483737"/>
              <ac:spMk id="6" creationId="{5AB30577-6FC8-D04C-0945-899FE7B1F7C6}"/>
            </ac:spMkLst>
          </pc:spChg>
          <pc:spChg chg="add del mod">
            <ac:chgData name="Jessie Hwang" userId="85f2306c-fd56-49d2-8dff-e96751c6f345" providerId="ADAL" clId="{2FF2B3D3-5905-423C-B118-8B2D5070D68E}" dt="2023-11-28T10:02:05.893" v="671" actId="478"/>
            <ac:spMkLst>
              <pc:docMk/>
              <pc:sldMasterMk cId="3199748988" sldId="2147483697"/>
              <pc:sldLayoutMk cId="1348344725" sldId="2147483737"/>
              <ac:spMk id="7" creationId="{4DDF96AA-F1A9-F088-727D-B06EEBF7C1F2}"/>
            </ac:spMkLst>
          </pc:spChg>
          <pc:spChg chg="add del mod">
            <ac:chgData name="Jessie Hwang" userId="85f2306c-fd56-49d2-8dff-e96751c6f345" providerId="ADAL" clId="{2FF2B3D3-5905-423C-B118-8B2D5070D68E}" dt="2023-11-28T09:59:20.680" v="640" actId="478"/>
            <ac:spMkLst>
              <pc:docMk/>
              <pc:sldMasterMk cId="3199748988" sldId="2147483697"/>
              <pc:sldLayoutMk cId="1348344725" sldId="2147483737"/>
              <ac:spMk id="8" creationId="{21D796F5-2C92-43B9-33A9-D584ABC6B0EE}"/>
            </ac:spMkLst>
          </pc:spChg>
          <pc:spChg chg="add del mod">
            <ac:chgData name="Jessie Hwang" userId="85f2306c-fd56-49d2-8dff-e96751c6f345" providerId="ADAL" clId="{2FF2B3D3-5905-423C-B118-8B2D5070D68E}" dt="2023-11-28T09:59:20.680" v="640" actId="478"/>
            <ac:spMkLst>
              <pc:docMk/>
              <pc:sldMasterMk cId="3199748988" sldId="2147483697"/>
              <pc:sldLayoutMk cId="1348344725" sldId="2147483737"/>
              <ac:spMk id="9" creationId="{BC875279-3840-5D28-9754-04822F8039DE}"/>
            </ac:spMkLst>
          </pc:spChg>
          <pc:spChg chg="add del mod">
            <ac:chgData name="Jessie Hwang" userId="85f2306c-fd56-49d2-8dff-e96751c6f345" providerId="ADAL" clId="{2FF2B3D3-5905-423C-B118-8B2D5070D68E}" dt="2023-11-28T09:59:20.680" v="640" actId="478"/>
            <ac:spMkLst>
              <pc:docMk/>
              <pc:sldMasterMk cId="3199748988" sldId="2147483697"/>
              <pc:sldLayoutMk cId="1348344725" sldId="2147483737"/>
              <ac:spMk id="10" creationId="{56B7F942-B766-C32F-20EA-9DFA6B8A6F33}"/>
            </ac:spMkLst>
          </pc:spChg>
          <pc:spChg chg="add del mod">
            <ac:chgData name="Jessie Hwang" userId="85f2306c-fd56-49d2-8dff-e96751c6f345" providerId="ADAL" clId="{2FF2B3D3-5905-423C-B118-8B2D5070D68E}" dt="2023-11-28T09:59:23.838" v="642" actId="478"/>
            <ac:spMkLst>
              <pc:docMk/>
              <pc:sldMasterMk cId="3199748988" sldId="2147483697"/>
              <pc:sldLayoutMk cId="1348344725" sldId="2147483737"/>
              <ac:spMk id="12" creationId="{E66579C3-797B-9AE2-B83C-290ED3E10200}"/>
            </ac:spMkLst>
          </pc:spChg>
          <pc:spChg chg="add del mod">
            <ac:chgData name="Jessie Hwang" userId="85f2306c-fd56-49d2-8dff-e96751c6f345" providerId="ADAL" clId="{2FF2B3D3-5905-423C-B118-8B2D5070D68E}" dt="2023-11-28T10:00:27.453" v="661" actId="478"/>
            <ac:spMkLst>
              <pc:docMk/>
              <pc:sldMasterMk cId="3199748988" sldId="2147483697"/>
              <pc:sldLayoutMk cId="1348344725" sldId="2147483737"/>
              <ac:spMk id="14" creationId="{19DE7A8D-32AC-FC77-AE61-518FA7598B26}"/>
            </ac:spMkLst>
          </pc:spChg>
          <pc:spChg chg="add del mod">
            <ac:chgData name="Jessie Hwang" userId="85f2306c-fd56-49d2-8dff-e96751c6f345" providerId="ADAL" clId="{2FF2B3D3-5905-423C-B118-8B2D5070D68E}" dt="2023-11-28T10:00:53.290" v="664" actId="478"/>
            <ac:spMkLst>
              <pc:docMk/>
              <pc:sldMasterMk cId="3199748988" sldId="2147483697"/>
              <pc:sldLayoutMk cId="1348344725" sldId="2147483737"/>
              <ac:spMk id="15" creationId="{90A4560B-2D20-2CDE-A584-18E6C70E1A5E}"/>
            </ac:spMkLst>
          </pc:spChg>
          <pc:spChg chg="add del mod">
            <ac:chgData name="Jessie Hwang" userId="85f2306c-fd56-49d2-8dff-e96751c6f345" providerId="ADAL" clId="{2FF2B3D3-5905-423C-B118-8B2D5070D68E}" dt="2023-11-28T09:59:25.491" v="643" actId="478"/>
            <ac:spMkLst>
              <pc:docMk/>
              <pc:sldMasterMk cId="3199748988" sldId="2147483697"/>
              <pc:sldLayoutMk cId="1348344725" sldId="2147483737"/>
              <ac:spMk id="16" creationId="{6709178F-9AF9-E9EB-3C3D-75626DC96D1E}"/>
            </ac:spMkLst>
          </pc:spChg>
          <pc:spChg chg="add mod">
            <ac:chgData name="Jessie Hwang" userId="85f2306c-fd56-49d2-8dff-e96751c6f345" providerId="ADAL" clId="{2FF2B3D3-5905-423C-B118-8B2D5070D68E}" dt="2023-11-28T09:59:57.680" v="658" actId="2085"/>
            <ac:spMkLst>
              <pc:docMk/>
              <pc:sldMasterMk cId="3199748988" sldId="2147483697"/>
              <pc:sldLayoutMk cId="1348344725" sldId="2147483737"/>
              <ac:spMk id="17" creationId="{C99E3771-299D-1CE7-6DDF-0A8333326C46}"/>
            </ac:spMkLst>
          </pc:spChg>
          <pc:spChg chg="add mod">
            <ac:chgData name="Jessie Hwang" userId="85f2306c-fd56-49d2-8dff-e96751c6f345" providerId="ADAL" clId="{2FF2B3D3-5905-423C-B118-8B2D5070D68E}" dt="2023-11-28T10:15:58.435" v="792" actId="255"/>
            <ac:spMkLst>
              <pc:docMk/>
              <pc:sldMasterMk cId="3199748988" sldId="2147483697"/>
              <pc:sldLayoutMk cId="1348344725" sldId="2147483737"/>
              <ac:spMk id="18" creationId="{2C6C9462-206E-F5FC-E813-26859FD009A5}"/>
            </ac:spMkLst>
          </pc:spChg>
          <pc:spChg chg="add mod">
            <ac:chgData name="Jessie Hwang" userId="85f2306c-fd56-49d2-8dff-e96751c6f345" providerId="ADAL" clId="{2FF2B3D3-5905-423C-B118-8B2D5070D68E}" dt="2023-11-28T10:15:51.626" v="791" actId="20577"/>
            <ac:spMkLst>
              <pc:docMk/>
              <pc:sldMasterMk cId="3199748988" sldId="2147483697"/>
              <pc:sldLayoutMk cId="1348344725" sldId="2147483737"/>
              <ac:spMk id="19" creationId="{E2F7707C-2853-7F28-4CC3-03A545FE46D0}"/>
            </ac:spMkLst>
          </pc:spChg>
          <pc:spChg chg="add del mod">
            <ac:chgData name="Jessie Hwang" userId="85f2306c-fd56-49d2-8dff-e96751c6f345" providerId="ADAL" clId="{2FF2B3D3-5905-423C-B118-8B2D5070D68E}" dt="2023-11-28T10:03:00.164" v="683" actId="478"/>
            <ac:spMkLst>
              <pc:docMk/>
              <pc:sldMasterMk cId="3199748988" sldId="2147483697"/>
              <pc:sldLayoutMk cId="1348344725" sldId="2147483737"/>
              <ac:spMk id="20" creationId="{EF2640B6-1D00-BA9A-66E8-3064F2383ED9}"/>
            </ac:spMkLst>
          </pc:spChg>
          <pc:spChg chg="add del mod">
            <ac:chgData name="Jessie Hwang" userId="85f2306c-fd56-49d2-8dff-e96751c6f345" providerId="ADAL" clId="{2FF2B3D3-5905-423C-B118-8B2D5070D68E}" dt="2023-11-28T10:02:50.667" v="680"/>
            <ac:spMkLst>
              <pc:docMk/>
              <pc:sldMasterMk cId="3199748988" sldId="2147483697"/>
              <pc:sldLayoutMk cId="1348344725" sldId="2147483737"/>
              <ac:spMk id="21" creationId="{388828DE-9D85-E9DA-E153-3C2ED0D7E521}"/>
            </ac:spMkLst>
          </pc:spChg>
          <pc:picChg chg="add del mod">
            <ac:chgData name="Jessie Hwang" userId="85f2306c-fd56-49d2-8dff-e96751c6f345" providerId="ADAL" clId="{2FF2B3D3-5905-423C-B118-8B2D5070D68E}" dt="2023-11-28T09:59:28.409" v="644" actId="478"/>
            <ac:picMkLst>
              <pc:docMk/>
              <pc:sldMasterMk cId="3199748988" sldId="2147483697"/>
              <pc:sldLayoutMk cId="1348344725" sldId="2147483737"/>
              <ac:picMk id="11" creationId="{D2697A5C-114D-4AF2-5DDE-80CD9B6394B0}"/>
            </ac:picMkLst>
          </pc:picChg>
          <pc:picChg chg="add del mod">
            <ac:chgData name="Jessie Hwang" userId="85f2306c-fd56-49d2-8dff-e96751c6f345" providerId="ADAL" clId="{2FF2B3D3-5905-423C-B118-8B2D5070D68E}" dt="2023-11-28T09:59:38.859" v="655" actId="478"/>
            <ac:picMkLst>
              <pc:docMk/>
              <pc:sldMasterMk cId="3199748988" sldId="2147483697"/>
              <pc:sldLayoutMk cId="1348344725" sldId="2147483737"/>
              <ac:picMk id="13" creationId="{7D278593-B40E-2CA4-BD92-31B453F144AE}"/>
            </ac:picMkLst>
          </pc:picChg>
        </pc:sldLayoutChg>
      </pc:sldMasterChg>
      <pc:sldMasterChg chg="modSldLayout">
        <pc:chgData name="Jessie Hwang" userId="85f2306c-fd56-49d2-8dff-e96751c6f345" providerId="ADAL" clId="{2FF2B3D3-5905-423C-B118-8B2D5070D68E}" dt="2023-11-28T09:58:48.835" v="636" actId="478"/>
        <pc:sldMasterMkLst>
          <pc:docMk/>
          <pc:sldMasterMk cId="3825837824" sldId="2147483751"/>
        </pc:sldMasterMkLst>
        <pc:sldLayoutChg chg="delSp modSp mod">
          <pc:chgData name="Jessie Hwang" userId="85f2306c-fd56-49d2-8dff-e96751c6f345" providerId="ADAL" clId="{2FF2B3D3-5905-423C-B118-8B2D5070D68E}" dt="2023-11-28T09:58:48.835" v="636" actId="478"/>
          <pc:sldLayoutMkLst>
            <pc:docMk/>
            <pc:sldMasterMk cId="3825837824" sldId="2147483751"/>
            <pc:sldLayoutMk cId="2256136788" sldId="2147483781"/>
          </pc:sldLayoutMkLst>
          <pc:spChg chg="del mod">
            <ac:chgData name="Jessie Hwang" userId="85f2306c-fd56-49d2-8dff-e96751c6f345" providerId="ADAL" clId="{2FF2B3D3-5905-423C-B118-8B2D5070D68E}" dt="2023-11-28T09:58:48.835" v="636" actId="478"/>
            <ac:spMkLst>
              <pc:docMk/>
              <pc:sldMasterMk cId="3825837824" sldId="2147483751"/>
              <pc:sldLayoutMk cId="2256136788" sldId="2147483781"/>
              <ac:spMk id="4" creationId="{5D56A258-ED60-4E48-A202-825E508F6E3D}"/>
            </ac:spMkLst>
          </pc:spChg>
          <pc:spChg chg="del">
            <ac:chgData name="Jessie Hwang" userId="85f2306c-fd56-49d2-8dff-e96751c6f345" providerId="ADAL" clId="{2FF2B3D3-5905-423C-B118-8B2D5070D68E}" dt="2023-11-28T09:58:48.835" v="636" actId="478"/>
            <ac:spMkLst>
              <pc:docMk/>
              <pc:sldMasterMk cId="3825837824" sldId="2147483751"/>
              <pc:sldLayoutMk cId="2256136788" sldId="2147483781"/>
              <ac:spMk id="5" creationId="{AAE43233-AC42-465D-9155-7A280B30ADD3}"/>
            </ac:spMkLst>
          </pc:spChg>
          <pc:spChg chg="del">
            <ac:chgData name="Jessie Hwang" userId="85f2306c-fd56-49d2-8dff-e96751c6f345" providerId="ADAL" clId="{2FF2B3D3-5905-423C-B118-8B2D5070D68E}" dt="2023-11-28T09:58:48.835" v="636" actId="478"/>
            <ac:spMkLst>
              <pc:docMk/>
              <pc:sldMasterMk cId="3825837824" sldId="2147483751"/>
              <pc:sldLayoutMk cId="2256136788" sldId="2147483781"/>
              <ac:spMk id="6" creationId="{4C988519-85BF-444B-A92B-4CCFD5463D5F}"/>
            </ac:spMkLst>
          </pc:spChg>
        </pc:sldLayoutChg>
      </pc:sldMasterChg>
    </pc:docChg>
  </pc:docChgLst>
  <pc:docChgLst>
    <pc:chgData name="Tiffany Lee" userId="cd7e1fae-29b8-4ea8-ae33-0ba64a0f6d58" providerId="ADAL" clId="{F629EA84-D14F-4F20-B1E2-4A57622A035B}"/>
    <pc:docChg chg="undo custSel addSld delSld modSld sldOrd delMainMaster addSection delSection modSection">
      <pc:chgData name="Tiffany Lee" userId="cd7e1fae-29b8-4ea8-ae33-0ba64a0f6d58" providerId="ADAL" clId="{F629EA84-D14F-4F20-B1E2-4A57622A035B}" dt="2023-11-17T01:49:11.276" v="1317"/>
      <pc:docMkLst>
        <pc:docMk/>
      </pc:docMkLst>
      <pc:sldChg chg="new del">
        <pc:chgData name="Tiffany Lee" userId="cd7e1fae-29b8-4ea8-ae33-0ba64a0f6d58" providerId="ADAL" clId="{F629EA84-D14F-4F20-B1E2-4A57622A035B}" dt="2023-11-16T00:21:41.333" v="124" actId="2696"/>
        <pc:sldMkLst>
          <pc:docMk/>
          <pc:sldMk cId="661391119" sldId="256"/>
        </pc:sldMkLst>
      </pc:sldChg>
      <pc:sldChg chg="modSp mod">
        <pc:chgData name="Tiffany Lee" userId="cd7e1fae-29b8-4ea8-ae33-0ba64a0f6d58" providerId="ADAL" clId="{F629EA84-D14F-4F20-B1E2-4A57622A035B}" dt="2023-11-16T22:36:41.215" v="1151" actId="2164"/>
        <pc:sldMkLst>
          <pc:docMk/>
          <pc:sldMk cId="3962138007" sldId="261"/>
        </pc:sldMkLst>
        <pc:graphicFrameChg chg="modGraphic">
          <ac:chgData name="Tiffany Lee" userId="cd7e1fae-29b8-4ea8-ae33-0ba64a0f6d58" providerId="ADAL" clId="{F629EA84-D14F-4F20-B1E2-4A57622A035B}" dt="2023-11-16T22:36:41.215" v="1151" actId="2164"/>
          <ac:graphicFrameMkLst>
            <pc:docMk/>
            <pc:sldMk cId="3962138007" sldId="261"/>
            <ac:graphicFrameMk id="9" creationId="{D99612FB-3F1F-93F7-7FAC-29B283D046F4}"/>
          </ac:graphicFrameMkLst>
        </pc:graphicFrameChg>
      </pc:sldChg>
      <pc:sldChg chg="modSp mod">
        <pc:chgData name="Tiffany Lee" userId="cd7e1fae-29b8-4ea8-ae33-0ba64a0f6d58" providerId="ADAL" clId="{F629EA84-D14F-4F20-B1E2-4A57622A035B}" dt="2023-11-17T01:41:49.437" v="1303" actId="20577"/>
        <pc:sldMkLst>
          <pc:docMk/>
          <pc:sldMk cId="3519897348" sldId="1822"/>
        </pc:sldMkLst>
        <pc:spChg chg="mod">
          <ac:chgData name="Tiffany Lee" userId="cd7e1fae-29b8-4ea8-ae33-0ba64a0f6d58" providerId="ADAL" clId="{F629EA84-D14F-4F20-B1E2-4A57622A035B}" dt="2023-11-17T01:41:49.437" v="1303" actId="20577"/>
          <ac:spMkLst>
            <pc:docMk/>
            <pc:sldMk cId="3519897348" sldId="1822"/>
            <ac:spMk id="10" creationId="{88085A11-B108-024E-8018-DC075E2BF9FD}"/>
          </ac:spMkLst>
        </pc:spChg>
        <pc:spChg chg="mod">
          <ac:chgData name="Tiffany Lee" userId="cd7e1fae-29b8-4ea8-ae33-0ba64a0f6d58" providerId="ADAL" clId="{F629EA84-D14F-4F20-B1E2-4A57622A035B}" dt="2023-11-16T00:08:33.774" v="29" actId="20577"/>
          <ac:spMkLst>
            <pc:docMk/>
            <pc:sldMk cId="3519897348" sldId="1822"/>
            <ac:spMk id="12" creationId="{EA510442-02E8-5741-BC0C-68D2CE17BBBC}"/>
          </ac:spMkLst>
        </pc:spChg>
      </pc:sldChg>
      <pc:sldChg chg="modSp mod">
        <pc:chgData name="Tiffany Lee" userId="cd7e1fae-29b8-4ea8-ae33-0ba64a0f6d58" providerId="ADAL" clId="{F629EA84-D14F-4F20-B1E2-4A57622A035B}" dt="2023-11-16T01:14:00.892" v="386" actId="20577"/>
        <pc:sldMkLst>
          <pc:docMk/>
          <pc:sldMk cId="2562594773" sldId="2147468667"/>
        </pc:sldMkLst>
        <pc:spChg chg="mod">
          <ac:chgData name="Tiffany Lee" userId="cd7e1fae-29b8-4ea8-ae33-0ba64a0f6d58" providerId="ADAL" clId="{F629EA84-D14F-4F20-B1E2-4A57622A035B}" dt="2023-11-16T01:14:00.892" v="386" actId="20577"/>
          <ac:spMkLst>
            <pc:docMk/>
            <pc:sldMk cId="2562594773" sldId="2147468667"/>
            <ac:spMk id="2" creationId="{863128B4-242F-EF53-1711-D25A4A7D57E8}"/>
          </ac:spMkLst>
        </pc:spChg>
      </pc:sldChg>
      <pc:sldChg chg="modSp mod">
        <pc:chgData name="Tiffany Lee" userId="cd7e1fae-29b8-4ea8-ae33-0ba64a0f6d58" providerId="ADAL" clId="{F629EA84-D14F-4F20-B1E2-4A57622A035B}" dt="2023-11-17T01:41:41.455" v="1288" actId="20577"/>
        <pc:sldMkLst>
          <pc:docMk/>
          <pc:sldMk cId="2208998014" sldId="2147468687"/>
        </pc:sldMkLst>
        <pc:spChg chg="mod">
          <ac:chgData name="Tiffany Lee" userId="cd7e1fae-29b8-4ea8-ae33-0ba64a0f6d58" providerId="ADAL" clId="{F629EA84-D14F-4F20-B1E2-4A57622A035B}" dt="2023-11-17T01:41:41.455" v="1288" actId="20577"/>
          <ac:spMkLst>
            <pc:docMk/>
            <pc:sldMk cId="2208998014" sldId="2147468687"/>
            <ac:spMk id="5" creationId="{D5087D83-A467-4E43-A8CF-BB7A204A1E2F}"/>
          </ac:spMkLst>
        </pc:spChg>
      </pc:sldChg>
      <pc:sldChg chg="modSp mod">
        <pc:chgData name="Tiffany Lee" userId="cd7e1fae-29b8-4ea8-ae33-0ba64a0f6d58" providerId="ADAL" clId="{F629EA84-D14F-4F20-B1E2-4A57622A035B}" dt="2023-11-16T22:40:57.862" v="1271" actId="20577"/>
        <pc:sldMkLst>
          <pc:docMk/>
          <pc:sldMk cId="1235277453" sldId="2147471461"/>
        </pc:sldMkLst>
        <pc:spChg chg="mod">
          <ac:chgData name="Tiffany Lee" userId="cd7e1fae-29b8-4ea8-ae33-0ba64a0f6d58" providerId="ADAL" clId="{F629EA84-D14F-4F20-B1E2-4A57622A035B}" dt="2023-11-16T22:40:57.862" v="1271" actId="20577"/>
          <ac:spMkLst>
            <pc:docMk/>
            <pc:sldMk cId="1235277453" sldId="2147471461"/>
            <ac:spMk id="2" creationId="{8B487DE0-7908-4AE9-BFF2-24F6D7B86BA9}"/>
          </ac:spMkLst>
        </pc:spChg>
      </pc:sldChg>
      <pc:sldChg chg="modSp add del mod ord">
        <pc:chgData name="Tiffany Lee" userId="cd7e1fae-29b8-4ea8-ae33-0ba64a0f6d58" providerId="ADAL" clId="{F629EA84-D14F-4F20-B1E2-4A57622A035B}" dt="2023-11-16T01:24:22.769" v="414" actId="20577"/>
        <pc:sldMkLst>
          <pc:docMk/>
          <pc:sldMk cId="735035240" sldId="2147478599"/>
        </pc:sldMkLst>
        <pc:spChg chg="mod">
          <ac:chgData name="Tiffany Lee" userId="cd7e1fae-29b8-4ea8-ae33-0ba64a0f6d58" providerId="ADAL" clId="{F629EA84-D14F-4F20-B1E2-4A57622A035B}" dt="2023-11-16T01:24:22.769" v="414" actId="20577"/>
          <ac:spMkLst>
            <pc:docMk/>
            <pc:sldMk cId="735035240" sldId="2147478599"/>
            <ac:spMk id="2" creationId="{8B487DE0-7908-4AE9-BFF2-24F6D7B86BA9}"/>
          </ac:spMkLst>
        </pc:spChg>
        <pc:spChg chg="mod">
          <ac:chgData name="Tiffany Lee" userId="cd7e1fae-29b8-4ea8-ae33-0ba64a0f6d58" providerId="ADAL" clId="{F629EA84-D14F-4F20-B1E2-4A57622A035B}" dt="2023-11-16T01:24:18.038" v="412" actId="20577"/>
          <ac:spMkLst>
            <pc:docMk/>
            <pc:sldMk cId="735035240" sldId="2147478599"/>
            <ac:spMk id="8" creationId="{446B8DD8-2365-4043-892B-CA2E6E4EFB35}"/>
          </ac:spMkLst>
        </pc:spChg>
      </pc:sldChg>
      <pc:sldChg chg="modSp mod">
        <pc:chgData name="Tiffany Lee" userId="cd7e1fae-29b8-4ea8-ae33-0ba64a0f6d58" providerId="ADAL" clId="{F629EA84-D14F-4F20-B1E2-4A57622A035B}" dt="2023-11-16T22:39:28.122" v="1179" actId="20577"/>
        <pc:sldMkLst>
          <pc:docMk/>
          <pc:sldMk cId="2239914034" sldId="2147480077"/>
        </pc:sldMkLst>
        <pc:spChg chg="mod">
          <ac:chgData name="Tiffany Lee" userId="cd7e1fae-29b8-4ea8-ae33-0ba64a0f6d58" providerId="ADAL" clId="{F629EA84-D14F-4F20-B1E2-4A57622A035B}" dt="2023-11-16T22:39:28.122" v="1179" actId="20577"/>
          <ac:spMkLst>
            <pc:docMk/>
            <pc:sldMk cId="2239914034" sldId="2147480077"/>
            <ac:spMk id="4" creationId="{C92F00AA-CA86-AD4C-8F6C-E492BF085A71}"/>
          </ac:spMkLst>
        </pc:spChg>
      </pc:sldChg>
      <pc:sldChg chg="addSp delSp mod">
        <pc:chgData name="Tiffany Lee" userId="cd7e1fae-29b8-4ea8-ae33-0ba64a0f6d58" providerId="ADAL" clId="{F629EA84-D14F-4F20-B1E2-4A57622A035B}" dt="2023-11-16T00:18:32.788" v="84" actId="22"/>
        <pc:sldMkLst>
          <pc:docMk/>
          <pc:sldMk cId="2950569157" sldId="2147480101"/>
        </pc:sldMkLst>
        <pc:spChg chg="add del">
          <ac:chgData name="Tiffany Lee" userId="cd7e1fae-29b8-4ea8-ae33-0ba64a0f6d58" providerId="ADAL" clId="{F629EA84-D14F-4F20-B1E2-4A57622A035B}" dt="2023-11-16T00:18:32.788" v="84" actId="22"/>
          <ac:spMkLst>
            <pc:docMk/>
            <pc:sldMk cId="2950569157" sldId="2147480101"/>
            <ac:spMk id="5" creationId="{BF9EBE13-1AB2-7B5F-17EE-46D2BE0C97B5}"/>
          </ac:spMkLst>
        </pc:spChg>
      </pc:sldChg>
      <pc:sldChg chg="modSp mod">
        <pc:chgData name="Tiffany Lee" userId="cd7e1fae-29b8-4ea8-ae33-0ba64a0f6d58" providerId="ADAL" clId="{F629EA84-D14F-4F20-B1E2-4A57622A035B}" dt="2023-11-16T22:37:06.450" v="1153" actId="20577"/>
        <pc:sldMkLst>
          <pc:docMk/>
          <pc:sldMk cId="1634790332" sldId="2147480107"/>
        </pc:sldMkLst>
        <pc:spChg chg="mod">
          <ac:chgData name="Tiffany Lee" userId="cd7e1fae-29b8-4ea8-ae33-0ba64a0f6d58" providerId="ADAL" clId="{F629EA84-D14F-4F20-B1E2-4A57622A035B}" dt="2023-11-16T22:37:06.450" v="1153" actId="20577"/>
          <ac:spMkLst>
            <pc:docMk/>
            <pc:sldMk cId="1634790332" sldId="2147480107"/>
            <ac:spMk id="9" creationId="{6F7F9D9D-BC2E-2B95-D667-3771B36DF0AD}"/>
          </ac:spMkLst>
        </pc:spChg>
        <pc:spChg chg="mod">
          <ac:chgData name="Tiffany Lee" userId="cd7e1fae-29b8-4ea8-ae33-0ba64a0f6d58" providerId="ADAL" clId="{F629EA84-D14F-4F20-B1E2-4A57622A035B}" dt="2023-11-16T22:35:15.648" v="1134" actId="20577"/>
          <ac:spMkLst>
            <pc:docMk/>
            <pc:sldMk cId="1634790332" sldId="2147480107"/>
            <ac:spMk id="10" creationId="{ED404723-A98F-AFDB-C4DB-EE1FD1623EB5}"/>
          </ac:spMkLst>
        </pc:spChg>
        <pc:spChg chg="mod">
          <ac:chgData name="Tiffany Lee" userId="cd7e1fae-29b8-4ea8-ae33-0ba64a0f6d58" providerId="ADAL" clId="{F629EA84-D14F-4F20-B1E2-4A57622A035B}" dt="2023-11-16T22:35:22.652" v="1150" actId="20577"/>
          <ac:spMkLst>
            <pc:docMk/>
            <pc:sldMk cId="1634790332" sldId="2147480107"/>
            <ac:spMk id="11" creationId="{7DC7F940-63BA-55D0-AC74-40B9E3E5A202}"/>
          </ac:spMkLst>
        </pc:spChg>
      </pc:sldChg>
      <pc:sldChg chg="del">
        <pc:chgData name="Tiffany Lee" userId="cd7e1fae-29b8-4ea8-ae33-0ba64a0f6d58" providerId="ADAL" clId="{F629EA84-D14F-4F20-B1E2-4A57622A035B}" dt="2023-11-16T00:18:09.349" v="82" actId="2696"/>
        <pc:sldMkLst>
          <pc:docMk/>
          <pc:sldMk cId="918982543" sldId="2147480108"/>
        </pc:sldMkLst>
      </pc:sldChg>
      <pc:sldChg chg="addSp delSp modSp mod">
        <pc:chgData name="Tiffany Lee" userId="cd7e1fae-29b8-4ea8-ae33-0ba64a0f6d58" providerId="ADAL" clId="{F629EA84-D14F-4F20-B1E2-4A57622A035B}" dt="2023-11-16T01:09:35.878" v="374" actId="255"/>
        <pc:sldMkLst>
          <pc:docMk/>
          <pc:sldMk cId="2652698136" sldId="2147480113"/>
        </pc:sldMkLst>
        <pc:spChg chg="add mod">
          <ac:chgData name="Tiffany Lee" userId="cd7e1fae-29b8-4ea8-ae33-0ba64a0f6d58" providerId="ADAL" clId="{F629EA84-D14F-4F20-B1E2-4A57622A035B}" dt="2023-11-16T01:09:11.981" v="371" actId="14100"/>
          <ac:spMkLst>
            <pc:docMk/>
            <pc:sldMk cId="2652698136" sldId="2147480113"/>
            <ac:spMk id="3" creationId="{7C3B1C6C-E051-273C-A8A4-80C74A5BFF1B}"/>
          </ac:spMkLst>
        </pc:spChg>
        <pc:graphicFrameChg chg="add mod modGraphic">
          <ac:chgData name="Tiffany Lee" userId="cd7e1fae-29b8-4ea8-ae33-0ba64a0f6d58" providerId="ADAL" clId="{F629EA84-D14F-4F20-B1E2-4A57622A035B}" dt="2023-11-16T01:09:35.878" v="374" actId="255"/>
          <ac:graphicFrameMkLst>
            <pc:docMk/>
            <pc:sldMk cId="2652698136" sldId="2147480113"/>
            <ac:graphicFrameMk id="2" creationId="{DCD3797D-521E-0F38-117C-80332E7EB80D}"/>
          </ac:graphicFrameMkLst>
        </pc:graphicFrameChg>
        <pc:graphicFrameChg chg="del">
          <ac:chgData name="Tiffany Lee" userId="cd7e1fae-29b8-4ea8-ae33-0ba64a0f6d58" providerId="ADAL" clId="{F629EA84-D14F-4F20-B1E2-4A57622A035B}" dt="2023-11-16T01:08:59.407" v="368" actId="478"/>
          <ac:graphicFrameMkLst>
            <pc:docMk/>
            <pc:sldMk cId="2652698136" sldId="2147480113"/>
            <ac:graphicFrameMk id="4" creationId="{B93F2C07-5B4A-B3CD-BAE5-6B78888EEEDA}"/>
          </ac:graphicFrameMkLst>
        </pc:graphicFrameChg>
      </pc:sldChg>
      <pc:sldChg chg="modSp mod">
        <pc:chgData name="Tiffany Lee" userId="cd7e1fae-29b8-4ea8-ae33-0ba64a0f6d58" providerId="ADAL" clId="{F629EA84-D14F-4F20-B1E2-4A57622A035B}" dt="2023-11-16T00:21:07.985" v="119" actId="13926"/>
        <pc:sldMkLst>
          <pc:docMk/>
          <pc:sldMk cId="2417769366" sldId="2147480164"/>
        </pc:sldMkLst>
        <pc:spChg chg="mod">
          <ac:chgData name="Tiffany Lee" userId="cd7e1fae-29b8-4ea8-ae33-0ba64a0f6d58" providerId="ADAL" clId="{F629EA84-D14F-4F20-B1E2-4A57622A035B}" dt="2023-11-16T00:21:07.985" v="119" actId="13926"/>
          <ac:spMkLst>
            <pc:docMk/>
            <pc:sldMk cId="2417769366" sldId="2147480164"/>
            <ac:spMk id="2" creationId="{8B487DE0-7908-4AE9-BFF2-24F6D7B86BA9}"/>
          </ac:spMkLst>
        </pc:spChg>
      </pc:sldChg>
      <pc:sldChg chg="del">
        <pc:chgData name="Tiffany Lee" userId="cd7e1fae-29b8-4ea8-ae33-0ba64a0f6d58" providerId="ADAL" clId="{F629EA84-D14F-4F20-B1E2-4A57622A035B}" dt="2023-11-16T01:10:08.541" v="375" actId="2696"/>
        <pc:sldMkLst>
          <pc:docMk/>
          <pc:sldMk cId="1846132346" sldId="2147480166"/>
        </pc:sldMkLst>
      </pc:sldChg>
      <pc:sldChg chg="new del">
        <pc:chgData name="Tiffany Lee" userId="cd7e1fae-29b8-4ea8-ae33-0ba64a0f6d58" providerId="ADAL" clId="{F629EA84-D14F-4F20-B1E2-4A57622A035B}" dt="2023-11-16T00:19:54.605" v="86" actId="2696"/>
        <pc:sldMkLst>
          <pc:docMk/>
          <pc:sldMk cId="1468632053" sldId="2147480167"/>
        </pc:sldMkLst>
      </pc:sldChg>
      <pc:sldChg chg="addSp delSp modSp add mod modNotesTx">
        <pc:chgData name="Tiffany Lee" userId="cd7e1fae-29b8-4ea8-ae33-0ba64a0f6d58" providerId="ADAL" clId="{F629EA84-D14F-4F20-B1E2-4A57622A035B}" dt="2023-11-16T00:28:19.623" v="202" actId="14100"/>
        <pc:sldMkLst>
          <pc:docMk/>
          <pc:sldMk cId="1989342219" sldId="2147480167"/>
        </pc:sldMkLst>
        <pc:spChg chg="mod">
          <ac:chgData name="Tiffany Lee" userId="cd7e1fae-29b8-4ea8-ae33-0ba64a0f6d58" providerId="ADAL" clId="{F629EA84-D14F-4F20-B1E2-4A57622A035B}" dt="2023-11-16T00:23:32.102" v="194" actId="5793"/>
          <ac:spMkLst>
            <pc:docMk/>
            <pc:sldMk cId="1989342219" sldId="2147480167"/>
            <ac:spMk id="2" creationId="{8B487DE0-7908-4AE9-BFF2-24F6D7B86BA9}"/>
          </ac:spMkLst>
        </pc:spChg>
        <pc:spChg chg="mod">
          <ac:chgData name="Tiffany Lee" userId="cd7e1fae-29b8-4ea8-ae33-0ba64a0f6d58" providerId="ADAL" clId="{F629EA84-D14F-4F20-B1E2-4A57622A035B}" dt="2023-11-16T00:22:43.611" v="182" actId="20577"/>
          <ac:spMkLst>
            <pc:docMk/>
            <pc:sldMk cId="1989342219" sldId="2147480167"/>
            <ac:spMk id="4" creationId="{6DDD9564-F30B-D343-8052-157620E262DD}"/>
          </ac:spMkLst>
        </pc:spChg>
        <pc:spChg chg="mod">
          <ac:chgData name="Tiffany Lee" userId="cd7e1fae-29b8-4ea8-ae33-0ba64a0f6d58" providerId="ADAL" clId="{F629EA84-D14F-4F20-B1E2-4A57622A035B}" dt="2023-11-16T00:22:48.441" v="188" actId="20577"/>
          <ac:spMkLst>
            <pc:docMk/>
            <pc:sldMk cId="1989342219" sldId="2147480167"/>
            <ac:spMk id="8" creationId="{446B8DD8-2365-4043-892B-CA2E6E4EFB35}"/>
          </ac:spMkLst>
        </pc:spChg>
        <pc:picChg chg="del">
          <ac:chgData name="Tiffany Lee" userId="cd7e1fae-29b8-4ea8-ae33-0ba64a0f6d58" providerId="ADAL" clId="{F629EA84-D14F-4F20-B1E2-4A57622A035B}" dt="2023-11-16T00:26:21.588" v="198" actId="478"/>
          <ac:picMkLst>
            <pc:docMk/>
            <pc:sldMk cId="1989342219" sldId="2147480167"/>
            <ac:picMk id="5" creationId="{4D3EBA6C-426D-1E32-78A2-FE4909F87A82}"/>
          </ac:picMkLst>
        </pc:picChg>
        <pc:picChg chg="add mod">
          <ac:chgData name="Tiffany Lee" userId="cd7e1fae-29b8-4ea8-ae33-0ba64a0f6d58" providerId="ADAL" clId="{F629EA84-D14F-4F20-B1E2-4A57622A035B}" dt="2023-11-16T00:28:19.623" v="202" actId="14100"/>
          <ac:picMkLst>
            <pc:docMk/>
            <pc:sldMk cId="1989342219" sldId="2147480167"/>
            <ac:picMk id="6" creationId="{3D2226B1-CD73-A885-B8E8-26AB8D6CAF0F}"/>
          </ac:picMkLst>
        </pc:picChg>
      </pc:sldChg>
      <pc:sldChg chg="addSp delSp modSp add mod ord modNotesTx">
        <pc:chgData name="Tiffany Lee" userId="cd7e1fae-29b8-4ea8-ae33-0ba64a0f6d58" providerId="ADAL" clId="{F629EA84-D14F-4F20-B1E2-4A57622A035B}" dt="2023-11-17T01:49:11.276" v="1317"/>
        <pc:sldMkLst>
          <pc:docMk/>
          <pc:sldMk cId="2173245178" sldId="2147480168"/>
        </pc:sldMkLst>
        <pc:spChg chg="mod">
          <ac:chgData name="Tiffany Lee" userId="cd7e1fae-29b8-4ea8-ae33-0ba64a0f6d58" providerId="ADAL" clId="{F629EA84-D14F-4F20-B1E2-4A57622A035B}" dt="2023-11-16T00:37:29.817" v="237" actId="1076"/>
          <ac:spMkLst>
            <pc:docMk/>
            <pc:sldMk cId="2173245178" sldId="2147480168"/>
            <ac:spMk id="2" creationId="{8B487DE0-7908-4AE9-BFF2-24F6D7B86BA9}"/>
          </ac:spMkLst>
        </pc:spChg>
        <pc:spChg chg="mod">
          <ac:chgData name="Tiffany Lee" userId="cd7e1fae-29b8-4ea8-ae33-0ba64a0f6d58" providerId="ADAL" clId="{F629EA84-D14F-4F20-B1E2-4A57622A035B}" dt="2023-11-16T00:34:33.319" v="208"/>
          <ac:spMkLst>
            <pc:docMk/>
            <pc:sldMk cId="2173245178" sldId="2147480168"/>
            <ac:spMk id="4" creationId="{6DDD9564-F30B-D343-8052-157620E262DD}"/>
          </ac:spMkLst>
        </pc:spChg>
        <pc:spChg chg="add del mod">
          <ac:chgData name="Tiffany Lee" userId="cd7e1fae-29b8-4ea8-ae33-0ba64a0f6d58" providerId="ADAL" clId="{F629EA84-D14F-4F20-B1E2-4A57622A035B}" dt="2023-11-16T00:36:22.626" v="223" actId="478"/>
          <ac:spMkLst>
            <pc:docMk/>
            <pc:sldMk cId="2173245178" sldId="2147480168"/>
            <ac:spMk id="11" creationId="{1F6E0DF4-E617-5049-BDC3-600DC32B2CD4}"/>
          </ac:spMkLst>
        </pc:spChg>
        <pc:picChg chg="add mod">
          <ac:chgData name="Tiffany Lee" userId="cd7e1fae-29b8-4ea8-ae33-0ba64a0f6d58" providerId="ADAL" clId="{F629EA84-D14F-4F20-B1E2-4A57622A035B}" dt="2023-11-16T00:37:09.397" v="235" actId="1076"/>
          <ac:picMkLst>
            <pc:docMk/>
            <pc:sldMk cId="2173245178" sldId="2147480168"/>
            <ac:picMk id="3" creationId="{3CE1545F-BF43-79D3-06E7-331F2124FF88}"/>
          </ac:picMkLst>
        </pc:picChg>
        <pc:picChg chg="del">
          <ac:chgData name="Tiffany Lee" userId="cd7e1fae-29b8-4ea8-ae33-0ba64a0f6d58" providerId="ADAL" clId="{F629EA84-D14F-4F20-B1E2-4A57622A035B}" dt="2023-11-16T00:33:02.079" v="204" actId="478"/>
          <ac:picMkLst>
            <pc:docMk/>
            <pc:sldMk cId="2173245178" sldId="2147480168"/>
            <ac:picMk id="6" creationId="{3D2226B1-CD73-A885-B8E8-26AB8D6CAF0F}"/>
          </ac:picMkLst>
        </pc:picChg>
        <pc:picChg chg="add mod">
          <ac:chgData name="Tiffany Lee" userId="cd7e1fae-29b8-4ea8-ae33-0ba64a0f6d58" providerId="ADAL" clId="{F629EA84-D14F-4F20-B1E2-4A57622A035B}" dt="2023-11-16T00:36:05.111" v="218" actId="14100"/>
          <ac:picMkLst>
            <pc:docMk/>
            <pc:sldMk cId="2173245178" sldId="2147480168"/>
            <ac:picMk id="1026" creationId="{FEB29ADA-53AB-130A-9FF9-38449A054900}"/>
          </ac:picMkLst>
        </pc:picChg>
        <pc:picChg chg="add del mod">
          <ac:chgData name="Tiffany Lee" userId="cd7e1fae-29b8-4ea8-ae33-0ba64a0f6d58" providerId="ADAL" clId="{F629EA84-D14F-4F20-B1E2-4A57622A035B}" dt="2023-11-16T00:36:22.626" v="223" actId="478"/>
          <ac:picMkLst>
            <pc:docMk/>
            <pc:sldMk cId="2173245178" sldId="2147480168"/>
            <ac:picMk id="1028" creationId="{8AA038E3-9C47-4168-FB39-EEA414F30A02}"/>
          </ac:picMkLst>
        </pc:picChg>
      </pc:sldChg>
      <pc:sldChg chg="addSp delSp modSp add mod">
        <pc:chgData name="Tiffany Lee" userId="cd7e1fae-29b8-4ea8-ae33-0ba64a0f6d58" providerId="ADAL" clId="{F629EA84-D14F-4F20-B1E2-4A57622A035B}" dt="2023-11-17T01:46:55.574" v="1315" actId="255"/>
        <pc:sldMkLst>
          <pc:docMk/>
          <pc:sldMk cId="4064751633" sldId="2147480169"/>
        </pc:sldMkLst>
        <pc:spChg chg="mod">
          <ac:chgData name="Tiffany Lee" userId="cd7e1fae-29b8-4ea8-ae33-0ba64a0f6d58" providerId="ADAL" clId="{F629EA84-D14F-4F20-B1E2-4A57622A035B}" dt="2023-11-17T01:46:55.574" v="1315" actId="255"/>
          <ac:spMkLst>
            <pc:docMk/>
            <pc:sldMk cId="4064751633" sldId="2147480169"/>
            <ac:spMk id="2" creationId="{8B487DE0-7908-4AE9-BFF2-24F6D7B86BA9}"/>
          </ac:spMkLst>
        </pc:spChg>
        <pc:spChg chg="mod">
          <ac:chgData name="Tiffany Lee" userId="cd7e1fae-29b8-4ea8-ae33-0ba64a0f6d58" providerId="ADAL" clId="{F629EA84-D14F-4F20-B1E2-4A57622A035B}" dt="2023-11-16T00:41:20.372" v="277" actId="2711"/>
          <ac:spMkLst>
            <pc:docMk/>
            <pc:sldMk cId="4064751633" sldId="2147480169"/>
            <ac:spMk id="4" creationId="{6DDD9564-F30B-D343-8052-157620E262DD}"/>
          </ac:spMkLst>
        </pc:spChg>
        <pc:picChg chg="del">
          <ac:chgData name="Tiffany Lee" userId="cd7e1fae-29b8-4ea8-ae33-0ba64a0f6d58" providerId="ADAL" clId="{F629EA84-D14F-4F20-B1E2-4A57622A035B}" dt="2023-11-16T00:39:50.703" v="239" actId="478"/>
          <ac:picMkLst>
            <pc:docMk/>
            <pc:sldMk cId="4064751633" sldId="2147480169"/>
            <ac:picMk id="3" creationId="{3CE1545F-BF43-79D3-06E7-331F2124FF88}"/>
          </ac:picMkLst>
        </pc:picChg>
        <pc:picChg chg="add mod">
          <ac:chgData name="Tiffany Lee" userId="cd7e1fae-29b8-4ea8-ae33-0ba64a0f6d58" providerId="ADAL" clId="{F629EA84-D14F-4F20-B1E2-4A57622A035B}" dt="2023-11-16T00:45:57.776" v="315" actId="14100"/>
          <ac:picMkLst>
            <pc:docMk/>
            <pc:sldMk cId="4064751633" sldId="2147480169"/>
            <ac:picMk id="6" creationId="{E5DC0386-525F-24B7-7511-6E3BF4048E58}"/>
          </ac:picMkLst>
        </pc:picChg>
      </pc:sldChg>
      <pc:sldChg chg="addSp modSp add mod">
        <pc:chgData name="Tiffany Lee" userId="cd7e1fae-29b8-4ea8-ae33-0ba64a0f6d58" providerId="ADAL" clId="{F629EA84-D14F-4F20-B1E2-4A57622A035B}" dt="2023-11-16T00:45:20.226" v="309" actId="1076"/>
        <pc:sldMkLst>
          <pc:docMk/>
          <pc:sldMk cId="4102768285" sldId="2147480170"/>
        </pc:sldMkLst>
        <pc:spChg chg="mod">
          <ac:chgData name="Tiffany Lee" userId="cd7e1fae-29b8-4ea8-ae33-0ba64a0f6d58" providerId="ADAL" clId="{F629EA84-D14F-4F20-B1E2-4A57622A035B}" dt="2023-11-16T00:44:21.135" v="306" actId="255"/>
          <ac:spMkLst>
            <pc:docMk/>
            <pc:sldMk cId="4102768285" sldId="2147480170"/>
            <ac:spMk id="2" creationId="{8B487DE0-7908-4AE9-BFF2-24F6D7B86BA9}"/>
          </ac:spMkLst>
        </pc:spChg>
        <pc:spChg chg="mod">
          <ac:chgData name="Tiffany Lee" userId="cd7e1fae-29b8-4ea8-ae33-0ba64a0f6d58" providerId="ADAL" clId="{F629EA84-D14F-4F20-B1E2-4A57622A035B}" dt="2023-11-16T00:42:45.082" v="298" actId="20577"/>
          <ac:spMkLst>
            <pc:docMk/>
            <pc:sldMk cId="4102768285" sldId="2147480170"/>
            <ac:spMk id="4" creationId="{6DDD9564-F30B-D343-8052-157620E262DD}"/>
          </ac:spMkLst>
        </pc:spChg>
        <pc:picChg chg="add mod">
          <ac:chgData name="Tiffany Lee" userId="cd7e1fae-29b8-4ea8-ae33-0ba64a0f6d58" providerId="ADAL" clId="{F629EA84-D14F-4F20-B1E2-4A57622A035B}" dt="2023-11-16T00:45:20.226" v="309" actId="1076"/>
          <ac:picMkLst>
            <pc:docMk/>
            <pc:sldMk cId="4102768285" sldId="2147480170"/>
            <ac:picMk id="5" creationId="{41F436E9-FFDE-D781-D682-6F82D982C56B}"/>
          </ac:picMkLst>
        </pc:picChg>
      </pc:sldChg>
      <pc:sldChg chg="addSp delSp modSp add mod">
        <pc:chgData name="Tiffany Lee" userId="cd7e1fae-29b8-4ea8-ae33-0ba64a0f6d58" providerId="ADAL" clId="{F629EA84-D14F-4F20-B1E2-4A57622A035B}" dt="2023-11-16T00:51:23.851" v="341" actId="1076"/>
        <pc:sldMkLst>
          <pc:docMk/>
          <pc:sldMk cId="535385746" sldId="2147480171"/>
        </pc:sldMkLst>
        <pc:spChg chg="mod">
          <ac:chgData name="Tiffany Lee" userId="cd7e1fae-29b8-4ea8-ae33-0ba64a0f6d58" providerId="ADAL" clId="{F629EA84-D14F-4F20-B1E2-4A57622A035B}" dt="2023-11-16T00:47:46.349" v="336" actId="20577"/>
          <ac:spMkLst>
            <pc:docMk/>
            <pc:sldMk cId="535385746" sldId="2147480171"/>
            <ac:spMk id="2" creationId="{8B487DE0-7908-4AE9-BFF2-24F6D7B86BA9}"/>
          </ac:spMkLst>
        </pc:spChg>
        <pc:spChg chg="add">
          <ac:chgData name="Tiffany Lee" userId="cd7e1fae-29b8-4ea8-ae33-0ba64a0f6d58" providerId="ADAL" clId="{F629EA84-D14F-4F20-B1E2-4A57622A035B}" dt="2023-11-16T00:50:37.090" v="337"/>
          <ac:spMkLst>
            <pc:docMk/>
            <pc:sldMk cId="535385746" sldId="2147480171"/>
            <ac:spMk id="3" creationId="{A926B47E-3801-BECC-BB0A-BF4E22F6BF65}"/>
          </ac:spMkLst>
        </pc:spChg>
        <pc:spChg chg="mod">
          <ac:chgData name="Tiffany Lee" userId="cd7e1fae-29b8-4ea8-ae33-0ba64a0f6d58" providerId="ADAL" clId="{F629EA84-D14F-4F20-B1E2-4A57622A035B}" dt="2023-11-16T00:47:18.019" v="333" actId="20577"/>
          <ac:spMkLst>
            <pc:docMk/>
            <pc:sldMk cId="535385746" sldId="2147480171"/>
            <ac:spMk id="4" creationId="{6DDD9564-F30B-D343-8052-157620E262DD}"/>
          </ac:spMkLst>
        </pc:spChg>
        <pc:picChg chg="del">
          <ac:chgData name="Tiffany Lee" userId="cd7e1fae-29b8-4ea8-ae33-0ba64a0f6d58" providerId="ADAL" clId="{F629EA84-D14F-4F20-B1E2-4A57622A035B}" dt="2023-11-16T00:47:10.902" v="317" actId="478"/>
          <ac:picMkLst>
            <pc:docMk/>
            <pc:sldMk cId="535385746" sldId="2147480171"/>
            <ac:picMk id="5" creationId="{41F436E9-FFDE-D781-D682-6F82D982C56B}"/>
          </ac:picMkLst>
        </pc:picChg>
        <pc:picChg chg="add mod">
          <ac:chgData name="Tiffany Lee" userId="cd7e1fae-29b8-4ea8-ae33-0ba64a0f6d58" providerId="ADAL" clId="{F629EA84-D14F-4F20-B1E2-4A57622A035B}" dt="2023-11-16T00:51:23.851" v="341" actId="1076"/>
          <ac:picMkLst>
            <pc:docMk/>
            <pc:sldMk cId="535385746" sldId="2147480171"/>
            <ac:picMk id="9" creationId="{D23BACEC-C144-5DBA-5D56-CCF2DB158056}"/>
          </ac:picMkLst>
        </pc:picChg>
      </pc:sldChg>
      <pc:sldChg chg="addSp delSp modSp add mod ord modNotesTx">
        <pc:chgData name="Tiffany Lee" userId="cd7e1fae-29b8-4ea8-ae33-0ba64a0f6d58" providerId="ADAL" clId="{F629EA84-D14F-4F20-B1E2-4A57622A035B}" dt="2023-11-16T22:41:43.010" v="1273"/>
        <pc:sldMkLst>
          <pc:docMk/>
          <pc:sldMk cId="2015398338" sldId="2147480172"/>
        </pc:sldMkLst>
        <pc:spChg chg="mod">
          <ac:chgData name="Tiffany Lee" userId="cd7e1fae-29b8-4ea8-ae33-0ba64a0f6d58" providerId="ADAL" clId="{F629EA84-D14F-4F20-B1E2-4A57622A035B}" dt="2023-11-16T01:02:26.901" v="357" actId="113"/>
          <ac:spMkLst>
            <pc:docMk/>
            <pc:sldMk cId="2015398338" sldId="2147480172"/>
            <ac:spMk id="2" creationId="{8B487DE0-7908-4AE9-BFF2-24F6D7B86BA9}"/>
          </ac:spMkLst>
        </pc:spChg>
        <pc:spChg chg="mod">
          <ac:chgData name="Tiffany Lee" userId="cd7e1fae-29b8-4ea8-ae33-0ba64a0f6d58" providerId="ADAL" clId="{F629EA84-D14F-4F20-B1E2-4A57622A035B}" dt="2023-11-16T01:01:22.244" v="350" actId="255"/>
          <ac:spMkLst>
            <pc:docMk/>
            <pc:sldMk cId="2015398338" sldId="2147480172"/>
            <ac:spMk id="4" creationId="{6DDD9564-F30B-D343-8052-157620E262DD}"/>
          </ac:spMkLst>
        </pc:spChg>
        <pc:spChg chg="mod">
          <ac:chgData name="Tiffany Lee" userId="cd7e1fae-29b8-4ea8-ae33-0ba64a0f6d58" providerId="ADAL" clId="{F629EA84-D14F-4F20-B1E2-4A57622A035B}" dt="2023-11-16T01:03:15.876" v="363" actId="14100"/>
          <ac:spMkLst>
            <pc:docMk/>
            <pc:sldMk cId="2015398338" sldId="2147480172"/>
            <ac:spMk id="11" creationId="{1F6E0DF4-E617-5049-BDC3-600DC32B2CD4}"/>
          </ac:spMkLst>
        </pc:spChg>
        <pc:picChg chg="add mod">
          <ac:chgData name="Tiffany Lee" userId="cd7e1fae-29b8-4ea8-ae33-0ba64a0f6d58" providerId="ADAL" clId="{F629EA84-D14F-4F20-B1E2-4A57622A035B}" dt="2023-11-16T01:03:31.856" v="367" actId="1076"/>
          <ac:picMkLst>
            <pc:docMk/>
            <pc:sldMk cId="2015398338" sldId="2147480172"/>
            <ac:picMk id="3" creationId="{ADB87765-055B-C2BE-2B43-3C7122D2D32D}"/>
          </ac:picMkLst>
        </pc:picChg>
        <pc:picChg chg="del">
          <ac:chgData name="Tiffany Lee" userId="cd7e1fae-29b8-4ea8-ae33-0ba64a0f6d58" providerId="ADAL" clId="{F629EA84-D14F-4F20-B1E2-4A57622A035B}" dt="2023-11-16T01:00:42.676" v="343" actId="478"/>
          <ac:picMkLst>
            <pc:docMk/>
            <pc:sldMk cId="2015398338" sldId="2147480172"/>
            <ac:picMk id="9" creationId="{D23BACEC-C144-5DBA-5D56-CCF2DB158056}"/>
          </ac:picMkLst>
        </pc:picChg>
        <pc:picChg chg="add mod">
          <ac:chgData name="Tiffany Lee" userId="cd7e1fae-29b8-4ea8-ae33-0ba64a0f6d58" providerId="ADAL" clId="{F629EA84-D14F-4F20-B1E2-4A57622A035B}" dt="2023-11-16T01:03:03.641" v="360" actId="14100"/>
          <ac:picMkLst>
            <pc:docMk/>
            <pc:sldMk cId="2015398338" sldId="2147480172"/>
            <ac:picMk id="3074" creationId="{1E392965-8D8E-6BB5-8E8B-0F65B3368549}"/>
          </ac:picMkLst>
        </pc:picChg>
        <pc:picChg chg="add mod">
          <ac:chgData name="Tiffany Lee" userId="cd7e1fae-29b8-4ea8-ae33-0ba64a0f6d58" providerId="ADAL" clId="{F629EA84-D14F-4F20-B1E2-4A57622A035B}" dt="2023-11-16T01:03:15.876" v="363" actId="14100"/>
          <ac:picMkLst>
            <pc:docMk/>
            <pc:sldMk cId="2015398338" sldId="2147480172"/>
            <ac:picMk id="3076" creationId="{C1553FF8-BA76-42F1-97EA-4D89E995A177}"/>
          </ac:picMkLst>
        </pc:picChg>
      </pc:sldChg>
      <pc:sldChg chg="addSp delSp modSp add mod modNotesTx">
        <pc:chgData name="Tiffany Lee" userId="cd7e1fae-29b8-4ea8-ae33-0ba64a0f6d58" providerId="ADAL" clId="{F629EA84-D14F-4F20-B1E2-4A57622A035B}" dt="2023-11-16T01:29:00.001" v="479"/>
        <pc:sldMkLst>
          <pc:docMk/>
          <pc:sldMk cId="2339843529" sldId="2147480173"/>
        </pc:sldMkLst>
        <pc:spChg chg="mod">
          <ac:chgData name="Tiffany Lee" userId="cd7e1fae-29b8-4ea8-ae33-0ba64a0f6d58" providerId="ADAL" clId="{F629EA84-D14F-4F20-B1E2-4A57622A035B}" dt="2023-11-16T01:29:00.001" v="479"/>
          <ac:spMkLst>
            <pc:docMk/>
            <pc:sldMk cId="2339843529" sldId="2147480173"/>
            <ac:spMk id="2" creationId="{8B487DE0-7908-4AE9-BFF2-24F6D7B86BA9}"/>
          </ac:spMkLst>
        </pc:spChg>
        <pc:spChg chg="mod">
          <ac:chgData name="Tiffany Lee" userId="cd7e1fae-29b8-4ea8-ae33-0ba64a0f6d58" providerId="ADAL" clId="{F629EA84-D14F-4F20-B1E2-4A57622A035B}" dt="2023-11-16T01:27:24.230" v="443" actId="20577"/>
          <ac:spMkLst>
            <pc:docMk/>
            <pc:sldMk cId="2339843529" sldId="2147480173"/>
            <ac:spMk id="4" creationId="{6DDD9564-F30B-D343-8052-157620E262DD}"/>
          </ac:spMkLst>
        </pc:spChg>
        <pc:spChg chg="add">
          <ac:chgData name="Tiffany Lee" userId="cd7e1fae-29b8-4ea8-ae33-0ba64a0f6d58" providerId="ADAL" clId="{F629EA84-D14F-4F20-B1E2-4A57622A035B}" dt="2023-11-16T01:26:15.607" v="417"/>
          <ac:spMkLst>
            <pc:docMk/>
            <pc:sldMk cId="2339843529" sldId="2147480173"/>
            <ac:spMk id="5" creationId="{06C8E285-8BDC-4299-5891-44809DF1E880}"/>
          </ac:spMkLst>
        </pc:spChg>
        <pc:picChg chg="del">
          <ac:chgData name="Tiffany Lee" userId="cd7e1fae-29b8-4ea8-ae33-0ba64a0f6d58" providerId="ADAL" clId="{F629EA84-D14F-4F20-B1E2-4A57622A035B}" dt="2023-11-16T01:24:47.658" v="416" actId="478"/>
          <ac:picMkLst>
            <pc:docMk/>
            <pc:sldMk cId="2339843529" sldId="2147480173"/>
            <ac:picMk id="3" creationId="{ADB87765-055B-C2BE-2B43-3C7122D2D32D}"/>
          </ac:picMkLst>
        </pc:picChg>
        <pc:picChg chg="add mod">
          <ac:chgData name="Tiffany Lee" userId="cd7e1fae-29b8-4ea8-ae33-0ba64a0f6d58" providerId="ADAL" clId="{F629EA84-D14F-4F20-B1E2-4A57622A035B}" dt="2023-11-16T01:27:17.421" v="423" actId="14100"/>
          <ac:picMkLst>
            <pc:docMk/>
            <pc:sldMk cId="2339843529" sldId="2147480173"/>
            <ac:picMk id="6" creationId="{7D56751E-C446-F001-4D4B-DCA8E2E7FE69}"/>
          </ac:picMkLst>
        </pc:picChg>
        <pc:picChg chg="add">
          <ac:chgData name="Tiffany Lee" userId="cd7e1fae-29b8-4ea8-ae33-0ba64a0f6d58" providerId="ADAL" clId="{F629EA84-D14F-4F20-B1E2-4A57622A035B}" dt="2023-11-16T01:26:15.607" v="417"/>
          <ac:picMkLst>
            <pc:docMk/>
            <pc:sldMk cId="2339843529" sldId="2147480173"/>
            <ac:picMk id="5122" creationId="{7FFECEA3-6848-F9CA-EC67-B5FCF5433812}"/>
          </ac:picMkLst>
        </pc:picChg>
      </pc:sldChg>
      <pc:sldChg chg="addSp delSp modSp add mod">
        <pc:chgData name="Tiffany Lee" userId="cd7e1fae-29b8-4ea8-ae33-0ba64a0f6d58" providerId="ADAL" clId="{F629EA84-D14F-4F20-B1E2-4A57622A035B}" dt="2023-11-16T01:34:47.535" v="511"/>
        <pc:sldMkLst>
          <pc:docMk/>
          <pc:sldMk cId="2521545175" sldId="2147480174"/>
        </pc:sldMkLst>
        <pc:spChg chg="mod">
          <ac:chgData name="Tiffany Lee" userId="cd7e1fae-29b8-4ea8-ae33-0ba64a0f6d58" providerId="ADAL" clId="{F629EA84-D14F-4F20-B1E2-4A57622A035B}" dt="2023-11-16T01:34:28.688" v="510" actId="1076"/>
          <ac:spMkLst>
            <pc:docMk/>
            <pc:sldMk cId="2521545175" sldId="2147480174"/>
            <ac:spMk id="2" creationId="{8B487DE0-7908-4AE9-BFF2-24F6D7B86BA9}"/>
          </ac:spMkLst>
        </pc:spChg>
        <pc:spChg chg="mod">
          <ac:chgData name="Tiffany Lee" userId="cd7e1fae-29b8-4ea8-ae33-0ba64a0f6d58" providerId="ADAL" clId="{F629EA84-D14F-4F20-B1E2-4A57622A035B}" dt="2023-11-16T01:34:23.994" v="509" actId="1076"/>
          <ac:spMkLst>
            <pc:docMk/>
            <pc:sldMk cId="2521545175" sldId="2147480174"/>
            <ac:spMk id="4" creationId="{6DDD9564-F30B-D343-8052-157620E262DD}"/>
          </ac:spMkLst>
        </pc:spChg>
        <pc:picChg chg="del">
          <ac:chgData name="Tiffany Lee" userId="cd7e1fae-29b8-4ea8-ae33-0ba64a0f6d58" providerId="ADAL" clId="{F629EA84-D14F-4F20-B1E2-4A57622A035B}" dt="2023-11-16T01:33:49.105" v="481" actId="478"/>
          <ac:picMkLst>
            <pc:docMk/>
            <pc:sldMk cId="2521545175" sldId="2147480174"/>
            <ac:picMk id="3" creationId="{ADB87765-055B-C2BE-2B43-3C7122D2D32D}"/>
          </ac:picMkLst>
        </pc:picChg>
        <pc:picChg chg="add mod">
          <ac:chgData name="Tiffany Lee" userId="cd7e1fae-29b8-4ea8-ae33-0ba64a0f6d58" providerId="ADAL" clId="{F629EA84-D14F-4F20-B1E2-4A57622A035B}" dt="2023-11-16T01:34:47.535" v="511"/>
          <ac:picMkLst>
            <pc:docMk/>
            <pc:sldMk cId="2521545175" sldId="2147480174"/>
            <ac:picMk id="5" creationId="{D10AA94B-6BF0-447E-67B7-FC73DA609AAD}"/>
          </ac:picMkLst>
        </pc:picChg>
      </pc:sldChg>
      <pc:sldChg chg="modSp add mod">
        <pc:chgData name="Tiffany Lee" userId="cd7e1fae-29b8-4ea8-ae33-0ba64a0f6d58" providerId="ADAL" clId="{F629EA84-D14F-4F20-B1E2-4A57622A035B}" dt="2023-11-16T21:22:00.497" v="665" actId="20577"/>
        <pc:sldMkLst>
          <pc:docMk/>
          <pc:sldMk cId="3669023594" sldId="2147480175"/>
        </pc:sldMkLst>
        <pc:spChg chg="mod">
          <ac:chgData name="Tiffany Lee" userId="cd7e1fae-29b8-4ea8-ae33-0ba64a0f6d58" providerId="ADAL" clId="{F629EA84-D14F-4F20-B1E2-4A57622A035B}" dt="2023-11-16T21:22:00.497" v="665" actId="20577"/>
          <ac:spMkLst>
            <pc:docMk/>
            <pc:sldMk cId="3669023594" sldId="2147480175"/>
            <ac:spMk id="2" creationId="{8B487DE0-7908-4AE9-BFF2-24F6D7B86BA9}"/>
          </ac:spMkLst>
        </pc:spChg>
        <pc:spChg chg="mod">
          <ac:chgData name="Tiffany Lee" userId="cd7e1fae-29b8-4ea8-ae33-0ba64a0f6d58" providerId="ADAL" clId="{F629EA84-D14F-4F20-B1E2-4A57622A035B}" dt="2023-11-16T21:19:14.921" v="550" actId="20577"/>
          <ac:spMkLst>
            <pc:docMk/>
            <pc:sldMk cId="3669023594" sldId="2147480175"/>
            <ac:spMk id="4" creationId="{6DDD9564-F30B-D343-8052-157620E262DD}"/>
          </ac:spMkLst>
        </pc:spChg>
      </pc:sldChg>
      <pc:sldChg chg="addSp delSp modSp add mod modNotesTx">
        <pc:chgData name="Tiffany Lee" userId="cd7e1fae-29b8-4ea8-ae33-0ba64a0f6d58" providerId="ADAL" clId="{F629EA84-D14F-4F20-B1E2-4A57622A035B}" dt="2023-11-16T21:32:06.420" v="729" actId="20577"/>
        <pc:sldMkLst>
          <pc:docMk/>
          <pc:sldMk cId="3787001897" sldId="2147480176"/>
        </pc:sldMkLst>
        <pc:spChg chg="mod">
          <ac:chgData name="Tiffany Lee" userId="cd7e1fae-29b8-4ea8-ae33-0ba64a0f6d58" providerId="ADAL" clId="{F629EA84-D14F-4F20-B1E2-4A57622A035B}" dt="2023-11-16T21:29:56.147" v="719" actId="20577"/>
          <ac:spMkLst>
            <pc:docMk/>
            <pc:sldMk cId="3787001897" sldId="2147480176"/>
            <ac:spMk id="2" creationId="{8B487DE0-7908-4AE9-BFF2-24F6D7B86BA9}"/>
          </ac:spMkLst>
        </pc:spChg>
        <pc:spChg chg="add">
          <ac:chgData name="Tiffany Lee" userId="cd7e1fae-29b8-4ea8-ae33-0ba64a0f6d58" providerId="ADAL" clId="{F629EA84-D14F-4F20-B1E2-4A57622A035B}" dt="2023-11-16T21:26:23.288" v="668"/>
          <ac:spMkLst>
            <pc:docMk/>
            <pc:sldMk cId="3787001897" sldId="2147480176"/>
            <ac:spMk id="3" creationId="{8F2F652C-B50C-40F3-FB3B-93998764A147}"/>
          </ac:spMkLst>
        </pc:spChg>
        <pc:spChg chg="mod">
          <ac:chgData name="Tiffany Lee" userId="cd7e1fae-29b8-4ea8-ae33-0ba64a0f6d58" providerId="ADAL" clId="{F629EA84-D14F-4F20-B1E2-4A57622A035B}" dt="2023-11-16T21:28:33.705" v="700" actId="20577"/>
          <ac:spMkLst>
            <pc:docMk/>
            <pc:sldMk cId="3787001897" sldId="2147480176"/>
            <ac:spMk id="4" creationId="{6DDD9564-F30B-D343-8052-157620E262DD}"/>
          </ac:spMkLst>
        </pc:spChg>
        <pc:spChg chg="mod">
          <ac:chgData name="Tiffany Lee" userId="cd7e1fae-29b8-4ea8-ae33-0ba64a0f6d58" providerId="ADAL" clId="{F629EA84-D14F-4F20-B1E2-4A57622A035B}" dt="2023-11-16T21:31:24.007" v="722" actId="14100"/>
          <ac:spMkLst>
            <pc:docMk/>
            <pc:sldMk cId="3787001897" sldId="2147480176"/>
            <ac:spMk id="11" creationId="{1F6E0DF4-E617-5049-BDC3-600DC32B2CD4}"/>
          </ac:spMkLst>
        </pc:spChg>
        <pc:picChg chg="del">
          <ac:chgData name="Tiffany Lee" userId="cd7e1fae-29b8-4ea8-ae33-0ba64a0f6d58" providerId="ADAL" clId="{F629EA84-D14F-4F20-B1E2-4A57622A035B}" dt="2023-11-16T21:24:52.865" v="667" actId="478"/>
          <ac:picMkLst>
            <pc:docMk/>
            <pc:sldMk cId="3787001897" sldId="2147480176"/>
            <ac:picMk id="5" creationId="{D10AA94B-6BF0-447E-67B7-FC73DA609AAD}"/>
          </ac:picMkLst>
        </pc:picChg>
        <pc:picChg chg="add mod">
          <ac:chgData name="Tiffany Lee" userId="cd7e1fae-29b8-4ea8-ae33-0ba64a0f6d58" providerId="ADAL" clId="{F629EA84-D14F-4F20-B1E2-4A57622A035B}" dt="2023-11-16T21:31:53.686" v="727" actId="14100"/>
          <ac:picMkLst>
            <pc:docMk/>
            <pc:sldMk cId="3787001897" sldId="2147480176"/>
            <ac:picMk id="6" creationId="{ECF7E5C0-F64A-35AB-D691-A6C8D808BE01}"/>
          </ac:picMkLst>
        </pc:picChg>
        <pc:picChg chg="add">
          <ac:chgData name="Tiffany Lee" userId="cd7e1fae-29b8-4ea8-ae33-0ba64a0f6d58" providerId="ADAL" clId="{F629EA84-D14F-4F20-B1E2-4A57622A035B}" dt="2023-11-16T21:26:23.288" v="668"/>
          <ac:picMkLst>
            <pc:docMk/>
            <pc:sldMk cId="3787001897" sldId="2147480176"/>
            <ac:picMk id="1026" creationId="{B9BB92E1-9AA4-C313-5B1A-6F7346A740A4}"/>
          </ac:picMkLst>
        </pc:picChg>
        <pc:picChg chg="add">
          <ac:chgData name="Tiffany Lee" userId="cd7e1fae-29b8-4ea8-ae33-0ba64a0f6d58" providerId="ADAL" clId="{F629EA84-D14F-4F20-B1E2-4A57622A035B}" dt="2023-11-16T21:26:23.288" v="668"/>
          <ac:picMkLst>
            <pc:docMk/>
            <pc:sldMk cId="3787001897" sldId="2147480176"/>
            <ac:picMk id="1027" creationId="{297E725D-C037-36BC-EB39-F6C45BEB477B}"/>
          </ac:picMkLst>
        </pc:picChg>
        <pc:picChg chg="add">
          <ac:chgData name="Tiffany Lee" userId="cd7e1fae-29b8-4ea8-ae33-0ba64a0f6d58" providerId="ADAL" clId="{F629EA84-D14F-4F20-B1E2-4A57622A035B}" dt="2023-11-16T21:26:23.288" v="668"/>
          <ac:picMkLst>
            <pc:docMk/>
            <pc:sldMk cId="3787001897" sldId="2147480176"/>
            <ac:picMk id="1028" creationId="{103BF8DE-0277-F258-7418-B7FB4EB4B41B}"/>
          </ac:picMkLst>
        </pc:picChg>
        <pc:picChg chg="add">
          <ac:chgData name="Tiffany Lee" userId="cd7e1fae-29b8-4ea8-ae33-0ba64a0f6d58" providerId="ADAL" clId="{F629EA84-D14F-4F20-B1E2-4A57622A035B}" dt="2023-11-16T21:26:23.288" v="668"/>
          <ac:picMkLst>
            <pc:docMk/>
            <pc:sldMk cId="3787001897" sldId="2147480176"/>
            <ac:picMk id="1029" creationId="{C08E4C61-6D45-5183-2019-F816E8947786}"/>
          </ac:picMkLst>
        </pc:picChg>
        <pc:picChg chg="add">
          <ac:chgData name="Tiffany Lee" userId="cd7e1fae-29b8-4ea8-ae33-0ba64a0f6d58" providerId="ADAL" clId="{F629EA84-D14F-4F20-B1E2-4A57622A035B}" dt="2023-11-16T21:26:23.288" v="668"/>
          <ac:picMkLst>
            <pc:docMk/>
            <pc:sldMk cId="3787001897" sldId="2147480176"/>
            <ac:picMk id="1030" creationId="{A3100C7F-15B0-BCC4-09B7-B42CA75726BE}"/>
          </ac:picMkLst>
        </pc:picChg>
        <pc:picChg chg="add mod">
          <ac:chgData name="Tiffany Lee" userId="cd7e1fae-29b8-4ea8-ae33-0ba64a0f6d58" providerId="ADAL" clId="{F629EA84-D14F-4F20-B1E2-4A57622A035B}" dt="2023-11-16T21:31:24.007" v="722" actId="14100"/>
          <ac:picMkLst>
            <pc:docMk/>
            <pc:sldMk cId="3787001897" sldId="2147480176"/>
            <ac:picMk id="1032" creationId="{ABCB6204-EB80-5856-D31A-8A861B189A7F}"/>
          </ac:picMkLst>
        </pc:picChg>
      </pc:sldChg>
      <pc:sldChg chg="addSp delSp modSp add mod">
        <pc:chgData name="Tiffany Lee" userId="cd7e1fae-29b8-4ea8-ae33-0ba64a0f6d58" providerId="ADAL" clId="{F629EA84-D14F-4F20-B1E2-4A57622A035B}" dt="2023-11-16T21:43:46.862" v="893"/>
        <pc:sldMkLst>
          <pc:docMk/>
          <pc:sldMk cId="1790561213" sldId="2147480177"/>
        </pc:sldMkLst>
        <pc:spChg chg="mod">
          <ac:chgData name="Tiffany Lee" userId="cd7e1fae-29b8-4ea8-ae33-0ba64a0f6d58" providerId="ADAL" clId="{F629EA84-D14F-4F20-B1E2-4A57622A035B}" dt="2023-11-16T21:38:58.757" v="816" actId="20577"/>
          <ac:spMkLst>
            <pc:docMk/>
            <pc:sldMk cId="1790561213" sldId="2147480177"/>
            <ac:spMk id="2" creationId="{8B487DE0-7908-4AE9-BFF2-24F6D7B86BA9}"/>
          </ac:spMkLst>
        </pc:spChg>
        <pc:spChg chg="mod">
          <ac:chgData name="Tiffany Lee" userId="cd7e1fae-29b8-4ea8-ae33-0ba64a0f6d58" providerId="ADAL" clId="{F629EA84-D14F-4F20-B1E2-4A57622A035B}" dt="2023-11-16T21:39:01.898" v="817" actId="20577"/>
          <ac:spMkLst>
            <pc:docMk/>
            <pc:sldMk cId="1790561213" sldId="2147480177"/>
            <ac:spMk id="4" creationId="{6DDD9564-F30B-D343-8052-157620E262DD}"/>
          </ac:spMkLst>
        </pc:spChg>
        <pc:picChg chg="add mod">
          <ac:chgData name="Tiffany Lee" userId="cd7e1fae-29b8-4ea8-ae33-0ba64a0f6d58" providerId="ADAL" clId="{F629EA84-D14F-4F20-B1E2-4A57622A035B}" dt="2023-11-16T21:43:46.862" v="893"/>
          <ac:picMkLst>
            <pc:docMk/>
            <pc:sldMk cId="1790561213" sldId="2147480177"/>
            <ac:picMk id="3" creationId="{72903BB7-6D97-9A0E-9E87-4A0A50B94CAA}"/>
          </ac:picMkLst>
        </pc:picChg>
        <pc:picChg chg="del">
          <ac:chgData name="Tiffany Lee" userId="cd7e1fae-29b8-4ea8-ae33-0ba64a0f6d58" providerId="ADAL" clId="{F629EA84-D14F-4F20-B1E2-4A57622A035B}" dt="2023-11-16T21:36:15.439" v="731" actId="478"/>
          <ac:picMkLst>
            <pc:docMk/>
            <pc:sldMk cId="1790561213" sldId="2147480177"/>
            <ac:picMk id="6" creationId="{ECF7E5C0-F64A-35AB-D691-A6C8D808BE01}"/>
          </ac:picMkLst>
        </pc:picChg>
      </pc:sldChg>
      <pc:sldChg chg="addSp modSp add mod">
        <pc:chgData name="Tiffany Lee" userId="cd7e1fae-29b8-4ea8-ae33-0ba64a0f6d58" providerId="ADAL" clId="{F629EA84-D14F-4F20-B1E2-4A57622A035B}" dt="2023-11-16T21:43:44.373" v="892"/>
        <pc:sldMkLst>
          <pc:docMk/>
          <pc:sldMk cId="2490330783" sldId="2147480178"/>
        </pc:sldMkLst>
        <pc:spChg chg="mod">
          <ac:chgData name="Tiffany Lee" userId="cd7e1fae-29b8-4ea8-ae33-0ba64a0f6d58" providerId="ADAL" clId="{F629EA84-D14F-4F20-B1E2-4A57622A035B}" dt="2023-11-16T21:41:23.933" v="891" actId="20577"/>
          <ac:spMkLst>
            <pc:docMk/>
            <pc:sldMk cId="2490330783" sldId="2147480178"/>
            <ac:spMk id="2" creationId="{8B487DE0-7908-4AE9-BFF2-24F6D7B86BA9}"/>
          </ac:spMkLst>
        </pc:spChg>
        <pc:spChg chg="mod">
          <ac:chgData name="Tiffany Lee" userId="cd7e1fae-29b8-4ea8-ae33-0ba64a0f6d58" providerId="ADAL" clId="{F629EA84-D14F-4F20-B1E2-4A57622A035B}" dt="2023-11-16T21:39:12.568" v="832" actId="20577"/>
          <ac:spMkLst>
            <pc:docMk/>
            <pc:sldMk cId="2490330783" sldId="2147480178"/>
            <ac:spMk id="4" creationId="{6DDD9564-F30B-D343-8052-157620E262DD}"/>
          </ac:spMkLst>
        </pc:spChg>
        <pc:picChg chg="add mod">
          <ac:chgData name="Tiffany Lee" userId="cd7e1fae-29b8-4ea8-ae33-0ba64a0f6d58" providerId="ADAL" clId="{F629EA84-D14F-4F20-B1E2-4A57622A035B}" dt="2023-11-16T21:43:44.373" v="892"/>
          <ac:picMkLst>
            <pc:docMk/>
            <pc:sldMk cId="2490330783" sldId="2147480178"/>
            <ac:picMk id="3" creationId="{C956F9E6-33A3-CD30-F260-5D78B6520B37}"/>
          </ac:picMkLst>
        </pc:picChg>
      </pc:sldChg>
      <pc:sldChg chg="addSp delSp modSp add mod">
        <pc:chgData name="Tiffany Lee" userId="cd7e1fae-29b8-4ea8-ae33-0ba64a0f6d58" providerId="ADAL" clId="{F629EA84-D14F-4F20-B1E2-4A57622A035B}" dt="2023-11-16T21:52:33.088" v="1021" actId="1076"/>
        <pc:sldMkLst>
          <pc:docMk/>
          <pc:sldMk cId="4158292141" sldId="2147480179"/>
        </pc:sldMkLst>
        <pc:spChg chg="mod">
          <ac:chgData name="Tiffany Lee" userId="cd7e1fae-29b8-4ea8-ae33-0ba64a0f6d58" providerId="ADAL" clId="{F629EA84-D14F-4F20-B1E2-4A57622A035B}" dt="2023-11-16T21:51:43.830" v="1016" actId="20577"/>
          <ac:spMkLst>
            <pc:docMk/>
            <pc:sldMk cId="4158292141" sldId="2147480179"/>
            <ac:spMk id="2" creationId="{8B487DE0-7908-4AE9-BFF2-24F6D7B86BA9}"/>
          </ac:spMkLst>
        </pc:spChg>
        <pc:spChg chg="mod">
          <ac:chgData name="Tiffany Lee" userId="cd7e1fae-29b8-4ea8-ae33-0ba64a0f6d58" providerId="ADAL" clId="{F629EA84-D14F-4F20-B1E2-4A57622A035B}" dt="2023-11-16T21:47:59.955" v="943" actId="20577"/>
          <ac:spMkLst>
            <pc:docMk/>
            <pc:sldMk cId="4158292141" sldId="2147480179"/>
            <ac:spMk id="4" creationId="{6DDD9564-F30B-D343-8052-157620E262DD}"/>
          </ac:spMkLst>
        </pc:spChg>
        <pc:picChg chg="del">
          <ac:chgData name="Tiffany Lee" userId="cd7e1fae-29b8-4ea8-ae33-0ba64a0f6d58" providerId="ADAL" clId="{F629EA84-D14F-4F20-B1E2-4A57622A035B}" dt="2023-11-16T21:47:39.007" v="895" actId="478"/>
          <ac:picMkLst>
            <pc:docMk/>
            <pc:sldMk cId="4158292141" sldId="2147480179"/>
            <ac:picMk id="3" creationId="{C956F9E6-33A3-CD30-F260-5D78B6520B37}"/>
          </ac:picMkLst>
        </pc:picChg>
        <pc:picChg chg="add mod">
          <ac:chgData name="Tiffany Lee" userId="cd7e1fae-29b8-4ea8-ae33-0ba64a0f6d58" providerId="ADAL" clId="{F629EA84-D14F-4F20-B1E2-4A57622A035B}" dt="2023-11-16T21:52:33.088" v="1021" actId="1076"/>
          <ac:picMkLst>
            <pc:docMk/>
            <pc:sldMk cId="4158292141" sldId="2147480179"/>
            <ac:picMk id="5" creationId="{12C22368-BA37-85A5-425B-A648D7EFA4EC}"/>
          </ac:picMkLst>
        </pc:picChg>
      </pc:sldChg>
      <pc:sldChg chg="addSp delSp modSp add mod">
        <pc:chgData name="Tiffany Lee" userId="cd7e1fae-29b8-4ea8-ae33-0ba64a0f6d58" providerId="ADAL" clId="{F629EA84-D14F-4F20-B1E2-4A57622A035B}" dt="2023-11-16T22:30:22.416" v="1058" actId="1076"/>
        <pc:sldMkLst>
          <pc:docMk/>
          <pc:sldMk cId="2539420974" sldId="2147480180"/>
        </pc:sldMkLst>
        <pc:spChg chg="mod">
          <ac:chgData name="Tiffany Lee" userId="cd7e1fae-29b8-4ea8-ae33-0ba64a0f6d58" providerId="ADAL" clId="{F629EA84-D14F-4F20-B1E2-4A57622A035B}" dt="2023-11-16T22:04:06.232" v="1056" actId="255"/>
          <ac:spMkLst>
            <pc:docMk/>
            <pc:sldMk cId="2539420974" sldId="2147480180"/>
            <ac:spMk id="2" creationId="{8B487DE0-7908-4AE9-BFF2-24F6D7B86BA9}"/>
          </ac:spMkLst>
        </pc:spChg>
        <pc:spChg chg="mod">
          <ac:chgData name="Tiffany Lee" userId="cd7e1fae-29b8-4ea8-ae33-0ba64a0f6d58" providerId="ADAL" clId="{F629EA84-D14F-4F20-B1E2-4A57622A035B}" dt="2023-11-16T22:01:12.407" v="1048" actId="20577"/>
          <ac:spMkLst>
            <pc:docMk/>
            <pc:sldMk cId="2539420974" sldId="2147480180"/>
            <ac:spMk id="4" creationId="{6DDD9564-F30B-D343-8052-157620E262DD}"/>
          </ac:spMkLst>
        </pc:spChg>
        <pc:picChg chg="del">
          <ac:chgData name="Tiffany Lee" userId="cd7e1fae-29b8-4ea8-ae33-0ba64a0f6d58" providerId="ADAL" clId="{F629EA84-D14F-4F20-B1E2-4A57622A035B}" dt="2023-11-16T21:59:50.702" v="1023" actId="478"/>
          <ac:picMkLst>
            <pc:docMk/>
            <pc:sldMk cId="2539420974" sldId="2147480180"/>
            <ac:picMk id="5" creationId="{12C22368-BA37-85A5-425B-A648D7EFA4EC}"/>
          </ac:picMkLst>
        </pc:picChg>
        <pc:picChg chg="add mod">
          <ac:chgData name="Tiffany Lee" userId="cd7e1fae-29b8-4ea8-ae33-0ba64a0f6d58" providerId="ADAL" clId="{F629EA84-D14F-4F20-B1E2-4A57622A035B}" dt="2023-11-16T22:30:22.416" v="1058" actId="1076"/>
          <ac:picMkLst>
            <pc:docMk/>
            <pc:sldMk cId="2539420974" sldId="2147480180"/>
            <ac:picMk id="6" creationId="{FEF7FA21-6DE4-9251-257D-79C5E490AAB4}"/>
          </ac:picMkLst>
        </pc:picChg>
      </pc:sldChg>
      <pc:sldMasterChg chg="del delSldLayout">
        <pc:chgData name="Tiffany Lee" userId="cd7e1fae-29b8-4ea8-ae33-0ba64a0f6d58" providerId="ADAL" clId="{F629EA84-D14F-4F20-B1E2-4A57622A035B}" dt="2023-11-16T00:21:41.333" v="124" actId="2696"/>
        <pc:sldMasterMkLst>
          <pc:docMk/>
          <pc:sldMasterMk cId="721844160" sldId="2147483648"/>
        </pc:sldMasterMkLst>
        <pc:sldLayoutChg chg="del">
          <pc:chgData name="Tiffany Lee" userId="cd7e1fae-29b8-4ea8-ae33-0ba64a0f6d58" providerId="ADAL" clId="{F629EA84-D14F-4F20-B1E2-4A57622A035B}" dt="2023-11-16T00:21:41.333" v="124" actId="2696"/>
          <pc:sldLayoutMkLst>
            <pc:docMk/>
            <pc:sldMasterMk cId="721844160" sldId="2147483648"/>
            <pc:sldLayoutMk cId="3790570324" sldId="2147483649"/>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308287073" sldId="2147483650"/>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3758129915" sldId="2147483651"/>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579420377" sldId="2147483652"/>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2864396509" sldId="2147483653"/>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2582244255" sldId="2147483654"/>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3475516381" sldId="2147483655"/>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2508974060" sldId="2147483656"/>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2692692373" sldId="2147483657"/>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322064411" sldId="2147483658"/>
          </pc:sldLayoutMkLst>
        </pc:sldLayoutChg>
        <pc:sldLayoutChg chg="del">
          <pc:chgData name="Tiffany Lee" userId="cd7e1fae-29b8-4ea8-ae33-0ba64a0f6d58" providerId="ADAL" clId="{F629EA84-D14F-4F20-B1E2-4A57622A035B}" dt="2023-11-16T00:21:41.333" v="124" actId="2696"/>
          <pc:sldLayoutMkLst>
            <pc:docMk/>
            <pc:sldMasterMk cId="721844160" sldId="2147483648"/>
            <pc:sldLayoutMk cId="88453486" sldId="2147483659"/>
          </pc:sldLayoutMkLst>
        </pc:sldLayoutChg>
      </pc:sldMasterChg>
      <pc:sldMasterChg chg="delSldLayout">
        <pc:chgData name="Tiffany Lee" userId="cd7e1fae-29b8-4ea8-ae33-0ba64a0f6d58" providerId="ADAL" clId="{F629EA84-D14F-4F20-B1E2-4A57622A035B}" dt="2023-11-16T00:18:09.349" v="82" actId="2696"/>
        <pc:sldMasterMkLst>
          <pc:docMk/>
          <pc:sldMasterMk cId="3199748988" sldId="2147483697"/>
        </pc:sldMasterMkLst>
        <pc:sldLayoutChg chg="del">
          <pc:chgData name="Tiffany Lee" userId="cd7e1fae-29b8-4ea8-ae33-0ba64a0f6d58" providerId="ADAL" clId="{F629EA84-D14F-4F20-B1E2-4A57622A035B}" dt="2023-11-16T00:18:09.349" v="82" actId="2696"/>
          <pc:sldLayoutMkLst>
            <pc:docMk/>
            <pc:sldMasterMk cId="3199748988" sldId="2147483697"/>
            <pc:sldLayoutMk cId="717566295" sldId="214748373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66F05-EB82-4176-8882-3439EE29E3A7}"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D9562-60EE-43D9-81FD-86F41CE3ECC2}" type="slidenum">
              <a:rPr lang="en-US" smtClean="0"/>
              <a:t>‹#›</a:t>
            </a:fld>
            <a:endParaRPr lang="en-US"/>
          </a:p>
        </p:txBody>
      </p:sp>
    </p:spTree>
    <p:extLst>
      <p:ext uri="{BB962C8B-B14F-4D97-AF65-F5344CB8AC3E}">
        <p14:creationId xmlns:p14="http://schemas.microsoft.com/office/powerpoint/2010/main" val="2220188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owerbi.microsoft.com/en-u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azure.microsoft.com/en-us/products/data-factory/" TargetMode="External"/><Relationship Id="rId4" Type="http://schemas.openxmlformats.org/officeDocument/2006/relationships/hyperlink" Target="https://azure.microsoft.com/en-us/products/synapse-analytic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rgbClr val="2F2F2F"/>
                </a:solidFill>
                <a:effectLst/>
                <a:latin typeface="Segoe UI" panose="020B0502040204020203" pitchFamily="34" charset="0"/>
              </a:rPr>
              <a:t>Additional areas that Copilot experiences have been introduced into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4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rgbClr val="2F2F2F"/>
                </a:solidFill>
                <a:effectLst/>
                <a:latin typeface="Segoe UI" panose="020B0502040204020203" pitchFamily="34" charset="0"/>
              </a:rPr>
              <a:t>Additionally, the </a:t>
            </a:r>
            <a:r>
              <a:rPr lang="en-US" sz="1200" b="1" i="0">
                <a:solidFill>
                  <a:srgbClr val="2F2F2F"/>
                </a:solidFill>
                <a:effectLst/>
                <a:latin typeface="Segoe UI" panose="020B0502040204020203" pitchFamily="34" charset="0"/>
              </a:rPr>
              <a:t>expansion of Security Copilot</a:t>
            </a:r>
            <a:r>
              <a:rPr lang="en-US" sz="1200" b="0" i="0">
                <a:solidFill>
                  <a:srgbClr val="2F2F2F"/>
                </a:solidFill>
                <a:effectLst/>
                <a:latin typeface="Segoe UI" panose="020B0502040204020203" pitchFamily="34" charset="0"/>
              </a:rPr>
              <a:t> embedded within Intune, Purview and </a:t>
            </a:r>
            <a:r>
              <a:rPr lang="en-US" sz="1200" b="0" i="0" err="1">
                <a:solidFill>
                  <a:srgbClr val="2F2F2F"/>
                </a:solidFill>
                <a:effectLst/>
                <a:latin typeface="Segoe UI" panose="020B0502040204020203" pitchFamily="34" charset="0"/>
              </a:rPr>
              <a:t>Entra</a:t>
            </a:r>
            <a:r>
              <a:rPr lang="en-US" sz="1200" b="0" i="0">
                <a:solidFill>
                  <a:srgbClr val="2F2F2F"/>
                </a:solidFill>
                <a:effectLst/>
                <a:latin typeface="Segoe UI" panose="020B0502040204020203" pitchFamily="34" charset="0"/>
              </a:rPr>
              <a:t> will help IT administrators, compliance units and identity teams simplify complex scenarios. In </a:t>
            </a:r>
            <a:r>
              <a:rPr lang="en-US" sz="1200" b="0" i="0" err="1">
                <a:solidFill>
                  <a:srgbClr val="2F2F2F"/>
                </a:solidFill>
                <a:effectLst/>
                <a:latin typeface="Segoe UI" panose="020B0502040204020203" pitchFamily="34" charset="0"/>
              </a:rPr>
              <a:t>Entra</a:t>
            </a:r>
            <a:r>
              <a:rPr lang="en-US" sz="1200" b="0" i="0">
                <a:solidFill>
                  <a:srgbClr val="2F2F2F"/>
                </a:solidFill>
                <a:effectLst/>
                <a:latin typeface="Segoe UI" panose="020B0502040204020203" pitchFamily="34" charset="0"/>
              </a:rPr>
              <a:t>, identity administrators can quickly troubleshoot identity access. In Purview, data security alerts deliver rich context to help resolve problems faster. In Intune, IT administrators can use “what if” analysis to keep business running while improving governance and compliance.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3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rgbClr val="2F2F2F"/>
                </a:solidFill>
                <a:effectLst/>
                <a:latin typeface="Segoe UI" panose="020B0502040204020203" pitchFamily="34" charset="0"/>
              </a:rPr>
              <a:t>Microsoft Fabric is now GA and </a:t>
            </a:r>
            <a:r>
              <a:rPr lang="en-US" b="0" i="0">
                <a:solidFill>
                  <a:srgbClr val="FFFFFF"/>
                </a:solidFill>
                <a:effectLst/>
                <a:latin typeface="Segoe UI" panose="020B0502040204020203" pitchFamily="34" charset="0"/>
              </a:rPr>
              <a:t>can reshape how your teams work with data by bringing everyone together on a single, AI-powered platform built for the era of AI. </a:t>
            </a:r>
            <a:r>
              <a:rPr lang="en-US" b="1" i="0">
                <a:solidFill>
                  <a:srgbClr val="FFFFFF"/>
                </a:solidFill>
                <a:effectLst/>
                <a:latin typeface="Segoe UI" panose="020B0502040204020203" pitchFamily="34" charset="0"/>
              </a:rPr>
              <a:t>Fabric is a complete analytics platform</a:t>
            </a:r>
          </a:p>
          <a:p>
            <a:pPr algn="l"/>
            <a:r>
              <a:rPr lang="en-US" b="0" i="0">
                <a:solidFill>
                  <a:srgbClr val="FFFFFF"/>
                </a:solidFill>
                <a:effectLst/>
                <a:latin typeface="Segoe UI" panose="020B0502040204020203" pitchFamily="34" charset="0"/>
              </a:rPr>
              <a:t>Fabric combines the best of </a:t>
            </a:r>
            <a:r>
              <a:rPr lang="en-US" b="0" i="0" u="sng">
                <a:solidFill>
                  <a:srgbClr val="FFFFFF"/>
                </a:solidFill>
                <a:effectLst/>
                <a:latin typeface="Segoe UI" panose="020B0502040204020203" pitchFamily="34" charset="0"/>
                <a:hlinkClick r:id="rId3"/>
              </a:rPr>
              <a:t>Microsoft Power BI</a:t>
            </a:r>
            <a:r>
              <a:rPr lang="en-US" b="0" i="0">
                <a:solidFill>
                  <a:srgbClr val="FFFFFF"/>
                </a:solidFill>
                <a:effectLst/>
                <a:latin typeface="Segoe UI" panose="020B0502040204020203" pitchFamily="34" charset="0"/>
              </a:rPr>
              <a:t>, </a:t>
            </a:r>
            <a:r>
              <a:rPr lang="en-US" b="0" i="0" u="sng">
                <a:solidFill>
                  <a:srgbClr val="FFFFFF"/>
                </a:solidFill>
                <a:effectLst/>
                <a:latin typeface="Segoe UI" panose="020B0502040204020203" pitchFamily="34" charset="0"/>
                <a:hlinkClick r:id="rId4"/>
              </a:rPr>
              <a:t>Azure Synapse Analytics</a:t>
            </a:r>
            <a:r>
              <a:rPr lang="en-US" b="0" i="0">
                <a:solidFill>
                  <a:srgbClr val="FFFFFF"/>
                </a:solidFill>
                <a:effectLst/>
                <a:latin typeface="Segoe UI" panose="020B0502040204020203" pitchFamily="34" charset="0"/>
              </a:rPr>
              <a:t>, and </a:t>
            </a:r>
            <a:r>
              <a:rPr lang="en-US" b="0" i="0" u="sng">
                <a:solidFill>
                  <a:srgbClr val="FFFFFF"/>
                </a:solidFill>
                <a:effectLst/>
                <a:latin typeface="Segoe UI" panose="020B0502040204020203" pitchFamily="34" charset="0"/>
                <a:hlinkClick r:id="rId5"/>
              </a:rPr>
              <a:t>Azure Data Factory</a:t>
            </a:r>
            <a:endParaRPr lang="en-US" b="0" i="0">
              <a:solidFill>
                <a:srgbClr val="FFFFFF"/>
              </a:solidFill>
              <a:effectLst/>
              <a:latin typeface="Segoe UI" panose="020B0502040204020203" pitchFamily="34" charset="0"/>
            </a:endParaRPr>
          </a:p>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1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065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15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929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40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36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321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27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Date Placeholder 10"/>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A674-3C6D-44A2-B283-848CFAAABB51}"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11/28/2023 4:37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a:solidFill>
                <a:srgbClr val="2F2F2F"/>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979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11/28/2023 4:37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304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628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5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rgbClr val="2F2F2F"/>
                </a:solidFill>
                <a:effectLst/>
                <a:latin typeface="Segoe UI" panose="020B0502040204020203" pitchFamily="34" charset="0"/>
              </a:rPr>
              <a:t>Microsoft has led with groundbreaking advances like partnerships with OpenAI and the integration of ChatGPT capabilities into tools used to search, collaborate, work and learn. As we accelerate further into AI, Microsoft is rethinking cloud infrastructure to ensure optimization across every layer of the hardware and software stack.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1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F2F2F"/>
                </a:solidFill>
                <a:effectLst/>
                <a:latin typeface="Segoe UI" panose="020B0502040204020203" pitchFamily="34" charset="0"/>
              </a:rPr>
              <a:t>Eight months ago, we introduced Copilot for Microsoft 365 to reduce digital debt and increase productivity so people can focus on the work that is uniquely human. What everyone wants to know now is: </a:t>
            </a:r>
            <a:r>
              <a:rPr lang="en-US" sz="1200" b="0" i="1">
                <a:solidFill>
                  <a:srgbClr val="2F2F2F"/>
                </a:solidFill>
                <a:effectLst/>
                <a:latin typeface="Segoe UI" panose="020B0502040204020203" pitchFamily="34" charset="0"/>
              </a:rPr>
              <a:t>Will Copilot really change work, and how?</a:t>
            </a:r>
            <a:r>
              <a:rPr lang="en-US" sz="1200" b="0" i="0">
                <a:solidFill>
                  <a:srgbClr val="2F2F2F"/>
                </a:solidFill>
                <a:effectLst/>
                <a:latin typeface="Segoe UI" panose="020B0502040204020203" pitchFamily="34" charset="0"/>
              </a:rPr>
              <a:t> Our research, using a combination of surveys and experiments, shows the productivity gains are real:</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8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a:solidFill>
                  <a:srgbClr val="2F2F2F"/>
                </a:solidFill>
                <a:effectLst/>
                <a:latin typeface="Segoe UI" panose="020B0502040204020203" pitchFamily="34" charset="0"/>
              </a:rPr>
              <a:t>Some of our high-level Copilot experiences that were announced/updated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88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7698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1361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7703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56389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339854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906952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40340"/>
            <a:ext cx="12192000" cy="6898340"/>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1673279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2911560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416084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913120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111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2507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5736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4632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54954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55482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415933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052883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735155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662334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872877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3611946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27916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341909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960693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eature upd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9FFE99-2920-9EF2-C114-88E154F3753C}"/>
              </a:ext>
            </a:extLst>
          </p:cNvPr>
          <p:cNvSpPr/>
          <p:nvPr userDrawn="1"/>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4E4643D-C534-1259-20EC-480F4462D987}"/>
              </a:ext>
            </a:extLst>
          </p:cNvPr>
          <p:cNvSpPr/>
          <p:nvPr userDrawn="1"/>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99E3771-299D-1CE7-6DDF-0A8333326C46}"/>
              </a:ext>
            </a:extLst>
          </p:cNvPr>
          <p:cNvSpPr/>
          <p:nvPr userDrawn="1"/>
        </p:nvSpPr>
        <p:spPr bwMode="auto">
          <a:xfrm>
            <a:off x="275272" y="467115"/>
            <a:ext cx="2521268" cy="569205"/>
          </a:xfrm>
          <a:prstGeom prst="rect">
            <a:avLst/>
          </a:prstGeom>
          <a:no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itle 2">
            <a:extLst>
              <a:ext uri="{FF2B5EF4-FFF2-40B4-BE49-F238E27FC236}">
                <a16:creationId xmlns:a16="http://schemas.microsoft.com/office/drawing/2014/main" id="{2C6C9462-206E-F5FC-E813-26859FD009A5}"/>
              </a:ext>
            </a:extLst>
          </p:cNvPr>
          <p:cNvSpPr>
            <a:spLocks noGrp="1"/>
          </p:cNvSpPr>
          <p:nvPr>
            <p:ph type="title"/>
          </p:nvPr>
        </p:nvSpPr>
        <p:spPr>
          <a:xfrm>
            <a:off x="384009" y="1493624"/>
            <a:ext cx="4473742"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E2F7707C-2853-7F28-4CC3-03A545FE46D0}"/>
              </a:ext>
            </a:extLst>
          </p:cNvPr>
          <p:cNvSpPr>
            <a:spLocks noGrp="1"/>
          </p:cNvSpPr>
          <p:nvPr>
            <p:ph type="body" sz="quarter" idx="10" hasCustomPrompt="1"/>
          </p:nvPr>
        </p:nvSpPr>
        <p:spPr>
          <a:xfrm>
            <a:off x="384009" y="2240820"/>
            <a:ext cx="4473742" cy="215444"/>
          </a:xfrm>
        </p:spPr>
        <p:txBody>
          <a:bodyPr wrap="square">
            <a:spAutoFit/>
          </a:bodyPr>
          <a:lstStyle>
            <a:lvl1pPr marL="0" indent="0">
              <a:buNone/>
              <a:defRPr sz="1400" b="0" i="0">
                <a:solidFill>
                  <a:srgbClr val="000000"/>
                </a:solidFill>
                <a:latin typeface="+mn-lt"/>
                <a:cs typeface="Segoe UI" panose="020B0502040204020203" pitchFamily="34" charset="0"/>
              </a:defRPr>
            </a:lvl1pPr>
            <a:lvl2pPr marL="228600" indent="0">
              <a:buNone/>
              <a:defRPr sz="1400">
                <a:solidFill>
                  <a:srgbClr val="000000"/>
                </a:solidFill>
              </a:defRPr>
            </a:lvl2pPr>
            <a:lvl3pPr marL="457200" indent="0">
              <a:buNone/>
              <a:defRPr sz="1400">
                <a:solidFill>
                  <a:srgbClr val="000000"/>
                </a:solidFill>
              </a:defRPr>
            </a:lvl3pPr>
            <a:lvl4pPr marL="685800" indent="0">
              <a:buNone/>
              <a:defRPr sz="1400">
                <a:solidFill>
                  <a:srgbClr val="000000"/>
                </a:solidFill>
              </a:defRPr>
            </a:lvl4pPr>
            <a:lvl5pPr marL="914400" indent="0">
              <a:buNone/>
              <a:defRPr/>
            </a:lvl5pPr>
          </a:lstStyle>
          <a:p>
            <a:pPr lvl="0"/>
            <a:r>
              <a:rPr lang="en-US"/>
              <a:t>Edit Master text styles</a:t>
            </a:r>
          </a:p>
        </p:txBody>
      </p:sp>
    </p:spTree>
    <p:extLst>
      <p:ext uri="{BB962C8B-B14F-4D97-AF65-F5344CB8AC3E}">
        <p14:creationId xmlns:p14="http://schemas.microsoft.com/office/powerpoint/2010/main" val="13483447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0339029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0172994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7418403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86849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7871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40925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8232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4234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45114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8005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1490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8493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4578563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173681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4096300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11/28/2023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673023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11/28/2023</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11654221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11/28/2023</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9614413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8765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11/28/2023</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336385177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11/28/2023</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369788487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11/28/2023</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50093604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11/28/2023</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77773785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11/28/2023</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23356501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2210862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408461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149575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3133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8546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9745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0689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35874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75895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196919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4958532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6746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934452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5254692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828381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642269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74938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7545472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453493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1831709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827883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66270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68005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273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0093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202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58435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23118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715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9647754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6706554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6765623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1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310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image" Target="../media/image7.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image" Target="../media/image7.emf"/><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theme" Target="../theme/theme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27147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8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1"/>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997489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37"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258378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0.xml.rels><?xml version="1.0" encoding="UTF-8" standalone="yes"?>
<Relationships xmlns="http://schemas.openxmlformats.org/package/2006/relationships"><Relationship Id="rId3" Type="http://schemas.openxmlformats.org/officeDocument/2006/relationships/hyperlink" Target="https://www.microsoft.com/en-us/worklab/work-trend-index/copilots-earliest-users-teach-us-about-generative-ai-at-work" TargetMode="External"/><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aka.ms/MCSblog" TargetMode="External"/><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aka.ms/Ignite2023BAannounceblog" TargetMode="External"/><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aka.ms/IgniteFY24SecurityBlogPost" TargetMode="External"/><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hyperlink" Target="https://aka.ms/Fabric-Hero-Blog-Ignite23" TargetMode="External"/><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hyperlink" Target="https://aka.ms/Fabric-ISV-Blog-Ignite2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hyperlink" Target="https://news.microsoft.com/ignite-2023-book-of-news/" TargetMode="External"/><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m365conf.com/" TargetMode="External"/><Relationship Id="rId2" Type="http://schemas.openxmlformats.org/officeDocument/2006/relationships/hyperlink" Target="https://www.sharepointeurope.com/" TargetMode="External"/><Relationship Id="rId1" Type="http://schemas.openxmlformats.org/officeDocument/2006/relationships/slideLayout" Target="../slideLayouts/slideLayout26.xml"/><Relationship Id="rId6"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5" Type="http://schemas.openxmlformats.org/officeDocument/2006/relationships/hyperlink" Target="https://www.microsoft.com/events"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s://www.devintersection.com/#!/" TargetMode="External"/><Relationship Id="rId2" Type="http://schemas.openxmlformats.org/officeDocument/2006/relationships/hyperlink" Target="https://www.powerconference.cz/" TargetMode="External"/><Relationship Id="rId1" Type="http://schemas.openxmlformats.org/officeDocument/2006/relationships/slideLayout" Target="../slideLayouts/slideLayout1.xml"/><Relationship Id="rId4" Type="http://schemas.openxmlformats.org/officeDocument/2006/relationships/hyperlink" Target="https://testjssummit.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ommunitydays.org/event/2023-12-09/m365-community-days-lagos-2023" TargetMode="External"/><Relationship Id="rId2" Type="http://schemas.openxmlformats.org/officeDocument/2006/relationships/hyperlink" Target="https://www.communitydays.org/" TargetMode="External"/><Relationship Id="rId1" Type="http://schemas.openxmlformats.org/officeDocument/2006/relationships/slideLayout" Target="../slideLayouts/slideLayout2.xml"/><Relationship Id="rId6"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5" Type="http://schemas.openxmlformats.org/officeDocument/2006/relationships/hyperlink" Target="https://www.microsoft.com/events" TargetMode="External"/><Relationship Id="rId4" Type="http://schemas.openxmlformats.org/officeDocument/2006/relationships/hyperlink" Target="https://www.communitydays.org/event/2024-01-13/m365-community-day-phoenix"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27.xml"/><Relationship Id="rId4" Type="http://schemas.openxmlformats.org/officeDocument/2006/relationships/hyperlink" Target="https://aka.ms/M365Champion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microsoft.com/event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en/volunteers-hands-tree-grow-2729696/" TargetMode="External"/><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aka.ms/MGCIRegionalLead" TargetMode="External"/><Relationship Id="rId4" Type="http://schemas.openxmlformats.org/officeDocument/2006/relationships/hyperlink" Target="http://communitydays.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aka.ms/MicrosoftCommunity" TargetMode="External"/><Relationship Id="rId2" Type="http://schemas.openxmlformats.org/officeDocument/2006/relationships/notesSlide" Target="../notesSlides/notesSlide4.xml"/><Relationship Id="rId1" Type="http://schemas.openxmlformats.org/officeDocument/2006/relationships/slideLayout" Target="../slideLayouts/slideLayout84.xml"/><Relationship Id="rId6" Type="http://schemas.openxmlformats.org/officeDocument/2006/relationships/image" Target="../media/image25.png"/><Relationship Id="rId5" Type="http://schemas.openxmlformats.org/officeDocument/2006/relationships/hyperlink" Target="https://aka.ms/MGCICDsignup" TargetMode="External"/><Relationship Id="rId4" Type="http://schemas.openxmlformats.org/officeDocument/2006/relationships/hyperlink" Target="http://aka.ms/MGCIsignu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company/microsoft-community/" TargetMode="External"/><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hyperlink" Target="https://aka.ms/MSCommunityLinkedIn" TargetMode="External"/><Relationship Id="rId5" Type="http://schemas.openxmlformats.org/officeDocument/2006/relationships/image" Target="../media/image26.jpeg"/><Relationship Id="rId4" Type="http://schemas.openxmlformats.org/officeDocument/2006/relationships/hyperlink" Target="https://www.linkedin.com/company/microsoft-community/posts/?feedView=video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27.png"/><Relationship Id="rId5" Type="http://schemas.openxmlformats.org/officeDocument/2006/relationships/hyperlink" Target="https://adoption.microsoft.com/release-notes/" TargetMode="External"/><Relationship Id="rId4" Type="http://schemas.openxmlformats.org/officeDocument/2006/relationships/hyperlink" Target="https://techcommunity.microsoft.com/t5/driving-adoption-blog/launch-microsoft-365-copilot-adoption-content/ba-p/397055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ka.ms/AAn4np4"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760615"/>
            <a:ext cx="7864475" cy="1115487"/>
          </a:xfrm>
        </p:spPr>
        <p:txBody>
          <a:bodyPr lIns="91440">
            <a:noAutofit/>
          </a:bodyPr>
          <a:lstStyle/>
          <a:p>
            <a:r>
              <a:rPr lang="en-US" sz="3600" dirty="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November 2023</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spc="0">
                <a:ln>
                  <a:noFill/>
                </a:ln>
                <a:solidFill>
                  <a:srgbClr val="333333"/>
                </a:solidFill>
                <a:latin typeface="Segoe UI Semibold" panose="020B0702040204020203" pitchFamily="34" charset="0"/>
                <a:cs typeface="Segoe UI Semibold" panose="020B0702040204020203" pitchFamily="34" charset="0"/>
              </a:rPr>
              <a:t>Signals of AI’s potential to transform work</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0"/>
            <a:ext cx="4247433" cy="4285149"/>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0" i="0">
                <a:solidFill>
                  <a:srgbClr val="2F2F2F"/>
                </a:solidFill>
                <a:effectLst/>
                <a:latin typeface="Segoe UI" panose="020B0502040204020203" pitchFamily="34" charset="0"/>
              </a:rPr>
              <a:t>Take our latest </a:t>
            </a:r>
            <a:r>
              <a:rPr lang="en-US" sz="1400" b="0" i="0" u="sng">
                <a:solidFill>
                  <a:srgbClr val="0067B8"/>
                </a:solidFill>
                <a:effectLst/>
                <a:latin typeface="Segoe UI" panose="020B0502040204020203" pitchFamily="34" charset="0"/>
                <a:hlinkClick r:id="rId3"/>
              </a:rPr>
              <a:t>Work Trend Index</a:t>
            </a:r>
            <a:r>
              <a:rPr lang="en-US" sz="1400" b="0" i="0">
                <a:solidFill>
                  <a:srgbClr val="2F2F2F"/>
                </a:solidFill>
                <a:effectLst/>
                <a:latin typeface="Segoe UI" panose="020B0502040204020203" pitchFamily="34" charset="0"/>
              </a:rPr>
              <a:t>. </a:t>
            </a:r>
          </a:p>
          <a:p>
            <a:pPr algn="l">
              <a:lnSpc>
                <a:spcPct val="100000"/>
              </a:lnSpc>
              <a:spcBef>
                <a:spcPts val="0"/>
              </a:spcBef>
              <a:spcAft>
                <a:spcPts val="600"/>
              </a:spcAft>
            </a:pPr>
            <a:r>
              <a:rPr lang="en-US" sz="1400" b="1" i="0">
                <a:solidFill>
                  <a:srgbClr val="2F2F2F"/>
                </a:solidFill>
                <a:effectLst/>
                <a:latin typeface="Segoe UI" panose="020B0502040204020203" pitchFamily="34" charset="0"/>
              </a:rPr>
              <a:t>70%</a:t>
            </a:r>
            <a:r>
              <a:rPr lang="en-US" sz="1400" b="0" i="0">
                <a:solidFill>
                  <a:srgbClr val="2F2F2F"/>
                </a:solidFill>
                <a:effectLst/>
                <a:latin typeface="Segoe UI" panose="020B0502040204020203" pitchFamily="34" charset="0"/>
              </a:rPr>
              <a:t> of Copilot users said they were more productive and </a:t>
            </a:r>
            <a:r>
              <a:rPr lang="en-US" sz="1400" b="1" i="0">
                <a:solidFill>
                  <a:srgbClr val="2F2F2F"/>
                </a:solidFill>
                <a:effectLst/>
                <a:latin typeface="Segoe UI" panose="020B0502040204020203" pitchFamily="34" charset="0"/>
              </a:rPr>
              <a:t>68%</a:t>
            </a:r>
            <a:r>
              <a:rPr lang="en-US" sz="1400" b="0" i="0">
                <a:solidFill>
                  <a:srgbClr val="2F2F2F"/>
                </a:solidFill>
                <a:effectLst/>
                <a:latin typeface="Segoe UI" panose="020B0502040204020203" pitchFamily="34" charset="0"/>
              </a:rPr>
              <a:t> said it improved the quality of their work; </a:t>
            </a:r>
            <a:r>
              <a:rPr lang="en-US" sz="1400" b="1" i="0">
                <a:solidFill>
                  <a:srgbClr val="2F2F2F"/>
                </a:solidFill>
                <a:effectLst/>
                <a:latin typeface="Segoe UI" panose="020B0502040204020203" pitchFamily="34" charset="0"/>
              </a:rPr>
              <a:t>68%</a:t>
            </a:r>
            <a:r>
              <a:rPr lang="en-US" sz="1400" b="0" i="0">
                <a:solidFill>
                  <a:srgbClr val="2F2F2F"/>
                </a:solidFill>
                <a:effectLst/>
                <a:latin typeface="Segoe UI" panose="020B0502040204020203" pitchFamily="34" charset="0"/>
              </a:rPr>
              <a:t> say it helped jumpstart the creative process.</a:t>
            </a:r>
          </a:p>
          <a:p>
            <a:pPr algn="l">
              <a:lnSpc>
                <a:spcPct val="100000"/>
              </a:lnSpc>
              <a:spcBef>
                <a:spcPts val="0"/>
              </a:spcBef>
              <a:spcAft>
                <a:spcPts val="600"/>
              </a:spcAft>
              <a:buFont typeface="Arial" panose="020B0604020202020204" pitchFamily="34" charset="0"/>
              <a:buChar char="•"/>
            </a:pPr>
            <a:r>
              <a:rPr lang="en-US" sz="1400" b="0" i="0">
                <a:solidFill>
                  <a:srgbClr val="2F2F2F"/>
                </a:solidFill>
                <a:effectLst/>
                <a:latin typeface="Segoe UI" panose="020B0502040204020203" pitchFamily="34" charset="0"/>
              </a:rPr>
              <a:t>Overall, users were </a:t>
            </a:r>
            <a:r>
              <a:rPr lang="en-US" sz="1400" b="1" i="0">
                <a:solidFill>
                  <a:srgbClr val="2F2F2F"/>
                </a:solidFill>
                <a:effectLst/>
                <a:latin typeface="Segoe UI" panose="020B0502040204020203" pitchFamily="34" charset="0"/>
              </a:rPr>
              <a:t>29%</a:t>
            </a:r>
            <a:r>
              <a:rPr lang="en-US" sz="1400" b="0" i="0">
                <a:solidFill>
                  <a:srgbClr val="2F2F2F"/>
                </a:solidFill>
                <a:effectLst/>
                <a:latin typeface="Segoe UI" panose="020B0502040204020203" pitchFamily="34" charset="0"/>
              </a:rPr>
              <a:t> faster at specific tasks (searching, writing and summarizing).</a:t>
            </a:r>
          </a:p>
          <a:p>
            <a:pPr algn="l">
              <a:lnSpc>
                <a:spcPct val="100000"/>
              </a:lnSpc>
              <a:spcBef>
                <a:spcPts val="0"/>
              </a:spcBef>
              <a:spcAft>
                <a:spcPts val="600"/>
              </a:spcAft>
              <a:buFont typeface="Arial" panose="020B0604020202020204" pitchFamily="34" charset="0"/>
              <a:buChar char="•"/>
            </a:pPr>
            <a:r>
              <a:rPr lang="en-US" sz="1400" b="0" i="0">
                <a:solidFill>
                  <a:srgbClr val="2F2F2F"/>
                </a:solidFill>
                <a:effectLst/>
                <a:latin typeface="Segoe UI" panose="020B0502040204020203" pitchFamily="34" charset="0"/>
              </a:rPr>
              <a:t>Users caught up on a missed meeting nearly</a:t>
            </a:r>
            <a:r>
              <a:rPr lang="en-US" sz="1400" b="1" i="0">
                <a:solidFill>
                  <a:srgbClr val="2F2F2F"/>
                </a:solidFill>
                <a:effectLst/>
                <a:latin typeface="Segoe UI" panose="020B0502040204020203" pitchFamily="34" charset="0"/>
              </a:rPr>
              <a:t> 4x </a:t>
            </a:r>
            <a:r>
              <a:rPr lang="en-US" sz="1400" b="0" i="0">
                <a:solidFill>
                  <a:srgbClr val="2F2F2F"/>
                </a:solidFill>
                <a:effectLst/>
                <a:latin typeface="Segoe UI" panose="020B0502040204020203" pitchFamily="34" charset="0"/>
              </a:rPr>
              <a:t>faster.</a:t>
            </a:r>
            <a:r>
              <a:rPr lang="en-US" sz="1400" b="1" i="0">
                <a:solidFill>
                  <a:srgbClr val="2F2F2F"/>
                </a:solidFill>
                <a:effectLst/>
                <a:latin typeface="Segoe UI" panose="020B0502040204020203" pitchFamily="34" charset="0"/>
              </a:rPr>
              <a:t> </a:t>
            </a:r>
            <a:endParaRPr lang="en-US" sz="1400" b="0" i="0">
              <a:solidFill>
                <a:srgbClr val="2F2F2F"/>
              </a:solidFill>
              <a:effectLst/>
              <a:latin typeface="Segoe UI" panose="020B0502040204020203" pitchFamily="34" charset="0"/>
            </a:endParaRP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64%</a:t>
            </a:r>
            <a:r>
              <a:rPr lang="en-US" sz="1400" b="0" i="0">
                <a:solidFill>
                  <a:srgbClr val="2F2F2F"/>
                </a:solidFill>
                <a:effectLst/>
                <a:latin typeface="Segoe UI" panose="020B0502040204020203" pitchFamily="34" charset="0"/>
              </a:rPr>
              <a:t> of users said Copilot helps them spend less time processing email.</a:t>
            </a: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87% </a:t>
            </a:r>
            <a:r>
              <a:rPr lang="en-US" sz="1400" b="0" i="0">
                <a:solidFill>
                  <a:srgbClr val="2F2F2F"/>
                </a:solidFill>
                <a:effectLst/>
                <a:latin typeface="Segoe UI" panose="020B0502040204020203" pitchFamily="34" charset="0"/>
              </a:rPr>
              <a:t>of users said Copilot makes it easier to get started on a first draft.</a:t>
            </a: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75%</a:t>
            </a:r>
            <a:r>
              <a:rPr lang="en-US" sz="1400" b="0" i="0">
                <a:solidFill>
                  <a:srgbClr val="2F2F2F"/>
                </a:solidFill>
                <a:effectLst/>
                <a:latin typeface="Segoe UI" panose="020B0502040204020203" pitchFamily="34" charset="0"/>
              </a:rPr>
              <a:t> of users said Copilot “saves me time by finding whatever I need in my files.”</a:t>
            </a: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77%</a:t>
            </a:r>
            <a:r>
              <a:rPr lang="en-US" sz="1400" b="0" i="0">
                <a:solidFill>
                  <a:srgbClr val="2F2F2F"/>
                </a:solidFill>
                <a:effectLst/>
                <a:latin typeface="Segoe UI" panose="020B0502040204020203" pitchFamily="34" charset="0"/>
              </a:rPr>
              <a:t> of users said once they use Copilot, they don’t want to give it up.</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p:txBody>
      </p:sp>
      <p:pic>
        <p:nvPicPr>
          <p:cNvPr id="5" name="Picture 4" descr="Image representing the webpage of the Work Trend Index home. Image contains illustrations of people flying">
            <a:extLst>
              <a:ext uri="{FF2B5EF4-FFF2-40B4-BE49-F238E27FC236}">
                <a16:creationId xmlns:a16="http://schemas.microsoft.com/office/drawing/2014/main" id="{76E0113A-DDF3-072D-B063-5E1C9A8F0CAE}"/>
              </a:ext>
            </a:extLst>
          </p:cNvPr>
          <p:cNvPicPr>
            <a:picLocks noChangeAspect="1"/>
          </p:cNvPicPr>
          <p:nvPr/>
        </p:nvPicPr>
        <p:blipFill>
          <a:blip r:embed="rId4"/>
          <a:stretch>
            <a:fillRect/>
          </a:stretch>
        </p:blipFill>
        <p:spPr>
          <a:xfrm>
            <a:off x="4802293" y="884063"/>
            <a:ext cx="7389707" cy="5373076"/>
          </a:xfrm>
          <a:prstGeom prst="rect">
            <a:avLst/>
          </a:prstGeom>
        </p:spPr>
      </p:pic>
    </p:spTree>
    <p:extLst>
      <p:ext uri="{BB962C8B-B14F-4D97-AF65-F5344CB8AC3E}">
        <p14:creationId xmlns:p14="http://schemas.microsoft.com/office/powerpoint/2010/main" val="198934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277397"/>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2F2F2F"/>
                </a:solidFill>
                <a:effectLst/>
              </a:rPr>
              <a:t>Extending the Copilot Experience</a:t>
            </a:r>
            <a:endParaRPr kumimoji="0" lang="en-US" sz="2000" i="0" u="none" strike="noStrike" kern="1200" cap="none" spc="0" normalizeH="0" baseline="0" noProof="0">
              <a:ln>
                <a:noFill/>
              </a:ln>
              <a:solidFill>
                <a:srgbClr val="1A1A1A"/>
              </a:solidFill>
              <a:effectLst/>
              <a:uLnTx/>
              <a:uFillTx/>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1788160"/>
            <a:ext cx="4247433" cy="471424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0" i="0">
                <a:solidFill>
                  <a:srgbClr val="2F2F2F"/>
                </a:solidFill>
                <a:effectLst/>
                <a:latin typeface="Segoe UI" panose="020B0502040204020203" pitchFamily="34" charset="0"/>
              </a:rPr>
              <a:t>Some of our Copilot-related announcements and updates include:</a:t>
            </a:r>
          </a:p>
          <a:p>
            <a:pPr algn="l">
              <a:lnSpc>
                <a:spcPct val="100000"/>
              </a:lnSpc>
              <a:spcBef>
                <a:spcPts val="0"/>
              </a:spcBef>
              <a:spcAft>
                <a:spcPts val="600"/>
              </a:spcAft>
              <a:buFont typeface="Arial" panose="020B0604020202020204" pitchFamily="34" charset="0"/>
              <a:buChar char="•"/>
            </a:pPr>
            <a:r>
              <a:rPr lang="en-US" sz="1400" b="1" i="0">
                <a:solidFill>
                  <a:srgbClr val="000000"/>
                </a:solidFill>
                <a:effectLst/>
                <a:latin typeface="+mn-lt"/>
              </a:rPr>
              <a:t>Bing Chat and Bing Chat Enterprise are now simply Microsoft Copilot: </a:t>
            </a:r>
            <a:r>
              <a:rPr lang="en-US" sz="1400" b="0" i="0">
                <a:solidFill>
                  <a:srgbClr val="000000"/>
                </a:solidFill>
                <a:effectLst/>
                <a:latin typeface="+mn-lt"/>
              </a:rPr>
              <a:t>The efforts to simplify the user experience and make Copilot more accessible to everyone starts with Bing, Microsoft’s leading experience for the web.</a:t>
            </a:r>
            <a:endParaRPr lang="en-US" sz="1400" b="1" i="0">
              <a:solidFill>
                <a:srgbClr val="2F2F2F"/>
              </a:solidFill>
              <a:effectLst/>
              <a:latin typeface="+mn-lt"/>
            </a:endParaRP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Microsoft Copilot for Microsoft 365:</a:t>
            </a:r>
            <a:r>
              <a:rPr lang="en-US" sz="1400" b="0" i="0">
                <a:solidFill>
                  <a:srgbClr val="2F2F2F"/>
                </a:solidFill>
                <a:effectLst/>
                <a:latin typeface="Segoe UI" panose="020B0502040204020203" pitchFamily="34" charset="0"/>
              </a:rPr>
              <a:t> Now generally available for enterprise, we continue to bring new value, based on learnings from our Early Access Program and other research channels. The new Microsoft Copilot Dashboard shows customers how Copilot is impacting their organization – with insights like those found in our Work Trend Index.</a:t>
            </a: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Microsoft Copilot Studio:</a:t>
            </a:r>
            <a:r>
              <a:rPr lang="en-US" sz="1400" b="0" i="0">
                <a:solidFill>
                  <a:srgbClr val="2F2F2F"/>
                </a:solidFill>
                <a:effectLst/>
                <a:latin typeface="Segoe UI" panose="020B0502040204020203" pitchFamily="34" charset="0"/>
              </a:rPr>
              <a:t> AI transformation begins by tapping into an organization’s unique data and workflows. </a:t>
            </a:r>
            <a:r>
              <a:rPr lang="en-US" sz="1400" b="0" i="0" u="sng">
                <a:solidFill>
                  <a:srgbClr val="0067B8"/>
                </a:solidFill>
                <a:effectLst/>
                <a:latin typeface="Segoe UI" panose="020B0502040204020203" pitchFamily="34" charset="0"/>
                <a:hlinkClick r:id="rId3"/>
              </a:rPr>
              <a:t>Microsoft Copilot Studio</a:t>
            </a:r>
            <a:r>
              <a:rPr lang="en-US" sz="1400" b="0" i="0">
                <a:solidFill>
                  <a:srgbClr val="2F2F2F"/>
                </a:solidFill>
                <a:effectLst/>
                <a:latin typeface="Segoe UI" panose="020B0502040204020203" pitchFamily="34" charset="0"/>
              </a:rPr>
              <a:t> is a low-code tool designed to customize Microsoft Copilot for Microsoft 365 by integrating business-critical data and build custom copilots for internal or external use.</a:t>
            </a:r>
          </a:p>
          <a:p>
            <a:pPr algn="l">
              <a:lnSpc>
                <a:spcPct val="100000"/>
              </a:lnSpc>
              <a:spcBef>
                <a:spcPts val="0"/>
              </a:spcBef>
              <a:spcAft>
                <a:spcPts val="600"/>
              </a:spcAft>
              <a:buFont typeface="Arial" panose="020B0604020202020204" pitchFamily="34" charset="0"/>
              <a:buChar char="•"/>
            </a:pPr>
            <a:endParaRPr lang="en-US" sz="1400" b="0" i="0">
              <a:solidFill>
                <a:srgbClr val="2F2F2F"/>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p:txBody>
      </p:sp>
      <p:pic>
        <p:nvPicPr>
          <p:cNvPr id="3" name="Picture 2" descr="A rainbow colored logo on a white surface, Copilot logo.">
            <a:extLst>
              <a:ext uri="{FF2B5EF4-FFF2-40B4-BE49-F238E27FC236}">
                <a16:creationId xmlns:a16="http://schemas.microsoft.com/office/drawing/2014/main" id="{D6A611B4-1D9E-2B82-B496-283BF624D18F}"/>
              </a:ext>
            </a:extLst>
          </p:cNvPr>
          <p:cNvPicPr>
            <a:picLocks noChangeAspect="1"/>
          </p:cNvPicPr>
          <p:nvPr/>
        </p:nvPicPr>
        <p:blipFill>
          <a:blip r:embed="rId4"/>
          <a:stretch>
            <a:fillRect/>
          </a:stretch>
        </p:blipFill>
        <p:spPr>
          <a:xfrm>
            <a:off x="4964853" y="1404124"/>
            <a:ext cx="7227147" cy="4049752"/>
          </a:xfrm>
          <a:prstGeom prst="rect">
            <a:avLst/>
          </a:prstGeom>
        </p:spPr>
      </p:pic>
    </p:spTree>
    <p:extLst>
      <p:ext uri="{BB962C8B-B14F-4D97-AF65-F5344CB8AC3E}">
        <p14:creationId xmlns:p14="http://schemas.microsoft.com/office/powerpoint/2010/main" val="406475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dirty="0">
                <a:solidFill>
                  <a:srgbClr val="2F2F2F"/>
                </a:solidFill>
                <a:effectLst/>
              </a:rPr>
              <a:t>Extending the Copilot Experience (continued)</a:t>
            </a:r>
            <a:endParaRPr kumimoji="0" lang="en-US" sz="2000" b="0" i="0" u="none" strike="noStrike" kern="1200" cap="none" spc="0" normalizeH="0" baseline="0" noProof="0" dirty="0">
              <a:ln>
                <a:noFill/>
              </a:ln>
              <a:solidFill>
                <a:srgbClr val="1A1A1A"/>
              </a:solidFill>
              <a:effectLst/>
              <a:uLnTx/>
              <a:uFillTx/>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315056"/>
            <a:ext cx="4247433" cy="3993293"/>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400" b="1" i="0">
                <a:solidFill>
                  <a:srgbClr val="2F2F2F"/>
                </a:solidFill>
                <a:effectLst/>
                <a:latin typeface="Segoe UI" panose="020B0502040204020203" pitchFamily="34" charset="0"/>
              </a:rPr>
              <a:t>Microsoft Copilot for Service:</a:t>
            </a:r>
            <a:r>
              <a:rPr lang="en-US" sz="1400" b="0" i="0">
                <a:solidFill>
                  <a:srgbClr val="2F2F2F"/>
                </a:solidFill>
                <a:effectLst/>
                <a:latin typeface="Segoe UI" panose="020B0502040204020203" pitchFamily="34" charset="0"/>
              </a:rPr>
              <a:t> The </a:t>
            </a:r>
            <a:r>
              <a:rPr lang="en-US" sz="1400" b="0" i="0" u="sng">
                <a:solidFill>
                  <a:srgbClr val="0067B8"/>
                </a:solidFill>
                <a:effectLst/>
                <a:latin typeface="Segoe UI" panose="020B0502040204020203" pitchFamily="34" charset="0"/>
                <a:hlinkClick r:id="rId3"/>
              </a:rPr>
              <a:t>newest copilot to provide role-based support</a:t>
            </a:r>
            <a:r>
              <a:rPr lang="en-US" sz="1400" b="0" i="0">
                <a:solidFill>
                  <a:srgbClr val="2F2F2F"/>
                </a:solidFill>
                <a:effectLst/>
                <a:latin typeface="Segoe UI" panose="020B0502040204020203" pitchFamily="34" charset="0"/>
              </a:rPr>
              <a:t> helps businesses accelerate their AI transformation of customer service. Copilot for Service includes Microsoft Copilot for Microsoft 365 and helps extend existing contact centers with generative AI. </a:t>
            </a:r>
          </a:p>
          <a:p>
            <a:pPr>
              <a:lnSpc>
                <a:spcPct val="100000"/>
              </a:lnSpc>
              <a:spcBef>
                <a:spcPts val="0"/>
              </a:spcBef>
              <a:spcAft>
                <a:spcPts val="600"/>
              </a:spcAft>
            </a:pPr>
            <a:r>
              <a:rPr lang="en-US" sz="1400" b="1" i="0">
                <a:solidFill>
                  <a:srgbClr val="2F2F2F"/>
                </a:solidFill>
                <a:effectLst/>
                <a:latin typeface="Segoe UI" panose="020B0502040204020203" pitchFamily="34" charset="0"/>
              </a:rPr>
              <a:t>Copilot in Microsoft Dynamics 365 Guides:</a:t>
            </a:r>
            <a:r>
              <a:rPr lang="en-US" sz="1400" b="0" i="0">
                <a:solidFill>
                  <a:srgbClr val="2F2F2F"/>
                </a:solidFill>
                <a:effectLst/>
                <a:latin typeface="Segoe UI" panose="020B0502040204020203" pitchFamily="34" charset="0"/>
              </a:rPr>
              <a:t> Combining the power of generative AI and mixed reality, this copilot helps frontline workers complete complex tasks and resolve issues faster without disrupting workflow.</a:t>
            </a:r>
          </a:p>
          <a:p>
            <a:pPr>
              <a:lnSpc>
                <a:spcPct val="100000"/>
              </a:lnSpc>
              <a:spcBef>
                <a:spcPts val="0"/>
              </a:spcBef>
              <a:spcAft>
                <a:spcPts val="600"/>
              </a:spcAft>
            </a:pPr>
            <a:r>
              <a:rPr lang="en-US" sz="1400" b="1" i="0">
                <a:solidFill>
                  <a:srgbClr val="2F2F2F"/>
                </a:solidFill>
                <a:effectLst/>
                <a:latin typeface="Segoe UI" panose="020B0502040204020203" pitchFamily="34" charset="0"/>
              </a:rPr>
              <a:t>Microsoft Copilot for Azure:</a:t>
            </a:r>
            <a:r>
              <a:rPr lang="en-US" sz="1400" b="0" i="0">
                <a:solidFill>
                  <a:srgbClr val="2F2F2F"/>
                </a:solidFill>
                <a:effectLst/>
                <a:latin typeface="Segoe UI" panose="020B0502040204020203" pitchFamily="34" charset="0"/>
              </a:rPr>
              <a:t> Copilot for Azure helps IT teams gain new insights into their workloads, unlock untapped Azure functionality and orchestrate tasks across both cloud and edge.</a:t>
            </a:r>
          </a:p>
          <a:p>
            <a:pPr algn="l">
              <a:lnSpc>
                <a:spcPct val="100000"/>
              </a:lnSpc>
              <a:spcBef>
                <a:spcPts val="0"/>
              </a:spcBef>
              <a:spcAft>
                <a:spcPts val="600"/>
              </a:spcAft>
              <a:buFont typeface="Arial" panose="020B0604020202020204" pitchFamily="34" charset="0"/>
              <a:buChar char="•"/>
            </a:pPr>
            <a:endParaRPr lang="en-US" sz="1400" b="0" i="0">
              <a:solidFill>
                <a:srgbClr val="2F2F2F"/>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p:txBody>
      </p:sp>
      <p:pic>
        <p:nvPicPr>
          <p:cNvPr id="12" name="Picture 11" descr="A screenshot of a website for Microsoft Adoption">
            <a:extLst>
              <a:ext uri="{FF2B5EF4-FFF2-40B4-BE49-F238E27FC236}">
                <a16:creationId xmlns:a16="http://schemas.microsoft.com/office/drawing/2014/main" id="{3D582A15-EA40-34B5-1E16-784720EF8315}"/>
              </a:ext>
            </a:extLst>
          </p:cNvPr>
          <p:cNvPicPr>
            <a:picLocks noChangeAspect="1"/>
          </p:cNvPicPr>
          <p:nvPr/>
        </p:nvPicPr>
        <p:blipFill rotWithShape="1">
          <a:blip r:embed="rId4"/>
          <a:srcRect b="25235"/>
          <a:stretch/>
        </p:blipFill>
        <p:spPr>
          <a:xfrm>
            <a:off x="4857751" y="974793"/>
            <a:ext cx="7334249" cy="5379719"/>
          </a:xfrm>
          <a:prstGeom prst="rect">
            <a:avLst/>
          </a:prstGeom>
        </p:spPr>
      </p:pic>
    </p:spTree>
    <p:extLst>
      <p:ext uri="{BB962C8B-B14F-4D97-AF65-F5344CB8AC3E}">
        <p14:creationId xmlns:p14="http://schemas.microsoft.com/office/powerpoint/2010/main" val="41027682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xfrm>
            <a:off x="384009" y="1493624"/>
            <a:ext cx="4052524" cy="43396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2F2F2F"/>
                </a:solidFill>
                <a:effectLst/>
                <a:latin typeface="Segoe UI Semibold" panose="020B0702040204020203" pitchFamily="34" charset="0"/>
                <a:cs typeface="Segoe UI Semibold" panose="020B0702040204020203" pitchFamily="34" charset="0"/>
              </a:rPr>
              <a:t>Strengthening defenses in the era of AI</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2446419"/>
            <a:ext cx="4247433" cy="3910707"/>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0" i="0">
                <a:solidFill>
                  <a:srgbClr val="2F2F2F"/>
                </a:solidFill>
                <a:effectLst/>
                <a:latin typeface="Segoe UI" panose="020B0502040204020203" pitchFamily="34" charset="0"/>
              </a:rPr>
              <a:t>The threat landscape has evolved dramatically in recent years, and at Microsoft Ignite we are </a:t>
            </a:r>
            <a:r>
              <a:rPr lang="en-US" sz="1400" b="0" i="0" u="sng">
                <a:solidFill>
                  <a:srgbClr val="0067B8"/>
                </a:solidFill>
                <a:effectLst/>
                <a:latin typeface="Segoe UI" panose="020B0502040204020203" pitchFamily="34" charset="0"/>
                <a:hlinkClick r:id="rId3"/>
              </a:rPr>
              <a:t>introducing new technologies</a:t>
            </a:r>
            <a:r>
              <a:rPr lang="en-US" sz="1400" b="0" i="0">
                <a:solidFill>
                  <a:srgbClr val="2F2F2F"/>
                </a:solidFill>
                <a:effectLst/>
                <a:latin typeface="Segoe UI" panose="020B0502040204020203" pitchFamily="34" charset="0"/>
              </a:rPr>
              <a:t> across Microsoft’s suite of security solutions to help defenders make the world a safer place.</a:t>
            </a:r>
          </a:p>
          <a:p>
            <a:pPr marL="0" indent="0" algn="l">
              <a:lnSpc>
                <a:spcPct val="100000"/>
              </a:lnSpc>
              <a:spcBef>
                <a:spcPts val="0"/>
              </a:spcBef>
              <a:spcAft>
                <a:spcPts val="600"/>
              </a:spcAft>
              <a:buNone/>
            </a:pPr>
            <a:r>
              <a:rPr lang="en-US" sz="1400" b="0" i="0">
                <a:solidFill>
                  <a:srgbClr val="2F2F2F"/>
                </a:solidFill>
                <a:effectLst/>
                <a:latin typeface="Segoe UI" panose="020B0502040204020203" pitchFamily="34" charset="0"/>
              </a:rPr>
              <a:t>Microsoft Sentinel and Microsoft Defender XDR (previously Microsoft 365 Defender) will be combined to create the industry’s first </a:t>
            </a:r>
            <a:r>
              <a:rPr lang="en-US" sz="1400" b="1" i="0">
                <a:solidFill>
                  <a:srgbClr val="2F2F2F"/>
                </a:solidFill>
                <a:effectLst/>
                <a:latin typeface="Segoe UI" panose="020B0502040204020203" pitchFamily="34" charset="0"/>
              </a:rPr>
              <a:t>Unified Security Operations Platform, </a:t>
            </a:r>
            <a:r>
              <a:rPr lang="en-US" sz="1400" b="0" i="0">
                <a:solidFill>
                  <a:srgbClr val="2F2F2F"/>
                </a:solidFill>
                <a:effectLst/>
                <a:latin typeface="Segoe UI" panose="020B0502040204020203" pitchFamily="34" charset="0"/>
              </a:rPr>
              <a:t>with embedded </a:t>
            </a:r>
            <a:r>
              <a:rPr lang="en-US" sz="1400" b="1" i="0">
                <a:solidFill>
                  <a:srgbClr val="2F2F2F"/>
                </a:solidFill>
                <a:effectLst/>
                <a:latin typeface="Segoe UI" panose="020B0502040204020203" pitchFamily="34" charset="0"/>
              </a:rPr>
              <a:t>Security Copilot </a:t>
            </a:r>
            <a:r>
              <a:rPr lang="en-US" sz="1400" b="0" i="0">
                <a:solidFill>
                  <a:srgbClr val="2F2F2F"/>
                </a:solidFill>
                <a:effectLst/>
                <a:latin typeface="Segoe UI" panose="020B0502040204020203" pitchFamily="34" charset="0"/>
              </a:rPr>
              <a:t>experiences. With built-in generative AI, it’s a single, powerful experience focused on protecting threats at machine speed and aiding defenders by simplifying the complexity of their environment.</a:t>
            </a:r>
          </a:p>
        </p:txBody>
      </p:sp>
      <p:pic>
        <p:nvPicPr>
          <p:cNvPr id="3" name="Picture 2" descr="A computer screen shot of a computer">
            <a:extLst>
              <a:ext uri="{FF2B5EF4-FFF2-40B4-BE49-F238E27FC236}">
                <a16:creationId xmlns:a16="http://schemas.microsoft.com/office/drawing/2014/main" id="{ADB87765-055B-C2BE-2B43-3C7122D2D32D}"/>
              </a:ext>
            </a:extLst>
          </p:cNvPr>
          <p:cNvPicPr>
            <a:picLocks noChangeAspect="1"/>
          </p:cNvPicPr>
          <p:nvPr/>
        </p:nvPicPr>
        <p:blipFill>
          <a:blip r:embed="rId4"/>
          <a:stretch>
            <a:fillRect/>
          </a:stretch>
        </p:blipFill>
        <p:spPr>
          <a:xfrm>
            <a:off x="4937760" y="1406089"/>
            <a:ext cx="7170479" cy="4033395"/>
          </a:xfrm>
          <a:prstGeom prst="rect">
            <a:avLst/>
          </a:prstGeom>
        </p:spPr>
      </p:pic>
    </p:spTree>
    <p:extLst>
      <p:ext uri="{BB962C8B-B14F-4D97-AF65-F5344CB8AC3E}">
        <p14:creationId xmlns:p14="http://schemas.microsoft.com/office/powerpoint/2010/main" val="201539833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2F2F2F"/>
                </a:solidFill>
                <a:effectLst/>
              </a:rPr>
              <a:t>Microsoft Fabric</a:t>
            </a:r>
            <a:endParaRPr kumimoji="0" lang="en-US" sz="2000" i="0" u="none" strike="noStrike" kern="1200" cap="none" spc="0" normalizeH="0" baseline="0" noProof="0">
              <a:ln>
                <a:noFill/>
              </a:ln>
              <a:solidFill>
                <a:srgbClr val="1A1A1A"/>
              </a:solidFill>
              <a:effectLst/>
              <a:uLnTx/>
              <a:uFillTx/>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928977"/>
            <a:ext cx="4247433" cy="413632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600" b="0" i="0" u="sng">
                <a:solidFill>
                  <a:srgbClr val="0067B8"/>
                </a:solidFill>
                <a:effectLst/>
                <a:latin typeface="Segoe UI" panose="020B0502040204020203" pitchFamily="34" charset="0"/>
                <a:hlinkClick r:id="rId3"/>
              </a:rPr>
              <a:t>Microsoft Fabric</a:t>
            </a:r>
            <a:r>
              <a:rPr lang="en-US" sz="1600" b="0" i="0">
                <a:solidFill>
                  <a:srgbClr val="2F2F2F"/>
                </a:solidFill>
                <a:effectLst/>
                <a:latin typeface="Segoe UI" panose="020B0502040204020203" pitchFamily="34" charset="0"/>
              </a:rPr>
              <a:t> reshapes how teams work with data by bringing everyone together on a single, AI-powered platform that unifies all those data estates on an enterprise-grade data foundation.</a:t>
            </a:r>
          </a:p>
          <a:p>
            <a:pPr algn="l">
              <a:lnSpc>
                <a:spcPct val="100000"/>
              </a:lnSpc>
              <a:spcBef>
                <a:spcPts val="0"/>
              </a:spcBef>
              <a:spcAft>
                <a:spcPts val="600"/>
              </a:spcAft>
            </a:pPr>
            <a:r>
              <a:rPr lang="en-US" sz="1600" b="0" i="0">
                <a:solidFill>
                  <a:srgbClr val="2F2F2F"/>
                </a:solidFill>
                <a:effectLst/>
                <a:latin typeface="Segoe UI" panose="020B0502040204020203" pitchFamily="34" charset="0"/>
              </a:rPr>
              <a:t>Copilot in Microsoft Fabric also integrates with Microsoft Office and Teams to foster a data culture to scale the power of data value creation throughout the organization. We’ve made more than 100 feature updates since Build and </a:t>
            </a:r>
            <a:r>
              <a:rPr lang="en-US" sz="1600" b="0" i="0" u="sng">
                <a:solidFill>
                  <a:srgbClr val="0067B8"/>
                </a:solidFill>
                <a:effectLst/>
                <a:latin typeface="Segoe UI" panose="020B0502040204020203" pitchFamily="34" charset="0"/>
                <a:hlinkClick r:id="rId4"/>
              </a:rPr>
              <a:t>expanded our ecosystem with industry leading partners</a:t>
            </a:r>
            <a:r>
              <a:rPr lang="en-US" sz="1600" b="0" i="0">
                <a:solidFill>
                  <a:srgbClr val="2F2F2F"/>
                </a:solidFill>
                <a:effectLst/>
                <a:latin typeface="Segoe UI" panose="020B0502040204020203" pitchFamily="34" charset="0"/>
              </a:rPr>
              <a:t>, and have over 25,000 customers, including Milliman, Zeiss, London Stock Exchange, and EY, using it today.</a:t>
            </a:r>
          </a:p>
        </p:txBody>
      </p:sp>
      <p:pic>
        <p:nvPicPr>
          <p:cNvPr id="9" name="Picture 8">
            <a:extLst>
              <a:ext uri="{FF2B5EF4-FFF2-40B4-BE49-F238E27FC236}">
                <a16:creationId xmlns:a16="http://schemas.microsoft.com/office/drawing/2014/main" id="{D23BACEC-C144-5DBA-5D56-CCF2DB1580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97121" y="1406090"/>
            <a:ext cx="7294880" cy="4087648"/>
          </a:xfrm>
          <a:prstGeom prst="rect">
            <a:avLst/>
          </a:prstGeom>
        </p:spPr>
      </p:pic>
    </p:spTree>
    <p:extLst>
      <p:ext uri="{BB962C8B-B14F-4D97-AF65-F5344CB8AC3E}">
        <p14:creationId xmlns:p14="http://schemas.microsoft.com/office/powerpoint/2010/main" val="5353857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325005"/>
            <a:ext cx="4254059" cy="4434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dirty="0">
                <a:solidFill>
                  <a:srgbClr val="2F2F2F"/>
                </a:solidFill>
                <a:effectLst/>
                <a:latin typeface="Segoe UI Semibold" panose="020B0702040204020203" pitchFamily="34" charset="0"/>
                <a:cs typeface="Segoe UI Semibold" panose="020B0702040204020203" pitchFamily="34" charset="0"/>
              </a:rPr>
              <a:t>New Teams meeting features</a:t>
            </a:r>
            <a:endParaRPr kumimoji="0" lang="en-US" sz="2000" i="0" u="none" strike="noStrike" kern="1200" cap="none" spc="0" normalizeH="0" baseline="0" noProof="0" dirty="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1844635"/>
            <a:ext cx="4247433" cy="4186577"/>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spcAft>
                <a:spcPts val="600"/>
              </a:spcAft>
              <a:buFont typeface="Arial" panose="020B0604020202020204" pitchFamily="34" charset="0"/>
              <a:buChar char="•"/>
            </a:pPr>
            <a:r>
              <a:rPr lang="en-US" sz="1400" b="1" i="0">
                <a:solidFill>
                  <a:srgbClr val="000000"/>
                </a:solidFill>
                <a:effectLst/>
                <a:latin typeface="SegoeUI-Light"/>
              </a:rPr>
              <a:t>Voice isolation in Teams meetings and calls: </a:t>
            </a:r>
            <a:r>
              <a:rPr lang="en-US" sz="1400" b="0" i="0">
                <a:solidFill>
                  <a:srgbClr val="000000"/>
                </a:solidFill>
                <a:effectLst/>
                <a:latin typeface="SegoeUI-Light"/>
              </a:rPr>
              <a:t>This AI-driven feature is an advanced noise suppression capability that leverages user’s voice profiles and suppresses other people’s voices in the background during a Teams meeting or call. AI in Teams will recognize an individual’s voice and filter only their voice in Teams meetings and calls. This feature rollout has begun and will be generally available in early 2024.</a:t>
            </a:r>
          </a:p>
          <a:p>
            <a:pPr algn="l">
              <a:lnSpc>
                <a:spcPct val="100000"/>
              </a:lnSpc>
              <a:spcBef>
                <a:spcPts val="0"/>
              </a:spcBef>
              <a:spcAft>
                <a:spcPts val="600"/>
              </a:spcAft>
              <a:buFont typeface="Arial" panose="020B0604020202020204" pitchFamily="34" charset="0"/>
              <a:buChar char="•"/>
            </a:pPr>
            <a:r>
              <a:rPr lang="en-US" sz="1400" b="1" i="0">
                <a:solidFill>
                  <a:srgbClr val="000000"/>
                </a:solidFill>
                <a:effectLst/>
                <a:latin typeface="SegoeUI-Light"/>
              </a:rPr>
              <a:t>Decorate your background:</a:t>
            </a:r>
            <a:r>
              <a:rPr lang="en-US" sz="1400" b="0" i="0">
                <a:solidFill>
                  <a:srgbClr val="000000"/>
                </a:solidFill>
                <a:effectLst/>
                <a:latin typeface="SegoeUI-Light"/>
              </a:rPr>
              <a:t> Meeting participants will be able to use generative background effects in Teams to show up at their best – even when the space they’re working from isn’t at its best. With Decorate your background, meeting participants can use the power of AI to generate a background that decorates and enhances their real-world room, by cleaning up clutter or adding plants to a wall. This feature will be available early next year in Teams Premium.</a:t>
            </a:r>
          </a:p>
        </p:txBody>
      </p:sp>
      <p:pic>
        <p:nvPicPr>
          <p:cNvPr id="5" name="Picture 4" descr="Microsoft Teams white text with Microsoft logo">
            <a:extLst>
              <a:ext uri="{FF2B5EF4-FFF2-40B4-BE49-F238E27FC236}">
                <a16:creationId xmlns:a16="http://schemas.microsoft.com/office/drawing/2014/main" id="{D10AA94B-6BF0-447E-67B7-FC73DA609AAD}"/>
              </a:ext>
            </a:extLst>
          </p:cNvPr>
          <p:cNvPicPr>
            <a:picLocks noChangeAspect="1"/>
          </p:cNvPicPr>
          <p:nvPr/>
        </p:nvPicPr>
        <p:blipFill>
          <a:blip r:embed="rId3"/>
          <a:stretch>
            <a:fillRect/>
          </a:stretch>
        </p:blipFill>
        <p:spPr>
          <a:xfrm>
            <a:off x="6133954" y="2058921"/>
            <a:ext cx="5187707" cy="2740158"/>
          </a:xfrm>
          <a:prstGeom prst="rect">
            <a:avLst/>
          </a:prstGeom>
        </p:spPr>
      </p:pic>
    </p:spTree>
    <p:extLst>
      <p:ext uri="{BB962C8B-B14F-4D97-AF65-F5344CB8AC3E}">
        <p14:creationId xmlns:p14="http://schemas.microsoft.com/office/powerpoint/2010/main" val="2521545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294511"/>
            <a:ext cx="4254059" cy="4739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dirty="0">
                <a:solidFill>
                  <a:srgbClr val="2F2F2F"/>
                </a:solidFill>
                <a:effectLst/>
                <a:latin typeface="Segoe UI Semibold" panose="020B0702040204020203" pitchFamily="34" charset="0"/>
                <a:cs typeface="Segoe UI Semibold" panose="020B0702040204020203" pitchFamily="34" charset="0"/>
              </a:rPr>
              <a:t>Immersive spaces in Teams</a:t>
            </a:r>
            <a:endParaRPr kumimoji="0" lang="en-US" sz="2000" i="0" u="none" strike="noStrike" kern="1200" cap="none" spc="0" normalizeH="0" baseline="0" noProof="0" dirty="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1768433"/>
            <a:ext cx="4247433" cy="445475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0" i="0">
                <a:solidFill>
                  <a:srgbClr val="000000"/>
                </a:solidFill>
                <a:effectLst/>
                <a:latin typeface="SegoeUI-Light"/>
              </a:rPr>
              <a:t>Immersive spaces in Microsoft Teams, currently in preview, will be generally available in January 2024. Immersive spaces in Teams will bring the power of Mesh into the place where people work every day – Microsoft Teams. From the View menu in a Teams meeting, users can easily transform a 2D meeting into an immersive 3D experience.</a:t>
            </a:r>
          </a:p>
          <a:p>
            <a:pPr marL="0" indent="0" algn="l">
              <a:lnSpc>
                <a:spcPct val="100000"/>
              </a:lnSpc>
              <a:spcBef>
                <a:spcPts val="0"/>
              </a:spcBef>
              <a:spcAft>
                <a:spcPts val="600"/>
              </a:spcAft>
              <a:buNone/>
            </a:pPr>
            <a:r>
              <a:rPr lang="en-US" sz="1400" b="0" i="0">
                <a:solidFill>
                  <a:srgbClr val="000000"/>
                </a:solidFill>
                <a:effectLst/>
                <a:latin typeface="SegoeUI-Light"/>
              </a:rPr>
              <a:t>Key capabilities in immersive spaces in Teams will include</a:t>
            </a:r>
            <a:r>
              <a:rPr lang="en-US" sz="1400">
                <a:solidFill>
                  <a:srgbClr val="000000"/>
                </a:solidFill>
                <a:latin typeface="SegoeUI-Light"/>
              </a:rPr>
              <a:t>: </a:t>
            </a:r>
          </a:p>
          <a:p>
            <a:pPr>
              <a:lnSpc>
                <a:spcPct val="100000"/>
              </a:lnSpc>
              <a:spcBef>
                <a:spcPts val="0"/>
              </a:spcBef>
              <a:spcAft>
                <a:spcPts val="600"/>
              </a:spcAft>
            </a:pPr>
            <a:r>
              <a:rPr lang="en-US" sz="1400" b="0" i="0">
                <a:solidFill>
                  <a:srgbClr val="000000"/>
                </a:solidFill>
                <a:effectLst/>
                <a:latin typeface="SegoeUI-Light"/>
              </a:rPr>
              <a:t>Avatars</a:t>
            </a:r>
            <a:endParaRPr lang="en-US" sz="1400">
              <a:solidFill>
                <a:srgbClr val="000000"/>
              </a:solidFill>
              <a:latin typeface="SegoeUI-Light"/>
            </a:endParaRPr>
          </a:p>
          <a:p>
            <a:pPr>
              <a:lnSpc>
                <a:spcPct val="100000"/>
              </a:lnSpc>
              <a:spcBef>
                <a:spcPts val="0"/>
              </a:spcBef>
              <a:spcAft>
                <a:spcPts val="600"/>
              </a:spcAft>
            </a:pPr>
            <a:r>
              <a:rPr lang="en-US" sz="1400" b="0" i="0">
                <a:solidFill>
                  <a:srgbClr val="000000"/>
                </a:solidFill>
                <a:effectLst/>
                <a:latin typeface="SegoeUI-Light"/>
              </a:rPr>
              <a:t>3D environments</a:t>
            </a:r>
          </a:p>
          <a:p>
            <a:pPr>
              <a:lnSpc>
                <a:spcPct val="100000"/>
              </a:lnSpc>
              <a:spcBef>
                <a:spcPts val="0"/>
              </a:spcBef>
              <a:spcAft>
                <a:spcPts val="600"/>
              </a:spcAft>
            </a:pPr>
            <a:r>
              <a:rPr lang="en-US" sz="1400">
                <a:solidFill>
                  <a:srgbClr val="000000"/>
                </a:solidFill>
                <a:latin typeface="SegoeUI-Light"/>
              </a:rPr>
              <a:t>Seat assignments</a:t>
            </a:r>
          </a:p>
          <a:p>
            <a:pPr>
              <a:lnSpc>
                <a:spcPct val="100000"/>
              </a:lnSpc>
              <a:spcBef>
                <a:spcPts val="0"/>
              </a:spcBef>
              <a:spcAft>
                <a:spcPts val="600"/>
              </a:spcAft>
            </a:pPr>
            <a:r>
              <a:rPr lang="en-US" sz="1400" i="0">
                <a:solidFill>
                  <a:srgbClr val="000000"/>
                </a:solidFill>
                <a:effectLst/>
                <a:latin typeface="SegoeUI-Light"/>
              </a:rPr>
              <a:t>Spatial audio and audio zones</a:t>
            </a:r>
          </a:p>
          <a:p>
            <a:pPr>
              <a:lnSpc>
                <a:spcPct val="100000"/>
              </a:lnSpc>
              <a:spcBef>
                <a:spcPts val="0"/>
              </a:spcBef>
              <a:spcAft>
                <a:spcPts val="600"/>
              </a:spcAft>
            </a:pPr>
            <a:r>
              <a:rPr lang="en-US" sz="1400">
                <a:solidFill>
                  <a:srgbClr val="000000"/>
                </a:solidFill>
                <a:latin typeface="SegoeUI-Light"/>
              </a:rPr>
              <a:t>Interactive activities</a:t>
            </a:r>
          </a:p>
          <a:p>
            <a:pPr>
              <a:lnSpc>
                <a:spcPct val="100000"/>
              </a:lnSpc>
              <a:spcBef>
                <a:spcPts val="0"/>
              </a:spcBef>
              <a:spcAft>
                <a:spcPts val="600"/>
              </a:spcAft>
            </a:pPr>
            <a:r>
              <a:rPr lang="en-US" sz="1400" i="0">
                <a:solidFill>
                  <a:srgbClr val="000000"/>
                </a:solidFill>
                <a:effectLst/>
                <a:latin typeface="SegoeUI-Light"/>
              </a:rPr>
              <a:t>Live reactions</a:t>
            </a:r>
          </a:p>
        </p:txBody>
      </p:sp>
      <p:pic>
        <p:nvPicPr>
          <p:cNvPr id="5" name="Picture 4" descr="Microsoft Teams white text with Microsoft Logo&#10;">
            <a:extLst>
              <a:ext uri="{FF2B5EF4-FFF2-40B4-BE49-F238E27FC236}">
                <a16:creationId xmlns:a16="http://schemas.microsoft.com/office/drawing/2014/main" id="{D10AA94B-6BF0-447E-67B7-FC73DA609AAD}"/>
              </a:ext>
            </a:extLst>
          </p:cNvPr>
          <p:cNvPicPr>
            <a:picLocks noChangeAspect="1"/>
          </p:cNvPicPr>
          <p:nvPr/>
        </p:nvPicPr>
        <p:blipFill>
          <a:blip r:embed="rId3"/>
          <a:stretch>
            <a:fillRect/>
          </a:stretch>
        </p:blipFill>
        <p:spPr>
          <a:xfrm>
            <a:off x="6133954" y="2058921"/>
            <a:ext cx="5187707" cy="2740158"/>
          </a:xfrm>
          <a:prstGeom prst="rect">
            <a:avLst/>
          </a:prstGeom>
        </p:spPr>
      </p:pic>
    </p:spTree>
    <p:extLst>
      <p:ext uri="{BB962C8B-B14F-4D97-AF65-F5344CB8AC3E}">
        <p14:creationId xmlns:p14="http://schemas.microsoft.com/office/powerpoint/2010/main" val="3669023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179467"/>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2F2F2F"/>
                </a:solidFill>
                <a:effectLst/>
                <a:latin typeface="Segoe UI Semibold" panose="020B0702040204020203" pitchFamily="34" charset="0"/>
                <a:cs typeface="Segoe UI Semibold" panose="020B0702040204020203" pitchFamily="34" charset="0"/>
              </a:rPr>
              <a:t>Microsoft Mesh</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1878724"/>
            <a:ext cx="4247433" cy="293396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0"/>
              </a:spcBef>
              <a:spcAft>
                <a:spcPts val="600"/>
              </a:spcAft>
              <a:buNone/>
            </a:pPr>
            <a:r>
              <a:rPr lang="en-US" sz="1400" b="1" kern="100">
                <a:effectLst/>
                <a:latin typeface="+mn-lt"/>
                <a:ea typeface="Aptos" panose="020B0004020202020204" pitchFamily="34" charset="0"/>
                <a:cs typeface="Times New Roman" panose="02020603050405020304" pitchFamily="18" charset="0"/>
              </a:rPr>
              <a:t>Microsoft Mesh</a:t>
            </a:r>
            <a:r>
              <a:rPr lang="en-US" sz="1400" kern="100">
                <a:effectLst/>
                <a:latin typeface="+mn-lt"/>
                <a:ea typeface="Aptos" panose="020B0004020202020204" pitchFamily="34" charset="0"/>
                <a:cs typeface="Times New Roman" panose="02020603050405020304" pitchFamily="18" charset="0"/>
              </a:rPr>
              <a:t>, currently in preview, will be generally available in January 2024. With Mesh, users will be able to create custom immersive spaces tailored to specific business needs, such as employee events, trainings, guided tours and internal product showcases. </a:t>
            </a:r>
          </a:p>
          <a:p>
            <a:pPr marL="0" marR="0" indent="0">
              <a:lnSpc>
                <a:spcPct val="100000"/>
              </a:lnSpc>
              <a:spcBef>
                <a:spcPts val="0"/>
              </a:spcBef>
              <a:spcAft>
                <a:spcPts val="600"/>
              </a:spcAft>
              <a:buNone/>
            </a:pPr>
            <a:r>
              <a:rPr lang="en-US" sz="1400" kern="100">
                <a:latin typeface="+mn-lt"/>
                <a:ea typeface="Aptos" panose="020B0004020202020204" pitchFamily="34" charset="0"/>
                <a:cs typeface="Times New Roman" panose="02020603050405020304" pitchFamily="18" charset="0"/>
              </a:rPr>
              <a:t>At GA: </a:t>
            </a:r>
          </a:p>
          <a:p>
            <a:pPr>
              <a:lnSpc>
                <a:spcPct val="100000"/>
              </a:lnSpc>
              <a:spcBef>
                <a:spcPts val="0"/>
              </a:spcBef>
              <a:spcAft>
                <a:spcPts val="600"/>
              </a:spcAft>
            </a:pPr>
            <a:r>
              <a:rPr lang="en-US" sz="1400" b="0" i="0">
                <a:solidFill>
                  <a:srgbClr val="000000"/>
                </a:solidFill>
                <a:effectLst/>
                <a:latin typeface="+mn-lt"/>
              </a:rPr>
              <a:t>Event organizers will be able to facilitate a Q&amp;A session by enabling attendees to raise hands</a:t>
            </a:r>
          </a:p>
          <a:p>
            <a:pPr>
              <a:lnSpc>
                <a:spcPct val="100000"/>
              </a:lnSpc>
              <a:spcBef>
                <a:spcPts val="0"/>
              </a:spcBef>
              <a:spcAft>
                <a:spcPts val="600"/>
              </a:spcAft>
            </a:pPr>
            <a:r>
              <a:rPr lang="en-US" sz="1400" b="0" i="0">
                <a:solidFill>
                  <a:srgbClr val="000000"/>
                </a:solidFill>
                <a:effectLst/>
                <a:latin typeface="+mn-lt"/>
              </a:rPr>
              <a:t>Organizers will see the list of hands raised, in order, and will be able to call on participants, engaging them directly. When called on, attendees will be effectively seen and heard by everyone in the event.</a:t>
            </a:r>
            <a:endParaRPr lang="en-US" sz="1400" kern="100">
              <a:effectLst/>
              <a:latin typeface="+mn-lt"/>
              <a:ea typeface="Aptos" panose="020B0004020202020204" pitchFamily="34" charset="0"/>
              <a:cs typeface="Times New Roman" panose="02020603050405020304" pitchFamily="18" charset="0"/>
            </a:endParaRPr>
          </a:p>
        </p:txBody>
      </p:sp>
      <p:pic>
        <p:nvPicPr>
          <p:cNvPr id="6" name="Picture 5" descr="A group of people playing a game inside of a virtual space">
            <a:extLst>
              <a:ext uri="{FF2B5EF4-FFF2-40B4-BE49-F238E27FC236}">
                <a16:creationId xmlns:a16="http://schemas.microsoft.com/office/drawing/2014/main" id="{ECF7E5C0-F64A-35AB-D691-A6C8D808BE01}"/>
              </a:ext>
            </a:extLst>
          </p:cNvPr>
          <p:cNvPicPr>
            <a:picLocks noChangeAspect="1"/>
          </p:cNvPicPr>
          <p:nvPr/>
        </p:nvPicPr>
        <p:blipFill>
          <a:blip r:embed="rId3"/>
          <a:stretch>
            <a:fillRect/>
          </a:stretch>
        </p:blipFill>
        <p:spPr>
          <a:xfrm>
            <a:off x="4940390" y="1398111"/>
            <a:ext cx="7251609" cy="4141193"/>
          </a:xfrm>
          <a:prstGeom prst="rect">
            <a:avLst/>
          </a:prstGeom>
        </p:spPr>
      </p:pic>
    </p:spTree>
    <p:extLst>
      <p:ext uri="{BB962C8B-B14F-4D97-AF65-F5344CB8AC3E}">
        <p14:creationId xmlns:p14="http://schemas.microsoft.com/office/powerpoint/2010/main" val="378700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179467"/>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dirty="0">
                <a:solidFill>
                  <a:srgbClr val="2F2F2F"/>
                </a:solidFill>
                <a:effectLst/>
                <a:latin typeface="Segoe UI Semibold" panose="020B0702040204020203" pitchFamily="34" charset="0"/>
                <a:cs typeface="Segoe UI Semibold" panose="020B0702040204020203" pitchFamily="34" charset="0"/>
              </a:rPr>
              <a:t>Updates to Viva Engage and Viva Amplify</a:t>
            </a:r>
            <a:endParaRPr kumimoji="0" lang="en-US" sz="2000" i="0" u="none" strike="noStrike" kern="1200" cap="none" spc="0" normalizeH="0" baseline="0" noProof="0" dirty="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028771"/>
            <a:ext cx="4247433" cy="4003637"/>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1" i="0">
                <a:solidFill>
                  <a:srgbClr val="000000"/>
                </a:solidFill>
                <a:effectLst/>
                <a:latin typeface="SegoeUI-Light"/>
              </a:rPr>
              <a:t>Viva Engage</a:t>
            </a:r>
            <a:r>
              <a:rPr lang="en-US" sz="1400" b="0" i="0">
                <a:solidFill>
                  <a:srgbClr val="000000"/>
                </a:solidFill>
                <a:effectLst/>
                <a:latin typeface="SegoeUI-Light"/>
              </a:rPr>
              <a:t> and </a:t>
            </a:r>
            <a:r>
              <a:rPr lang="en-US" sz="1400" b="1" i="0">
                <a:solidFill>
                  <a:srgbClr val="000000"/>
                </a:solidFill>
                <a:effectLst/>
                <a:latin typeface="SegoeUI-Light"/>
              </a:rPr>
              <a:t>Viva Amplify</a:t>
            </a:r>
            <a:r>
              <a:rPr lang="en-US" sz="1400" b="0" i="0">
                <a:solidFill>
                  <a:srgbClr val="000000"/>
                </a:solidFill>
                <a:effectLst/>
                <a:latin typeface="SegoeUI-Light"/>
              </a:rPr>
              <a:t> are tools to allow organizations to connect everyone through employee communities and conversations to build meaningful relationships and give company messages needed volume. Updates to both platforms include:</a:t>
            </a:r>
          </a:p>
          <a:p>
            <a:pPr algn="l">
              <a:lnSpc>
                <a:spcPct val="100000"/>
              </a:lnSpc>
              <a:spcBef>
                <a:spcPts val="0"/>
              </a:spcBef>
              <a:spcAft>
                <a:spcPts val="600"/>
              </a:spcAft>
              <a:buFont typeface="Arial" panose="020B0604020202020204" pitchFamily="34" charset="0"/>
              <a:buChar char="•"/>
            </a:pPr>
            <a:r>
              <a:rPr lang="en-US" sz="1400" b="1" i="0">
                <a:solidFill>
                  <a:srgbClr val="000000"/>
                </a:solidFill>
                <a:effectLst/>
                <a:latin typeface="SegoeUI-Light"/>
              </a:rPr>
              <a:t>Multi-tenant organization (MTO) communication: </a:t>
            </a:r>
            <a:r>
              <a:rPr lang="en-US" sz="1400" b="0" i="0">
                <a:solidFill>
                  <a:srgbClr val="000000"/>
                </a:solidFill>
                <a:effectLst/>
                <a:latin typeface="SegoeUI-Light"/>
              </a:rPr>
              <a:t>Viva Engage supports MTO cross-tenant communication to make it easier for leaders to communicate and engage at scale to build community across the organization.</a:t>
            </a:r>
            <a:endParaRPr lang="en-US" sz="1400" b="1" i="0">
              <a:solidFill>
                <a:srgbClr val="000000"/>
              </a:solidFill>
              <a:effectLst/>
              <a:latin typeface="SegoeUI-Light"/>
            </a:endParaRPr>
          </a:p>
          <a:p>
            <a:pPr algn="l">
              <a:lnSpc>
                <a:spcPct val="100000"/>
              </a:lnSpc>
              <a:spcBef>
                <a:spcPts val="0"/>
              </a:spcBef>
              <a:spcAft>
                <a:spcPts val="600"/>
              </a:spcAft>
              <a:buFont typeface="Arial" panose="020B0604020202020204" pitchFamily="34" charset="0"/>
              <a:buChar char="•"/>
            </a:pPr>
            <a:r>
              <a:rPr lang="en-US" sz="1400" b="1" i="0">
                <a:solidFill>
                  <a:srgbClr val="000000"/>
                </a:solidFill>
                <a:effectLst/>
                <a:latin typeface="SegoeUI-Light"/>
              </a:rPr>
              <a:t>Publish from Viva Amplify to Viva Engage: </a:t>
            </a:r>
            <a:r>
              <a:rPr lang="en-US" sz="1400" b="0" i="0">
                <a:solidFill>
                  <a:srgbClr val="000000"/>
                </a:solidFill>
                <a:effectLst/>
                <a:latin typeface="SegoeUI-Light"/>
              </a:rPr>
              <a:t>integration will allow for publishing from Viva Amplify to Viva Engage communities and storylines. It will also incorporate content shared to Engage within reports in Viva Amplify (private preview early 2024).</a:t>
            </a:r>
            <a:endParaRPr lang="en-US" sz="1400" b="1" i="0">
              <a:solidFill>
                <a:srgbClr val="000000"/>
              </a:solidFill>
              <a:effectLst/>
              <a:latin typeface="SegoeUI-Light"/>
            </a:endParaRPr>
          </a:p>
          <a:p>
            <a:pPr algn="l">
              <a:lnSpc>
                <a:spcPct val="100000"/>
              </a:lnSpc>
              <a:spcBef>
                <a:spcPts val="0"/>
              </a:spcBef>
              <a:spcAft>
                <a:spcPts val="600"/>
              </a:spcAft>
              <a:buFont typeface="Arial" panose="020B0604020202020204" pitchFamily="34" charset="0"/>
              <a:buChar char="•"/>
            </a:pPr>
            <a:endParaRPr lang="en-US" sz="1400" b="1">
              <a:solidFill>
                <a:srgbClr val="000000"/>
              </a:solidFill>
              <a:latin typeface="SegoeUI-Light"/>
            </a:endParaRPr>
          </a:p>
        </p:txBody>
      </p:sp>
      <p:pic>
        <p:nvPicPr>
          <p:cNvPr id="3" name="Picture 2" descr="Microsoft Viva white text with Microsoft Logo">
            <a:extLst>
              <a:ext uri="{FF2B5EF4-FFF2-40B4-BE49-F238E27FC236}">
                <a16:creationId xmlns:a16="http://schemas.microsoft.com/office/drawing/2014/main" id="{72903BB7-6D97-9A0E-9E87-4A0A50B94CAA}"/>
              </a:ext>
            </a:extLst>
          </p:cNvPr>
          <p:cNvPicPr>
            <a:picLocks noChangeAspect="1"/>
          </p:cNvPicPr>
          <p:nvPr/>
        </p:nvPicPr>
        <p:blipFill>
          <a:blip r:embed="rId3"/>
          <a:stretch>
            <a:fillRect/>
          </a:stretch>
        </p:blipFill>
        <p:spPr>
          <a:xfrm>
            <a:off x="5537261" y="2268039"/>
            <a:ext cx="6458956" cy="2297481"/>
          </a:xfrm>
          <a:prstGeom prst="rect">
            <a:avLst/>
          </a:prstGeom>
        </p:spPr>
      </p:pic>
    </p:spTree>
    <p:extLst>
      <p:ext uri="{BB962C8B-B14F-4D97-AF65-F5344CB8AC3E}">
        <p14:creationId xmlns:p14="http://schemas.microsoft.com/office/powerpoint/2010/main" val="1790561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179467"/>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dirty="0">
                <a:solidFill>
                  <a:srgbClr val="2F2F2F"/>
                </a:solidFill>
                <a:effectLst/>
                <a:latin typeface="Segoe UI Semibold" panose="020B0702040204020203" pitchFamily="34" charset="0"/>
                <a:cs typeface="Segoe UI Semibold" panose="020B0702040204020203" pitchFamily="34" charset="0"/>
              </a:rPr>
              <a:t>Updates to Viva Engage and Viva Amplify</a:t>
            </a:r>
            <a:r>
              <a:rPr lang="en-US" sz="2000" b="1" dirty="0">
                <a:solidFill>
                  <a:srgbClr val="2F2F2F"/>
                </a:solidFill>
                <a:latin typeface="Segoe UI Semibold" panose="020B0702040204020203" pitchFamily="34" charset="0"/>
                <a:cs typeface="Segoe UI Semibold" panose="020B0702040204020203" pitchFamily="34" charset="0"/>
              </a:rPr>
              <a:t> (continued)</a:t>
            </a:r>
            <a:endParaRPr kumimoji="0" lang="en-US" sz="2000" b="0" i="0" u="none" strike="noStrike" kern="1200" cap="none" spc="0" normalizeH="0" baseline="0" noProof="0" dirty="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973106"/>
            <a:ext cx="4247433" cy="433524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spcAft>
                <a:spcPts val="600"/>
              </a:spcAft>
            </a:pPr>
            <a:r>
              <a:rPr lang="en-US" sz="1400" b="1">
                <a:solidFill>
                  <a:srgbClr val="000000"/>
                </a:solidFill>
                <a:effectLst/>
                <a:latin typeface="SegoeUI-Light"/>
              </a:rPr>
              <a:t>Viva Goals and Viva Engage integration</a:t>
            </a:r>
            <a:r>
              <a:rPr lang="en-US" sz="1400" i="1">
                <a:solidFill>
                  <a:srgbClr val="000000"/>
                </a:solidFill>
                <a:effectLst/>
                <a:latin typeface="SegoeUI-Light"/>
              </a:rPr>
              <a:t>: </a:t>
            </a:r>
            <a:r>
              <a:rPr lang="en-US" sz="1400" b="0" i="0">
                <a:solidFill>
                  <a:srgbClr val="000000"/>
                </a:solidFill>
                <a:effectLst/>
                <a:latin typeface="SegoeUI-Light"/>
              </a:rPr>
              <a:t>The integration will bring mission, alignment and results into communities and conversation by helping customers build communities around goals, view goal progress from Viva Goals directly in Viva Engage and create divisional communities within Viva Engage (GA 2024).</a:t>
            </a:r>
          </a:p>
          <a:p>
            <a:pPr algn="l">
              <a:lnSpc>
                <a:spcPct val="100000"/>
              </a:lnSpc>
              <a:spcBef>
                <a:spcPts val="0"/>
              </a:spcBef>
              <a:spcAft>
                <a:spcPts val="600"/>
              </a:spcAft>
            </a:pPr>
            <a:r>
              <a:rPr lang="en-US" sz="1400" b="1" i="0">
                <a:solidFill>
                  <a:srgbClr val="000000"/>
                </a:solidFill>
                <a:effectLst/>
                <a:latin typeface="SegoeUI-Light"/>
              </a:rPr>
              <a:t>Seeded and AI-connected knowledge in Answers: </a:t>
            </a:r>
            <a:r>
              <a:rPr lang="en-US" sz="1400" b="0" i="0">
                <a:solidFill>
                  <a:srgbClr val="000000"/>
                </a:solidFill>
                <a:effectLst/>
                <a:latin typeface="SegoeUI-Light"/>
              </a:rPr>
              <a:t>This update will allow users to use AI to generate questions and answers from existing files and import them into Answers</a:t>
            </a:r>
            <a:r>
              <a:rPr lang="en-US" sz="1400" b="1" i="0">
                <a:solidFill>
                  <a:srgbClr val="000000"/>
                </a:solidFill>
                <a:effectLst/>
                <a:latin typeface="SegoeUI-Light"/>
              </a:rPr>
              <a:t>. </a:t>
            </a:r>
            <a:r>
              <a:rPr lang="en-US" sz="1400" b="0" i="0">
                <a:solidFill>
                  <a:srgbClr val="000000"/>
                </a:solidFill>
                <a:effectLst/>
                <a:latin typeface="SegoeUI-Light"/>
              </a:rPr>
              <a:t>Also, AI will automatically route open questions to people who might have the answer </a:t>
            </a:r>
            <a:r>
              <a:rPr lang="en-US" sz="1400">
                <a:solidFill>
                  <a:srgbClr val="000000"/>
                </a:solidFill>
                <a:latin typeface="SegoeUI-Light"/>
              </a:rPr>
              <a:t>(end of 2023).</a:t>
            </a:r>
          </a:p>
          <a:p>
            <a:pPr algn="l">
              <a:lnSpc>
                <a:spcPct val="100000"/>
              </a:lnSpc>
              <a:spcBef>
                <a:spcPts val="0"/>
              </a:spcBef>
              <a:spcAft>
                <a:spcPts val="600"/>
              </a:spcAft>
            </a:pPr>
            <a:r>
              <a:rPr lang="en-US" sz="1400" b="1" i="0">
                <a:solidFill>
                  <a:srgbClr val="000000"/>
                </a:solidFill>
                <a:effectLst/>
                <a:latin typeface="SegoeUI-Light"/>
              </a:rPr>
              <a:t>Viva Amplify updates:</a:t>
            </a:r>
            <a:r>
              <a:rPr lang="en-US" sz="1400" b="0" i="0">
                <a:solidFill>
                  <a:srgbClr val="000000"/>
                </a:solidFill>
                <a:effectLst/>
                <a:latin typeface="SegoeUI-Light"/>
              </a:rPr>
              <a:t> Viva Amplify will include publication templates for campaigns, adds localization in more than 50 languages and will include better reporting from system data to incorporate custom data from HR tools into filtering and reports.</a:t>
            </a:r>
            <a:endParaRPr lang="en-US" sz="1400" b="1">
              <a:solidFill>
                <a:srgbClr val="000000"/>
              </a:solidFill>
              <a:latin typeface="SegoeUI-Light"/>
            </a:endParaRPr>
          </a:p>
        </p:txBody>
      </p:sp>
      <p:pic>
        <p:nvPicPr>
          <p:cNvPr id="3" name="Picture 2" descr="Microsoft Viva white text with Microsoft Logo">
            <a:extLst>
              <a:ext uri="{FF2B5EF4-FFF2-40B4-BE49-F238E27FC236}">
                <a16:creationId xmlns:a16="http://schemas.microsoft.com/office/drawing/2014/main" id="{C956F9E6-33A3-CD30-F260-5D78B6520B37}"/>
              </a:ext>
            </a:extLst>
          </p:cNvPr>
          <p:cNvPicPr>
            <a:picLocks noChangeAspect="1"/>
          </p:cNvPicPr>
          <p:nvPr/>
        </p:nvPicPr>
        <p:blipFill>
          <a:blip r:embed="rId3"/>
          <a:stretch>
            <a:fillRect/>
          </a:stretch>
        </p:blipFill>
        <p:spPr>
          <a:xfrm>
            <a:off x="5537261" y="2268039"/>
            <a:ext cx="6458956" cy="2297481"/>
          </a:xfrm>
          <a:prstGeom prst="rect">
            <a:avLst/>
          </a:prstGeom>
        </p:spPr>
      </p:pic>
    </p:spTree>
    <p:extLst>
      <p:ext uri="{BB962C8B-B14F-4D97-AF65-F5344CB8AC3E}">
        <p14:creationId xmlns:p14="http://schemas.microsoft.com/office/powerpoint/2010/main" val="2490330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latin typeface="Segoe UI Semibold"/>
                <a:cs typeface="Segoe UI Semibold"/>
              </a:rPr>
              <a:t>Microsoft 365 Champion Community</a:t>
            </a:r>
            <a:br>
              <a:rPr lang="en-US" sz="2800">
                <a:latin typeface="Segoe UI Semibold" panose="020B0702040204020203" pitchFamily="34" charset="0"/>
                <a:cs typeface="Segoe UI Semibold" panose="020B0702040204020203" pitchFamily="34" charset="0"/>
              </a:rPr>
            </a:br>
            <a:r>
              <a:rPr lang="en-US" sz="2400" i="1">
                <a:latin typeface="Segoe UI Semibold"/>
                <a:cs typeface="Segoe UI Semibold"/>
              </a:rPr>
              <a:t>November 2023 Monthly Call</a:t>
            </a:r>
            <a:endParaRPr lang="en-US" sz="2800" i="1">
              <a:latin typeface="Segoe UI Semibold"/>
              <a:cs typeface="Segoe UI Semibold"/>
            </a:endParaRPr>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443198"/>
          </a:xfrm>
        </p:spPr>
        <p:txBody>
          <a:bodyPr/>
          <a:lstStyle/>
          <a:p>
            <a:r>
              <a:rPr lang="en-US">
                <a:latin typeface="Segoe UI" panose="020B0502040204020203" pitchFamily="34" charset="0"/>
              </a:rPr>
              <a:t>Microsoft Teams </a:t>
            </a:r>
            <a:r>
              <a:rPr lang="en-US" b="1">
                <a:latin typeface="Segoe UI" panose="020B0502040204020203" pitchFamily="34" charset="0"/>
              </a:rPr>
              <a:t>Customer Advocacy Group</a:t>
            </a:r>
            <a:br>
              <a:rPr lang="en-US">
                <a:latin typeface="Segoe UI" panose="020B0502040204020203" pitchFamily="34" charset="0"/>
              </a:rPr>
            </a:br>
            <a:r>
              <a:rPr lang="en-US">
                <a:latin typeface="Segoe UI" panose="020B0502040204020203" pitchFamily="34" charset="0"/>
              </a:rPr>
              <a:t>Karuana Gatimu, Josh Leporati, Karah Burgess </a:t>
            </a:r>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179467"/>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2F2F2F"/>
                </a:solidFill>
                <a:effectLst/>
                <a:latin typeface="Segoe UI Semibold" panose="020B0702040204020203" pitchFamily="34" charset="0"/>
                <a:cs typeface="Segoe UI Semibold" panose="020B0702040204020203" pitchFamily="34" charset="0"/>
              </a:rPr>
              <a:t>Microsoft Loop now GA in web and mobile</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973107"/>
            <a:ext cx="4247433" cy="293396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0" i="0">
                <a:solidFill>
                  <a:srgbClr val="000000"/>
                </a:solidFill>
                <a:effectLst/>
                <a:latin typeface="+mn-lt"/>
              </a:rPr>
              <a:t>The </a:t>
            </a:r>
            <a:r>
              <a:rPr lang="en-US" sz="1400" b="1" i="0">
                <a:solidFill>
                  <a:srgbClr val="000000"/>
                </a:solidFill>
                <a:effectLst/>
                <a:latin typeface="+mn-lt"/>
              </a:rPr>
              <a:t>Microsoft Loop</a:t>
            </a:r>
            <a:r>
              <a:rPr lang="en-US" sz="1400" b="0" i="0">
                <a:solidFill>
                  <a:srgbClr val="000000"/>
                </a:solidFill>
                <a:effectLst/>
                <a:latin typeface="+mn-lt"/>
              </a:rPr>
              <a:t> app is now generally available for the web and mobile (iOS and Android) for commercial customers. The Loop mobile app (iOS and Android) is generally available for consumer customers as well. Full functionality is available to business customers as part of their Microsoft 365 E3, E5, Business Standard and Business Premium Licenses.</a:t>
            </a:r>
          </a:p>
          <a:p>
            <a:pPr marL="0" indent="0" algn="l">
              <a:lnSpc>
                <a:spcPct val="100000"/>
              </a:lnSpc>
              <a:spcBef>
                <a:spcPts val="0"/>
              </a:spcBef>
              <a:spcAft>
                <a:spcPts val="600"/>
              </a:spcAft>
              <a:buNone/>
            </a:pPr>
            <a:r>
              <a:rPr lang="en-US" sz="1400">
                <a:solidFill>
                  <a:srgbClr val="000000"/>
                </a:solidFill>
                <a:latin typeface="+mn-lt"/>
              </a:rPr>
              <a:t>Updates and new capabilities include: </a:t>
            </a:r>
          </a:p>
          <a:p>
            <a:pPr>
              <a:lnSpc>
                <a:spcPct val="100000"/>
              </a:lnSpc>
              <a:spcBef>
                <a:spcPts val="0"/>
              </a:spcBef>
              <a:spcAft>
                <a:spcPts val="600"/>
              </a:spcAft>
            </a:pPr>
            <a:r>
              <a:rPr lang="en-US" sz="1400" i="0">
                <a:solidFill>
                  <a:srgbClr val="000000"/>
                </a:solidFill>
                <a:effectLst/>
                <a:latin typeface="+mn-lt"/>
              </a:rPr>
              <a:t>Workspace status</a:t>
            </a:r>
          </a:p>
          <a:p>
            <a:pPr>
              <a:lnSpc>
                <a:spcPct val="100000"/>
              </a:lnSpc>
              <a:spcBef>
                <a:spcPts val="0"/>
              </a:spcBef>
              <a:spcAft>
                <a:spcPts val="600"/>
              </a:spcAft>
            </a:pPr>
            <a:r>
              <a:rPr lang="en-US" sz="1400" i="0">
                <a:solidFill>
                  <a:srgbClr val="000000"/>
                </a:solidFill>
                <a:effectLst/>
                <a:latin typeface="+mn-lt"/>
              </a:rPr>
              <a:t>Workspace descriptions</a:t>
            </a:r>
          </a:p>
          <a:p>
            <a:pPr>
              <a:lnSpc>
                <a:spcPct val="100000"/>
              </a:lnSpc>
              <a:spcBef>
                <a:spcPts val="0"/>
              </a:spcBef>
              <a:spcAft>
                <a:spcPts val="600"/>
              </a:spcAft>
            </a:pPr>
            <a:r>
              <a:rPr lang="en-US" sz="1400" i="0">
                <a:solidFill>
                  <a:srgbClr val="000000"/>
                </a:solidFill>
                <a:effectLst/>
                <a:latin typeface="+mn-lt"/>
              </a:rPr>
              <a:t>Power Automate</a:t>
            </a:r>
          </a:p>
          <a:p>
            <a:pPr>
              <a:lnSpc>
                <a:spcPct val="100000"/>
              </a:lnSpc>
              <a:spcBef>
                <a:spcPts val="0"/>
              </a:spcBef>
              <a:spcAft>
                <a:spcPts val="600"/>
              </a:spcAft>
            </a:pPr>
            <a:r>
              <a:rPr lang="en-US" sz="1400" i="0">
                <a:solidFill>
                  <a:srgbClr val="000000"/>
                </a:solidFill>
                <a:effectLst/>
                <a:latin typeface="+mn-lt"/>
              </a:rPr>
              <a:t>Start a workspace from Teams</a:t>
            </a:r>
            <a:endParaRPr lang="en-US" sz="1400" b="1">
              <a:solidFill>
                <a:srgbClr val="000000"/>
              </a:solidFill>
              <a:latin typeface="+mn-lt"/>
            </a:endParaRPr>
          </a:p>
        </p:txBody>
      </p:sp>
      <p:pic>
        <p:nvPicPr>
          <p:cNvPr id="5" name="Picture 4" descr="Image of Loop workspace showing a project home with hearts and a hand clap emoji">
            <a:extLst>
              <a:ext uri="{FF2B5EF4-FFF2-40B4-BE49-F238E27FC236}">
                <a16:creationId xmlns:a16="http://schemas.microsoft.com/office/drawing/2014/main" id="{12C22368-BA37-85A5-425B-A648D7EFA4EC}"/>
              </a:ext>
            </a:extLst>
          </p:cNvPr>
          <p:cNvPicPr>
            <a:picLocks noChangeAspect="1"/>
          </p:cNvPicPr>
          <p:nvPr/>
        </p:nvPicPr>
        <p:blipFill>
          <a:blip r:embed="rId3"/>
          <a:stretch>
            <a:fillRect/>
          </a:stretch>
        </p:blipFill>
        <p:spPr>
          <a:xfrm>
            <a:off x="4795666" y="1179467"/>
            <a:ext cx="7396334" cy="4930889"/>
          </a:xfrm>
          <a:prstGeom prst="rect">
            <a:avLst/>
          </a:prstGeom>
        </p:spPr>
      </p:pic>
    </p:spTree>
    <p:extLst>
      <p:ext uri="{BB962C8B-B14F-4D97-AF65-F5344CB8AC3E}">
        <p14:creationId xmlns:p14="http://schemas.microsoft.com/office/powerpoint/2010/main" val="4158292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179467"/>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2F2F2F"/>
                </a:solidFill>
                <a:effectLst/>
                <a:latin typeface="Segoe UI Semibold" panose="020B0702040204020203" pitchFamily="34" charset="0"/>
                <a:cs typeface="Segoe UI Semibold" panose="020B0702040204020203" pitchFamily="34" charset="0"/>
              </a:rPr>
              <a:t>The new Microsoft Planner</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592612"/>
            <a:ext cx="4247433" cy="5183157"/>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0" i="0">
                <a:solidFill>
                  <a:srgbClr val="000000"/>
                </a:solidFill>
                <a:effectLst/>
                <a:latin typeface="SegoeUI-Light"/>
              </a:rPr>
              <a:t>Microsoft is bringing together Microsoft To Do, Planner, and Project for the web into a single, unified experience called </a:t>
            </a:r>
            <a:r>
              <a:rPr lang="en-US" sz="1400" b="1" i="0">
                <a:solidFill>
                  <a:srgbClr val="000000"/>
                </a:solidFill>
                <a:effectLst/>
                <a:latin typeface="SegoeUI-Light"/>
              </a:rPr>
              <a:t>Microsoft Planner</a:t>
            </a:r>
            <a:r>
              <a:rPr lang="en-US" sz="1400" b="0" i="0">
                <a:solidFill>
                  <a:srgbClr val="000000"/>
                </a:solidFill>
                <a:effectLst/>
                <a:latin typeface="SegoeUI-Light"/>
              </a:rPr>
              <a:t>. This experience will first be available in the Planner app in Microsoft Teams in spring 2024, followed by web experiences later in 2024. </a:t>
            </a:r>
          </a:p>
          <a:p>
            <a:pPr marL="0" indent="0" algn="l">
              <a:lnSpc>
                <a:spcPct val="100000"/>
              </a:lnSpc>
              <a:spcBef>
                <a:spcPts val="0"/>
              </a:spcBef>
              <a:spcAft>
                <a:spcPts val="600"/>
              </a:spcAft>
              <a:buNone/>
            </a:pPr>
            <a:r>
              <a:rPr lang="en-US" sz="1400" b="0" i="0">
                <a:solidFill>
                  <a:srgbClr val="000000"/>
                </a:solidFill>
                <a:effectLst/>
                <a:latin typeface="SegoeUI-Light"/>
              </a:rPr>
              <a:t>Benefits will include:</a:t>
            </a:r>
          </a:p>
          <a:p>
            <a:pPr algn="l">
              <a:lnSpc>
                <a:spcPct val="100000"/>
              </a:lnSpc>
              <a:spcBef>
                <a:spcPts val="0"/>
              </a:spcBef>
              <a:spcAft>
                <a:spcPts val="600"/>
              </a:spcAft>
              <a:buFont typeface="Arial" panose="020B0604020202020204" pitchFamily="34" charset="0"/>
              <a:buChar char="•"/>
            </a:pPr>
            <a:r>
              <a:rPr lang="en-US" sz="1400" b="0" i="0">
                <a:solidFill>
                  <a:srgbClr val="000000"/>
                </a:solidFill>
                <a:effectLst/>
                <a:latin typeface="SegoeUI-Light"/>
              </a:rPr>
              <a:t>The ability to easily find tasks, so users can focus on the tasks they need to get done today.</a:t>
            </a:r>
          </a:p>
          <a:p>
            <a:pPr algn="l">
              <a:lnSpc>
                <a:spcPct val="100000"/>
              </a:lnSpc>
              <a:spcBef>
                <a:spcPts val="0"/>
              </a:spcBef>
              <a:spcAft>
                <a:spcPts val="600"/>
              </a:spcAft>
              <a:buFont typeface="Arial" panose="020B0604020202020204" pitchFamily="34" charset="0"/>
              <a:buChar char="•"/>
            </a:pPr>
            <a:r>
              <a:rPr lang="en-US" sz="1400" b="0" i="0">
                <a:solidFill>
                  <a:srgbClr val="000000"/>
                </a:solidFill>
                <a:effectLst/>
                <a:latin typeface="SegoeUI-Light"/>
              </a:rPr>
              <a:t>Helping users work the way they want. Whether for individual tasks or team initiatives, Planner will enable them to choose the approach that’s best for their needs.</a:t>
            </a:r>
          </a:p>
          <a:p>
            <a:pPr algn="l">
              <a:lnSpc>
                <a:spcPct val="100000"/>
              </a:lnSpc>
              <a:spcBef>
                <a:spcPts val="0"/>
              </a:spcBef>
              <a:spcAft>
                <a:spcPts val="600"/>
              </a:spcAft>
              <a:buFont typeface="Arial" panose="020B0604020202020204" pitchFamily="34" charset="0"/>
              <a:buChar char="•"/>
            </a:pPr>
            <a:r>
              <a:rPr lang="en-US" sz="1400" b="0" i="0">
                <a:solidFill>
                  <a:srgbClr val="000000"/>
                </a:solidFill>
                <a:effectLst/>
                <a:latin typeface="SegoeUI-Light"/>
              </a:rPr>
              <a:t>Creating project plans with powerful scheduling and resourcing tools. As plans evolve, Planner will offer a menu of capabilities to meet unique business needs.</a:t>
            </a:r>
          </a:p>
          <a:p>
            <a:pPr algn="l">
              <a:lnSpc>
                <a:spcPct val="100000"/>
              </a:lnSpc>
              <a:spcBef>
                <a:spcPts val="0"/>
              </a:spcBef>
              <a:spcAft>
                <a:spcPts val="600"/>
              </a:spcAft>
              <a:buFont typeface="Arial" panose="020B0604020202020204" pitchFamily="34" charset="0"/>
              <a:buChar char="•"/>
            </a:pPr>
            <a:r>
              <a:rPr lang="en-US" sz="1400" b="0" i="0">
                <a:solidFill>
                  <a:srgbClr val="000000"/>
                </a:solidFill>
                <a:effectLst/>
                <a:latin typeface="SegoeUI-Light"/>
              </a:rPr>
              <a:t>Copilot in Planner will help users get started with a plan faster with simple prompts and as the plan evolves, it will add goals and intelligently suggest new tasks to help keep users informed on progress.</a:t>
            </a:r>
          </a:p>
          <a:p>
            <a:pPr marL="0" indent="0" algn="l">
              <a:lnSpc>
                <a:spcPct val="100000"/>
              </a:lnSpc>
              <a:spcBef>
                <a:spcPts val="0"/>
              </a:spcBef>
              <a:spcAft>
                <a:spcPts val="600"/>
              </a:spcAft>
              <a:buNone/>
            </a:pPr>
            <a:endParaRPr lang="en-US" sz="1400" b="1">
              <a:solidFill>
                <a:srgbClr val="000000"/>
              </a:solidFill>
              <a:latin typeface="SegoeUI-Light"/>
            </a:endParaRPr>
          </a:p>
        </p:txBody>
      </p:sp>
      <p:pic>
        <p:nvPicPr>
          <p:cNvPr id="6" name="Picture 5" descr="Microsoft Planner logo">
            <a:extLst>
              <a:ext uri="{FF2B5EF4-FFF2-40B4-BE49-F238E27FC236}">
                <a16:creationId xmlns:a16="http://schemas.microsoft.com/office/drawing/2014/main" id="{FEF7FA21-6DE4-9251-257D-79C5E490AAB4}"/>
              </a:ext>
            </a:extLst>
          </p:cNvPr>
          <p:cNvPicPr>
            <a:picLocks noChangeAspect="1"/>
          </p:cNvPicPr>
          <p:nvPr/>
        </p:nvPicPr>
        <p:blipFill>
          <a:blip r:embed="rId3"/>
          <a:stretch>
            <a:fillRect/>
          </a:stretch>
        </p:blipFill>
        <p:spPr>
          <a:xfrm>
            <a:off x="6610262" y="1592613"/>
            <a:ext cx="4388076" cy="2521080"/>
          </a:xfrm>
          <a:prstGeom prst="rect">
            <a:avLst/>
          </a:prstGeom>
        </p:spPr>
      </p:pic>
    </p:spTree>
    <p:extLst>
      <p:ext uri="{BB962C8B-B14F-4D97-AF65-F5344CB8AC3E}">
        <p14:creationId xmlns:p14="http://schemas.microsoft.com/office/powerpoint/2010/main" val="2539420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1" i="0">
                <a:solidFill>
                  <a:srgbClr val="2F2F2F"/>
                </a:solidFill>
                <a:effectLst/>
                <a:latin typeface="Segoe UI Semibold" panose="020B0702040204020203" pitchFamily="34" charset="0"/>
                <a:cs typeface="Segoe UI Semibold" panose="020B0702040204020203" pitchFamily="34" charset="0"/>
              </a:rPr>
              <a:t>Ignite Book of News </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1928977"/>
            <a:ext cx="4247433" cy="293396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0"/>
              </a:spcBef>
              <a:spcAft>
                <a:spcPts val="600"/>
              </a:spcAft>
              <a:buNone/>
            </a:pPr>
            <a:r>
              <a:rPr lang="en-US" sz="1400" kern="100">
                <a:latin typeface="+mn-lt"/>
                <a:ea typeface="Aptos" panose="020B0004020202020204" pitchFamily="34" charset="0"/>
                <a:cs typeface="Times New Roman" panose="02020603050405020304" pitchFamily="18" charset="0"/>
              </a:rPr>
              <a:t>T</a:t>
            </a:r>
            <a:r>
              <a:rPr lang="en-US" sz="1400" kern="100">
                <a:effectLst/>
                <a:latin typeface="+mn-lt"/>
                <a:ea typeface="Aptos" panose="020B0004020202020204" pitchFamily="34" charset="0"/>
                <a:cs typeface="Times New Roman" panose="02020603050405020304" pitchFamily="18" charset="0"/>
              </a:rPr>
              <a:t>his year’s edition of the Book of News. It’s an action-packed version that features more than 100 announcements in a wide range of topics, including infrastructure, Microsoft Copilot, the relationship between data and AI, new tools for developers and security.</a:t>
            </a:r>
          </a:p>
          <a:p>
            <a:pPr marL="0" indent="0">
              <a:lnSpc>
                <a:spcPct val="100000"/>
              </a:lnSpc>
              <a:spcBef>
                <a:spcPts val="0"/>
              </a:spcBef>
              <a:spcAft>
                <a:spcPts val="600"/>
              </a:spcAft>
              <a:buNone/>
            </a:pPr>
            <a:r>
              <a:rPr lang="en-US" sz="1400" kern="100">
                <a:effectLst/>
                <a:latin typeface="+mn-lt"/>
                <a:ea typeface="Aptos" panose="020B0004020202020204" pitchFamily="34" charset="0"/>
                <a:cs typeface="Times New Roman" panose="02020603050405020304" pitchFamily="18" charset="0"/>
              </a:rPr>
              <a:t>The Book of News is designed to be your guide to all our announcements, making it easy for you to navigate the latest information and provide key details on the topics in which you are most interested in at Microsoft. </a:t>
            </a:r>
          </a:p>
          <a:p>
            <a:pPr marL="0" indent="0">
              <a:lnSpc>
                <a:spcPct val="100000"/>
              </a:lnSpc>
              <a:spcBef>
                <a:spcPts val="0"/>
              </a:spcBef>
              <a:spcAft>
                <a:spcPts val="600"/>
              </a:spcAft>
              <a:buNone/>
            </a:pPr>
            <a:r>
              <a:rPr lang="en-US" sz="1400">
                <a:latin typeface="+mn-lt"/>
                <a:hlinkClick r:id="rId3"/>
              </a:rPr>
              <a:t>Microsoft Ignite 2023 Book of News</a:t>
            </a:r>
            <a:endParaRPr lang="en-US" sz="1400" kern="100">
              <a:effectLst/>
              <a:latin typeface="+mn-lt"/>
              <a:ea typeface="Aptos" panose="020B0004020202020204" pitchFamily="34" charset="0"/>
              <a:cs typeface="Times New Roman" panose="02020603050405020304" pitchFamily="18" charset="0"/>
            </a:endParaRPr>
          </a:p>
          <a:p>
            <a:pPr marL="0" marR="0" indent="0">
              <a:lnSpc>
                <a:spcPct val="100000"/>
              </a:lnSpc>
              <a:spcBef>
                <a:spcPts val="0"/>
              </a:spcBef>
              <a:spcAft>
                <a:spcPts val="600"/>
              </a:spcAft>
              <a:buNone/>
            </a:pPr>
            <a:endParaRPr lang="en-US" sz="1400" kern="100">
              <a:effectLst/>
              <a:latin typeface="+mn-lt"/>
              <a:ea typeface="Aptos" panose="020B0004020202020204" pitchFamily="34" charset="0"/>
              <a:cs typeface="Times New Roman" panose="02020603050405020304" pitchFamily="18" charset="0"/>
            </a:endParaRPr>
          </a:p>
        </p:txBody>
      </p:sp>
      <p:pic>
        <p:nvPicPr>
          <p:cNvPr id="6" name="Picture 5" descr="A person holding a computer">
            <a:extLst>
              <a:ext uri="{FF2B5EF4-FFF2-40B4-BE49-F238E27FC236}">
                <a16:creationId xmlns:a16="http://schemas.microsoft.com/office/drawing/2014/main" id="{7D56751E-C446-F001-4D4B-DCA8E2E7FE69}"/>
              </a:ext>
            </a:extLst>
          </p:cNvPr>
          <p:cNvPicPr>
            <a:picLocks noChangeAspect="1"/>
          </p:cNvPicPr>
          <p:nvPr/>
        </p:nvPicPr>
        <p:blipFill>
          <a:blip r:embed="rId4"/>
          <a:stretch>
            <a:fillRect/>
          </a:stretch>
        </p:blipFill>
        <p:spPr>
          <a:xfrm>
            <a:off x="5012092" y="1913057"/>
            <a:ext cx="7179908" cy="2437487"/>
          </a:xfrm>
          <a:prstGeom prst="rect">
            <a:avLst/>
          </a:prstGeom>
        </p:spPr>
      </p:pic>
    </p:spTree>
    <p:extLst>
      <p:ext uri="{BB962C8B-B14F-4D97-AF65-F5344CB8AC3E}">
        <p14:creationId xmlns:p14="http://schemas.microsoft.com/office/powerpoint/2010/main" val="233984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 uri="{C183D7F6-B498-43B3-948B-1728B52AA6E4}">
                <adec:decorative xmlns:adec="http://schemas.microsoft.com/office/drawing/2017/decorative" val="1"/>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492443"/>
          </a:xfrm>
        </p:spPr>
        <p:txBody>
          <a:bodyPr/>
          <a:lstStyle/>
          <a:p>
            <a:r>
              <a:rPr lang="en-US" sz="3200">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84201" y="1576853"/>
            <a:ext cx="2565400" cy="3428051"/>
          </a:xfrm>
        </p:spPr>
        <p:txBody>
          <a:bodyPr>
            <a:noAutofit/>
          </a:bodyPr>
          <a:lstStyle/>
          <a:p>
            <a:pPr marL="0" indent="0" algn="l">
              <a:buNone/>
            </a:pPr>
            <a:r>
              <a:rPr lang="en-US">
                <a:solidFill>
                  <a:srgbClr val="262626"/>
                </a:solidFill>
                <a:latin typeface="Segoe UI" panose="020B0502040204020203" pitchFamily="34" charset="0"/>
              </a:rPr>
              <a:t>Nov 27-30, 2023</a:t>
            </a:r>
          </a:p>
          <a:p>
            <a:pPr marL="0" indent="0" algn="l">
              <a:buNone/>
            </a:pPr>
            <a:r>
              <a:rPr lang="en-US">
                <a:solidFill>
                  <a:srgbClr val="262626"/>
                </a:solidFill>
                <a:latin typeface="Segoe UI" panose="020B0502040204020203" pitchFamily="34" charset="0"/>
              </a:rPr>
              <a:t>Apr 28-May 3, 2024</a:t>
            </a:r>
          </a:p>
          <a:p>
            <a:pPr marL="0" indent="0" algn="l">
              <a:buNone/>
            </a:pPr>
            <a:endParaRPr lang="en-US">
              <a:solidFill>
                <a:srgbClr val="262626"/>
              </a:solidFill>
              <a:latin typeface="Segoe UI" panose="020B0502040204020203" pitchFamily="34" charset="0"/>
            </a:endParaRP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576853"/>
            <a:ext cx="4483652"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rId2"/>
              </a:rPr>
              <a:t>European SharePoint Conference (ESPC)</a:t>
            </a:r>
            <a:endPar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u="sng">
                <a:solidFill>
                  <a:srgbClr val="0078D4"/>
                </a:solidFill>
                <a:latin typeface="Segoe UI" panose="020B0502040204020203" pitchFamily="34" charset="0"/>
                <a:hlinkClick r:id="rId3"/>
              </a:rPr>
              <a:t>Microsoft 365 Conference</a:t>
            </a:r>
            <a:endParaRPr kumimoji="0" lang="en-US" sz="2000" b="0" i="0" u="sng" strike="noStrike" kern="1200" cap="none" spc="0" normalizeH="0" baseline="0" noProof="0">
              <a:ln>
                <a:noFill/>
              </a:ln>
              <a:solidFill>
                <a:srgbClr val="0078D4"/>
              </a:solidFill>
              <a:effectLst/>
              <a:uLnTx/>
              <a:uFillTx/>
              <a:latin typeface="Segoe UI" panose="020B0502040204020203" pitchFamily="34" charset="0"/>
              <a:ea typeface="+mn-ea"/>
              <a:cs typeface="Segoe UI Semilight" panose="020B0402040204020203" pitchFamily="34" charset="0"/>
              <a:hlinkClick r:id="" action="ppaction://noaction"/>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7807" y="1572279"/>
            <a:ext cx="3258038" cy="3428051"/>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Amsterdam, Netherlands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uLnTx/>
                <a:uFillTx/>
                <a:latin typeface="Segoe UI" panose="020B0502040204020203" pitchFamily="34" charset="0"/>
                <a:ea typeface="+mn-ea"/>
                <a:cs typeface="Segoe UI Semilight" panose="020B0402040204020203" pitchFamily="34" charset="0"/>
              </a:rPr>
              <a:t>Orlando, Florida</a:t>
            </a:r>
          </a:p>
        </p:txBody>
      </p:sp>
      <p:pic>
        <p:nvPicPr>
          <p:cNvPr id="5" name="Picture 4">
            <a:extLst>
              <a:ext uri="{FF2B5EF4-FFF2-40B4-BE49-F238E27FC236}">
                <a16:creationId xmlns:a16="http://schemas.microsoft.com/office/drawing/2014/main" id="{3A4F6952-0D80-4EA0-9573-E2C232BDEF6C}"/>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 uri="{C183D7F6-B498-43B3-948B-1728B52AA6E4}">
                <adec:decorative xmlns:adec="http://schemas.microsoft.com/office/drawing/2017/decorative" val="1"/>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5"/>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6"/>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63479033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 uri="{C183D7F6-B498-43B3-948B-1728B52AA6E4}">
                <adec:decorative xmlns:adec="http://schemas.microsoft.com/office/drawing/2017/decorative" val="1"/>
              </a:ext>
            </a:extLst>
          </p:cNvPr>
          <p:cNvSpPr/>
          <p:nvPr/>
        </p:nvSpPr>
        <p:spPr>
          <a:xfrm>
            <a:off x="0" y="-7499"/>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itle 5">
            <a:extLst>
              <a:ext uri="{FF2B5EF4-FFF2-40B4-BE49-F238E27FC236}">
                <a16:creationId xmlns:a16="http://schemas.microsoft.com/office/drawing/2014/main" id="{B025DC63-3241-8952-085D-4E9C7D05BB2A}"/>
              </a:ext>
            </a:extLst>
          </p:cNvPr>
          <p:cNvSpPr txBox="1">
            <a:spLocks noGrp="1"/>
          </p:cNvSpPr>
          <p:nvPr>
            <p:ph type="ctrTitle"/>
          </p:nvPr>
        </p:nvSpPr>
        <p:spPr>
          <a:xfrm>
            <a:off x="104775" y="6773"/>
            <a:ext cx="1164308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community-produced events</a:t>
            </a:r>
          </a:p>
        </p:txBody>
      </p:sp>
      <p:sp>
        <p:nvSpPr>
          <p:cNvPr id="7" name="TextBox 6">
            <a:extLst>
              <a:ext uri="{FF2B5EF4-FFF2-40B4-BE49-F238E27FC236}">
                <a16:creationId xmlns:a16="http://schemas.microsoft.com/office/drawing/2014/main" id="{0715BB2B-5CE3-2DDE-CDBB-E81D68819570}"/>
              </a:ext>
            </a:extLst>
          </p:cNvPr>
          <p:cNvSpPr txBox="1"/>
          <p:nvPr/>
        </p:nvSpPr>
        <p:spPr>
          <a:xfrm>
            <a:off x="219739" y="743268"/>
            <a:ext cx="1187098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6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2" name="Table 1">
            <a:extLst>
              <a:ext uri="{FF2B5EF4-FFF2-40B4-BE49-F238E27FC236}">
                <a16:creationId xmlns:a16="http://schemas.microsoft.com/office/drawing/2014/main" id="{DCD3797D-521E-0F38-117C-80332E7EB80D}"/>
              </a:ext>
            </a:extLst>
          </p:cNvPr>
          <p:cNvGraphicFramePr>
            <a:graphicFrameLocks noGrp="1"/>
          </p:cNvGraphicFramePr>
          <p:nvPr>
            <p:extLst>
              <p:ext uri="{D42A27DB-BD31-4B8C-83A1-F6EECF244321}">
                <p14:modId xmlns:p14="http://schemas.microsoft.com/office/powerpoint/2010/main" val="2698046096"/>
              </p:ext>
            </p:extLst>
          </p:nvPr>
        </p:nvGraphicFramePr>
        <p:xfrm>
          <a:off x="478631" y="2054900"/>
          <a:ext cx="11366689" cy="2412544"/>
        </p:xfrm>
        <a:graphic>
          <a:graphicData uri="http://schemas.openxmlformats.org/drawingml/2006/table">
            <a:tbl>
              <a:tblPr firstRow="1"/>
              <a:tblGrid>
                <a:gridCol w="2648186">
                  <a:extLst>
                    <a:ext uri="{9D8B030D-6E8A-4147-A177-3AD203B41FA5}">
                      <a16:colId xmlns:a16="http://schemas.microsoft.com/office/drawing/2014/main" val="3941352135"/>
                    </a:ext>
                  </a:extLst>
                </a:gridCol>
                <a:gridCol w="1090978">
                  <a:extLst>
                    <a:ext uri="{9D8B030D-6E8A-4147-A177-3AD203B41FA5}">
                      <a16:colId xmlns:a16="http://schemas.microsoft.com/office/drawing/2014/main" val="2588855187"/>
                    </a:ext>
                  </a:extLst>
                </a:gridCol>
                <a:gridCol w="1063005">
                  <a:extLst>
                    <a:ext uri="{9D8B030D-6E8A-4147-A177-3AD203B41FA5}">
                      <a16:colId xmlns:a16="http://schemas.microsoft.com/office/drawing/2014/main" val="3759879227"/>
                    </a:ext>
                  </a:extLst>
                </a:gridCol>
                <a:gridCol w="1324093">
                  <a:extLst>
                    <a:ext uri="{9D8B030D-6E8A-4147-A177-3AD203B41FA5}">
                      <a16:colId xmlns:a16="http://schemas.microsoft.com/office/drawing/2014/main" val="3858612424"/>
                    </a:ext>
                  </a:extLst>
                </a:gridCol>
                <a:gridCol w="1426665">
                  <a:extLst>
                    <a:ext uri="{9D8B030D-6E8A-4147-A177-3AD203B41FA5}">
                      <a16:colId xmlns:a16="http://schemas.microsoft.com/office/drawing/2014/main" val="880429945"/>
                    </a:ext>
                  </a:extLst>
                </a:gridCol>
                <a:gridCol w="1221523">
                  <a:extLst>
                    <a:ext uri="{9D8B030D-6E8A-4147-A177-3AD203B41FA5}">
                      <a16:colId xmlns:a16="http://schemas.microsoft.com/office/drawing/2014/main" val="3054523136"/>
                    </a:ext>
                  </a:extLst>
                </a:gridCol>
                <a:gridCol w="2592239">
                  <a:extLst>
                    <a:ext uri="{9D8B030D-6E8A-4147-A177-3AD203B41FA5}">
                      <a16:colId xmlns:a16="http://schemas.microsoft.com/office/drawing/2014/main" val="3593578217"/>
                    </a:ext>
                  </a:extLst>
                </a:gridCol>
              </a:tblGrid>
              <a:tr h="314296">
                <a:tc>
                  <a:txBody>
                    <a:bodyPr/>
                    <a:lstStyle/>
                    <a:p>
                      <a:pPr algn="l" fontAlgn="base"/>
                      <a:r>
                        <a:rPr lang="en-US" sz="1400" b="1" i="0" u="none" strike="noStrike">
                          <a:solidFill>
                            <a:srgbClr val="FFFFFF"/>
                          </a:solidFill>
                          <a:effectLst/>
                          <a:latin typeface="Segoe UI" panose="020B0502040204020203" pitchFamily="34" charset="0"/>
                        </a:rPr>
                        <a:t>Event Name</a:t>
                      </a:r>
                      <a:r>
                        <a:rPr lang="en-US" sz="1400" b="0" i="0">
                          <a:solidFill>
                            <a:srgbClr val="FFFFFF"/>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4862"/>
                    </a:solidFill>
                  </a:tcPr>
                </a:tc>
                <a:tc>
                  <a:txBody>
                    <a:bodyPr/>
                    <a:lstStyle/>
                    <a:p>
                      <a:pPr algn="l" fontAlgn="base"/>
                      <a:r>
                        <a:rPr lang="en-US" sz="1400" b="1" i="0" u="none" strike="noStrike">
                          <a:solidFill>
                            <a:srgbClr val="FFFFFF"/>
                          </a:solidFill>
                          <a:effectLst/>
                          <a:latin typeface="Segoe UI" panose="020B0502040204020203" pitchFamily="34" charset="0"/>
                        </a:rPr>
                        <a:t>Start</a:t>
                      </a:r>
                      <a:r>
                        <a:rPr lang="en-US" sz="1400" b="0" i="0">
                          <a:solidFill>
                            <a:srgbClr val="FFFFFF"/>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4862"/>
                    </a:solidFill>
                  </a:tcPr>
                </a:tc>
                <a:tc>
                  <a:txBody>
                    <a:bodyPr/>
                    <a:lstStyle/>
                    <a:p>
                      <a:pPr algn="l" fontAlgn="base"/>
                      <a:r>
                        <a:rPr lang="en-US" sz="1400" b="1" i="0" u="none" strike="noStrike">
                          <a:solidFill>
                            <a:srgbClr val="FFFFFF"/>
                          </a:solidFill>
                          <a:effectLst/>
                          <a:latin typeface="Segoe UI" panose="020B0502040204020203" pitchFamily="34" charset="0"/>
                        </a:rPr>
                        <a:t>End</a:t>
                      </a:r>
                      <a:r>
                        <a:rPr lang="en-US" sz="1400" b="0" i="0">
                          <a:solidFill>
                            <a:srgbClr val="FFFFFF"/>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4862"/>
                    </a:solidFill>
                  </a:tcPr>
                </a:tc>
                <a:tc>
                  <a:txBody>
                    <a:bodyPr/>
                    <a:lstStyle/>
                    <a:p>
                      <a:pPr algn="l" fontAlgn="base"/>
                      <a:r>
                        <a:rPr lang="en-US" sz="1400" b="1" i="0" u="none" strike="noStrike">
                          <a:solidFill>
                            <a:srgbClr val="FFFFFF"/>
                          </a:solidFill>
                          <a:effectLst/>
                          <a:latin typeface="Segoe UI" panose="020B0502040204020203" pitchFamily="34" charset="0"/>
                        </a:rPr>
                        <a:t>City</a:t>
                      </a:r>
                      <a:r>
                        <a:rPr lang="en-US" sz="1400" b="0" i="0">
                          <a:solidFill>
                            <a:srgbClr val="FFFFFF"/>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4862"/>
                    </a:solidFill>
                  </a:tcPr>
                </a:tc>
                <a:tc>
                  <a:txBody>
                    <a:bodyPr/>
                    <a:lstStyle/>
                    <a:p>
                      <a:pPr algn="l" fontAlgn="base"/>
                      <a:r>
                        <a:rPr lang="en-US" sz="1400" b="1" i="0" u="none" strike="noStrike">
                          <a:solidFill>
                            <a:srgbClr val="FFFFFF"/>
                          </a:solidFill>
                          <a:effectLst/>
                          <a:latin typeface="Segoe UI" panose="020B0502040204020203" pitchFamily="34" charset="0"/>
                        </a:rPr>
                        <a:t>State/Province</a:t>
                      </a:r>
                      <a:r>
                        <a:rPr lang="en-US" sz="1400" b="0" i="0">
                          <a:solidFill>
                            <a:srgbClr val="FFFFFF"/>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4862"/>
                    </a:solidFill>
                  </a:tcPr>
                </a:tc>
                <a:tc>
                  <a:txBody>
                    <a:bodyPr/>
                    <a:lstStyle/>
                    <a:p>
                      <a:pPr algn="l" fontAlgn="base"/>
                      <a:r>
                        <a:rPr lang="en-US" sz="1400" b="1" i="0" u="none" strike="noStrike">
                          <a:solidFill>
                            <a:srgbClr val="FFFFFF"/>
                          </a:solidFill>
                          <a:effectLst/>
                          <a:latin typeface="Segoe UI" panose="020B0502040204020203" pitchFamily="34" charset="0"/>
                        </a:rPr>
                        <a:t>Country</a:t>
                      </a:r>
                      <a:r>
                        <a:rPr lang="en-US" sz="1400" b="0" i="0">
                          <a:solidFill>
                            <a:srgbClr val="FFFFFF"/>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4862"/>
                    </a:solidFill>
                  </a:tcPr>
                </a:tc>
                <a:tc>
                  <a:txBody>
                    <a:bodyPr/>
                    <a:lstStyle/>
                    <a:p>
                      <a:pPr algn="l" fontAlgn="base"/>
                      <a:r>
                        <a:rPr lang="en-US" sz="1400" b="1" i="0" u="none" strike="noStrike">
                          <a:solidFill>
                            <a:srgbClr val="FFFFFF"/>
                          </a:solidFill>
                          <a:effectLst/>
                          <a:latin typeface="Segoe UI" panose="020B0502040204020203" pitchFamily="34" charset="0"/>
                        </a:rPr>
                        <a:t>Products</a:t>
                      </a:r>
                      <a:r>
                        <a:rPr lang="en-US" sz="1400" b="0" i="0">
                          <a:solidFill>
                            <a:srgbClr val="FFFFFF"/>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04862"/>
                    </a:solidFill>
                  </a:tcPr>
                </a:tc>
                <a:extLst>
                  <a:ext uri="{0D108BD9-81ED-4DB2-BD59-A6C34878D82A}">
                    <a16:rowId xmlns:a16="http://schemas.microsoft.com/office/drawing/2014/main" val="381267695"/>
                  </a:ext>
                </a:extLst>
              </a:tr>
              <a:tr h="314296">
                <a:tc>
                  <a:txBody>
                    <a:bodyPr/>
                    <a:lstStyle/>
                    <a:p>
                      <a:pPr algn="l" fontAlgn="auto"/>
                      <a:r>
                        <a:rPr lang="en-US" sz="1400" b="0" i="0" u="sng" strike="noStrike" dirty="0">
                          <a:solidFill>
                            <a:schemeClr val="tx1"/>
                          </a:solidFill>
                          <a:effectLst/>
                          <a:latin typeface="Segoe UI" panose="020B0502040204020203" pitchFamily="34" charset="0"/>
                          <a:hlinkClick r:id="rId2">
                            <a:extLst>
                              <a:ext uri="{A12FA001-AC4F-418D-AE19-62706E023703}">
                                <ahyp:hlinkClr xmlns:ahyp="http://schemas.microsoft.com/office/drawing/2018/hyperlinkcolor" val="tx"/>
                              </a:ext>
                            </a:extLst>
                          </a:hlinkClick>
                        </a:rPr>
                        <a:t>Prague Power Conference 2023</a:t>
                      </a:r>
                      <a:r>
                        <a:rPr lang="en-US" sz="1400" b="0" i="0" dirty="0">
                          <a:solidFill>
                            <a:schemeClr val="tx1"/>
                          </a:solidFill>
                          <a:effectLst/>
                          <a:latin typeface="Segoe UI" panose="020B0502040204020203" pitchFamily="34" charset="0"/>
                        </a:rPr>
                        <a:t>​</a:t>
                      </a:r>
                      <a:endParaRPr lang="en-US" sz="1400" b="0" i="0" dirty="0">
                        <a:solidFill>
                          <a:schemeClr val="tx1"/>
                        </a:solidFill>
                        <a:effectLst/>
                        <a:latin typeface="Aptos" panose="020B0004020202020204" pitchFamily="34" charset="0"/>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ctr" fontAlgn="base"/>
                      <a:r>
                        <a:rPr lang="en-US" sz="1400" b="0" i="0" u="none" strike="noStrike">
                          <a:solidFill>
                            <a:srgbClr val="000000"/>
                          </a:solidFill>
                          <a:effectLst/>
                          <a:latin typeface="Segoe UI" panose="020B0502040204020203" pitchFamily="34" charset="0"/>
                        </a:rPr>
                        <a:t>12/1/2023</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ctr" fontAlgn="base"/>
                      <a:r>
                        <a:rPr lang="en-US" sz="1400" b="0" i="0" u="none" strike="noStrike">
                          <a:solidFill>
                            <a:srgbClr val="000000"/>
                          </a:solidFill>
                          <a:effectLst/>
                          <a:latin typeface="Segoe UI" panose="020B0502040204020203" pitchFamily="34" charset="0"/>
                        </a:rPr>
                        <a:t>12/1/2023</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Prague</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auto"/>
                      <a:r>
                        <a:rPr lang="en-US" sz="1400" b="0" i="0" u="none" strike="noStrike">
                          <a:solidFill>
                            <a:srgbClr val="000000"/>
                          </a:solidFill>
                          <a:effectLst/>
                          <a:latin typeface="Segoe UI" panose="020B0502040204020203" pitchFamily="34" charset="0"/>
                        </a:rPr>
                        <a:t>​</a:t>
                      </a: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Czech Republic</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Power Platform</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extLst>
                  <a:ext uri="{0D108BD9-81ED-4DB2-BD59-A6C34878D82A}">
                    <a16:rowId xmlns:a16="http://schemas.microsoft.com/office/drawing/2014/main" val="2363375272"/>
                  </a:ext>
                </a:extLst>
              </a:tr>
              <a:tr h="931666">
                <a:tc>
                  <a:txBody>
                    <a:bodyPr/>
                    <a:lstStyle/>
                    <a:p>
                      <a:pPr algn="l" fontAlgn="auto"/>
                      <a:r>
                        <a:rPr lang="en-US" sz="1400" b="0" i="0" u="sng" strike="noStrike" dirty="0" err="1">
                          <a:solidFill>
                            <a:schemeClr val="tx1"/>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DevIntersection</a:t>
                      </a:r>
                      <a:r>
                        <a:rPr lang="en-US" sz="1400" b="0" i="0" dirty="0">
                          <a:solidFill>
                            <a:schemeClr val="tx1"/>
                          </a:solidFill>
                          <a:effectLst/>
                          <a:latin typeface="Segoe UI" panose="020B0502040204020203" pitchFamily="34" charset="0"/>
                        </a:rPr>
                        <a:t>​</a:t>
                      </a:r>
                      <a:endParaRPr lang="en-US" sz="1400" b="0" i="0" dirty="0">
                        <a:solidFill>
                          <a:schemeClr val="tx1"/>
                        </a:solidFill>
                        <a:effectLst/>
                        <a:latin typeface="Aptos" panose="020B0004020202020204" pitchFamily="34" charset="0"/>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ctr" fontAlgn="base"/>
                      <a:r>
                        <a:rPr lang="en-US" sz="1400" b="0" i="0" u="none" strike="noStrike">
                          <a:solidFill>
                            <a:srgbClr val="000000"/>
                          </a:solidFill>
                          <a:effectLst/>
                          <a:latin typeface="Segoe UI" panose="020B0502040204020203" pitchFamily="34" charset="0"/>
                        </a:rPr>
                        <a:t>12/5/2023</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ctr" fontAlgn="base"/>
                      <a:r>
                        <a:rPr lang="en-US" sz="1400" b="0" i="0" u="none" strike="noStrike">
                          <a:solidFill>
                            <a:srgbClr val="000000"/>
                          </a:solidFill>
                          <a:effectLst/>
                          <a:latin typeface="Segoe UI" panose="020B0502040204020203" pitchFamily="34" charset="0"/>
                        </a:rPr>
                        <a:t>12/7/2023</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Orlando</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Florida</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United States</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.NET; AI / ML; Azure / Cloud; Containers / Kubernetes; Data; Developer tools + DevOps; Microsoft 365; Open Source; Power Platform</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extLst>
                  <a:ext uri="{0D108BD9-81ED-4DB2-BD59-A6C34878D82A}">
                    <a16:rowId xmlns:a16="http://schemas.microsoft.com/office/drawing/2014/main" val="296003568"/>
                  </a:ext>
                </a:extLst>
              </a:tr>
              <a:tr h="437771">
                <a:tc>
                  <a:txBody>
                    <a:bodyPr/>
                    <a:lstStyle/>
                    <a:p>
                      <a:pPr algn="l" fontAlgn="auto"/>
                      <a:r>
                        <a:rPr lang="en-US" sz="1400" b="0" i="0" u="sng" strike="noStrike" dirty="0">
                          <a:solidFill>
                            <a:schemeClr val="tx1"/>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Test JS Summit</a:t>
                      </a:r>
                      <a:r>
                        <a:rPr lang="en-US" sz="1400" b="0" i="0" dirty="0">
                          <a:solidFill>
                            <a:schemeClr val="tx1"/>
                          </a:solidFill>
                          <a:effectLst/>
                          <a:latin typeface="Segoe UI" panose="020B0502040204020203" pitchFamily="34" charset="0"/>
                        </a:rPr>
                        <a:t>​</a:t>
                      </a:r>
                      <a:endParaRPr lang="en-US" sz="1400" b="0" i="0" dirty="0">
                        <a:solidFill>
                          <a:schemeClr val="tx1"/>
                        </a:solidFill>
                        <a:effectLst/>
                        <a:latin typeface="Aptos" panose="020B0004020202020204" pitchFamily="34" charset="0"/>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ctr" fontAlgn="base"/>
                      <a:r>
                        <a:rPr lang="en-US" sz="1400" b="0" i="0" u="none" strike="noStrike">
                          <a:solidFill>
                            <a:srgbClr val="000000"/>
                          </a:solidFill>
                          <a:effectLst/>
                          <a:latin typeface="Segoe UI" panose="020B0502040204020203" pitchFamily="34" charset="0"/>
                        </a:rPr>
                        <a:t>12/7/2023</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ctr" fontAlgn="base"/>
                      <a:r>
                        <a:rPr lang="en-US" sz="1400" b="0" i="0" u="none" strike="noStrike">
                          <a:solidFill>
                            <a:srgbClr val="000000"/>
                          </a:solidFill>
                          <a:effectLst/>
                          <a:latin typeface="Segoe UI" panose="020B0502040204020203" pitchFamily="34" charset="0"/>
                        </a:rPr>
                        <a:t>12/11/2023</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Berlin</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auto"/>
                      <a:r>
                        <a:rPr lang="en-US" sz="1400" b="0" i="0" u="none" strike="noStrike">
                          <a:solidFill>
                            <a:srgbClr val="000000"/>
                          </a:solidFill>
                          <a:effectLst/>
                          <a:latin typeface="Segoe UI" panose="020B0502040204020203" pitchFamily="34" charset="0"/>
                        </a:rPr>
                        <a:t>​</a:t>
                      </a: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a:solidFill>
                            <a:srgbClr val="000000"/>
                          </a:solidFill>
                          <a:effectLst/>
                          <a:latin typeface="Segoe UI" panose="020B0502040204020203" pitchFamily="34" charset="0"/>
                        </a:rPr>
                        <a:t>Germany</a:t>
                      </a:r>
                      <a:r>
                        <a:rPr lang="en-US" sz="1400" b="0" i="0">
                          <a:solidFill>
                            <a:srgbClr val="000000"/>
                          </a:solidFill>
                          <a:effectLst/>
                          <a:latin typeface="Segoe UI" panose="020B0502040204020203" pitchFamily="34" charset="0"/>
                        </a:rPr>
                        <a:t>​</a:t>
                      </a:r>
                      <a:endParaRPr lang="en-US" sz="1400" b="0" i="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tc>
                  <a:txBody>
                    <a:bodyPr/>
                    <a:lstStyle/>
                    <a:p>
                      <a:pPr algn="l" fontAlgn="base"/>
                      <a:r>
                        <a:rPr lang="en-US" sz="1400" b="0" i="0" u="none" strike="noStrike" dirty="0">
                          <a:solidFill>
                            <a:srgbClr val="000000"/>
                          </a:solidFill>
                          <a:effectLst/>
                          <a:latin typeface="Segoe UI" panose="020B0502040204020203" pitchFamily="34" charset="0"/>
                        </a:rPr>
                        <a:t>Developer tools + DevOps; JavaScript; Open Source</a:t>
                      </a:r>
                      <a:r>
                        <a:rPr lang="en-US" sz="1400" b="0" i="0" dirty="0">
                          <a:solidFill>
                            <a:srgbClr val="000000"/>
                          </a:solidFill>
                          <a:effectLst/>
                          <a:latin typeface="Segoe UI" panose="020B0502040204020203" pitchFamily="34" charset="0"/>
                        </a:rPr>
                        <a:t>​</a:t>
                      </a:r>
                      <a:endParaRPr lang="en-US" sz="1400" b="0" i="0" dirty="0">
                        <a:solidFill>
                          <a:srgbClr val="000000"/>
                        </a:solidFill>
                        <a:effectLst/>
                      </a:endParaRPr>
                    </a:p>
                  </a:txBody>
                  <a:tcPr marL="59336" marR="59336" marT="29668" marB="2966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AED"/>
                    </a:solidFill>
                  </a:tcPr>
                </a:tc>
                <a:extLst>
                  <a:ext uri="{0D108BD9-81ED-4DB2-BD59-A6C34878D82A}">
                    <a16:rowId xmlns:a16="http://schemas.microsoft.com/office/drawing/2014/main" val="198568354"/>
                  </a:ext>
                </a:extLst>
              </a:tr>
            </a:tbl>
          </a:graphicData>
        </a:graphic>
      </p:graphicFrame>
    </p:spTree>
    <p:extLst>
      <p:ext uri="{BB962C8B-B14F-4D97-AF65-F5344CB8AC3E}">
        <p14:creationId xmlns:p14="http://schemas.microsoft.com/office/powerpoint/2010/main" val="2652698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Decorative banner">
            <a:extLst>
              <a:ext uri="{FF2B5EF4-FFF2-40B4-BE49-F238E27FC236}">
                <a16:creationId xmlns:a16="http://schemas.microsoft.com/office/drawing/2014/main" id="{ED27ECD1-7985-3EDE-7E46-4955231EB648}"/>
              </a:ext>
              <a:ext uri="{C183D7F6-B498-43B3-948B-1728B52AA6E4}">
                <adec:decorative xmlns:adec="http://schemas.microsoft.com/office/drawing/2017/decorative" val="0"/>
              </a:ext>
            </a:extLst>
          </p:cNvPr>
          <p:cNvSpPr/>
          <p:nvPr/>
        </p:nvSpPr>
        <p:spPr>
          <a:xfrm>
            <a:off x="0" y="-17395"/>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A97E1C3-42E5-95A2-6C24-6AA99EF8996E}"/>
              </a:ext>
            </a:extLst>
          </p:cNvPr>
          <p:cNvSpPr txBox="1">
            <a:spLocks noGrp="1"/>
          </p:cNvSpPr>
          <p:nvPr>
            <p:ph type="title"/>
          </p:nvPr>
        </p:nvSpPr>
        <p:spPr>
          <a:xfrm>
            <a:off x="104775" y="17705"/>
            <a:ext cx="985837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community-led events</a:t>
            </a:r>
          </a:p>
        </p:txBody>
      </p:sp>
      <p:sp>
        <p:nvSpPr>
          <p:cNvPr id="5" name="TextBox 4">
            <a:extLst>
              <a:ext uri="{FF2B5EF4-FFF2-40B4-BE49-F238E27FC236}">
                <a16:creationId xmlns:a16="http://schemas.microsoft.com/office/drawing/2014/main" id="{CAD76178-FF76-A192-3092-529359496F43}"/>
              </a:ext>
            </a:extLst>
          </p:cNvPr>
          <p:cNvSpPr txBox="1"/>
          <p:nvPr/>
        </p:nvSpPr>
        <p:spPr>
          <a:xfrm>
            <a:off x="237067" y="698527"/>
            <a:ext cx="117824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These events often serve underrepresented or emerging markets. They are organized by volunteers and are free to attendees. Newly branded “Community Days” events may cover any part of the Microsoft technical stack and/or cater to roles or industries. These are vibrant opportunities for recruiting, career development, and technical skilling. A full list of community-led events can be found at </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2"/>
              </a:rPr>
              <a:t>CommunityDays.org</a:t>
            </a: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a:t>
            </a:r>
          </a:p>
        </p:txBody>
      </p:sp>
      <p:graphicFrame>
        <p:nvGraphicFramePr>
          <p:cNvPr id="9" name="Table 8">
            <a:extLst>
              <a:ext uri="{FF2B5EF4-FFF2-40B4-BE49-F238E27FC236}">
                <a16:creationId xmlns:a16="http://schemas.microsoft.com/office/drawing/2014/main" id="{D99612FB-3F1F-93F7-7FAC-29B283D046F4}"/>
              </a:ext>
            </a:extLst>
          </p:cNvPr>
          <p:cNvGraphicFramePr>
            <a:graphicFrameLocks noGrp="1"/>
          </p:cNvGraphicFramePr>
          <p:nvPr>
            <p:extLst>
              <p:ext uri="{D42A27DB-BD31-4B8C-83A1-F6EECF244321}">
                <p14:modId xmlns:p14="http://schemas.microsoft.com/office/powerpoint/2010/main" val="2106157876"/>
              </p:ext>
            </p:extLst>
          </p:nvPr>
        </p:nvGraphicFramePr>
        <p:xfrm>
          <a:off x="237067" y="1825625"/>
          <a:ext cx="11487572" cy="914400"/>
        </p:xfrm>
        <a:graphic>
          <a:graphicData uri="http://schemas.openxmlformats.org/drawingml/2006/table">
            <a:tbl>
              <a:tblPr firstRow="1"/>
              <a:tblGrid>
                <a:gridCol w="4448618">
                  <a:extLst>
                    <a:ext uri="{9D8B030D-6E8A-4147-A177-3AD203B41FA5}">
                      <a16:colId xmlns:a16="http://schemas.microsoft.com/office/drawing/2014/main" val="797562616"/>
                    </a:ext>
                  </a:extLst>
                </a:gridCol>
                <a:gridCol w="1163774">
                  <a:extLst>
                    <a:ext uri="{9D8B030D-6E8A-4147-A177-3AD203B41FA5}">
                      <a16:colId xmlns:a16="http://schemas.microsoft.com/office/drawing/2014/main" val="364290720"/>
                    </a:ext>
                  </a:extLst>
                </a:gridCol>
                <a:gridCol w="1163774">
                  <a:extLst>
                    <a:ext uri="{9D8B030D-6E8A-4147-A177-3AD203B41FA5}">
                      <a16:colId xmlns:a16="http://schemas.microsoft.com/office/drawing/2014/main" val="2999447892"/>
                    </a:ext>
                  </a:extLst>
                </a:gridCol>
                <a:gridCol w="1229470">
                  <a:extLst>
                    <a:ext uri="{9D8B030D-6E8A-4147-A177-3AD203B41FA5}">
                      <a16:colId xmlns:a16="http://schemas.microsoft.com/office/drawing/2014/main" val="2664282192"/>
                    </a:ext>
                  </a:extLst>
                </a:gridCol>
                <a:gridCol w="1801973">
                  <a:extLst>
                    <a:ext uri="{9D8B030D-6E8A-4147-A177-3AD203B41FA5}">
                      <a16:colId xmlns:a16="http://schemas.microsoft.com/office/drawing/2014/main" val="3359749127"/>
                    </a:ext>
                  </a:extLst>
                </a:gridCol>
                <a:gridCol w="1679963">
                  <a:extLst>
                    <a:ext uri="{9D8B030D-6E8A-4147-A177-3AD203B41FA5}">
                      <a16:colId xmlns:a16="http://schemas.microsoft.com/office/drawing/2014/main" val="2575843985"/>
                    </a:ext>
                  </a:extLst>
                </a:gridCol>
              </a:tblGrid>
              <a:tr h="241741">
                <a:tc>
                  <a:txBody>
                    <a:bodyPr/>
                    <a:lstStyle/>
                    <a:p>
                      <a:pPr algn="l" fontAlgn="base"/>
                      <a:r>
                        <a:rPr lang="en-US" sz="1400" b="1" i="0" u="none" strike="noStrike">
                          <a:solidFill>
                            <a:srgbClr val="FFFFFF"/>
                          </a:solidFill>
                          <a:effectLst/>
                          <a:latin typeface="Segoe UI" panose="020B0502040204020203" pitchFamily="34" charset="0"/>
                          <a:cs typeface="Segoe UI" panose="020B0502040204020203" pitchFamily="34" charset="0"/>
                        </a:rPr>
                        <a:t>Event name</a:t>
                      </a:r>
                      <a:r>
                        <a:rPr lang="en-US" sz="1400" b="0" i="0">
                          <a:solidFill>
                            <a:srgbClr val="FFFFFF"/>
                          </a:solidFill>
                          <a:effectLst/>
                          <a:latin typeface="Segoe UI" panose="020B0502040204020203" pitchFamily="34" charset="0"/>
                          <a:cs typeface="Segoe UI" panose="020B0502040204020203" pitchFamily="34" charset="0"/>
                        </a:rPr>
                        <a:t>​</a:t>
                      </a:r>
                      <a:endParaRPr lang="en-US" sz="14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1400" b="1" i="0" u="none" strike="noStrike">
                          <a:solidFill>
                            <a:srgbClr val="FFFFFF"/>
                          </a:solidFill>
                          <a:effectLst/>
                          <a:latin typeface="Segoe UI" panose="020B0502040204020203" pitchFamily="34" charset="0"/>
                          <a:cs typeface="Segoe UI" panose="020B0502040204020203" pitchFamily="34" charset="0"/>
                        </a:rPr>
                        <a:t>Start date</a:t>
                      </a:r>
                      <a:r>
                        <a:rPr lang="en-US" sz="1400" b="0" i="0">
                          <a:solidFill>
                            <a:srgbClr val="FFFFFF"/>
                          </a:solidFill>
                          <a:effectLst/>
                          <a:latin typeface="Segoe UI" panose="020B0502040204020203" pitchFamily="34" charset="0"/>
                          <a:cs typeface="Segoe UI" panose="020B0502040204020203" pitchFamily="34" charset="0"/>
                        </a:rPr>
                        <a:t>​</a:t>
                      </a:r>
                      <a:endParaRPr lang="en-US" sz="14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ase"/>
                      <a:r>
                        <a:rPr lang="en-US" sz="1400" b="1" i="0" u="none" strike="noStrike">
                          <a:solidFill>
                            <a:srgbClr val="FFFFFF"/>
                          </a:solidFill>
                          <a:effectLst/>
                          <a:latin typeface="Segoe UI" panose="020B0502040204020203" pitchFamily="34" charset="0"/>
                          <a:cs typeface="Segoe UI" panose="020B0502040204020203" pitchFamily="34" charset="0"/>
                        </a:rPr>
                        <a:t>End date</a:t>
                      </a:r>
                      <a:r>
                        <a:rPr lang="en-US" sz="1400" b="0" i="0">
                          <a:solidFill>
                            <a:srgbClr val="FFFFFF"/>
                          </a:solidFill>
                          <a:effectLst/>
                          <a:latin typeface="Segoe UI" panose="020B0502040204020203" pitchFamily="34" charset="0"/>
                          <a:cs typeface="Segoe UI" panose="020B0502040204020203" pitchFamily="34" charset="0"/>
                        </a:rPr>
                        <a:t>​</a:t>
                      </a:r>
                      <a:endParaRPr lang="en-US" sz="14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ase"/>
                      <a:r>
                        <a:rPr lang="en-US" sz="1400" b="1" i="0" u="none" strike="noStrike">
                          <a:solidFill>
                            <a:srgbClr val="FFFFFF"/>
                          </a:solidFill>
                          <a:effectLst/>
                          <a:latin typeface="Segoe UI" panose="020B0502040204020203" pitchFamily="34" charset="0"/>
                          <a:cs typeface="Segoe UI" panose="020B0502040204020203" pitchFamily="34" charset="0"/>
                        </a:rPr>
                        <a:t>City</a:t>
                      </a:r>
                      <a:r>
                        <a:rPr lang="en-US" sz="1400" b="0" i="0">
                          <a:solidFill>
                            <a:srgbClr val="FFFFFF"/>
                          </a:solidFill>
                          <a:effectLst/>
                          <a:latin typeface="Segoe UI" panose="020B0502040204020203" pitchFamily="34" charset="0"/>
                          <a:cs typeface="Segoe UI" panose="020B0502040204020203" pitchFamily="34" charset="0"/>
                        </a:rPr>
                        <a:t>​</a:t>
                      </a:r>
                      <a:endParaRPr lang="en-US" sz="14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ase"/>
                      <a:r>
                        <a:rPr lang="en-US" sz="1400" b="1" i="0" u="none" strike="noStrike">
                          <a:solidFill>
                            <a:srgbClr val="FFFFFF"/>
                          </a:solidFill>
                          <a:effectLst/>
                          <a:latin typeface="Segoe UI" panose="020B0502040204020203" pitchFamily="34" charset="0"/>
                          <a:cs typeface="Segoe UI" panose="020B0502040204020203" pitchFamily="34" charset="0"/>
                        </a:rPr>
                        <a:t>State/Province</a:t>
                      </a:r>
                      <a:r>
                        <a:rPr lang="en-US" sz="1400" b="0" i="0">
                          <a:solidFill>
                            <a:srgbClr val="FFFFFF"/>
                          </a:solidFill>
                          <a:effectLst/>
                          <a:latin typeface="Segoe UI" panose="020B0502040204020203" pitchFamily="34" charset="0"/>
                          <a:cs typeface="Segoe UI" panose="020B0502040204020203" pitchFamily="34" charset="0"/>
                        </a:rPr>
                        <a:t>​</a:t>
                      </a:r>
                      <a:endParaRPr lang="en-US" sz="14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l" fontAlgn="base"/>
                      <a:r>
                        <a:rPr lang="en-US" sz="1400" b="1" i="0" u="none" strike="noStrike">
                          <a:solidFill>
                            <a:srgbClr val="FFFFFF"/>
                          </a:solidFill>
                          <a:effectLst/>
                          <a:latin typeface="Segoe UI" panose="020B0502040204020203" pitchFamily="34" charset="0"/>
                          <a:cs typeface="Segoe UI" panose="020B0502040204020203" pitchFamily="34" charset="0"/>
                        </a:rPr>
                        <a:t>Country</a:t>
                      </a:r>
                      <a:r>
                        <a:rPr lang="en-US" sz="1400" b="0" i="0">
                          <a:solidFill>
                            <a:srgbClr val="FFFFFF"/>
                          </a:solidFill>
                          <a:effectLst/>
                          <a:latin typeface="Segoe UI" panose="020B0502040204020203" pitchFamily="34" charset="0"/>
                          <a:cs typeface="Segoe UI" panose="020B0502040204020203" pitchFamily="34" charset="0"/>
                        </a:rPr>
                        <a:t>​</a:t>
                      </a:r>
                      <a:endParaRPr lang="en-US" sz="1400" b="0" i="0">
                        <a:solidFill>
                          <a:srgbClr val="000000"/>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2761244550"/>
                  </a:ext>
                </a:extLst>
              </a:tr>
              <a:tr h="241741">
                <a:tc>
                  <a:txBody>
                    <a:bodyPr/>
                    <a:lstStyle/>
                    <a:p>
                      <a:pPr algn="l" fontAlgn="auto"/>
                      <a:r>
                        <a:rPr lang="en-US" sz="1400" b="0" i="0" u="sng" strike="noStrike">
                          <a:solidFill>
                            <a:srgbClr val="467886"/>
                          </a:solidFill>
                          <a:effectLst/>
                          <a:latin typeface="Segoe UI" panose="020B0502040204020203" pitchFamily="34" charset="0"/>
                          <a:hlinkClick r:id="rId3"/>
                        </a:rPr>
                        <a:t>M365 Community Days Lagos 2023</a:t>
                      </a:r>
                      <a:r>
                        <a:rPr lang="en-US" sz="1400" b="0" i="0">
                          <a:solidFill>
                            <a:srgbClr val="467886"/>
                          </a:solidFill>
                          <a:effectLst/>
                          <a:latin typeface="Segoe UI" panose="020B0502040204020203" pitchFamily="34" charset="0"/>
                        </a:rPr>
                        <a:t>​</a:t>
                      </a:r>
                      <a:endParaRPr lang="en-US" sz="1400" b="0" i="0">
                        <a:solidFill>
                          <a:srgbClr val="000000"/>
                        </a:solidFill>
                        <a:effectLst/>
                        <a:latin typeface="Aptos" panose="020B0004020202020204"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400" b="0" i="0" u="none" strike="noStrike">
                          <a:solidFill>
                            <a:srgbClr val="000000"/>
                          </a:solidFill>
                          <a:effectLst/>
                          <a:latin typeface="Segoe UI" panose="020B0502040204020203" pitchFamily="34" charset="0"/>
                        </a:rPr>
                        <a:t>12/9/2023</a:t>
                      </a:r>
                      <a:r>
                        <a:rPr lang="en-US" sz="1400" b="0" i="0">
                          <a:solidFill>
                            <a:srgbClr val="000000"/>
                          </a:solidFill>
                          <a:effectLst/>
                          <a:latin typeface="Segoe UI" panose="020B0502040204020203" pitchFamily="34" charset="0"/>
                        </a:rPr>
                        <a:t>​</a:t>
                      </a:r>
                      <a:endParaRPr lang="en-US" sz="2400"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400" b="0" i="0" u="none" strike="noStrike">
                          <a:solidFill>
                            <a:srgbClr val="000000"/>
                          </a:solidFill>
                          <a:effectLst/>
                          <a:latin typeface="Segoe UI" panose="020B0502040204020203" pitchFamily="34" charset="0"/>
                        </a:rPr>
                        <a:t>12/9/2023</a:t>
                      </a:r>
                      <a:r>
                        <a:rPr lang="en-US" sz="1400" b="0" i="0">
                          <a:solidFill>
                            <a:srgbClr val="000000"/>
                          </a:solidFill>
                          <a:effectLst/>
                          <a:latin typeface="Segoe UI" panose="020B0502040204020203" pitchFamily="34" charset="0"/>
                        </a:rPr>
                        <a:t>​</a:t>
                      </a:r>
                      <a:endParaRPr lang="en-US" sz="2400"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400" b="0" i="0" u="none" strike="noStrike">
                          <a:solidFill>
                            <a:srgbClr val="000000"/>
                          </a:solidFill>
                          <a:effectLst/>
                          <a:latin typeface="Segoe UI" panose="020B0502040204020203" pitchFamily="34" charset="0"/>
                        </a:rPr>
                        <a:t>Lagos</a:t>
                      </a:r>
                      <a:r>
                        <a:rPr lang="en-US" sz="1400" b="0" i="0">
                          <a:solidFill>
                            <a:srgbClr val="000000"/>
                          </a:solidFill>
                          <a:effectLst/>
                          <a:latin typeface="Segoe UI" panose="020B0502040204020203" pitchFamily="34" charset="0"/>
                        </a:rPr>
                        <a:t>​</a:t>
                      </a:r>
                      <a:endParaRPr lang="en-US" sz="2400"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400" b="0" i="0">
                          <a:solidFill>
                            <a:srgbClr val="000000"/>
                          </a:solidFill>
                          <a:effectLst/>
                          <a:latin typeface="Segoe UI" panose="020B0502040204020203" pitchFamily="34" charset="0"/>
                        </a:rPr>
                        <a:t>​</a:t>
                      </a:r>
                      <a:endParaRPr lang="en-US" sz="2400"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ase"/>
                      <a:r>
                        <a:rPr lang="en-US" sz="1400" b="0" i="0" u="none" strike="noStrike">
                          <a:solidFill>
                            <a:srgbClr val="000000"/>
                          </a:solidFill>
                          <a:effectLst/>
                          <a:latin typeface="Segoe UI" panose="020B0502040204020203" pitchFamily="34" charset="0"/>
                        </a:rPr>
                        <a:t>Nigeria</a:t>
                      </a:r>
                      <a:r>
                        <a:rPr lang="en-US" sz="1400" b="0" i="0">
                          <a:solidFill>
                            <a:srgbClr val="000000"/>
                          </a:solidFill>
                          <a:effectLst/>
                          <a:latin typeface="Segoe UI" panose="020B0502040204020203" pitchFamily="34" charset="0"/>
                        </a:rPr>
                        <a:t>​</a:t>
                      </a:r>
                      <a:endParaRPr lang="en-US" sz="2400"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49092"/>
                  </a:ext>
                </a:extLst>
              </a:tr>
              <a:tr h="241741">
                <a:tc>
                  <a:txBody>
                    <a:bodyPr/>
                    <a:lstStyle/>
                    <a:p>
                      <a:pPr algn="l" fontAlgn="auto"/>
                      <a:r>
                        <a:rPr lang="en-US" sz="1400" b="0" i="0" u="sng" strike="noStrike">
                          <a:solidFill>
                            <a:srgbClr val="467886"/>
                          </a:solidFill>
                          <a:effectLst/>
                          <a:latin typeface="Segoe UI" panose="020B0502040204020203" pitchFamily="34" charset="0"/>
                          <a:hlinkClick r:id="rId4"/>
                        </a:rPr>
                        <a:t>M365 Community Day – Phoenix</a:t>
                      </a:r>
                      <a:r>
                        <a:rPr lang="en-US" sz="1400" b="0" i="0">
                          <a:solidFill>
                            <a:srgbClr val="467886"/>
                          </a:solidFill>
                          <a:effectLst/>
                          <a:latin typeface="Segoe UI" panose="020B0502040204020203" pitchFamily="34" charset="0"/>
                        </a:rPr>
                        <a:t>​</a:t>
                      </a:r>
                      <a:endParaRPr lang="en-US" sz="1400" b="0" i="0">
                        <a:solidFill>
                          <a:srgbClr val="000000"/>
                        </a:solidFill>
                        <a:effectLst/>
                        <a:latin typeface="Aptos" panose="020B0004020202020204"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400" b="0" i="0" u="none" strike="noStrike">
                          <a:solidFill>
                            <a:srgbClr val="000000"/>
                          </a:solidFill>
                          <a:effectLst/>
                          <a:latin typeface="Segoe UI" panose="020B0502040204020203" pitchFamily="34" charset="0"/>
                        </a:rPr>
                        <a:t>1/13/2024</a:t>
                      </a:r>
                      <a:r>
                        <a:rPr lang="en-US" sz="1400" b="0" i="0">
                          <a:solidFill>
                            <a:srgbClr val="000000"/>
                          </a:solidFill>
                          <a:effectLst/>
                          <a:latin typeface="Segoe UI" panose="020B0502040204020203" pitchFamily="34" charset="0"/>
                        </a:rPr>
                        <a:t>​</a:t>
                      </a:r>
                      <a:endParaRPr lang="en-US" sz="2400"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ase"/>
                      <a:r>
                        <a:rPr lang="en-US" sz="1400" b="0" i="0" u="none" strike="noStrike">
                          <a:solidFill>
                            <a:srgbClr val="000000"/>
                          </a:solidFill>
                          <a:effectLst/>
                          <a:latin typeface="Segoe UI" panose="020B0502040204020203" pitchFamily="34" charset="0"/>
                        </a:rPr>
                        <a:t>1/13/2024</a:t>
                      </a:r>
                      <a:r>
                        <a:rPr lang="en-US" sz="1400" b="0" i="0">
                          <a:solidFill>
                            <a:srgbClr val="000000"/>
                          </a:solidFill>
                          <a:effectLst/>
                          <a:latin typeface="Segoe UI" panose="020B0502040204020203" pitchFamily="34" charset="0"/>
                        </a:rPr>
                        <a:t>​</a:t>
                      </a:r>
                      <a:endParaRPr lang="en-US" sz="2400" b="0" i="0">
                        <a:solidFill>
                          <a:srgbClr val="000000"/>
                        </a:solidFill>
                        <a:effectLst/>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base" latinLnBrk="0" hangingPunct="1"/>
                      <a:r>
                        <a:rPr lang="en-US" sz="1400" b="0" i="0" u="none" strike="noStrike" kern="1200">
                          <a:solidFill>
                            <a:srgbClr val="000000"/>
                          </a:solidFill>
                          <a:effectLst/>
                          <a:latin typeface="Segoe UI" panose="020B0502040204020203" pitchFamily="34" charset="0"/>
                          <a:ea typeface="+mn-ea"/>
                          <a:cs typeface="Segoe UI" panose="020B0502040204020203" pitchFamily="34" charset="0"/>
                        </a:rPr>
                        <a:t>Tempe​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base" latinLnBrk="0" hangingPunct="1"/>
                      <a:r>
                        <a:rPr lang="en-US" sz="1400" b="0" i="0" u="none" strike="noStrike" kern="1200">
                          <a:solidFill>
                            <a:srgbClr val="000000"/>
                          </a:solidFill>
                          <a:effectLst/>
                          <a:latin typeface="Segoe UI" panose="020B0502040204020203" pitchFamily="34" charset="0"/>
                          <a:ea typeface="+mn-ea"/>
                          <a:cs typeface="Segoe UI" panose="020B0502040204020203" pitchFamily="34" charset="0"/>
                        </a:rPr>
                        <a:t>Arizona​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l" defTabSz="914400" rtl="0" eaLnBrk="1" fontAlgn="base" latinLnBrk="0" hangingPunct="1"/>
                      <a:r>
                        <a:rPr lang="en-US" sz="1400" b="0" i="0" u="none" strike="noStrike" kern="1200" dirty="0">
                          <a:solidFill>
                            <a:srgbClr val="000000"/>
                          </a:solidFill>
                          <a:effectLst/>
                          <a:latin typeface="Segoe UI" panose="020B0502040204020203" pitchFamily="34" charset="0"/>
                          <a:ea typeface="+mn-ea"/>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133248"/>
                  </a:ext>
                </a:extLst>
              </a:tr>
            </a:tbl>
          </a:graphicData>
        </a:graphic>
      </p:graphicFrame>
      <p:sp>
        <p:nvSpPr>
          <p:cNvPr id="6" name="TextBox 5">
            <a:extLst>
              <a:ext uri="{FF2B5EF4-FFF2-40B4-BE49-F238E27FC236}">
                <a16:creationId xmlns:a16="http://schemas.microsoft.com/office/drawing/2014/main" id="{009B80CC-23CA-0F23-B41D-71EF9F54ECAF}"/>
              </a:ext>
            </a:extLst>
          </p:cNvPr>
          <p:cNvSpPr txBox="1"/>
          <p:nvPr/>
        </p:nvSpPr>
        <p:spPr>
          <a:xfrm>
            <a:off x="2399594" y="6539893"/>
            <a:ext cx="9518374"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hlinkClick r:id="rId5"/>
              </a:rPr>
              <a:t>Microsoft events</a:t>
            </a:r>
            <a:r>
              <a:rPr kumimoji="0" lang="en-US" sz="1400" b="0" i="0" u="none" strike="noStrike" kern="1200" cap="none" spc="0" normalizeH="0" baseline="0" noProof="0">
                <a:ln>
                  <a:noFill/>
                </a:ln>
                <a:solidFill>
                  <a:srgbClr val="000000"/>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262626"/>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0078D4"/>
                </a:solidFill>
                <a:effectLst/>
                <a:uLnTx/>
                <a:uFillTx/>
                <a:latin typeface="Segoe UI"/>
                <a:ea typeface="Calibri" panose="020F0502020204030204" pitchFamily="34" charset="0"/>
                <a:cs typeface="+mn-cs"/>
                <a:hlinkClick r:id="rId6"/>
              </a:rPr>
              <a:t>CommunityDays.org</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962138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588263" y="498764"/>
            <a:ext cx="11018520" cy="553998"/>
          </a:xfrm>
        </p:spPr>
        <p:txBody>
          <a:bodyPr/>
          <a:lstStyle/>
          <a:p>
            <a:r>
              <a:rPr lang="en-US" sz="3600"/>
              <a:t>Microsoft 365 Champion Community news</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5078380"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b="0" i="0" u="none" strike="noStrike">
                <a:solidFill>
                  <a:srgbClr val="1A1A1A"/>
                </a:solidFill>
                <a:effectLst/>
                <a:latin typeface="Segoe UI" panose="020B0502040204020203" pitchFamily="34" charset="0"/>
              </a:rPr>
              <a:t>Reminder: we’ll have a community break in December (no call) and will reconvene in  January 2024.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solidFill>
                <a:srgbClr val="1A1A1A"/>
              </a:solidFill>
              <a:latin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b="0" i="0" u="none" strike="noStrike">
                <a:solidFill>
                  <a:srgbClr val="1A1A1A"/>
                </a:solidFill>
                <a:effectLst/>
                <a:latin typeface="Segoe UI" panose="020B0502040204020203" pitchFamily="34" charset="0"/>
              </a:rPr>
              <a:t>Happy holidays! :)</a:t>
            </a:r>
            <a:endParaRPr kumimoji="0" lang="en-US" b="0" i="0" u="none" strike="noStrike" kern="1200" cap="none" spc="0" normalizeH="0" baseline="0" noProof="0">
              <a:ln>
                <a:noFill/>
              </a:ln>
              <a:solidFill>
                <a:srgbClr val="1A1A1A"/>
              </a:solidFill>
              <a:effectLst/>
              <a:uLnTx/>
              <a:uFillTx/>
              <a:latin typeface="Segoe UI"/>
              <a:ea typeface="+mn-ea"/>
              <a:cs typeface="Segoe UI"/>
            </a:endParaRP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 uri="{C183D7F6-B498-43B3-948B-1728B52AA6E4}">
                <adec:decorative xmlns:adec="http://schemas.microsoft.com/office/drawing/2017/decorative" val="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idx="4294967295"/>
          </p:nvPr>
        </p:nvSpPr>
        <p:spPr>
          <a:xfrm>
            <a:off x="539750" y="1947863"/>
            <a:ext cx="10572750" cy="1724025"/>
          </a:xfrm>
        </p:spPr>
        <p:txBody>
          <a:bodyPr/>
          <a:lstStyle/>
          <a:p>
            <a:r>
              <a:rPr lang="en-US" sz="2800" dirty="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dirty="0">
                <a:gradFill>
                  <a:gsLst>
                    <a:gs pos="1250">
                      <a:srgbClr val="FFFFFF"/>
                    </a:gs>
                    <a:gs pos="100000">
                      <a:srgbClr val="FFFFFF"/>
                    </a:gs>
                  </a:gsLst>
                  <a:lin ang="5400000" scaled="0"/>
                </a:gradFill>
                <a:latin typeface="+mn-lt"/>
              </a:rPr>
            </a:br>
            <a:br>
              <a:rPr lang="en-US" sz="2800" dirty="0">
                <a:solidFill>
                  <a:srgbClr val="FFFFFF"/>
                </a:solidFill>
                <a:latin typeface="+mn-lt"/>
              </a:rPr>
            </a:br>
            <a:r>
              <a:rPr lang="en-US" sz="2800" dirty="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dirty="0">
                <a:solidFill>
                  <a:srgbClr val="FFFFFF"/>
                </a:solidFill>
                <a:latin typeface="+mn-lt"/>
                <a:ea typeface="+mn-lt"/>
                <a:cs typeface="Segoe UI"/>
              </a:rPr>
              <a:t> </a:t>
            </a:r>
            <a:endParaRPr lang="en-US" sz="2800" dirty="0">
              <a:latin typeface="+mn-lt"/>
            </a:endParaRPr>
          </a:p>
        </p:txBody>
      </p:sp>
      <p:sp>
        <p:nvSpPr>
          <p:cNvPr id="5" name="TextBox 4">
            <a:extLst>
              <a:ext uri="{FF2B5EF4-FFF2-40B4-BE49-F238E27FC236}">
                <a16:creationId xmlns:a16="http://schemas.microsoft.com/office/drawing/2014/main" id="{BCAB8F01-68EE-949C-0AD1-B9723681B280}"/>
              </a:ext>
              <a:ext uri="{C183D7F6-B498-43B3-948B-1728B52AA6E4}">
                <adec:decorative xmlns:adec="http://schemas.microsoft.com/office/drawing/2017/decorative" val="1"/>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 uri="{C183D7F6-B498-43B3-948B-1728B52AA6E4}">
                <adec:decorative xmlns:adec="http://schemas.microsoft.com/office/drawing/2017/decorative" val="1"/>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pic>
        <p:nvPicPr>
          <p:cNvPr id="9" name="MS logo white - EMF">
            <a:extLst>
              <a:ext uri="{FF2B5EF4-FFF2-40B4-BE49-F238E27FC236}">
                <a16:creationId xmlns:a16="http://schemas.microsoft.com/office/drawing/2014/main" id="{2499A494-99B9-AE36-B575-7E3096C23ED1}"/>
              </a:ext>
              <a:ext uri="{C183D7F6-B498-43B3-948B-1728B52AA6E4}">
                <adec:decorative xmlns:adec="http://schemas.microsoft.com/office/drawing/2017/decorative" val="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 uri="{C183D7F6-B498-43B3-948B-1728B52AA6E4}">
                <adec:decorative xmlns:adec="http://schemas.microsoft.com/office/drawing/2017/decorative" val="1"/>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3600">
                <a:latin typeface="Segoe UI Semibold" panose="020B0702040204020203" pitchFamily="34" charset="0"/>
                <a:cs typeface="Segoe UI Semibold" panose="020B0702040204020203" pitchFamily="34" charset="0"/>
              </a:rPr>
              <a:t>Digital Event Code of Conduct</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155FED-4B6C-9B51-E65E-654329C5E8CC}"/>
              </a:ext>
              <a:ext uri="{C183D7F6-B498-43B3-948B-1728B52AA6E4}">
                <adec:decorative xmlns:adec="http://schemas.microsoft.com/office/drawing/2017/decorative" val="1"/>
              </a:ext>
            </a:extLst>
          </p:cNvPr>
          <p:cNvPicPr>
            <a:picLocks noChangeAspect="1"/>
          </p:cNvPicPr>
          <p:nvPr/>
        </p:nvPicPr>
        <p:blipFill rotWithShape="1">
          <a:blip r:embed="rId2"/>
          <a:srcRect l="27215" r="16158"/>
          <a:stretch/>
        </p:blipFill>
        <p:spPr>
          <a:xfrm>
            <a:off x="0" y="0"/>
            <a:ext cx="5829761" cy="6858000"/>
          </a:xfrm>
          <a:prstGeom prst="rect">
            <a:avLst/>
          </a:prstGeom>
        </p:spPr>
      </p:pic>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6096000" y="502992"/>
            <a:ext cx="4696531" cy="430887"/>
          </a:xfrm>
        </p:spPr>
        <p:txBody>
          <a:bodyPr>
            <a:noAutofit/>
          </a:bodyPr>
          <a:lstStyle/>
          <a:p>
            <a:r>
              <a:rPr lang="en-US" sz="3600" dirty="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6096000" y="1425881"/>
            <a:ext cx="5567082" cy="1538883"/>
          </a:xfrm>
        </p:spPr>
        <p:txBody>
          <a:bodyPr vert="horz" wrap="square" lIns="91440" tIns="45720" rIns="91440" bIns="45720" rtlCol="0" anchor="t">
            <a:spAutoFit/>
          </a:bodyPr>
          <a:lstStyle/>
          <a:p>
            <a:pPr marL="914400" indent="-914400">
              <a:lnSpc>
                <a:spcPct val="100000"/>
              </a:lnSpc>
              <a:spcBef>
                <a:spcPts val="1200"/>
              </a:spcBef>
            </a:pPr>
            <a:r>
              <a:rPr kumimoji="0" lang="en-US" sz="1600" b="0" i="0" u="none" strike="noStrike" kern="1200" cap="none" spc="-50" normalizeH="0" baseline="0" noProof="0">
                <a:ln w="3175">
                  <a:noFill/>
                </a:ln>
                <a:solidFill>
                  <a:schemeClr val="tx1"/>
                </a:solidFill>
                <a:effectLst/>
                <a:uLnTx/>
                <a:uFillTx/>
                <a:latin typeface="Segoe UI Semibold"/>
                <a:ea typeface="+mn-ea"/>
                <a:cs typeface="Segoe UI" pitchFamily="34" charset="0"/>
              </a:rPr>
              <a:t>Announcements</a:t>
            </a:r>
            <a:endParaRPr lang="en-US" sz="1600">
              <a:solidFill>
                <a:schemeClr val="tx1"/>
              </a:solidFill>
              <a:latin typeface="Segoe UI" panose="020B0502040204020203" pitchFamily="34" charset="0"/>
              <a:cs typeface="Segoe UI" panose="020B0502040204020203" pitchFamily="34" charset="0"/>
            </a:endParaRPr>
          </a:p>
          <a:p>
            <a:pPr marL="914400" indent="-914400">
              <a:lnSpc>
                <a:spcPct val="100000"/>
              </a:lnSpc>
              <a:spcBef>
                <a:spcPts val="1200"/>
              </a:spcBef>
            </a:pPr>
            <a:r>
              <a:rPr lang="en-US" sz="1600">
                <a:solidFill>
                  <a:srgbClr val="1A1A1A"/>
                </a:solidFill>
                <a:latin typeface="Segoe UI Semibold"/>
                <a:cs typeface="Segoe UI Semibold"/>
              </a:rPr>
              <a:t>Ignite Recap</a:t>
            </a:r>
            <a:endParaRPr lang="en-US" sz="1600">
              <a:solidFill>
                <a:schemeClr val="tx1"/>
              </a:solidFill>
              <a:latin typeface="Segoe UI" panose="020B0502040204020203" pitchFamily="34" charset="0"/>
              <a:cs typeface="Segoe UI" panose="020B0502040204020203" pitchFamily="34" charset="0"/>
            </a:endParaRPr>
          </a:p>
          <a:p>
            <a:pPr marL="914400" indent="-914400">
              <a:lnSpc>
                <a:spcPct val="100000"/>
              </a:lnSpc>
              <a:spcBef>
                <a:spcPts val="1200"/>
              </a:spcBef>
            </a:pPr>
            <a:r>
              <a:rPr lang="en-US" sz="1600">
                <a:solidFill>
                  <a:srgbClr val="1A1A1A"/>
                </a:solidFill>
                <a:latin typeface="Segoe UI Semibold"/>
                <a:cs typeface="Segoe UI Semibold"/>
              </a:rPr>
              <a:t>Community events &amp; updates</a:t>
            </a:r>
          </a:p>
          <a:p>
            <a:pPr marL="914400" indent="-914400">
              <a:lnSpc>
                <a:spcPct val="100000"/>
              </a:lnSpc>
              <a:spcBef>
                <a:spcPts val="1200"/>
              </a:spcBef>
            </a:pPr>
            <a:r>
              <a:rPr lang="en-US" sz="1600">
                <a:solidFill>
                  <a:srgbClr val="1A1A1A"/>
                </a:solidFill>
                <a:latin typeface="Segoe UI Semibold"/>
                <a:cs typeface="Segoe UI Semibold"/>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6096000" y="5952309"/>
            <a:ext cx="4073290" cy="461665"/>
          </a:xfrm>
          <a:prstGeom prst="rect">
            <a:avLst/>
          </a:prstGeom>
          <a:noFill/>
        </p:spPr>
        <p:txBody>
          <a:bodyPr wrap="square" lIns="91440" tIns="45720" rIns="91440" bIns="45720"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Find resources from previous calls here:</a:t>
            </a: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https://aka.ms/M365ChampionResources</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2399140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7" name="Picture Placeholder 76" descr="A tree with colorful hands">
            <a:extLst>
              <a:ext uri="{FF2B5EF4-FFF2-40B4-BE49-F238E27FC236}">
                <a16:creationId xmlns:a16="http://schemas.microsoft.com/office/drawing/2014/main" id="{2F849723-3772-4844-AB3A-EF3DFAF34B8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992" r="14201"/>
          <a:stretch/>
        </p:blipFill>
        <p:spPr>
          <a:xfrm flipH="1">
            <a:off x="0" y="1733550"/>
            <a:ext cx="3946600" cy="5124450"/>
          </a:xfrm>
        </p:spPr>
      </p:pic>
      <p:sp>
        <p:nvSpPr>
          <p:cNvPr id="2" name="Title 1">
            <a:extLst>
              <a:ext uri="{FF2B5EF4-FFF2-40B4-BE49-F238E27FC236}">
                <a16:creationId xmlns:a16="http://schemas.microsoft.com/office/drawing/2014/main" id="{BBAAF1EB-9564-66A0-04C7-C51E5D3EE92F}"/>
              </a:ext>
            </a:extLst>
          </p:cNvPr>
          <p:cNvSpPr>
            <a:spLocks noGrp="1"/>
          </p:cNvSpPr>
          <p:nvPr>
            <p:ph type="title"/>
          </p:nvPr>
        </p:nvSpPr>
        <p:spPr>
          <a:xfrm>
            <a:off x="184151" y="371922"/>
            <a:ext cx="986586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6600">
                  <a:solidFill>
                    <a:srgbClr val="0C1A69"/>
                  </a:solidFill>
                  <a:prstDash val="solid"/>
                </a:ln>
                <a:solidFill>
                  <a:srgbClr val="FFFFFF"/>
                </a:solidFill>
                <a:effectLst>
                  <a:outerShdw dist="38100" dir="2700000" algn="tl" rotWithShape="0">
                    <a:srgbClr val="0C1A69"/>
                  </a:outerShdw>
                </a:effectLst>
                <a:uLnTx/>
                <a:uFillTx/>
                <a:latin typeface="Bahnschrift"/>
                <a:ea typeface="+mn-ea"/>
                <a:cs typeface="+mn-cs"/>
              </a:rPr>
              <a:t>Open call For Microsoft Community Regional Leads</a:t>
            </a:r>
            <a:endParaRPr kumimoji="0" lang="en-US" sz="4800" b="1" i="0" u="none" strike="noStrike" kern="1200" cap="none" spc="0" normalizeH="0" baseline="0" noProof="0">
              <a:ln w="6600">
                <a:solidFill>
                  <a:srgbClr val="0C1A69"/>
                </a:solidFill>
                <a:prstDash val="solid"/>
              </a:ln>
              <a:solidFill>
                <a:srgbClr val="FFFFFF"/>
              </a:solidFill>
              <a:effectLst>
                <a:outerShdw dist="38100" dir="2700000" algn="tl" rotWithShape="0">
                  <a:srgbClr val="0C1A69"/>
                </a:outerShdw>
              </a:effectLst>
              <a:uLnTx/>
              <a:uFillTx/>
              <a:latin typeface="Bierstadt"/>
              <a:ea typeface="+mn-ea"/>
              <a:cs typeface="+mn-cs"/>
            </a:endParaRPr>
          </a:p>
        </p:txBody>
      </p:sp>
      <p:sp>
        <p:nvSpPr>
          <p:cNvPr id="17" name="Text Placeholder 16">
            <a:extLst>
              <a:ext uri="{FF2B5EF4-FFF2-40B4-BE49-F238E27FC236}">
                <a16:creationId xmlns:a16="http://schemas.microsoft.com/office/drawing/2014/main" id="{75B1C734-42CB-4311-8905-2F41D09107C7}"/>
              </a:ext>
            </a:extLst>
          </p:cNvPr>
          <p:cNvSpPr>
            <a:spLocks noGrp="1"/>
          </p:cNvSpPr>
          <p:nvPr>
            <p:ph type="body" sz="quarter" idx="15"/>
          </p:nvPr>
        </p:nvSpPr>
        <p:spPr>
          <a:xfrm>
            <a:off x="4229100" y="2108200"/>
            <a:ext cx="7503355" cy="4223055"/>
          </a:xfrm>
        </p:spPr>
        <p:txBody>
          <a:bodyPr>
            <a:normAutofit fontScale="85000" lnSpcReduction="10000"/>
          </a:bodyPr>
          <a:lstStyle/>
          <a:p>
            <a:pPr>
              <a:lnSpc>
                <a:spcPct val="120000"/>
              </a:lnSpc>
              <a:spcBef>
                <a:spcPts val="0"/>
              </a:spcBef>
            </a:pPr>
            <a:r>
              <a:rPr lang="en-ZA">
                <a:solidFill>
                  <a:schemeClr val="bg1"/>
                </a:solidFill>
                <a:latin typeface="Segoe UI" panose="020B0502040204020203" pitchFamily="34" charset="0"/>
                <a:cs typeface="Segoe UI" panose="020B0502040204020203" pitchFamily="34" charset="0"/>
              </a:rPr>
              <a:t>Apply to be a Microsoft Global</a:t>
            </a:r>
            <a:r>
              <a:rPr lang="en-US">
                <a:solidFill>
                  <a:schemeClr val="bg1"/>
                </a:solidFill>
                <a:latin typeface="Segoe UI" panose="020B0502040204020203" pitchFamily="34" charset="0"/>
                <a:cs typeface="Segoe UI" panose="020B0502040204020203" pitchFamily="34" charset="0"/>
              </a:rPr>
              <a:t> Community Regional Lead and part of the Microsoft Community Advisory Board.</a:t>
            </a:r>
          </a:p>
          <a:p>
            <a:pPr>
              <a:lnSpc>
                <a:spcPct val="120000"/>
              </a:lnSpc>
              <a:spcBef>
                <a:spcPts val="0"/>
              </a:spcBef>
            </a:pPr>
            <a:endParaRPr lang="en-US">
              <a:solidFill>
                <a:schemeClr val="bg1"/>
              </a:solidFill>
              <a:latin typeface="Segoe UI" panose="020B0502040204020203" pitchFamily="34" charset="0"/>
              <a:cs typeface="Segoe UI" panose="020B0502040204020203" pitchFamily="34" charset="0"/>
            </a:endParaRPr>
          </a:p>
          <a:p>
            <a:pPr>
              <a:lnSpc>
                <a:spcPct val="120000"/>
              </a:lnSpc>
              <a:spcBef>
                <a:spcPts val="0"/>
              </a:spcBef>
            </a:pPr>
            <a:r>
              <a:rPr lang="en-US">
                <a:solidFill>
                  <a:schemeClr val="bg1"/>
                </a:solidFill>
                <a:latin typeface="Segoe UI" panose="020B0502040204020203" pitchFamily="34" charset="0"/>
                <a:cs typeface="Segoe UI" panose="020B0502040204020203" pitchFamily="34" charset="0"/>
              </a:rPr>
              <a:t>A MGCI Regional Lead is a working volunteer position that helps to create and support Community Days (</a:t>
            </a:r>
            <a:r>
              <a:rPr lang="en-US">
                <a:solidFill>
                  <a:schemeClr val="bg1"/>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communitydays.org</a:t>
            </a:r>
            <a:r>
              <a:rPr lang="en-US">
                <a:solidFill>
                  <a:schemeClr val="bg1"/>
                </a:solidFill>
                <a:latin typeface="Segoe UI" panose="020B0502040204020203" pitchFamily="34" charset="0"/>
                <a:cs typeface="Segoe UI" panose="020B0502040204020203" pitchFamily="34" charset="0"/>
              </a:rPr>
              <a:t>) events, spread the word about the Microsoft Community, and ensure global access to community resources. </a:t>
            </a:r>
          </a:p>
          <a:p>
            <a:pPr algn="ctr">
              <a:lnSpc>
                <a:spcPct val="120000"/>
              </a:lnSpc>
              <a:spcBef>
                <a:spcPts val="0"/>
              </a:spcBef>
            </a:pPr>
            <a:r>
              <a:rPr lang="en-US" sz="4500">
                <a:solidFill>
                  <a:schemeClr val="bg1"/>
                </a:solidFill>
                <a:latin typeface="Segoe UI" panose="020B0502040204020203" pitchFamily="34" charset="0"/>
                <a:cs typeface="Segoe UI" panose="020B0502040204020203" pitchFamily="34" charset="0"/>
              </a:rPr>
              <a:t>Apply now at</a:t>
            </a:r>
          </a:p>
          <a:p>
            <a:pPr algn="ctr">
              <a:lnSpc>
                <a:spcPct val="120000"/>
              </a:lnSpc>
              <a:spcBef>
                <a:spcPts val="0"/>
              </a:spcBef>
            </a:pPr>
            <a:r>
              <a:rPr lang="en-US" sz="4500">
                <a:latin typeface="Segoe UI" panose="020B0502040204020203" pitchFamily="34" charset="0"/>
                <a:cs typeface="Segoe UI" panose="020B0502040204020203" pitchFamily="34" charset="0"/>
              </a:rPr>
              <a:t> </a:t>
            </a:r>
            <a:r>
              <a:rPr lang="en-US" sz="4500">
                <a:solidFill>
                  <a:schemeClr val="bg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aka.ms/</a:t>
            </a:r>
            <a:r>
              <a:rPr lang="en-US" sz="4500" err="1">
                <a:solidFill>
                  <a:schemeClr val="bg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MGCIRegionalLead</a:t>
            </a:r>
            <a:endParaRPr lang="en-US" sz="4500">
              <a:solidFill>
                <a:schemeClr val="bg1"/>
              </a:solidFill>
              <a:latin typeface="Segoe UI" panose="020B0502040204020203" pitchFamily="34" charset="0"/>
              <a:cs typeface="Segoe UI" panose="020B0502040204020203" pitchFamily="34" charset="0"/>
            </a:endParaRPr>
          </a:p>
        </p:txBody>
      </p:sp>
      <p:pic>
        <p:nvPicPr>
          <p:cNvPr id="9" name="Picture 8" descr="Icon for the Microsoft Global Community Initiative.">
            <a:extLst>
              <a:ext uri="{FF2B5EF4-FFF2-40B4-BE49-F238E27FC236}">
                <a16:creationId xmlns:a16="http://schemas.microsoft.com/office/drawing/2014/main" id="{46B83B8D-4885-0AA6-690D-D0E15FC5C9C8}"/>
              </a:ext>
            </a:extLst>
          </p:cNvPr>
          <p:cNvPicPr>
            <a:picLocks noChangeAspect="1"/>
          </p:cNvPicPr>
          <p:nvPr/>
        </p:nvPicPr>
        <p:blipFill>
          <a:blip r:embed="rId6"/>
          <a:stretch>
            <a:fillRect/>
          </a:stretch>
        </p:blipFill>
        <p:spPr>
          <a:xfrm>
            <a:off x="10050010" y="87970"/>
            <a:ext cx="2141989" cy="1342369"/>
          </a:xfrm>
          <a:prstGeom prst="rect">
            <a:avLst/>
          </a:prstGeom>
          <a:pattFill prst="ltUpDiag">
            <a:fgClr>
              <a:schemeClr val="accent6"/>
            </a:fgClr>
            <a:bgClr>
              <a:schemeClr val="bg1"/>
            </a:bgClr>
          </a:pattFill>
          <a:effectLst>
            <a:glow>
              <a:schemeClr val="accent5"/>
            </a:glow>
            <a:softEdge rad="266700"/>
          </a:effectLst>
        </p:spPr>
      </p:pic>
    </p:spTree>
    <p:extLst>
      <p:ext uri="{BB962C8B-B14F-4D97-AF65-F5344CB8AC3E}">
        <p14:creationId xmlns:p14="http://schemas.microsoft.com/office/powerpoint/2010/main" val="403434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89"/>
            <a:ext cx="4254059" cy="9172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1A1A1A"/>
                </a:solidFill>
                <a:effectLst/>
                <a:uLnTx/>
                <a:uFillTx/>
                <a:latin typeface="Segoe UI Semibold"/>
                <a:ea typeface="+mj-lt"/>
                <a:cs typeface="Segoe UI Semibold"/>
              </a:rPr>
              <a:t>Microsoft Global Community Initiative</a:t>
            </a: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2096578"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423134"/>
            <a:ext cx="4247433" cy="337991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SegoeUI"/>
                <a:ea typeface="+mn-ea"/>
                <a:cs typeface="Segoe UI" panose="020B0502040204020203" pitchFamily="34" charset="0"/>
              </a:rPr>
              <a:t>Develop new skills and connect with like-minded peers and product experts. The Microsoft Global Community Initiative features forums, training, blogs, user groups, resources, and more.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D0D0D"/>
                </a:solidFill>
                <a:effectLst/>
                <a:uLnTx/>
                <a:uFillTx/>
                <a:latin typeface="Segoe UI"/>
                <a:ea typeface="+mn-ea"/>
                <a:cs typeface="Segoe UI"/>
              </a:rPr>
              <a:t>Visit </a:t>
            </a:r>
            <a:r>
              <a:rPr kumimoji="0" lang="en-US" sz="1400" b="0" i="0" u="none" strike="noStrike" kern="1200" cap="none" spc="0" normalizeH="0" baseline="0" noProof="0" dirty="0">
                <a:ln>
                  <a:noFill/>
                </a:ln>
                <a:solidFill>
                  <a:srgbClr val="0D0D0D"/>
                </a:solidFill>
                <a:effectLst/>
                <a:uLnTx/>
                <a:uFillTx/>
                <a:latin typeface="Segoe UI"/>
                <a:ea typeface="+mn-ea"/>
                <a:cs typeface="Segoe UI"/>
                <a:hlinkClick r:id="rId3"/>
              </a:rPr>
              <a:t>https://aka.ms/MicrosoftCommunity</a:t>
            </a:r>
            <a:r>
              <a:rPr kumimoji="0" lang="en-US" sz="1400" b="0" i="0" u="none" strike="noStrike" kern="1200" cap="none" spc="0" normalizeH="0" baseline="0" noProof="0" dirty="0">
                <a:ln>
                  <a:noFill/>
                </a:ln>
                <a:solidFill>
                  <a:srgbClr val="0D0D0D"/>
                </a:solidFill>
                <a:effectLst/>
                <a:uLnTx/>
                <a:uFillTx/>
                <a:latin typeface="Segoe UI"/>
                <a:ea typeface="+mn-ea"/>
                <a:cs typeface="Segoe UI"/>
              </a:rPr>
              <a:t> to access the Microsoft Community Hub.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SegoeUI Semibold"/>
                <a:ea typeface="+mn-ea"/>
                <a:cs typeface="Segoe UI" panose="020B0502040204020203" pitchFamily="34" charset="0"/>
              </a:rPr>
              <a:t>How to get involved: </a:t>
            </a:r>
            <a:r>
              <a:rPr kumimoji="0" lang="en-US" sz="1400" b="0" i="0" u="none" strike="noStrike" kern="1200" cap="none" spc="0" normalizeH="0" baseline="0" noProof="0" dirty="0">
                <a:ln>
                  <a:noFill/>
                </a:ln>
                <a:solidFill>
                  <a:srgbClr val="000000"/>
                </a:solidFill>
                <a:effectLst/>
                <a:uLnTx/>
                <a:uFillTx/>
                <a:latin typeface="SegoeUI"/>
                <a:ea typeface="+mn-ea"/>
                <a:cs typeface="Segoe UI" panose="020B0502040204020203" pitchFamily="34" charset="0"/>
              </a:rPr>
              <a:t>join the initiative </a:t>
            </a:r>
            <a:r>
              <a:rPr kumimoji="0" lang="en-US" sz="1400" b="0" i="0" u="none" strike="noStrike" kern="1200" cap="none" spc="0" normalizeH="0" baseline="0" noProof="0" dirty="0">
                <a:ln>
                  <a:noFill/>
                </a:ln>
                <a:solidFill>
                  <a:srgbClr val="000000"/>
                </a:solidFill>
                <a:effectLst/>
                <a:uLnTx/>
                <a:uFillTx/>
                <a:latin typeface="SegoeUI"/>
                <a:ea typeface="+mn-ea"/>
                <a:cs typeface="Segoe UI" panose="020B0502040204020203" pitchFamily="34" charset="0"/>
                <a:hlinkClick r:id="rId4"/>
              </a:rPr>
              <a:t>here</a:t>
            </a:r>
            <a:r>
              <a:rPr kumimoji="0" lang="en-US" sz="1400" b="0" i="0" u="none" strike="noStrike" kern="1200" cap="none" spc="0" normalizeH="0" baseline="0" noProof="0" dirty="0">
                <a:ln>
                  <a:noFill/>
                </a:ln>
                <a:solidFill>
                  <a:srgbClr val="000000"/>
                </a:solidFill>
                <a:effectLst/>
                <a:uLnTx/>
                <a:uFillTx/>
                <a:latin typeface="SegoeUI"/>
                <a:ea typeface="+mn-ea"/>
                <a:cs typeface="Segoe UI" panose="020B0502040204020203" pitchFamily="34" charset="0"/>
              </a:rPr>
              <a:t> and sign up </a:t>
            </a:r>
            <a:r>
              <a:rPr kumimoji="0" lang="en-US" sz="1400" b="0" i="0" u="none" strike="noStrike" kern="1200" cap="none" spc="0" normalizeH="0" baseline="0" noProof="0" dirty="0">
                <a:ln>
                  <a:noFill/>
                </a:ln>
                <a:solidFill>
                  <a:srgbClr val="000000"/>
                </a:solidFill>
                <a:effectLst/>
                <a:uLnTx/>
                <a:uFillTx/>
                <a:latin typeface="SegoeUI"/>
                <a:ea typeface="+mn-ea"/>
                <a:cs typeface="Segoe UI" panose="020B0502040204020203" pitchFamily="34" charset="0"/>
                <a:hlinkClick r:id="rId5"/>
              </a:rPr>
              <a:t>here</a:t>
            </a:r>
            <a:r>
              <a:rPr lang="en-US" sz="1400" dirty="0">
                <a:solidFill>
                  <a:srgbClr val="000000"/>
                </a:solidFill>
                <a:latin typeface="SegoeUI"/>
              </a:rPr>
              <a:t> to organize a Community Day event.</a:t>
            </a:r>
            <a:endParaRPr kumimoji="0" lang="en-US" sz="1400" b="0" i="0" u="none" strike="noStrike" kern="1200" cap="none" spc="0" normalizeH="0" baseline="0" noProof="0" dirty="0">
              <a:ln>
                <a:noFill/>
              </a:ln>
              <a:solidFill>
                <a:srgbClr val="0D0D0D"/>
              </a:solidFill>
              <a:effectLst/>
              <a:uLnTx/>
              <a:uFillTx/>
              <a:latin typeface="Segoe UI"/>
              <a:ea typeface="+mn-ea"/>
              <a:cs typeface="Segoe UI"/>
            </a:endParaRPr>
          </a:p>
        </p:txBody>
      </p:sp>
      <p:pic>
        <p:nvPicPr>
          <p:cNvPr id="10" name="Picture 9" descr="A rainbow colored background with white text reading &quot;Microsoft Community&quot;&#10;">
            <a:extLst>
              <a:ext uri="{FF2B5EF4-FFF2-40B4-BE49-F238E27FC236}">
                <a16:creationId xmlns:a16="http://schemas.microsoft.com/office/drawing/2014/main" id="{E2513C76-F43C-6473-C57D-1E89F6950089}"/>
              </a:ext>
            </a:extLst>
          </p:cNvPr>
          <p:cNvPicPr>
            <a:picLocks noChangeAspect="1"/>
          </p:cNvPicPr>
          <p:nvPr/>
        </p:nvPicPr>
        <p:blipFill>
          <a:blip r:embed="rId6"/>
          <a:stretch>
            <a:fillRect/>
          </a:stretch>
        </p:blipFill>
        <p:spPr>
          <a:xfrm>
            <a:off x="4831335" y="1864714"/>
            <a:ext cx="7360665" cy="3435950"/>
          </a:xfrm>
          <a:prstGeom prst="rect">
            <a:avLst/>
          </a:prstGeom>
        </p:spPr>
      </p:pic>
    </p:spTree>
    <p:extLst>
      <p:ext uri="{BB962C8B-B14F-4D97-AF65-F5344CB8AC3E}">
        <p14:creationId xmlns:p14="http://schemas.microsoft.com/office/powerpoint/2010/main" val="123527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 Karuana and Heather</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732324"/>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Our </a:t>
            </a:r>
            <a:r>
              <a:rPr kumimoji="0" lang="en-US" sz="1400" b="0" i="1"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Mondays at Microsoft</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show premiered on May 15! Karuana and Heather announced the new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Microsoft Community on LinkedIn</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and this bi-weekly show will aggregate new product announcements and upcoming community events to drive technical skilling and engagement!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Missed it? Click </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4"/>
              </a:rPr>
              <a:t>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for all the Mondays at Microsoft recordings.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hlinkClick r:id="rId3"/>
              </a:rPr>
              <a:t>Click here</a:t>
            </a:r>
            <a:r>
              <a:rPr kumimoji="0" lang="en-US" sz="14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rPr>
              <a:t> to join the new Microsoft Community on LinkedIn so you can get ready for our next call.</a:t>
            </a:r>
            <a:endParaRPr kumimoji="0" lang="en-US" sz="1400" b="0" i="0" u="none" strike="noStrike" kern="1200" cap="none" spc="0" normalizeH="0" baseline="0" noProof="0">
              <a:ln>
                <a:noFill/>
              </a:ln>
              <a:solidFill>
                <a:srgbClr val="0D0D0D"/>
              </a:solidFill>
              <a:effectLst/>
              <a:uLnTx/>
              <a:uFillTx/>
              <a:latin typeface="-apple-system"/>
              <a:ea typeface="+mn-ea"/>
              <a:cs typeface="Segoe UI" panose="020B0502040204020203" pitchFamily="34" charset="0"/>
            </a:endParaRPr>
          </a:p>
        </p:txBody>
      </p:sp>
      <p:pic>
        <p:nvPicPr>
          <p:cNvPr id="6" name="Picture 5" descr="Promotional screenshot of the Mondays at Microsoft with Karuana and Heather's headshots.">
            <a:extLst>
              <a:ext uri="{FF2B5EF4-FFF2-40B4-BE49-F238E27FC236}">
                <a16:creationId xmlns:a16="http://schemas.microsoft.com/office/drawing/2014/main" id="{926DF1F5-9AD2-EB05-652A-DAB4567732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026" y="1406091"/>
            <a:ext cx="7277973" cy="4093860"/>
          </a:xfrm>
          <a:prstGeom prst="rect">
            <a:avLst/>
          </a:prstGeom>
        </p:spPr>
      </p:pic>
      <p:sp>
        <p:nvSpPr>
          <p:cNvPr id="5" name="TextBox 4">
            <a:extLst>
              <a:ext uri="{FF2B5EF4-FFF2-40B4-BE49-F238E27FC236}">
                <a16:creationId xmlns:a16="http://schemas.microsoft.com/office/drawing/2014/main" id="{3033739B-2E0A-031E-258F-5BBCCD9F3B8D}"/>
              </a:ext>
            </a:extLst>
          </p:cNvPr>
          <p:cNvSpPr txBox="1"/>
          <p:nvPr/>
        </p:nvSpPr>
        <p:spPr>
          <a:xfrm>
            <a:off x="268221" y="5681167"/>
            <a:ext cx="4778513" cy="6155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Segoe UI"/>
              </a:rPr>
              <a:t>Find us on</a:t>
            </a:r>
            <a:endParaRPr kumimoji="0" lang="en-US" sz="2000" b="1" i="0" u="none" strike="noStrike" kern="1200" cap="none" spc="0" normalizeH="0" baseline="0" noProof="0">
              <a:ln>
                <a:noFill/>
              </a:ln>
              <a:solidFill>
                <a:srgbClr val="000000"/>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https://aka.ms/MSCommunityLinkedIn</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spTree>
    <p:extLst>
      <p:ext uri="{BB962C8B-B14F-4D97-AF65-F5344CB8AC3E}">
        <p14:creationId xmlns:p14="http://schemas.microsoft.com/office/powerpoint/2010/main" val="655878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 uri="{C183D7F6-B498-43B3-948B-1728B52AA6E4}">
                <adec:decorative xmlns:adec="http://schemas.microsoft.com/office/drawing/2017/decorative" val="1"/>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noGrp="1"/>
          </p:cNvSpPr>
          <p:nvPr>
            <p:ph type="title" idx="4294967295"/>
          </p:nvPr>
        </p:nvSpPr>
        <p:spPr>
          <a:xfrm>
            <a:off x="390752" y="1406090"/>
            <a:ext cx="4254059" cy="5889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spc="0">
                <a:ln>
                  <a:noFill/>
                </a:ln>
                <a:solidFill>
                  <a:srgbClr val="333333"/>
                </a:solidFill>
                <a:latin typeface="Segoe UI Semibold" panose="020B0702040204020203" pitchFamily="34" charset="0"/>
                <a:cs typeface="Segoe UI Semibold" panose="020B0702040204020203" pitchFamily="34" charset="0"/>
              </a:rPr>
              <a:t>Update highlights on </a:t>
            </a:r>
            <a:r>
              <a:rPr kumimoji="0" lang="en-US" sz="20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adoption.microsoft.com</a:t>
            </a:r>
            <a:endParaRPr kumimoji="0" lang="en-US" sz="2000" b="0" i="0" u="none" strike="noStrike" kern="1200" cap="none" spc="0" normalizeH="0" baseline="0" noProof="0">
              <a:ln>
                <a:noFill/>
              </a:ln>
              <a:solidFill>
                <a:srgbClr val="1A1A1A"/>
              </a:solidFill>
              <a:effectLst/>
              <a:uLnTx/>
              <a:uFillTx/>
              <a:latin typeface="Segoe UI Semibold" panose="020B0702040204020203" pitchFamily="34" charset="0"/>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Adoption</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93396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New adoption content for the </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hlinkClick r:id="rId3"/>
              </a:rPr>
              <a:t>Microsoft 365 Copilot Hub</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including an adoption workbook, an adoption planning checklist, and </a:t>
            </a:r>
            <a:r>
              <a:rPr lang="en-US" sz="1400">
                <a:solidFill>
                  <a:srgbClr val="333333"/>
                </a:solidFill>
                <a:latin typeface="SegoeUI"/>
              </a:rPr>
              <a:t>tailored content for roles – read our </a:t>
            </a:r>
            <a:r>
              <a:rPr lang="en-US" sz="1400">
                <a:solidFill>
                  <a:srgbClr val="333333"/>
                </a:solidFill>
                <a:latin typeface="SegoeUI"/>
                <a:hlinkClick r:id="rId4"/>
              </a:rPr>
              <a:t>blog</a:t>
            </a:r>
            <a:r>
              <a:rPr lang="en-US" sz="1400">
                <a:solidFill>
                  <a:srgbClr val="333333"/>
                </a:solidFill>
                <a:latin typeface="SegoeUI"/>
              </a:rPr>
              <a:t> to learn more</a:t>
            </a:r>
          </a:p>
          <a:p>
            <a:pPr>
              <a:lnSpc>
                <a:spcPct val="100000"/>
              </a:lnSpc>
              <a:spcBef>
                <a:spcPts val="0"/>
              </a:spcBef>
              <a:defRPr/>
            </a:pPr>
            <a:r>
              <a:rPr lang="en-US" sz="1400">
                <a:solidFill>
                  <a:srgbClr val="333333"/>
                </a:solidFill>
                <a:latin typeface="SegoeUI"/>
              </a:rPr>
              <a:t>New pages:</a:t>
            </a:r>
          </a:p>
          <a:p>
            <a:pPr lvl="1">
              <a:lnSpc>
                <a:spcPct val="100000"/>
              </a:lnSpc>
              <a:spcBef>
                <a:spcPts val="0"/>
              </a:spcBef>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Bing Chat Enterprise is now Microsoft Copilot</a:t>
            </a:r>
          </a:p>
          <a:p>
            <a:pPr lvl="1">
              <a:lnSpc>
                <a:spcPct val="100000"/>
              </a:lnSpc>
              <a:spcBef>
                <a:spcPts val="0"/>
              </a:spcBef>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SharePoint Premium</a:t>
            </a:r>
          </a:p>
          <a:p>
            <a:pPr lvl="1">
              <a:lnSpc>
                <a:spcPct val="100000"/>
              </a:lnSpc>
              <a:spcBef>
                <a:spcPts val="0"/>
              </a:spcBef>
              <a:defRPr/>
            </a:pPr>
            <a:r>
              <a:rPr lang="en-US" sz="1400">
                <a:solidFill>
                  <a:srgbClr val="333333"/>
                </a:solidFill>
                <a:latin typeface="SegoeUI"/>
              </a:rPr>
              <a:t>Microsoft 365 Backup</a:t>
            </a:r>
          </a:p>
          <a:p>
            <a:pPr lvl="1">
              <a:lnSpc>
                <a:spcPct val="100000"/>
              </a:lnSpc>
              <a:spcBef>
                <a:spcPts val="0"/>
              </a:spcBef>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Microsoft 365 Archive</a:t>
            </a:r>
          </a:p>
          <a:p>
            <a:pPr lvl="1">
              <a:lnSpc>
                <a:spcPct val="100000"/>
              </a:lnSpc>
              <a:spcBef>
                <a:spcPts val="0"/>
              </a:spcBef>
              <a:defRPr/>
            </a:pPr>
            <a:r>
              <a:rPr lang="en-US" sz="1400">
                <a:solidFill>
                  <a:srgbClr val="333333"/>
                </a:solidFill>
                <a:latin typeface="SegoeUI"/>
              </a:rPr>
              <a:t>SharePoint eSignature</a:t>
            </a:r>
          </a:p>
          <a:p>
            <a:pPr lvl="1">
              <a:lnSpc>
                <a:spcPct val="100000"/>
              </a:lnSpc>
              <a:spcBef>
                <a:spcPts val="0"/>
              </a:spcBef>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Microsoft Loop, including new Day in the Life guides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Browse the </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hlinkClick r:id="rId5"/>
              </a:rPr>
              <a:t>Release notes</a:t>
            </a:r>
            <a:r>
              <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rPr>
              <a:t> for more details.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333333"/>
              </a:solidFill>
              <a:effectLst/>
              <a:uLnTx/>
              <a:uFillTx/>
              <a:latin typeface="SegoeUI"/>
              <a:ea typeface="+mn-ea"/>
              <a:cs typeface="Segoe UI" panose="020B0502040204020203" pitchFamily="34" charset="0"/>
            </a:endParaRPr>
          </a:p>
        </p:txBody>
      </p:sp>
      <p:pic>
        <p:nvPicPr>
          <p:cNvPr id="6" name="Picture 5" descr="A screenshot of the Microsoft Adoption homepage">
            <a:extLst>
              <a:ext uri="{FF2B5EF4-FFF2-40B4-BE49-F238E27FC236}">
                <a16:creationId xmlns:a16="http://schemas.microsoft.com/office/drawing/2014/main" id="{2A2F69D5-DBB2-5B7C-6B79-123CE18C7983}"/>
              </a:ext>
            </a:extLst>
          </p:cNvPr>
          <p:cNvPicPr>
            <a:picLocks noChangeAspect="1"/>
          </p:cNvPicPr>
          <p:nvPr/>
        </p:nvPicPr>
        <p:blipFill>
          <a:blip r:embed="rId6"/>
          <a:stretch>
            <a:fillRect/>
          </a:stretch>
        </p:blipFill>
        <p:spPr>
          <a:xfrm>
            <a:off x="4930986" y="1357283"/>
            <a:ext cx="7261013" cy="4892351"/>
          </a:xfrm>
          <a:prstGeom prst="rect">
            <a:avLst/>
          </a:prstGeom>
        </p:spPr>
      </p:pic>
    </p:spTree>
    <p:extLst>
      <p:ext uri="{BB962C8B-B14F-4D97-AF65-F5344CB8AC3E}">
        <p14:creationId xmlns:p14="http://schemas.microsoft.com/office/powerpoint/2010/main" val="241776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DDD9564-F30B-D343-8052-157620E262D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2F2F2F"/>
                </a:solidFill>
                <a:effectLst/>
              </a:rPr>
              <a:t>Rethinking cloud infrastructure</a:t>
            </a:r>
            <a:endParaRPr kumimoji="0" lang="en-US" sz="2000" i="0" u="none" strike="noStrike" kern="1200" cap="none" spc="0" normalizeH="0" baseline="0" noProof="0">
              <a:ln>
                <a:noFill/>
              </a:ln>
              <a:solidFill>
                <a:srgbClr val="1A1A1A"/>
              </a:solidFill>
              <a:effectLst/>
              <a:uLnTx/>
              <a:uFillTx/>
              <a:ea typeface="+mj-ea"/>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 uri="{C183D7F6-B498-43B3-948B-1728B52AA6E4}">
                <adec:decorative xmlns:adec="http://schemas.microsoft.com/office/drawing/2017/decorative" val="1"/>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Ignite</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1927588"/>
            <a:ext cx="4662302" cy="4296693"/>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i="0">
                <a:solidFill>
                  <a:srgbClr val="2F2F2F"/>
                </a:solidFill>
                <a:effectLst/>
                <a:latin typeface="Segoe UI" panose="020B0502040204020203" pitchFamily="34" charset="0"/>
              </a:rPr>
              <a:t>At Ignite, we </a:t>
            </a:r>
            <a:r>
              <a:rPr lang="en-US" sz="1400" i="0" u="sng">
                <a:solidFill>
                  <a:srgbClr val="0067B8"/>
                </a:solidFill>
                <a:effectLst/>
                <a:latin typeface="Segoe UI" panose="020B0502040204020203" pitchFamily="34" charset="0"/>
                <a:hlinkClick r:id="rId3"/>
              </a:rPr>
              <a:t>announced new innovations</a:t>
            </a:r>
            <a:r>
              <a:rPr lang="en-US" sz="1400" i="0">
                <a:solidFill>
                  <a:srgbClr val="2F2F2F"/>
                </a:solidFill>
                <a:effectLst/>
                <a:latin typeface="Segoe UI" panose="020B0502040204020203" pitchFamily="34" charset="0"/>
              </a:rPr>
              <a:t> across our datacenter fleet, including the latest AI optimized silicon from our industry partners and two new Microsoft-designed chips.</a:t>
            </a: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Microsoft Azure Maia</a:t>
            </a:r>
            <a:r>
              <a:rPr lang="en-US" sz="1400" i="0">
                <a:solidFill>
                  <a:srgbClr val="2F2F2F"/>
                </a:solidFill>
                <a:effectLst/>
                <a:latin typeface="Segoe UI" panose="020B0502040204020203" pitchFamily="34" charset="0"/>
              </a:rPr>
              <a:t>,</a:t>
            </a:r>
            <a:r>
              <a:rPr lang="en-US" sz="1400" b="1" i="0">
                <a:solidFill>
                  <a:srgbClr val="2F2F2F"/>
                </a:solidFill>
                <a:effectLst/>
                <a:latin typeface="Segoe UI" panose="020B0502040204020203" pitchFamily="34" charset="0"/>
              </a:rPr>
              <a:t> </a:t>
            </a:r>
            <a:r>
              <a:rPr lang="en-US" sz="1400" b="0" i="0">
                <a:solidFill>
                  <a:srgbClr val="2F2F2F"/>
                </a:solidFill>
                <a:effectLst/>
                <a:latin typeface="Segoe UI" panose="020B0502040204020203" pitchFamily="34" charset="0"/>
              </a:rPr>
              <a:t>an AI Accelerator chip designed to run cloud-based training and inferencing for AI workloads such as OpenAI models, Bing, GitHub Copilot and ChatGPT.</a:t>
            </a:r>
          </a:p>
          <a:p>
            <a:pPr algn="l">
              <a:lnSpc>
                <a:spcPct val="100000"/>
              </a:lnSpc>
              <a:spcBef>
                <a:spcPts val="0"/>
              </a:spcBef>
              <a:spcAft>
                <a:spcPts val="600"/>
              </a:spcAft>
              <a:buFont typeface="Arial" panose="020B0604020202020204" pitchFamily="34" charset="0"/>
              <a:buChar char="•"/>
            </a:pPr>
            <a:r>
              <a:rPr lang="en-US" sz="1400" b="1" i="0">
                <a:solidFill>
                  <a:srgbClr val="2F2F2F"/>
                </a:solidFill>
                <a:effectLst/>
                <a:latin typeface="Segoe UI" panose="020B0502040204020203" pitchFamily="34" charset="0"/>
              </a:rPr>
              <a:t>Microsoft Azure Cobalt</a:t>
            </a:r>
            <a:r>
              <a:rPr lang="en-US" sz="1400" i="0">
                <a:solidFill>
                  <a:srgbClr val="2F2F2F"/>
                </a:solidFill>
                <a:effectLst/>
                <a:latin typeface="Segoe UI" panose="020B0502040204020203" pitchFamily="34" charset="0"/>
              </a:rPr>
              <a:t>,</a:t>
            </a:r>
            <a:r>
              <a:rPr lang="en-US" sz="1400" b="1" i="0">
                <a:solidFill>
                  <a:srgbClr val="2F2F2F"/>
                </a:solidFill>
                <a:effectLst/>
                <a:latin typeface="Segoe UI" panose="020B0502040204020203" pitchFamily="34" charset="0"/>
              </a:rPr>
              <a:t> </a:t>
            </a:r>
            <a:r>
              <a:rPr lang="en-US" sz="1400" b="0" i="0">
                <a:solidFill>
                  <a:srgbClr val="2F2F2F"/>
                </a:solidFill>
                <a:effectLst/>
                <a:latin typeface="Segoe UI" panose="020B0502040204020203" pitchFamily="34" charset="0"/>
              </a:rPr>
              <a:t>a cloud-native chip based on Arm architecture optimized for performance, power efficiency and cost-effectiveness for general purpose workloads.</a:t>
            </a:r>
          </a:p>
          <a:p>
            <a:pPr algn="l">
              <a:lnSpc>
                <a:spcPct val="100000"/>
              </a:lnSpc>
              <a:spcBef>
                <a:spcPts val="0"/>
              </a:spcBef>
              <a:spcAft>
                <a:spcPts val="600"/>
              </a:spcAft>
              <a:buFont typeface="Arial" panose="020B0604020202020204" pitchFamily="34" charset="0"/>
              <a:buChar char="•"/>
            </a:pPr>
            <a:r>
              <a:rPr lang="en-US" sz="1400" b="0" i="0">
                <a:solidFill>
                  <a:srgbClr val="2F2F2F"/>
                </a:solidFill>
                <a:effectLst/>
                <a:latin typeface="Segoe UI" panose="020B0502040204020203" pitchFamily="34" charset="0"/>
              </a:rPr>
              <a:t>Additionally, we are announcing the general availability of </a:t>
            </a:r>
            <a:r>
              <a:rPr lang="en-US" sz="1400" b="1" i="0">
                <a:solidFill>
                  <a:srgbClr val="2F2F2F"/>
                </a:solidFill>
                <a:effectLst/>
                <a:latin typeface="Segoe UI" panose="020B0502040204020203" pitchFamily="34" charset="0"/>
              </a:rPr>
              <a:t>Azure Boost</a:t>
            </a:r>
            <a:r>
              <a:rPr lang="en-US" sz="1400" b="0" i="0">
                <a:solidFill>
                  <a:srgbClr val="2F2F2F"/>
                </a:solidFill>
                <a:effectLst/>
                <a:latin typeface="Segoe UI" panose="020B0502040204020203" pitchFamily="34" charset="0"/>
              </a:rPr>
              <a:t>, a system that makes storage and networking faster by moving those processes off the host servers onto purpose-built hardware and software.</a:t>
            </a:r>
          </a:p>
        </p:txBody>
      </p:sp>
      <p:pic>
        <p:nvPicPr>
          <p:cNvPr id="3" name="Picture 2" descr="A hand holding a square object that is a computer chip">
            <a:extLst>
              <a:ext uri="{FF2B5EF4-FFF2-40B4-BE49-F238E27FC236}">
                <a16:creationId xmlns:a16="http://schemas.microsoft.com/office/drawing/2014/main" id="{3CE1545F-BF43-79D3-06E7-331F2124FF88}"/>
              </a:ext>
            </a:extLst>
          </p:cNvPr>
          <p:cNvPicPr>
            <a:picLocks noChangeAspect="1"/>
          </p:cNvPicPr>
          <p:nvPr/>
        </p:nvPicPr>
        <p:blipFill>
          <a:blip r:embed="rId4"/>
          <a:stretch>
            <a:fillRect/>
          </a:stretch>
        </p:blipFill>
        <p:spPr>
          <a:xfrm>
            <a:off x="6723677" y="1700573"/>
            <a:ext cx="4296694" cy="4296694"/>
          </a:xfrm>
          <a:prstGeom prst="rect">
            <a:avLst/>
          </a:prstGeom>
        </p:spPr>
      </p:pic>
    </p:spTree>
    <p:extLst>
      <p:ext uri="{BB962C8B-B14F-4D97-AF65-F5344CB8AC3E}">
        <p14:creationId xmlns:p14="http://schemas.microsoft.com/office/powerpoint/2010/main" val="2173245178"/>
      </p:ext>
    </p:extLst>
  </p:cSld>
  <p:clrMapOvr>
    <a:masterClrMapping/>
  </p:clrMapOvr>
  <p:transition>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3" ma:contentTypeDescription="Create a new document." ma:contentTypeScope="" ma:versionID="704d28187c3f50dbdee41a7d8a04fbbc">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fc09c1bb4ec75acb22a50ea3ba190684"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A4D392-647A-4C81-A221-5C7826F28FC2}">
  <ds:schemaRefs>
    <ds:schemaRef ds:uri="http://schemas.microsoft.com/sharepoint/v3/contenttype/forms"/>
  </ds:schemaRefs>
</ds:datastoreItem>
</file>

<file path=customXml/itemProps2.xml><?xml version="1.0" encoding="utf-8"?>
<ds:datastoreItem xmlns:ds="http://schemas.openxmlformats.org/officeDocument/2006/customXml" ds:itemID="{42FED88F-64F3-49B2-97F6-B0865EC29567}">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61</TotalTime>
  <Words>3178</Words>
  <Application>Microsoft Office PowerPoint</Application>
  <PresentationFormat>Widescreen</PresentationFormat>
  <Paragraphs>248</Paragraphs>
  <Slides>27</Slides>
  <Notes>20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27</vt:i4>
      </vt:variant>
    </vt:vector>
  </HeadingPairs>
  <TitlesOfParts>
    <vt:vector size="45" baseType="lpstr">
      <vt:lpstr>-apple-system</vt:lpstr>
      <vt:lpstr>Aptos</vt:lpstr>
      <vt:lpstr>Arial</vt:lpstr>
      <vt:lpstr>Bahnschrift</vt:lpstr>
      <vt:lpstr>Bierstadt</vt:lpstr>
      <vt:lpstr>Calibri</vt:lpstr>
      <vt:lpstr>Calibri Light</vt:lpstr>
      <vt:lpstr>Consolas</vt:lpstr>
      <vt:lpstr>Segoe UI</vt:lpstr>
      <vt:lpstr>Segoe UI Light</vt:lpstr>
      <vt:lpstr>Segoe UI Semibold</vt:lpstr>
      <vt:lpstr>SegoeUI</vt:lpstr>
      <vt:lpstr>SegoeUI Semibold</vt:lpstr>
      <vt:lpstr>SegoeUI-Light</vt:lpstr>
      <vt:lpstr>Wingdings</vt:lpstr>
      <vt:lpstr>1_office theme</vt:lpstr>
      <vt:lpstr>LIGHT GRAY TEMPLATE</vt:lpstr>
      <vt:lpstr>1_LIGHT GRAY TEMPLATE</vt:lpstr>
      <vt:lpstr>We will begin the call at five minutes past the hour.</vt:lpstr>
      <vt:lpstr>Microsoft 365 Champion Community November 2023 Monthly Call</vt:lpstr>
      <vt:lpstr>Digital Event Code of Conduct</vt:lpstr>
      <vt:lpstr>Agenda</vt:lpstr>
      <vt:lpstr>Open call For Microsoft Community Regional Leads</vt:lpstr>
      <vt:lpstr>Microsoft Global Community Initiative</vt:lpstr>
      <vt:lpstr>Mondays at Microsoft with Karuana and Heather</vt:lpstr>
      <vt:lpstr>Update highlights on adoption.microsoft.com</vt:lpstr>
      <vt:lpstr>Rethinking cloud infrastructure</vt:lpstr>
      <vt:lpstr>Signals of AI’s potential to transform work</vt:lpstr>
      <vt:lpstr>Extending the Copilot Experience</vt:lpstr>
      <vt:lpstr>Extending the Copilot Experience (continued)</vt:lpstr>
      <vt:lpstr>Strengthening defenses in the era of AI</vt:lpstr>
      <vt:lpstr>Microsoft Fabric</vt:lpstr>
      <vt:lpstr>New Teams meeting features</vt:lpstr>
      <vt:lpstr>Immersive spaces in Teams</vt:lpstr>
      <vt:lpstr>Microsoft Mesh</vt:lpstr>
      <vt:lpstr>Updates to Viva Engage and Viva Amplify</vt:lpstr>
      <vt:lpstr>Updates to Viva Engage and Viva Amplify (continued)</vt:lpstr>
      <vt:lpstr>Microsoft Loop now GA in web and mobile</vt:lpstr>
      <vt:lpstr>The new Microsoft Planner</vt:lpstr>
      <vt:lpstr>Ignite Book of News </vt:lpstr>
      <vt:lpstr>Upcoming community events</vt:lpstr>
      <vt:lpstr>Upcoming community-produced events</vt:lpstr>
      <vt:lpstr>Upcoming community-led events</vt:lpstr>
      <vt:lpstr>Microsoft 365 Champion Community news</vt:lpstr>
      <vt:lpstr>Thanks for attending! We’d love your feedback on today’s call and hear ways we can make future calls even better!  https://aka.ms/Microsoft365ChampionCallFeedback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begin the call at five minutes past the hour.</dc:title>
  <dc:creator>Tiffany Lee</dc:creator>
  <cp:lastModifiedBy>Josh Leporati</cp:lastModifiedBy>
  <cp:revision>1</cp:revision>
  <dcterms:created xsi:type="dcterms:W3CDTF">2023-11-16T00:07:48Z</dcterms:created>
  <dcterms:modified xsi:type="dcterms:W3CDTF">2023-11-29T15:43:33Z</dcterms:modified>
</cp:coreProperties>
</file>