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3.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4.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75" r:id="rId4"/>
    <p:sldMasterId id="2147483791" r:id="rId5"/>
    <p:sldMasterId id="2147483830" r:id="rId6"/>
    <p:sldMasterId id="2147483849" r:id="rId7"/>
  </p:sldMasterIdLst>
  <p:notesMasterIdLst>
    <p:notesMasterId r:id="rId34"/>
  </p:notesMasterIdLst>
  <p:sldIdLst>
    <p:sldId id="2147468687" r:id="rId8"/>
    <p:sldId id="1822" r:id="rId9"/>
    <p:sldId id="1832" r:id="rId10"/>
    <p:sldId id="1831" r:id="rId11"/>
    <p:sldId id="2147480073" r:id="rId12"/>
    <p:sldId id="2147479112" r:id="rId13"/>
    <p:sldId id="2147480076" r:id="rId14"/>
    <p:sldId id="2147471460" r:id="rId15"/>
    <p:sldId id="2147480075" r:id="rId16"/>
    <p:sldId id="2147480078" r:id="rId17"/>
    <p:sldId id="2147480077" r:id="rId18"/>
    <p:sldId id="2147479111" r:id="rId19"/>
    <p:sldId id="2147478581" r:id="rId20"/>
    <p:sldId id="2147478580" r:id="rId21"/>
    <p:sldId id="2147478582" r:id="rId22"/>
    <p:sldId id="2147478583" r:id="rId23"/>
    <p:sldId id="2147479113" r:id="rId24"/>
    <p:sldId id="2147479081" r:id="rId25"/>
    <p:sldId id="2147479088" r:id="rId26"/>
    <p:sldId id="3325" r:id="rId27"/>
    <p:sldId id="4096" r:id="rId28"/>
    <p:sldId id="1960226215" r:id="rId29"/>
    <p:sldId id="1960226216" r:id="rId30"/>
    <p:sldId id="2147480074" r:id="rId31"/>
    <p:sldId id="2147468667" r:id="rId32"/>
    <p:sldId id="214747144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283B885-3858-4518-9BAA-6CED81C66D3B}">
          <p14:sldIdLst>
            <p14:sldId id="2147468687"/>
            <p14:sldId id="1822"/>
            <p14:sldId id="1832"/>
            <p14:sldId id="1831"/>
          </p14:sldIdLst>
        </p14:section>
        <p14:section name="Annoucements" id="{7FCEABB4-E625-4487-A88C-F33077437039}">
          <p14:sldIdLst>
            <p14:sldId id="2147480073"/>
          </p14:sldIdLst>
        </p14:section>
        <p14:section name="Top M365 updates" id="{715742A6-1DA9-4B7A-BE0C-18AF9C0EFC94}">
          <p14:sldIdLst>
            <p14:sldId id="2147479112"/>
            <p14:sldId id="2147480076"/>
            <p14:sldId id="2147471460"/>
            <p14:sldId id="2147480075"/>
            <p14:sldId id="2147480078"/>
            <p14:sldId id="2147480077"/>
          </p14:sldIdLst>
        </p14:section>
        <p14:section name="Microsoft Main Topic" id="{1F3239E4-896F-45C6-9F09-BB3CEAFC359E}">
          <p14:sldIdLst>
            <p14:sldId id="2147479111"/>
            <p14:sldId id="2147478581"/>
            <p14:sldId id="2147478580"/>
            <p14:sldId id="2147478582"/>
            <p14:sldId id="2147478583"/>
          </p14:sldIdLst>
        </p14:section>
        <p14:section name="Community Spotlight" id="{84DCD51C-DDDB-44E5-A2BD-355B2B853268}">
          <p14:sldIdLst>
            <p14:sldId id="2147479113"/>
            <p14:sldId id="2147479081"/>
            <p14:sldId id="2147479088"/>
            <p14:sldId id="3325"/>
            <p14:sldId id="4096"/>
            <p14:sldId id="1960226215"/>
            <p14:sldId id="1960226216"/>
          </p14:sldIdLst>
        </p14:section>
        <p14:section name="Closing" id="{78E401EE-D004-42AD-8B98-E083E15E0BB1}">
          <p14:sldIdLst>
            <p14:sldId id="2147480074"/>
            <p14:sldId id="2147468667"/>
            <p14:sldId id="214747144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23FE13-4E5D-7E76-5FC3-30606EED906F}" name="Lu Han" initials="LH" userId="S::hlu@microsoft.com::58a74d8d-ccb1-480f-979d-7d2997808d9e" providerId="AD"/>
  <p188:author id="{D115051B-C448-E879-8FB9-0B942415DA09}" name="Carrie Cosgrove" initials="" userId="S::cacosgro@microsoft.com::8eb6a57c-4ff5-40b6-b530-257b01dc3896" providerId="AD"/>
  <p188:author id="{2B1D9EF5-9265-BAD2-F52F-C63BB23A73CF}" name="Chris French (Synaxis Corporation)" initials="CC" userId="S::v-chfren@microsoft.com::8a8416df-dc93-4e60-940a-005a1980cc10"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078FD6-D9EA-47E0-B355-1FF2F3C61226}" v="853" dt="2023-05-23T23:52:45.834"/>
    <p1510:client id="{4F0E9781-2662-964F-93EB-BCC811D46F45}" v="15" dt="2023-05-23T23:59:01.374"/>
    <p1510:client id="{65082301-810B-4B74-8E78-5EF650DB3312}" v="57" dt="2023-05-23T15:27:39.332"/>
    <p1510:client id="{BC1CFAE2-7D17-491B-AB9C-24A76D4D61FB}" v="3" dt="2023-05-23T20:58:06.1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6/11/relationships/changesInfo" Target="changesInfos/changesInfo1.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5.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2.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e Hwang" userId="85f2306c-fd56-49d2-8dff-e96751c6f345" providerId="ADAL" clId="{65082301-810B-4B74-8E78-5EF650DB3312}"/>
    <pc:docChg chg="undo custSel addSld delSld modSld modSection">
      <pc:chgData name="Jessie Hwang" userId="85f2306c-fd56-49d2-8dff-e96751c6f345" providerId="ADAL" clId="{65082301-810B-4B74-8E78-5EF650DB3312}" dt="2023-05-23T15:27:39.332" v="436" actId="108"/>
      <pc:docMkLst>
        <pc:docMk/>
      </pc:docMkLst>
      <pc:sldChg chg="modSp mod">
        <pc:chgData name="Jessie Hwang" userId="85f2306c-fd56-49d2-8dff-e96751c6f345" providerId="ADAL" clId="{65082301-810B-4B74-8E78-5EF650DB3312}" dt="2023-05-10T00:38:24.682" v="176" actId="20577"/>
        <pc:sldMkLst>
          <pc:docMk/>
          <pc:sldMk cId="4144815866" sldId="1831"/>
        </pc:sldMkLst>
        <pc:spChg chg="mod">
          <ac:chgData name="Jessie Hwang" userId="85f2306c-fd56-49d2-8dff-e96751c6f345" providerId="ADAL" clId="{65082301-810B-4B74-8E78-5EF650DB3312}" dt="2023-05-10T00:38:24.682" v="176" actId="20577"/>
          <ac:spMkLst>
            <pc:docMk/>
            <pc:sldMk cId="4144815866" sldId="1831"/>
            <ac:spMk id="4" creationId="{C92F00AA-CA86-AD4C-8F6C-E492BF085A71}"/>
          </ac:spMkLst>
        </pc:spChg>
      </pc:sldChg>
      <pc:sldChg chg="modSp del mod">
        <pc:chgData name="Jessie Hwang" userId="85f2306c-fd56-49d2-8dff-e96751c6f345" providerId="ADAL" clId="{65082301-810B-4B74-8E78-5EF650DB3312}" dt="2023-05-17T00:11:56.068" v="380" actId="47"/>
        <pc:sldMkLst>
          <pc:docMk/>
          <pc:sldMk cId="2075532203" sldId="2147470332"/>
        </pc:sldMkLst>
        <pc:spChg chg="mod">
          <ac:chgData name="Jessie Hwang" userId="85f2306c-fd56-49d2-8dff-e96751c6f345" providerId="ADAL" clId="{65082301-810B-4B74-8E78-5EF650DB3312}" dt="2023-05-17T00:05:34.725" v="248" actId="20577"/>
          <ac:spMkLst>
            <pc:docMk/>
            <pc:sldMk cId="2075532203" sldId="2147470332"/>
            <ac:spMk id="3" creationId="{C5694C34-0BD5-43CF-BD41-DE9B2D904D86}"/>
          </ac:spMkLst>
        </pc:spChg>
        <pc:spChg chg="mod">
          <ac:chgData name="Jessie Hwang" userId="85f2306c-fd56-49d2-8dff-e96751c6f345" providerId="ADAL" clId="{65082301-810B-4B74-8E78-5EF650DB3312}" dt="2023-05-17T00:05:17.758" v="227" actId="20577"/>
          <ac:spMkLst>
            <pc:docMk/>
            <pc:sldMk cId="2075532203" sldId="2147470332"/>
            <ac:spMk id="7" creationId="{C3859797-FB04-4705-9767-A9343203AA65}"/>
          </ac:spMkLst>
        </pc:spChg>
      </pc:sldChg>
      <pc:sldChg chg="modSp mod">
        <pc:chgData name="Jessie Hwang" userId="85f2306c-fd56-49d2-8dff-e96751c6f345" providerId="ADAL" clId="{65082301-810B-4B74-8E78-5EF650DB3312}" dt="2023-05-23T15:13:15.206" v="426" actId="1076"/>
        <pc:sldMkLst>
          <pc:docMk/>
          <pc:sldMk cId="84700989" sldId="2147471460"/>
        </pc:sldMkLst>
        <pc:spChg chg="mod">
          <ac:chgData name="Jessie Hwang" userId="85f2306c-fd56-49d2-8dff-e96751c6f345" providerId="ADAL" clId="{65082301-810B-4B74-8E78-5EF650DB3312}" dt="2023-05-23T15:13:15.206" v="426" actId="1076"/>
          <ac:spMkLst>
            <pc:docMk/>
            <pc:sldMk cId="84700989" sldId="2147471460"/>
            <ac:spMk id="2" creationId="{8B487DE0-7908-4AE9-BFF2-24F6D7B86BA9}"/>
          </ac:spMkLst>
        </pc:spChg>
      </pc:sldChg>
      <pc:sldChg chg="modSp mod">
        <pc:chgData name="Jessie Hwang" userId="85f2306c-fd56-49d2-8dff-e96751c6f345" providerId="ADAL" clId="{65082301-810B-4B74-8E78-5EF650DB3312}" dt="2023-05-10T00:38:07.262" v="157" actId="2711"/>
        <pc:sldMkLst>
          <pc:docMk/>
          <pc:sldMk cId="825518208" sldId="2147479088"/>
        </pc:sldMkLst>
        <pc:spChg chg="mod">
          <ac:chgData name="Jessie Hwang" userId="85f2306c-fd56-49d2-8dff-e96751c6f345" providerId="ADAL" clId="{65082301-810B-4B74-8E78-5EF650DB3312}" dt="2023-05-10T00:37:46.314" v="151" actId="14100"/>
          <ac:spMkLst>
            <pc:docMk/>
            <pc:sldMk cId="825518208" sldId="2147479088"/>
            <ac:spMk id="2" creationId="{95AA630E-DC84-6241-1EA6-FBC794FC6DFF}"/>
          </ac:spMkLst>
        </pc:spChg>
        <pc:spChg chg="mod">
          <ac:chgData name="Jessie Hwang" userId="85f2306c-fd56-49d2-8dff-e96751c6f345" providerId="ADAL" clId="{65082301-810B-4B74-8E78-5EF650DB3312}" dt="2023-05-10T00:38:07.262" v="157" actId="2711"/>
          <ac:spMkLst>
            <pc:docMk/>
            <pc:sldMk cId="825518208" sldId="2147479088"/>
            <ac:spMk id="3" creationId="{4948BB2E-62F8-6011-BC60-4AAF9CD22CD0}"/>
          </ac:spMkLst>
        </pc:spChg>
      </pc:sldChg>
      <pc:sldChg chg="modSp mod">
        <pc:chgData name="Jessie Hwang" userId="85f2306c-fd56-49d2-8dff-e96751c6f345" providerId="ADAL" clId="{65082301-810B-4B74-8E78-5EF650DB3312}" dt="2023-05-23T15:26:10.633" v="431" actId="2711"/>
        <pc:sldMkLst>
          <pc:docMk/>
          <pc:sldMk cId="3732157974" sldId="2147479111"/>
        </pc:sldMkLst>
        <pc:spChg chg="mod">
          <ac:chgData name="Jessie Hwang" userId="85f2306c-fd56-49d2-8dff-e96751c6f345" providerId="ADAL" clId="{65082301-810B-4B74-8E78-5EF650DB3312}" dt="2023-05-23T15:26:10.633" v="431" actId="2711"/>
          <ac:spMkLst>
            <pc:docMk/>
            <pc:sldMk cId="3732157974" sldId="2147479111"/>
            <ac:spMk id="46" creationId="{00000000-0000-0000-0000-000000000000}"/>
          </ac:spMkLst>
        </pc:spChg>
      </pc:sldChg>
      <pc:sldChg chg="modSp mod">
        <pc:chgData name="Jessie Hwang" userId="85f2306c-fd56-49d2-8dff-e96751c6f345" providerId="ADAL" clId="{65082301-810B-4B74-8E78-5EF650DB3312}" dt="2023-05-10T00:37:02.064" v="133" actId="20577"/>
        <pc:sldMkLst>
          <pc:docMk/>
          <pc:sldMk cId="140090287" sldId="2147479113"/>
        </pc:sldMkLst>
        <pc:spChg chg="mod">
          <ac:chgData name="Jessie Hwang" userId="85f2306c-fd56-49d2-8dff-e96751c6f345" providerId="ADAL" clId="{65082301-810B-4B74-8E78-5EF650DB3312}" dt="2023-05-10T00:37:02.064" v="133" actId="20577"/>
          <ac:spMkLst>
            <pc:docMk/>
            <pc:sldMk cId="140090287" sldId="2147479113"/>
            <ac:spMk id="46" creationId="{00000000-0000-0000-0000-000000000000}"/>
          </ac:spMkLst>
        </pc:spChg>
      </pc:sldChg>
      <pc:sldChg chg="modSp mod">
        <pc:chgData name="Jessie Hwang" userId="85f2306c-fd56-49d2-8dff-e96751c6f345" providerId="ADAL" clId="{65082301-810B-4B74-8E78-5EF650DB3312}" dt="2023-05-23T15:10:06.530" v="388" actId="20577"/>
        <pc:sldMkLst>
          <pc:docMk/>
          <pc:sldMk cId="3048871821" sldId="2147480073"/>
        </pc:sldMkLst>
        <pc:spChg chg="mod">
          <ac:chgData name="Jessie Hwang" userId="85f2306c-fd56-49d2-8dff-e96751c6f345" providerId="ADAL" clId="{65082301-810B-4B74-8E78-5EF650DB3312}" dt="2023-05-23T15:10:06.530" v="388" actId="20577"/>
          <ac:spMkLst>
            <pc:docMk/>
            <pc:sldMk cId="3048871821" sldId="2147480073"/>
            <ac:spMk id="2" creationId="{8B487DE0-7908-4AE9-BFF2-24F6D7B86BA9}"/>
          </ac:spMkLst>
        </pc:spChg>
      </pc:sldChg>
      <pc:sldChg chg="addSp delSp modSp add mod">
        <pc:chgData name="Jessie Hwang" userId="85f2306c-fd56-49d2-8dff-e96751c6f345" providerId="ADAL" clId="{65082301-810B-4B74-8E78-5EF650DB3312}" dt="2023-05-23T15:27:39.332" v="436" actId="108"/>
        <pc:sldMkLst>
          <pc:docMk/>
          <pc:sldMk cId="1832184590" sldId="2147480074"/>
        </pc:sldMkLst>
        <pc:spChg chg="del mod">
          <ac:chgData name="Jessie Hwang" userId="85f2306c-fd56-49d2-8dff-e96751c6f345" providerId="ADAL" clId="{65082301-810B-4B74-8E78-5EF650DB3312}" dt="2023-05-17T00:05:51.025" v="251" actId="478"/>
          <ac:spMkLst>
            <pc:docMk/>
            <pc:sldMk cId="1832184590" sldId="2147480074"/>
            <ac:spMk id="3" creationId="{C5694C34-0BD5-43CF-BD41-DE9B2D904D86}"/>
          </ac:spMkLst>
        </pc:spChg>
        <pc:spChg chg="add mod">
          <ac:chgData name="Jessie Hwang" userId="85f2306c-fd56-49d2-8dff-e96751c6f345" providerId="ADAL" clId="{65082301-810B-4B74-8E78-5EF650DB3312}" dt="2023-05-17T00:12:08.685" v="381" actId="1076"/>
          <ac:spMkLst>
            <pc:docMk/>
            <pc:sldMk cId="1832184590" sldId="2147480074"/>
            <ac:spMk id="9" creationId="{6F7F9D9D-BC2E-2B95-D667-3771B36DF0AD}"/>
          </ac:spMkLst>
        </pc:spChg>
        <pc:spChg chg="add mod">
          <ac:chgData name="Jessie Hwang" userId="85f2306c-fd56-49d2-8dff-e96751c6f345" providerId="ADAL" clId="{65082301-810B-4B74-8E78-5EF650DB3312}" dt="2023-05-17T00:12:08.685" v="381" actId="1076"/>
          <ac:spMkLst>
            <pc:docMk/>
            <pc:sldMk cId="1832184590" sldId="2147480074"/>
            <ac:spMk id="10" creationId="{ED404723-A98F-AFDB-C4DB-EE1FD1623EB5}"/>
          </ac:spMkLst>
        </pc:spChg>
        <pc:spChg chg="add mod">
          <ac:chgData name="Jessie Hwang" userId="85f2306c-fd56-49d2-8dff-e96751c6f345" providerId="ADAL" clId="{65082301-810B-4B74-8E78-5EF650DB3312}" dt="2023-05-23T15:27:39.332" v="436" actId="108"/>
          <ac:spMkLst>
            <pc:docMk/>
            <pc:sldMk cId="1832184590" sldId="2147480074"/>
            <ac:spMk id="11" creationId="{7DC7F940-63BA-55D0-AC74-40B9E3E5A202}"/>
          </ac:spMkLst>
        </pc:spChg>
      </pc:sldChg>
      <pc:sldChg chg="modSp mod">
        <pc:chgData name="Jessie Hwang" userId="85f2306c-fd56-49d2-8dff-e96751c6f345" providerId="ADAL" clId="{65082301-810B-4B74-8E78-5EF650DB3312}" dt="2023-05-23T15:13:37.239" v="430" actId="20577"/>
        <pc:sldMkLst>
          <pc:docMk/>
          <pc:sldMk cId="4039505690" sldId="2147480075"/>
        </pc:sldMkLst>
        <pc:spChg chg="mod">
          <ac:chgData name="Jessie Hwang" userId="85f2306c-fd56-49d2-8dff-e96751c6f345" providerId="ADAL" clId="{65082301-810B-4B74-8E78-5EF650DB3312}" dt="2023-05-23T15:13:28.219" v="428" actId="20577"/>
          <ac:spMkLst>
            <pc:docMk/>
            <pc:sldMk cId="4039505690" sldId="2147480075"/>
            <ac:spMk id="2" creationId="{8B487DE0-7908-4AE9-BFF2-24F6D7B86BA9}"/>
          </ac:spMkLst>
        </pc:spChg>
        <pc:spChg chg="mod">
          <ac:chgData name="Jessie Hwang" userId="85f2306c-fd56-49d2-8dff-e96751c6f345" providerId="ADAL" clId="{65082301-810B-4B74-8E78-5EF650DB3312}" dt="2023-05-23T15:13:37.239" v="430" actId="20577"/>
          <ac:spMkLst>
            <pc:docMk/>
            <pc:sldMk cId="4039505690" sldId="2147480075"/>
            <ac:spMk id="4" creationId="{6DDD9564-F30B-D343-8052-157620E262DD}"/>
          </ac:spMkLst>
        </pc:spChg>
      </pc:sldChg>
      <pc:sldChg chg="modSp mod">
        <pc:chgData name="Jessie Hwang" userId="85f2306c-fd56-49d2-8dff-e96751c6f345" providerId="ADAL" clId="{65082301-810B-4B74-8E78-5EF650DB3312}" dt="2023-05-23T15:13:22.013" v="427" actId="1076"/>
        <pc:sldMkLst>
          <pc:docMk/>
          <pc:sldMk cId="1786602670" sldId="2147480076"/>
        </pc:sldMkLst>
        <pc:spChg chg="mod">
          <ac:chgData name="Jessie Hwang" userId="85f2306c-fd56-49d2-8dff-e96751c6f345" providerId="ADAL" clId="{65082301-810B-4B74-8E78-5EF650DB3312}" dt="2023-05-23T15:13:22.013" v="427" actId="1076"/>
          <ac:spMkLst>
            <pc:docMk/>
            <pc:sldMk cId="1786602670" sldId="2147480076"/>
            <ac:spMk id="2" creationId="{8B487DE0-7908-4AE9-BFF2-24F6D7B86BA9}"/>
          </ac:spMkLst>
        </pc:spChg>
      </pc:sldChg>
      <pc:sldChg chg="modSp mod">
        <pc:chgData name="Jessie Hwang" userId="85f2306c-fd56-49d2-8dff-e96751c6f345" providerId="ADAL" clId="{65082301-810B-4B74-8E78-5EF650DB3312}" dt="2023-05-23T15:12:44.059" v="421" actId="20577"/>
        <pc:sldMkLst>
          <pc:docMk/>
          <pc:sldMk cId="3005060392" sldId="2147480077"/>
        </pc:sldMkLst>
        <pc:spChg chg="mod">
          <ac:chgData name="Jessie Hwang" userId="85f2306c-fd56-49d2-8dff-e96751c6f345" providerId="ADAL" clId="{65082301-810B-4B74-8E78-5EF650DB3312}" dt="2023-05-23T15:12:33.983" v="420" actId="20577"/>
          <ac:spMkLst>
            <pc:docMk/>
            <pc:sldMk cId="3005060392" sldId="2147480077"/>
            <ac:spMk id="2" creationId="{8B487DE0-7908-4AE9-BFF2-24F6D7B86BA9}"/>
          </ac:spMkLst>
        </pc:spChg>
        <pc:spChg chg="mod">
          <ac:chgData name="Jessie Hwang" userId="85f2306c-fd56-49d2-8dff-e96751c6f345" providerId="ADAL" clId="{65082301-810B-4B74-8E78-5EF650DB3312}" dt="2023-05-23T15:12:44.059" v="421" actId="20577"/>
          <ac:spMkLst>
            <pc:docMk/>
            <pc:sldMk cId="3005060392" sldId="2147480077"/>
            <ac:spMk id="4" creationId="{6DDD9564-F30B-D343-8052-157620E262DD}"/>
          </ac:spMkLst>
        </pc:spChg>
      </pc:sldChg>
      <pc:sldChg chg="modSp mod">
        <pc:chgData name="Jessie Hwang" userId="85f2306c-fd56-49d2-8dff-e96751c6f345" providerId="ADAL" clId="{65082301-810B-4B74-8E78-5EF650DB3312}" dt="2023-05-23T15:11:33.054" v="396" actId="14100"/>
        <pc:sldMkLst>
          <pc:docMk/>
          <pc:sldMk cId="554579037" sldId="2147480078"/>
        </pc:sldMkLst>
        <pc:spChg chg="mod">
          <ac:chgData name="Jessie Hwang" userId="85f2306c-fd56-49d2-8dff-e96751c6f345" providerId="ADAL" clId="{65082301-810B-4B74-8E78-5EF650DB3312}" dt="2023-05-23T15:11:33.054" v="396" actId="14100"/>
          <ac:spMkLst>
            <pc:docMk/>
            <pc:sldMk cId="554579037" sldId="2147480078"/>
            <ac:spMk id="2" creationId="{8B487DE0-7908-4AE9-BFF2-24F6D7B86BA9}"/>
          </ac:spMkLst>
        </pc:spChg>
      </pc:sldChg>
    </pc:docChg>
  </pc:docChgLst>
  <pc:docChgLst>
    <pc:chgData name="Tiffany Lee" userId="cd7e1fae-29b8-4ea8-ae33-0ba64a0f6d58" providerId="ADAL" clId="{0B078FD6-D9EA-47E0-B355-1FF2F3C61226}"/>
    <pc:docChg chg="undo custSel addSld modSld sldOrd modSection">
      <pc:chgData name="Tiffany Lee" userId="cd7e1fae-29b8-4ea8-ae33-0ba64a0f6d58" providerId="ADAL" clId="{0B078FD6-D9EA-47E0-B355-1FF2F3C61226}" dt="2023-05-23T23:52:45.834" v="2340" actId="729"/>
      <pc:docMkLst>
        <pc:docMk/>
      </pc:docMkLst>
      <pc:sldChg chg="mod modShow">
        <pc:chgData name="Tiffany Lee" userId="cd7e1fae-29b8-4ea8-ae33-0ba64a0f6d58" providerId="ADAL" clId="{0B078FD6-D9EA-47E0-B355-1FF2F3C61226}" dt="2023-05-23T23:52:34.610" v="2339" actId="729"/>
        <pc:sldMkLst>
          <pc:docMk/>
          <pc:sldMk cId="4245355414" sldId="343"/>
        </pc:sldMkLst>
      </pc:sldChg>
      <pc:sldChg chg="mod modShow">
        <pc:chgData name="Tiffany Lee" userId="cd7e1fae-29b8-4ea8-ae33-0ba64a0f6d58" providerId="ADAL" clId="{0B078FD6-D9EA-47E0-B355-1FF2F3C61226}" dt="2023-05-23T23:52:45.834" v="2340" actId="729"/>
        <pc:sldMkLst>
          <pc:docMk/>
          <pc:sldMk cId="1920604615" sldId="345"/>
        </pc:sldMkLst>
      </pc:sldChg>
      <pc:sldChg chg="modSp mod">
        <pc:chgData name="Tiffany Lee" userId="cd7e1fae-29b8-4ea8-ae33-0ba64a0f6d58" providerId="ADAL" clId="{0B078FD6-D9EA-47E0-B355-1FF2F3C61226}" dt="2023-05-23T14:59:12.139" v="2336" actId="20577"/>
        <pc:sldMkLst>
          <pc:docMk/>
          <pc:sldMk cId="4144815866" sldId="1831"/>
        </pc:sldMkLst>
        <pc:spChg chg="mod">
          <ac:chgData name="Tiffany Lee" userId="cd7e1fae-29b8-4ea8-ae33-0ba64a0f6d58" providerId="ADAL" clId="{0B078FD6-D9EA-47E0-B355-1FF2F3C61226}" dt="2023-05-23T14:59:12.139" v="2336" actId="20577"/>
          <ac:spMkLst>
            <pc:docMk/>
            <pc:sldMk cId="4144815866" sldId="1831"/>
            <ac:spMk id="4" creationId="{C92F00AA-CA86-AD4C-8F6C-E492BF085A71}"/>
          </ac:spMkLst>
        </pc:spChg>
      </pc:sldChg>
      <pc:sldChg chg="modSp mod">
        <pc:chgData name="Tiffany Lee" userId="cd7e1fae-29b8-4ea8-ae33-0ba64a0f6d58" providerId="ADAL" clId="{0B078FD6-D9EA-47E0-B355-1FF2F3C61226}" dt="2023-05-23T06:32:55.354" v="2324" actId="20577"/>
        <pc:sldMkLst>
          <pc:docMk/>
          <pc:sldMk cId="2562594773" sldId="2147468667"/>
        </pc:sldMkLst>
        <pc:spChg chg="mod">
          <ac:chgData name="Tiffany Lee" userId="cd7e1fae-29b8-4ea8-ae33-0ba64a0f6d58" providerId="ADAL" clId="{0B078FD6-D9EA-47E0-B355-1FF2F3C61226}" dt="2023-05-23T06:32:55.354" v="2324" actId="20577"/>
          <ac:spMkLst>
            <pc:docMk/>
            <pc:sldMk cId="2562594773" sldId="2147468667"/>
            <ac:spMk id="2" creationId="{863128B4-242F-EF53-1711-D25A4A7D57E8}"/>
          </ac:spMkLst>
        </pc:spChg>
      </pc:sldChg>
      <pc:sldChg chg="addSp delSp modSp mod">
        <pc:chgData name="Tiffany Lee" userId="cd7e1fae-29b8-4ea8-ae33-0ba64a0f6d58" providerId="ADAL" clId="{0B078FD6-D9EA-47E0-B355-1FF2F3C61226}" dt="2023-05-23T05:32:53.038" v="922" actId="20577"/>
        <pc:sldMkLst>
          <pc:docMk/>
          <pc:sldMk cId="84700989" sldId="2147471460"/>
        </pc:sldMkLst>
        <pc:spChg chg="mod">
          <ac:chgData name="Tiffany Lee" userId="cd7e1fae-29b8-4ea8-ae33-0ba64a0f6d58" providerId="ADAL" clId="{0B078FD6-D9EA-47E0-B355-1FF2F3C61226}" dt="2023-05-23T05:32:53.038" v="922" actId="20577"/>
          <ac:spMkLst>
            <pc:docMk/>
            <pc:sldMk cId="84700989" sldId="2147471460"/>
            <ac:spMk id="2" creationId="{8B487DE0-7908-4AE9-BFF2-24F6D7B86BA9}"/>
          </ac:spMkLst>
        </pc:spChg>
        <pc:spChg chg="mod">
          <ac:chgData name="Tiffany Lee" userId="cd7e1fae-29b8-4ea8-ae33-0ba64a0f6d58" providerId="ADAL" clId="{0B078FD6-D9EA-47E0-B355-1FF2F3C61226}" dt="2023-05-23T05:32:29.701" v="919" actId="255"/>
          <ac:spMkLst>
            <pc:docMk/>
            <pc:sldMk cId="84700989" sldId="2147471460"/>
            <ac:spMk id="4" creationId="{6DDD9564-F30B-D343-8052-157620E262DD}"/>
          </ac:spMkLst>
        </pc:spChg>
        <pc:picChg chg="del">
          <ac:chgData name="Tiffany Lee" userId="cd7e1fae-29b8-4ea8-ae33-0ba64a0f6d58" providerId="ADAL" clId="{0B078FD6-D9EA-47E0-B355-1FF2F3C61226}" dt="2023-05-23T05:31:00.273" v="899" actId="478"/>
          <ac:picMkLst>
            <pc:docMk/>
            <pc:sldMk cId="84700989" sldId="2147471460"/>
            <ac:picMk id="5" creationId="{124ED871-002F-BB99-D326-51037A2EE8B0}"/>
          </ac:picMkLst>
        </pc:picChg>
        <pc:picChg chg="add mod">
          <ac:chgData name="Tiffany Lee" userId="cd7e1fae-29b8-4ea8-ae33-0ba64a0f6d58" providerId="ADAL" clId="{0B078FD6-D9EA-47E0-B355-1FF2F3C61226}" dt="2023-05-23T05:31:39.112" v="905" actId="1076"/>
          <ac:picMkLst>
            <pc:docMk/>
            <pc:sldMk cId="84700989" sldId="2147471460"/>
            <ac:picMk id="6" creationId="{A62B510D-7C09-3E1F-CEA1-0F99B5A1DCE4}"/>
          </ac:picMkLst>
        </pc:picChg>
      </pc:sldChg>
      <pc:sldChg chg="mod modShow">
        <pc:chgData name="Tiffany Lee" userId="cd7e1fae-29b8-4ea8-ae33-0ba64a0f6d58" providerId="ADAL" clId="{0B078FD6-D9EA-47E0-B355-1FF2F3C61226}" dt="2023-05-23T23:52:30.224" v="2338" actId="729"/>
        <pc:sldMkLst>
          <pc:docMk/>
          <pc:sldMk cId="2923367334" sldId="2147478584"/>
        </pc:sldMkLst>
      </pc:sldChg>
      <pc:sldChg chg="modSp mod">
        <pc:chgData name="Tiffany Lee" userId="cd7e1fae-29b8-4ea8-ae33-0ba64a0f6d58" providerId="ADAL" clId="{0B078FD6-D9EA-47E0-B355-1FF2F3C61226}" dt="2023-05-23T15:00:04.650" v="2337" actId="20577"/>
        <pc:sldMkLst>
          <pc:docMk/>
          <pc:sldMk cId="3732157974" sldId="2147479111"/>
        </pc:sldMkLst>
        <pc:spChg chg="mod">
          <ac:chgData name="Tiffany Lee" userId="cd7e1fae-29b8-4ea8-ae33-0ba64a0f6d58" providerId="ADAL" clId="{0B078FD6-D9EA-47E0-B355-1FF2F3C61226}" dt="2023-05-23T06:35:48.474" v="2334" actId="2711"/>
          <ac:spMkLst>
            <pc:docMk/>
            <pc:sldMk cId="3732157974" sldId="2147479111"/>
            <ac:spMk id="2" creationId="{E3C13E37-8BBE-20BF-B37D-EA2BC2CB2EE3}"/>
          </ac:spMkLst>
        </pc:spChg>
        <pc:spChg chg="mod">
          <ac:chgData name="Tiffany Lee" userId="cd7e1fae-29b8-4ea8-ae33-0ba64a0f6d58" providerId="ADAL" clId="{0B078FD6-D9EA-47E0-B355-1FF2F3C61226}" dt="2023-05-23T15:00:04.650" v="2337" actId="20577"/>
          <ac:spMkLst>
            <pc:docMk/>
            <pc:sldMk cId="3732157974" sldId="2147479111"/>
            <ac:spMk id="46" creationId="{00000000-0000-0000-0000-000000000000}"/>
          </ac:spMkLst>
        </pc:spChg>
      </pc:sldChg>
      <pc:sldChg chg="addSp delSp modSp mod">
        <pc:chgData name="Tiffany Lee" userId="cd7e1fae-29b8-4ea8-ae33-0ba64a0f6d58" providerId="ADAL" clId="{0B078FD6-D9EA-47E0-B355-1FF2F3C61226}" dt="2023-05-22T16:35:31.226" v="898" actId="12"/>
        <pc:sldMkLst>
          <pc:docMk/>
          <pc:sldMk cId="3048871821" sldId="2147480073"/>
        </pc:sldMkLst>
        <pc:spChg chg="mod">
          <ac:chgData name="Tiffany Lee" userId="cd7e1fae-29b8-4ea8-ae33-0ba64a0f6d58" providerId="ADAL" clId="{0B078FD6-D9EA-47E0-B355-1FF2F3C61226}" dt="2023-05-22T16:35:31.226" v="898" actId="12"/>
          <ac:spMkLst>
            <pc:docMk/>
            <pc:sldMk cId="3048871821" sldId="2147480073"/>
            <ac:spMk id="2" creationId="{8B487DE0-7908-4AE9-BFF2-24F6D7B86BA9}"/>
          </ac:spMkLst>
        </pc:spChg>
        <pc:spChg chg="mod">
          <ac:chgData name="Tiffany Lee" userId="cd7e1fae-29b8-4ea8-ae33-0ba64a0f6d58" providerId="ADAL" clId="{0B078FD6-D9EA-47E0-B355-1FF2F3C61226}" dt="2023-05-22T16:30:15.883" v="752" actId="20577"/>
          <ac:spMkLst>
            <pc:docMk/>
            <pc:sldMk cId="3048871821" sldId="2147480073"/>
            <ac:spMk id="4" creationId="{6DDD9564-F30B-D343-8052-157620E262DD}"/>
          </ac:spMkLst>
        </pc:spChg>
        <pc:spChg chg="mod">
          <ac:chgData name="Tiffany Lee" userId="cd7e1fae-29b8-4ea8-ae33-0ba64a0f6d58" providerId="ADAL" clId="{0B078FD6-D9EA-47E0-B355-1FF2F3C61226}" dt="2023-05-22T16:30:29.185" v="761" actId="20577"/>
          <ac:spMkLst>
            <pc:docMk/>
            <pc:sldMk cId="3048871821" sldId="2147480073"/>
            <ac:spMk id="8" creationId="{446B8DD8-2365-4043-892B-CA2E6E4EFB35}"/>
          </ac:spMkLst>
        </pc:spChg>
        <pc:picChg chg="del">
          <ac:chgData name="Tiffany Lee" userId="cd7e1fae-29b8-4ea8-ae33-0ba64a0f6d58" providerId="ADAL" clId="{0B078FD6-D9EA-47E0-B355-1FF2F3C61226}" dt="2023-05-22T16:18:06.627" v="0" actId="478"/>
          <ac:picMkLst>
            <pc:docMk/>
            <pc:sldMk cId="3048871821" sldId="2147480073"/>
            <ac:picMk id="5" creationId="{67172080-75EB-97BD-32F3-003E9BF33FB3}"/>
          </ac:picMkLst>
        </pc:picChg>
        <pc:picChg chg="add mod">
          <ac:chgData name="Tiffany Lee" userId="cd7e1fae-29b8-4ea8-ae33-0ba64a0f6d58" providerId="ADAL" clId="{0B078FD6-D9EA-47E0-B355-1FF2F3C61226}" dt="2023-05-22T16:18:35.828" v="7" actId="14100"/>
          <ac:picMkLst>
            <pc:docMk/>
            <pc:sldMk cId="3048871821" sldId="2147480073"/>
            <ac:picMk id="6" creationId="{926DF1F5-9AD2-EB05-652A-DAB45677320A}"/>
          </ac:picMkLst>
        </pc:picChg>
      </pc:sldChg>
      <pc:sldChg chg="addSp delSp modSp add mod">
        <pc:chgData name="Tiffany Lee" userId="cd7e1fae-29b8-4ea8-ae33-0ba64a0f6d58" providerId="ADAL" clId="{0B078FD6-D9EA-47E0-B355-1FF2F3C61226}" dt="2023-05-23T05:48:13.431" v="960" actId="20577"/>
        <pc:sldMkLst>
          <pc:docMk/>
          <pc:sldMk cId="4039505690" sldId="2147480075"/>
        </pc:sldMkLst>
        <pc:spChg chg="mod">
          <ac:chgData name="Tiffany Lee" userId="cd7e1fae-29b8-4ea8-ae33-0ba64a0f6d58" providerId="ADAL" clId="{0B078FD6-D9EA-47E0-B355-1FF2F3C61226}" dt="2023-05-23T05:48:13.431" v="960" actId="20577"/>
          <ac:spMkLst>
            <pc:docMk/>
            <pc:sldMk cId="4039505690" sldId="2147480075"/>
            <ac:spMk id="2" creationId="{8B487DE0-7908-4AE9-BFF2-24F6D7B86BA9}"/>
          </ac:spMkLst>
        </pc:spChg>
        <pc:spChg chg="mod">
          <ac:chgData name="Tiffany Lee" userId="cd7e1fae-29b8-4ea8-ae33-0ba64a0f6d58" providerId="ADAL" clId="{0B078FD6-D9EA-47E0-B355-1FF2F3C61226}" dt="2023-05-23T05:47:50.303" v="934" actId="255"/>
          <ac:spMkLst>
            <pc:docMk/>
            <pc:sldMk cId="4039505690" sldId="2147480075"/>
            <ac:spMk id="4" creationId="{6DDD9564-F30B-D343-8052-157620E262DD}"/>
          </ac:spMkLst>
        </pc:spChg>
        <pc:picChg chg="add mod">
          <ac:chgData name="Tiffany Lee" userId="cd7e1fae-29b8-4ea8-ae33-0ba64a0f6d58" providerId="ADAL" clId="{0B078FD6-D9EA-47E0-B355-1FF2F3C61226}" dt="2023-05-23T05:47:25.003" v="931" actId="1076"/>
          <ac:picMkLst>
            <pc:docMk/>
            <pc:sldMk cId="4039505690" sldId="2147480075"/>
            <ac:picMk id="5" creationId="{1924E5B8-44B0-7906-9D51-DBFB08DDAE2F}"/>
          </ac:picMkLst>
        </pc:picChg>
        <pc:picChg chg="del">
          <ac:chgData name="Tiffany Lee" userId="cd7e1fae-29b8-4ea8-ae33-0ba64a0f6d58" providerId="ADAL" clId="{0B078FD6-D9EA-47E0-B355-1FF2F3C61226}" dt="2023-05-23T05:46:55.190" v="924" actId="478"/>
          <ac:picMkLst>
            <pc:docMk/>
            <pc:sldMk cId="4039505690" sldId="2147480075"/>
            <ac:picMk id="6" creationId="{A62B510D-7C09-3E1F-CEA1-0F99B5A1DCE4}"/>
          </ac:picMkLst>
        </pc:picChg>
      </pc:sldChg>
      <pc:sldChg chg="addSp delSp modSp add mod ord">
        <pc:chgData name="Tiffany Lee" userId="cd7e1fae-29b8-4ea8-ae33-0ba64a0f6d58" providerId="ADAL" clId="{0B078FD6-D9EA-47E0-B355-1FF2F3C61226}" dt="2023-05-23T06:21:32.432" v="2293" actId="20577"/>
        <pc:sldMkLst>
          <pc:docMk/>
          <pc:sldMk cId="1786602670" sldId="2147480076"/>
        </pc:sldMkLst>
        <pc:spChg chg="mod">
          <ac:chgData name="Tiffany Lee" userId="cd7e1fae-29b8-4ea8-ae33-0ba64a0f6d58" providerId="ADAL" clId="{0B078FD6-D9EA-47E0-B355-1FF2F3C61226}" dt="2023-05-23T06:21:32.432" v="2293" actId="20577"/>
          <ac:spMkLst>
            <pc:docMk/>
            <pc:sldMk cId="1786602670" sldId="2147480076"/>
            <ac:spMk id="2" creationId="{8B487DE0-7908-4AE9-BFF2-24F6D7B86BA9}"/>
          </ac:spMkLst>
        </pc:spChg>
        <pc:spChg chg="mod">
          <ac:chgData name="Tiffany Lee" userId="cd7e1fae-29b8-4ea8-ae33-0ba64a0f6d58" providerId="ADAL" clId="{0B078FD6-D9EA-47E0-B355-1FF2F3C61226}" dt="2023-05-23T06:00:57.408" v="1502" actId="1076"/>
          <ac:spMkLst>
            <pc:docMk/>
            <pc:sldMk cId="1786602670" sldId="2147480076"/>
            <ac:spMk id="4" creationId="{6DDD9564-F30B-D343-8052-157620E262DD}"/>
          </ac:spMkLst>
        </pc:spChg>
        <pc:picChg chg="del">
          <ac:chgData name="Tiffany Lee" userId="cd7e1fae-29b8-4ea8-ae33-0ba64a0f6d58" providerId="ADAL" clId="{0B078FD6-D9EA-47E0-B355-1FF2F3C61226}" dt="2023-05-23T05:53:44.909" v="962" actId="478"/>
          <ac:picMkLst>
            <pc:docMk/>
            <pc:sldMk cId="1786602670" sldId="2147480076"/>
            <ac:picMk id="5" creationId="{1924E5B8-44B0-7906-9D51-DBFB08DDAE2F}"/>
          </ac:picMkLst>
        </pc:picChg>
        <pc:picChg chg="add mod">
          <ac:chgData name="Tiffany Lee" userId="cd7e1fae-29b8-4ea8-ae33-0ba64a0f6d58" providerId="ADAL" clId="{0B078FD6-D9EA-47E0-B355-1FF2F3C61226}" dt="2023-05-23T05:54:07.035" v="967" actId="1076"/>
          <ac:picMkLst>
            <pc:docMk/>
            <pc:sldMk cId="1786602670" sldId="2147480076"/>
            <ac:picMk id="6" creationId="{E6034AB2-158D-F5F4-FCC8-CC445C334624}"/>
          </ac:picMkLst>
        </pc:picChg>
      </pc:sldChg>
      <pc:sldChg chg="addSp delSp modSp add mod">
        <pc:chgData name="Tiffany Lee" userId="cd7e1fae-29b8-4ea8-ae33-0ba64a0f6d58" providerId="ADAL" clId="{0B078FD6-D9EA-47E0-B355-1FF2F3C61226}" dt="2023-05-23T06:25:15.969" v="2314" actId="1076"/>
        <pc:sldMkLst>
          <pc:docMk/>
          <pc:sldMk cId="3005060392" sldId="2147480077"/>
        </pc:sldMkLst>
        <pc:spChg chg="mod">
          <ac:chgData name="Tiffany Lee" userId="cd7e1fae-29b8-4ea8-ae33-0ba64a0f6d58" providerId="ADAL" clId="{0B078FD6-D9EA-47E0-B355-1FF2F3C61226}" dt="2023-05-23T06:25:15.969" v="2314" actId="1076"/>
          <ac:spMkLst>
            <pc:docMk/>
            <pc:sldMk cId="3005060392" sldId="2147480077"/>
            <ac:spMk id="2" creationId="{8B487DE0-7908-4AE9-BFF2-24F6D7B86BA9}"/>
          </ac:spMkLst>
        </pc:spChg>
        <pc:spChg chg="mod">
          <ac:chgData name="Tiffany Lee" userId="cd7e1fae-29b8-4ea8-ae33-0ba64a0f6d58" providerId="ADAL" clId="{0B078FD6-D9EA-47E0-B355-1FF2F3C61226}" dt="2023-05-23T06:07:47.638" v="1578" actId="20577"/>
          <ac:spMkLst>
            <pc:docMk/>
            <pc:sldMk cId="3005060392" sldId="2147480077"/>
            <ac:spMk id="4" creationId="{6DDD9564-F30B-D343-8052-157620E262DD}"/>
          </ac:spMkLst>
        </pc:spChg>
        <pc:picChg chg="del">
          <ac:chgData name="Tiffany Lee" userId="cd7e1fae-29b8-4ea8-ae33-0ba64a0f6d58" providerId="ADAL" clId="{0B078FD6-D9EA-47E0-B355-1FF2F3C61226}" dt="2023-05-23T06:06:57.203" v="1507" actId="478"/>
          <ac:picMkLst>
            <pc:docMk/>
            <pc:sldMk cId="3005060392" sldId="2147480077"/>
            <ac:picMk id="5" creationId="{1924E5B8-44B0-7906-9D51-DBFB08DDAE2F}"/>
          </ac:picMkLst>
        </pc:picChg>
        <pc:picChg chg="add mod">
          <ac:chgData name="Tiffany Lee" userId="cd7e1fae-29b8-4ea8-ae33-0ba64a0f6d58" providerId="ADAL" clId="{0B078FD6-D9EA-47E0-B355-1FF2F3C61226}" dt="2023-05-23T06:07:07.809" v="1512" actId="1076"/>
          <ac:picMkLst>
            <pc:docMk/>
            <pc:sldMk cId="3005060392" sldId="2147480077"/>
            <ac:picMk id="6" creationId="{D0B9B1AF-1390-3922-8545-A12FEF8D6287}"/>
          </ac:picMkLst>
        </pc:picChg>
      </pc:sldChg>
      <pc:sldChg chg="addSp delSp modSp add mod">
        <pc:chgData name="Tiffany Lee" userId="cd7e1fae-29b8-4ea8-ae33-0ba64a0f6d58" providerId="ADAL" clId="{0B078FD6-D9EA-47E0-B355-1FF2F3C61226}" dt="2023-05-23T06:26:34.192" v="2323" actId="1076"/>
        <pc:sldMkLst>
          <pc:docMk/>
          <pc:sldMk cId="554579037" sldId="2147480078"/>
        </pc:sldMkLst>
        <pc:spChg chg="mod">
          <ac:chgData name="Tiffany Lee" userId="cd7e1fae-29b8-4ea8-ae33-0ba64a0f6d58" providerId="ADAL" clId="{0B078FD6-D9EA-47E0-B355-1FF2F3C61226}" dt="2023-05-23T06:24:46.977" v="2309" actId="20577"/>
          <ac:spMkLst>
            <pc:docMk/>
            <pc:sldMk cId="554579037" sldId="2147480078"/>
            <ac:spMk id="2" creationId="{8B487DE0-7908-4AE9-BFF2-24F6D7B86BA9}"/>
          </ac:spMkLst>
        </pc:spChg>
        <pc:spChg chg="mod">
          <ac:chgData name="Tiffany Lee" userId="cd7e1fae-29b8-4ea8-ae33-0ba64a0f6d58" providerId="ADAL" clId="{0B078FD6-D9EA-47E0-B355-1FF2F3C61226}" dt="2023-05-23T06:23:22.473" v="2294" actId="2711"/>
          <ac:spMkLst>
            <pc:docMk/>
            <pc:sldMk cId="554579037" sldId="2147480078"/>
            <ac:spMk id="4" creationId="{6DDD9564-F30B-D343-8052-157620E262DD}"/>
          </ac:spMkLst>
        </pc:spChg>
        <pc:picChg chg="del">
          <ac:chgData name="Tiffany Lee" userId="cd7e1fae-29b8-4ea8-ae33-0ba64a0f6d58" providerId="ADAL" clId="{0B078FD6-D9EA-47E0-B355-1FF2F3C61226}" dt="2023-05-23T06:25:56.696" v="2315" actId="478"/>
          <ac:picMkLst>
            <pc:docMk/>
            <pc:sldMk cId="554579037" sldId="2147480078"/>
            <ac:picMk id="5" creationId="{1924E5B8-44B0-7906-9D51-DBFB08DDAE2F}"/>
          </ac:picMkLst>
        </pc:picChg>
        <pc:picChg chg="add mod">
          <ac:chgData name="Tiffany Lee" userId="cd7e1fae-29b8-4ea8-ae33-0ba64a0f6d58" providerId="ADAL" clId="{0B078FD6-D9EA-47E0-B355-1FF2F3C61226}" dt="2023-05-23T06:26:34.192" v="2323" actId="1076"/>
          <ac:picMkLst>
            <pc:docMk/>
            <pc:sldMk cId="554579037" sldId="2147480078"/>
            <ac:picMk id="6" creationId="{77B71EE3-AA99-E787-B3FD-CEA300ABFF07}"/>
          </ac:picMkLst>
        </pc:picChg>
      </pc:sldChg>
    </pc:docChg>
  </pc:docChgLst>
  <pc:docChgLst>
    <pc:chgData name="Samer Baroudi" userId="4fe9f403-e326-4d42-ae8f-f06ef9096e5d" providerId="ADAL" clId="{86C75D15-4E1A-49F6-9B99-FD5E7EF1FD51}"/>
    <pc:docChg chg="sldOrd">
      <pc:chgData name="Samer Baroudi" userId="4fe9f403-e326-4d42-ae8f-f06ef9096e5d" providerId="ADAL" clId="{86C75D15-4E1A-49F6-9B99-FD5E7EF1FD51}" dt="2023-05-08T23:21:45.484" v="0" actId="20578"/>
      <pc:docMkLst>
        <pc:docMk/>
      </pc:docMkLst>
      <pc:sldChg chg="ord">
        <pc:chgData name="Samer Baroudi" userId="4fe9f403-e326-4d42-ae8f-f06ef9096e5d" providerId="ADAL" clId="{86C75D15-4E1A-49F6-9B99-FD5E7EF1FD51}" dt="2023-05-08T23:21:45.484" v="0" actId="20578"/>
        <pc:sldMkLst>
          <pc:docMk/>
          <pc:sldMk cId="2208998014" sldId="2147468687"/>
        </pc:sldMkLst>
      </pc:sldChg>
    </pc:docChg>
  </pc:docChgLst>
  <pc:docChgLst>
    <pc:chgData name="Tiffany Lee" userId="S::tifflee@microsoft.com::cd7e1fae-29b8-4ea8-ae33-0ba64a0f6d58" providerId="AD" clId="Web-{34B50ADA-CE11-9B8E-F2A5-4FFE2ACA44B8}"/>
    <pc:docChg chg="modSld addSection modSection">
      <pc:chgData name="Tiffany Lee" userId="S::tifflee@microsoft.com::cd7e1fae-29b8-4ea8-ae33-0ba64a0f6d58" providerId="AD" clId="Web-{34B50ADA-CE11-9B8E-F2A5-4FFE2ACA44B8}" dt="2023-05-02T22:28:27.024" v="20" actId="20577"/>
      <pc:docMkLst>
        <pc:docMk/>
      </pc:docMkLst>
      <pc:sldChg chg="modSp">
        <pc:chgData name="Tiffany Lee" userId="S::tifflee@microsoft.com::cd7e1fae-29b8-4ea8-ae33-0ba64a0f6d58" providerId="AD" clId="Web-{34B50ADA-CE11-9B8E-F2A5-4FFE2ACA44B8}" dt="2023-05-02T22:28:06.258" v="18" actId="20577"/>
        <pc:sldMkLst>
          <pc:docMk/>
          <pc:sldMk cId="3519897348" sldId="1822"/>
        </pc:sldMkLst>
        <pc:spChg chg="mod">
          <ac:chgData name="Tiffany Lee" userId="S::tifflee@microsoft.com::cd7e1fae-29b8-4ea8-ae33-0ba64a0f6d58" providerId="AD" clId="Web-{34B50ADA-CE11-9B8E-F2A5-4FFE2ACA44B8}" dt="2023-05-02T22:28:06.258" v="18" actId="20577"/>
          <ac:spMkLst>
            <pc:docMk/>
            <pc:sldMk cId="3519897348" sldId="1822"/>
            <ac:spMk id="10" creationId="{88085A11-B108-024E-8018-DC075E2BF9FD}"/>
          </ac:spMkLst>
        </pc:spChg>
      </pc:sldChg>
      <pc:sldChg chg="modSp">
        <pc:chgData name="Tiffany Lee" userId="S::tifflee@microsoft.com::cd7e1fae-29b8-4ea8-ae33-0ba64a0f6d58" providerId="AD" clId="Web-{34B50ADA-CE11-9B8E-F2A5-4FFE2ACA44B8}" dt="2023-05-02T22:27:50.429" v="13" actId="20577"/>
        <pc:sldMkLst>
          <pc:docMk/>
          <pc:sldMk cId="4144815866" sldId="1831"/>
        </pc:sldMkLst>
        <pc:spChg chg="mod">
          <ac:chgData name="Tiffany Lee" userId="S::tifflee@microsoft.com::cd7e1fae-29b8-4ea8-ae33-0ba64a0f6d58" providerId="AD" clId="Web-{34B50ADA-CE11-9B8E-F2A5-4FFE2ACA44B8}" dt="2023-05-02T22:27:50.429" v="13" actId="20577"/>
          <ac:spMkLst>
            <pc:docMk/>
            <pc:sldMk cId="4144815866" sldId="1831"/>
            <ac:spMk id="4" creationId="{C92F00AA-CA86-AD4C-8F6C-E492BF085A71}"/>
          </ac:spMkLst>
        </pc:spChg>
      </pc:sldChg>
      <pc:sldChg chg="modSp">
        <pc:chgData name="Tiffany Lee" userId="S::tifflee@microsoft.com::cd7e1fae-29b8-4ea8-ae33-0ba64a0f6d58" providerId="AD" clId="Web-{34B50ADA-CE11-9B8E-F2A5-4FFE2ACA44B8}" dt="2023-05-02T22:28:27.024" v="20" actId="20577"/>
        <pc:sldMkLst>
          <pc:docMk/>
          <pc:sldMk cId="2562594773" sldId="2147468667"/>
        </pc:sldMkLst>
        <pc:spChg chg="mod">
          <ac:chgData name="Tiffany Lee" userId="S::tifflee@microsoft.com::cd7e1fae-29b8-4ea8-ae33-0ba64a0f6d58" providerId="AD" clId="Web-{34B50ADA-CE11-9B8E-F2A5-4FFE2ACA44B8}" dt="2023-05-02T22:28:27.024" v="20" actId="20577"/>
          <ac:spMkLst>
            <pc:docMk/>
            <pc:sldMk cId="2562594773" sldId="2147468667"/>
            <ac:spMk id="2" creationId="{863128B4-242F-EF53-1711-D25A4A7D57E8}"/>
          </ac:spMkLst>
        </pc:spChg>
      </pc:sldChg>
      <pc:sldChg chg="modSp">
        <pc:chgData name="Tiffany Lee" userId="S::tifflee@microsoft.com::cd7e1fae-29b8-4ea8-ae33-0ba64a0f6d58" providerId="AD" clId="Web-{34B50ADA-CE11-9B8E-F2A5-4FFE2ACA44B8}" dt="2023-05-02T22:28:02.226" v="16" actId="20577"/>
        <pc:sldMkLst>
          <pc:docMk/>
          <pc:sldMk cId="2208998014" sldId="2147468687"/>
        </pc:sldMkLst>
        <pc:spChg chg="mod">
          <ac:chgData name="Tiffany Lee" userId="S::tifflee@microsoft.com::cd7e1fae-29b8-4ea8-ae33-0ba64a0f6d58" providerId="AD" clId="Web-{34B50ADA-CE11-9B8E-F2A5-4FFE2ACA44B8}" dt="2023-05-02T22:28:02.226" v="16" actId="20577"/>
          <ac:spMkLst>
            <pc:docMk/>
            <pc:sldMk cId="2208998014" sldId="2147468687"/>
            <ac:spMk id="5" creationId="{D5087D83-A467-4E43-A8CF-BB7A204A1E2F}"/>
          </ac:spMkLst>
        </pc:spChg>
      </pc:sldChg>
    </pc:docChg>
  </pc:docChgLst>
  <pc:docChgLst>
    <pc:chgData name="Mohammad Akram" userId="0ccb73cc-0555-4c21-a417-357d5f3f10b5" providerId="ADAL" clId="{4F0E9781-2662-964F-93EB-BCC811D46F45}"/>
    <pc:docChg chg="addSld delSld modSld modSection">
      <pc:chgData name="Mohammad Akram" userId="0ccb73cc-0555-4c21-a417-357d5f3f10b5" providerId="ADAL" clId="{4F0E9781-2662-964F-93EB-BCC811D46F45}" dt="2023-05-23T23:59:01.374" v="19" actId="2696"/>
      <pc:docMkLst>
        <pc:docMk/>
      </pc:docMkLst>
      <pc:sldChg chg="del">
        <pc:chgData name="Mohammad Akram" userId="0ccb73cc-0555-4c21-a417-357d5f3f10b5" providerId="ADAL" clId="{4F0E9781-2662-964F-93EB-BCC811D46F45}" dt="2023-05-23T23:59:01.274" v="8" actId="2696"/>
        <pc:sldMkLst>
          <pc:docMk/>
          <pc:sldMk cId="4245355414" sldId="343"/>
        </pc:sldMkLst>
      </pc:sldChg>
      <pc:sldChg chg="del">
        <pc:chgData name="Mohammad Akram" userId="0ccb73cc-0555-4c21-a417-357d5f3f10b5" providerId="ADAL" clId="{4F0E9781-2662-964F-93EB-BCC811D46F45}" dt="2023-05-23T23:59:01.280" v="9" actId="2696"/>
        <pc:sldMkLst>
          <pc:docMk/>
          <pc:sldMk cId="1920604615" sldId="345"/>
        </pc:sldMkLst>
      </pc:sldChg>
      <pc:sldChg chg="del">
        <pc:chgData name="Mohammad Akram" userId="0ccb73cc-0555-4c21-a417-357d5f3f10b5" providerId="ADAL" clId="{4F0E9781-2662-964F-93EB-BCC811D46F45}" dt="2023-05-23T23:59:01.373" v="18" actId="2696"/>
        <pc:sldMkLst>
          <pc:docMk/>
          <pc:sldMk cId="1278309296" sldId="346"/>
        </pc:sldMkLst>
      </pc:sldChg>
      <pc:sldChg chg="del">
        <pc:chgData name="Mohammad Akram" userId="0ccb73cc-0555-4c21-a417-357d5f3f10b5" providerId="ADAL" clId="{4F0E9781-2662-964F-93EB-BCC811D46F45}" dt="2023-05-23T23:59:01.314" v="11" actId="2696"/>
        <pc:sldMkLst>
          <pc:docMk/>
          <pc:sldMk cId="1121364685" sldId="2147469054"/>
        </pc:sldMkLst>
      </pc:sldChg>
      <pc:sldChg chg="del">
        <pc:chgData name="Mohammad Akram" userId="0ccb73cc-0555-4c21-a417-357d5f3f10b5" providerId="ADAL" clId="{4F0E9781-2662-964F-93EB-BCC811D46F45}" dt="2023-05-23T23:59:01.297" v="10" actId="2696"/>
        <pc:sldMkLst>
          <pc:docMk/>
          <pc:sldMk cId="3108569397" sldId="2147469055"/>
        </pc:sldMkLst>
      </pc:sldChg>
      <pc:sldChg chg="del">
        <pc:chgData name="Mohammad Akram" userId="0ccb73cc-0555-4c21-a417-357d5f3f10b5" providerId="ADAL" clId="{4F0E9781-2662-964F-93EB-BCC811D46F45}" dt="2023-05-23T23:59:01.320" v="12" actId="2696"/>
        <pc:sldMkLst>
          <pc:docMk/>
          <pc:sldMk cId="4085831709" sldId="2147469056"/>
        </pc:sldMkLst>
      </pc:sldChg>
      <pc:sldChg chg="del">
        <pc:chgData name="Mohammad Akram" userId="0ccb73cc-0555-4c21-a417-357d5f3f10b5" providerId="ADAL" clId="{4F0E9781-2662-964F-93EB-BCC811D46F45}" dt="2023-05-23T23:59:01.327" v="13" actId="2696"/>
        <pc:sldMkLst>
          <pc:docMk/>
          <pc:sldMk cId="321230725" sldId="2147469065"/>
        </pc:sldMkLst>
      </pc:sldChg>
      <pc:sldChg chg="add del">
        <pc:chgData name="Mohammad Akram" userId="0ccb73cc-0555-4c21-a417-357d5f3f10b5" providerId="ADAL" clId="{4F0E9781-2662-964F-93EB-BCC811D46F45}" dt="2023-05-10T18:39:28.735" v="2"/>
        <pc:sldMkLst>
          <pc:docMk/>
          <pc:sldMk cId="2338100589" sldId="2147478580"/>
        </pc:sldMkLst>
      </pc:sldChg>
      <pc:sldChg chg="add del">
        <pc:chgData name="Mohammad Akram" userId="0ccb73cc-0555-4c21-a417-357d5f3f10b5" providerId="ADAL" clId="{4F0E9781-2662-964F-93EB-BCC811D46F45}" dt="2023-05-10T18:39:28.735" v="2"/>
        <pc:sldMkLst>
          <pc:docMk/>
          <pc:sldMk cId="1068470072" sldId="2147478581"/>
        </pc:sldMkLst>
      </pc:sldChg>
      <pc:sldChg chg="addSp delSp modSp add del mod">
        <pc:chgData name="Mohammad Akram" userId="0ccb73cc-0555-4c21-a417-357d5f3f10b5" providerId="ADAL" clId="{4F0E9781-2662-964F-93EB-BCC811D46F45}" dt="2023-05-23T22:34:56.735" v="6"/>
        <pc:sldMkLst>
          <pc:docMk/>
          <pc:sldMk cId="302082915" sldId="2147478582"/>
        </pc:sldMkLst>
        <pc:spChg chg="add del mod">
          <ac:chgData name="Mohammad Akram" userId="0ccb73cc-0555-4c21-a417-357d5f3f10b5" providerId="ADAL" clId="{4F0E9781-2662-964F-93EB-BCC811D46F45}" dt="2023-05-23T22:34:56.735" v="6"/>
          <ac:spMkLst>
            <pc:docMk/>
            <pc:sldMk cId="302082915" sldId="2147478582"/>
            <ac:spMk id="2" creationId="{96930CDC-EEE0-BC76-9E71-0063E5B175F3}"/>
          </ac:spMkLst>
        </pc:spChg>
      </pc:sldChg>
      <pc:sldChg chg="add del">
        <pc:chgData name="Mohammad Akram" userId="0ccb73cc-0555-4c21-a417-357d5f3f10b5" providerId="ADAL" clId="{4F0E9781-2662-964F-93EB-BCC811D46F45}" dt="2023-05-10T18:39:28.735" v="2"/>
        <pc:sldMkLst>
          <pc:docMk/>
          <pc:sldMk cId="2238876385" sldId="2147478583"/>
        </pc:sldMkLst>
      </pc:sldChg>
      <pc:sldChg chg="del">
        <pc:chgData name="Mohammad Akram" userId="0ccb73cc-0555-4c21-a417-357d5f3f10b5" providerId="ADAL" clId="{4F0E9781-2662-964F-93EB-BCC811D46F45}" dt="2023-05-23T23:59:01.266" v="7" actId="2696"/>
        <pc:sldMkLst>
          <pc:docMk/>
          <pc:sldMk cId="2923367334" sldId="2147478584"/>
        </pc:sldMkLst>
      </pc:sldChg>
      <pc:sldChg chg="del">
        <pc:chgData name="Mohammad Akram" userId="0ccb73cc-0555-4c21-a417-357d5f3f10b5" providerId="ADAL" clId="{4F0E9781-2662-964F-93EB-BCC811D46F45}" dt="2023-05-23T23:59:01.336" v="15" actId="2696"/>
        <pc:sldMkLst>
          <pc:docMk/>
          <pc:sldMk cId="752126907" sldId="2147478874"/>
        </pc:sldMkLst>
      </pc:sldChg>
      <pc:sldChg chg="del">
        <pc:chgData name="Mohammad Akram" userId="0ccb73cc-0555-4c21-a417-357d5f3f10b5" providerId="ADAL" clId="{4F0E9781-2662-964F-93EB-BCC811D46F45}" dt="2023-05-23T23:59:01.340" v="16" actId="2696"/>
        <pc:sldMkLst>
          <pc:docMk/>
          <pc:sldMk cId="1852140267" sldId="2147478875"/>
        </pc:sldMkLst>
      </pc:sldChg>
      <pc:sldChg chg="del">
        <pc:chgData name="Mohammad Akram" userId="0ccb73cc-0555-4c21-a417-357d5f3f10b5" providerId="ADAL" clId="{4F0E9781-2662-964F-93EB-BCC811D46F45}" dt="2023-05-23T23:59:01.366" v="17" actId="2696"/>
        <pc:sldMkLst>
          <pc:docMk/>
          <pc:sldMk cId="4282802410" sldId="2147478876"/>
        </pc:sldMkLst>
      </pc:sldChg>
      <pc:sldChg chg="modSp mod">
        <pc:chgData name="Mohammad Akram" userId="0ccb73cc-0555-4c21-a417-357d5f3f10b5" providerId="ADAL" clId="{4F0E9781-2662-964F-93EB-BCC811D46F45}" dt="2023-05-23T14:58:38.461" v="3" actId="20577"/>
        <pc:sldMkLst>
          <pc:docMk/>
          <pc:sldMk cId="3732157974" sldId="2147479111"/>
        </pc:sldMkLst>
        <pc:spChg chg="mod">
          <ac:chgData name="Mohammad Akram" userId="0ccb73cc-0555-4c21-a417-357d5f3f10b5" providerId="ADAL" clId="{4F0E9781-2662-964F-93EB-BCC811D46F45}" dt="2023-05-23T14:58:38.461" v="3" actId="20577"/>
          <ac:spMkLst>
            <pc:docMk/>
            <pc:sldMk cId="3732157974" sldId="2147479111"/>
            <ac:spMk id="2" creationId="{E3C13E37-8BBE-20BF-B37D-EA2BC2CB2EE3}"/>
          </ac:spMkLst>
        </pc:spChg>
      </pc:sldChg>
      <pc:sldMasterChg chg="delSldLayout">
        <pc:chgData name="Mohammad Akram" userId="0ccb73cc-0555-4c21-a417-357d5f3f10b5" providerId="ADAL" clId="{4F0E9781-2662-964F-93EB-BCC811D46F45}" dt="2023-05-23T23:59:01.374" v="19" actId="2696"/>
        <pc:sldMasterMkLst>
          <pc:docMk/>
          <pc:sldMasterMk cId="3776377133" sldId="2147483830"/>
        </pc:sldMasterMkLst>
        <pc:sldLayoutChg chg="del">
          <pc:chgData name="Mohammad Akram" userId="0ccb73cc-0555-4c21-a417-357d5f3f10b5" providerId="ADAL" clId="{4F0E9781-2662-964F-93EB-BCC811D46F45}" dt="2023-05-23T23:59:01.374" v="19" actId="2696"/>
          <pc:sldLayoutMkLst>
            <pc:docMk/>
            <pc:sldMasterMk cId="3776377133" sldId="2147483830"/>
            <pc:sldLayoutMk cId="717864627" sldId="2147483847"/>
          </pc:sldLayoutMkLst>
        </pc:sldLayoutChg>
        <pc:sldLayoutChg chg="del">
          <pc:chgData name="Mohammad Akram" userId="0ccb73cc-0555-4c21-a417-357d5f3f10b5" providerId="ADAL" clId="{4F0E9781-2662-964F-93EB-BCC811D46F45}" dt="2023-05-23T23:59:01.328" v="14" actId="2696"/>
          <pc:sldLayoutMkLst>
            <pc:docMk/>
            <pc:sldMasterMk cId="3776377133" sldId="2147483830"/>
            <pc:sldLayoutMk cId="4260310692" sldId="2147483848"/>
          </pc:sldLayoutMkLst>
        </pc:sldLayoutChg>
      </pc:sldMasterChg>
    </pc:docChg>
  </pc:docChgLst>
  <pc:docChgLst>
    <pc:chgData name="Lu Han" userId="58a74d8d-ccb1-480f-979d-7d2997808d9e" providerId="ADAL" clId="{BC1CFAE2-7D17-491B-AB9C-24A76D4D61FB}"/>
    <pc:docChg chg="addSld delSld modSld modSection">
      <pc:chgData name="Lu Han" userId="58a74d8d-ccb1-480f-979d-7d2997808d9e" providerId="ADAL" clId="{BC1CFAE2-7D17-491B-AB9C-24A76D4D61FB}" dt="2023-05-23T20:58:06.105" v="3"/>
      <pc:docMkLst>
        <pc:docMk/>
      </pc:docMkLst>
      <pc:sldChg chg="add">
        <pc:chgData name="Lu Han" userId="58a74d8d-ccb1-480f-979d-7d2997808d9e" providerId="ADAL" clId="{BC1CFAE2-7D17-491B-AB9C-24A76D4D61FB}" dt="2023-05-23T20:58:06.105" v="3"/>
        <pc:sldMkLst>
          <pc:docMk/>
          <pc:sldMk cId="4245355414" sldId="343"/>
        </pc:sldMkLst>
      </pc:sldChg>
      <pc:sldChg chg="add">
        <pc:chgData name="Lu Han" userId="58a74d8d-ccb1-480f-979d-7d2997808d9e" providerId="ADAL" clId="{BC1CFAE2-7D17-491B-AB9C-24A76D4D61FB}" dt="2023-05-23T20:58:06.105" v="3"/>
        <pc:sldMkLst>
          <pc:docMk/>
          <pc:sldMk cId="1920604615" sldId="345"/>
        </pc:sldMkLst>
      </pc:sldChg>
      <pc:sldChg chg="add">
        <pc:chgData name="Lu Han" userId="58a74d8d-ccb1-480f-979d-7d2997808d9e" providerId="ADAL" clId="{BC1CFAE2-7D17-491B-AB9C-24A76D4D61FB}" dt="2023-05-23T20:58:06.105" v="3"/>
        <pc:sldMkLst>
          <pc:docMk/>
          <pc:sldMk cId="1278309296" sldId="346"/>
        </pc:sldMkLst>
      </pc:sldChg>
      <pc:sldChg chg="add">
        <pc:chgData name="Lu Han" userId="58a74d8d-ccb1-480f-979d-7d2997808d9e" providerId="ADAL" clId="{BC1CFAE2-7D17-491B-AB9C-24A76D4D61FB}" dt="2023-05-23T20:58:06.105" v="3"/>
        <pc:sldMkLst>
          <pc:docMk/>
          <pc:sldMk cId="1121364685" sldId="2147469054"/>
        </pc:sldMkLst>
      </pc:sldChg>
      <pc:sldChg chg="add">
        <pc:chgData name="Lu Han" userId="58a74d8d-ccb1-480f-979d-7d2997808d9e" providerId="ADAL" clId="{BC1CFAE2-7D17-491B-AB9C-24A76D4D61FB}" dt="2023-05-23T20:58:06.105" v="3"/>
        <pc:sldMkLst>
          <pc:docMk/>
          <pc:sldMk cId="3108569397" sldId="2147469055"/>
        </pc:sldMkLst>
      </pc:sldChg>
      <pc:sldChg chg="add">
        <pc:chgData name="Lu Han" userId="58a74d8d-ccb1-480f-979d-7d2997808d9e" providerId="ADAL" clId="{BC1CFAE2-7D17-491B-AB9C-24A76D4D61FB}" dt="2023-05-23T20:58:06.105" v="3"/>
        <pc:sldMkLst>
          <pc:docMk/>
          <pc:sldMk cId="4085831709" sldId="2147469056"/>
        </pc:sldMkLst>
      </pc:sldChg>
      <pc:sldChg chg="add">
        <pc:chgData name="Lu Han" userId="58a74d8d-ccb1-480f-979d-7d2997808d9e" providerId="ADAL" clId="{BC1CFAE2-7D17-491B-AB9C-24A76D4D61FB}" dt="2023-05-23T20:58:06.105" v="3"/>
        <pc:sldMkLst>
          <pc:docMk/>
          <pc:sldMk cId="321230725" sldId="2147469065"/>
        </pc:sldMkLst>
      </pc:sldChg>
      <pc:sldChg chg="add">
        <pc:chgData name="Lu Han" userId="58a74d8d-ccb1-480f-979d-7d2997808d9e" providerId="ADAL" clId="{BC1CFAE2-7D17-491B-AB9C-24A76D4D61FB}" dt="2023-05-23T15:44:21.463" v="1"/>
        <pc:sldMkLst>
          <pc:docMk/>
          <pc:sldMk cId="2923367334" sldId="2147478584"/>
        </pc:sldMkLst>
      </pc:sldChg>
      <pc:sldChg chg="add">
        <pc:chgData name="Lu Han" userId="58a74d8d-ccb1-480f-979d-7d2997808d9e" providerId="ADAL" clId="{BC1CFAE2-7D17-491B-AB9C-24A76D4D61FB}" dt="2023-05-23T20:58:06.105" v="3"/>
        <pc:sldMkLst>
          <pc:docMk/>
          <pc:sldMk cId="752126907" sldId="2147478874"/>
        </pc:sldMkLst>
      </pc:sldChg>
      <pc:sldChg chg="add">
        <pc:chgData name="Lu Han" userId="58a74d8d-ccb1-480f-979d-7d2997808d9e" providerId="ADAL" clId="{BC1CFAE2-7D17-491B-AB9C-24A76D4D61FB}" dt="2023-05-23T20:58:06.105" v="3"/>
        <pc:sldMkLst>
          <pc:docMk/>
          <pc:sldMk cId="1852140267" sldId="2147478875"/>
        </pc:sldMkLst>
      </pc:sldChg>
      <pc:sldChg chg="add">
        <pc:chgData name="Lu Han" userId="58a74d8d-ccb1-480f-979d-7d2997808d9e" providerId="ADAL" clId="{BC1CFAE2-7D17-491B-AB9C-24A76D4D61FB}" dt="2023-05-23T20:58:06.105" v="3"/>
        <pc:sldMkLst>
          <pc:docMk/>
          <pc:sldMk cId="4282802410" sldId="2147478876"/>
        </pc:sldMkLst>
      </pc:sldChg>
      <pc:sldChg chg="new del">
        <pc:chgData name="Lu Han" userId="58a74d8d-ccb1-480f-979d-7d2997808d9e" providerId="ADAL" clId="{BC1CFAE2-7D17-491B-AB9C-24A76D4D61FB}" dt="2023-05-23T15:44:23.199" v="2" actId="47"/>
        <pc:sldMkLst>
          <pc:docMk/>
          <pc:sldMk cId="1643379089" sldId="214748007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F7A6AA-CA5A-4521-8FE8-6A49AF48DEB0}" type="datetimeFigureOut">
              <a:rPr lang="en-US" smtClean="0"/>
              <a:t>5/23/2023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6CBCE5-A29B-416B-93B7-E5D4968E003C}" type="slidenum">
              <a:rPr lang="en-US" smtClean="0"/>
              <a:t>‹#›</a:t>
            </a:fld>
            <a:endParaRPr lang="en-US"/>
          </a:p>
        </p:txBody>
      </p:sp>
    </p:spTree>
    <p:extLst>
      <p:ext uri="{BB962C8B-B14F-4D97-AF65-F5344CB8AC3E}">
        <p14:creationId xmlns:p14="http://schemas.microsoft.com/office/powerpoint/2010/main" val="571944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microsoft.com/en-us/microsoft-365/blog/2022/09/22/empower-and-energize-employees-with-microsoft-viva/"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248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325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0" name="Date Placeholder 9"/>
          <p:cNvSpPr>
            <a:spLocks noGrp="1"/>
          </p:cNvSpPr>
          <p:nvPr>
            <p:ph type="dt"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E5EC2A6-9D89-4911-95D4-0DE18A28FC2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5/23/2023 4:59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174ABA70-51F8-4325-8476-2DC89285D588}"/>
              </a:ext>
            </a:extLst>
          </p:cNvPr>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848ADEC1-AB43-422E-A1B6-E4D66A7EF7D8}"/>
              </a:ext>
            </a:extLst>
          </p:cNvPr>
          <p:cNvSpPr>
            <a:spLocks noGrp="1"/>
          </p:cNvSpPr>
          <p:nvPr>
            <p:ph type="hdr" sz="quarter" idx="15"/>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20282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The role of IT is evolving– and shifting focus to get the most out existing investments to understand how technology is being used in the organization to drive business outcomes. The traditional roles and responsibilities of IT remain, </a:t>
            </a:r>
            <a:r>
              <a:rPr lang="en-US" sz="1800" b="0" i="0">
                <a:solidFill>
                  <a:srgbClr val="000000"/>
                </a:solidFill>
                <a:effectLst/>
                <a:latin typeface="Segoe UI" panose="020B0502040204020203" pitchFamily="34" charset="0"/>
              </a:rPr>
              <a:t>but now more than ever, IT leaders need to reduce cost and complexity while empowering a digitally connected and distributed workforce.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a:solidFill>
                <a:srgbClr val="00000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a:solidFill>
                  <a:schemeClr val="tx1"/>
                </a:solidFill>
                <a:effectLst/>
                <a:latin typeface="Segoe UI" panose="020B0502040204020203" pitchFamily="34" charset="0"/>
              </a:rPr>
              <a:t>Microsoft 365 brings together a</a:t>
            </a:r>
            <a:r>
              <a:rPr lang="en-US" sz="2800">
                <a:effectLst/>
                <a:latin typeface="Calibri" panose="020F0502020204030204" pitchFamily="34" charset="0"/>
                <a:ea typeface="Calibri" panose="020F0502020204030204" pitchFamily="34" charset="0"/>
                <a:cs typeface="Times New Roman" panose="02020603050405020304" pitchFamily="18" charset="0"/>
              </a:rPr>
              <a:t> complete, intelligent solution that empowers everyone to be creative and work together, securely.</a:t>
            </a:r>
            <a:r>
              <a:rPr lang="en-US" sz="1800" b="0" i="0">
                <a:solidFill>
                  <a:srgbClr val="000000"/>
                </a:solidFill>
                <a:effectLst/>
                <a:latin typeface="Segoe UI" panose="020B0502040204020203" pitchFamily="34" charset="0"/>
              </a:rPr>
              <a:t> </a:t>
            </a:r>
            <a:endParaRPr lang="en-US" sz="18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Adoption Score supports IT admins and Adoption Specialists in three ways. Firstly, Adoption Score provides visibility to understand how your organization works with Microsoft 365. Second, we provide insights on this data to identify where you can enable improved experiences for the workforce so they can reach their goals quicker and easier than before. Lastly, we want to help you take actions on items that matter to your organization, so the workforce can adopt recommended practices and work smarter when using Microsoft 365.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09DCD-38B9-4CAA-A10D-406D26B567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164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To aid interpretation of Adoption Score insights, a score is given for each Microsoft 365 tenant across eight categories, with a maximum score of 800.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The score is comprised of two main sub-scores: People Experiences, which has five categories, and Technology Experiences, which has three categories. Each category has a key insight that earns a maximum of 100 points.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People experiences in Adoption Score helps you, the IT admin or adoption specialist, understand how the workforce leverages the rich capabilities included in Microsoft 365 and provides guidance on how to get the most out of your Microsoft 365 subscription. By providing insights about how your organization adopts Microsoft 365, users can be reminded about a recommended approach to use one or more products or features, backed by research that save time or effort. We qualify this in a measurable score across five people experience categories – Communication, Meetings, Content Collaboration, Teamwork and Mobility.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367"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The Technology Experiences section allows IT admins to gain further insights into technology areas that can influence your people experiences. </a:t>
            </a:r>
            <a:r>
              <a:rPr lang="en-US" sz="1800"/>
              <a:t>Factors such as endpoint boot times , network throughput and latency, and app currency all contribute to varying degrees to people’s technology experiences and the responsiveness of the apps the user works in. </a:t>
            </a:r>
            <a:r>
              <a:rPr lang="en-US" sz="1800">
                <a:effectLst/>
                <a:latin typeface="Calibri" panose="020F0502020204030204" pitchFamily="34" charset="0"/>
                <a:ea typeface="Calibri" panose="020F0502020204030204" pitchFamily="34" charset="0"/>
                <a:cs typeface="Times New Roman" panose="02020603050405020304" pitchFamily="18" charset="0"/>
              </a:rPr>
              <a:t>Technology experiences are qualified in a measurable score across three categories – Endpoint Analytics, Network Connectivity and Microsoft 365 Apps Health. Ensuring users have optimized endpoints, great connectivity and healthy applications all help to complete the Microsoft 365 experience and lead to improved outcomes for the workforce. </a:t>
            </a:r>
          </a:p>
          <a:p>
            <a:pPr marL="0" marR="0" lvl="0" indent="0" algn="l" defTabSz="914367" rtl="0" eaLnBrk="1" fontAlgn="auto" latinLnBrk="0" hangingPunct="1">
              <a:lnSpc>
                <a:spcPct val="107000"/>
              </a:lnSpc>
              <a:spcBef>
                <a:spcPts val="0"/>
              </a:spcBef>
              <a:spcAft>
                <a:spcPts val="8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367" rtl="0" eaLnBrk="1" fontAlgn="auto" latinLnBrk="0" hangingPunct="1">
              <a:lnSpc>
                <a:spcPct val="107000"/>
              </a:lnSpc>
              <a:spcBef>
                <a:spcPts val="0"/>
              </a:spcBef>
              <a:spcAft>
                <a:spcPts val="800"/>
              </a:spcAft>
              <a:buClrTx/>
              <a:buSzTx/>
              <a:buFontTx/>
              <a:buNone/>
              <a:tabLst/>
              <a:defRPr/>
            </a:pPr>
            <a:r>
              <a:rPr lang="en-US" sz="4800">
                <a:effectLst/>
                <a:latin typeface="Calibri" panose="020F0502020204030204" pitchFamily="34" charset="0"/>
                <a:ea typeface="Calibri" panose="020F0502020204030204" pitchFamily="34" charset="0"/>
                <a:cs typeface="Times New Roman" panose="02020603050405020304" pitchFamily="18" charset="0"/>
              </a:rPr>
              <a:t>These insights are backed by our strengthened commitment to user level privacy. At Microsoft, we believe that data-driven insights are crucial to empowering people and organizations to achieve more. We are also deeply committed to the privacy of every person who uses our products. As part of that commitment, no one in the organization will be able to use Adoption Score to access data about how an individual user is using apps and services in Microsoft 365. Administrators control access to who can see the insights through role-based access controls and empower adoption specialists to </a:t>
            </a:r>
            <a:r>
              <a:rPr lang="en-US" sz="4800">
                <a:latin typeface="SegoeUI"/>
              </a:rPr>
              <a:t>drive digital transformation without visibility into administrative functions.</a:t>
            </a:r>
            <a:endParaRPr lang="en-US" sz="480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sz="4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367" rtl="0" eaLnBrk="1" fontAlgn="auto" latinLnBrk="0" hangingPunct="1">
              <a:lnSpc>
                <a:spcPct val="107000"/>
              </a:lnSpc>
              <a:spcBef>
                <a:spcPts val="0"/>
              </a:spcBef>
              <a:spcAft>
                <a:spcPts val="800"/>
              </a:spcAft>
              <a:buClrTx/>
              <a:buSzTx/>
              <a:buFontTx/>
              <a:buNone/>
              <a:tabLst/>
              <a:defRPr/>
            </a:pPr>
            <a:endParaRPr lang="en-US" sz="4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367" rtl="0" eaLnBrk="1" fontAlgn="auto" latinLnBrk="0" hangingPunct="1">
              <a:lnSpc>
                <a:spcPct val="107000"/>
              </a:lnSpc>
              <a:spcBef>
                <a:spcPts val="0"/>
              </a:spcBef>
              <a:spcAft>
                <a:spcPts val="80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a:effectLst/>
              <a:latin typeface="Calibri" panose="020F0502020204030204" pitchFamily="34" charset="0"/>
              <a:cs typeface="Times New Roman" panose="02020603050405020304" pitchFamily="18" charset="0"/>
            </a:endParaRPr>
          </a:p>
          <a:p>
            <a:pPr marL="0" marR="0" lvl="0" indent="0" algn="l" defTabSz="914367" rtl="0" eaLnBrk="1" fontAlgn="auto" latinLnBrk="0" hangingPunct="1">
              <a:lnSpc>
                <a:spcPct val="90000"/>
              </a:lnSpc>
              <a:spcBef>
                <a:spcPts val="0"/>
              </a:spcBef>
              <a:spcAft>
                <a:spcPts val="588"/>
              </a:spcAft>
              <a:buClr>
                <a:srgbClr val="0078D4"/>
              </a:buClr>
              <a:buSzPct val="90000"/>
              <a:buFont typeface="Wingdings" panose="05000000000000000000" pitchFamily="2" charset="2"/>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a:p>
            <a:endParaRPr lang="en-US" sz="18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09DCD-38B9-4CAA-A10D-406D26B567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196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rPr>
              <a:t>Instead of video embedded into the slide, alternatively add screenshots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09DCD-38B9-4CAA-A10D-406D26B567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852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Calibri" panose="020F0502020204030204" pitchFamily="34" charset="0"/>
                <a:cs typeface="Arial" panose="020B0604020202020204" pitchFamily="34" charset="0"/>
              </a:rPr>
              <a:t>We understand that different parts of your organization have different needs and workstyles, </a:t>
            </a:r>
            <a:r>
              <a:rPr lang="en-US" sz="1800">
                <a:solidFill>
                  <a:srgbClr val="0078D4"/>
                </a:solidFill>
                <a:effectLst/>
                <a:latin typeface="Segoe UI" panose="020B0502040204020203" pitchFamily="34" charset="0"/>
                <a:ea typeface="Calibri" panose="020F0502020204030204" pitchFamily="34" charset="0"/>
                <a:cs typeface="Segoe UI" panose="020B0502040204020203" pitchFamily="34" charset="0"/>
              </a:rPr>
              <a:t>g</a:t>
            </a:r>
            <a:r>
              <a:rPr lang="en-US" sz="1800">
                <a:solidFill>
                  <a:srgbClr val="0078D4"/>
                </a:solidFill>
                <a:latin typeface="Segoe UI" panose="020B0502040204020203" pitchFamily="34" charset="0"/>
                <a:cs typeface="Segoe UI" panose="020B0502040204020203" pitchFamily="34" charset="0"/>
              </a:rPr>
              <a:t>roup level aggregates help you to filter organizational data whilst respecting user-level privacy. </a:t>
            </a:r>
            <a:r>
              <a:rPr lang="en-US" sz="1800">
                <a:effectLst/>
                <a:latin typeface="Calibri" panose="020F0502020204030204" pitchFamily="34" charset="0"/>
                <a:ea typeface="Calibri" panose="020F0502020204030204" pitchFamily="34" charset="0"/>
                <a:cs typeface="Arial" panose="020B0604020202020204" pitchFamily="34" charset="0"/>
              </a:rPr>
              <a:t>To allow you to see nuances in each of your business groups in Adoption Score, we are adding group level aggregates to Communication, Content collaboration, and Mobility, with support for Meetings and Teamwork to follow. This functionality is separate from the messaging capability of Microsoft </a:t>
            </a:r>
            <a:r>
              <a:rPr lang="en-US" sz="18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Viva Amplify</a:t>
            </a:r>
            <a:r>
              <a:rPr lang="en-US" sz="1800">
                <a:effectLst/>
                <a:latin typeface="Calibri" panose="020F0502020204030204" pitchFamily="34" charset="0"/>
                <a:ea typeface="Calibri" panose="020F0502020204030204" pitchFamily="34" charset="0"/>
                <a:cs typeface="Arial" panose="020B0604020202020204" pitchFamily="34" charset="0"/>
              </a:rPr>
              <a:t>, which supports leaders, corporate communications, and HR to effectively communicate at scale.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Calibri" panose="020F0502020204030204" pitchFamily="34" charset="0"/>
                <a:cs typeface="Arial" panose="020B0604020202020204" pitchFamily="34" charset="0"/>
              </a:rPr>
              <a:t>For group level aggregate information to be displayed, the capability must be enabled by a Global Administrator and a minimum of 10 users must be included in a group to help ensure that individual user data is not revealed, part of our ongoing commitment to user level privacy.</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CZ" sz="2800" b="1"/>
              <a:t>funtionality</a:t>
            </a:r>
            <a:br>
              <a:rPr lang="en-CZ" sz="2800" b="1"/>
            </a:br>
            <a:r>
              <a:rPr lang="en-CZ" sz="2800" b="1"/>
              <a:t>F</a:t>
            </a:r>
            <a:r>
              <a:rPr lang="en-GB" sz="2800" b="1" err="1"/>
              <a:t>i</a:t>
            </a:r>
            <a:r>
              <a:rPr lang="en-CZ" sz="2800" b="1"/>
              <a:t>x customer data issues….check what has not been working</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09DCD-38B9-4CAA-A10D-406D26B567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900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0" name="Date Placeholder 9"/>
          <p:cNvSpPr>
            <a:spLocks noGrp="1"/>
          </p:cNvSpPr>
          <p:nvPr>
            <p:ph type="dt"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E5EC2A6-9D89-4911-95D4-0DE18A28FC2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5/23/2023 4:59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174ABA70-51F8-4325-8476-2DC89285D588}"/>
              </a:ext>
            </a:extLst>
          </p:cNvPr>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848ADEC1-AB43-422E-A1B6-E4D66A7EF7D8}"/>
              </a:ext>
            </a:extLst>
          </p:cNvPr>
          <p:cNvSpPr>
            <a:spLocks noGrp="1"/>
          </p:cNvSpPr>
          <p:nvPr>
            <p:ph type="hdr" sz="quarter" idx="15"/>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50906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5/23/2023 4:59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65592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96.6% of GPEFS FTEs are &lt;=I9 and M9</a:t>
            </a:r>
          </a:p>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3791622-DBFC-4709-9439-2C19F45ACC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571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a:t>Introduce Kathy Pepe – Facilitator of Dell wide MS </a:t>
            </a:r>
            <a:r>
              <a:rPr lang="en-US" err="1"/>
              <a:t>PowerPlatform</a:t>
            </a:r>
            <a:r>
              <a:rPr lang="en-US"/>
              <a:t> </a:t>
            </a:r>
            <a:r>
              <a:rPr lang="en-US" err="1"/>
              <a:t>vCoP</a:t>
            </a:r>
            <a:r>
              <a:rPr lang="en-US"/>
              <a:t>. The Strategic planning and gold IP team in EUC (Greg </a:t>
            </a:r>
            <a:r>
              <a:rPr lang="en-US" err="1"/>
              <a:t>Bomsta’s</a:t>
            </a:r>
            <a:r>
              <a:rPr lang="en-US"/>
              <a:t> team), Teams champion, and all around great lady.</a:t>
            </a:r>
          </a:p>
          <a:p>
            <a:pPr marL="228600" indent="-228600">
              <a:buFont typeface="+mj-lt"/>
              <a:buAutoNum type="arabicPeriod"/>
            </a:pPr>
            <a:r>
              <a:rPr lang="en-US"/>
              <a:t>Kathy Key Topics</a:t>
            </a:r>
          </a:p>
          <a:p>
            <a:pPr marL="742950" lvl="1" indent="-228600">
              <a:buFont typeface="+mj-lt"/>
              <a:buAutoNum type="arabicPeriod"/>
            </a:pPr>
            <a:r>
              <a:rPr lang="en-US"/>
              <a:t>Domain – what is the purpose of the community</a:t>
            </a:r>
          </a:p>
          <a:p>
            <a:pPr marL="742950" lvl="1" indent="-228600">
              <a:buFont typeface="+mj-lt"/>
              <a:buAutoNum type="arabicPeriod"/>
            </a:pPr>
            <a:r>
              <a:rPr lang="en-US"/>
              <a:t>Community – who participates </a:t>
            </a:r>
          </a:p>
          <a:p>
            <a:pPr marL="742950" lvl="1" indent="-228600">
              <a:buFont typeface="+mj-lt"/>
              <a:buAutoNum type="arabicPeriod"/>
            </a:pPr>
            <a:r>
              <a:rPr lang="en-US"/>
              <a:t>Practice – Benefits to the person and organization</a:t>
            </a:r>
          </a:p>
        </p:txBody>
      </p:sp>
    </p:spTree>
    <p:extLst>
      <p:ext uri="{BB962C8B-B14F-4D97-AF65-F5344CB8AC3E}">
        <p14:creationId xmlns:p14="http://schemas.microsoft.com/office/powerpoint/2010/main" val="1331373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Date Placeholder 10"/>
          <p:cNvSpPr>
            <a:spLocks noGrp="1"/>
          </p:cNvSpPr>
          <p:nvPr>
            <p:ph type="dt"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0FA674-3C6D-44A2-B283-848CFAAABB51}"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5/23/2023 4:59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4571860-912F-46D4-A5E6-9AA9EBEB8FDA}"/>
              </a:ext>
            </a:extLst>
          </p:cNvPr>
          <p:cNvSpPr>
            <a:spLocks noGrp="1"/>
          </p:cNvSpPr>
          <p:nvPr>
            <p:ph type="ftr" sz="quarter" idx="15"/>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69862593-B652-41C5-86C4-5C91AE5BC7E4}"/>
              </a:ext>
            </a:extLst>
          </p:cNvPr>
          <p:cNvSpPr>
            <a:spLocks noGrp="1"/>
          </p:cNvSpPr>
          <p:nvPr>
            <p:ph type="hd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15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a:t>Introduce Kathy Pepe – Facilitator of Dell wide MS </a:t>
            </a:r>
            <a:r>
              <a:rPr lang="en-US" err="1"/>
              <a:t>PowerPlatform</a:t>
            </a:r>
            <a:r>
              <a:rPr lang="en-US"/>
              <a:t> </a:t>
            </a:r>
            <a:r>
              <a:rPr lang="en-US" err="1"/>
              <a:t>vCoP</a:t>
            </a:r>
            <a:r>
              <a:rPr lang="en-US"/>
              <a:t>. The Strategic planning and gold IP team in EUC (Greg </a:t>
            </a:r>
            <a:r>
              <a:rPr lang="en-US" err="1"/>
              <a:t>Bomsta’s</a:t>
            </a:r>
            <a:r>
              <a:rPr lang="en-US"/>
              <a:t> team), Teams champion, and all around great lady.</a:t>
            </a:r>
          </a:p>
          <a:p>
            <a:pPr marL="228600" indent="-228600">
              <a:buFont typeface="+mj-lt"/>
              <a:buAutoNum type="arabicPeriod"/>
            </a:pPr>
            <a:r>
              <a:rPr lang="en-US"/>
              <a:t>Kathy Key Topics</a:t>
            </a:r>
          </a:p>
          <a:p>
            <a:pPr marL="742950" lvl="1" indent="-228600">
              <a:buFont typeface="+mj-lt"/>
              <a:buAutoNum type="arabicPeriod"/>
            </a:pPr>
            <a:r>
              <a:rPr lang="en-US"/>
              <a:t>Domain – what is the purpose of the community</a:t>
            </a:r>
          </a:p>
          <a:p>
            <a:pPr marL="742950" lvl="1" indent="-228600">
              <a:buFont typeface="+mj-lt"/>
              <a:buAutoNum type="arabicPeriod"/>
            </a:pPr>
            <a:r>
              <a:rPr lang="en-US"/>
              <a:t>Community – who participates </a:t>
            </a:r>
          </a:p>
          <a:p>
            <a:pPr marL="742950" lvl="1" indent="-228600">
              <a:buFont typeface="+mj-lt"/>
              <a:buAutoNum type="arabicPeriod"/>
            </a:pPr>
            <a:r>
              <a:rPr lang="en-US"/>
              <a:t>Practice – Benefits to the person and organization</a:t>
            </a:r>
          </a:p>
        </p:txBody>
      </p:sp>
    </p:spTree>
    <p:extLst>
      <p:ext uri="{BB962C8B-B14F-4D97-AF65-F5344CB8AC3E}">
        <p14:creationId xmlns:p14="http://schemas.microsoft.com/office/powerpoint/2010/main" val="4245722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5/23/2023 4:59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8193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932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0" name="Date Placeholder 9"/>
          <p:cNvSpPr>
            <a:spLocks noGrp="1"/>
          </p:cNvSpPr>
          <p:nvPr>
            <p:ph type="dt"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E5EC2A6-9D89-4911-95D4-0DE18A28FC2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5/23/2023 4:59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174ABA70-51F8-4325-8476-2DC89285D588}"/>
              </a:ext>
            </a:extLst>
          </p:cNvPr>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848ADEC1-AB43-422E-A1B6-E4D66A7EF7D8}"/>
              </a:ext>
            </a:extLst>
          </p:cNvPr>
          <p:cNvSpPr>
            <a:spLocks noGrp="1"/>
          </p:cNvSpPr>
          <p:nvPr>
            <p:ph type="hdr" sz="quarter" idx="15"/>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43767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217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95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34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794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5.jpe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21.jpe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26.jpeg"/><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5.jpe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26.jpeg"/><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31266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429393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543030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232889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421267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4356143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7122466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3495491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0078287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1443633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735566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90725967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71149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9100508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4827748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3181709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21117666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72353174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3944324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2774614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8413025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3534907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3126981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2519032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30427905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13892718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17675390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9154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148289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282619632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3308740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73518240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BB025-692F-3427-0B64-28518F0BAC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1034FD-8879-B576-A92C-0731156129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682199-D2C6-A824-1A32-9FCACB3F753B}"/>
              </a:ext>
            </a:extLst>
          </p:cNvPr>
          <p:cNvSpPr>
            <a:spLocks noGrp="1"/>
          </p:cNvSpPr>
          <p:nvPr>
            <p:ph type="dt" sz="half" idx="10"/>
          </p:nvPr>
        </p:nvSpPr>
        <p:spPr/>
        <p:txBody>
          <a:bodyPr/>
          <a:lstStyle/>
          <a:p>
            <a:fld id="{3C812FA9-9440-4CC5-BEB6-31460813302E}" type="datetimeFigureOut">
              <a:rPr lang="en-US" smtClean="0"/>
              <a:t>5/23/2023</a:t>
            </a:fld>
            <a:endParaRPr lang="en-US"/>
          </a:p>
        </p:txBody>
      </p:sp>
      <p:sp>
        <p:nvSpPr>
          <p:cNvPr id="5" name="Footer Placeholder 4">
            <a:extLst>
              <a:ext uri="{FF2B5EF4-FFF2-40B4-BE49-F238E27FC236}">
                <a16:creationId xmlns:a16="http://schemas.microsoft.com/office/drawing/2014/main" id="{AD421511-59A7-2890-53C1-F056D74C9D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A5B62C-2FFF-62BB-82BF-2B07554C7184}"/>
              </a:ext>
            </a:extLst>
          </p:cNvPr>
          <p:cNvSpPr>
            <a:spLocks noGrp="1"/>
          </p:cNvSpPr>
          <p:nvPr>
            <p:ph type="sldNum" sz="quarter" idx="12"/>
          </p:nvPr>
        </p:nvSpPr>
        <p:spPr/>
        <p:txBody>
          <a:bodyPr/>
          <a:lstStyle/>
          <a:p>
            <a:fld id="{C69297C2-9719-491B-BE06-60DCDCE7F7B1}" type="slidenum">
              <a:rPr lang="en-US" smtClean="0"/>
              <a:t>‹#›</a:t>
            </a:fld>
            <a:endParaRPr lang="en-US"/>
          </a:p>
        </p:txBody>
      </p:sp>
    </p:spTree>
    <p:extLst>
      <p:ext uri="{BB962C8B-B14F-4D97-AF65-F5344CB8AC3E}">
        <p14:creationId xmlns:p14="http://schemas.microsoft.com/office/powerpoint/2010/main" val="42682657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52242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930136565"/>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a:srcRect r="33360"/>
          <a:stretch/>
        </p:blipFill>
        <p:spPr>
          <a:xfrm>
            <a:off x="5343525" y="0"/>
            <a:ext cx="6848475" cy="6858000"/>
          </a:xfrm>
          <a:prstGeom prst="rect">
            <a:avLst/>
          </a:prstGeom>
        </p:spPr>
      </p:pic>
    </p:spTree>
    <p:extLst>
      <p:ext uri="{BB962C8B-B14F-4D97-AF65-F5344CB8AC3E}">
        <p14:creationId xmlns:p14="http://schemas.microsoft.com/office/powerpoint/2010/main" val="35349209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a:srcRect l="10000" r="30085"/>
          <a:stretch/>
        </p:blipFill>
        <p:spPr bwMode="auto">
          <a:xfrm>
            <a:off x="5375649" y="0"/>
            <a:ext cx="6816352" cy="6858000"/>
          </a:xfrm>
          <a:prstGeom prst="rect">
            <a:avLst/>
          </a:prstGeom>
        </p:spPr>
      </p:pic>
    </p:spTree>
    <p:extLst>
      <p:ext uri="{BB962C8B-B14F-4D97-AF65-F5344CB8AC3E}">
        <p14:creationId xmlns:p14="http://schemas.microsoft.com/office/powerpoint/2010/main" val="38323231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034631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863983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26515202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922" t="8425" r="3450" b="10953"/>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1819608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l="322" t="11533" b="4448"/>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1145206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t="34669" b="9081"/>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9005513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3749659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95914615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4254961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3559937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9172538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788971272"/>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2129174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6211842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6356683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7258711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835683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2603348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6114781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4633368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6839585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9041359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372827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524029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87739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6543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356023560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99322360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5843319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5/23/2023</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025615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17747555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Content + Image_Ligh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8CB2AFB-07EC-BF43-B73F-977249E6D260}"/>
              </a:ext>
              <a:ext uri="{C183D7F6-B498-43B3-948B-1728B52AA6E4}">
                <adec:decorative xmlns:adec="http://schemas.microsoft.com/office/drawing/2017/decorative" val="0"/>
              </a:ext>
            </a:extLst>
          </p:cNvPr>
          <p:cNvSpPr>
            <a:spLocks noGrp="1"/>
          </p:cNvSpPr>
          <p:nvPr>
            <p:ph type="pic" sz="quarter" idx="10"/>
          </p:nvPr>
        </p:nvSpPr>
        <p:spPr>
          <a:xfrm>
            <a:off x="4838700" y="1"/>
            <a:ext cx="7353300" cy="6858000"/>
          </a:xfrm>
          <a:solidFill>
            <a:schemeClr val="bg1"/>
          </a:solidFill>
        </p:spPr>
        <p:txBody>
          <a:bodyPr/>
          <a:lstStyle>
            <a:lvl1pPr marL="0" indent="0">
              <a:buNone/>
              <a:defRPr>
                <a:noFill/>
              </a:defRPr>
            </a:lvl1pPr>
          </a:lstStyle>
          <a:p>
            <a:endParaRPr lang="en-US"/>
          </a:p>
        </p:txBody>
      </p:sp>
      <p:sp>
        <p:nvSpPr>
          <p:cNvPr id="2" name="Title 1">
            <a:extLst>
              <a:ext uri="{FF2B5EF4-FFF2-40B4-BE49-F238E27FC236}">
                <a16:creationId xmlns:a16="http://schemas.microsoft.com/office/drawing/2014/main" id="{DB4FA9BA-94BD-AB45-98A2-D07EED26D199}"/>
              </a:ext>
            </a:extLst>
          </p:cNvPr>
          <p:cNvSpPr>
            <a:spLocks noGrp="1"/>
          </p:cNvSpPr>
          <p:nvPr>
            <p:ph type="title"/>
          </p:nvPr>
        </p:nvSpPr>
        <p:spPr>
          <a:xfrm>
            <a:off x="457200" y="1123122"/>
            <a:ext cx="2743200" cy="567566"/>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706A72A2-5CFA-BF4D-A016-F618FE940847}"/>
              </a:ext>
            </a:extLst>
          </p:cNvPr>
          <p:cNvSpPr>
            <a:spLocks noGrp="1"/>
          </p:cNvSpPr>
          <p:nvPr>
            <p:ph sz="half" idx="1"/>
          </p:nvPr>
        </p:nvSpPr>
        <p:spPr>
          <a:xfrm>
            <a:off x="4572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319F2B97-44DC-6C48-AC8A-C259AE1EF49D}"/>
              </a:ext>
              <a:ext uri="{C183D7F6-B498-43B3-948B-1728B52AA6E4}">
                <adec:decorative xmlns:adec="http://schemas.microsoft.com/office/drawing/2017/decorative" val="1"/>
              </a:ext>
            </a:extLst>
          </p:cNvPr>
          <p:cNvSpPr>
            <a:spLocks noGrp="1"/>
          </p:cNvSpPr>
          <p:nvPr>
            <p:ph type="dt" sz="half" idx="11"/>
          </p:nvPr>
        </p:nvSpPr>
        <p:spPr/>
        <p:txBody>
          <a:bodyPr/>
          <a:lstStyle/>
          <a:p>
            <a:fld id="{1E5358D1-79CF-DE4F-A686-B9E8FC8A73FF}" type="datetimeFigureOut">
              <a:rPr lang="en-US" smtClean="0"/>
              <a:pPr/>
              <a:t>5/23/2023</a:t>
            </a:fld>
            <a:endParaRPr lang="en-US"/>
          </a:p>
        </p:txBody>
      </p:sp>
      <p:pic>
        <p:nvPicPr>
          <p:cNvPr id="4" name="Microsoft Logo">
            <a:extLst>
              <a:ext uri="{FF2B5EF4-FFF2-40B4-BE49-F238E27FC236}">
                <a16:creationId xmlns:a16="http://schemas.microsoft.com/office/drawing/2014/main" id="{4057F9AC-72C5-2B54-07C1-3A74838CF2F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302089876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Content - Triple Column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9D84-1874-0443-88E6-E38867CBD2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1B0F32-91D5-FA4F-B634-F15D1C3D9546}"/>
              </a:ext>
            </a:extLst>
          </p:cNvPr>
          <p:cNvSpPr>
            <a:spLocks noGrp="1"/>
          </p:cNvSpPr>
          <p:nvPr>
            <p:ph sz="half" idx="1"/>
          </p:nvPr>
        </p:nvSpPr>
        <p:spPr>
          <a:xfrm>
            <a:off x="4572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68C49CB2-E66C-694E-A6B7-C8FB71D4E452}"/>
              </a:ext>
            </a:extLst>
          </p:cNvPr>
          <p:cNvSpPr>
            <a:spLocks noGrp="1"/>
          </p:cNvSpPr>
          <p:nvPr>
            <p:ph sz="half" idx="11"/>
          </p:nvPr>
        </p:nvSpPr>
        <p:spPr>
          <a:xfrm>
            <a:off x="44958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84840B20-C12D-4341-8583-DDED29510512}"/>
              </a:ext>
            </a:extLst>
          </p:cNvPr>
          <p:cNvSpPr>
            <a:spLocks noGrp="1"/>
          </p:cNvSpPr>
          <p:nvPr>
            <p:ph sz="half" idx="12"/>
          </p:nvPr>
        </p:nvSpPr>
        <p:spPr>
          <a:xfrm>
            <a:off x="85344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30188C83-FADC-1A48-9D96-8C3E7D11257E}"/>
              </a:ext>
              <a:ext uri="{C183D7F6-B498-43B3-948B-1728B52AA6E4}">
                <adec:decorative xmlns:adec="http://schemas.microsoft.com/office/drawing/2017/decorative" val="1"/>
              </a:ext>
            </a:extLst>
          </p:cNvPr>
          <p:cNvSpPr>
            <a:spLocks noGrp="1"/>
          </p:cNvSpPr>
          <p:nvPr>
            <p:ph type="dt" sz="half" idx="13"/>
          </p:nvPr>
        </p:nvSpPr>
        <p:spPr/>
        <p:txBody>
          <a:bodyPr/>
          <a:lstStyle/>
          <a:p>
            <a:fld id="{1E5358D1-79CF-DE4F-A686-B9E8FC8A73FF}" type="datetimeFigureOut">
              <a:rPr lang="en-US" smtClean="0"/>
              <a:pPr/>
              <a:t>5/23/2023</a:t>
            </a:fld>
            <a:endParaRPr lang="en-US"/>
          </a:p>
        </p:txBody>
      </p:sp>
      <p:pic>
        <p:nvPicPr>
          <p:cNvPr id="4" name="Microsoft Logo">
            <a:extLst>
              <a:ext uri="{FF2B5EF4-FFF2-40B4-BE49-F238E27FC236}">
                <a16:creationId xmlns:a16="http://schemas.microsoft.com/office/drawing/2014/main" id="{4B7E80A8-4A25-724C-E7EC-77A0181920C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3848318374"/>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Title_Content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17273-27C5-45C8-B085-61188A1FB17F}"/>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63725E9B-9024-43BA-AEFF-BB6642896FCA}"/>
              </a:ext>
            </a:extLst>
          </p:cNvPr>
          <p:cNvSpPr>
            <a:spLocks noGrp="1"/>
          </p:cNvSpPr>
          <p:nvPr>
            <p:ph sz="quarter" idx="11"/>
          </p:nvPr>
        </p:nvSpPr>
        <p:spPr>
          <a:xfrm>
            <a:off x="457200" y="1819275"/>
            <a:ext cx="112776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DBBF145-C5ED-4311-93FD-695B5D624699}"/>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5/23/2023</a:t>
            </a:fld>
            <a:endParaRPr lang="en-US"/>
          </a:p>
        </p:txBody>
      </p:sp>
      <p:pic>
        <p:nvPicPr>
          <p:cNvPr id="4" name="Microsoft Logo">
            <a:extLst>
              <a:ext uri="{FF2B5EF4-FFF2-40B4-BE49-F238E27FC236}">
                <a16:creationId xmlns:a16="http://schemas.microsoft.com/office/drawing/2014/main" id="{AD134A05-AA95-ACD6-8C0F-3F6B18D2BAC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3209452066"/>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Content - Table_Light">
    <p:bg>
      <p:bgPr>
        <a:solidFill>
          <a:srgbClr val="E8EFFF">
            <a:alpha val="5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509-7A9D-A24D-A478-F7123A7974FE}"/>
              </a:ext>
            </a:extLst>
          </p:cNvPr>
          <p:cNvSpPr>
            <a:spLocks noGrp="1"/>
          </p:cNvSpPr>
          <p:nvPr>
            <p:ph type="title"/>
          </p:nvPr>
        </p:nvSpPr>
        <p:spPr/>
        <p:txBody>
          <a:bodyPr/>
          <a:lstStyle/>
          <a:p>
            <a:r>
              <a:rPr lang="en-US"/>
              <a:t>Click to edit Master title style</a:t>
            </a:r>
          </a:p>
        </p:txBody>
      </p:sp>
      <p:sp>
        <p:nvSpPr>
          <p:cNvPr id="16" name="Content Placeholder 2">
            <a:extLst>
              <a:ext uri="{FF2B5EF4-FFF2-40B4-BE49-F238E27FC236}">
                <a16:creationId xmlns:a16="http://schemas.microsoft.com/office/drawing/2014/main" id="{42223059-CBAB-6847-81BA-AE07634C184D}"/>
              </a:ext>
            </a:extLst>
          </p:cNvPr>
          <p:cNvSpPr>
            <a:spLocks noGrp="1"/>
          </p:cNvSpPr>
          <p:nvPr>
            <p:ph sz="half" idx="1"/>
          </p:nvPr>
        </p:nvSpPr>
        <p:spPr>
          <a:xfrm>
            <a:off x="457200" y="213925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able Placeholder 19">
            <a:extLst>
              <a:ext uri="{FF2B5EF4-FFF2-40B4-BE49-F238E27FC236}">
                <a16:creationId xmlns:a16="http://schemas.microsoft.com/office/drawing/2014/main" id="{B968BB1D-04A1-E54B-B295-5DFC62655459}"/>
              </a:ext>
            </a:extLst>
          </p:cNvPr>
          <p:cNvSpPr>
            <a:spLocks noGrp="1"/>
          </p:cNvSpPr>
          <p:nvPr>
            <p:ph type="tbl" sz="quarter" idx="10"/>
          </p:nvPr>
        </p:nvSpPr>
        <p:spPr>
          <a:xfrm>
            <a:off x="4181475" y="2139950"/>
            <a:ext cx="6701678" cy="3336755"/>
          </a:xfrm>
        </p:spPr>
        <p:txBody>
          <a:bodyPr/>
          <a:lstStyle>
            <a:lvl1pPr>
              <a:defRPr>
                <a:noFill/>
              </a:defRPr>
            </a:lvl1pPr>
          </a:lstStyle>
          <a:p>
            <a:endParaRPr lang="en-US"/>
          </a:p>
        </p:txBody>
      </p:sp>
      <p:sp>
        <p:nvSpPr>
          <p:cNvPr id="3" name="Date Placeholder 2">
            <a:extLst>
              <a:ext uri="{FF2B5EF4-FFF2-40B4-BE49-F238E27FC236}">
                <a16:creationId xmlns:a16="http://schemas.microsoft.com/office/drawing/2014/main" id="{A2A41892-8619-3246-9371-45854448038E}"/>
              </a:ext>
              <a:ext uri="{C183D7F6-B498-43B3-948B-1728B52AA6E4}">
                <adec:decorative xmlns:adec="http://schemas.microsoft.com/office/drawing/2017/decorative" val="1"/>
              </a:ext>
            </a:extLst>
          </p:cNvPr>
          <p:cNvSpPr>
            <a:spLocks noGrp="1"/>
          </p:cNvSpPr>
          <p:nvPr>
            <p:ph type="dt" sz="half" idx="11"/>
          </p:nvPr>
        </p:nvSpPr>
        <p:spPr/>
        <p:txBody>
          <a:bodyPr/>
          <a:lstStyle/>
          <a:p>
            <a:fld id="{1E5358D1-79CF-DE4F-A686-B9E8FC8A73FF}" type="datetimeFigureOut">
              <a:rPr lang="en-US" smtClean="0"/>
              <a:pPr/>
              <a:t>5/23/2023</a:t>
            </a:fld>
            <a:endParaRPr lang="en-US"/>
          </a:p>
        </p:txBody>
      </p:sp>
      <p:pic>
        <p:nvPicPr>
          <p:cNvPr id="4" name="Microsoft Logo">
            <a:extLst>
              <a:ext uri="{FF2B5EF4-FFF2-40B4-BE49-F238E27FC236}">
                <a16:creationId xmlns:a16="http://schemas.microsoft.com/office/drawing/2014/main" id="{27FB6C58-F4A7-3191-5DC4-A316A04D2BA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301379109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Dividing Slide.02_Light">
    <p:bg>
      <p:bgPr>
        <a:solidFill>
          <a:srgbClr val="93D2EE"/>
        </a:solidFill>
        <a:effectLst/>
      </p:bgPr>
    </p:bg>
    <p:spTree>
      <p:nvGrpSpPr>
        <p:cNvPr id="1" name=""/>
        <p:cNvGrpSpPr/>
        <p:nvPr/>
      </p:nvGrpSpPr>
      <p:grpSpPr>
        <a:xfrm>
          <a:off x="0" y="0"/>
          <a:ext cx="0" cy="0"/>
          <a:chOff x="0" y="0"/>
          <a:chExt cx="0" cy="0"/>
        </a:xfrm>
      </p:grpSpPr>
      <p:pic>
        <p:nvPicPr>
          <p:cNvPr id="8" name="Decorative - Art" descr="A picture containing sky, indoor, computer&#10;&#10;Description automatically generated">
            <a:extLst>
              <a:ext uri="{FF2B5EF4-FFF2-40B4-BE49-F238E27FC236}">
                <a16:creationId xmlns:a16="http://schemas.microsoft.com/office/drawing/2014/main" id="{D8E36074-9D52-A748-AB01-7048B1BB7D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2967"/>
          <a:stretch/>
        </p:blipFill>
        <p:spPr>
          <a:xfrm>
            <a:off x="3373395" y="-2554"/>
            <a:ext cx="8818606" cy="6860554"/>
          </a:xfrm>
          <a:prstGeom prst="rect">
            <a:avLst/>
          </a:prstGeom>
        </p:spPr>
      </p:pic>
      <p:sp>
        <p:nvSpPr>
          <p:cNvPr id="10" name="Decorative - Background Color">
            <a:extLst>
              <a:ext uri="{FF2B5EF4-FFF2-40B4-BE49-F238E27FC236}">
                <a16:creationId xmlns:a16="http://schemas.microsoft.com/office/drawing/2014/main" id="{3E4C0E2E-1020-D91B-4598-CA3ABA2403F2}"/>
              </a:ext>
            </a:extLst>
          </p:cNvPr>
          <p:cNvSpPr/>
          <p:nvPr userDrawn="1"/>
        </p:nvSpPr>
        <p:spPr>
          <a:xfrm>
            <a:off x="0" y="0"/>
            <a:ext cx="11430000" cy="6858000"/>
          </a:xfrm>
          <a:prstGeom prst="rect">
            <a:avLst/>
          </a:prstGeom>
          <a:gradFill>
            <a:gsLst>
              <a:gs pos="92000">
                <a:srgbClr val="E8EFFF">
                  <a:alpha val="0"/>
                </a:srgbClr>
              </a:gs>
              <a:gs pos="28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5/23/2023</a:t>
            </a:fld>
            <a:endParaRPr lang="en-US"/>
          </a:p>
        </p:txBody>
      </p:sp>
      <p:sp>
        <p:nvSpPr>
          <p:cNvPr id="2" name="Title 1">
            <a:extLst>
              <a:ext uri="{FF2B5EF4-FFF2-40B4-BE49-F238E27FC236}">
                <a16:creationId xmlns:a16="http://schemas.microsoft.com/office/drawing/2014/main" id="{BF4533DD-B818-9495-D883-0E3EF01789C7}"/>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pic>
        <p:nvPicPr>
          <p:cNvPr id="5" name="Microsoft Logo">
            <a:extLst>
              <a:ext uri="{FF2B5EF4-FFF2-40B4-BE49-F238E27FC236}">
                <a16:creationId xmlns:a16="http://schemas.microsoft.com/office/drawing/2014/main" id="{C8BADFAA-FDA7-ADA6-4C2A-85CC08FCD48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6" name="Text Placeholder 9">
            <a:extLst>
              <a:ext uri="{FF2B5EF4-FFF2-40B4-BE49-F238E27FC236}">
                <a16:creationId xmlns:a16="http://schemas.microsoft.com/office/drawing/2014/main" id="{CA220BDD-D415-97E6-3E48-6CAE491E260D}"/>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3127603407"/>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userDrawn="1">
  <p:cSld name="Dividing Slide_Light">
    <p:bg>
      <p:bgPr>
        <a:solidFill>
          <a:srgbClr val="E8EFFF"/>
        </a:solidFill>
        <a:effectLst/>
      </p:bgPr>
    </p:bg>
    <p:spTree>
      <p:nvGrpSpPr>
        <p:cNvPr id="1" name=""/>
        <p:cNvGrpSpPr/>
        <p:nvPr/>
      </p:nvGrpSpPr>
      <p:grpSpPr>
        <a:xfrm>
          <a:off x="0" y="0"/>
          <a:ext cx="0" cy="0"/>
          <a:chOff x="0" y="0"/>
          <a:chExt cx="0" cy="0"/>
        </a:xfrm>
      </p:grpSpPr>
      <p:pic>
        <p:nvPicPr>
          <p:cNvPr id="6" name="Decorative - Art">
            <a:extLst>
              <a:ext uri="{FF2B5EF4-FFF2-40B4-BE49-F238E27FC236}">
                <a16:creationId xmlns:a16="http://schemas.microsoft.com/office/drawing/2014/main" id="{963E5C88-29F4-E74D-E784-2FC548CC2D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2225"/>
          <a:stretch/>
        </p:blipFill>
        <p:spPr>
          <a:xfrm>
            <a:off x="4317297" y="0"/>
            <a:ext cx="7874703" cy="6855446"/>
          </a:xfrm>
          <a:prstGeom prst="rect">
            <a:avLst/>
          </a:prstGeom>
          <a:effectLst>
            <a:softEdge rad="0"/>
          </a:effectLst>
        </p:spPr>
      </p:pic>
      <p:sp>
        <p:nvSpPr>
          <p:cNvPr id="7" name="Decorative - Background Color">
            <a:extLst>
              <a:ext uri="{FF2B5EF4-FFF2-40B4-BE49-F238E27FC236}">
                <a16:creationId xmlns:a16="http://schemas.microsoft.com/office/drawing/2014/main" id="{A7E0C8D9-388F-223E-5BD4-7720A3A7427C}"/>
              </a:ext>
            </a:extLst>
          </p:cNvPr>
          <p:cNvSpPr/>
          <p:nvPr userDrawn="1"/>
        </p:nvSpPr>
        <p:spPr>
          <a:xfrm>
            <a:off x="0" y="0"/>
            <a:ext cx="8007179" cy="6858000"/>
          </a:xfrm>
          <a:prstGeom prst="rect">
            <a:avLst/>
          </a:prstGeom>
          <a:gradFill>
            <a:gsLst>
              <a:gs pos="100000">
                <a:srgbClr val="E8EFFF">
                  <a:alpha val="0"/>
                </a:srgbClr>
              </a:gs>
              <a:gs pos="28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F9E311-29A9-4A6A-6272-01D46CD2EE37}"/>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5/23/2023</a:t>
            </a:fld>
            <a:endParaRPr lang="en-US"/>
          </a:p>
        </p:txBody>
      </p:sp>
      <p:pic>
        <p:nvPicPr>
          <p:cNvPr id="5" name="Microsoft Logo">
            <a:extLst>
              <a:ext uri="{FF2B5EF4-FFF2-40B4-BE49-F238E27FC236}">
                <a16:creationId xmlns:a16="http://schemas.microsoft.com/office/drawing/2014/main" id="{08E9563E-EB7A-8CF7-0808-44099C5920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10" name="Text Placeholder 9">
            <a:extLst>
              <a:ext uri="{FF2B5EF4-FFF2-40B4-BE49-F238E27FC236}">
                <a16:creationId xmlns:a16="http://schemas.microsoft.com/office/drawing/2014/main" id="{697F6E27-FCF3-2943-6331-A472FDF5374C}"/>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231898998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Dividing Slide.03_Light">
    <p:bg>
      <p:bgPr>
        <a:solidFill>
          <a:srgbClr val="93D2EE"/>
        </a:solidFill>
        <a:effectLst/>
      </p:bgPr>
    </p:bg>
    <p:spTree>
      <p:nvGrpSpPr>
        <p:cNvPr id="1" name=""/>
        <p:cNvGrpSpPr/>
        <p:nvPr/>
      </p:nvGrpSpPr>
      <p:grpSpPr>
        <a:xfrm>
          <a:off x="0" y="0"/>
          <a:ext cx="0" cy="0"/>
          <a:chOff x="0" y="0"/>
          <a:chExt cx="0" cy="0"/>
        </a:xfrm>
      </p:grpSpPr>
      <p:pic>
        <p:nvPicPr>
          <p:cNvPr id="8" name="Decorative - Art">
            <a:extLst>
              <a:ext uri="{FF2B5EF4-FFF2-40B4-BE49-F238E27FC236}">
                <a16:creationId xmlns:a16="http://schemas.microsoft.com/office/drawing/2014/main" id="{D8E36074-9D52-A748-AB01-7048B1BB7D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414"/>
          <a:stretch/>
        </p:blipFill>
        <p:spPr>
          <a:xfrm>
            <a:off x="3925347" y="-2554"/>
            <a:ext cx="8266653" cy="6860554"/>
          </a:xfrm>
          <a:prstGeom prst="rect">
            <a:avLst/>
          </a:prstGeom>
        </p:spPr>
      </p:pic>
      <p:sp>
        <p:nvSpPr>
          <p:cNvPr id="6" name="Decorative - Background Color">
            <a:extLst>
              <a:ext uri="{FF2B5EF4-FFF2-40B4-BE49-F238E27FC236}">
                <a16:creationId xmlns:a16="http://schemas.microsoft.com/office/drawing/2014/main" id="{03CC0F89-3ADE-48B8-956C-102D72970D82}"/>
              </a:ext>
            </a:extLst>
          </p:cNvPr>
          <p:cNvSpPr/>
          <p:nvPr userDrawn="1"/>
        </p:nvSpPr>
        <p:spPr>
          <a:xfrm>
            <a:off x="0" y="0"/>
            <a:ext cx="10132509" cy="6858000"/>
          </a:xfrm>
          <a:prstGeom prst="rect">
            <a:avLst/>
          </a:prstGeom>
          <a:gradFill>
            <a:gsLst>
              <a:gs pos="99000">
                <a:srgbClr val="E8EFFF">
                  <a:alpha val="0"/>
                </a:srgbClr>
              </a:gs>
              <a:gs pos="40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5/23/2023</a:t>
            </a:fld>
            <a:endParaRPr lang="en-US"/>
          </a:p>
        </p:txBody>
      </p:sp>
      <p:sp>
        <p:nvSpPr>
          <p:cNvPr id="2" name="Title 1">
            <a:extLst>
              <a:ext uri="{FF2B5EF4-FFF2-40B4-BE49-F238E27FC236}">
                <a16:creationId xmlns:a16="http://schemas.microsoft.com/office/drawing/2014/main" id="{CCE2713C-AF91-0DF6-5217-0DA87C36BC26}"/>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pic>
        <p:nvPicPr>
          <p:cNvPr id="3" name="Microsoft Logo">
            <a:extLst>
              <a:ext uri="{FF2B5EF4-FFF2-40B4-BE49-F238E27FC236}">
                <a16:creationId xmlns:a16="http://schemas.microsoft.com/office/drawing/2014/main" id="{AC9F4426-6AA2-DECE-C0C8-B1C1882D0FC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5" name="Text Placeholder 9">
            <a:extLst>
              <a:ext uri="{FF2B5EF4-FFF2-40B4-BE49-F238E27FC236}">
                <a16:creationId xmlns:a16="http://schemas.microsoft.com/office/drawing/2014/main" id="{4449B19B-A4FA-3080-054C-DA77D9181DF8}"/>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2338411539"/>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Title_Only_Light">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0A2EE187-4506-A44F-912E-34A144A3A135}"/>
              </a:ext>
            </a:extLst>
          </p:cNvPr>
          <p:cNvSpPr>
            <a:spLocks noGrp="1"/>
          </p:cNvSpPr>
          <p:nvPr>
            <p:ph type="title"/>
          </p:nvPr>
        </p:nvSpPr>
        <p:spPr>
          <a:xfrm>
            <a:off x="457200" y="1123122"/>
            <a:ext cx="11277600" cy="567566"/>
          </a:xfrm>
        </p:spPr>
        <p:txBody>
          <a:bodyPr/>
          <a:lstStyle/>
          <a:p>
            <a:r>
              <a:rPr lang="en-US"/>
              <a:t>Click to edit Master title style</a:t>
            </a:r>
          </a:p>
        </p:txBody>
      </p:sp>
      <p:sp>
        <p:nvSpPr>
          <p:cNvPr id="10" name="Date Placeholder 9">
            <a:extLst>
              <a:ext uri="{FF2B5EF4-FFF2-40B4-BE49-F238E27FC236}">
                <a16:creationId xmlns:a16="http://schemas.microsoft.com/office/drawing/2014/main" id="{AFD50A04-76D8-DA45-B68D-44E790AE3346}"/>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5/23/2023</a:t>
            </a:fld>
            <a:endParaRPr lang="en-US"/>
          </a:p>
        </p:txBody>
      </p:sp>
      <p:pic>
        <p:nvPicPr>
          <p:cNvPr id="3" name="Microsoft Logo">
            <a:extLst>
              <a:ext uri="{FF2B5EF4-FFF2-40B4-BE49-F238E27FC236}">
                <a16:creationId xmlns:a16="http://schemas.microsoft.com/office/drawing/2014/main" id="{A3089C2E-C11F-CB86-EC74-D8381B225C5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2969126994"/>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ver_Light">
    <p:spTree>
      <p:nvGrpSpPr>
        <p:cNvPr id="1" name=""/>
        <p:cNvGrpSpPr/>
        <p:nvPr/>
      </p:nvGrpSpPr>
      <p:grpSpPr>
        <a:xfrm>
          <a:off x="0" y="0"/>
          <a:ext cx="0" cy="0"/>
          <a:chOff x="0" y="0"/>
          <a:chExt cx="0" cy="0"/>
        </a:xfrm>
      </p:grpSpPr>
      <p:pic>
        <p:nvPicPr>
          <p:cNvPr id="9" name="Decorative - Art">
            <a:extLst>
              <a:ext uri="{FF2B5EF4-FFF2-40B4-BE49-F238E27FC236}">
                <a16:creationId xmlns:a16="http://schemas.microsoft.com/office/drawing/2014/main" id="{3892429A-3F54-A1C5-C77B-3D779A9C10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063262" y="0"/>
            <a:ext cx="10128738" cy="6857999"/>
          </a:xfrm>
          <a:prstGeom prst="rect">
            <a:avLst/>
          </a:prstGeom>
        </p:spPr>
      </p:pic>
      <p:sp>
        <p:nvSpPr>
          <p:cNvPr id="6" name="Decorative - Background Color">
            <a:extLst>
              <a:ext uri="{FF2B5EF4-FFF2-40B4-BE49-F238E27FC236}">
                <a16:creationId xmlns:a16="http://schemas.microsoft.com/office/drawing/2014/main" id="{C6F7AD54-0E69-5DD9-ADC1-68148DF415AF}"/>
              </a:ext>
            </a:extLst>
          </p:cNvPr>
          <p:cNvSpPr/>
          <p:nvPr userDrawn="1"/>
        </p:nvSpPr>
        <p:spPr>
          <a:xfrm>
            <a:off x="0" y="0"/>
            <a:ext cx="8804135" cy="6858000"/>
          </a:xfrm>
          <a:prstGeom prst="rect">
            <a:avLst/>
          </a:prstGeom>
          <a:gradFill>
            <a:gsLst>
              <a:gs pos="100000">
                <a:srgbClr val="E8EFFF">
                  <a:alpha val="0"/>
                </a:srgbClr>
              </a:gs>
              <a:gs pos="28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B3F0BCFC-E850-46AA-8086-C227361BA944}"/>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5/23/2023</a:t>
            </a:fld>
            <a:endParaRPr lang="en-US"/>
          </a:p>
        </p:txBody>
      </p:sp>
    </p:spTree>
    <p:extLst>
      <p:ext uri="{BB962C8B-B14F-4D97-AF65-F5344CB8AC3E}">
        <p14:creationId xmlns:p14="http://schemas.microsoft.com/office/powerpoint/2010/main" val="239976638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Dividing Slide_Light">
    <p:bg>
      <p:bgPr>
        <a:solidFill>
          <a:srgbClr val="E8EFFF"/>
        </a:solidFill>
        <a:effectLst/>
      </p:bgPr>
    </p:bg>
    <p:spTree>
      <p:nvGrpSpPr>
        <p:cNvPr id="1" name=""/>
        <p:cNvGrpSpPr/>
        <p:nvPr/>
      </p:nvGrpSpPr>
      <p:grpSpPr>
        <a:xfrm>
          <a:off x="0" y="0"/>
          <a:ext cx="0" cy="0"/>
          <a:chOff x="0" y="0"/>
          <a:chExt cx="0" cy="0"/>
        </a:xfrm>
      </p:grpSpPr>
      <p:pic>
        <p:nvPicPr>
          <p:cNvPr id="6" name="Decorative - Art">
            <a:extLst>
              <a:ext uri="{FF2B5EF4-FFF2-40B4-BE49-F238E27FC236}">
                <a16:creationId xmlns:a16="http://schemas.microsoft.com/office/drawing/2014/main" id="{963E5C88-29F4-E74D-E784-2FC548CC2D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7297" y="0"/>
            <a:ext cx="10124967" cy="6855446"/>
          </a:xfrm>
          <a:prstGeom prst="rect">
            <a:avLst/>
          </a:prstGeom>
          <a:effectLst>
            <a:softEdge rad="0"/>
          </a:effectLst>
        </p:spPr>
      </p:pic>
      <p:sp>
        <p:nvSpPr>
          <p:cNvPr id="7" name="Decorative - Background Color">
            <a:extLst>
              <a:ext uri="{FF2B5EF4-FFF2-40B4-BE49-F238E27FC236}">
                <a16:creationId xmlns:a16="http://schemas.microsoft.com/office/drawing/2014/main" id="{A7E0C8D9-388F-223E-5BD4-7720A3A7427C}"/>
              </a:ext>
            </a:extLst>
          </p:cNvPr>
          <p:cNvSpPr/>
          <p:nvPr userDrawn="1"/>
        </p:nvSpPr>
        <p:spPr>
          <a:xfrm>
            <a:off x="0" y="0"/>
            <a:ext cx="8007179" cy="6858000"/>
          </a:xfrm>
          <a:prstGeom prst="rect">
            <a:avLst/>
          </a:prstGeom>
          <a:gradFill>
            <a:gsLst>
              <a:gs pos="100000">
                <a:srgbClr val="E8EFFF">
                  <a:alpha val="0"/>
                </a:srgbClr>
              </a:gs>
              <a:gs pos="28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F9E311-29A9-4A6A-6272-01D46CD2EE37}"/>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5/23/2023</a:t>
            </a:fld>
            <a:endParaRPr lang="en-US"/>
          </a:p>
        </p:txBody>
      </p:sp>
      <p:pic>
        <p:nvPicPr>
          <p:cNvPr id="5" name="Microsoft Logo">
            <a:extLst>
              <a:ext uri="{FF2B5EF4-FFF2-40B4-BE49-F238E27FC236}">
                <a16:creationId xmlns:a16="http://schemas.microsoft.com/office/drawing/2014/main" id="{08E9563E-EB7A-8CF7-0808-44099C5920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10" name="Text Placeholder 9">
            <a:extLst>
              <a:ext uri="{FF2B5EF4-FFF2-40B4-BE49-F238E27FC236}">
                <a16:creationId xmlns:a16="http://schemas.microsoft.com/office/drawing/2014/main" id="{697F6E27-FCF3-2943-6331-A472FDF5374C}"/>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3104069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9548165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Dividing Slide.02_Light">
    <p:bg>
      <p:bgPr>
        <a:solidFill>
          <a:srgbClr val="93D2EE"/>
        </a:solidFill>
        <a:effectLst/>
      </p:bgPr>
    </p:bg>
    <p:spTree>
      <p:nvGrpSpPr>
        <p:cNvPr id="1" name=""/>
        <p:cNvGrpSpPr/>
        <p:nvPr/>
      </p:nvGrpSpPr>
      <p:grpSpPr>
        <a:xfrm>
          <a:off x="0" y="0"/>
          <a:ext cx="0" cy="0"/>
          <a:chOff x="0" y="0"/>
          <a:chExt cx="0" cy="0"/>
        </a:xfrm>
      </p:grpSpPr>
      <p:pic>
        <p:nvPicPr>
          <p:cNvPr id="8" name="Decorative - Art" descr="A picture containing sky, indoor, computer&#10;&#10;Description automatically generated">
            <a:extLst>
              <a:ext uri="{FF2B5EF4-FFF2-40B4-BE49-F238E27FC236}">
                <a16:creationId xmlns:a16="http://schemas.microsoft.com/office/drawing/2014/main" id="{D8E36074-9D52-A748-AB01-7048B1BB7D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3394" y="-2554"/>
            <a:ext cx="10132511" cy="6860554"/>
          </a:xfrm>
          <a:prstGeom prst="rect">
            <a:avLst/>
          </a:prstGeom>
        </p:spPr>
      </p:pic>
      <p:sp>
        <p:nvSpPr>
          <p:cNvPr id="10" name="Decorative - Background Color">
            <a:extLst>
              <a:ext uri="{FF2B5EF4-FFF2-40B4-BE49-F238E27FC236}">
                <a16:creationId xmlns:a16="http://schemas.microsoft.com/office/drawing/2014/main" id="{3E4C0E2E-1020-D91B-4598-CA3ABA2403F2}"/>
              </a:ext>
            </a:extLst>
          </p:cNvPr>
          <p:cNvSpPr/>
          <p:nvPr userDrawn="1"/>
        </p:nvSpPr>
        <p:spPr>
          <a:xfrm>
            <a:off x="0" y="0"/>
            <a:ext cx="11430000" cy="6858000"/>
          </a:xfrm>
          <a:prstGeom prst="rect">
            <a:avLst/>
          </a:prstGeom>
          <a:gradFill>
            <a:gsLst>
              <a:gs pos="92000">
                <a:srgbClr val="E8EFFF">
                  <a:alpha val="0"/>
                </a:srgbClr>
              </a:gs>
              <a:gs pos="28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5/23/2023</a:t>
            </a:fld>
            <a:endParaRPr lang="en-US"/>
          </a:p>
        </p:txBody>
      </p:sp>
      <p:sp>
        <p:nvSpPr>
          <p:cNvPr id="2" name="Title 1">
            <a:extLst>
              <a:ext uri="{FF2B5EF4-FFF2-40B4-BE49-F238E27FC236}">
                <a16:creationId xmlns:a16="http://schemas.microsoft.com/office/drawing/2014/main" id="{BF4533DD-B818-9495-D883-0E3EF01789C7}"/>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pic>
        <p:nvPicPr>
          <p:cNvPr id="5" name="Microsoft Logo">
            <a:extLst>
              <a:ext uri="{FF2B5EF4-FFF2-40B4-BE49-F238E27FC236}">
                <a16:creationId xmlns:a16="http://schemas.microsoft.com/office/drawing/2014/main" id="{C8BADFAA-FDA7-ADA6-4C2A-85CC08FCD48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6" name="Text Placeholder 9">
            <a:extLst>
              <a:ext uri="{FF2B5EF4-FFF2-40B4-BE49-F238E27FC236}">
                <a16:creationId xmlns:a16="http://schemas.microsoft.com/office/drawing/2014/main" id="{CA220BDD-D415-97E6-3E48-6CAE491E260D}"/>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280558955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Dividing Slide.03_Light">
    <p:bg>
      <p:bgPr>
        <a:solidFill>
          <a:srgbClr val="93D2EE"/>
        </a:solidFill>
        <a:effectLst/>
      </p:bgPr>
    </p:bg>
    <p:spTree>
      <p:nvGrpSpPr>
        <p:cNvPr id="1" name=""/>
        <p:cNvGrpSpPr/>
        <p:nvPr/>
      </p:nvGrpSpPr>
      <p:grpSpPr>
        <a:xfrm>
          <a:off x="0" y="0"/>
          <a:ext cx="0" cy="0"/>
          <a:chOff x="0" y="0"/>
          <a:chExt cx="0" cy="0"/>
        </a:xfrm>
      </p:grpSpPr>
      <p:pic>
        <p:nvPicPr>
          <p:cNvPr id="8" name="Decorative - Art">
            <a:extLst>
              <a:ext uri="{FF2B5EF4-FFF2-40B4-BE49-F238E27FC236}">
                <a16:creationId xmlns:a16="http://schemas.microsoft.com/office/drawing/2014/main" id="{D8E36074-9D52-A748-AB01-7048B1BB7D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925347" y="-2554"/>
            <a:ext cx="10132510" cy="6860554"/>
          </a:xfrm>
          <a:prstGeom prst="rect">
            <a:avLst/>
          </a:prstGeom>
        </p:spPr>
      </p:pic>
      <p:sp>
        <p:nvSpPr>
          <p:cNvPr id="6" name="Decorative - Background Color">
            <a:extLst>
              <a:ext uri="{FF2B5EF4-FFF2-40B4-BE49-F238E27FC236}">
                <a16:creationId xmlns:a16="http://schemas.microsoft.com/office/drawing/2014/main" id="{03CC0F89-3ADE-48B8-956C-102D72970D82}"/>
              </a:ext>
            </a:extLst>
          </p:cNvPr>
          <p:cNvSpPr/>
          <p:nvPr userDrawn="1"/>
        </p:nvSpPr>
        <p:spPr>
          <a:xfrm>
            <a:off x="0" y="0"/>
            <a:ext cx="10132509" cy="6858000"/>
          </a:xfrm>
          <a:prstGeom prst="rect">
            <a:avLst/>
          </a:prstGeom>
          <a:gradFill>
            <a:gsLst>
              <a:gs pos="99000">
                <a:srgbClr val="E8EFFF">
                  <a:alpha val="0"/>
                </a:srgbClr>
              </a:gs>
              <a:gs pos="40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5/23/2023</a:t>
            </a:fld>
            <a:endParaRPr lang="en-US"/>
          </a:p>
        </p:txBody>
      </p:sp>
      <p:sp>
        <p:nvSpPr>
          <p:cNvPr id="2" name="Title 1">
            <a:extLst>
              <a:ext uri="{FF2B5EF4-FFF2-40B4-BE49-F238E27FC236}">
                <a16:creationId xmlns:a16="http://schemas.microsoft.com/office/drawing/2014/main" id="{CCE2713C-AF91-0DF6-5217-0DA87C36BC26}"/>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pic>
        <p:nvPicPr>
          <p:cNvPr id="3" name="Microsoft Logo">
            <a:extLst>
              <a:ext uri="{FF2B5EF4-FFF2-40B4-BE49-F238E27FC236}">
                <a16:creationId xmlns:a16="http://schemas.microsoft.com/office/drawing/2014/main" id="{AC9F4426-6AA2-DECE-C0C8-B1C1882D0FC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5" name="Text Placeholder 9">
            <a:extLst>
              <a:ext uri="{FF2B5EF4-FFF2-40B4-BE49-F238E27FC236}">
                <a16:creationId xmlns:a16="http://schemas.microsoft.com/office/drawing/2014/main" id="{4449B19B-A4FA-3080-054C-DA77D9181DF8}"/>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2046646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ssion Title Card_Ligh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D369CE8-1E88-A946-A2FD-A59A617E4FED}"/>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5/23/2023</a:t>
            </a:fld>
            <a:endParaRPr lang="en-US"/>
          </a:p>
        </p:txBody>
      </p:sp>
      <p:sp>
        <p:nvSpPr>
          <p:cNvPr id="4" name="Decorative - Container">
            <a:extLst>
              <a:ext uri="{FF2B5EF4-FFF2-40B4-BE49-F238E27FC236}">
                <a16:creationId xmlns:a16="http://schemas.microsoft.com/office/drawing/2014/main" id="{36EAE6E7-1B8E-8B70-6455-4FF31F925D18}"/>
              </a:ext>
            </a:extLst>
          </p:cNvPr>
          <p:cNvSpPr/>
          <p:nvPr userDrawn="1"/>
        </p:nvSpPr>
        <p:spPr>
          <a:xfrm>
            <a:off x="457200" y="916478"/>
            <a:ext cx="11277600" cy="5025043"/>
          </a:xfrm>
          <a:prstGeom prst="roundRect">
            <a:avLst>
              <a:gd name="adj" fmla="val 2096"/>
            </a:avLst>
          </a:prstGeom>
          <a:solidFill>
            <a:schemeClr val="bg1"/>
          </a:solidFill>
          <a:ln>
            <a:gradFill>
              <a:gsLst>
                <a:gs pos="0">
                  <a:srgbClr val="76767B">
                    <a:alpha val="19828"/>
                  </a:srgbClr>
                </a:gs>
                <a:gs pos="100000">
                  <a:srgbClr val="E8EFFF">
                    <a:alpha val="0"/>
                  </a:srgb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Decorative - Calendar Icon" descr="Icon&#10;&#10;Description automatically generated">
            <a:extLst>
              <a:ext uri="{FF2B5EF4-FFF2-40B4-BE49-F238E27FC236}">
                <a16:creationId xmlns:a16="http://schemas.microsoft.com/office/drawing/2014/main" id="{7A6A71AD-2DBE-9F78-56E2-5A3BD71574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1303185"/>
            <a:ext cx="320040" cy="320040"/>
          </a:xfrm>
          <a:prstGeom prst="rect">
            <a:avLst/>
          </a:prstGeom>
        </p:spPr>
      </p:pic>
      <p:pic>
        <p:nvPicPr>
          <p:cNvPr id="2" name="Microsoft Logo">
            <a:extLst>
              <a:ext uri="{FF2B5EF4-FFF2-40B4-BE49-F238E27FC236}">
                <a16:creationId xmlns:a16="http://schemas.microsoft.com/office/drawing/2014/main" id="{FD348D2C-7B20-90E4-3AA3-DCD20731EE8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5" name="Title 6">
            <a:extLst>
              <a:ext uri="{FF2B5EF4-FFF2-40B4-BE49-F238E27FC236}">
                <a16:creationId xmlns:a16="http://schemas.microsoft.com/office/drawing/2014/main" id="{CB176DCA-C4E7-4960-9EA1-64A9A9552919}"/>
              </a:ext>
            </a:extLst>
          </p:cNvPr>
          <p:cNvSpPr txBox="1">
            <a:spLocks noGrp="1"/>
          </p:cNvSpPr>
          <p:nvPr>
            <p:ph type="title" idx="4294967295"/>
          </p:nvPr>
        </p:nvSpPr>
        <p:spPr>
          <a:xfrm>
            <a:off x="796705" y="2153945"/>
            <a:ext cx="10121900" cy="5675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rgbClr val="2A436E"/>
                </a:solidFill>
                <a:latin typeface="Segoe UI Semibold" panose="020B0502040204020203" pitchFamily="34" charset="0"/>
                <a:ea typeface="+mj-ea"/>
                <a:cs typeface="Segoe UI Semibold"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2A436E"/>
                </a:solidFill>
                <a:effectLst/>
                <a:uLnTx/>
                <a:uFillTx/>
                <a:latin typeface="Segoe UI Semibold" panose="020B0502040204020203" pitchFamily="34" charset="0"/>
                <a:ea typeface="+mj-ea"/>
                <a:cs typeface="Segoe UI Semibold" panose="020B0502040204020203" pitchFamily="34" charset="0"/>
              </a:rPr>
              <a:t>Click here to edit Session Title</a:t>
            </a:r>
          </a:p>
        </p:txBody>
      </p:sp>
      <p:sp>
        <p:nvSpPr>
          <p:cNvPr id="6" name="Text Placeholder 5">
            <a:extLst>
              <a:ext uri="{FF2B5EF4-FFF2-40B4-BE49-F238E27FC236}">
                <a16:creationId xmlns:a16="http://schemas.microsoft.com/office/drawing/2014/main" id="{39CE2DA7-5BDE-BC74-8A9D-90F3D4072FA2}"/>
              </a:ext>
            </a:extLst>
          </p:cNvPr>
          <p:cNvSpPr txBox="1">
            <a:spLocks/>
          </p:cNvSpPr>
          <p:nvPr userDrawn="1"/>
        </p:nvSpPr>
        <p:spPr>
          <a:xfrm>
            <a:off x="806230" y="2744161"/>
            <a:ext cx="10121900" cy="608980"/>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800" kern="1200">
                <a:solidFill>
                  <a:srgbClr val="2A436E"/>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600" kern="1200">
                <a:solidFill>
                  <a:srgbClr val="2A436E"/>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400" kern="1200">
                <a:solidFill>
                  <a:srgbClr val="2A436E"/>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150000"/>
              </a:lnSpc>
              <a:spcBef>
                <a:spcPts val="500"/>
              </a:spcBef>
              <a:buFont typeface="Arial" panose="020B0604020202020204" pitchFamily="34" charset="0"/>
              <a:buNone/>
              <a:defRPr sz="1200" kern="1200">
                <a:solidFill>
                  <a:srgbClr val="2A436E"/>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150000"/>
              </a:lnSpc>
              <a:spcBef>
                <a:spcPts val="500"/>
              </a:spcBef>
              <a:buFont typeface="Arial" panose="020B0604020202020204" pitchFamily="34" charset="0"/>
              <a:buNone/>
              <a:defRPr sz="1200" kern="1200">
                <a:solidFill>
                  <a:srgbClr val="2A436E"/>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Mohammad Akram | Lu Han</a:t>
            </a:r>
          </a:p>
        </p:txBody>
      </p:sp>
      <p:sp>
        <p:nvSpPr>
          <p:cNvPr id="7" name="Decorative - Dash">
            <a:extLst>
              <a:ext uri="{FF2B5EF4-FFF2-40B4-BE49-F238E27FC236}">
                <a16:creationId xmlns:a16="http://schemas.microsoft.com/office/drawing/2014/main" id="{FC446F3D-283F-542E-509D-C8BB9F885706}"/>
              </a:ext>
              <a:ext uri="{C183D7F6-B498-43B3-948B-1728B52AA6E4}">
                <adec:decorative xmlns:adec="http://schemas.microsoft.com/office/drawing/2017/decorative" val="1"/>
              </a:ext>
            </a:extLst>
          </p:cNvPr>
          <p:cNvSpPr/>
          <p:nvPr userDrawn="1"/>
        </p:nvSpPr>
        <p:spPr>
          <a:xfrm>
            <a:off x="923925" y="3595586"/>
            <a:ext cx="326571" cy="45719"/>
          </a:xfrm>
          <a:prstGeom prst="rect">
            <a:avLst/>
          </a:prstGeom>
          <a:solidFill>
            <a:srgbClr val="0D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10" name="Text Placeholder 9">
            <a:extLst>
              <a:ext uri="{FF2B5EF4-FFF2-40B4-BE49-F238E27FC236}">
                <a16:creationId xmlns:a16="http://schemas.microsoft.com/office/drawing/2014/main" id="{755B407B-B0F8-D1B0-E910-BE95268C29BA}"/>
              </a:ext>
            </a:extLst>
          </p:cNvPr>
          <p:cNvSpPr>
            <a:spLocks noGrp="1"/>
          </p:cNvSpPr>
          <p:nvPr>
            <p:ph type="body" sz="quarter" idx="11"/>
          </p:nvPr>
        </p:nvSpPr>
        <p:spPr>
          <a:xfrm>
            <a:off x="806230" y="3876747"/>
            <a:ext cx="9145588" cy="991058"/>
          </a:xfrm>
        </p:spPr>
        <p:txBody>
          <a:bodyPr>
            <a:normAutofit/>
          </a:bodyPr>
          <a:lstStyle>
            <a:lvl1pPr marL="0" indent="0">
              <a:buNone/>
              <a:defRPr sz="36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0045780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_Only_Ligh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A223F9-C5CF-D745-BDCE-40996D9891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369CE8-1E88-A946-A2FD-A59A617E4FED}"/>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5/23/2023</a:t>
            </a:fld>
            <a:endParaRPr lang="en-US"/>
          </a:p>
        </p:txBody>
      </p:sp>
      <p:pic>
        <p:nvPicPr>
          <p:cNvPr id="2" name="Decorative - Art" descr="Logo, company name&#10;&#10;Description automatically generated">
            <a:extLst>
              <a:ext uri="{FF2B5EF4-FFF2-40B4-BE49-F238E27FC236}">
                <a16:creationId xmlns:a16="http://schemas.microsoft.com/office/drawing/2014/main" id="{C2346A95-E936-383F-D578-2DE55B8AEA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55542" y="3302414"/>
            <a:ext cx="6858000" cy="6858000"/>
          </a:xfrm>
          <a:prstGeom prst="rect">
            <a:avLst/>
          </a:prstGeom>
        </p:spPr>
      </p:pic>
      <p:pic>
        <p:nvPicPr>
          <p:cNvPr id="4" name="Microsoft Logo">
            <a:extLst>
              <a:ext uri="{FF2B5EF4-FFF2-40B4-BE49-F238E27FC236}">
                <a16:creationId xmlns:a16="http://schemas.microsoft.com/office/drawing/2014/main" id="{44ABD40F-E724-020A-A251-6F75E8E542C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Tree>
    <p:extLst>
      <p:ext uri="{BB962C8B-B14F-4D97-AF65-F5344CB8AC3E}">
        <p14:creationId xmlns:p14="http://schemas.microsoft.com/office/powerpoint/2010/main" val="161985783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_Only_graphic_Light">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0A2EE187-4506-A44F-912E-34A144A3A135}"/>
              </a:ext>
            </a:extLst>
          </p:cNvPr>
          <p:cNvSpPr>
            <a:spLocks noGrp="1"/>
          </p:cNvSpPr>
          <p:nvPr>
            <p:ph type="title" hasCustomPrompt="1"/>
          </p:nvPr>
        </p:nvSpPr>
        <p:spPr>
          <a:xfrm>
            <a:off x="457200" y="1123122"/>
            <a:ext cx="11277600" cy="567566"/>
          </a:xfrm>
        </p:spPr>
        <p:txBody>
          <a:bodyPr/>
          <a:lstStyle/>
          <a:p>
            <a:r>
              <a:rPr lang="en-US"/>
              <a:t>We value your feedback</a:t>
            </a:r>
          </a:p>
        </p:txBody>
      </p:sp>
      <p:sp>
        <p:nvSpPr>
          <p:cNvPr id="10" name="Date Placeholder 9">
            <a:extLst>
              <a:ext uri="{FF2B5EF4-FFF2-40B4-BE49-F238E27FC236}">
                <a16:creationId xmlns:a16="http://schemas.microsoft.com/office/drawing/2014/main" id="{AFD50A04-76D8-DA45-B68D-44E790AE3346}"/>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5/23/2023</a:t>
            </a:fld>
            <a:endParaRPr lang="en-US"/>
          </a:p>
        </p:txBody>
      </p:sp>
      <p:pic>
        <p:nvPicPr>
          <p:cNvPr id="2" name="Decorative - Art" descr="Logo, company name&#10;&#10;Description automatically generated">
            <a:extLst>
              <a:ext uri="{FF2B5EF4-FFF2-40B4-BE49-F238E27FC236}">
                <a16:creationId xmlns:a16="http://schemas.microsoft.com/office/drawing/2014/main" id="{5BD7E65E-BA07-5965-885F-1088996689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55542" y="3302414"/>
            <a:ext cx="6858000" cy="6858000"/>
          </a:xfrm>
          <a:prstGeom prst="rect">
            <a:avLst/>
          </a:prstGeom>
        </p:spPr>
      </p:pic>
      <p:pic>
        <p:nvPicPr>
          <p:cNvPr id="3" name="Microsoft Logo">
            <a:extLst>
              <a:ext uri="{FF2B5EF4-FFF2-40B4-BE49-F238E27FC236}">
                <a16:creationId xmlns:a16="http://schemas.microsoft.com/office/drawing/2014/main" id="{A3089C2E-C11F-CB86-EC74-D8381B225C51}"/>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Tree>
    <p:extLst>
      <p:ext uri="{BB962C8B-B14F-4D97-AF65-F5344CB8AC3E}">
        <p14:creationId xmlns:p14="http://schemas.microsoft.com/office/powerpoint/2010/main" val="280389616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 Speaker Bio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9D84-1874-0443-88E6-E38867CBD286}"/>
              </a:ext>
            </a:extLst>
          </p:cNvPr>
          <p:cNvSpPr>
            <a:spLocks noGrp="1"/>
          </p:cNvSpPr>
          <p:nvPr>
            <p:ph type="title" hasCustomPrompt="1"/>
          </p:nvPr>
        </p:nvSpPr>
        <p:spPr/>
        <p:txBody>
          <a:bodyPr/>
          <a:lstStyle/>
          <a:p>
            <a:r>
              <a:rPr lang="en-US"/>
              <a:t>Speaker Bio</a:t>
            </a:r>
          </a:p>
        </p:txBody>
      </p:sp>
      <p:sp>
        <p:nvSpPr>
          <p:cNvPr id="5" name="Picture Placeholder 4">
            <a:extLst>
              <a:ext uri="{FF2B5EF4-FFF2-40B4-BE49-F238E27FC236}">
                <a16:creationId xmlns:a16="http://schemas.microsoft.com/office/drawing/2014/main" id="{D9C3172E-CA55-E647-8089-04851C834DE5}"/>
              </a:ext>
            </a:extLst>
          </p:cNvPr>
          <p:cNvSpPr>
            <a:spLocks noGrp="1"/>
          </p:cNvSpPr>
          <p:nvPr>
            <p:ph type="pic" sz="quarter" idx="10" hasCustomPrompt="1"/>
          </p:nvPr>
        </p:nvSpPr>
        <p:spPr>
          <a:xfrm>
            <a:off x="2136231" y="2009047"/>
            <a:ext cx="2119439" cy="2119439"/>
          </a:xfrm>
          <a:prstGeom prst="ellipse">
            <a:avLst/>
          </a:prstGeom>
        </p:spPr>
        <p:txBody>
          <a:bodyPr/>
          <a:lstStyle>
            <a:lvl1pPr marL="0" indent="0">
              <a:buNone/>
              <a:defRPr>
                <a:noFill/>
              </a:defRPr>
            </a:lvl1pPr>
          </a:lstStyle>
          <a:p>
            <a:r>
              <a:rPr lang="en-US"/>
              <a:t>v</a:t>
            </a:r>
          </a:p>
        </p:txBody>
      </p:sp>
      <p:sp>
        <p:nvSpPr>
          <p:cNvPr id="23" name="Picture Placeholder 4">
            <a:extLst>
              <a:ext uri="{FF2B5EF4-FFF2-40B4-BE49-F238E27FC236}">
                <a16:creationId xmlns:a16="http://schemas.microsoft.com/office/drawing/2014/main" id="{625DB14B-01F0-8132-EC27-5373769533F6}"/>
              </a:ext>
            </a:extLst>
          </p:cNvPr>
          <p:cNvSpPr>
            <a:spLocks noGrp="1"/>
          </p:cNvSpPr>
          <p:nvPr>
            <p:ph type="pic" sz="quarter" idx="16" hasCustomPrompt="1"/>
          </p:nvPr>
        </p:nvSpPr>
        <p:spPr>
          <a:xfrm>
            <a:off x="6573760" y="2009047"/>
            <a:ext cx="2119439" cy="2119439"/>
          </a:xfrm>
          <a:prstGeom prst="ellipse">
            <a:avLst/>
          </a:prstGeom>
        </p:spPr>
        <p:txBody>
          <a:bodyPr/>
          <a:lstStyle>
            <a:lvl1pPr marL="0" indent="0">
              <a:buNone/>
              <a:defRPr>
                <a:noFill/>
              </a:defRPr>
            </a:lvl1pPr>
          </a:lstStyle>
          <a:p>
            <a:r>
              <a:rPr lang="en-US"/>
              <a:t>v</a:t>
            </a:r>
          </a:p>
        </p:txBody>
      </p:sp>
      <p:sp>
        <p:nvSpPr>
          <p:cNvPr id="3" name="Date Placeholder 2">
            <a:extLst>
              <a:ext uri="{FF2B5EF4-FFF2-40B4-BE49-F238E27FC236}">
                <a16:creationId xmlns:a16="http://schemas.microsoft.com/office/drawing/2014/main" id="{676AAB96-4FAF-41A9-B7AF-D5978206095D}"/>
              </a:ext>
              <a:ext uri="{C183D7F6-B498-43B3-948B-1728B52AA6E4}">
                <adec:decorative xmlns:adec="http://schemas.microsoft.com/office/drawing/2017/decorative" val="1"/>
              </a:ext>
            </a:extLst>
          </p:cNvPr>
          <p:cNvSpPr>
            <a:spLocks noGrp="1"/>
          </p:cNvSpPr>
          <p:nvPr>
            <p:ph type="dt" sz="half" idx="15"/>
          </p:nvPr>
        </p:nvSpPr>
        <p:spPr/>
        <p:txBody>
          <a:bodyPr/>
          <a:lstStyle/>
          <a:p>
            <a:fld id="{1E5358D1-79CF-DE4F-A686-B9E8FC8A73FF}" type="datetimeFigureOut">
              <a:rPr lang="en-US" smtClean="0"/>
              <a:pPr/>
              <a:t>5/23/2023</a:t>
            </a:fld>
            <a:endParaRPr lang="en-US"/>
          </a:p>
        </p:txBody>
      </p:sp>
      <p:pic>
        <p:nvPicPr>
          <p:cNvPr id="4" name="Decorative - Art" descr="Logo&#10;&#10;Description automatically generated with medium confidence">
            <a:extLst>
              <a:ext uri="{FF2B5EF4-FFF2-40B4-BE49-F238E27FC236}">
                <a16:creationId xmlns:a16="http://schemas.microsoft.com/office/drawing/2014/main" id="{D60D4974-3946-E2DF-367B-720F8AD8C0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73553" y="4235505"/>
            <a:ext cx="2881440" cy="2881440"/>
          </a:xfrm>
          <a:prstGeom prst="rect">
            <a:avLst/>
          </a:prstGeom>
        </p:spPr>
      </p:pic>
      <p:pic>
        <p:nvPicPr>
          <p:cNvPr id="6" name="Microsoft Logo">
            <a:extLst>
              <a:ext uri="{FF2B5EF4-FFF2-40B4-BE49-F238E27FC236}">
                <a16:creationId xmlns:a16="http://schemas.microsoft.com/office/drawing/2014/main" id="{97084C19-88FA-37FE-E761-1B53AE5D41C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9" name="Decorative - Dash">
            <a:extLst>
              <a:ext uri="{FF2B5EF4-FFF2-40B4-BE49-F238E27FC236}">
                <a16:creationId xmlns:a16="http://schemas.microsoft.com/office/drawing/2014/main" id="{2C491BEE-5191-1BF3-9C25-0A01102E1993}"/>
              </a:ext>
              <a:ext uri="{C183D7F6-B498-43B3-948B-1728B52AA6E4}">
                <adec:decorative xmlns:adec="http://schemas.microsoft.com/office/drawing/2017/decorative" val="1"/>
              </a:ext>
            </a:extLst>
          </p:cNvPr>
          <p:cNvSpPr/>
          <p:nvPr userDrawn="1"/>
        </p:nvSpPr>
        <p:spPr>
          <a:xfrm>
            <a:off x="2320748" y="5248956"/>
            <a:ext cx="326571" cy="45719"/>
          </a:xfrm>
          <a:prstGeom prst="rect">
            <a:avLst/>
          </a:prstGeom>
          <a:solidFill>
            <a:srgbClr val="0D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12" name="Text Placeholder 12">
            <a:extLst>
              <a:ext uri="{FF2B5EF4-FFF2-40B4-BE49-F238E27FC236}">
                <a16:creationId xmlns:a16="http://schemas.microsoft.com/office/drawing/2014/main" id="{96BCA8E4-8B97-77C4-C623-5035FEF8F226}"/>
              </a:ext>
            </a:extLst>
          </p:cNvPr>
          <p:cNvSpPr>
            <a:spLocks noGrp="1"/>
          </p:cNvSpPr>
          <p:nvPr>
            <p:ph type="body" sz="quarter" idx="17"/>
          </p:nvPr>
        </p:nvSpPr>
        <p:spPr>
          <a:xfrm>
            <a:off x="2207351" y="4299388"/>
            <a:ext cx="3740908" cy="469922"/>
          </a:xfrm>
        </p:spPr>
        <p:txBody>
          <a:bodyPr>
            <a:noAutofit/>
          </a:bodyPr>
          <a:lstStyle>
            <a:lvl1pPr marL="0" indent="0">
              <a:buNone/>
              <a:defRPr sz="16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2">
            <a:extLst>
              <a:ext uri="{FF2B5EF4-FFF2-40B4-BE49-F238E27FC236}">
                <a16:creationId xmlns:a16="http://schemas.microsoft.com/office/drawing/2014/main" id="{810900FD-D8E5-146F-1E88-1E3F4DF78444}"/>
              </a:ext>
            </a:extLst>
          </p:cNvPr>
          <p:cNvSpPr>
            <a:spLocks noGrp="1"/>
          </p:cNvSpPr>
          <p:nvPr>
            <p:ph type="body" sz="quarter" idx="18"/>
          </p:nvPr>
        </p:nvSpPr>
        <p:spPr>
          <a:xfrm>
            <a:off x="2207351" y="4767739"/>
            <a:ext cx="3740908" cy="392948"/>
          </a:xfrm>
        </p:spPr>
        <p:txBody>
          <a:bodyPr>
            <a:noAutofit/>
          </a:bodyPr>
          <a:lstStyle>
            <a:lvl1pPr marL="0" indent="0">
              <a:buNone/>
              <a:defRPr sz="12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Text Placeholder 12">
            <a:extLst>
              <a:ext uri="{FF2B5EF4-FFF2-40B4-BE49-F238E27FC236}">
                <a16:creationId xmlns:a16="http://schemas.microsoft.com/office/drawing/2014/main" id="{2FFBC515-22C8-AE29-8186-797EAA0849CF}"/>
              </a:ext>
            </a:extLst>
          </p:cNvPr>
          <p:cNvSpPr>
            <a:spLocks noGrp="1"/>
          </p:cNvSpPr>
          <p:nvPr>
            <p:ph type="body" sz="quarter" idx="19"/>
          </p:nvPr>
        </p:nvSpPr>
        <p:spPr>
          <a:xfrm>
            <a:off x="2207351" y="5370540"/>
            <a:ext cx="3740908" cy="392948"/>
          </a:xfrm>
        </p:spPr>
        <p:txBody>
          <a:bodyPr>
            <a:noAutofit/>
          </a:bodyPr>
          <a:lstStyle>
            <a:lvl1pPr marL="0" indent="0">
              <a:buNone/>
              <a:defRPr sz="12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2C384E6A-A86E-0219-1A60-4F3164B98998}"/>
              </a:ext>
            </a:extLst>
          </p:cNvPr>
          <p:cNvSpPr>
            <a:spLocks noGrp="1"/>
          </p:cNvSpPr>
          <p:nvPr>
            <p:ph type="body" sz="quarter" idx="20"/>
          </p:nvPr>
        </p:nvSpPr>
        <p:spPr>
          <a:xfrm>
            <a:off x="2207351" y="5973341"/>
            <a:ext cx="3740908" cy="392948"/>
          </a:xfrm>
        </p:spPr>
        <p:txBody>
          <a:bodyPr>
            <a:noAutofit/>
          </a:bodyPr>
          <a:lstStyle>
            <a:lvl1pPr marL="0" indent="0">
              <a:buNone/>
              <a:defRPr sz="12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Decorative - Dash">
            <a:extLst>
              <a:ext uri="{FF2B5EF4-FFF2-40B4-BE49-F238E27FC236}">
                <a16:creationId xmlns:a16="http://schemas.microsoft.com/office/drawing/2014/main" id="{8DBACC59-CEA1-1E68-D96D-C55929C9585E}"/>
              </a:ext>
              <a:ext uri="{C183D7F6-B498-43B3-948B-1728B52AA6E4}">
                <adec:decorative xmlns:adec="http://schemas.microsoft.com/office/drawing/2017/decorative" val="1"/>
              </a:ext>
            </a:extLst>
          </p:cNvPr>
          <p:cNvSpPr/>
          <p:nvPr userDrawn="1"/>
        </p:nvSpPr>
        <p:spPr>
          <a:xfrm>
            <a:off x="6654851" y="5248956"/>
            <a:ext cx="326571" cy="45719"/>
          </a:xfrm>
          <a:prstGeom prst="rect">
            <a:avLst/>
          </a:prstGeom>
          <a:solidFill>
            <a:srgbClr val="0D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17" name="Text Placeholder 12">
            <a:extLst>
              <a:ext uri="{FF2B5EF4-FFF2-40B4-BE49-F238E27FC236}">
                <a16:creationId xmlns:a16="http://schemas.microsoft.com/office/drawing/2014/main" id="{30AFD584-FA93-ECE2-B9B3-EF3121EB6E48}"/>
              </a:ext>
            </a:extLst>
          </p:cNvPr>
          <p:cNvSpPr>
            <a:spLocks noGrp="1"/>
          </p:cNvSpPr>
          <p:nvPr>
            <p:ph type="body" sz="quarter" idx="21"/>
          </p:nvPr>
        </p:nvSpPr>
        <p:spPr>
          <a:xfrm>
            <a:off x="6552605" y="4299388"/>
            <a:ext cx="3740908" cy="469922"/>
          </a:xfrm>
        </p:spPr>
        <p:txBody>
          <a:bodyPr>
            <a:noAutofit/>
          </a:bodyPr>
          <a:lstStyle>
            <a:lvl1pPr marL="0" indent="0">
              <a:buNone/>
              <a:defRPr sz="1600" b="1" i="0">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87925FBD-8DF0-BC9C-F258-B5DC46483009}"/>
              </a:ext>
            </a:extLst>
          </p:cNvPr>
          <p:cNvSpPr>
            <a:spLocks noGrp="1"/>
          </p:cNvSpPr>
          <p:nvPr>
            <p:ph type="body" sz="quarter" idx="22"/>
          </p:nvPr>
        </p:nvSpPr>
        <p:spPr>
          <a:xfrm>
            <a:off x="6552605" y="4767739"/>
            <a:ext cx="3740908" cy="392948"/>
          </a:xfrm>
        </p:spPr>
        <p:txBody>
          <a:bodyPr>
            <a:noAutofit/>
          </a:bodyPr>
          <a:lstStyle>
            <a:lvl1pPr marL="0" indent="0">
              <a:buNone/>
              <a:defRPr sz="12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9" name="Text Placeholder 12">
            <a:extLst>
              <a:ext uri="{FF2B5EF4-FFF2-40B4-BE49-F238E27FC236}">
                <a16:creationId xmlns:a16="http://schemas.microsoft.com/office/drawing/2014/main" id="{9E1FA343-C047-835D-5197-8B7A4A39DDA3}"/>
              </a:ext>
            </a:extLst>
          </p:cNvPr>
          <p:cNvSpPr>
            <a:spLocks noGrp="1"/>
          </p:cNvSpPr>
          <p:nvPr>
            <p:ph type="body" sz="quarter" idx="23"/>
          </p:nvPr>
        </p:nvSpPr>
        <p:spPr>
          <a:xfrm>
            <a:off x="6552605" y="5370540"/>
            <a:ext cx="3740908" cy="392948"/>
          </a:xfrm>
        </p:spPr>
        <p:txBody>
          <a:bodyPr>
            <a:noAutofit/>
          </a:bodyPr>
          <a:lstStyle>
            <a:lvl1pPr marL="0" indent="0">
              <a:buNone/>
              <a:defRPr sz="12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Text Placeholder 12">
            <a:extLst>
              <a:ext uri="{FF2B5EF4-FFF2-40B4-BE49-F238E27FC236}">
                <a16:creationId xmlns:a16="http://schemas.microsoft.com/office/drawing/2014/main" id="{7CA84C5B-EBD9-6953-2C42-23BC40C47518}"/>
              </a:ext>
            </a:extLst>
          </p:cNvPr>
          <p:cNvSpPr>
            <a:spLocks noGrp="1"/>
          </p:cNvSpPr>
          <p:nvPr>
            <p:ph type="body" sz="quarter" idx="24"/>
          </p:nvPr>
        </p:nvSpPr>
        <p:spPr>
          <a:xfrm>
            <a:off x="6552605" y="5973341"/>
            <a:ext cx="3740908" cy="392948"/>
          </a:xfrm>
        </p:spPr>
        <p:txBody>
          <a:bodyPr>
            <a:noAutofit/>
          </a:bodyPr>
          <a:lstStyle>
            <a:lvl1pPr marL="0" indent="0">
              <a:buNone/>
              <a:defRPr sz="12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52730998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3 Speaker Bio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9D84-1874-0443-88E6-E38867CBD286}"/>
              </a:ext>
            </a:extLst>
          </p:cNvPr>
          <p:cNvSpPr>
            <a:spLocks noGrp="1"/>
          </p:cNvSpPr>
          <p:nvPr>
            <p:ph type="title" hasCustomPrompt="1"/>
          </p:nvPr>
        </p:nvSpPr>
        <p:spPr/>
        <p:txBody>
          <a:bodyPr/>
          <a:lstStyle/>
          <a:p>
            <a:r>
              <a:rPr lang="en-US"/>
              <a:t>Speaker Bio</a:t>
            </a:r>
          </a:p>
        </p:txBody>
      </p:sp>
      <p:sp>
        <p:nvSpPr>
          <p:cNvPr id="5" name="Picture Placeholder 4">
            <a:extLst>
              <a:ext uri="{FF2B5EF4-FFF2-40B4-BE49-F238E27FC236}">
                <a16:creationId xmlns:a16="http://schemas.microsoft.com/office/drawing/2014/main" id="{D9C3172E-CA55-E647-8089-04851C834DE5}"/>
              </a:ext>
            </a:extLst>
          </p:cNvPr>
          <p:cNvSpPr>
            <a:spLocks noGrp="1"/>
          </p:cNvSpPr>
          <p:nvPr>
            <p:ph type="pic" sz="quarter" idx="10" hasCustomPrompt="1"/>
          </p:nvPr>
        </p:nvSpPr>
        <p:spPr>
          <a:xfrm>
            <a:off x="508455" y="2009048"/>
            <a:ext cx="1920070" cy="1920070"/>
          </a:xfrm>
          <a:prstGeom prst="ellipse">
            <a:avLst/>
          </a:prstGeom>
        </p:spPr>
        <p:txBody>
          <a:bodyPr/>
          <a:lstStyle>
            <a:lvl1pPr marL="0" indent="0">
              <a:buNone/>
              <a:defRPr>
                <a:noFill/>
              </a:defRPr>
            </a:lvl1pPr>
          </a:lstStyle>
          <a:p>
            <a:r>
              <a:rPr lang="en-US"/>
              <a:t>v</a:t>
            </a:r>
          </a:p>
        </p:txBody>
      </p:sp>
      <p:sp>
        <p:nvSpPr>
          <p:cNvPr id="57" name="Picture Placeholder 4">
            <a:extLst>
              <a:ext uri="{FF2B5EF4-FFF2-40B4-BE49-F238E27FC236}">
                <a16:creationId xmlns:a16="http://schemas.microsoft.com/office/drawing/2014/main" id="{06B476FF-FCE4-D2EB-4C92-B26CCFF84508}"/>
              </a:ext>
            </a:extLst>
          </p:cNvPr>
          <p:cNvSpPr>
            <a:spLocks noGrp="1"/>
          </p:cNvSpPr>
          <p:nvPr>
            <p:ph type="pic" sz="quarter" idx="16" hasCustomPrompt="1"/>
          </p:nvPr>
        </p:nvSpPr>
        <p:spPr>
          <a:xfrm>
            <a:off x="4430513" y="2009048"/>
            <a:ext cx="1920070" cy="1920070"/>
          </a:xfrm>
          <a:prstGeom prst="ellipse">
            <a:avLst/>
          </a:prstGeom>
        </p:spPr>
        <p:txBody>
          <a:bodyPr/>
          <a:lstStyle>
            <a:lvl1pPr marL="0" indent="0">
              <a:buNone/>
              <a:defRPr>
                <a:noFill/>
              </a:defRPr>
            </a:lvl1pPr>
          </a:lstStyle>
          <a:p>
            <a:r>
              <a:rPr lang="en-US"/>
              <a:t>v</a:t>
            </a:r>
          </a:p>
        </p:txBody>
      </p:sp>
      <p:sp>
        <p:nvSpPr>
          <p:cNvPr id="63" name="Picture Placeholder 4">
            <a:extLst>
              <a:ext uri="{FF2B5EF4-FFF2-40B4-BE49-F238E27FC236}">
                <a16:creationId xmlns:a16="http://schemas.microsoft.com/office/drawing/2014/main" id="{EBC60511-45DB-60E7-B0CA-12577EB53E9F}"/>
              </a:ext>
            </a:extLst>
          </p:cNvPr>
          <p:cNvSpPr>
            <a:spLocks noGrp="1"/>
          </p:cNvSpPr>
          <p:nvPr>
            <p:ph type="pic" sz="quarter" idx="21" hasCustomPrompt="1"/>
          </p:nvPr>
        </p:nvSpPr>
        <p:spPr>
          <a:xfrm>
            <a:off x="8352572" y="2009048"/>
            <a:ext cx="1920070" cy="1920070"/>
          </a:xfrm>
          <a:prstGeom prst="ellipse">
            <a:avLst/>
          </a:prstGeom>
        </p:spPr>
        <p:txBody>
          <a:bodyPr/>
          <a:lstStyle>
            <a:lvl1pPr marL="0" indent="0">
              <a:buNone/>
              <a:defRPr>
                <a:noFill/>
              </a:defRPr>
            </a:lvl1pPr>
          </a:lstStyle>
          <a:p>
            <a:r>
              <a:rPr lang="en-US"/>
              <a:t>v</a:t>
            </a:r>
          </a:p>
        </p:txBody>
      </p:sp>
      <p:sp>
        <p:nvSpPr>
          <p:cNvPr id="3" name="Date Placeholder 2">
            <a:extLst>
              <a:ext uri="{FF2B5EF4-FFF2-40B4-BE49-F238E27FC236}">
                <a16:creationId xmlns:a16="http://schemas.microsoft.com/office/drawing/2014/main" id="{676AAB96-4FAF-41A9-B7AF-D5978206095D}"/>
              </a:ext>
              <a:ext uri="{C183D7F6-B498-43B3-948B-1728B52AA6E4}">
                <adec:decorative xmlns:adec="http://schemas.microsoft.com/office/drawing/2017/decorative" val="1"/>
              </a:ext>
            </a:extLst>
          </p:cNvPr>
          <p:cNvSpPr>
            <a:spLocks noGrp="1"/>
          </p:cNvSpPr>
          <p:nvPr>
            <p:ph type="dt" sz="half" idx="15"/>
          </p:nvPr>
        </p:nvSpPr>
        <p:spPr/>
        <p:txBody>
          <a:bodyPr/>
          <a:lstStyle/>
          <a:p>
            <a:fld id="{1E5358D1-79CF-DE4F-A686-B9E8FC8A73FF}" type="datetimeFigureOut">
              <a:rPr lang="en-US" smtClean="0"/>
              <a:pPr/>
              <a:t>5/23/2023</a:t>
            </a:fld>
            <a:endParaRPr lang="en-US"/>
          </a:p>
        </p:txBody>
      </p:sp>
      <p:pic>
        <p:nvPicPr>
          <p:cNvPr id="4" name="Microsoft Logo">
            <a:extLst>
              <a:ext uri="{FF2B5EF4-FFF2-40B4-BE49-F238E27FC236}">
                <a16:creationId xmlns:a16="http://schemas.microsoft.com/office/drawing/2014/main" id="{EBBCED83-7695-79C3-196C-1C4C7FCA14B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
        <p:nvSpPr>
          <p:cNvPr id="8" name="Decorative - Dash">
            <a:extLst>
              <a:ext uri="{FF2B5EF4-FFF2-40B4-BE49-F238E27FC236}">
                <a16:creationId xmlns:a16="http://schemas.microsoft.com/office/drawing/2014/main" id="{36369183-423B-04DE-B663-04464E64BE7D}"/>
              </a:ext>
              <a:ext uri="{C183D7F6-B498-43B3-948B-1728B52AA6E4}">
                <adec:decorative xmlns:adec="http://schemas.microsoft.com/office/drawing/2017/decorative" val="1"/>
              </a:ext>
            </a:extLst>
          </p:cNvPr>
          <p:cNvSpPr/>
          <p:nvPr userDrawn="1"/>
        </p:nvSpPr>
        <p:spPr>
          <a:xfrm>
            <a:off x="570598" y="5234774"/>
            <a:ext cx="326571" cy="45719"/>
          </a:xfrm>
          <a:prstGeom prst="rect">
            <a:avLst/>
          </a:prstGeom>
          <a:solidFill>
            <a:srgbClr val="0D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11" name="Text Placeholder 12">
            <a:extLst>
              <a:ext uri="{FF2B5EF4-FFF2-40B4-BE49-F238E27FC236}">
                <a16:creationId xmlns:a16="http://schemas.microsoft.com/office/drawing/2014/main" id="{C32A2853-8EF4-8821-4446-29544A5C0F0E}"/>
              </a:ext>
            </a:extLst>
          </p:cNvPr>
          <p:cNvSpPr>
            <a:spLocks noGrp="1"/>
          </p:cNvSpPr>
          <p:nvPr>
            <p:ph type="body" sz="quarter" idx="17"/>
          </p:nvPr>
        </p:nvSpPr>
        <p:spPr>
          <a:xfrm>
            <a:off x="457200" y="4169152"/>
            <a:ext cx="3740908" cy="430079"/>
          </a:xfrm>
        </p:spPr>
        <p:txBody>
          <a:bodyPr>
            <a:noAutofit/>
          </a:bodyPr>
          <a:lstStyle>
            <a:lvl1pPr marL="0" indent="0">
              <a:buNone/>
              <a:defRPr sz="1400" b="1" i="0">
                <a:solidFill>
                  <a:srgbClr val="2A436E"/>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Text Placeholder 12">
            <a:extLst>
              <a:ext uri="{FF2B5EF4-FFF2-40B4-BE49-F238E27FC236}">
                <a16:creationId xmlns:a16="http://schemas.microsoft.com/office/drawing/2014/main" id="{CFCB0977-4D05-CF27-3605-0F3ED8D32846}"/>
              </a:ext>
            </a:extLst>
          </p:cNvPr>
          <p:cNvSpPr>
            <a:spLocks noGrp="1"/>
          </p:cNvSpPr>
          <p:nvPr>
            <p:ph type="body" sz="quarter" idx="22"/>
          </p:nvPr>
        </p:nvSpPr>
        <p:spPr>
          <a:xfrm>
            <a:off x="457200" y="4632791"/>
            <a:ext cx="3740908" cy="430079"/>
          </a:xfrm>
        </p:spPr>
        <p:txBody>
          <a:bodyPr>
            <a:noAutofit/>
          </a:bodyPr>
          <a:lstStyle>
            <a:lvl1pPr marL="0" indent="0">
              <a:buNone/>
              <a:defRPr sz="1100" b="0" i="0">
                <a:solidFill>
                  <a:srgbClr val="2A436E"/>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2">
            <a:extLst>
              <a:ext uri="{FF2B5EF4-FFF2-40B4-BE49-F238E27FC236}">
                <a16:creationId xmlns:a16="http://schemas.microsoft.com/office/drawing/2014/main" id="{E29EAF46-4772-93CA-F273-859520DED805}"/>
              </a:ext>
            </a:extLst>
          </p:cNvPr>
          <p:cNvSpPr>
            <a:spLocks noGrp="1"/>
          </p:cNvSpPr>
          <p:nvPr>
            <p:ph type="body" sz="quarter" idx="23"/>
          </p:nvPr>
        </p:nvSpPr>
        <p:spPr>
          <a:xfrm>
            <a:off x="457200" y="5379767"/>
            <a:ext cx="3740908" cy="355112"/>
          </a:xfrm>
        </p:spPr>
        <p:txBody>
          <a:bodyPr>
            <a:noAutofit/>
          </a:bodyPr>
          <a:lstStyle>
            <a:lvl1pPr marL="0" indent="0">
              <a:buNone/>
              <a:defRPr sz="1100" b="0" i="0">
                <a:solidFill>
                  <a:srgbClr val="2A436E"/>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Text Placeholder 12">
            <a:extLst>
              <a:ext uri="{FF2B5EF4-FFF2-40B4-BE49-F238E27FC236}">
                <a16:creationId xmlns:a16="http://schemas.microsoft.com/office/drawing/2014/main" id="{403B9231-B6A0-EA6F-33FE-8C0FBA213526}"/>
              </a:ext>
            </a:extLst>
          </p:cNvPr>
          <p:cNvSpPr>
            <a:spLocks noGrp="1"/>
          </p:cNvSpPr>
          <p:nvPr>
            <p:ph type="body" sz="quarter" idx="24"/>
          </p:nvPr>
        </p:nvSpPr>
        <p:spPr>
          <a:xfrm>
            <a:off x="457200" y="5974912"/>
            <a:ext cx="3740908" cy="355112"/>
          </a:xfrm>
        </p:spPr>
        <p:txBody>
          <a:bodyPr>
            <a:noAutofit/>
          </a:bodyPr>
          <a:lstStyle>
            <a:lvl1pPr marL="0" indent="0">
              <a:buNone/>
              <a:defRPr sz="1100" b="0" i="0">
                <a:solidFill>
                  <a:srgbClr val="2A436E"/>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Decorative - Dash">
            <a:extLst>
              <a:ext uri="{FF2B5EF4-FFF2-40B4-BE49-F238E27FC236}">
                <a16:creationId xmlns:a16="http://schemas.microsoft.com/office/drawing/2014/main" id="{742233EB-8F75-EC01-E285-DF43658C5052}"/>
              </a:ext>
              <a:ext uri="{C183D7F6-B498-43B3-948B-1728B52AA6E4}">
                <adec:decorative xmlns:adec="http://schemas.microsoft.com/office/drawing/2017/decorative" val="1"/>
              </a:ext>
            </a:extLst>
          </p:cNvPr>
          <p:cNvSpPr/>
          <p:nvPr userDrawn="1"/>
        </p:nvSpPr>
        <p:spPr>
          <a:xfrm>
            <a:off x="4543911" y="5234774"/>
            <a:ext cx="326571" cy="45719"/>
          </a:xfrm>
          <a:prstGeom prst="rect">
            <a:avLst/>
          </a:prstGeom>
          <a:solidFill>
            <a:srgbClr val="0D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16" name="Text Placeholder 12">
            <a:extLst>
              <a:ext uri="{FF2B5EF4-FFF2-40B4-BE49-F238E27FC236}">
                <a16:creationId xmlns:a16="http://schemas.microsoft.com/office/drawing/2014/main" id="{9A6A13B7-FB51-0CAC-F778-AE7A2481C024}"/>
              </a:ext>
            </a:extLst>
          </p:cNvPr>
          <p:cNvSpPr>
            <a:spLocks noGrp="1"/>
          </p:cNvSpPr>
          <p:nvPr>
            <p:ph type="body" sz="quarter" idx="25"/>
          </p:nvPr>
        </p:nvSpPr>
        <p:spPr>
          <a:xfrm>
            <a:off x="4430513" y="4169152"/>
            <a:ext cx="3740908" cy="430079"/>
          </a:xfrm>
        </p:spPr>
        <p:txBody>
          <a:bodyPr>
            <a:noAutofit/>
          </a:bodyPr>
          <a:lstStyle>
            <a:lvl1pPr marL="0" indent="0">
              <a:buNone/>
              <a:defRPr sz="1400" b="1" i="0">
                <a:solidFill>
                  <a:srgbClr val="2A436E"/>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02CFE263-4C9F-990D-B9E7-5B3BD2E1636D}"/>
              </a:ext>
            </a:extLst>
          </p:cNvPr>
          <p:cNvSpPr>
            <a:spLocks noGrp="1"/>
          </p:cNvSpPr>
          <p:nvPr>
            <p:ph type="body" sz="quarter" idx="26"/>
          </p:nvPr>
        </p:nvSpPr>
        <p:spPr>
          <a:xfrm>
            <a:off x="4430513" y="4632791"/>
            <a:ext cx="3740908" cy="430079"/>
          </a:xfrm>
        </p:spPr>
        <p:txBody>
          <a:bodyPr>
            <a:noAutofit/>
          </a:bodyPr>
          <a:lstStyle>
            <a:lvl1pPr marL="0" indent="0">
              <a:buNone/>
              <a:defRPr sz="1100" b="0" i="0">
                <a:solidFill>
                  <a:srgbClr val="2A436E"/>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A84CDCAE-3DFA-8B9D-8E8B-308EAA9094BD}"/>
              </a:ext>
            </a:extLst>
          </p:cNvPr>
          <p:cNvSpPr>
            <a:spLocks noGrp="1"/>
          </p:cNvSpPr>
          <p:nvPr>
            <p:ph type="body" sz="quarter" idx="27"/>
          </p:nvPr>
        </p:nvSpPr>
        <p:spPr>
          <a:xfrm>
            <a:off x="4430513" y="5379767"/>
            <a:ext cx="3740908" cy="355112"/>
          </a:xfrm>
        </p:spPr>
        <p:txBody>
          <a:bodyPr>
            <a:noAutofit/>
          </a:bodyPr>
          <a:lstStyle>
            <a:lvl1pPr marL="0" indent="0">
              <a:buNone/>
              <a:defRPr sz="1100" b="0" i="0">
                <a:solidFill>
                  <a:srgbClr val="2A436E"/>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9" name="Text Placeholder 12">
            <a:extLst>
              <a:ext uri="{FF2B5EF4-FFF2-40B4-BE49-F238E27FC236}">
                <a16:creationId xmlns:a16="http://schemas.microsoft.com/office/drawing/2014/main" id="{9B5A5848-7823-16F8-5130-67391ED473E0}"/>
              </a:ext>
            </a:extLst>
          </p:cNvPr>
          <p:cNvSpPr>
            <a:spLocks noGrp="1"/>
          </p:cNvSpPr>
          <p:nvPr>
            <p:ph type="body" sz="quarter" idx="28"/>
          </p:nvPr>
        </p:nvSpPr>
        <p:spPr>
          <a:xfrm>
            <a:off x="4430513" y="5974912"/>
            <a:ext cx="3740908" cy="355112"/>
          </a:xfrm>
        </p:spPr>
        <p:txBody>
          <a:bodyPr>
            <a:noAutofit/>
          </a:bodyPr>
          <a:lstStyle>
            <a:lvl1pPr marL="0" indent="0">
              <a:buNone/>
              <a:defRPr sz="1100" b="0" i="0">
                <a:solidFill>
                  <a:srgbClr val="2A436E"/>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Decorative - Dash">
            <a:extLst>
              <a:ext uri="{FF2B5EF4-FFF2-40B4-BE49-F238E27FC236}">
                <a16:creationId xmlns:a16="http://schemas.microsoft.com/office/drawing/2014/main" id="{35E222F8-6BB0-5A68-6225-FAFA6EB8A706}"/>
              </a:ext>
              <a:ext uri="{C183D7F6-B498-43B3-948B-1728B52AA6E4}">
                <adec:decorative xmlns:adec="http://schemas.microsoft.com/office/drawing/2017/decorative" val="1"/>
              </a:ext>
            </a:extLst>
          </p:cNvPr>
          <p:cNvSpPr/>
          <p:nvPr userDrawn="1"/>
        </p:nvSpPr>
        <p:spPr>
          <a:xfrm>
            <a:off x="8394695" y="5234774"/>
            <a:ext cx="326571" cy="45719"/>
          </a:xfrm>
          <a:prstGeom prst="rect">
            <a:avLst/>
          </a:prstGeom>
          <a:solidFill>
            <a:srgbClr val="0D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21" name="Text Placeholder 12">
            <a:extLst>
              <a:ext uri="{FF2B5EF4-FFF2-40B4-BE49-F238E27FC236}">
                <a16:creationId xmlns:a16="http://schemas.microsoft.com/office/drawing/2014/main" id="{5844047A-37B5-FBF8-9F43-89A0695DDBC0}"/>
              </a:ext>
            </a:extLst>
          </p:cNvPr>
          <p:cNvSpPr>
            <a:spLocks noGrp="1"/>
          </p:cNvSpPr>
          <p:nvPr>
            <p:ph type="body" sz="quarter" idx="29"/>
          </p:nvPr>
        </p:nvSpPr>
        <p:spPr>
          <a:xfrm>
            <a:off x="8281297" y="4169152"/>
            <a:ext cx="3740908" cy="430079"/>
          </a:xfrm>
        </p:spPr>
        <p:txBody>
          <a:bodyPr>
            <a:noAutofit/>
          </a:bodyPr>
          <a:lstStyle>
            <a:lvl1pPr marL="0" indent="0">
              <a:buNone/>
              <a:defRPr sz="1400" b="1" i="0">
                <a:solidFill>
                  <a:srgbClr val="2A436E"/>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2" name="Text Placeholder 12">
            <a:extLst>
              <a:ext uri="{FF2B5EF4-FFF2-40B4-BE49-F238E27FC236}">
                <a16:creationId xmlns:a16="http://schemas.microsoft.com/office/drawing/2014/main" id="{69115437-1045-0DBC-DCCA-AF14A4E9E095}"/>
              </a:ext>
            </a:extLst>
          </p:cNvPr>
          <p:cNvSpPr>
            <a:spLocks noGrp="1"/>
          </p:cNvSpPr>
          <p:nvPr>
            <p:ph type="body" sz="quarter" idx="30"/>
          </p:nvPr>
        </p:nvSpPr>
        <p:spPr>
          <a:xfrm>
            <a:off x="8281297" y="4632791"/>
            <a:ext cx="3740908" cy="430079"/>
          </a:xfrm>
        </p:spPr>
        <p:txBody>
          <a:bodyPr>
            <a:noAutofit/>
          </a:bodyPr>
          <a:lstStyle>
            <a:lvl1pPr marL="0" indent="0">
              <a:buNone/>
              <a:defRPr sz="1100" b="0" i="0">
                <a:solidFill>
                  <a:srgbClr val="2A436E"/>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3" name="Text Placeholder 12">
            <a:extLst>
              <a:ext uri="{FF2B5EF4-FFF2-40B4-BE49-F238E27FC236}">
                <a16:creationId xmlns:a16="http://schemas.microsoft.com/office/drawing/2014/main" id="{F99B8C86-A9F6-6C9D-5D68-CD66170533B8}"/>
              </a:ext>
            </a:extLst>
          </p:cNvPr>
          <p:cNvSpPr>
            <a:spLocks noGrp="1"/>
          </p:cNvSpPr>
          <p:nvPr>
            <p:ph type="body" sz="quarter" idx="31"/>
          </p:nvPr>
        </p:nvSpPr>
        <p:spPr>
          <a:xfrm>
            <a:off x="8281297" y="5379767"/>
            <a:ext cx="3740908" cy="355112"/>
          </a:xfrm>
        </p:spPr>
        <p:txBody>
          <a:bodyPr>
            <a:noAutofit/>
          </a:bodyPr>
          <a:lstStyle>
            <a:lvl1pPr marL="0" indent="0">
              <a:buNone/>
              <a:defRPr sz="1100" b="0" i="0">
                <a:solidFill>
                  <a:srgbClr val="2A436E"/>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2">
            <a:extLst>
              <a:ext uri="{FF2B5EF4-FFF2-40B4-BE49-F238E27FC236}">
                <a16:creationId xmlns:a16="http://schemas.microsoft.com/office/drawing/2014/main" id="{B24993A9-AE71-23E4-5DAB-37D933D2954B}"/>
              </a:ext>
            </a:extLst>
          </p:cNvPr>
          <p:cNvSpPr>
            <a:spLocks noGrp="1"/>
          </p:cNvSpPr>
          <p:nvPr>
            <p:ph type="body" sz="quarter" idx="32"/>
          </p:nvPr>
        </p:nvSpPr>
        <p:spPr>
          <a:xfrm>
            <a:off x="8281297" y="5974912"/>
            <a:ext cx="3740908" cy="355112"/>
          </a:xfrm>
        </p:spPr>
        <p:txBody>
          <a:bodyPr>
            <a:noAutofit/>
          </a:bodyPr>
          <a:lstStyle>
            <a:lvl1pPr marL="0" indent="0">
              <a:buNone/>
              <a:defRPr sz="1100" b="0" i="0">
                <a:solidFill>
                  <a:srgbClr val="2A436E"/>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37064850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4 Speaker Bio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9D84-1874-0443-88E6-E38867CBD286}"/>
              </a:ext>
            </a:extLst>
          </p:cNvPr>
          <p:cNvSpPr>
            <a:spLocks noGrp="1"/>
          </p:cNvSpPr>
          <p:nvPr>
            <p:ph type="title" hasCustomPrompt="1"/>
          </p:nvPr>
        </p:nvSpPr>
        <p:spPr/>
        <p:txBody>
          <a:bodyPr/>
          <a:lstStyle/>
          <a:p>
            <a:r>
              <a:rPr lang="en-US"/>
              <a:t>Speaker Bio</a:t>
            </a:r>
          </a:p>
        </p:txBody>
      </p:sp>
      <p:sp>
        <p:nvSpPr>
          <p:cNvPr id="5" name="Picture Placeholder 4">
            <a:extLst>
              <a:ext uri="{FF2B5EF4-FFF2-40B4-BE49-F238E27FC236}">
                <a16:creationId xmlns:a16="http://schemas.microsoft.com/office/drawing/2014/main" id="{D9C3172E-CA55-E647-8089-04851C834DE5}"/>
              </a:ext>
            </a:extLst>
          </p:cNvPr>
          <p:cNvSpPr>
            <a:spLocks noGrp="1"/>
          </p:cNvSpPr>
          <p:nvPr>
            <p:ph type="pic" sz="quarter" idx="10" hasCustomPrompt="1"/>
          </p:nvPr>
        </p:nvSpPr>
        <p:spPr>
          <a:xfrm>
            <a:off x="457200" y="2036937"/>
            <a:ext cx="1392063" cy="1392063"/>
          </a:xfrm>
          <a:prstGeom prst="ellipse">
            <a:avLst/>
          </a:prstGeom>
        </p:spPr>
        <p:txBody>
          <a:bodyPr/>
          <a:lstStyle>
            <a:lvl1pPr marL="0" indent="0">
              <a:buNone/>
              <a:defRPr>
                <a:noFill/>
              </a:defRPr>
            </a:lvl1pPr>
          </a:lstStyle>
          <a:p>
            <a:r>
              <a:rPr lang="en-US"/>
              <a:t>v</a:t>
            </a:r>
          </a:p>
        </p:txBody>
      </p:sp>
      <p:sp>
        <p:nvSpPr>
          <p:cNvPr id="3" name="Date Placeholder 2">
            <a:extLst>
              <a:ext uri="{FF2B5EF4-FFF2-40B4-BE49-F238E27FC236}">
                <a16:creationId xmlns:a16="http://schemas.microsoft.com/office/drawing/2014/main" id="{676AAB96-4FAF-41A9-B7AF-D5978206095D}"/>
              </a:ext>
              <a:ext uri="{C183D7F6-B498-43B3-948B-1728B52AA6E4}">
                <adec:decorative xmlns:adec="http://schemas.microsoft.com/office/drawing/2017/decorative" val="1"/>
              </a:ext>
            </a:extLst>
          </p:cNvPr>
          <p:cNvSpPr>
            <a:spLocks noGrp="1"/>
          </p:cNvSpPr>
          <p:nvPr>
            <p:ph type="dt" sz="half" idx="15"/>
          </p:nvPr>
        </p:nvSpPr>
        <p:spPr/>
        <p:txBody>
          <a:bodyPr/>
          <a:lstStyle/>
          <a:p>
            <a:fld id="{1E5358D1-79CF-DE4F-A686-B9E8FC8A73FF}" type="datetimeFigureOut">
              <a:rPr lang="en-US" smtClean="0"/>
              <a:pPr/>
              <a:t>5/23/2023</a:t>
            </a:fld>
            <a:endParaRPr lang="en-US"/>
          </a:p>
        </p:txBody>
      </p:sp>
      <p:pic>
        <p:nvPicPr>
          <p:cNvPr id="6" name="Microsoft Logo">
            <a:extLst>
              <a:ext uri="{FF2B5EF4-FFF2-40B4-BE49-F238E27FC236}">
                <a16:creationId xmlns:a16="http://schemas.microsoft.com/office/drawing/2014/main" id="{DC7F85E5-ADEA-9263-5C80-69647748145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
        <p:nvSpPr>
          <p:cNvPr id="32" name="Decorative - Dash">
            <a:extLst>
              <a:ext uri="{FF2B5EF4-FFF2-40B4-BE49-F238E27FC236}">
                <a16:creationId xmlns:a16="http://schemas.microsoft.com/office/drawing/2014/main" id="{F65C9715-5815-39A7-7C7E-B07B78110128}"/>
              </a:ext>
              <a:ext uri="{C183D7F6-B498-43B3-948B-1728B52AA6E4}">
                <adec:decorative xmlns:adec="http://schemas.microsoft.com/office/drawing/2017/decorative" val="1"/>
              </a:ext>
            </a:extLst>
          </p:cNvPr>
          <p:cNvSpPr/>
          <p:nvPr userDrawn="1"/>
        </p:nvSpPr>
        <p:spPr>
          <a:xfrm>
            <a:off x="2318870" y="3151763"/>
            <a:ext cx="326571" cy="45719"/>
          </a:xfrm>
          <a:prstGeom prst="rect">
            <a:avLst/>
          </a:prstGeom>
          <a:solidFill>
            <a:srgbClr val="0D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50" name="Text Placeholder 12">
            <a:extLst>
              <a:ext uri="{FF2B5EF4-FFF2-40B4-BE49-F238E27FC236}">
                <a16:creationId xmlns:a16="http://schemas.microsoft.com/office/drawing/2014/main" id="{040C10F2-970B-433A-A874-3D5DFFF9794A}"/>
              </a:ext>
            </a:extLst>
          </p:cNvPr>
          <p:cNvSpPr>
            <a:spLocks noGrp="1"/>
          </p:cNvSpPr>
          <p:nvPr>
            <p:ph type="body" sz="quarter" idx="17"/>
          </p:nvPr>
        </p:nvSpPr>
        <p:spPr>
          <a:xfrm>
            <a:off x="2209754" y="2102852"/>
            <a:ext cx="3740908" cy="430079"/>
          </a:xfrm>
        </p:spPr>
        <p:txBody>
          <a:bodyPr>
            <a:noAutofit/>
          </a:bodyPr>
          <a:lstStyle>
            <a:lvl1pPr marL="0" indent="0">
              <a:buNone/>
              <a:defRPr sz="1400" b="1" i="0">
                <a:solidFill>
                  <a:srgbClr val="2A436E"/>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1" name="Text Placeholder 12">
            <a:extLst>
              <a:ext uri="{FF2B5EF4-FFF2-40B4-BE49-F238E27FC236}">
                <a16:creationId xmlns:a16="http://schemas.microsoft.com/office/drawing/2014/main" id="{3C9A740C-1DCF-BDD8-DF44-272A53C57236}"/>
              </a:ext>
            </a:extLst>
          </p:cNvPr>
          <p:cNvSpPr>
            <a:spLocks noGrp="1"/>
          </p:cNvSpPr>
          <p:nvPr>
            <p:ph type="body" sz="quarter" idx="27"/>
          </p:nvPr>
        </p:nvSpPr>
        <p:spPr>
          <a:xfrm>
            <a:off x="2209754" y="2569215"/>
            <a:ext cx="3740908" cy="430079"/>
          </a:xfrm>
        </p:spPr>
        <p:txBody>
          <a:bodyPr>
            <a:noAutofit/>
          </a:bodyPr>
          <a:lstStyle>
            <a:lvl1pPr marL="0" indent="0">
              <a:buNone/>
              <a:defRPr sz="12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FF401B9-560C-F1A6-8FFB-58018CCAB86F}"/>
              </a:ext>
            </a:extLst>
          </p:cNvPr>
          <p:cNvSpPr>
            <a:spLocks noGrp="1"/>
          </p:cNvSpPr>
          <p:nvPr>
            <p:ph type="body" sz="quarter" idx="28" hasCustomPrompt="1"/>
          </p:nvPr>
        </p:nvSpPr>
        <p:spPr>
          <a:xfrm>
            <a:off x="2209754" y="3429000"/>
            <a:ext cx="3740908" cy="358541"/>
          </a:xfrm>
        </p:spPr>
        <p:txBody>
          <a:bodyPr>
            <a:noAutofit/>
          </a:bodyPr>
          <a:lstStyle>
            <a:lvl1pPr marL="0" indent="0">
              <a:buNone/>
              <a:defRPr sz="11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Contact Info</a:t>
            </a:r>
          </a:p>
        </p:txBody>
      </p:sp>
      <p:sp>
        <p:nvSpPr>
          <p:cNvPr id="55" name="Text Placeholder 12">
            <a:extLst>
              <a:ext uri="{FF2B5EF4-FFF2-40B4-BE49-F238E27FC236}">
                <a16:creationId xmlns:a16="http://schemas.microsoft.com/office/drawing/2014/main" id="{C7BDC3CE-E8B1-A22D-57FD-AC89F47B2E9E}"/>
              </a:ext>
            </a:extLst>
          </p:cNvPr>
          <p:cNvSpPr>
            <a:spLocks noGrp="1"/>
          </p:cNvSpPr>
          <p:nvPr>
            <p:ph type="body" sz="quarter" idx="29" hasCustomPrompt="1"/>
          </p:nvPr>
        </p:nvSpPr>
        <p:spPr>
          <a:xfrm>
            <a:off x="481315" y="3429000"/>
            <a:ext cx="1367948" cy="358541"/>
          </a:xfrm>
        </p:spPr>
        <p:txBody>
          <a:bodyPr>
            <a:noAutofit/>
          </a:bodyPr>
          <a:lstStyle>
            <a:lvl1pPr marL="0" indent="0" algn="ctr">
              <a:buNone/>
              <a:defRPr sz="11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Contact Info</a:t>
            </a:r>
          </a:p>
        </p:txBody>
      </p:sp>
      <p:sp>
        <p:nvSpPr>
          <p:cNvPr id="56" name="Picture Placeholder 4">
            <a:extLst>
              <a:ext uri="{FF2B5EF4-FFF2-40B4-BE49-F238E27FC236}">
                <a16:creationId xmlns:a16="http://schemas.microsoft.com/office/drawing/2014/main" id="{46C3A71D-FC66-ABB2-1B9E-5C36739698BC}"/>
              </a:ext>
            </a:extLst>
          </p:cNvPr>
          <p:cNvSpPr>
            <a:spLocks noGrp="1"/>
          </p:cNvSpPr>
          <p:nvPr>
            <p:ph type="pic" sz="quarter" idx="30" hasCustomPrompt="1"/>
          </p:nvPr>
        </p:nvSpPr>
        <p:spPr>
          <a:xfrm>
            <a:off x="457200" y="4044157"/>
            <a:ext cx="1392063" cy="1392063"/>
          </a:xfrm>
          <a:prstGeom prst="ellipse">
            <a:avLst/>
          </a:prstGeom>
        </p:spPr>
        <p:txBody>
          <a:bodyPr/>
          <a:lstStyle>
            <a:lvl1pPr marL="0" indent="0">
              <a:buNone/>
              <a:defRPr>
                <a:noFill/>
              </a:defRPr>
            </a:lvl1pPr>
          </a:lstStyle>
          <a:p>
            <a:r>
              <a:rPr lang="en-US"/>
              <a:t>v</a:t>
            </a:r>
          </a:p>
        </p:txBody>
      </p:sp>
      <p:sp>
        <p:nvSpPr>
          <p:cNvPr id="57" name="Decorative - Dash">
            <a:extLst>
              <a:ext uri="{FF2B5EF4-FFF2-40B4-BE49-F238E27FC236}">
                <a16:creationId xmlns:a16="http://schemas.microsoft.com/office/drawing/2014/main" id="{EF9FA3BF-D6E4-AEAC-B1AD-25E8C2EFDD09}"/>
              </a:ext>
              <a:ext uri="{C183D7F6-B498-43B3-948B-1728B52AA6E4}">
                <adec:decorative xmlns:adec="http://schemas.microsoft.com/office/drawing/2017/decorative" val="1"/>
              </a:ext>
            </a:extLst>
          </p:cNvPr>
          <p:cNvSpPr/>
          <p:nvPr userDrawn="1"/>
        </p:nvSpPr>
        <p:spPr>
          <a:xfrm>
            <a:off x="2318870" y="5158983"/>
            <a:ext cx="326571" cy="45719"/>
          </a:xfrm>
          <a:prstGeom prst="rect">
            <a:avLst/>
          </a:prstGeom>
          <a:solidFill>
            <a:srgbClr val="0D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58" name="Text Placeholder 12">
            <a:extLst>
              <a:ext uri="{FF2B5EF4-FFF2-40B4-BE49-F238E27FC236}">
                <a16:creationId xmlns:a16="http://schemas.microsoft.com/office/drawing/2014/main" id="{23D09CCC-90F3-1CCF-F753-E602B90204F2}"/>
              </a:ext>
            </a:extLst>
          </p:cNvPr>
          <p:cNvSpPr>
            <a:spLocks noGrp="1"/>
          </p:cNvSpPr>
          <p:nvPr>
            <p:ph type="body" sz="quarter" idx="31"/>
          </p:nvPr>
        </p:nvSpPr>
        <p:spPr>
          <a:xfrm>
            <a:off x="2209754" y="4110072"/>
            <a:ext cx="3740908" cy="430079"/>
          </a:xfrm>
        </p:spPr>
        <p:txBody>
          <a:bodyPr>
            <a:noAutofit/>
          </a:bodyPr>
          <a:lstStyle>
            <a:lvl1pPr marL="0" indent="0">
              <a:buNone/>
              <a:defRPr sz="1400" b="1" i="0">
                <a:solidFill>
                  <a:srgbClr val="2A436E"/>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9" name="Text Placeholder 12">
            <a:extLst>
              <a:ext uri="{FF2B5EF4-FFF2-40B4-BE49-F238E27FC236}">
                <a16:creationId xmlns:a16="http://schemas.microsoft.com/office/drawing/2014/main" id="{3779FEEC-3B93-E228-312A-5F990414384B}"/>
              </a:ext>
            </a:extLst>
          </p:cNvPr>
          <p:cNvSpPr>
            <a:spLocks noGrp="1"/>
          </p:cNvSpPr>
          <p:nvPr>
            <p:ph type="body" sz="quarter" idx="32"/>
          </p:nvPr>
        </p:nvSpPr>
        <p:spPr>
          <a:xfrm>
            <a:off x="2209754" y="4576435"/>
            <a:ext cx="3740908" cy="430079"/>
          </a:xfrm>
        </p:spPr>
        <p:txBody>
          <a:bodyPr>
            <a:noAutofit/>
          </a:bodyPr>
          <a:lstStyle>
            <a:lvl1pPr marL="0" indent="0">
              <a:buNone/>
              <a:defRPr sz="12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0" name="Text Placeholder 12">
            <a:extLst>
              <a:ext uri="{FF2B5EF4-FFF2-40B4-BE49-F238E27FC236}">
                <a16:creationId xmlns:a16="http://schemas.microsoft.com/office/drawing/2014/main" id="{12628AD8-F7CB-90FE-BF0D-FC4D57B8155F}"/>
              </a:ext>
            </a:extLst>
          </p:cNvPr>
          <p:cNvSpPr>
            <a:spLocks noGrp="1"/>
          </p:cNvSpPr>
          <p:nvPr>
            <p:ph type="body" sz="quarter" idx="33" hasCustomPrompt="1"/>
          </p:nvPr>
        </p:nvSpPr>
        <p:spPr>
          <a:xfrm>
            <a:off x="2209754" y="5436220"/>
            <a:ext cx="3740908" cy="358541"/>
          </a:xfrm>
        </p:spPr>
        <p:txBody>
          <a:bodyPr>
            <a:noAutofit/>
          </a:bodyPr>
          <a:lstStyle>
            <a:lvl1pPr marL="0" indent="0">
              <a:buNone/>
              <a:defRPr sz="11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Contact Info</a:t>
            </a:r>
          </a:p>
        </p:txBody>
      </p:sp>
      <p:sp>
        <p:nvSpPr>
          <p:cNvPr id="61" name="Text Placeholder 12">
            <a:extLst>
              <a:ext uri="{FF2B5EF4-FFF2-40B4-BE49-F238E27FC236}">
                <a16:creationId xmlns:a16="http://schemas.microsoft.com/office/drawing/2014/main" id="{6124ADD7-BE5A-30BA-A92E-04C5E1FF1174}"/>
              </a:ext>
            </a:extLst>
          </p:cNvPr>
          <p:cNvSpPr>
            <a:spLocks noGrp="1"/>
          </p:cNvSpPr>
          <p:nvPr>
            <p:ph type="body" sz="quarter" idx="34" hasCustomPrompt="1"/>
          </p:nvPr>
        </p:nvSpPr>
        <p:spPr>
          <a:xfrm>
            <a:off x="481315" y="5436220"/>
            <a:ext cx="1367948" cy="358541"/>
          </a:xfrm>
        </p:spPr>
        <p:txBody>
          <a:bodyPr>
            <a:noAutofit/>
          </a:bodyPr>
          <a:lstStyle>
            <a:lvl1pPr marL="0" indent="0" algn="ctr">
              <a:buNone/>
              <a:defRPr sz="11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Contact Info</a:t>
            </a:r>
          </a:p>
        </p:txBody>
      </p:sp>
      <p:sp>
        <p:nvSpPr>
          <p:cNvPr id="62" name="Picture Placeholder 4">
            <a:extLst>
              <a:ext uri="{FF2B5EF4-FFF2-40B4-BE49-F238E27FC236}">
                <a16:creationId xmlns:a16="http://schemas.microsoft.com/office/drawing/2014/main" id="{832DFDE5-DF88-7281-5C07-F808067AA29A}"/>
              </a:ext>
            </a:extLst>
          </p:cNvPr>
          <p:cNvSpPr>
            <a:spLocks noGrp="1"/>
          </p:cNvSpPr>
          <p:nvPr>
            <p:ph type="pic" sz="quarter" idx="35" hasCustomPrompt="1"/>
          </p:nvPr>
        </p:nvSpPr>
        <p:spPr>
          <a:xfrm>
            <a:off x="6244683" y="2036937"/>
            <a:ext cx="1392063" cy="1392063"/>
          </a:xfrm>
          <a:prstGeom prst="ellipse">
            <a:avLst/>
          </a:prstGeom>
        </p:spPr>
        <p:txBody>
          <a:bodyPr/>
          <a:lstStyle>
            <a:lvl1pPr marL="0" indent="0">
              <a:buNone/>
              <a:defRPr>
                <a:noFill/>
              </a:defRPr>
            </a:lvl1pPr>
          </a:lstStyle>
          <a:p>
            <a:r>
              <a:rPr lang="en-US"/>
              <a:t>v</a:t>
            </a:r>
          </a:p>
        </p:txBody>
      </p:sp>
      <p:sp>
        <p:nvSpPr>
          <p:cNvPr id="63" name="Decorative - Dash">
            <a:extLst>
              <a:ext uri="{FF2B5EF4-FFF2-40B4-BE49-F238E27FC236}">
                <a16:creationId xmlns:a16="http://schemas.microsoft.com/office/drawing/2014/main" id="{81605164-2238-7C94-1209-EB48F925E1B4}"/>
              </a:ext>
              <a:ext uri="{C183D7F6-B498-43B3-948B-1728B52AA6E4}">
                <adec:decorative xmlns:adec="http://schemas.microsoft.com/office/drawing/2017/decorative" val="1"/>
              </a:ext>
            </a:extLst>
          </p:cNvPr>
          <p:cNvSpPr/>
          <p:nvPr userDrawn="1"/>
        </p:nvSpPr>
        <p:spPr>
          <a:xfrm>
            <a:off x="8106353" y="3151763"/>
            <a:ext cx="326571" cy="45719"/>
          </a:xfrm>
          <a:prstGeom prst="rect">
            <a:avLst/>
          </a:prstGeom>
          <a:solidFill>
            <a:srgbClr val="0D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64" name="Text Placeholder 12">
            <a:extLst>
              <a:ext uri="{FF2B5EF4-FFF2-40B4-BE49-F238E27FC236}">
                <a16:creationId xmlns:a16="http://schemas.microsoft.com/office/drawing/2014/main" id="{07F1C61F-8E97-982B-9194-F752F4667256}"/>
              </a:ext>
            </a:extLst>
          </p:cNvPr>
          <p:cNvSpPr>
            <a:spLocks noGrp="1"/>
          </p:cNvSpPr>
          <p:nvPr>
            <p:ph type="body" sz="quarter" idx="36"/>
          </p:nvPr>
        </p:nvSpPr>
        <p:spPr>
          <a:xfrm>
            <a:off x="7997237" y="2102852"/>
            <a:ext cx="3740908" cy="430079"/>
          </a:xfrm>
        </p:spPr>
        <p:txBody>
          <a:bodyPr>
            <a:noAutofit/>
          </a:bodyPr>
          <a:lstStyle>
            <a:lvl1pPr marL="0" indent="0">
              <a:buNone/>
              <a:defRPr sz="1400" b="1" i="0">
                <a:solidFill>
                  <a:srgbClr val="2A436E"/>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5" name="Text Placeholder 12">
            <a:extLst>
              <a:ext uri="{FF2B5EF4-FFF2-40B4-BE49-F238E27FC236}">
                <a16:creationId xmlns:a16="http://schemas.microsoft.com/office/drawing/2014/main" id="{6953D7AD-E90F-3EFA-8D46-18739C06D746}"/>
              </a:ext>
            </a:extLst>
          </p:cNvPr>
          <p:cNvSpPr>
            <a:spLocks noGrp="1"/>
          </p:cNvSpPr>
          <p:nvPr>
            <p:ph type="body" sz="quarter" idx="37"/>
          </p:nvPr>
        </p:nvSpPr>
        <p:spPr>
          <a:xfrm>
            <a:off x="7997237" y="2569215"/>
            <a:ext cx="3740908" cy="430079"/>
          </a:xfrm>
        </p:spPr>
        <p:txBody>
          <a:bodyPr>
            <a:noAutofit/>
          </a:bodyPr>
          <a:lstStyle>
            <a:lvl1pPr marL="0" indent="0">
              <a:buNone/>
              <a:defRPr sz="12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6" name="Text Placeholder 12">
            <a:extLst>
              <a:ext uri="{FF2B5EF4-FFF2-40B4-BE49-F238E27FC236}">
                <a16:creationId xmlns:a16="http://schemas.microsoft.com/office/drawing/2014/main" id="{6A8AF73E-7159-6E7E-4AF5-0C3A9AB5A5FD}"/>
              </a:ext>
            </a:extLst>
          </p:cNvPr>
          <p:cNvSpPr>
            <a:spLocks noGrp="1"/>
          </p:cNvSpPr>
          <p:nvPr>
            <p:ph type="body" sz="quarter" idx="38" hasCustomPrompt="1"/>
          </p:nvPr>
        </p:nvSpPr>
        <p:spPr>
          <a:xfrm>
            <a:off x="7997237" y="3429000"/>
            <a:ext cx="3740908" cy="358541"/>
          </a:xfrm>
        </p:spPr>
        <p:txBody>
          <a:bodyPr>
            <a:noAutofit/>
          </a:bodyPr>
          <a:lstStyle>
            <a:lvl1pPr marL="0" indent="0">
              <a:buNone/>
              <a:defRPr sz="11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Contact Info</a:t>
            </a:r>
          </a:p>
        </p:txBody>
      </p:sp>
      <p:sp>
        <p:nvSpPr>
          <p:cNvPr id="67" name="Text Placeholder 12">
            <a:extLst>
              <a:ext uri="{FF2B5EF4-FFF2-40B4-BE49-F238E27FC236}">
                <a16:creationId xmlns:a16="http://schemas.microsoft.com/office/drawing/2014/main" id="{BDD8DCBC-BC3A-BCAB-D53C-D8659FA92859}"/>
              </a:ext>
            </a:extLst>
          </p:cNvPr>
          <p:cNvSpPr>
            <a:spLocks noGrp="1"/>
          </p:cNvSpPr>
          <p:nvPr>
            <p:ph type="body" sz="quarter" idx="39" hasCustomPrompt="1"/>
          </p:nvPr>
        </p:nvSpPr>
        <p:spPr>
          <a:xfrm>
            <a:off x="6268798" y="3429000"/>
            <a:ext cx="1367948" cy="358541"/>
          </a:xfrm>
        </p:spPr>
        <p:txBody>
          <a:bodyPr>
            <a:noAutofit/>
          </a:bodyPr>
          <a:lstStyle>
            <a:lvl1pPr marL="0" indent="0" algn="ctr">
              <a:buNone/>
              <a:defRPr sz="11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Contact Info</a:t>
            </a:r>
          </a:p>
        </p:txBody>
      </p:sp>
      <p:sp>
        <p:nvSpPr>
          <p:cNvPr id="68" name="Picture Placeholder 4">
            <a:extLst>
              <a:ext uri="{FF2B5EF4-FFF2-40B4-BE49-F238E27FC236}">
                <a16:creationId xmlns:a16="http://schemas.microsoft.com/office/drawing/2014/main" id="{C774141A-F02F-904D-1BB7-FB6C4C2EEE17}"/>
              </a:ext>
            </a:extLst>
          </p:cNvPr>
          <p:cNvSpPr>
            <a:spLocks noGrp="1"/>
          </p:cNvSpPr>
          <p:nvPr>
            <p:ph type="pic" sz="quarter" idx="40" hasCustomPrompt="1"/>
          </p:nvPr>
        </p:nvSpPr>
        <p:spPr>
          <a:xfrm>
            <a:off x="6244683" y="4044157"/>
            <a:ext cx="1392063" cy="1392063"/>
          </a:xfrm>
          <a:prstGeom prst="ellipse">
            <a:avLst/>
          </a:prstGeom>
        </p:spPr>
        <p:txBody>
          <a:bodyPr/>
          <a:lstStyle>
            <a:lvl1pPr marL="0" indent="0">
              <a:buNone/>
              <a:defRPr>
                <a:noFill/>
              </a:defRPr>
            </a:lvl1pPr>
          </a:lstStyle>
          <a:p>
            <a:r>
              <a:rPr lang="en-US"/>
              <a:t>v</a:t>
            </a:r>
          </a:p>
        </p:txBody>
      </p:sp>
      <p:sp>
        <p:nvSpPr>
          <p:cNvPr id="69" name="Decorative - Dash">
            <a:extLst>
              <a:ext uri="{FF2B5EF4-FFF2-40B4-BE49-F238E27FC236}">
                <a16:creationId xmlns:a16="http://schemas.microsoft.com/office/drawing/2014/main" id="{0DA96AEE-EDCC-6AE3-3F41-616C48915317}"/>
              </a:ext>
              <a:ext uri="{C183D7F6-B498-43B3-948B-1728B52AA6E4}">
                <adec:decorative xmlns:adec="http://schemas.microsoft.com/office/drawing/2017/decorative" val="1"/>
              </a:ext>
            </a:extLst>
          </p:cNvPr>
          <p:cNvSpPr/>
          <p:nvPr userDrawn="1"/>
        </p:nvSpPr>
        <p:spPr>
          <a:xfrm>
            <a:off x="8106353" y="5158983"/>
            <a:ext cx="326571" cy="45719"/>
          </a:xfrm>
          <a:prstGeom prst="rect">
            <a:avLst/>
          </a:prstGeom>
          <a:solidFill>
            <a:srgbClr val="0D8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902"/>
              </a:solidFill>
            </a:endParaRPr>
          </a:p>
        </p:txBody>
      </p:sp>
      <p:sp>
        <p:nvSpPr>
          <p:cNvPr id="70" name="Text Placeholder 12">
            <a:extLst>
              <a:ext uri="{FF2B5EF4-FFF2-40B4-BE49-F238E27FC236}">
                <a16:creationId xmlns:a16="http://schemas.microsoft.com/office/drawing/2014/main" id="{1E7B7EC1-7BCB-094B-2010-88276D486687}"/>
              </a:ext>
            </a:extLst>
          </p:cNvPr>
          <p:cNvSpPr>
            <a:spLocks noGrp="1"/>
          </p:cNvSpPr>
          <p:nvPr>
            <p:ph type="body" sz="quarter" idx="41"/>
          </p:nvPr>
        </p:nvSpPr>
        <p:spPr>
          <a:xfrm>
            <a:off x="7997237" y="4110072"/>
            <a:ext cx="3740908" cy="430079"/>
          </a:xfrm>
        </p:spPr>
        <p:txBody>
          <a:bodyPr>
            <a:noAutofit/>
          </a:bodyPr>
          <a:lstStyle>
            <a:lvl1pPr marL="0" indent="0">
              <a:buNone/>
              <a:defRPr sz="1400" b="1" i="0">
                <a:solidFill>
                  <a:srgbClr val="2A436E"/>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1" name="Text Placeholder 12">
            <a:extLst>
              <a:ext uri="{FF2B5EF4-FFF2-40B4-BE49-F238E27FC236}">
                <a16:creationId xmlns:a16="http://schemas.microsoft.com/office/drawing/2014/main" id="{E3A76DC7-99A0-329B-BB35-7D0EEB8721CF}"/>
              </a:ext>
            </a:extLst>
          </p:cNvPr>
          <p:cNvSpPr>
            <a:spLocks noGrp="1"/>
          </p:cNvSpPr>
          <p:nvPr>
            <p:ph type="body" sz="quarter" idx="42"/>
          </p:nvPr>
        </p:nvSpPr>
        <p:spPr>
          <a:xfrm>
            <a:off x="7997237" y="4576435"/>
            <a:ext cx="3740908" cy="430079"/>
          </a:xfrm>
        </p:spPr>
        <p:txBody>
          <a:bodyPr>
            <a:noAutofit/>
          </a:bodyPr>
          <a:lstStyle>
            <a:lvl1pPr marL="0" indent="0">
              <a:buNone/>
              <a:defRPr sz="12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2" name="Text Placeholder 12">
            <a:extLst>
              <a:ext uri="{FF2B5EF4-FFF2-40B4-BE49-F238E27FC236}">
                <a16:creationId xmlns:a16="http://schemas.microsoft.com/office/drawing/2014/main" id="{018692AE-9066-86B2-C331-6E65C9356269}"/>
              </a:ext>
            </a:extLst>
          </p:cNvPr>
          <p:cNvSpPr>
            <a:spLocks noGrp="1"/>
          </p:cNvSpPr>
          <p:nvPr>
            <p:ph type="body" sz="quarter" idx="43" hasCustomPrompt="1"/>
          </p:nvPr>
        </p:nvSpPr>
        <p:spPr>
          <a:xfrm>
            <a:off x="7997237" y="5436220"/>
            <a:ext cx="3740908" cy="358541"/>
          </a:xfrm>
        </p:spPr>
        <p:txBody>
          <a:bodyPr>
            <a:noAutofit/>
          </a:bodyPr>
          <a:lstStyle>
            <a:lvl1pPr marL="0" indent="0">
              <a:buNone/>
              <a:defRPr sz="11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Contact Info</a:t>
            </a:r>
          </a:p>
        </p:txBody>
      </p:sp>
      <p:sp>
        <p:nvSpPr>
          <p:cNvPr id="73" name="Text Placeholder 12">
            <a:extLst>
              <a:ext uri="{FF2B5EF4-FFF2-40B4-BE49-F238E27FC236}">
                <a16:creationId xmlns:a16="http://schemas.microsoft.com/office/drawing/2014/main" id="{A07D3F1F-D3D5-480B-4C63-E2081DE395EB}"/>
              </a:ext>
            </a:extLst>
          </p:cNvPr>
          <p:cNvSpPr>
            <a:spLocks noGrp="1"/>
          </p:cNvSpPr>
          <p:nvPr>
            <p:ph type="body" sz="quarter" idx="44" hasCustomPrompt="1"/>
          </p:nvPr>
        </p:nvSpPr>
        <p:spPr>
          <a:xfrm>
            <a:off x="6268798" y="5436220"/>
            <a:ext cx="1367948" cy="358541"/>
          </a:xfrm>
        </p:spPr>
        <p:txBody>
          <a:bodyPr>
            <a:noAutofit/>
          </a:bodyPr>
          <a:lstStyle>
            <a:lvl1pPr marL="0" indent="0" algn="ctr">
              <a:buNone/>
              <a:defRPr sz="1100" b="0" i="0">
                <a:solidFill>
                  <a:srgbClr val="2A436E">
                    <a:alpha val="90000"/>
                  </a:srgbClr>
                </a:solidFill>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Contact Info</a:t>
            </a:r>
          </a:p>
        </p:txBody>
      </p:sp>
    </p:spTree>
    <p:extLst>
      <p:ext uri="{BB962C8B-B14F-4D97-AF65-F5344CB8AC3E}">
        <p14:creationId xmlns:p14="http://schemas.microsoft.com/office/powerpoint/2010/main" val="24546714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ntent + Image_Ligh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8CB2AFB-07EC-BF43-B73F-977249E6D260}"/>
              </a:ext>
              <a:ext uri="{C183D7F6-B498-43B3-948B-1728B52AA6E4}">
                <adec:decorative xmlns:adec="http://schemas.microsoft.com/office/drawing/2017/decorative" val="0"/>
              </a:ext>
            </a:extLst>
          </p:cNvPr>
          <p:cNvSpPr>
            <a:spLocks noGrp="1"/>
          </p:cNvSpPr>
          <p:nvPr>
            <p:ph type="pic" sz="quarter" idx="10"/>
          </p:nvPr>
        </p:nvSpPr>
        <p:spPr>
          <a:xfrm>
            <a:off x="4838700" y="1"/>
            <a:ext cx="7353300" cy="6858000"/>
          </a:xfrm>
          <a:solidFill>
            <a:schemeClr val="bg1"/>
          </a:solidFill>
        </p:spPr>
        <p:txBody>
          <a:bodyPr/>
          <a:lstStyle>
            <a:lvl1pPr marL="0" indent="0">
              <a:buNone/>
              <a:defRPr>
                <a:noFill/>
              </a:defRPr>
            </a:lvl1pPr>
          </a:lstStyle>
          <a:p>
            <a:endParaRPr lang="en-US"/>
          </a:p>
        </p:txBody>
      </p:sp>
      <p:sp>
        <p:nvSpPr>
          <p:cNvPr id="2" name="Title 1">
            <a:extLst>
              <a:ext uri="{FF2B5EF4-FFF2-40B4-BE49-F238E27FC236}">
                <a16:creationId xmlns:a16="http://schemas.microsoft.com/office/drawing/2014/main" id="{DB4FA9BA-94BD-AB45-98A2-D07EED26D199}"/>
              </a:ext>
            </a:extLst>
          </p:cNvPr>
          <p:cNvSpPr>
            <a:spLocks noGrp="1"/>
          </p:cNvSpPr>
          <p:nvPr>
            <p:ph type="title"/>
          </p:nvPr>
        </p:nvSpPr>
        <p:spPr>
          <a:xfrm>
            <a:off x="457200" y="1123122"/>
            <a:ext cx="2743200" cy="567566"/>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706A72A2-5CFA-BF4D-A016-F618FE940847}"/>
              </a:ext>
            </a:extLst>
          </p:cNvPr>
          <p:cNvSpPr>
            <a:spLocks noGrp="1"/>
          </p:cNvSpPr>
          <p:nvPr>
            <p:ph sz="half" idx="1"/>
          </p:nvPr>
        </p:nvSpPr>
        <p:spPr>
          <a:xfrm>
            <a:off x="4572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319F2B97-44DC-6C48-AC8A-C259AE1EF49D}"/>
              </a:ext>
              <a:ext uri="{C183D7F6-B498-43B3-948B-1728B52AA6E4}">
                <adec:decorative xmlns:adec="http://schemas.microsoft.com/office/drawing/2017/decorative" val="1"/>
              </a:ext>
            </a:extLst>
          </p:cNvPr>
          <p:cNvSpPr>
            <a:spLocks noGrp="1"/>
          </p:cNvSpPr>
          <p:nvPr>
            <p:ph type="dt" sz="half" idx="11"/>
          </p:nvPr>
        </p:nvSpPr>
        <p:spPr/>
        <p:txBody>
          <a:bodyPr/>
          <a:lstStyle/>
          <a:p>
            <a:fld id="{1E5358D1-79CF-DE4F-A686-B9E8FC8A73FF}" type="datetimeFigureOut">
              <a:rPr lang="en-US" smtClean="0"/>
              <a:pPr/>
              <a:t>5/23/2023</a:t>
            </a:fld>
            <a:endParaRPr lang="en-US"/>
          </a:p>
        </p:txBody>
      </p:sp>
      <p:pic>
        <p:nvPicPr>
          <p:cNvPr id="4" name="Microsoft Logo">
            <a:extLst>
              <a:ext uri="{FF2B5EF4-FFF2-40B4-BE49-F238E27FC236}">
                <a16:creationId xmlns:a16="http://schemas.microsoft.com/office/drawing/2014/main" id="{4057F9AC-72C5-2B54-07C1-3A74838CF2F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15952500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ntent - Table_Light">
    <p:bg>
      <p:bgPr>
        <a:solidFill>
          <a:srgbClr val="E8EFFF">
            <a:alpha val="29995"/>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509-7A9D-A24D-A478-F7123A7974FE}"/>
              </a:ext>
            </a:extLst>
          </p:cNvPr>
          <p:cNvSpPr>
            <a:spLocks noGrp="1"/>
          </p:cNvSpPr>
          <p:nvPr>
            <p:ph type="title"/>
          </p:nvPr>
        </p:nvSpPr>
        <p:spPr/>
        <p:txBody>
          <a:bodyPr/>
          <a:lstStyle/>
          <a:p>
            <a:r>
              <a:rPr lang="en-US"/>
              <a:t>Click to edit Master title style</a:t>
            </a:r>
          </a:p>
        </p:txBody>
      </p:sp>
      <p:sp>
        <p:nvSpPr>
          <p:cNvPr id="16" name="Content Placeholder 2">
            <a:extLst>
              <a:ext uri="{FF2B5EF4-FFF2-40B4-BE49-F238E27FC236}">
                <a16:creationId xmlns:a16="http://schemas.microsoft.com/office/drawing/2014/main" id="{42223059-CBAB-6847-81BA-AE07634C184D}"/>
              </a:ext>
            </a:extLst>
          </p:cNvPr>
          <p:cNvSpPr>
            <a:spLocks noGrp="1"/>
          </p:cNvSpPr>
          <p:nvPr>
            <p:ph sz="half" idx="1"/>
          </p:nvPr>
        </p:nvSpPr>
        <p:spPr>
          <a:xfrm>
            <a:off x="457200" y="213925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able Placeholder 19">
            <a:extLst>
              <a:ext uri="{FF2B5EF4-FFF2-40B4-BE49-F238E27FC236}">
                <a16:creationId xmlns:a16="http://schemas.microsoft.com/office/drawing/2014/main" id="{B968BB1D-04A1-E54B-B295-5DFC62655459}"/>
              </a:ext>
            </a:extLst>
          </p:cNvPr>
          <p:cNvSpPr>
            <a:spLocks noGrp="1"/>
          </p:cNvSpPr>
          <p:nvPr>
            <p:ph type="tbl" sz="quarter" idx="10"/>
          </p:nvPr>
        </p:nvSpPr>
        <p:spPr>
          <a:xfrm>
            <a:off x="4181475" y="2139950"/>
            <a:ext cx="6701678" cy="3336755"/>
          </a:xfrm>
        </p:spPr>
        <p:txBody>
          <a:bodyPr/>
          <a:lstStyle>
            <a:lvl1pPr>
              <a:defRPr>
                <a:noFill/>
              </a:defRPr>
            </a:lvl1pPr>
          </a:lstStyle>
          <a:p>
            <a:endParaRPr lang="en-US"/>
          </a:p>
        </p:txBody>
      </p:sp>
      <p:sp>
        <p:nvSpPr>
          <p:cNvPr id="3" name="Date Placeholder 2">
            <a:extLst>
              <a:ext uri="{FF2B5EF4-FFF2-40B4-BE49-F238E27FC236}">
                <a16:creationId xmlns:a16="http://schemas.microsoft.com/office/drawing/2014/main" id="{A2A41892-8619-3246-9371-45854448038E}"/>
              </a:ext>
              <a:ext uri="{C183D7F6-B498-43B3-948B-1728B52AA6E4}">
                <adec:decorative xmlns:adec="http://schemas.microsoft.com/office/drawing/2017/decorative" val="1"/>
              </a:ext>
            </a:extLst>
          </p:cNvPr>
          <p:cNvSpPr>
            <a:spLocks noGrp="1"/>
          </p:cNvSpPr>
          <p:nvPr>
            <p:ph type="dt" sz="half" idx="11"/>
          </p:nvPr>
        </p:nvSpPr>
        <p:spPr/>
        <p:txBody>
          <a:bodyPr/>
          <a:lstStyle/>
          <a:p>
            <a:fld id="{1E5358D1-79CF-DE4F-A686-B9E8FC8A73FF}" type="datetimeFigureOut">
              <a:rPr lang="en-US" smtClean="0"/>
              <a:pPr/>
              <a:t>5/23/2023</a:t>
            </a:fld>
            <a:endParaRPr lang="en-US"/>
          </a:p>
        </p:txBody>
      </p:sp>
      <p:pic>
        <p:nvPicPr>
          <p:cNvPr id="10" name="Decorative - Art" descr="Logo&#10;&#10;Description automatically generated with medium confidence">
            <a:extLst>
              <a:ext uri="{FF2B5EF4-FFF2-40B4-BE49-F238E27FC236}">
                <a16:creationId xmlns:a16="http://schemas.microsoft.com/office/drawing/2014/main" id="{D04AC0A5-7269-19DA-7AE6-F1A61EE8A8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73553" y="4235505"/>
            <a:ext cx="2881440" cy="2881440"/>
          </a:xfrm>
          <a:prstGeom prst="rect">
            <a:avLst/>
          </a:prstGeom>
        </p:spPr>
      </p:pic>
      <p:pic>
        <p:nvPicPr>
          <p:cNvPr id="4" name="Microsoft Logo">
            <a:extLst>
              <a:ext uri="{FF2B5EF4-FFF2-40B4-BE49-F238E27FC236}">
                <a16:creationId xmlns:a16="http://schemas.microsoft.com/office/drawing/2014/main" id="{27FB6C58-F4A7-3191-5DC4-A316A04D2BA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Tree>
    <p:extLst>
      <p:ext uri="{BB962C8B-B14F-4D97-AF65-F5344CB8AC3E}">
        <p14:creationId xmlns:p14="http://schemas.microsoft.com/office/powerpoint/2010/main" val="17379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3349915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_Content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17273-27C5-45C8-B085-61188A1FB17F}"/>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63725E9B-9024-43BA-AEFF-BB6642896FCA}"/>
              </a:ext>
            </a:extLst>
          </p:cNvPr>
          <p:cNvSpPr>
            <a:spLocks noGrp="1"/>
          </p:cNvSpPr>
          <p:nvPr>
            <p:ph sz="quarter" idx="11"/>
          </p:nvPr>
        </p:nvSpPr>
        <p:spPr>
          <a:xfrm>
            <a:off x="457200" y="1819275"/>
            <a:ext cx="112776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DBBF145-C5ED-4311-93FD-695B5D624699}"/>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5/23/2023</a:t>
            </a:fld>
            <a:endParaRPr lang="en-US"/>
          </a:p>
        </p:txBody>
      </p:sp>
      <p:pic>
        <p:nvPicPr>
          <p:cNvPr id="10" name="Picture 9" descr="Logo&#10;&#10;Description automatically generated with medium confidence">
            <a:extLst>
              <a:ext uri="{FF2B5EF4-FFF2-40B4-BE49-F238E27FC236}">
                <a16:creationId xmlns:a16="http://schemas.microsoft.com/office/drawing/2014/main" id="{8B56C0C1-1204-7601-E440-00BF755C2F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73553" y="4235505"/>
            <a:ext cx="2881440" cy="2881440"/>
          </a:xfrm>
          <a:prstGeom prst="rect">
            <a:avLst/>
          </a:prstGeom>
        </p:spPr>
      </p:pic>
      <p:pic>
        <p:nvPicPr>
          <p:cNvPr id="4" name="Microsoft Logo">
            <a:extLst>
              <a:ext uri="{FF2B5EF4-FFF2-40B4-BE49-F238E27FC236}">
                <a16:creationId xmlns:a16="http://schemas.microsoft.com/office/drawing/2014/main" id="{AD134A05-AA95-ACD6-8C0F-3F6B18D2BAC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Tree>
    <p:extLst>
      <p:ext uri="{BB962C8B-B14F-4D97-AF65-F5344CB8AC3E}">
        <p14:creationId xmlns:p14="http://schemas.microsoft.com/office/powerpoint/2010/main" val="298885842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ntent - Triple Column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9D84-1874-0443-88E6-E38867CBD2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1B0F32-91D5-FA4F-B634-F15D1C3D9546}"/>
              </a:ext>
            </a:extLst>
          </p:cNvPr>
          <p:cNvSpPr>
            <a:spLocks noGrp="1"/>
          </p:cNvSpPr>
          <p:nvPr>
            <p:ph sz="half" idx="1"/>
          </p:nvPr>
        </p:nvSpPr>
        <p:spPr>
          <a:xfrm>
            <a:off x="4572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68C49CB2-E66C-694E-A6B7-C8FB71D4E452}"/>
              </a:ext>
            </a:extLst>
          </p:cNvPr>
          <p:cNvSpPr>
            <a:spLocks noGrp="1"/>
          </p:cNvSpPr>
          <p:nvPr>
            <p:ph sz="half" idx="11"/>
          </p:nvPr>
        </p:nvSpPr>
        <p:spPr>
          <a:xfrm>
            <a:off x="44958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84840B20-C12D-4341-8583-DDED29510512}"/>
              </a:ext>
            </a:extLst>
          </p:cNvPr>
          <p:cNvSpPr>
            <a:spLocks noGrp="1"/>
          </p:cNvSpPr>
          <p:nvPr>
            <p:ph sz="half" idx="12"/>
          </p:nvPr>
        </p:nvSpPr>
        <p:spPr>
          <a:xfrm>
            <a:off x="85344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30188C83-FADC-1A48-9D96-8C3E7D11257E}"/>
              </a:ext>
              <a:ext uri="{C183D7F6-B498-43B3-948B-1728B52AA6E4}">
                <adec:decorative xmlns:adec="http://schemas.microsoft.com/office/drawing/2017/decorative" val="1"/>
              </a:ext>
            </a:extLst>
          </p:cNvPr>
          <p:cNvSpPr>
            <a:spLocks noGrp="1"/>
          </p:cNvSpPr>
          <p:nvPr>
            <p:ph type="dt" sz="half" idx="13"/>
          </p:nvPr>
        </p:nvSpPr>
        <p:spPr/>
        <p:txBody>
          <a:bodyPr/>
          <a:lstStyle/>
          <a:p>
            <a:fld id="{1E5358D1-79CF-DE4F-A686-B9E8FC8A73FF}" type="datetimeFigureOut">
              <a:rPr lang="en-US" smtClean="0"/>
              <a:pPr/>
              <a:t>5/23/2023</a:t>
            </a:fld>
            <a:endParaRPr lang="en-US"/>
          </a:p>
        </p:txBody>
      </p:sp>
      <p:pic>
        <p:nvPicPr>
          <p:cNvPr id="4" name="Microsoft Logo">
            <a:extLst>
              <a:ext uri="{FF2B5EF4-FFF2-40B4-BE49-F238E27FC236}">
                <a16:creationId xmlns:a16="http://schemas.microsoft.com/office/drawing/2014/main" id="{4B7E80A8-4A25-724C-E7EC-77A0181920C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372644085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ntent - Triple Column-List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9D84-1874-0443-88E6-E38867CBD2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1B0F32-91D5-FA4F-B634-F15D1C3D9546}"/>
              </a:ext>
            </a:extLst>
          </p:cNvPr>
          <p:cNvSpPr>
            <a:spLocks noGrp="1"/>
          </p:cNvSpPr>
          <p:nvPr>
            <p:ph sz="half" idx="1"/>
          </p:nvPr>
        </p:nvSpPr>
        <p:spPr>
          <a:xfrm>
            <a:off x="457200" y="2142642"/>
            <a:ext cx="3200400" cy="3761754"/>
          </a:xfrm>
        </p:spPr>
        <p:txBody>
          <a:bodyPr/>
          <a:lstStyle>
            <a:lvl1pPr marL="342900" indent="-342900">
              <a:buClr>
                <a:srgbClr val="0D84F3"/>
              </a:buClr>
              <a:buSzPct val="80000"/>
              <a:buFont typeface="Arial" panose="020B0604020202020204" pitchFamily="34" charset="0"/>
              <a:buChar char="•"/>
              <a:defRPr/>
            </a:lvl1pPr>
            <a:lvl2pPr marL="742950" indent="-285750">
              <a:buClr>
                <a:srgbClr val="0D84F3"/>
              </a:buClr>
              <a:buSzPct val="80000"/>
              <a:buFont typeface="Arial" panose="020B0604020202020204" pitchFamily="34" charset="0"/>
              <a:buChar char="•"/>
              <a:defRPr/>
            </a:lvl2pPr>
            <a:lvl3pPr marL="1200150" indent="-285750">
              <a:buClr>
                <a:srgbClr val="0D84F3"/>
              </a:buClr>
              <a:buSzPct val="80000"/>
              <a:buFont typeface="Arial" panose="020B0604020202020204" pitchFamily="34" charset="0"/>
              <a:buChar char="•"/>
              <a:defRPr/>
            </a:lvl3pPr>
            <a:lvl4pPr marL="1657350" indent="-285750">
              <a:buClr>
                <a:srgbClr val="0D84F3"/>
              </a:buClr>
              <a:buSzPct val="80000"/>
              <a:buFont typeface="Arial" panose="020B0604020202020204" pitchFamily="34" charset="0"/>
              <a:buChar char="•"/>
              <a:defRPr/>
            </a:lvl4pPr>
            <a:lvl5pPr marL="2114550" indent="-285750">
              <a:buClr>
                <a:srgbClr val="0D84F3"/>
              </a:buClr>
              <a:buSzPct val="8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68C49CB2-E66C-694E-A6B7-C8FB71D4E452}"/>
              </a:ext>
            </a:extLst>
          </p:cNvPr>
          <p:cNvSpPr>
            <a:spLocks noGrp="1"/>
          </p:cNvSpPr>
          <p:nvPr>
            <p:ph sz="half" idx="11"/>
          </p:nvPr>
        </p:nvSpPr>
        <p:spPr>
          <a:xfrm>
            <a:off x="4495800" y="2142642"/>
            <a:ext cx="3200400" cy="3761754"/>
          </a:xfrm>
        </p:spPr>
        <p:txBody>
          <a:bodyPr/>
          <a:lstStyle>
            <a:lvl1pPr marL="342900" indent="-342900">
              <a:buClr>
                <a:srgbClr val="0D84F3"/>
              </a:buClr>
              <a:buSzPct val="80000"/>
              <a:buFont typeface="Arial" panose="020B0604020202020204" pitchFamily="34" charset="0"/>
              <a:buChar char="•"/>
              <a:defRPr/>
            </a:lvl1pPr>
            <a:lvl2pPr marL="742950" indent="-285750">
              <a:buClr>
                <a:srgbClr val="0D84F3"/>
              </a:buClr>
              <a:buSzPct val="80000"/>
              <a:buFont typeface="Arial" panose="020B0604020202020204" pitchFamily="34" charset="0"/>
              <a:buChar char="•"/>
              <a:defRPr/>
            </a:lvl2pPr>
            <a:lvl3pPr marL="1200150" indent="-285750">
              <a:buClr>
                <a:srgbClr val="0D84F3"/>
              </a:buClr>
              <a:buSzPct val="80000"/>
              <a:buFont typeface="Arial" panose="020B0604020202020204" pitchFamily="34" charset="0"/>
              <a:buChar char="•"/>
              <a:defRPr/>
            </a:lvl3pPr>
            <a:lvl4pPr marL="1657350" indent="-285750">
              <a:buClr>
                <a:srgbClr val="0D84F3"/>
              </a:buClr>
              <a:buSzPct val="80000"/>
              <a:buFont typeface="Arial" panose="020B0604020202020204" pitchFamily="34" charset="0"/>
              <a:buChar char="•"/>
              <a:defRPr/>
            </a:lvl4pPr>
            <a:lvl5pPr marL="2114550" indent="-285750">
              <a:buClr>
                <a:srgbClr val="0D84F3"/>
              </a:buClr>
              <a:buSzPct val="8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84840B20-C12D-4341-8583-DDED29510512}"/>
              </a:ext>
            </a:extLst>
          </p:cNvPr>
          <p:cNvSpPr>
            <a:spLocks noGrp="1"/>
          </p:cNvSpPr>
          <p:nvPr>
            <p:ph sz="half" idx="12"/>
          </p:nvPr>
        </p:nvSpPr>
        <p:spPr>
          <a:xfrm>
            <a:off x="8534400" y="2142642"/>
            <a:ext cx="3200400" cy="3761754"/>
          </a:xfrm>
        </p:spPr>
        <p:txBody>
          <a:bodyPr/>
          <a:lstStyle>
            <a:lvl1pPr marL="342900" indent="-342900">
              <a:buClr>
                <a:srgbClr val="0D84F3"/>
              </a:buClr>
              <a:buSzPct val="80000"/>
              <a:buFont typeface="Arial" panose="020B0604020202020204" pitchFamily="34" charset="0"/>
              <a:buChar char="•"/>
              <a:defRPr/>
            </a:lvl1pPr>
            <a:lvl2pPr marL="742950" indent="-285750">
              <a:buClr>
                <a:srgbClr val="0D84F3"/>
              </a:buClr>
              <a:buSzPct val="80000"/>
              <a:buFont typeface="Arial" panose="020B0604020202020204" pitchFamily="34" charset="0"/>
              <a:buChar char="•"/>
              <a:defRPr/>
            </a:lvl2pPr>
            <a:lvl3pPr marL="1200150" indent="-285750">
              <a:buClr>
                <a:srgbClr val="0D84F3"/>
              </a:buClr>
              <a:buSzPct val="80000"/>
              <a:buFont typeface="Arial" panose="020B0604020202020204" pitchFamily="34" charset="0"/>
              <a:buChar char="•"/>
              <a:defRPr/>
            </a:lvl3pPr>
            <a:lvl4pPr marL="1657350" indent="-285750">
              <a:buClr>
                <a:srgbClr val="0D84F3"/>
              </a:buClr>
              <a:buSzPct val="80000"/>
              <a:buFont typeface="Arial" panose="020B0604020202020204" pitchFamily="34" charset="0"/>
              <a:buChar char="•"/>
              <a:defRPr/>
            </a:lvl4pPr>
            <a:lvl5pPr marL="2114550" indent="-285750">
              <a:buClr>
                <a:srgbClr val="0D84F3"/>
              </a:buClr>
              <a:buSzPct val="8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7BA170-8734-A848-AA48-B8C9FFFC8E22}"/>
              </a:ext>
              <a:ext uri="{C183D7F6-B498-43B3-948B-1728B52AA6E4}">
                <adec:decorative xmlns:adec="http://schemas.microsoft.com/office/drawing/2017/decorative" val="1"/>
              </a:ext>
            </a:extLst>
          </p:cNvPr>
          <p:cNvSpPr>
            <a:spLocks noGrp="1"/>
          </p:cNvSpPr>
          <p:nvPr>
            <p:ph type="dt" sz="half" idx="13"/>
          </p:nvPr>
        </p:nvSpPr>
        <p:spPr/>
        <p:txBody>
          <a:bodyPr/>
          <a:lstStyle/>
          <a:p>
            <a:fld id="{1E5358D1-79CF-DE4F-A686-B9E8FC8A73FF}" type="datetimeFigureOut">
              <a:rPr lang="en-US" smtClean="0"/>
              <a:pPr/>
              <a:t>5/23/2023</a:t>
            </a:fld>
            <a:endParaRPr lang="en-US"/>
          </a:p>
        </p:txBody>
      </p:sp>
      <p:pic>
        <p:nvPicPr>
          <p:cNvPr id="4" name="Microsoft Logo">
            <a:extLst>
              <a:ext uri="{FF2B5EF4-FFF2-40B4-BE49-F238E27FC236}">
                <a16:creationId xmlns:a16="http://schemas.microsoft.com/office/drawing/2014/main" id="{13CCB756-FB31-E9AF-33E1-2947E74E682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226280911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Basic - For Content_L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442E5A6-2D6B-004E-8C21-34BF0BB32659}"/>
              </a:ext>
            </a:extLst>
          </p:cNvPr>
          <p:cNvSpPr>
            <a:spLocks noGrp="1"/>
          </p:cNvSpPr>
          <p:nvPr>
            <p:ph type="pic" sz="quarter" idx="10"/>
          </p:nvPr>
        </p:nvSpPr>
        <p:spPr>
          <a:xfrm>
            <a:off x="457200" y="822324"/>
            <a:ext cx="11297797" cy="5295199"/>
          </a:xfrm>
        </p:spPr>
        <p:txBody>
          <a:bodyPr/>
          <a:lstStyle>
            <a:lvl1pPr>
              <a:defRPr>
                <a:noFill/>
              </a:defRPr>
            </a:lvl1pPr>
          </a:lstStyle>
          <a:p>
            <a:endParaRPr lang="en-US"/>
          </a:p>
        </p:txBody>
      </p:sp>
      <p:sp>
        <p:nvSpPr>
          <p:cNvPr id="4" name="Date Placeholder 3">
            <a:extLst>
              <a:ext uri="{FF2B5EF4-FFF2-40B4-BE49-F238E27FC236}">
                <a16:creationId xmlns:a16="http://schemas.microsoft.com/office/drawing/2014/main" id="{02A2FFF6-BC98-B149-ABF7-0B08EF9FE745}"/>
              </a:ext>
              <a:ext uri="{C183D7F6-B498-43B3-948B-1728B52AA6E4}">
                <adec:decorative xmlns:adec="http://schemas.microsoft.com/office/drawing/2017/decorative" val="1"/>
              </a:ext>
            </a:extLst>
          </p:cNvPr>
          <p:cNvSpPr>
            <a:spLocks noGrp="1"/>
          </p:cNvSpPr>
          <p:nvPr>
            <p:ph type="dt" sz="half" idx="11"/>
          </p:nvPr>
        </p:nvSpPr>
        <p:spPr/>
        <p:txBody>
          <a:bodyPr/>
          <a:lstStyle/>
          <a:p>
            <a:fld id="{1E5358D1-79CF-DE4F-A686-B9E8FC8A73FF}" type="datetimeFigureOut">
              <a:rPr lang="en-US" smtClean="0"/>
              <a:pPr/>
              <a:t>5/23/2023</a:t>
            </a:fld>
            <a:endParaRPr lang="en-US"/>
          </a:p>
        </p:txBody>
      </p:sp>
      <p:pic>
        <p:nvPicPr>
          <p:cNvPr id="8" name="Picture 7" descr="Logo&#10;&#10;Description automatically generated with medium confidence">
            <a:extLst>
              <a:ext uri="{FF2B5EF4-FFF2-40B4-BE49-F238E27FC236}">
                <a16:creationId xmlns:a16="http://schemas.microsoft.com/office/drawing/2014/main" id="{8AA62C1F-30F8-DABA-1ACC-13FB7113BC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73553" y="4235505"/>
            <a:ext cx="2881440" cy="2881440"/>
          </a:xfrm>
          <a:prstGeom prst="rect">
            <a:avLst/>
          </a:prstGeom>
        </p:spPr>
      </p:pic>
      <p:pic>
        <p:nvPicPr>
          <p:cNvPr id="2" name="Microsoft Logo">
            <a:extLst>
              <a:ext uri="{FF2B5EF4-FFF2-40B4-BE49-F238E27FC236}">
                <a16:creationId xmlns:a16="http://schemas.microsoft.com/office/drawing/2014/main" id="{9E5A133F-5694-57CB-9705-E49327D88B45}"/>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Tree>
    <p:extLst>
      <p:ext uri="{BB962C8B-B14F-4D97-AF65-F5344CB8AC3E}">
        <p14:creationId xmlns:p14="http://schemas.microsoft.com/office/powerpoint/2010/main" val="3483373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p:cSld name="Cover">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49A41B-9CF1-4CD6-B1E3-F736C63833B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11668" y="5831699"/>
            <a:ext cx="3608832" cy="469148"/>
          </a:xfrm>
          <a:prstGeom prst="rect">
            <a:avLst/>
          </a:prstGeom>
        </p:spPr>
      </p:pic>
      <p:sp>
        <p:nvSpPr>
          <p:cNvPr id="10" name="Title 1">
            <a:extLst>
              <a:ext uri="{FF2B5EF4-FFF2-40B4-BE49-F238E27FC236}">
                <a16:creationId xmlns:a16="http://schemas.microsoft.com/office/drawing/2014/main" id="{10344EF7-FB04-41A4-900F-48EC95C6F3B4}"/>
              </a:ext>
            </a:extLst>
          </p:cNvPr>
          <p:cNvSpPr>
            <a:spLocks noGrp="1"/>
          </p:cNvSpPr>
          <p:nvPr>
            <p:ph type="ctrTitle"/>
          </p:nvPr>
        </p:nvSpPr>
        <p:spPr>
          <a:xfrm>
            <a:off x="381000" y="552449"/>
            <a:ext cx="11430000" cy="1994392"/>
          </a:xfrm>
          <a:prstGeom prst="rect">
            <a:avLst/>
          </a:prstGeom>
        </p:spPr>
        <p:txBody>
          <a:bodyPr wrap="square" lIns="0" tIns="0" rIns="0" bIns="0" anchor="b">
            <a:spAutoFit/>
          </a:bodyPr>
          <a:lstStyle>
            <a:lvl1pPr algn="l">
              <a:defRPr sz="7200">
                <a:solidFill>
                  <a:schemeClr val="tx2"/>
                </a:solidFill>
                <a:latin typeface="Arial" panose="020B0604020202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A67014B0-AEAB-4CC8-BCED-661FF1CA2731}"/>
              </a:ext>
            </a:extLst>
          </p:cNvPr>
          <p:cNvSpPr>
            <a:spLocks noGrp="1"/>
          </p:cNvSpPr>
          <p:nvPr>
            <p:ph type="subTitle" idx="1"/>
          </p:nvPr>
        </p:nvSpPr>
        <p:spPr>
          <a:xfrm>
            <a:off x="381000" y="2743200"/>
            <a:ext cx="11430000" cy="1655763"/>
          </a:xfrm>
          <a:prstGeom prst="rect">
            <a:avLst/>
          </a:prstGeom>
        </p:spPr>
        <p:txBody>
          <a:bodyPr lIns="0" tIns="0" rIns="0" bIns="0"/>
          <a:lstStyle>
            <a:lvl1pPr marL="0" indent="0" algn="l">
              <a:lnSpc>
                <a:spcPct val="100000"/>
              </a:lnSpc>
              <a:spcBef>
                <a:spcPts val="0"/>
              </a:spcBef>
              <a:buNone/>
              <a:defRPr sz="2667">
                <a:solidFill>
                  <a:schemeClr val="tx2"/>
                </a:solidFill>
                <a:latin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3520811415"/>
      </p:ext>
    </p:extLst>
  </p:cSld>
  <p:clrMapOvr>
    <a:masterClrMapping/>
  </p:clrMapOvr>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517064"/>
          </a:xfrm>
          <a:prstGeom prst="rect">
            <a:avLst/>
          </a:prstGeom>
        </p:spPr>
        <p:txBody>
          <a:bodyPr wrap="square" lIns="0" tIns="0" rIns="0" bIns="0">
            <a:spAutoFit/>
          </a:bodyPr>
          <a:lstStyle>
            <a:lvl1pPr>
              <a:defRPr sz="3733">
                <a:solidFill>
                  <a:schemeClr val="bg1"/>
                </a:solidFill>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332617662"/>
      </p:ext>
    </p:extLst>
  </p:cSld>
  <p:clrMapOvr>
    <a:masterClrMapping/>
  </p:clrMapOvr>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517064"/>
          </a:xfrm>
          <a:prstGeom prst="rect">
            <a:avLst/>
          </a:prstGeom>
        </p:spPr>
        <p:txBody>
          <a:bodyPr wrap="square" lIns="0" tIns="0" rIns="0" bIns="0">
            <a:spAutoFit/>
          </a:bodyPr>
          <a:lstStyle>
            <a:lvl1pPr>
              <a:defRPr sz="3733">
                <a:solidFill>
                  <a:schemeClr val="bg1"/>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381000" y="855741"/>
            <a:ext cx="11430000" cy="287259"/>
          </a:xfrm>
          <a:prstGeom prst="rect">
            <a:avLst/>
          </a:prstGeom>
        </p:spPr>
        <p:txBody>
          <a:bodyPr wrap="square" lIns="0" tIns="0" rIns="0" bIns="0">
            <a:spAutoFit/>
          </a:bodyPr>
          <a:lstStyle>
            <a:lvl1pPr marL="0" indent="0" algn="l">
              <a:lnSpc>
                <a:spcPct val="100000"/>
              </a:lnSpc>
              <a:spcBef>
                <a:spcPts val="0"/>
              </a:spcBef>
              <a:buNone/>
              <a:defRPr sz="1867">
                <a:solidFill>
                  <a:schemeClr val="bg2"/>
                </a:solidFill>
                <a:latin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395777886"/>
      </p:ext>
    </p:extLst>
  </p:cSld>
  <p:clrMapOvr>
    <a:masterClrMapping/>
  </p:clrMapOvr>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517064"/>
          </a:xfrm>
          <a:prstGeom prst="rect">
            <a:avLst/>
          </a:prstGeom>
        </p:spPr>
        <p:txBody>
          <a:bodyPr wrap="square" lIns="0" tIns="0" rIns="0" bIns="0">
            <a:spAutoFit/>
          </a:bodyPr>
          <a:lstStyle>
            <a:lvl1pPr>
              <a:defRPr sz="3733">
                <a:solidFill>
                  <a:schemeClr val="bg1"/>
                </a:solidFill>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81000" y="1600200"/>
            <a:ext cx="11430000" cy="4419600"/>
          </a:xfrm>
          <a:prstGeom prst="rect">
            <a:avLst/>
          </a:prstGeom>
        </p:spPr>
        <p:txBody>
          <a:bodyPr lIns="0" tIns="0" rIns="0" bIns="0"/>
          <a:lstStyle>
            <a:lvl1pPr marL="228594" indent="-228594">
              <a:lnSpc>
                <a:spcPct val="100000"/>
              </a:lnSpc>
              <a:spcBef>
                <a:spcPts val="1600"/>
              </a:spcBef>
              <a:buClr>
                <a:srgbClr val="808080"/>
              </a:buClr>
              <a:buFont typeface="Arial" panose="020B0604020202020204" pitchFamily="34" charset="0"/>
              <a:buChar char="•"/>
              <a:defRPr sz="2400">
                <a:solidFill>
                  <a:schemeClr val="bg2"/>
                </a:solidFill>
                <a:latin typeface="Arial" panose="020B0604020202020204" pitchFamily="34" charset="0"/>
              </a:defRPr>
            </a:lvl1pPr>
            <a:lvl2pPr marL="685783" indent="-228594">
              <a:lnSpc>
                <a:spcPct val="100000"/>
              </a:lnSpc>
              <a:spcBef>
                <a:spcPts val="400"/>
              </a:spcBef>
              <a:buClr>
                <a:srgbClr val="808080"/>
              </a:buClr>
              <a:buFont typeface="Arial" panose="020B0604020202020204" pitchFamily="34" charset="0"/>
              <a:buChar char="–"/>
              <a:defRPr sz="1867">
                <a:solidFill>
                  <a:schemeClr val="bg2"/>
                </a:solidFill>
                <a:latin typeface="Arial" panose="020B0604020202020204" pitchFamily="34" charset="0"/>
              </a:defRPr>
            </a:lvl2pPr>
            <a:lvl3pPr marL="1066773" indent="-152396">
              <a:lnSpc>
                <a:spcPct val="100000"/>
              </a:lnSpc>
              <a:spcBef>
                <a:spcPts val="400"/>
              </a:spcBef>
              <a:buClr>
                <a:srgbClr val="808080"/>
              </a:buClr>
              <a:buFont typeface="Arial" panose="020B0604020202020204" pitchFamily="34" charset="0"/>
              <a:buChar char="▪"/>
              <a:defRPr sz="1467">
                <a:solidFill>
                  <a:schemeClr val="bg2"/>
                </a:solidFill>
                <a:latin typeface="Arial" panose="020B0604020202020204" pitchFamily="34" charset="0"/>
              </a:defRPr>
            </a:lvl3pPr>
            <a:lvl4pPr marL="1600160" indent="-228594">
              <a:lnSpc>
                <a:spcPct val="100000"/>
              </a:lnSpc>
              <a:spcBef>
                <a:spcPts val="400"/>
              </a:spcBef>
              <a:buClr>
                <a:schemeClr val="bg1">
                  <a:lumMod val="60000"/>
                  <a:lumOff val="40000"/>
                </a:schemeClr>
              </a:buClr>
              <a:buFont typeface="Arial" panose="020B0604020202020204" pitchFamily="34" charset="0"/>
              <a:buChar char="•"/>
              <a:defRPr sz="1200"/>
            </a:lvl4pPr>
            <a:lvl5pPr marL="2057349" indent="-228594">
              <a:lnSpc>
                <a:spcPct val="100000"/>
              </a:lnSpc>
              <a:spcBef>
                <a:spcPts val="400"/>
              </a:spcBef>
              <a:buClr>
                <a:schemeClr val="bg1">
                  <a:lumMod val="60000"/>
                  <a:lumOff val="40000"/>
                </a:schemeClr>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14965747"/>
      </p:ext>
    </p:extLst>
  </p:cSld>
  <p:clrMapOvr>
    <a:masterClrMapping/>
  </p:clrMapOvr>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Title, sub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517064"/>
          </a:xfrm>
          <a:prstGeom prst="rect">
            <a:avLst/>
          </a:prstGeom>
        </p:spPr>
        <p:txBody>
          <a:bodyPr wrap="square" lIns="0" tIns="0" rIns="0" bIns="0">
            <a:spAutoFit/>
          </a:bodyPr>
          <a:lstStyle>
            <a:lvl1pPr>
              <a:defRPr sz="3733">
                <a:solidFill>
                  <a:schemeClr val="bg1"/>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381000" y="855741"/>
            <a:ext cx="11430000" cy="287259"/>
          </a:xfrm>
          <a:prstGeom prst="rect">
            <a:avLst/>
          </a:prstGeom>
        </p:spPr>
        <p:txBody>
          <a:bodyPr wrap="square" lIns="0" tIns="0" rIns="0" bIns="0">
            <a:spAutoFit/>
          </a:bodyPr>
          <a:lstStyle>
            <a:lvl1pPr marL="0" indent="0" algn="l">
              <a:lnSpc>
                <a:spcPct val="100000"/>
              </a:lnSpc>
              <a:spcBef>
                <a:spcPts val="0"/>
              </a:spcBef>
              <a:buNone/>
              <a:defRPr sz="1867">
                <a:solidFill>
                  <a:schemeClr val="bg2"/>
                </a:solidFill>
                <a:latin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Content Placeholder 2"/>
          <p:cNvSpPr>
            <a:spLocks noGrp="1"/>
          </p:cNvSpPr>
          <p:nvPr>
            <p:ph idx="10"/>
          </p:nvPr>
        </p:nvSpPr>
        <p:spPr>
          <a:xfrm>
            <a:off x="381000" y="1600200"/>
            <a:ext cx="11430000" cy="4419600"/>
          </a:xfrm>
          <a:prstGeom prst="rect">
            <a:avLst/>
          </a:prstGeom>
        </p:spPr>
        <p:txBody>
          <a:bodyPr lIns="0" tIns="0" rIns="0" bIns="0"/>
          <a:lstStyle>
            <a:lvl1pPr marL="228594" indent="-228594">
              <a:lnSpc>
                <a:spcPct val="100000"/>
              </a:lnSpc>
              <a:spcBef>
                <a:spcPts val="1600"/>
              </a:spcBef>
              <a:buClr>
                <a:srgbClr val="808080"/>
              </a:buClr>
              <a:buFont typeface="Arial" panose="020B0604020202020204" pitchFamily="34" charset="0"/>
              <a:buChar char="•"/>
              <a:defRPr sz="2400">
                <a:solidFill>
                  <a:schemeClr val="bg2"/>
                </a:solidFill>
                <a:latin typeface="Arial" panose="020B0604020202020204" pitchFamily="34" charset="0"/>
              </a:defRPr>
            </a:lvl1pPr>
            <a:lvl2pPr marL="685783" indent="-228594">
              <a:lnSpc>
                <a:spcPct val="100000"/>
              </a:lnSpc>
              <a:spcBef>
                <a:spcPts val="400"/>
              </a:spcBef>
              <a:buClr>
                <a:srgbClr val="808080"/>
              </a:buClr>
              <a:buFont typeface="Arial" panose="020B0604020202020204" pitchFamily="34" charset="0"/>
              <a:buChar char="–"/>
              <a:defRPr sz="1867">
                <a:solidFill>
                  <a:schemeClr val="bg2"/>
                </a:solidFill>
                <a:latin typeface="Arial" panose="020B0604020202020204" pitchFamily="34" charset="0"/>
              </a:defRPr>
            </a:lvl2pPr>
            <a:lvl3pPr marL="1066773" indent="-152396">
              <a:lnSpc>
                <a:spcPct val="100000"/>
              </a:lnSpc>
              <a:spcBef>
                <a:spcPts val="400"/>
              </a:spcBef>
              <a:buClr>
                <a:srgbClr val="808080"/>
              </a:buClr>
              <a:buFont typeface="Arial" panose="020B0604020202020204" pitchFamily="34" charset="0"/>
              <a:buChar char="▪"/>
              <a:defRPr sz="1467">
                <a:solidFill>
                  <a:schemeClr val="bg2"/>
                </a:solidFill>
                <a:latin typeface="Arial" panose="020B0604020202020204" pitchFamily="34" charset="0"/>
              </a:defRPr>
            </a:lvl3pPr>
            <a:lvl4pPr marL="1600160" indent="-228594">
              <a:lnSpc>
                <a:spcPct val="100000"/>
              </a:lnSpc>
              <a:spcBef>
                <a:spcPts val="400"/>
              </a:spcBef>
              <a:buClr>
                <a:schemeClr val="bg1">
                  <a:lumMod val="60000"/>
                  <a:lumOff val="40000"/>
                </a:schemeClr>
              </a:buClr>
              <a:buFont typeface="Arial" panose="020B0604020202020204" pitchFamily="34" charset="0"/>
              <a:buChar char="•"/>
              <a:defRPr sz="1200"/>
            </a:lvl4pPr>
            <a:lvl5pPr marL="2057349" indent="-228594">
              <a:lnSpc>
                <a:spcPct val="100000"/>
              </a:lnSpc>
              <a:spcBef>
                <a:spcPts val="400"/>
              </a:spcBef>
              <a:buClr>
                <a:schemeClr val="bg1">
                  <a:lumMod val="60000"/>
                  <a:lumOff val="40000"/>
                </a:schemeClr>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58702940"/>
      </p:ext>
    </p:extLst>
  </p:cSld>
  <p:clrMapOvr>
    <a:masterClrMapping/>
  </p:clrMapOvr>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2 columns">
    <p:spTree>
      <p:nvGrpSpPr>
        <p:cNvPr id="1" name=""/>
        <p:cNvGrpSpPr/>
        <p:nvPr/>
      </p:nvGrpSpPr>
      <p:grpSpPr>
        <a:xfrm>
          <a:off x="0" y="0"/>
          <a:ext cx="0" cy="0"/>
          <a:chOff x="0" y="0"/>
          <a:chExt cx="0" cy="0"/>
        </a:xfrm>
      </p:grpSpPr>
      <p:sp>
        <p:nvSpPr>
          <p:cNvPr id="2" name="Title 1"/>
          <p:cNvSpPr>
            <a:spLocks noGrp="1"/>
          </p:cNvSpPr>
          <p:nvPr>
            <p:ph type="title"/>
          </p:nvPr>
        </p:nvSpPr>
        <p:spPr>
          <a:xfrm>
            <a:off x="374649" y="304800"/>
            <a:ext cx="11436351" cy="517064"/>
          </a:xfrm>
          <a:prstGeom prst="rect">
            <a:avLst/>
          </a:prstGeom>
        </p:spPr>
        <p:txBody>
          <a:bodyPr wrap="square" lIns="0" tIns="0" rIns="0" bIns="0">
            <a:spAutoFit/>
          </a:bodyPr>
          <a:lstStyle>
            <a:lvl1pPr>
              <a:defRPr lang="en-US" sz="3733" dirty="0">
                <a:solidFill>
                  <a:schemeClr val="bg1"/>
                </a:solidFill>
                <a:latin typeface="Arial" panose="020B0604020202020204" pitchFamily="34" charset="0"/>
              </a:defRPr>
            </a:lvl1pPr>
          </a:lstStyle>
          <a:p>
            <a:pPr lvl="0"/>
            <a:r>
              <a:rPr lang="en-US"/>
              <a:t>Click to edit Master title style</a:t>
            </a:r>
          </a:p>
        </p:txBody>
      </p:sp>
      <p:sp>
        <p:nvSpPr>
          <p:cNvPr id="10" name="Content Placeholder 9"/>
          <p:cNvSpPr>
            <a:spLocks noGrp="1"/>
          </p:cNvSpPr>
          <p:nvPr>
            <p:ph sz="quarter" idx="10"/>
          </p:nvPr>
        </p:nvSpPr>
        <p:spPr>
          <a:xfrm>
            <a:off x="381000" y="1600200"/>
            <a:ext cx="5410200" cy="4419600"/>
          </a:xfrm>
          <a:prstGeom prst="rect">
            <a:avLst/>
          </a:prstGeom>
        </p:spPr>
        <p:txBody>
          <a:bodyPr lIns="0" tIns="0" rIns="0" bIns="0"/>
          <a:lstStyle>
            <a:lvl1pPr>
              <a:lnSpc>
                <a:spcPct val="100000"/>
              </a:lnSpc>
              <a:spcBef>
                <a:spcPts val="1600"/>
              </a:spcBef>
              <a:buClr>
                <a:srgbClr val="808080"/>
              </a:buClr>
              <a:defRPr sz="2400">
                <a:solidFill>
                  <a:schemeClr val="bg2"/>
                </a:solidFill>
              </a:defRPr>
            </a:lvl1pPr>
            <a:lvl2pPr marL="685783" indent="-228594">
              <a:lnSpc>
                <a:spcPct val="100000"/>
              </a:lnSpc>
              <a:spcBef>
                <a:spcPts val="400"/>
              </a:spcBef>
              <a:buClr>
                <a:srgbClr val="808080"/>
              </a:buClr>
              <a:buFont typeface="Arial" panose="020B0604020202020204" pitchFamily="34" charset="0"/>
              <a:buChar char="–"/>
              <a:defRPr sz="1867">
                <a:solidFill>
                  <a:schemeClr val="bg2"/>
                </a:solidFill>
              </a:defRPr>
            </a:lvl2pPr>
            <a:lvl3pPr marL="1142971" indent="-228594">
              <a:lnSpc>
                <a:spcPct val="100000"/>
              </a:lnSpc>
              <a:spcBef>
                <a:spcPts val="400"/>
              </a:spcBef>
              <a:buClr>
                <a:srgbClr val="808080"/>
              </a:buClr>
              <a:buFont typeface="Wingdings" panose="05000000000000000000" pitchFamily="2" charset="2"/>
              <a:buChar char="§"/>
              <a:defRPr sz="1467">
                <a:solidFill>
                  <a:schemeClr val="bg2"/>
                </a:solidFill>
              </a:defRPr>
            </a:lvl3pPr>
            <a:lvl4pPr marL="1600160" indent="-228594">
              <a:buClr>
                <a:srgbClr val="808080"/>
              </a:buClr>
              <a:buFont typeface="Arial" panose="020B0604020202020204" pitchFamily="34" charset="0"/>
              <a:buChar char="–"/>
              <a:defRPr sz="1867">
                <a:solidFill>
                  <a:schemeClr val="bg2"/>
                </a:solidFill>
              </a:defRPr>
            </a:lvl4pPr>
            <a:lvl5pPr marL="2057349" indent="-228594">
              <a:buClr>
                <a:srgbClr val="808080"/>
              </a:buClr>
              <a:buFont typeface="Arial" panose="020B0604020202020204" pitchFamily="34" charset="0"/>
              <a:buChar char="–"/>
              <a:defRPr sz="1867">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1" name="Content Placeholder 9"/>
          <p:cNvSpPr>
            <a:spLocks noGrp="1"/>
          </p:cNvSpPr>
          <p:nvPr>
            <p:ph sz="quarter" idx="11"/>
          </p:nvPr>
        </p:nvSpPr>
        <p:spPr>
          <a:xfrm>
            <a:off x="6400800" y="1600200"/>
            <a:ext cx="5410200" cy="4419600"/>
          </a:xfrm>
          <a:prstGeom prst="rect">
            <a:avLst/>
          </a:prstGeom>
        </p:spPr>
        <p:txBody>
          <a:bodyPr lIns="0" tIns="0" rIns="0" bIns="0"/>
          <a:lstStyle>
            <a:lvl1pPr>
              <a:lnSpc>
                <a:spcPct val="100000"/>
              </a:lnSpc>
              <a:spcBef>
                <a:spcPts val="1600"/>
              </a:spcBef>
              <a:buClr>
                <a:srgbClr val="808080"/>
              </a:buClr>
              <a:defRPr sz="2400">
                <a:solidFill>
                  <a:schemeClr val="bg2"/>
                </a:solidFill>
              </a:defRPr>
            </a:lvl1pPr>
            <a:lvl2pPr marL="685783" indent="-228594">
              <a:lnSpc>
                <a:spcPct val="100000"/>
              </a:lnSpc>
              <a:spcBef>
                <a:spcPts val="400"/>
              </a:spcBef>
              <a:buClr>
                <a:srgbClr val="808080"/>
              </a:buClr>
              <a:buFont typeface="Arial" panose="020B0604020202020204" pitchFamily="34" charset="0"/>
              <a:buChar char="–"/>
              <a:defRPr sz="1867">
                <a:solidFill>
                  <a:schemeClr val="bg2"/>
                </a:solidFill>
              </a:defRPr>
            </a:lvl2pPr>
            <a:lvl3pPr marL="1142971" indent="-228594">
              <a:lnSpc>
                <a:spcPct val="100000"/>
              </a:lnSpc>
              <a:spcBef>
                <a:spcPts val="400"/>
              </a:spcBef>
              <a:buClr>
                <a:srgbClr val="808080"/>
              </a:buClr>
              <a:buFont typeface="Wingdings" panose="05000000000000000000" pitchFamily="2" charset="2"/>
              <a:buChar char="§"/>
              <a:defRPr sz="1467">
                <a:solidFill>
                  <a:schemeClr val="bg2"/>
                </a:solidFill>
              </a:defRPr>
            </a:lvl3pPr>
            <a:lvl4pPr marL="1600160" indent="-228594">
              <a:buClr>
                <a:srgbClr val="808080"/>
              </a:buClr>
              <a:buFont typeface="Arial" panose="020B0604020202020204" pitchFamily="34" charset="0"/>
              <a:buChar char="–"/>
              <a:defRPr sz="1867">
                <a:solidFill>
                  <a:schemeClr val="bg2"/>
                </a:solidFill>
              </a:defRPr>
            </a:lvl4pPr>
            <a:lvl5pPr marL="2057349" indent="-228594">
              <a:buClr>
                <a:srgbClr val="808080"/>
              </a:buClr>
              <a:buFont typeface="Arial" panose="020B0604020202020204" pitchFamily="34" charset="0"/>
              <a:buChar char="–"/>
              <a:defRPr sz="1867">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4470942"/>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1155370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2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374649" y="304800"/>
            <a:ext cx="11436351" cy="517064"/>
          </a:xfrm>
          <a:prstGeom prst="rect">
            <a:avLst/>
          </a:prstGeom>
        </p:spPr>
        <p:txBody>
          <a:bodyPr wrap="square" lIns="0" tIns="0" rIns="0" bIns="0">
            <a:spAutoFit/>
          </a:bodyPr>
          <a:lstStyle>
            <a:lvl1pPr>
              <a:defRPr lang="en-US" sz="3733" dirty="0">
                <a:solidFill>
                  <a:schemeClr val="bg1"/>
                </a:solidFill>
                <a:latin typeface="Arial" panose="020B0604020202020204" pitchFamily="34" charset="0"/>
              </a:defRPr>
            </a:lvl1pPr>
          </a:lstStyle>
          <a:p>
            <a:pPr lvl="0"/>
            <a:r>
              <a:rPr lang="en-US"/>
              <a:t>Click to edit Master title style</a:t>
            </a:r>
          </a:p>
        </p:txBody>
      </p:sp>
      <p:sp>
        <p:nvSpPr>
          <p:cNvPr id="4" name="Content Placeholder 3">
            <a:extLst>
              <a:ext uri="{FF2B5EF4-FFF2-40B4-BE49-F238E27FC236}">
                <a16:creationId xmlns:a16="http://schemas.microsoft.com/office/drawing/2014/main" id="{C1F1CEAD-C06E-4DD6-958D-A69C28387D94}"/>
              </a:ext>
            </a:extLst>
          </p:cNvPr>
          <p:cNvSpPr>
            <a:spLocks noGrp="1"/>
          </p:cNvSpPr>
          <p:nvPr>
            <p:ph sz="quarter" idx="13"/>
          </p:nvPr>
        </p:nvSpPr>
        <p:spPr>
          <a:xfrm>
            <a:off x="381000" y="1295400"/>
            <a:ext cx="5410200" cy="5257800"/>
          </a:xfrm>
          <a:prstGeom prst="rect">
            <a:avLst/>
          </a:prstGeom>
        </p:spPr>
        <p:txBody>
          <a:bodyPr lIns="0" tIns="0" rIns="0" bIns="91440"/>
          <a:lstStyle>
            <a:lvl1pPr marL="0" indent="0">
              <a:lnSpc>
                <a:spcPct val="100000"/>
              </a:lnSpc>
              <a:spcBef>
                <a:spcPts val="2400"/>
              </a:spcBef>
              <a:buNone/>
              <a:defRPr sz="2667" baseline="0">
                <a:solidFill>
                  <a:schemeClr val="bg1"/>
                </a:solidFill>
              </a:defRPr>
            </a:lvl1pPr>
            <a:lvl2pPr marL="230712" indent="-230712">
              <a:lnSpc>
                <a:spcPct val="100000"/>
              </a:lnSpc>
              <a:spcBef>
                <a:spcPts val="1600"/>
              </a:spcBef>
              <a:buClr>
                <a:srgbClr val="808080"/>
              </a:buClr>
              <a:defRPr>
                <a:solidFill>
                  <a:schemeClr val="bg2"/>
                </a:solidFill>
              </a:defRPr>
            </a:lvl2pPr>
            <a:lvl3pPr marL="685783" indent="-230712">
              <a:lnSpc>
                <a:spcPct val="100000"/>
              </a:lnSpc>
              <a:spcBef>
                <a:spcPts val="400"/>
              </a:spcBef>
              <a:buClr>
                <a:srgbClr val="808080"/>
              </a:buClr>
              <a:buFont typeface="Arial" panose="020B0604020202020204" pitchFamily="34" charset="0"/>
              <a:buChar char="–"/>
              <a:defRPr sz="1867">
                <a:solidFill>
                  <a:schemeClr val="bg2"/>
                </a:solidFill>
              </a:defRPr>
            </a:lvl3pPr>
            <a:lvl4pPr marL="1140855" indent="-224361">
              <a:lnSpc>
                <a:spcPct val="100000"/>
              </a:lnSpc>
              <a:spcBef>
                <a:spcPts val="400"/>
              </a:spcBef>
              <a:buClr>
                <a:srgbClr val="808080"/>
              </a:buClr>
              <a:buFont typeface="Wingdings" panose="05000000000000000000" pitchFamily="2" charset="2"/>
              <a:buChar char="§"/>
              <a:defRPr sz="1467">
                <a:solidFill>
                  <a:schemeClr val="bg2"/>
                </a:solidFill>
              </a:defRPr>
            </a:lvl4pPr>
            <a:lvl5pPr>
              <a:lnSpc>
                <a:spcPct val="100000"/>
              </a:lnSpc>
              <a:spcBef>
                <a:spcPts val="400"/>
              </a:spcBef>
              <a:buClr>
                <a:srgbClr val="808080"/>
              </a:buClr>
              <a:defRPr sz="18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a:extLst>
              <a:ext uri="{FF2B5EF4-FFF2-40B4-BE49-F238E27FC236}">
                <a16:creationId xmlns:a16="http://schemas.microsoft.com/office/drawing/2014/main" id="{A0C49344-5A94-4BB8-B1F8-EC9EB43874D0}"/>
              </a:ext>
            </a:extLst>
          </p:cNvPr>
          <p:cNvSpPr>
            <a:spLocks noGrp="1"/>
          </p:cNvSpPr>
          <p:nvPr>
            <p:ph sz="quarter" idx="14"/>
          </p:nvPr>
        </p:nvSpPr>
        <p:spPr>
          <a:xfrm>
            <a:off x="6400800" y="1295400"/>
            <a:ext cx="5410200" cy="5257800"/>
          </a:xfrm>
          <a:prstGeom prst="rect">
            <a:avLst/>
          </a:prstGeom>
        </p:spPr>
        <p:txBody>
          <a:bodyPr lIns="0" tIns="0" rIns="0" bIns="91440"/>
          <a:lstStyle>
            <a:lvl1pPr marL="0" indent="0">
              <a:lnSpc>
                <a:spcPct val="100000"/>
              </a:lnSpc>
              <a:spcBef>
                <a:spcPts val="2400"/>
              </a:spcBef>
              <a:buNone/>
              <a:defRPr sz="2667" baseline="0">
                <a:solidFill>
                  <a:schemeClr val="bg1"/>
                </a:solidFill>
              </a:defRPr>
            </a:lvl1pPr>
            <a:lvl2pPr marL="230712" indent="-230712">
              <a:lnSpc>
                <a:spcPct val="100000"/>
              </a:lnSpc>
              <a:spcBef>
                <a:spcPts val="1600"/>
              </a:spcBef>
              <a:buClr>
                <a:srgbClr val="808080"/>
              </a:buClr>
              <a:defRPr>
                <a:solidFill>
                  <a:schemeClr val="bg2"/>
                </a:solidFill>
              </a:defRPr>
            </a:lvl2pPr>
            <a:lvl3pPr marL="685783" indent="-230712">
              <a:lnSpc>
                <a:spcPct val="100000"/>
              </a:lnSpc>
              <a:spcBef>
                <a:spcPts val="400"/>
              </a:spcBef>
              <a:buClr>
                <a:srgbClr val="808080"/>
              </a:buClr>
              <a:buFont typeface="Arial" panose="020B0604020202020204" pitchFamily="34" charset="0"/>
              <a:buChar char="–"/>
              <a:defRPr sz="1867">
                <a:solidFill>
                  <a:schemeClr val="bg2"/>
                </a:solidFill>
              </a:defRPr>
            </a:lvl3pPr>
            <a:lvl4pPr marL="1140855" indent="-224361">
              <a:lnSpc>
                <a:spcPct val="100000"/>
              </a:lnSpc>
              <a:spcBef>
                <a:spcPts val="400"/>
              </a:spcBef>
              <a:buClr>
                <a:srgbClr val="808080"/>
              </a:buClr>
              <a:buFont typeface="Wingdings" panose="05000000000000000000" pitchFamily="2" charset="2"/>
              <a:buChar char="§"/>
              <a:defRPr sz="1467">
                <a:solidFill>
                  <a:schemeClr val="bg2"/>
                </a:solidFill>
              </a:defRPr>
            </a:lvl4pPr>
            <a:lvl5pPr>
              <a:lnSpc>
                <a:spcPct val="100000"/>
              </a:lnSpc>
              <a:spcBef>
                <a:spcPts val="400"/>
              </a:spcBef>
              <a:buClr>
                <a:srgbClr val="808080"/>
              </a:buClr>
              <a:defRPr sz="18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95523556"/>
      </p:ext>
    </p:extLst>
  </p:cSld>
  <p:clrMapOvr>
    <a:masterClrMapping/>
  </p:clrMapOvr>
  <p:extLst>
    <p:ext uri="{DCECCB84-F9BA-43D5-87BE-67443E8EF086}">
      <p15:sldGuideLst xmlns:p15="http://schemas.microsoft.com/office/powerpoint/2012/main">
        <p15:guide id="1" orient="horz" pos="90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3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374649" y="304800"/>
            <a:ext cx="11436351" cy="517064"/>
          </a:xfrm>
          <a:prstGeom prst="rect">
            <a:avLst/>
          </a:prstGeom>
        </p:spPr>
        <p:txBody>
          <a:bodyPr wrap="square" lIns="0" tIns="0" rIns="0" bIns="0">
            <a:spAutoFit/>
          </a:bodyPr>
          <a:lstStyle>
            <a:lvl1pPr>
              <a:defRPr lang="en-US" sz="3733" dirty="0">
                <a:solidFill>
                  <a:schemeClr val="bg1"/>
                </a:solidFill>
                <a:latin typeface="Arial" panose="020B0604020202020204" pitchFamily="34" charset="0"/>
              </a:defRPr>
            </a:lvl1pPr>
          </a:lstStyle>
          <a:p>
            <a:pPr lvl="0"/>
            <a:r>
              <a:rPr lang="en-US"/>
              <a:t>Click to edit Master title style</a:t>
            </a:r>
          </a:p>
        </p:txBody>
      </p:sp>
      <p:sp>
        <p:nvSpPr>
          <p:cNvPr id="9" name="Content Placeholder 9"/>
          <p:cNvSpPr>
            <a:spLocks noGrp="1"/>
          </p:cNvSpPr>
          <p:nvPr>
            <p:ph sz="quarter" idx="13"/>
          </p:nvPr>
        </p:nvSpPr>
        <p:spPr>
          <a:xfrm>
            <a:off x="381000" y="1295400"/>
            <a:ext cx="3581400" cy="4724400"/>
          </a:xfrm>
          <a:prstGeom prst="rect">
            <a:avLst/>
          </a:prstGeom>
        </p:spPr>
        <p:txBody>
          <a:bodyPr lIns="0" tIns="0" rIns="0" bIns="0"/>
          <a:lstStyle>
            <a:lvl1pPr marL="0" indent="0">
              <a:lnSpc>
                <a:spcPct val="100000"/>
              </a:lnSpc>
              <a:spcBef>
                <a:spcPts val="1600"/>
              </a:spcBef>
              <a:buClr>
                <a:srgbClr val="808080"/>
              </a:buClr>
              <a:buNone/>
              <a:defRPr sz="2400">
                <a:solidFill>
                  <a:schemeClr val="bg1"/>
                </a:solidFill>
              </a:defRPr>
            </a:lvl1pPr>
            <a:lvl2pPr marL="228594" indent="-228594">
              <a:lnSpc>
                <a:spcPct val="100000"/>
              </a:lnSpc>
              <a:spcBef>
                <a:spcPts val="1600"/>
              </a:spcBef>
              <a:buClr>
                <a:srgbClr val="808080"/>
              </a:buClr>
              <a:buFont typeface="Arial" panose="020B0604020202020204" pitchFamily="34" charset="0"/>
              <a:buChar char="•"/>
              <a:defRPr sz="2133">
                <a:solidFill>
                  <a:schemeClr val="bg2"/>
                </a:solidFill>
              </a:defRPr>
            </a:lvl2pPr>
            <a:lvl3pPr marL="685783" indent="-228594">
              <a:lnSpc>
                <a:spcPct val="100000"/>
              </a:lnSpc>
              <a:spcBef>
                <a:spcPts val="400"/>
              </a:spcBef>
              <a:buClr>
                <a:srgbClr val="808080"/>
              </a:buClr>
              <a:buFont typeface="Arial" panose="020B0604020202020204" pitchFamily="34" charset="0"/>
              <a:buChar char="–"/>
              <a:defRPr sz="1600">
                <a:solidFill>
                  <a:schemeClr val="bg2"/>
                </a:solidFill>
              </a:defRPr>
            </a:lvl3pPr>
            <a:lvl4pPr marL="1600160" indent="-228594">
              <a:buClr>
                <a:srgbClr val="808080"/>
              </a:buClr>
              <a:buFont typeface="Arial" panose="020B0604020202020204" pitchFamily="34" charset="0"/>
              <a:buChar char="–"/>
              <a:defRPr sz="1867">
                <a:solidFill>
                  <a:schemeClr val="bg2"/>
                </a:solidFill>
              </a:defRPr>
            </a:lvl4pPr>
            <a:lvl5pPr marL="2057349" indent="-228594">
              <a:buClr>
                <a:srgbClr val="808080"/>
              </a:buClr>
              <a:buFont typeface="Arial" panose="020B0604020202020204" pitchFamily="34" charset="0"/>
              <a:buChar char="–"/>
              <a:defRPr sz="1867">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0" name="Content Placeholder 9"/>
          <p:cNvSpPr>
            <a:spLocks noGrp="1"/>
          </p:cNvSpPr>
          <p:nvPr>
            <p:ph sz="quarter" idx="11"/>
          </p:nvPr>
        </p:nvSpPr>
        <p:spPr>
          <a:xfrm>
            <a:off x="4305300" y="1295400"/>
            <a:ext cx="3581400" cy="4724400"/>
          </a:xfrm>
          <a:prstGeom prst="rect">
            <a:avLst/>
          </a:prstGeom>
        </p:spPr>
        <p:txBody>
          <a:bodyPr lIns="0" tIns="0" rIns="0" bIns="0"/>
          <a:lstStyle>
            <a:lvl1pPr marL="0" indent="0">
              <a:lnSpc>
                <a:spcPct val="100000"/>
              </a:lnSpc>
              <a:spcBef>
                <a:spcPts val="1600"/>
              </a:spcBef>
              <a:buClr>
                <a:srgbClr val="808080"/>
              </a:buClr>
              <a:buNone/>
              <a:defRPr sz="2400">
                <a:solidFill>
                  <a:schemeClr val="bg1"/>
                </a:solidFill>
              </a:defRPr>
            </a:lvl1pPr>
            <a:lvl2pPr marL="228594" indent="-228594">
              <a:lnSpc>
                <a:spcPct val="100000"/>
              </a:lnSpc>
              <a:spcBef>
                <a:spcPts val="1600"/>
              </a:spcBef>
              <a:buClr>
                <a:srgbClr val="808080"/>
              </a:buClr>
              <a:buFont typeface="Arial" panose="020B0604020202020204" pitchFamily="34" charset="0"/>
              <a:buChar char="•"/>
              <a:defRPr sz="2133">
                <a:solidFill>
                  <a:schemeClr val="bg2"/>
                </a:solidFill>
              </a:defRPr>
            </a:lvl2pPr>
            <a:lvl3pPr marL="685783" indent="-228594">
              <a:lnSpc>
                <a:spcPct val="100000"/>
              </a:lnSpc>
              <a:spcBef>
                <a:spcPts val="400"/>
              </a:spcBef>
              <a:buClr>
                <a:srgbClr val="808080"/>
              </a:buClr>
              <a:buFont typeface="Arial" panose="020B0604020202020204" pitchFamily="34" charset="0"/>
              <a:buChar char="–"/>
              <a:defRPr sz="1600">
                <a:solidFill>
                  <a:schemeClr val="bg2"/>
                </a:solidFill>
              </a:defRPr>
            </a:lvl3pPr>
            <a:lvl4pPr marL="1600160" indent="-228594">
              <a:buClr>
                <a:srgbClr val="808080"/>
              </a:buClr>
              <a:buFont typeface="Arial" panose="020B0604020202020204" pitchFamily="34" charset="0"/>
              <a:buChar char="–"/>
              <a:defRPr sz="1867">
                <a:solidFill>
                  <a:schemeClr val="bg2"/>
                </a:solidFill>
              </a:defRPr>
            </a:lvl4pPr>
            <a:lvl5pPr marL="2057349" indent="-228594">
              <a:buClr>
                <a:srgbClr val="808080"/>
              </a:buClr>
              <a:buFont typeface="Arial" panose="020B0604020202020204" pitchFamily="34" charset="0"/>
              <a:buChar char="–"/>
              <a:defRPr sz="1867">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1" name="Content Placeholder 9"/>
          <p:cNvSpPr>
            <a:spLocks noGrp="1"/>
          </p:cNvSpPr>
          <p:nvPr>
            <p:ph sz="quarter" idx="14"/>
          </p:nvPr>
        </p:nvSpPr>
        <p:spPr>
          <a:xfrm>
            <a:off x="8229600" y="1295400"/>
            <a:ext cx="3581400" cy="4724400"/>
          </a:xfrm>
          <a:prstGeom prst="rect">
            <a:avLst/>
          </a:prstGeom>
        </p:spPr>
        <p:txBody>
          <a:bodyPr lIns="0" tIns="0" rIns="0" bIns="0"/>
          <a:lstStyle>
            <a:lvl1pPr marL="0" indent="0">
              <a:lnSpc>
                <a:spcPct val="100000"/>
              </a:lnSpc>
              <a:spcBef>
                <a:spcPts val="1600"/>
              </a:spcBef>
              <a:buClr>
                <a:srgbClr val="808080"/>
              </a:buClr>
              <a:buNone/>
              <a:defRPr sz="2400">
                <a:solidFill>
                  <a:schemeClr val="bg1"/>
                </a:solidFill>
              </a:defRPr>
            </a:lvl1pPr>
            <a:lvl2pPr marL="228594" indent="-228594">
              <a:lnSpc>
                <a:spcPct val="100000"/>
              </a:lnSpc>
              <a:spcBef>
                <a:spcPts val="1600"/>
              </a:spcBef>
              <a:buClr>
                <a:srgbClr val="808080"/>
              </a:buClr>
              <a:buFont typeface="Arial" panose="020B0604020202020204" pitchFamily="34" charset="0"/>
              <a:buChar char="•"/>
              <a:defRPr sz="2133">
                <a:solidFill>
                  <a:schemeClr val="bg2"/>
                </a:solidFill>
              </a:defRPr>
            </a:lvl2pPr>
            <a:lvl3pPr marL="685783" indent="-228594">
              <a:lnSpc>
                <a:spcPct val="100000"/>
              </a:lnSpc>
              <a:spcBef>
                <a:spcPts val="400"/>
              </a:spcBef>
              <a:buClr>
                <a:srgbClr val="808080"/>
              </a:buClr>
              <a:buFont typeface="Arial" panose="020B0604020202020204" pitchFamily="34" charset="0"/>
              <a:buChar char="–"/>
              <a:defRPr sz="1600">
                <a:solidFill>
                  <a:schemeClr val="bg2"/>
                </a:solidFill>
              </a:defRPr>
            </a:lvl3pPr>
            <a:lvl4pPr marL="1600160" indent="-228594">
              <a:buClr>
                <a:srgbClr val="808080"/>
              </a:buClr>
              <a:buFont typeface="Arial" panose="020B0604020202020204" pitchFamily="34" charset="0"/>
              <a:buChar char="–"/>
              <a:defRPr sz="1867">
                <a:solidFill>
                  <a:schemeClr val="bg2"/>
                </a:solidFill>
              </a:defRPr>
            </a:lvl4pPr>
            <a:lvl5pPr marL="2057349" indent="-228594">
              <a:buClr>
                <a:srgbClr val="808080"/>
              </a:buClr>
              <a:buFont typeface="Arial" panose="020B0604020202020204" pitchFamily="34" charset="0"/>
              <a:buChar char="–"/>
              <a:defRPr sz="1867">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27752934"/>
      </p:ext>
    </p:extLst>
  </p:cSld>
  <p:clrMapOvr>
    <a:masterClrMapping/>
  </p:clrMapOvr>
  <p:extLst>
    <p:ext uri="{DCECCB84-F9BA-43D5-87BE-67443E8EF086}">
      <p15:sldGuideLst xmlns:p15="http://schemas.microsoft.com/office/powerpoint/2012/main">
        <p15:guide id="1" orient="horz" pos="972">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21CDB-95CE-458B-A911-027A05894B80}"/>
              </a:ext>
            </a:extLst>
          </p:cNvPr>
          <p:cNvSpPr>
            <a:spLocks noGrp="1"/>
          </p:cNvSpPr>
          <p:nvPr>
            <p:ph type="title"/>
          </p:nvPr>
        </p:nvSpPr>
        <p:spPr>
          <a:xfrm>
            <a:off x="838200" y="-457200"/>
            <a:ext cx="10515600" cy="395816"/>
          </a:xfrm>
          <a:prstGeom prst="rect">
            <a:avLst/>
          </a:prstGeom>
        </p:spPr>
        <p:txBody>
          <a:bodyPr/>
          <a:lstStyle>
            <a:lvl1pPr algn="ctr">
              <a:defRPr sz="2400"/>
            </a:lvl1pPr>
          </a:lstStyle>
          <a:p>
            <a:r>
              <a:rPr lang="en-US"/>
              <a:t>Click to edit Master title style</a:t>
            </a:r>
          </a:p>
        </p:txBody>
      </p:sp>
    </p:spTree>
    <p:extLst>
      <p:ext uri="{BB962C8B-B14F-4D97-AF65-F5344CB8AC3E}">
        <p14:creationId xmlns:p14="http://schemas.microsoft.com/office/powerpoint/2010/main" val="136290994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Divider">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381000" y="2431804"/>
            <a:ext cx="10515600" cy="1994392"/>
          </a:xfrm>
          <a:prstGeom prst="rect">
            <a:avLst/>
          </a:prstGeom>
        </p:spPr>
        <p:txBody>
          <a:bodyPr lIns="0" tIns="0" rIns="0" bIns="0" anchor="ctr" anchorCtr="0">
            <a:spAutoFit/>
          </a:bodyPr>
          <a:lstStyle>
            <a:lvl1pPr>
              <a:defRPr sz="7200">
                <a:solidFill>
                  <a:schemeClr val="tx2"/>
                </a:solidFill>
                <a:effectLst/>
                <a:latin typeface="Arial" panose="020B0604020202020204" pitchFamily="34" charset="0"/>
              </a:defRPr>
            </a:lvl1pPr>
          </a:lstStyle>
          <a:p>
            <a:r>
              <a:rPr lang="en-US"/>
              <a:t>Click to edit Master title style</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spTree>
    <p:extLst>
      <p:ext uri="{BB962C8B-B14F-4D97-AF65-F5344CB8AC3E}">
        <p14:creationId xmlns:p14="http://schemas.microsoft.com/office/powerpoint/2010/main" val="3423791265"/>
      </p:ext>
    </p:extLst>
  </p:cSld>
  <p:clrMapOvr>
    <a:masterClrMapping/>
  </p:clrMapOvr>
  <p:extLst>
    <p:ext uri="{DCECCB84-F9BA-43D5-87BE-67443E8EF086}">
      <p15:sldGuideLst xmlns:p15="http://schemas.microsoft.com/office/powerpoint/2012/main">
        <p15:guide id="1" orient="horz" pos="252">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itle on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517064"/>
          </a:xfrm>
          <a:prstGeom prst="rect">
            <a:avLst/>
          </a:prstGeom>
        </p:spPr>
        <p:txBody>
          <a:bodyPr wrap="square" lIns="0" tIns="0" rIns="0" bIns="0">
            <a:spAutoFit/>
          </a:bodyPr>
          <a:lstStyle>
            <a:lvl1pPr>
              <a:defRPr sz="3733">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spTree>
    <p:extLst>
      <p:ext uri="{BB962C8B-B14F-4D97-AF65-F5344CB8AC3E}">
        <p14:creationId xmlns:p14="http://schemas.microsoft.com/office/powerpoint/2010/main" val="2922449259"/>
      </p:ext>
    </p:extLst>
  </p:cSld>
  <p:clrMapOvr>
    <a:masterClrMapping/>
  </p:clrMapOvr>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p:cSld name="End logo slide">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ED6EC7-6D3E-4027-A733-9B78EBA486D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01837" y="3005739"/>
            <a:ext cx="6790944" cy="880308"/>
          </a:xfrm>
          <a:prstGeom prst="rect">
            <a:avLst/>
          </a:prstGeom>
        </p:spPr>
      </p:pic>
      <p:sp>
        <p:nvSpPr>
          <p:cNvPr id="2" name="Title 1">
            <a:extLst>
              <a:ext uri="{FF2B5EF4-FFF2-40B4-BE49-F238E27FC236}">
                <a16:creationId xmlns:a16="http://schemas.microsoft.com/office/drawing/2014/main" id="{DB40B410-C7E4-4036-89E5-3C58E91B269B}"/>
              </a:ext>
            </a:extLst>
          </p:cNvPr>
          <p:cNvSpPr>
            <a:spLocks noGrp="1"/>
          </p:cNvSpPr>
          <p:nvPr>
            <p:ph type="title"/>
          </p:nvPr>
        </p:nvSpPr>
        <p:spPr>
          <a:xfrm>
            <a:off x="838200" y="-457200"/>
            <a:ext cx="10515600" cy="395816"/>
          </a:xfrm>
          <a:prstGeom prst="rect">
            <a:avLst/>
          </a:prstGeom>
        </p:spPr>
        <p:txBody>
          <a:bodyPr/>
          <a:lstStyle>
            <a:lvl1pPr algn="ctr">
              <a:defRPr sz="2400"/>
            </a:lvl1pPr>
          </a:lstStyle>
          <a:p>
            <a:r>
              <a:rPr lang="en-US"/>
              <a:t>Click to edit Master title style</a:t>
            </a:r>
          </a:p>
        </p:txBody>
      </p:sp>
    </p:spTree>
    <p:extLst>
      <p:ext uri="{BB962C8B-B14F-4D97-AF65-F5344CB8AC3E}">
        <p14:creationId xmlns:p14="http://schemas.microsoft.com/office/powerpoint/2010/main" val="1258059839"/>
      </p:ext>
    </p:extLst>
  </p:cSld>
  <p:clrMapOvr>
    <a:masterClrMapping/>
  </p:clrMapOvr>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28585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Title &amp; Sub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517064"/>
          </a:xfrm>
          <a:prstGeom prst="rect">
            <a:avLst/>
          </a:prstGeom>
        </p:spPr>
        <p:txBody>
          <a:bodyPr wrap="square" lIns="0" tIns="0" rIns="0" bIns="0">
            <a:spAutoFit/>
          </a:bodyPr>
          <a:lstStyle>
            <a:lvl1pPr>
              <a:defRPr sz="3733">
                <a:solidFill>
                  <a:schemeClr val="bg1"/>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381000" y="838200"/>
            <a:ext cx="11430000" cy="287259"/>
          </a:xfrm>
          <a:prstGeom prst="rect">
            <a:avLst/>
          </a:prstGeom>
        </p:spPr>
        <p:txBody>
          <a:bodyPr wrap="square" lIns="0" tIns="0" rIns="0" bIns="0">
            <a:spAutoFit/>
          </a:bodyPr>
          <a:lstStyle>
            <a:lvl1pPr marL="0" indent="0" algn="l">
              <a:lnSpc>
                <a:spcPct val="100000"/>
              </a:lnSpc>
              <a:spcBef>
                <a:spcPts val="0"/>
              </a:spcBef>
              <a:buNone/>
              <a:defRPr sz="1867">
                <a:solidFill>
                  <a:schemeClr val="bg2"/>
                </a:solidFill>
                <a:latin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Content Placeholder 2"/>
          <p:cNvSpPr>
            <a:spLocks noGrp="1"/>
          </p:cNvSpPr>
          <p:nvPr>
            <p:ph idx="10"/>
          </p:nvPr>
        </p:nvSpPr>
        <p:spPr>
          <a:xfrm>
            <a:off x="381000" y="1600200"/>
            <a:ext cx="11430000" cy="4419600"/>
          </a:xfrm>
          <a:prstGeom prst="rect">
            <a:avLst/>
          </a:prstGeom>
        </p:spPr>
        <p:txBody>
          <a:bodyPr lIns="0" tIns="0" rIns="0" bIns="0"/>
          <a:lstStyle>
            <a:lvl1pPr marL="228594" indent="-228594">
              <a:lnSpc>
                <a:spcPct val="100000"/>
              </a:lnSpc>
              <a:spcBef>
                <a:spcPts val="1600"/>
              </a:spcBef>
              <a:buClr>
                <a:srgbClr val="808080"/>
              </a:buClr>
              <a:buFont typeface="Arial" panose="020B0604020202020204" pitchFamily="34" charset="0"/>
              <a:buChar char="•"/>
              <a:defRPr sz="2400">
                <a:solidFill>
                  <a:schemeClr val="bg2"/>
                </a:solidFill>
                <a:latin typeface="Arial" panose="020B0604020202020204" pitchFamily="34" charset="0"/>
              </a:defRPr>
            </a:lvl1pPr>
            <a:lvl2pPr marL="685783" indent="-228594">
              <a:lnSpc>
                <a:spcPct val="100000"/>
              </a:lnSpc>
              <a:spcBef>
                <a:spcPts val="400"/>
              </a:spcBef>
              <a:buClr>
                <a:srgbClr val="808080"/>
              </a:buClr>
              <a:buFont typeface="Arial" panose="020B0604020202020204" pitchFamily="34" charset="0"/>
              <a:buChar char="–"/>
              <a:defRPr sz="1867">
                <a:solidFill>
                  <a:schemeClr val="bg2"/>
                </a:solidFill>
                <a:latin typeface="Arial" panose="020B0604020202020204" pitchFamily="34" charset="0"/>
              </a:defRPr>
            </a:lvl2pPr>
            <a:lvl3pPr marL="1066773" indent="-152396">
              <a:lnSpc>
                <a:spcPct val="100000"/>
              </a:lnSpc>
              <a:spcBef>
                <a:spcPts val="400"/>
              </a:spcBef>
              <a:buClr>
                <a:srgbClr val="808080"/>
              </a:buClr>
              <a:buFont typeface="Arial" panose="020B0604020202020204" pitchFamily="34" charset="0"/>
              <a:buChar char="▪"/>
              <a:defRPr sz="1467">
                <a:solidFill>
                  <a:schemeClr val="bg2"/>
                </a:solidFill>
                <a:latin typeface="Arial" panose="020B0604020202020204" pitchFamily="34" charset="0"/>
              </a:defRPr>
            </a:lvl3pPr>
            <a:lvl4pPr marL="1600160" indent="-228594">
              <a:lnSpc>
                <a:spcPct val="100000"/>
              </a:lnSpc>
              <a:spcBef>
                <a:spcPts val="400"/>
              </a:spcBef>
              <a:buClr>
                <a:schemeClr val="bg1">
                  <a:lumMod val="60000"/>
                  <a:lumOff val="40000"/>
                </a:schemeClr>
              </a:buClr>
              <a:buFont typeface="Arial" panose="020B0604020202020204" pitchFamily="34" charset="0"/>
              <a:buChar char="•"/>
              <a:defRPr sz="1200"/>
            </a:lvl4pPr>
            <a:lvl5pPr marL="2057349" indent="-228594">
              <a:lnSpc>
                <a:spcPct val="100000"/>
              </a:lnSpc>
              <a:spcBef>
                <a:spcPts val="400"/>
              </a:spcBef>
              <a:buClr>
                <a:schemeClr val="bg1">
                  <a:lumMod val="60000"/>
                  <a:lumOff val="40000"/>
                </a:schemeClr>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7243102"/>
      </p:ext>
    </p:extLst>
  </p:cSld>
  <p:clrMapOvr>
    <a:masterClrMapping/>
  </p:clrMapOvr>
  <p:extLst>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F0E544F-1555-DC41-95A1-F7571B8F56CC}"/>
              </a:ext>
            </a:extLst>
          </p:cNvPr>
          <p:cNvSpPr>
            <a:spLocks noGrp="1"/>
          </p:cNvSpPr>
          <p:nvPr>
            <p:ph type="title"/>
          </p:nvPr>
        </p:nvSpPr>
        <p:spPr>
          <a:xfrm>
            <a:off x="381000" y="304800"/>
            <a:ext cx="11430000" cy="517064"/>
          </a:xfrm>
          <a:prstGeom prst="rect">
            <a:avLst/>
          </a:prstGeom>
        </p:spPr>
        <p:txBody>
          <a:bodyPr wrap="square" lIns="0" tIns="0" rIns="0" bIns="0">
            <a:spAutoFit/>
          </a:bodyPr>
          <a:lstStyle>
            <a:lvl1pPr>
              <a:defRPr sz="3733">
                <a:solidFill>
                  <a:schemeClr val="bg1"/>
                </a:solidFill>
                <a:latin typeface="Arial" panose="020B0604020202020204" pitchFamily="34" charset="0"/>
              </a:defRPr>
            </a:lvl1pPr>
          </a:lstStyle>
          <a:p>
            <a:endParaRPr lang="en-US"/>
          </a:p>
        </p:txBody>
      </p:sp>
      <p:sp>
        <p:nvSpPr>
          <p:cNvPr id="4" name="Content Placeholder 2">
            <a:extLst>
              <a:ext uri="{FF2B5EF4-FFF2-40B4-BE49-F238E27FC236}">
                <a16:creationId xmlns:a16="http://schemas.microsoft.com/office/drawing/2014/main" id="{656FC2D9-82AD-9647-A6A6-7803EFDDDAED}"/>
              </a:ext>
            </a:extLst>
          </p:cNvPr>
          <p:cNvSpPr>
            <a:spLocks noGrp="1"/>
          </p:cNvSpPr>
          <p:nvPr>
            <p:ph idx="1"/>
          </p:nvPr>
        </p:nvSpPr>
        <p:spPr>
          <a:xfrm>
            <a:off x="381000" y="1263904"/>
            <a:ext cx="11430000" cy="4963085"/>
          </a:xfrm>
          <a:prstGeom prst="rect">
            <a:avLst/>
          </a:prstGeom>
        </p:spPr>
        <p:txBody>
          <a:bodyPr lIns="0" tIns="0" rIns="0" bIns="0"/>
          <a:lstStyle>
            <a:lvl1pPr marL="228589" indent="-228589">
              <a:lnSpc>
                <a:spcPct val="100000"/>
              </a:lnSpc>
              <a:spcBef>
                <a:spcPts val="1600"/>
              </a:spcBef>
              <a:buClr>
                <a:srgbClr val="808080"/>
              </a:buClr>
              <a:buFont typeface="Arial" panose="020B0604020202020204" pitchFamily="34" charset="0"/>
              <a:buChar char="•"/>
              <a:defRPr sz="2400">
                <a:solidFill>
                  <a:schemeClr val="bg2"/>
                </a:solidFill>
                <a:latin typeface="Arial" panose="020B0604020202020204" pitchFamily="34" charset="0"/>
              </a:defRPr>
            </a:lvl1pPr>
            <a:lvl2pPr marL="611687" indent="-154509">
              <a:lnSpc>
                <a:spcPct val="100000"/>
              </a:lnSpc>
              <a:spcBef>
                <a:spcPts val="400"/>
              </a:spcBef>
              <a:buClr>
                <a:srgbClr val="808080"/>
              </a:buClr>
              <a:buFont typeface="Arial" panose="020B0604020202020204" pitchFamily="34" charset="0"/>
              <a:buChar char="•"/>
              <a:tabLst/>
              <a:defRPr sz="1867">
                <a:solidFill>
                  <a:schemeClr val="bg2"/>
                </a:solidFill>
                <a:latin typeface="Arial" panose="020B0604020202020204" pitchFamily="34" charset="0"/>
              </a:defRPr>
            </a:lvl2pPr>
            <a:lvl3pPr marL="1066747" indent="-152392">
              <a:lnSpc>
                <a:spcPct val="100000"/>
              </a:lnSpc>
              <a:spcBef>
                <a:spcPts val="400"/>
              </a:spcBef>
              <a:buClr>
                <a:srgbClr val="808080"/>
              </a:buClr>
              <a:buFont typeface="Arial" panose="020B0604020202020204" pitchFamily="34" charset="0"/>
              <a:buChar char="•"/>
              <a:defRPr sz="1467">
                <a:solidFill>
                  <a:schemeClr val="bg2"/>
                </a:solidFill>
                <a:latin typeface="Arial" panose="020B0604020202020204" pitchFamily="34" charset="0"/>
              </a:defRPr>
            </a:lvl3pPr>
            <a:lvl4pPr marL="1600120" indent="-228589">
              <a:lnSpc>
                <a:spcPct val="100000"/>
              </a:lnSpc>
              <a:spcBef>
                <a:spcPts val="400"/>
              </a:spcBef>
              <a:buClr>
                <a:schemeClr val="bg1">
                  <a:lumMod val="60000"/>
                  <a:lumOff val="40000"/>
                </a:schemeClr>
              </a:buClr>
              <a:buFont typeface="Arial" panose="020B0604020202020204" pitchFamily="34" charset="0"/>
              <a:buChar char="•"/>
              <a:defRPr sz="1200"/>
            </a:lvl4pPr>
            <a:lvl5pPr marL="2057298" indent="-228589">
              <a:lnSpc>
                <a:spcPct val="100000"/>
              </a:lnSpc>
              <a:spcBef>
                <a:spcPts val="400"/>
              </a:spcBef>
              <a:buClr>
                <a:schemeClr val="bg1">
                  <a:lumMod val="60000"/>
                  <a:lumOff val="40000"/>
                </a:schemeClr>
              </a:buClr>
              <a:buFont typeface="Arial" panose="020B0604020202020204" pitchFamily="34" charset="0"/>
              <a:buChar char="•"/>
              <a:defRPr sz="12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9129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69310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2766229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22674175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6291943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2503487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6457565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658073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246768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63220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535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52710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526078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349671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473273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733489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228288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019639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598420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67020921"/>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887406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81657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28307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9628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3759721"/>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934557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176301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04256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70668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9364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063320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3676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79180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50853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792802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268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58044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27968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071182359"/>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235010237"/>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305418625"/>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4996865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685131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4748755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253942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038113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424809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43568137"/>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1312196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2270851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66396872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9874671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6860998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1197626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9491955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6177230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370129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4938539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7003887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706348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8844767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768557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0505565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426363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94230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4226773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309823859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681563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36078473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395763886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61555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4667515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8309333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29609399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75815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312815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30124549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37255212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711144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846464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078886906"/>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2865912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32493629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1520822178"/>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3654123811"/>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2076606072"/>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390394083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8517594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9307559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0.xml"/><Relationship Id="rId117" Type="http://schemas.openxmlformats.org/officeDocument/2006/relationships/image" Target="../media/image6.emf"/><Relationship Id="rId21" Type="http://schemas.openxmlformats.org/officeDocument/2006/relationships/slideLayout" Target="../slideLayouts/slideLayout35.xml"/><Relationship Id="rId42" Type="http://schemas.openxmlformats.org/officeDocument/2006/relationships/slideLayout" Target="../slideLayouts/slideLayout56.xml"/><Relationship Id="rId47" Type="http://schemas.openxmlformats.org/officeDocument/2006/relationships/slideLayout" Target="../slideLayouts/slideLayout61.xml"/><Relationship Id="rId63" Type="http://schemas.openxmlformats.org/officeDocument/2006/relationships/slideLayout" Target="../slideLayouts/slideLayout77.xml"/><Relationship Id="rId68" Type="http://schemas.openxmlformats.org/officeDocument/2006/relationships/slideLayout" Target="../slideLayouts/slideLayout82.xml"/><Relationship Id="rId84" Type="http://schemas.openxmlformats.org/officeDocument/2006/relationships/slideLayout" Target="../slideLayouts/slideLayout98.xml"/><Relationship Id="rId89" Type="http://schemas.openxmlformats.org/officeDocument/2006/relationships/slideLayout" Target="../slideLayouts/slideLayout103.xml"/><Relationship Id="rId112" Type="http://schemas.openxmlformats.org/officeDocument/2006/relationships/slideLayout" Target="../slideLayouts/slideLayout126.xml"/><Relationship Id="rId16" Type="http://schemas.openxmlformats.org/officeDocument/2006/relationships/slideLayout" Target="../slideLayouts/slideLayout30.xml"/><Relationship Id="rId107" Type="http://schemas.openxmlformats.org/officeDocument/2006/relationships/slideLayout" Target="../slideLayouts/slideLayout121.xml"/><Relationship Id="rId11" Type="http://schemas.openxmlformats.org/officeDocument/2006/relationships/slideLayout" Target="../slideLayouts/slideLayout25.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53" Type="http://schemas.openxmlformats.org/officeDocument/2006/relationships/slideLayout" Target="../slideLayouts/slideLayout67.xml"/><Relationship Id="rId58" Type="http://schemas.openxmlformats.org/officeDocument/2006/relationships/slideLayout" Target="../slideLayouts/slideLayout72.xml"/><Relationship Id="rId74" Type="http://schemas.openxmlformats.org/officeDocument/2006/relationships/slideLayout" Target="../slideLayouts/slideLayout88.xml"/><Relationship Id="rId79" Type="http://schemas.openxmlformats.org/officeDocument/2006/relationships/slideLayout" Target="../slideLayouts/slideLayout93.xml"/><Relationship Id="rId102" Type="http://schemas.openxmlformats.org/officeDocument/2006/relationships/slideLayout" Target="../slideLayouts/slideLayout116.xml"/><Relationship Id="rId5" Type="http://schemas.openxmlformats.org/officeDocument/2006/relationships/slideLayout" Target="../slideLayouts/slideLayout19.xml"/><Relationship Id="rId90" Type="http://schemas.openxmlformats.org/officeDocument/2006/relationships/slideLayout" Target="../slideLayouts/slideLayout104.xml"/><Relationship Id="rId95" Type="http://schemas.openxmlformats.org/officeDocument/2006/relationships/slideLayout" Target="../slideLayouts/slideLayout109.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43" Type="http://schemas.openxmlformats.org/officeDocument/2006/relationships/slideLayout" Target="../slideLayouts/slideLayout57.xml"/><Relationship Id="rId48" Type="http://schemas.openxmlformats.org/officeDocument/2006/relationships/slideLayout" Target="../slideLayouts/slideLayout62.xml"/><Relationship Id="rId64" Type="http://schemas.openxmlformats.org/officeDocument/2006/relationships/slideLayout" Target="../slideLayouts/slideLayout78.xml"/><Relationship Id="rId69" Type="http://schemas.openxmlformats.org/officeDocument/2006/relationships/slideLayout" Target="../slideLayouts/slideLayout83.xml"/><Relationship Id="rId113" Type="http://schemas.openxmlformats.org/officeDocument/2006/relationships/slideLayout" Target="../slideLayouts/slideLayout127.xml"/><Relationship Id="rId80" Type="http://schemas.openxmlformats.org/officeDocument/2006/relationships/slideLayout" Target="../slideLayouts/slideLayout94.xml"/><Relationship Id="rId85" Type="http://schemas.openxmlformats.org/officeDocument/2006/relationships/slideLayout" Target="../slideLayouts/slideLayout99.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59" Type="http://schemas.openxmlformats.org/officeDocument/2006/relationships/slideLayout" Target="../slideLayouts/slideLayout73.xml"/><Relationship Id="rId103" Type="http://schemas.openxmlformats.org/officeDocument/2006/relationships/slideLayout" Target="../slideLayouts/slideLayout117.xml"/><Relationship Id="rId108" Type="http://schemas.openxmlformats.org/officeDocument/2006/relationships/slideLayout" Target="../slideLayouts/slideLayout122.xml"/><Relationship Id="rId54" Type="http://schemas.openxmlformats.org/officeDocument/2006/relationships/slideLayout" Target="../slideLayouts/slideLayout68.xml"/><Relationship Id="rId70" Type="http://schemas.openxmlformats.org/officeDocument/2006/relationships/slideLayout" Target="../slideLayouts/slideLayout84.xml"/><Relationship Id="rId75" Type="http://schemas.openxmlformats.org/officeDocument/2006/relationships/slideLayout" Target="../slideLayouts/slideLayout89.xml"/><Relationship Id="rId91" Type="http://schemas.openxmlformats.org/officeDocument/2006/relationships/slideLayout" Target="../slideLayouts/slideLayout105.xml"/><Relationship Id="rId96" Type="http://schemas.openxmlformats.org/officeDocument/2006/relationships/slideLayout" Target="../slideLayouts/slideLayout11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49" Type="http://schemas.openxmlformats.org/officeDocument/2006/relationships/slideLayout" Target="../slideLayouts/slideLayout63.xml"/><Relationship Id="rId114" Type="http://schemas.openxmlformats.org/officeDocument/2006/relationships/slideLayout" Target="../slideLayouts/slideLayout128.xml"/><Relationship Id="rId10" Type="http://schemas.openxmlformats.org/officeDocument/2006/relationships/slideLayout" Target="../slideLayouts/slideLayout24.xml"/><Relationship Id="rId31" Type="http://schemas.openxmlformats.org/officeDocument/2006/relationships/slideLayout" Target="../slideLayouts/slideLayout45.xml"/><Relationship Id="rId44" Type="http://schemas.openxmlformats.org/officeDocument/2006/relationships/slideLayout" Target="../slideLayouts/slideLayout58.xml"/><Relationship Id="rId52" Type="http://schemas.openxmlformats.org/officeDocument/2006/relationships/slideLayout" Target="../slideLayouts/slideLayout66.xml"/><Relationship Id="rId60" Type="http://schemas.openxmlformats.org/officeDocument/2006/relationships/slideLayout" Target="../slideLayouts/slideLayout74.xml"/><Relationship Id="rId65" Type="http://schemas.openxmlformats.org/officeDocument/2006/relationships/slideLayout" Target="../slideLayouts/slideLayout79.xml"/><Relationship Id="rId73" Type="http://schemas.openxmlformats.org/officeDocument/2006/relationships/slideLayout" Target="../slideLayouts/slideLayout87.xml"/><Relationship Id="rId78" Type="http://schemas.openxmlformats.org/officeDocument/2006/relationships/slideLayout" Target="../slideLayouts/slideLayout92.xml"/><Relationship Id="rId81" Type="http://schemas.openxmlformats.org/officeDocument/2006/relationships/slideLayout" Target="../slideLayouts/slideLayout95.xml"/><Relationship Id="rId86" Type="http://schemas.openxmlformats.org/officeDocument/2006/relationships/slideLayout" Target="../slideLayouts/slideLayout100.xml"/><Relationship Id="rId94" Type="http://schemas.openxmlformats.org/officeDocument/2006/relationships/slideLayout" Target="../slideLayouts/slideLayout108.xml"/><Relationship Id="rId99" Type="http://schemas.openxmlformats.org/officeDocument/2006/relationships/slideLayout" Target="../slideLayouts/slideLayout113.xml"/><Relationship Id="rId101" Type="http://schemas.openxmlformats.org/officeDocument/2006/relationships/slideLayout" Target="../slideLayouts/slideLayout11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9" Type="http://schemas.openxmlformats.org/officeDocument/2006/relationships/slideLayout" Target="../slideLayouts/slideLayout53.xml"/><Relationship Id="rId109" Type="http://schemas.openxmlformats.org/officeDocument/2006/relationships/slideLayout" Target="../slideLayouts/slideLayout123.xml"/><Relationship Id="rId34" Type="http://schemas.openxmlformats.org/officeDocument/2006/relationships/slideLayout" Target="../slideLayouts/slideLayout48.xml"/><Relationship Id="rId50" Type="http://schemas.openxmlformats.org/officeDocument/2006/relationships/slideLayout" Target="../slideLayouts/slideLayout64.xml"/><Relationship Id="rId55" Type="http://schemas.openxmlformats.org/officeDocument/2006/relationships/slideLayout" Target="../slideLayouts/slideLayout69.xml"/><Relationship Id="rId76" Type="http://schemas.openxmlformats.org/officeDocument/2006/relationships/slideLayout" Target="../slideLayouts/slideLayout90.xml"/><Relationship Id="rId97" Type="http://schemas.openxmlformats.org/officeDocument/2006/relationships/slideLayout" Target="../slideLayouts/slideLayout111.xml"/><Relationship Id="rId104" Type="http://schemas.openxmlformats.org/officeDocument/2006/relationships/slideLayout" Target="../slideLayouts/slideLayout118.xml"/><Relationship Id="rId7" Type="http://schemas.openxmlformats.org/officeDocument/2006/relationships/slideLayout" Target="../slideLayouts/slideLayout21.xml"/><Relationship Id="rId71" Type="http://schemas.openxmlformats.org/officeDocument/2006/relationships/slideLayout" Target="../slideLayouts/slideLayout85.xml"/><Relationship Id="rId92" Type="http://schemas.openxmlformats.org/officeDocument/2006/relationships/slideLayout" Target="../slideLayouts/slideLayout106.xml"/><Relationship Id="rId2" Type="http://schemas.openxmlformats.org/officeDocument/2006/relationships/slideLayout" Target="../slideLayouts/slideLayout16.xml"/><Relationship Id="rId29" Type="http://schemas.openxmlformats.org/officeDocument/2006/relationships/slideLayout" Target="../slideLayouts/slideLayout43.xml"/><Relationship Id="rId24" Type="http://schemas.openxmlformats.org/officeDocument/2006/relationships/slideLayout" Target="../slideLayouts/slideLayout38.xml"/><Relationship Id="rId40" Type="http://schemas.openxmlformats.org/officeDocument/2006/relationships/slideLayout" Target="../slideLayouts/slideLayout54.xml"/><Relationship Id="rId45" Type="http://schemas.openxmlformats.org/officeDocument/2006/relationships/slideLayout" Target="../slideLayouts/slideLayout59.xml"/><Relationship Id="rId66" Type="http://schemas.openxmlformats.org/officeDocument/2006/relationships/slideLayout" Target="../slideLayouts/slideLayout80.xml"/><Relationship Id="rId87" Type="http://schemas.openxmlformats.org/officeDocument/2006/relationships/slideLayout" Target="../slideLayouts/slideLayout101.xml"/><Relationship Id="rId110" Type="http://schemas.openxmlformats.org/officeDocument/2006/relationships/slideLayout" Target="../slideLayouts/slideLayout124.xml"/><Relationship Id="rId115" Type="http://schemas.openxmlformats.org/officeDocument/2006/relationships/slideLayout" Target="../slideLayouts/slideLayout129.xml"/><Relationship Id="rId61" Type="http://schemas.openxmlformats.org/officeDocument/2006/relationships/slideLayout" Target="../slideLayouts/slideLayout75.xml"/><Relationship Id="rId82" Type="http://schemas.openxmlformats.org/officeDocument/2006/relationships/slideLayout" Target="../slideLayouts/slideLayout96.xml"/><Relationship Id="rId19" Type="http://schemas.openxmlformats.org/officeDocument/2006/relationships/slideLayout" Target="../slideLayouts/slideLayout33.xml"/><Relationship Id="rId14" Type="http://schemas.openxmlformats.org/officeDocument/2006/relationships/slideLayout" Target="../slideLayouts/slideLayout28.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56" Type="http://schemas.openxmlformats.org/officeDocument/2006/relationships/slideLayout" Target="../slideLayouts/slideLayout70.xml"/><Relationship Id="rId77" Type="http://schemas.openxmlformats.org/officeDocument/2006/relationships/slideLayout" Target="../slideLayouts/slideLayout91.xml"/><Relationship Id="rId100" Type="http://schemas.openxmlformats.org/officeDocument/2006/relationships/slideLayout" Target="../slideLayouts/slideLayout114.xml"/><Relationship Id="rId105" Type="http://schemas.openxmlformats.org/officeDocument/2006/relationships/slideLayout" Target="../slideLayouts/slideLayout119.xml"/><Relationship Id="rId8" Type="http://schemas.openxmlformats.org/officeDocument/2006/relationships/slideLayout" Target="../slideLayouts/slideLayout22.xml"/><Relationship Id="rId51" Type="http://schemas.openxmlformats.org/officeDocument/2006/relationships/slideLayout" Target="../slideLayouts/slideLayout65.xml"/><Relationship Id="rId72" Type="http://schemas.openxmlformats.org/officeDocument/2006/relationships/slideLayout" Target="../slideLayouts/slideLayout86.xml"/><Relationship Id="rId93" Type="http://schemas.openxmlformats.org/officeDocument/2006/relationships/slideLayout" Target="../slideLayouts/slideLayout107.xml"/><Relationship Id="rId98" Type="http://schemas.openxmlformats.org/officeDocument/2006/relationships/slideLayout" Target="../slideLayouts/slideLayout112.xml"/><Relationship Id="rId3" Type="http://schemas.openxmlformats.org/officeDocument/2006/relationships/slideLayout" Target="../slideLayouts/slideLayout17.xml"/><Relationship Id="rId25" Type="http://schemas.openxmlformats.org/officeDocument/2006/relationships/slideLayout" Target="../slideLayouts/slideLayout39.xml"/><Relationship Id="rId46" Type="http://schemas.openxmlformats.org/officeDocument/2006/relationships/slideLayout" Target="../slideLayouts/slideLayout60.xml"/><Relationship Id="rId67" Type="http://schemas.openxmlformats.org/officeDocument/2006/relationships/slideLayout" Target="../slideLayouts/slideLayout81.xml"/><Relationship Id="rId116" Type="http://schemas.openxmlformats.org/officeDocument/2006/relationships/theme" Target="../theme/theme2.xml"/><Relationship Id="rId20" Type="http://schemas.openxmlformats.org/officeDocument/2006/relationships/slideLayout" Target="../slideLayouts/slideLayout34.xml"/><Relationship Id="rId41" Type="http://schemas.openxmlformats.org/officeDocument/2006/relationships/slideLayout" Target="../slideLayouts/slideLayout55.xml"/><Relationship Id="rId62" Type="http://schemas.openxmlformats.org/officeDocument/2006/relationships/slideLayout" Target="../slideLayouts/slideLayout76.xml"/><Relationship Id="rId83" Type="http://schemas.openxmlformats.org/officeDocument/2006/relationships/slideLayout" Target="../slideLayouts/slideLayout97.xml"/><Relationship Id="rId88" Type="http://schemas.openxmlformats.org/officeDocument/2006/relationships/slideLayout" Target="../slideLayouts/slideLayout102.xml"/><Relationship Id="rId111" Type="http://schemas.openxmlformats.org/officeDocument/2006/relationships/slideLayout" Target="../slideLayouts/slideLayout125.xml"/><Relationship Id="rId15" Type="http://schemas.openxmlformats.org/officeDocument/2006/relationships/slideLayout" Target="../slideLayouts/slideLayout29.xml"/><Relationship Id="rId36" Type="http://schemas.openxmlformats.org/officeDocument/2006/relationships/slideLayout" Target="../slideLayouts/slideLayout50.xml"/><Relationship Id="rId57" Type="http://schemas.openxmlformats.org/officeDocument/2006/relationships/slideLayout" Target="../slideLayouts/slideLayout71.xml"/><Relationship Id="rId106" Type="http://schemas.openxmlformats.org/officeDocument/2006/relationships/slideLayout" Target="../slideLayouts/slideLayout1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26" Type="http://schemas.openxmlformats.org/officeDocument/2006/relationships/slideLayout" Target="../slideLayouts/slideLayout155.xml"/><Relationship Id="rId39" Type="http://schemas.openxmlformats.org/officeDocument/2006/relationships/theme" Target="../theme/theme3.xml"/><Relationship Id="rId21" Type="http://schemas.openxmlformats.org/officeDocument/2006/relationships/slideLayout" Target="../slideLayouts/slideLayout150.xml"/><Relationship Id="rId34" Type="http://schemas.openxmlformats.org/officeDocument/2006/relationships/slideLayout" Target="../slideLayouts/slideLayout163.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5" Type="http://schemas.openxmlformats.org/officeDocument/2006/relationships/slideLayout" Target="../slideLayouts/slideLayout154.xml"/><Relationship Id="rId33" Type="http://schemas.openxmlformats.org/officeDocument/2006/relationships/slideLayout" Target="../slideLayouts/slideLayout162.xml"/><Relationship Id="rId38" Type="http://schemas.openxmlformats.org/officeDocument/2006/relationships/slideLayout" Target="../slideLayouts/slideLayout167.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slideLayout" Target="../slideLayouts/slideLayout149.xml"/><Relationship Id="rId29" Type="http://schemas.openxmlformats.org/officeDocument/2006/relationships/slideLayout" Target="../slideLayouts/slideLayout158.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24" Type="http://schemas.openxmlformats.org/officeDocument/2006/relationships/slideLayout" Target="../slideLayouts/slideLayout153.xml"/><Relationship Id="rId32" Type="http://schemas.openxmlformats.org/officeDocument/2006/relationships/slideLayout" Target="../slideLayouts/slideLayout161.xml"/><Relationship Id="rId37" Type="http://schemas.openxmlformats.org/officeDocument/2006/relationships/slideLayout" Target="../slideLayouts/slideLayout166.xml"/><Relationship Id="rId40" Type="http://schemas.openxmlformats.org/officeDocument/2006/relationships/image" Target="../media/image27.emf"/><Relationship Id="rId5" Type="http://schemas.openxmlformats.org/officeDocument/2006/relationships/slideLayout" Target="../slideLayouts/slideLayout134.xml"/><Relationship Id="rId15" Type="http://schemas.openxmlformats.org/officeDocument/2006/relationships/slideLayout" Target="../slideLayouts/slideLayout144.xml"/><Relationship Id="rId23" Type="http://schemas.openxmlformats.org/officeDocument/2006/relationships/slideLayout" Target="../slideLayouts/slideLayout152.xml"/><Relationship Id="rId28" Type="http://schemas.openxmlformats.org/officeDocument/2006/relationships/slideLayout" Target="../slideLayouts/slideLayout157.xml"/><Relationship Id="rId36" Type="http://schemas.openxmlformats.org/officeDocument/2006/relationships/slideLayout" Target="../slideLayouts/slideLayout165.xml"/><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31" Type="http://schemas.openxmlformats.org/officeDocument/2006/relationships/slideLayout" Target="../slideLayouts/slideLayout160.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openxmlformats.org/officeDocument/2006/relationships/slideLayout" Target="../slideLayouts/slideLayout151.xml"/><Relationship Id="rId27" Type="http://schemas.openxmlformats.org/officeDocument/2006/relationships/slideLayout" Target="../slideLayouts/slideLayout156.xml"/><Relationship Id="rId30" Type="http://schemas.openxmlformats.org/officeDocument/2006/relationships/slideLayout" Target="../slideLayouts/slideLayout159.xml"/><Relationship Id="rId35" Type="http://schemas.openxmlformats.org/officeDocument/2006/relationships/slideLayout" Target="../slideLayouts/slideLayout164.xml"/><Relationship Id="rId8" Type="http://schemas.openxmlformats.org/officeDocument/2006/relationships/slideLayout" Target="../slideLayouts/slideLayout137.xml"/><Relationship Id="rId3" Type="http://schemas.openxmlformats.org/officeDocument/2006/relationships/slideLayout" Target="../slideLayouts/slideLayout1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theme" Target="../theme/theme4.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17" Type="http://schemas.openxmlformats.org/officeDocument/2006/relationships/image" Target="../media/image43.png"/><Relationship Id="rId2" Type="http://schemas.openxmlformats.org/officeDocument/2006/relationships/slideLayout" Target="../slideLayouts/slideLayout185.xml"/><Relationship Id="rId16" Type="http://schemas.openxmlformats.org/officeDocument/2006/relationships/theme" Target="../theme/theme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5/23/2023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0869350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17"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84790010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12" r:id="rId37"/>
    <p:sldLayoutId id="2147483713" r:id="rId38"/>
    <p:sldLayoutId id="2147483714" r:id="rId39"/>
    <p:sldLayoutId id="2147483715" r:id="rId40"/>
    <p:sldLayoutId id="2147483716" r:id="rId41"/>
    <p:sldLayoutId id="2147483717" r:id="rId42"/>
    <p:sldLayoutId id="2147483718" r:id="rId43"/>
    <p:sldLayoutId id="2147483719" r:id="rId44"/>
    <p:sldLayoutId id="2147483720" r:id="rId45"/>
    <p:sldLayoutId id="2147483721" r:id="rId46"/>
    <p:sldLayoutId id="2147483722" r:id="rId47"/>
    <p:sldLayoutId id="2147483723" r:id="rId48"/>
    <p:sldLayoutId id="2147483724" r:id="rId49"/>
    <p:sldLayoutId id="2147483725" r:id="rId50"/>
    <p:sldLayoutId id="2147483726" r:id="rId51"/>
    <p:sldLayoutId id="2147483727" r:id="rId52"/>
    <p:sldLayoutId id="2147483728" r:id="rId53"/>
    <p:sldLayoutId id="2147483729" r:id="rId54"/>
    <p:sldLayoutId id="2147483730" r:id="rId55"/>
    <p:sldLayoutId id="2147483731" r:id="rId56"/>
    <p:sldLayoutId id="2147483732" r:id="rId57"/>
    <p:sldLayoutId id="2147483733" r:id="rId58"/>
    <p:sldLayoutId id="2147483734" r:id="rId59"/>
    <p:sldLayoutId id="2147483735" r:id="rId60"/>
    <p:sldLayoutId id="2147483736" r:id="rId61"/>
    <p:sldLayoutId id="2147483737" r:id="rId62"/>
    <p:sldLayoutId id="2147483738" r:id="rId63"/>
    <p:sldLayoutId id="2147483739" r:id="rId64"/>
    <p:sldLayoutId id="2147483740" r:id="rId65"/>
    <p:sldLayoutId id="2147483741" r:id="rId66"/>
    <p:sldLayoutId id="2147483742" r:id="rId67"/>
    <p:sldLayoutId id="2147483743" r:id="rId68"/>
    <p:sldLayoutId id="2147483744" r:id="rId69"/>
    <p:sldLayoutId id="2147483745" r:id="rId70"/>
    <p:sldLayoutId id="2147483746" r:id="rId71"/>
    <p:sldLayoutId id="2147483747" r:id="rId72"/>
    <p:sldLayoutId id="2147483748" r:id="rId73"/>
    <p:sldLayoutId id="2147483749" r:id="rId74"/>
    <p:sldLayoutId id="2147483750" r:id="rId75"/>
    <p:sldLayoutId id="2147483751" r:id="rId76"/>
    <p:sldLayoutId id="2147483752" r:id="rId77"/>
    <p:sldLayoutId id="2147483753" r:id="rId78"/>
    <p:sldLayoutId id="2147483754" r:id="rId79"/>
    <p:sldLayoutId id="2147483755" r:id="rId80"/>
    <p:sldLayoutId id="2147483756" r:id="rId81"/>
    <p:sldLayoutId id="2147483757" r:id="rId82"/>
    <p:sldLayoutId id="2147483758" r:id="rId83"/>
    <p:sldLayoutId id="2147483759" r:id="rId84"/>
    <p:sldLayoutId id="2147483760" r:id="rId85"/>
    <p:sldLayoutId id="2147483761" r:id="rId86"/>
    <p:sldLayoutId id="2147483762" r:id="rId87"/>
    <p:sldLayoutId id="2147483763" r:id="rId88"/>
    <p:sldLayoutId id="2147483764" r:id="rId89"/>
    <p:sldLayoutId id="2147483765" r:id="rId90"/>
    <p:sldLayoutId id="2147483766" r:id="rId91"/>
    <p:sldLayoutId id="2147483767" r:id="rId92"/>
    <p:sldLayoutId id="2147483768" r:id="rId93"/>
    <p:sldLayoutId id="2147483769" r:id="rId94"/>
    <p:sldLayoutId id="2147483770" r:id="rId95"/>
    <p:sldLayoutId id="2147483771" r:id="rId96"/>
    <p:sldLayoutId id="2147483772" r:id="rId97"/>
    <p:sldLayoutId id="2147483773" r:id="rId98"/>
    <p:sldLayoutId id="2147483774" r:id="rId99"/>
    <p:sldLayoutId id="2147483775" r:id="rId100"/>
    <p:sldLayoutId id="2147483776" r:id="rId101"/>
    <p:sldLayoutId id="2147483777" r:id="rId102"/>
    <p:sldLayoutId id="2147483778" r:id="rId103"/>
    <p:sldLayoutId id="2147483779" r:id="rId104"/>
    <p:sldLayoutId id="2147483780" r:id="rId105"/>
    <p:sldLayoutId id="2147483781" r:id="rId106"/>
    <p:sldLayoutId id="2147483782" r:id="rId107"/>
    <p:sldLayoutId id="2147483783" r:id="rId108"/>
    <p:sldLayoutId id="2147483784" r:id="rId109"/>
    <p:sldLayoutId id="2147483785" r:id="rId110"/>
    <p:sldLayoutId id="2147483786" r:id="rId111"/>
    <p:sldLayoutId id="2147483787" r:id="rId112"/>
    <p:sldLayoutId id="2147483788" r:id="rId113"/>
    <p:sldLayoutId id="2147483789" r:id="rId114"/>
    <p:sldLayoutId id="2147483790" r:id="rId11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0"/>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525775180"/>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 id="2147483810" r:id="rId19"/>
    <p:sldLayoutId id="2147483811" r:id="rId20"/>
    <p:sldLayoutId id="2147483812" r:id="rId21"/>
    <p:sldLayoutId id="2147483813" r:id="rId22"/>
    <p:sldLayoutId id="2147483814" r:id="rId23"/>
    <p:sldLayoutId id="2147483815" r:id="rId24"/>
    <p:sldLayoutId id="2147483816" r:id="rId25"/>
    <p:sldLayoutId id="2147483817" r:id="rId26"/>
    <p:sldLayoutId id="2147483818" r:id="rId27"/>
    <p:sldLayoutId id="2147483819" r:id="rId28"/>
    <p:sldLayoutId id="2147483820" r:id="rId29"/>
    <p:sldLayoutId id="2147483821" r:id="rId30"/>
    <p:sldLayoutId id="2147483822" r:id="rId31"/>
    <p:sldLayoutId id="2147483823" r:id="rId32"/>
    <p:sldLayoutId id="2147483824" r:id="rId33"/>
    <p:sldLayoutId id="2147483825" r:id="rId34"/>
    <p:sldLayoutId id="2147483826" r:id="rId35"/>
    <p:sldLayoutId id="2147483827" r:id="rId36"/>
    <p:sldLayoutId id="2147483828" r:id="rId37"/>
    <p:sldLayoutId id="2147483829" r:id="rId38"/>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8EFFF">
            <a:alpha val="50036"/>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9378D2-FD85-DF4C-9517-EBCA2D89F566}"/>
              </a:ext>
            </a:extLst>
          </p:cNvPr>
          <p:cNvSpPr>
            <a:spLocks noGrp="1"/>
          </p:cNvSpPr>
          <p:nvPr>
            <p:ph type="title"/>
          </p:nvPr>
        </p:nvSpPr>
        <p:spPr>
          <a:xfrm>
            <a:off x="457200" y="1123122"/>
            <a:ext cx="11277600" cy="56756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9B488F-8512-D041-B80F-67B198054A08}"/>
              </a:ext>
            </a:extLst>
          </p:cNvPr>
          <p:cNvSpPr>
            <a:spLocks noGrp="1"/>
          </p:cNvSpPr>
          <p:nvPr>
            <p:ph type="body" idx="1"/>
          </p:nvPr>
        </p:nvSpPr>
        <p:spPr>
          <a:xfrm>
            <a:off x="457200" y="1825625"/>
            <a:ext cx="11277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D55B-4BE0-4145-B0D9-9581FF83080A}"/>
              </a:ext>
            </a:extLst>
          </p:cNvPr>
          <p:cNvSpPr>
            <a:spLocks noGrp="1"/>
          </p:cNvSpPr>
          <p:nvPr>
            <p:ph type="dt" sz="half" idx="2"/>
          </p:nvPr>
        </p:nvSpPr>
        <p:spPr>
          <a:xfrm>
            <a:off x="457200" y="6366289"/>
            <a:ext cx="2743200" cy="365125"/>
          </a:xfrm>
          <a:prstGeom prst="rect">
            <a:avLst/>
          </a:prstGeom>
        </p:spPr>
        <p:txBody>
          <a:bodyPr vert="horz" lIns="91440" tIns="45720" rIns="91440" bIns="45720" rtlCol="0" anchor="ctr"/>
          <a:lstStyle>
            <a:lvl1pPr algn="l">
              <a:defRPr sz="1100">
                <a:solidFill>
                  <a:srgbClr val="081F2C">
                    <a:alpha val="50000"/>
                  </a:srgbClr>
                </a:solidFill>
                <a:latin typeface="Segoe UI" panose="020B0502040204020203" pitchFamily="34" charset="0"/>
                <a:cs typeface="Segoe UI" panose="020B0502040204020203" pitchFamily="34" charset="0"/>
              </a:defRPr>
            </a:lvl1pPr>
          </a:lstStyle>
          <a:p>
            <a:fld id="{1E5358D1-79CF-DE4F-A686-B9E8FC8A73FF}" type="datetimeFigureOut">
              <a:rPr lang="en-US" smtClean="0"/>
              <a:pPr/>
              <a:t>5/23/2023</a:t>
            </a:fld>
            <a:endParaRPr lang="en-US"/>
          </a:p>
        </p:txBody>
      </p:sp>
    </p:spTree>
    <p:extLst>
      <p:ext uri="{BB962C8B-B14F-4D97-AF65-F5344CB8AC3E}">
        <p14:creationId xmlns:p14="http://schemas.microsoft.com/office/powerpoint/2010/main" val="3776377133"/>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Lst>
  <p:txStyles>
    <p:titleStyle>
      <a:lvl1pPr algn="l" defTabSz="914400" rtl="0" eaLnBrk="1" latinLnBrk="0" hangingPunct="1">
        <a:lnSpc>
          <a:spcPct val="90000"/>
        </a:lnSpc>
        <a:spcBef>
          <a:spcPct val="0"/>
        </a:spcBef>
        <a:buNone/>
        <a:defRPr sz="2400" b="1" i="0" kern="1200">
          <a:solidFill>
            <a:srgbClr val="2A436E"/>
          </a:solidFill>
          <a:latin typeface="Segoe UI Semibold" panose="020B0502040204020203" pitchFamily="34" charset="0"/>
          <a:ea typeface="+mj-ea"/>
          <a:cs typeface="Segoe UI Semibold" panose="020B0502040204020203"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1800" kern="1200">
          <a:solidFill>
            <a:srgbClr val="2A436E"/>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600" kern="1200">
          <a:solidFill>
            <a:srgbClr val="2A436E"/>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rgbClr val="2A436E"/>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rgbClr val="2A436E"/>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rgbClr val="2A436E"/>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10403079" y="6451744"/>
            <a:ext cx="1438656" cy="187024"/>
          </a:xfrm>
          <a:prstGeom prst="rect">
            <a:avLst/>
          </a:prstGeom>
        </p:spPr>
      </p:pic>
      <p:sp>
        <p:nvSpPr>
          <p:cNvPr id="7" name="fl" descr="                              Dell - Internal Use - Confidential&#10;"/>
          <p:cNvSpPr txBox="1"/>
          <p:nvPr/>
        </p:nvSpPr>
        <p:spPr>
          <a:xfrm>
            <a:off x="5600137" y="6696353"/>
            <a:ext cx="1009892" cy="92398"/>
          </a:xfrm>
          <a:prstGeom prst="rect">
            <a:avLst/>
          </a:prstGeom>
          <a:noFill/>
        </p:spPr>
        <p:txBody>
          <a:bodyPr vert="horz" wrap="none" lIns="0" tIns="0" rIns="0" bIns="0" rtlCol="0" anchor="ctr" anchorCtr="0">
            <a:spAutoFit/>
          </a:bodyPr>
          <a:lstStyle/>
          <a:p>
            <a:pPr marL="0" marR="0" indent="0" algn="l" defTabSz="1219170" rtl="0" eaLnBrk="1" fontAlgn="base" latinLnBrk="0" hangingPunct="1">
              <a:lnSpc>
                <a:spcPct val="90000"/>
              </a:lnSpc>
              <a:spcBef>
                <a:spcPts val="133"/>
              </a:spcBef>
              <a:spcAft>
                <a:spcPts val="133"/>
              </a:spcAft>
              <a:buClrTx/>
              <a:buSzTx/>
              <a:buFontTx/>
              <a:buNone/>
              <a:tabLst/>
              <a:defRPr/>
            </a:pPr>
            <a:r>
              <a:rPr lang="en-US" sz="667" b="0" i="0" u="none" baseline="0">
                <a:solidFill>
                  <a:srgbClr val="808080"/>
                </a:solidFill>
                <a:latin typeface="Arial" panose="020B0604020202020204" pitchFamily="34" charset="0"/>
              </a:rPr>
              <a:t>© Copyright 2021 Dell Inc.</a:t>
            </a:r>
          </a:p>
        </p:txBody>
      </p:sp>
      <p:sp>
        <p:nvSpPr>
          <p:cNvPr id="6" name="TextBox 19"/>
          <p:cNvSpPr txBox="1"/>
          <p:nvPr/>
        </p:nvSpPr>
        <p:spPr>
          <a:xfrm>
            <a:off x="5140350" y="6697379"/>
            <a:ext cx="105798" cy="92398"/>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rtl="0" fontAlgn="base">
              <a:lnSpc>
                <a:spcPct val="90000"/>
              </a:lnSpc>
              <a:spcBef>
                <a:spcPct val="0"/>
              </a:spcBef>
              <a:spcAft>
                <a:spcPct val="0"/>
              </a:spcAft>
              <a:buClr>
                <a:schemeClr val="bg1"/>
              </a:buClr>
            </a:pPr>
            <a:fld id="{58EC7406-F4CC-4ABF-902E-2AF4E70E5C0F}" type="slidenum">
              <a:rPr lang="en-US" sz="667" b="0" kern="1200" smtClean="0">
                <a:solidFill>
                  <a:srgbClr val="808080"/>
                </a:solidFill>
                <a:latin typeface="Arial" panose="020B0604020202020204" pitchFamily="34" charset="0"/>
                <a:ea typeface="+mn-ea"/>
                <a:cs typeface="+mn-cs"/>
              </a:rPr>
              <a:pPr algn="r" rtl="0" fontAlgn="base">
                <a:lnSpc>
                  <a:spcPct val="90000"/>
                </a:lnSpc>
                <a:spcBef>
                  <a:spcPct val="0"/>
                </a:spcBef>
                <a:spcAft>
                  <a:spcPct val="0"/>
                </a:spcAft>
                <a:buClr>
                  <a:schemeClr val="bg1"/>
                </a:buClr>
              </a:pPr>
              <a:t>‹#›</a:t>
            </a:fld>
            <a:endParaRPr lang="en-US" sz="667" b="0" kern="1200" err="1">
              <a:solidFill>
                <a:srgbClr val="808080"/>
              </a:solidFill>
              <a:latin typeface="Arial" panose="020B0604020202020204" pitchFamily="34" charset="0"/>
              <a:ea typeface="+mn-ea"/>
              <a:cs typeface="+mn-cs"/>
            </a:endParaRPr>
          </a:p>
        </p:txBody>
      </p:sp>
      <p:sp>
        <p:nvSpPr>
          <p:cNvPr id="9" name="TextBox 16"/>
          <p:cNvSpPr txBox="1"/>
          <p:nvPr/>
        </p:nvSpPr>
        <p:spPr>
          <a:xfrm>
            <a:off x="5276065" y="6697379"/>
            <a:ext cx="153888" cy="92398"/>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l" rtl="0" fontAlgn="base">
              <a:lnSpc>
                <a:spcPct val="90000"/>
              </a:lnSpc>
              <a:spcBef>
                <a:spcPct val="0"/>
              </a:spcBef>
              <a:spcAft>
                <a:spcPct val="0"/>
              </a:spcAft>
              <a:buClr>
                <a:schemeClr val="bg1"/>
              </a:buClr>
            </a:pPr>
            <a:r>
              <a:rPr lang="en-US" sz="667" kern="1200">
                <a:solidFill>
                  <a:srgbClr val="808080"/>
                </a:solidFill>
                <a:latin typeface="Arial" panose="020B0604020202020204" pitchFamily="34" charset="0"/>
                <a:ea typeface="+mn-ea"/>
                <a:cs typeface="+mn-cs"/>
              </a:rPr>
              <a:t>of Y</a:t>
            </a:r>
          </a:p>
        </p:txBody>
      </p:sp>
    </p:spTree>
    <p:extLst>
      <p:ext uri="{BB962C8B-B14F-4D97-AF65-F5344CB8AC3E}">
        <p14:creationId xmlns:p14="http://schemas.microsoft.com/office/powerpoint/2010/main" val="45208401"/>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180">
          <p15:clr>
            <a:srgbClr val="F26B43"/>
          </p15:clr>
        </p15:guide>
        <p15:guide id="4" pos="55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hyperlink" Target="https://appsource.microsoft.com/en-US/product/office/WA200004641" TargetMode="External"/><Relationship Id="rId2" Type="http://schemas.openxmlformats.org/officeDocument/2006/relationships/notesSlide" Target="../notesSlides/notesSlide9.xml"/><Relationship Id="rId1" Type="http://schemas.openxmlformats.org/officeDocument/2006/relationships/slideLayout" Target="../slideLayouts/slideLayout159.xml"/><Relationship Id="rId6" Type="http://schemas.openxmlformats.org/officeDocument/2006/relationships/image" Target="../media/image54.png"/><Relationship Id="rId5" Type="http://schemas.openxmlformats.org/officeDocument/2006/relationships/hyperlink" Target="https://nam06.safelinks.protection.outlook.com/?url=https%3A%2F%2Fpilotl.ink%2Fr%3Fi%3Dmicrosoft%26e%3Dabrlkrudjdxkod64s4agazdfbcqktplpa6t4fqi3mbm6wmcyaugamqmqqassy3tit4saaux3tyy7ji2ng5zmryczmt7fmufdpb243dins5jm6t6g3spbcb7qr5stw&amp;data=05%7C01%7Ctifflee%40microsoft.com%7C8e34f6a3fb934c7f61e708db56f87d9b%7C72f988bf86f141af91ab2d7cd011db47%7C1%7C0%7C638199397544396968%7CUnknown%7CTWFpbGZsb3d8eyJWIjoiMC4wLjAwMDAiLCJQIjoiV2luMzIiLCJBTiI6Ik1haWwiLCJXVCI6Mn0%3D%7C3000%7C%7C%7C&amp;sdata=YMqS4%2F4P1MV1oW7J0FpdquuYPCAf2Q8bnHYe3r8x0wE%3D&amp;reserved=0" TargetMode="External"/><Relationship Id="rId4" Type="http://schemas.openxmlformats.org/officeDocument/2006/relationships/hyperlink" Target="https://techcommunity.microsoft.com/t5/small-and-medium-business-blog/microsoft-launches-the-teams-payments-app-for-small-businesses/ba-p/3808931"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aka.ms/DrivingAdoptionBlog" TargetMode="External"/><Relationship Id="rId2" Type="http://schemas.openxmlformats.org/officeDocument/2006/relationships/notesSlide" Target="../notesSlides/notesSlide10.xml"/><Relationship Id="rId1" Type="http://schemas.openxmlformats.org/officeDocument/2006/relationships/slideLayout" Target="../slideLayouts/slideLayout159.xml"/><Relationship Id="rId5" Type="http://schemas.openxmlformats.org/officeDocument/2006/relationships/image" Target="../media/image55.png"/><Relationship Id="rId4" Type="http://schemas.openxmlformats.org/officeDocument/2006/relationships/hyperlink" Target="https://techcommunity.microsoft.com/t5/driving-adoption-blog/community-spotlight-meet-sean-mcevoy-business-applications/ba-p/3820392"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2.xml"/></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181.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 Id="rId9" Type="http://schemas.openxmlformats.org/officeDocument/2006/relationships/image" Target="../media/image62.svg"/></Relationships>
</file>

<file path=ppt/slides/_rels/slide14.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18" Type="http://schemas.openxmlformats.org/officeDocument/2006/relationships/image" Target="../media/image78.sv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svg"/><Relationship Id="rId17" Type="http://schemas.openxmlformats.org/officeDocument/2006/relationships/image" Target="../media/image77.png"/><Relationship Id="rId2" Type="http://schemas.openxmlformats.org/officeDocument/2006/relationships/notesSlide" Target="../notesSlides/notesSlide13.xml"/><Relationship Id="rId16" Type="http://schemas.openxmlformats.org/officeDocument/2006/relationships/image" Target="../media/image76.svg"/><Relationship Id="rId1" Type="http://schemas.openxmlformats.org/officeDocument/2006/relationships/slideLayout" Target="../slideLayouts/slideLayout181.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74.svg"/></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181.xml"/></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18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2.xml"/></Relationships>
</file>

<file path=ppt/slides/_rels/slide1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7.xml"/><Relationship Id="rId1" Type="http://schemas.openxmlformats.org/officeDocument/2006/relationships/slideLayout" Target="../slideLayouts/slideLayout145.xml"/><Relationship Id="rId5" Type="http://schemas.openxmlformats.org/officeDocument/2006/relationships/hyperlink" Target="https://aka.ms/CommunitySpotlight" TargetMode="External"/><Relationship Id="rId4" Type="http://schemas.openxmlformats.org/officeDocument/2006/relationships/hyperlink" Target="https://aka.ms/ChampionStory"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4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186.xml"/><Relationship Id="rId5" Type="http://schemas.openxmlformats.org/officeDocument/2006/relationships/image" Target="../media/image85.jpeg"/><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svg"/><Relationship Id="rId7" Type="http://schemas.openxmlformats.org/officeDocument/2006/relationships/image" Target="../media/image91.svg"/><Relationship Id="rId2" Type="http://schemas.openxmlformats.org/officeDocument/2006/relationships/image" Target="../media/image86.png"/><Relationship Id="rId1" Type="http://schemas.openxmlformats.org/officeDocument/2006/relationships/slideLayout" Target="../slideLayouts/slideLayout186.xml"/><Relationship Id="rId6" Type="http://schemas.openxmlformats.org/officeDocument/2006/relationships/image" Target="../media/image90.png"/><Relationship Id="rId11" Type="http://schemas.openxmlformats.org/officeDocument/2006/relationships/image" Target="../media/image95.svg"/><Relationship Id="rId5" Type="http://schemas.openxmlformats.org/officeDocument/2006/relationships/image" Target="../media/image89.sv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svg"/></Relationships>
</file>

<file path=ppt/slides/_rels/slide22.xml.rels><?xml version="1.0" encoding="UTF-8" standalone="yes"?>
<Relationships xmlns="http://schemas.openxmlformats.org/package/2006/relationships"><Relationship Id="rId8" Type="http://schemas.openxmlformats.org/officeDocument/2006/relationships/image" Target="../media/image101.svg"/><Relationship Id="rId13"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svg"/><Relationship Id="rId2" Type="http://schemas.openxmlformats.org/officeDocument/2006/relationships/notesSlide" Target="../notesSlides/notesSlide19.xml"/><Relationship Id="rId1" Type="http://schemas.openxmlformats.org/officeDocument/2006/relationships/slideLayout" Target="../slideLayouts/slideLayout197.xml"/><Relationship Id="rId6" Type="http://schemas.openxmlformats.org/officeDocument/2006/relationships/image" Target="../media/image99.sv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 Id="rId14" Type="http://schemas.openxmlformats.org/officeDocument/2006/relationships/image" Target="../media/image107.svg"/></Relationships>
</file>

<file path=ppt/slides/_rels/slide23.xml.rels><?xml version="1.0" encoding="UTF-8" standalone="yes"?>
<Relationships xmlns="http://schemas.openxmlformats.org/package/2006/relationships"><Relationship Id="rId8" Type="http://schemas.openxmlformats.org/officeDocument/2006/relationships/hyperlink" Target="https://pixabay.com/en/ribbon-bronze-medal-blank-prize-308391/" TargetMode="External"/><Relationship Id="rId3" Type="http://schemas.openxmlformats.org/officeDocument/2006/relationships/image" Target="../media/image108.png"/><Relationship Id="rId7" Type="http://schemas.openxmlformats.org/officeDocument/2006/relationships/image" Target="../media/image110.png"/><Relationship Id="rId2" Type="http://schemas.openxmlformats.org/officeDocument/2006/relationships/notesSlide" Target="../notesSlides/notesSlide20.xml"/><Relationship Id="rId1" Type="http://schemas.openxmlformats.org/officeDocument/2006/relationships/slideLayout" Target="../slideLayouts/slideLayout197.xml"/><Relationship Id="rId6" Type="http://schemas.openxmlformats.org/officeDocument/2006/relationships/hyperlink" Target="https://powerusers.microsoft.com/t5/Microsoft-Power-Automate/ct-p/MPACommunity" TargetMode="External"/><Relationship Id="rId5" Type="http://schemas.openxmlformats.org/officeDocument/2006/relationships/hyperlink" Target="https://pixabay.com/de/helden-stickman-strichm%C3%A4nnchen-307036/" TargetMode="External"/><Relationship Id="rId10" Type="http://schemas.openxmlformats.org/officeDocument/2006/relationships/hyperlink" Target="https://webstockreview.net/explore/training-clipart-specific/" TargetMode="External"/><Relationship Id="rId4" Type="http://schemas.openxmlformats.org/officeDocument/2006/relationships/image" Target="../media/image109.png"/><Relationship Id="rId9" Type="http://schemas.openxmlformats.org/officeDocument/2006/relationships/image" Target="../media/image111.png"/></Relationships>
</file>

<file path=ppt/slides/_rels/slide24.xml.rels><?xml version="1.0" encoding="UTF-8" standalone="yes"?>
<Relationships xmlns="http://schemas.openxmlformats.org/package/2006/relationships"><Relationship Id="rId8" Type="http://schemas.openxmlformats.org/officeDocument/2006/relationships/hyperlink" Target="https://www.sharepointeurope.com/european-power-platform-conference/" TargetMode="External"/><Relationship Id="rId3" Type="http://schemas.openxmlformats.org/officeDocument/2006/relationships/hyperlink" Target="https://www.microsoft.com/events" TargetMode="External"/><Relationship Id="rId7" Type="http://schemas.openxmlformats.org/officeDocument/2006/relationships/hyperlink" Target="https://365educon.com/portal/" TargetMode="External"/><Relationship Id="rId12" Type="http://schemas.openxmlformats.org/officeDocument/2006/relationships/hyperlink" Target="https://www.communitydays.org/event/2023-05-13/m365-community-day-phoenix" TargetMode="External"/><Relationship Id="rId2" Type="http://schemas.openxmlformats.org/officeDocument/2006/relationships/image" Target="../media/image112.png"/><Relationship Id="rId1" Type="http://schemas.openxmlformats.org/officeDocument/2006/relationships/slideLayout" Target="../slideLayouts/slideLayout139.xml"/><Relationship Id="rId6" Type="http://schemas.openxmlformats.org/officeDocument/2006/relationships/hyperlink" Target="https://www.thriveconf.com/" TargetMode="External"/><Relationship Id="rId11" Type="http://schemas.openxmlformats.org/officeDocument/2006/relationships/hyperlink" Target="https://www.southcoastsummit.com/" TargetMode="External"/><Relationship Id="rId5" Type="http://schemas.openxmlformats.org/officeDocument/2006/relationships/hyperlink" Target="https://www.collabsummit.eu/" TargetMode="External"/><Relationship Id="rId10" Type="http://schemas.openxmlformats.org/officeDocument/2006/relationships/hyperlink" Target="https://powerplatformconf.com/#!/" TargetMode="External"/><Relationship Id="rId4" Type="http://schemas.openxmlformats.org/officeDocument/2006/relationships/hyperlink" Target="https://nam06.safelinks.protection.outlook.com/?url=https%3A%2F%2Fpilotl.ink%2Fr%3Fi%3Dmicrosoft%26e%3Dabrlkrudjdxkod64s4agay7znlbcf3jdp27qmbi2ix6qxcms73xnn6qiwb7otghwyo24ttvgaaqgfijypvpfqv5msksnji5zbkngsndrxawblkwz&amp;data=05%7C01%7Ctifflee%40microsoft.com%7Cd2ce86c823804e44c8ef08db16d37e44%7C72f988bf86f141af91ab2d7cd011db47%7C1%7C0%7C638128870895394100%7CUnknown%7CTWFpbGZsb3d8eyJWIjoiMC4wLjAwMDAiLCJQIjoiV2luMzIiLCJBTiI6Ik1haWwiLCJXVCI6Mn0%3D%7C1000%7C%7C%7C&amp;sdata=ioNKaa6P2XENQSj7IQmpdQ%2F2bIAv2xWMRrUxCfzAwQw%3D&amp;reserved=0" TargetMode="External"/><Relationship Id="rId9" Type="http://schemas.openxmlformats.org/officeDocument/2006/relationships/hyperlink" Target="https://www.commsverse.com/"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aka.ms/DrivingAdoption" TargetMode="External"/><Relationship Id="rId2" Type="http://schemas.openxmlformats.org/officeDocument/2006/relationships/hyperlink" Target="https://aka.ms/Microsoft365ChampionCallFeedback" TargetMode="External"/><Relationship Id="rId1" Type="http://schemas.openxmlformats.org/officeDocument/2006/relationships/slideLayout" Target="../slideLayouts/slideLayout140.xml"/><Relationship Id="rId4" Type="http://schemas.openxmlformats.org/officeDocument/2006/relationships/hyperlink" Target="https://aka.ms/M365Champion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hyperlink" Target="https://aka.ms/Microsoft365ChampionCallFeedback" TargetMode="External"/><Relationship Id="rId1" Type="http://schemas.openxmlformats.org/officeDocument/2006/relationships/slideLayout" Target="../slideLayouts/slideLayout132.xml"/></Relationships>
</file>

<file path=ppt/slides/_rels/slide3.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hyperlink" Target="https://www.microsoft.com/events/codeofconduc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aka.ms/M365ChampionResources"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https://www.linkedin.com/company/microsoft-community/" TargetMode="External"/><Relationship Id="rId2" Type="http://schemas.openxmlformats.org/officeDocument/2006/relationships/notesSlide" Target="../notesSlides/notesSlide4.xml"/><Relationship Id="rId1" Type="http://schemas.openxmlformats.org/officeDocument/2006/relationships/slideLayout" Target="../slideLayouts/slideLayout159.xml"/><Relationship Id="rId5" Type="http://schemas.openxmlformats.org/officeDocument/2006/relationships/image" Target="../media/image50.jpeg"/><Relationship Id="rId4" Type="http://schemas.openxmlformats.org/officeDocument/2006/relationships/hyperlink" Target="https://www.linkedin.com/pulse/may-15-2023-show-notes-microsoft-community"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2.xml"/></Relationships>
</file>

<file path=ppt/slides/_rels/slide7.xml.rels><?xml version="1.0" encoding="UTF-8" standalone="yes"?>
<Relationships xmlns="http://schemas.openxmlformats.org/package/2006/relationships"><Relationship Id="rId3" Type="http://schemas.openxmlformats.org/officeDocument/2006/relationships/hyperlink" Target="https://adoption.microsoft.com/en-us/microsoft-teams/app-templates/emergency-operations-center/#:~:text=The%20Microsoft%20Teams%20Emergency%20Operation%20Center%20%28TEOC%29%20stitches,that%20need%20organizational%20response%20in%20a%20standardized%20method." TargetMode="External"/><Relationship Id="rId2" Type="http://schemas.openxmlformats.org/officeDocument/2006/relationships/notesSlide" Target="../notesSlides/notesSlide6.xml"/><Relationship Id="rId1" Type="http://schemas.openxmlformats.org/officeDocument/2006/relationships/slideLayout" Target="../slideLayouts/slideLayout159.xml"/><Relationship Id="rId5" Type="http://schemas.openxmlformats.org/officeDocument/2006/relationships/image" Target="../media/image51.gif"/><Relationship Id="rId4" Type="http://schemas.openxmlformats.org/officeDocument/2006/relationships/hyperlink" Target="http://aka.ms/teocgetstart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59.xml"/></Relationships>
</file>

<file path=ppt/slides/_rels/slide9.xml.rels><?xml version="1.0" encoding="UTF-8" standalone="yes"?>
<Relationships xmlns="http://schemas.openxmlformats.org/package/2006/relationships"><Relationship Id="rId3" Type="http://schemas.openxmlformats.org/officeDocument/2006/relationships/hyperlink" Target="https://techcommunity.microsoft.com/t5/microsoft-teams-blog/what-s-new-in-microsoft-teams-april-2023/ba-p/3809297" TargetMode="External"/><Relationship Id="rId2" Type="http://schemas.openxmlformats.org/officeDocument/2006/relationships/notesSlide" Target="../notesSlides/notesSlide8.xml"/><Relationship Id="rId1" Type="http://schemas.openxmlformats.org/officeDocument/2006/relationships/slideLayout" Target="../slideLayouts/slideLayout159.xml"/><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he office Clippy, who is a paperclip. Placeholder noting that this call will begin soon">
            <a:extLst>
              <a:ext uri="{FF2B5EF4-FFF2-40B4-BE49-F238E27FC236}">
                <a16:creationId xmlns:a16="http://schemas.microsoft.com/office/drawing/2014/main" id="{8BFD10E6-CE17-E334-FA68-A1FC0E66CCC7}"/>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68FDA68-FEF8-4011-B3B8-E10F940DA2A8}"/>
              </a:ext>
            </a:extLst>
          </p:cNvPr>
          <p:cNvSpPr/>
          <p:nvPr/>
        </p:nvSpPr>
        <p:spPr bwMode="auto">
          <a:xfrm>
            <a:off x="0" y="0"/>
            <a:ext cx="7482468" cy="6858000"/>
          </a:xfrm>
          <a:prstGeom prst="rect">
            <a:avLst/>
          </a:prstGeom>
          <a:solidFill>
            <a:schemeClr val="bg1">
              <a:lumMod val="50000"/>
              <a:alpha val="5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4" name="Title 3">
            <a:extLst>
              <a:ext uri="{FF2B5EF4-FFF2-40B4-BE49-F238E27FC236}">
                <a16:creationId xmlns:a16="http://schemas.microsoft.com/office/drawing/2014/main" id="{87BFCA2E-5A85-481E-AE14-689A40049DFA}"/>
              </a:ext>
            </a:extLst>
          </p:cNvPr>
          <p:cNvSpPr>
            <a:spLocks noGrp="1"/>
          </p:cNvSpPr>
          <p:nvPr>
            <p:ph type="title" idx="4294967295"/>
          </p:nvPr>
        </p:nvSpPr>
        <p:spPr>
          <a:xfrm>
            <a:off x="512955" y="760615"/>
            <a:ext cx="7864475" cy="1115487"/>
          </a:xfrm>
        </p:spPr>
        <p:txBody>
          <a:bodyPr lIns="91440">
            <a:noAutofit/>
          </a:bodyPr>
          <a:lstStyle/>
          <a:p>
            <a:r>
              <a:rPr lang="en-US" sz="3600">
                <a:solidFill>
                  <a:schemeClr val="bg1"/>
                </a:solidFill>
                <a:latin typeface="Segoe UI Semibold" panose="020B0702040204020203" pitchFamily="34" charset="0"/>
                <a:cs typeface="Segoe UI Semibold" panose="020B0702040204020203" pitchFamily="34" charset="0"/>
              </a:rPr>
              <a:t>We will begin the call at five minutes past the hour</a:t>
            </a:r>
          </a:p>
        </p:txBody>
      </p:sp>
      <p:sp>
        <p:nvSpPr>
          <p:cNvPr id="5" name="Text Placeholder 4">
            <a:extLst>
              <a:ext uri="{FF2B5EF4-FFF2-40B4-BE49-F238E27FC236}">
                <a16:creationId xmlns:a16="http://schemas.microsoft.com/office/drawing/2014/main" id="{D5087D83-A467-4E43-A8CF-BB7A204A1E2F}"/>
              </a:ext>
            </a:extLst>
          </p:cNvPr>
          <p:cNvSpPr>
            <a:spLocks noGrp="1"/>
          </p:cNvSpPr>
          <p:nvPr>
            <p:ph type="body" sz="quarter" idx="4294967295"/>
          </p:nvPr>
        </p:nvSpPr>
        <p:spPr>
          <a:xfrm>
            <a:off x="512956" y="2384029"/>
            <a:ext cx="7864475" cy="903837"/>
          </a:xfrm>
        </p:spPr>
        <p:txBody>
          <a:bodyPr vert="horz" wrap="square" lIns="91440" tIns="0" rIns="0" bIns="0" rtlCol="0" anchor="t">
            <a:spAutoFit/>
          </a:bodyPr>
          <a:lstStyle/>
          <a:p>
            <a:pPr marL="0" indent="0">
              <a:buNone/>
            </a:pPr>
            <a:r>
              <a:rPr lang="en-US">
                <a:solidFill>
                  <a:schemeClr val="bg1"/>
                </a:solidFill>
                <a:latin typeface="Segoe UI"/>
                <a:cs typeface="Segoe UI"/>
              </a:rPr>
              <a:t>Microsoft 365 Champion Community Call</a:t>
            </a:r>
          </a:p>
          <a:p>
            <a:pPr marL="0" indent="0">
              <a:buNone/>
            </a:pPr>
            <a:r>
              <a:rPr lang="en-US">
                <a:solidFill>
                  <a:schemeClr val="bg1"/>
                </a:solidFill>
                <a:latin typeface="Segoe UI"/>
                <a:cs typeface="Segoe UI"/>
              </a:rPr>
              <a:t>May 2023</a:t>
            </a:r>
          </a:p>
        </p:txBody>
      </p:sp>
      <p:sp>
        <p:nvSpPr>
          <p:cNvPr id="8" name="TextBox 7">
            <a:extLst>
              <a:ext uri="{FF2B5EF4-FFF2-40B4-BE49-F238E27FC236}">
                <a16:creationId xmlns:a16="http://schemas.microsoft.com/office/drawing/2014/main" id="{3A3BBA6A-F47B-4C17-B8F7-86729DDA4E6C}"/>
              </a:ext>
            </a:extLst>
          </p:cNvPr>
          <p:cNvSpPr txBox="1"/>
          <p:nvPr/>
        </p:nvSpPr>
        <p:spPr>
          <a:xfrm>
            <a:off x="406992" y="4748745"/>
            <a:ext cx="6366235" cy="52322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bold"/>
                <a:ea typeface="+mn-ea"/>
                <a:cs typeface="Segoe UI Semibold"/>
              </a:rPr>
              <a:t>Microsoft 365 Champion Community </a:t>
            </a:r>
            <a:endParaRPr kumimoji="0" lang="en-US" sz="2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0" name="TextBox 9">
            <a:extLst>
              <a:ext uri="{FF2B5EF4-FFF2-40B4-BE49-F238E27FC236}">
                <a16:creationId xmlns:a16="http://schemas.microsoft.com/office/drawing/2014/main" id="{2932D574-8E5C-4D28-BAC7-E4F500C9FB78}"/>
              </a:ext>
            </a:extLst>
          </p:cNvPr>
          <p:cNvSpPr txBox="1"/>
          <p:nvPr/>
        </p:nvSpPr>
        <p:spPr>
          <a:xfrm>
            <a:off x="440445" y="5306599"/>
            <a:ext cx="4742350" cy="36946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a:ln>
                  <a:noFill/>
                </a:ln>
                <a:solidFill>
                  <a:srgbClr val="E6E6E6"/>
                </a:solidFill>
                <a:effectLst/>
                <a:uLnTx/>
                <a:uFillTx/>
                <a:latin typeface="Segoe UI Light"/>
                <a:ea typeface="+mn-ea"/>
                <a:cs typeface="Segoe UI Light"/>
              </a:rPr>
              <a:t>Learn more. Do more. Achieve more, together.</a:t>
            </a:r>
          </a:p>
        </p:txBody>
      </p:sp>
      <p:pic>
        <p:nvPicPr>
          <p:cNvPr id="12" name="MS logo white - EMF" descr="Microsoft logo white text version">
            <a:extLst>
              <a:ext uri="{FF2B5EF4-FFF2-40B4-BE49-F238E27FC236}">
                <a16:creationId xmlns:a16="http://schemas.microsoft.com/office/drawing/2014/main" id="{47A78A17-1889-40AC-A2A1-6C7086AB9F72}"/>
              </a:ext>
            </a:extLst>
          </p:cNvPr>
          <p:cNvPicPr>
            <a:picLocks noChangeAspect="1"/>
          </p:cNvPicPr>
          <p:nvPr/>
        </p:nvPicPr>
        <p:blipFill rotWithShape="1">
          <a:blip r:embed="rId4"/>
          <a:srcRect r="78155"/>
          <a:stretch/>
        </p:blipFill>
        <p:spPr bwMode="black">
          <a:xfrm>
            <a:off x="214505" y="4864052"/>
            <a:ext cx="298450" cy="292608"/>
          </a:xfrm>
          <a:prstGeom prst="rect">
            <a:avLst/>
          </a:prstGeom>
        </p:spPr>
      </p:pic>
    </p:spTree>
    <p:extLst>
      <p:ext uri="{BB962C8B-B14F-4D97-AF65-F5344CB8AC3E}">
        <p14:creationId xmlns:p14="http://schemas.microsoft.com/office/powerpoint/2010/main" val="2208998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90752" y="1406090"/>
            <a:ext cx="4254059" cy="58896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b="0" i="0">
                <a:solidFill>
                  <a:srgbClr val="333333"/>
                </a:solidFill>
                <a:effectLst/>
                <a:latin typeface="Segoe UI Semibold" panose="020B0702040204020203" pitchFamily="34" charset="0"/>
                <a:cs typeface="Segoe UI Semibold" panose="020B0702040204020203" pitchFamily="34" charset="0"/>
              </a:rPr>
              <a:t>Microsoft launches the Teams Payments app for small businesses</a:t>
            </a:r>
            <a:endParaRPr kumimoji="0" lang="en-US" sz="2000" b="0" i="0" u="none" strike="noStrike" kern="1200" cap="none" spc="0" normalizeH="0" baseline="0" noProof="0">
              <a:ln>
                <a:noFill/>
              </a:ln>
              <a:solidFill>
                <a:srgbClr val="1A1A1A"/>
              </a:solidFill>
              <a:effectLst/>
              <a:uLnTx/>
              <a:uFillTx/>
              <a:latin typeface="Segoe UI Semibold" panose="020B0702040204020203"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Teams</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90752" y="2159144"/>
            <a:ext cx="4247433" cy="3511894"/>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b="0" i="0">
                <a:solidFill>
                  <a:srgbClr val="333333"/>
                </a:solidFill>
                <a:effectLst/>
                <a:latin typeface="SegoeUI"/>
              </a:rPr>
              <a:t>Getting paid for appointments, classes, and webinars—essentially any meeting you host in Teams—has just become easier. The new </a:t>
            </a:r>
            <a:r>
              <a:rPr lang="en-US" b="0" i="0" u="sng">
                <a:solidFill>
                  <a:srgbClr val="146CAC"/>
                </a:solidFill>
                <a:effectLst/>
                <a:latin typeface="SegoeUI"/>
                <a:hlinkClick r:id="rId3"/>
              </a:rPr>
              <a:t>Payments app</a:t>
            </a:r>
            <a:r>
              <a:rPr lang="en-US" b="0" i="0">
                <a:solidFill>
                  <a:srgbClr val="333333"/>
                </a:solidFill>
                <a:effectLst/>
                <a:latin typeface="SegoeUI"/>
              </a:rPr>
              <a:t>, currently in public preview in the Teams Store, allows small businesses in the United States and Canada to easily manage and collect payments from within Teams on your desktop or mobile device during a meeting. </a:t>
            </a:r>
            <a:r>
              <a:rPr lang="en-US" b="0" i="0">
                <a:solidFill>
                  <a:srgbClr val="333333"/>
                </a:solidFill>
                <a:effectLst/>
                <a:latin typeface="SegoeUI"/>
                <a:hlinkClick r:id="rId4"/>
              </a:rPr>
              <a:t>Click here</a:t>
            </a:r>
            <a:r>
              <a:rPr lang="en-US" b="0" i="0">
                <a:solidFill>
                  <a:srgbClr val="333333"/>
                </a:solidFill>
                <a:effectLst/>
                <a:latin typeface="SegoeUI"/>
              </a:rPr>
              <a:t> to learn more.</a:t>
            </a:r>
            <a:endParaRPr lang="en-US">
              <a:solidFill>
                <a:srgbClr val="333333"/>
              </a:solidFill>
              <a:latin typeface="SegoeUI"/>
            </a:endParaRPr>
          </a:p>
          <a:p>
            <a:pPr marL="0" indent="0" algn="l">
              <a:buNone/>
            </a:pPr>
            <a:r>
              <a:rPr lang="en-US">
                <a:solidFill>
                  <a:srgbClr val="262626"/>
                </a:solidFill>
                <a:effectLst/>
                <a:latin typeface="Segoe UI" panose="020B0502040204020203" pitchFamily="34" charset="0"/>
                <a:ea typeface="Aptos" panose="020B0004020202020204" pitchFamily="34" charset="0"/>
              </a:rPr>
              <a:t>Come meet Microsoft small and medium business (SMB) Product Managers and other small and medium businesses like yours! </a:t>
            </a:r>
          </a:p>
          <a:p>
            <a:pPr marL="0" indent="0" algn="l">
              <a:buNone/>
            </a:pPr>
            <a:r>
              <a:rPr lang="en-US">
                <a:solidFill>
                  <a:srgbClr val="262626"/>
                </a:solidFill>
                <a:effectLst/>
                <a:latin typeface="Segoe UI" panose="020B0502040204020203" pitchFamily="34" charset="0"/>
                <a:ea typeface="Aptos" panose="020B0004020202020204" pitchFamily="34" charset="0"/>
              </a:rPr>
              <a:t>Join us at the SMB Champions Community at </a:t>
            </a:r>
            <a:r>
              <a:rPr lang="en-US" u="sng">
                <a:solidFill>
                  <a:srgbClr val="0078D4"/>
                </a:solidFill>
                <a:effectLst/>
                <a:latin typeface="Segoe UI" panose="020B0502040204020203" pitchFamily="34" charset="0"/>
                <a:ea typeface="Aptos" panose="020B0004020202020204" pitchFamily="34" charset="0"/>
                <a:hlinkClick r:id="rId5"/>
              </a:rPr>
              <a:t>aka.ms/</a:t>
            </a:r>
            <a:r>
              <a:rPr lang="en-US" u="sng" err="1">
                <a:solidFill>
                  <a:srgbClr val="0078D4"/>
                </a:solidFill>
                <a:effectLst/>
                <a:latin typeface="Segoe UI" panose="020B0502040204020203" pitchFamily="34" charset="0"/>
                <a:ea typeface="Aptos" panose="020B0004020202020204" pitchFamily="34" charset="0"/>
                <a:hlinkClick r:id="rId5"/>
              </a:rPr>
              <a:t>SMBCommunitySignup</a:t>
            </a:r>
            <a:r>
              <a:rPr lang="en-US" u="sng">
                <a:solidFill>
                  <a:srgbClr val="0078D4"/>
                </a:solidFill>
                <a:effectLst/>
                <a:latin typeface="Segoe UI" panose="020B0502040204020203" pitchFamily="34" charset="0"/>
                <a:ea typeface="Aptos" panose="020B0004020202020204" pitchFamily="34" charset="0"/>
              </a:rPr>
              <a:t>.</a:t>
            </a:r>
            <a:endParaRPr lang="en-US" b="0" i="0">
              <a:solidFill>
                <a:srgbClr val="333333"/>
              </a:solidFill>
              <a:effectLst/>
              <a:latin typeface="SegoeUI"/>
            </a:endParaRPr>
          </a:p>
        </p:txBody>
      </p:sp>
      <p:pic>
        <p:nvPicPr>
          <p:cNvPr id="6" name="Picture 5" descr="A group of people on a computer screen&#10;&#10;Description automatically generated with low confidence">
            <a:extLst>
              <a:ext uri="{FF2B5EF4-FFF2-40B4-BE49-F238E27FC236}">
                <a16:creationId xmlns:a16="http://schemas.microsoft.com/office/drawing/2014/main" id="{77B71EE3-AA99-E787-B3FD-CEA300ABFF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2577" y="1406090"/>
            <a:ext cx="7252642" cy="4109104"/>
          </a:xfrm>
          <a:prstGeom prst="rect">
            <a:avLst/>
          </a:prstGeom>
        </p:spPr>
      </p:pic>
    </p:spTree>
    <p:extLst>
      <p:ext uri="{BB962C8B-B14F-4D97-AF65-F5344CB8AC3E}">
        <p14:creationId xmlns:p14="http://schemas.microsoft.com/office/powerpoint/2010/main" val="554579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90752" y="1406090"/>
            <a:ext cx="4254059" cy="58896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b="1" i="0">
                <a:solidFill>
                  <a:srgbClr val="333333"/>
                </a:solidFill>
                <a:effectLst/>
                <a:latin typeface="Segoe UI Semibold" panose="020B0702040204020203" pitchFamily="34" charset="0"/>
                <a:cs typeface="Segoe UI Semibold" panose="020B0702040204020203" pitchFamily="34" charset="0"/>
              </a:rPr>
              <a:t>New Community Spotlight blog post: Sean McEvoy</a:t>
            </a:r>
            <a:endParaRPr kumimoji="0" lang="en-US" sz="2000" b="0" i="0" u="none" strike="noStrike" kern="1200" cap="none" spc="0" normalizeH="0" baseline="0" noProof="0">
              <a:ln>
                <a:noFill/>
              </a:ln>
              <a:solidFill>
                <a:srgbClr val="1A1A1A"/>
              </a:solidFill>
              <a:effectLst/>
              <a:uLnTx/>
              <a:uFillTx/>
              <a:latin typeface="Segoe UI Semibold" panose="020B0702040204020203"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Teams</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90752" y="2269985"/>
            <a:ext cx="4247433" cy="2904288"/>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a:solidFill>
                  <a:srgbClr val="333333"/>
                </a:solidFill>
                <a:latin typeface="SegoeUI"/>
              </a:rPr>
              <a:t>We are now highlighting our Community Spotlight series with an in-depth blog post on the </a:t>
            </a:r>
            <a:r>
              <a:rPr lang="en-US">
                <a:solidFill>
                  <a:srgbClr val="333333"/>
                </a:solidFill>
                <a:latin typeface="SegoeUI"/>
                <a:hlinkClick r:id="rId3"/>
              </a:rPr>
              <a:t>Driving Adoption Blog</a:t>
            </a:r>
            <a:r>
              <a:rPr lang="en-US">
                <a:solidFill>
                  <a:srgbClr val="333333"/>
                </a:solidFill>
                <a:latin typeface="SegoeUI"/>
              </a:rPr>
              <a:t>. </a:t>
            </a:r>
            <a:r>
              <a:rPr lang="en-US">
                <a:solidFill>
                  <a:srgbClr val="333333"/>
                </a:solidFill>
                <a:latin typeface="SegoeUI"/>
                <a:hlinkClick r:id="rId4"/>
              </a:rPr>
              <a:t>Click here</a:t>
            </a:r>
            <a:r>
              <a:rPr lang="en-US">
                <a:solidFill>
                  <a:srgbClr val="333333"/>
                </a:solidFill>
                <a:latin typeface="SegoeUI"/>
              </a:rPr>
              <a:t> to read the blog with a summary of Sean’s inspirational journey as a true citizen developer without a background in IT – now working as a Business Applications specialist at </a:t>
            </a:r>
            <a:r>
              <a:rPr lang="en-US" err="1">
                <a:solidFill>
                  <a:srgbClr val="333333"/>
                </a:solidFill>
                <a:latin typeface="SegoeUI"/>
              </a:rPr>
              <a:t>Aleron</a:t>
            </a:r>
            <a:r>
              <a:rPr lang="en-US">
                <a:solidFill>
                  <a:srgbClr val="333333"/>
                </a:solidFill>
                <a:latin typeface="SegoeUI"/>
              </a:rPr>
              <a:t> Group.</a:t>
            </a:r>
          </a:p>
          <a:p>
            <a:pPr marL="0" indent="0" algn="l">
              <a:buNone/>
            </a:pPr>
            <a:r>
              <a:rPr lang="en-US">
                <a:solidFill>
                  <a:srgbClr val="333333"/>
                </a:solidFill>
                <a:latin typeface="SegoeUI"/>
              </a:rPr>
              <a:t>Don’t miss Sean’s bonus tips + resources at the end!</a:t>
            </a:r>
          </a:p>
          <a:p>
            <a:pPr marL="0" indent="0" algn="l">
              <a:buNone/>
            </a:pPr>
            <a:endParaRPr lang="en-US">
              <a:solidFill>
                <a:srgbClr val="333333"/>
              </a:solidFill>
              <a:latin typeface="SegoeUI"/>
            </a:endParaRPr>
          </a:p>
          <a:p>
            <a:pPr marL="0" indent="0">
              <a:buNone/>
            </a:pPr>
            <a:endParaRPr lang="en-US">
              <a:solidFill>
                <a:srgbClr val="333333"/>
              </a:solidFill>
              <a:latin typeface="SegoeUI"/>
            </a:endParaRPr>
          </a:p>
          <a:p>
            <a:pPr marL="0" indent="0">
              <a:buNone/>
            </a:pPr>
            <a:endParaRPr lang="en-US">
              <a:solidFill>
                <a:srgbClr val="333333"/>
              </a:solidFill>
              <a:latin typeface="SegoeUI"/>
            </a:endParaRPr>
          </a:p>
          <a:p>
            <a:pPr marL="0" indent="0" algn="l">
              <a:buNone/>
            </a:pPr>
            <a:endParaRPr lang="en-US">
              <a:solidFill>
                <a:srgbClr val="333333"/>
              </a:solidFill>
              <a:latin typeface="SegoeUI"/>
            </a:endParaRPr>
          </a:p>
          <a:p>
            <a:pPr marL="0" indent="0" algn="l">
              <a:buNone/>
            </a:pPr>
            <a:endParaRPr lang="en-US">
              <a:solidFill>
                <a:srgbClr val="333333"/>
              </a:solidFill>
              <a:latin typeface="SegoeUI"/>
            </a:endParaRPr>
          </a:p>
          <a:p>
            <a:pPr marL="0" indent="0" algn="l">
              <a:buNone/>
            </a:pPr>
            <a:endParaRPr lang="en-US">
              <a:solidFill>
                <a:srgbClr val="333333"/>
              </a:solidFill>
              <a:latin typeface="SegoeUI"/>
            </a:endParaRPr>
          </a:p>
          <a:p>
            <a:pPr marL="0" indent="0" algn="l">
              <a:buNone/>
            </a:pPr>
            <a:endParaRPr lang="en-US">
              <a:solidFill>
                <a:srgbClr val="333333"/>
              </a:solidFill>
              <a:latin typeface="SegoeUI"/>
            </a:endParaRPr>
          </a:p>
          <a:p>
            <a:pPr marL="0" indent="0">
              <a:buNone/>
            </a:pPr>
            <a:endParaRPr lang="en-US">
              <a:solidFill>
                <a:srgbClr val="333333"/>
              </a:solidFill>
              <a:latin typeface="SegoeUI"/>
            </a:endParaRPr>
          </a:p>
        </p:txBody>
      </p:sp>
      <p:pic>
        <p:nvPicPr>
          <p:cNvPr id="6" name="Picture 5">
            <a:extLst>
              <a:ext uri="{FF2B5EF4-FFF2-40B4-BE49-F238E27FC236}">
                <a16:creationId xmlns:a16="http://schemas.microsoft.com/office/drawing/2014/main" id="{D0B9B1AF-1390-3922-8545-A12FEF8D6287}"/>
              </a:ext>
            </a:extLst>
          </p:cNvPr>
          <p:cNvPicPr>
            <a:picLocks noChangeAspect="1"/>
          </p:cNvPicPr>
          <p:nvPr/>
        </p:nvPicPr>
        <p:blipFill>
          <a:blip r:embed="rId5"/>
          <a:stretch>
            <a:fillRect/>
          </a:stretch>
        </p:blipFill>
        <p:spPr>
          <a:xfrm>
            <a:off x="5156708" y="1406090"/>
            <a:ext cx="7035292" cy="4673127"/>
          </a:xfrm>
          <a:prstGeom prst="rect">
            <a:avLst/>
          </a:prstGeom>
        </p:spPr>
      </p:pic>
    </p:spTree>
    <p:extLst>
      <p:ext uri="{BB962C8B-B14F-4D97-AF65-F5344CB8AC3E}">
        <p14:creationId xmlns:p14="http://schemas.microsoft.com/office/powerpoint/2010/main" val="3005060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6" name="Title 45"/>
          <p:cNvSpPr>
            <a:spLocks noGrp="1"/>
          </p:cNvSpPr>
          <p:nvPr>
            <p:ph type="title"/>
          </p:nvPr>
        </p:nvSpPr>
        <p:spPr>
          <a:xfrm>
            <a:off x="585216" y="3035808"/>
            <a:ext cx="9144000" cy="498598"/>
          </a:xfrm>
        </p:spPr>
        <p:txBody>
          <a:bodyPr/>
          <a:lstStyle/>
          <a:p>
            <a:r>
              <a:rPr lang="en-US" sz="3600">
                <a:solidFill>
                  <a:schemeClr val="tx1"/>
                </a:solidFill>
                <a:effectLst/>
                <a:ea typeface="Aptos" panose="020B0004020202020204" pitchFamily="34" charset="0"/>
              </a:rPr>
              <a:t>Group Level Aggregates in Adoption Score</a:t>
            </a:r>
            <a:endParaRPr lang="en-US">
              <a:solidFill>
                <a:schemeClr val="tx1"/>
              </a:solidFill>
            </a:endParaRPr>
          </a:p>
        </p:txBody>
      </p:sp>
      <p:sp>
        <p:nvSpPr>
          <p:cNvPr id="2" name="TextBox 1">
            <a:extLst>
              <a:ext uri="{FF2B5EF4-FFF2-40B4-BE49-F238E27FC236}">
                <a16:creationId xmlns:a16="http://schemas.microsoft.com/office/drawing/2014/main" id="{E3C13E37-8BBE-20BF-B37D-EA2BC2CB2EE3}"/>
              </a:ext>
            </a:extLst>
          </p:cNvPr>
          <p:cNvSpPr txBox="1"/>
          <p:nvPr/>
        </p:nvSpPr>
        <p:spPr>
          <a:xfrm>
            <a:off x="584200" y="3808511"/>
            <a:ext cx="5600700" cy="584775"/>
          </a:xfrm>
          <a:prstGeom prst="rect">
            <a:avLst/>
          </a:prstGeom>
          <a:noFill/>
        </p:spPr>
        <p:txBody>
          <a:bodyPr wrap="square" lIns="0" tIns="0" rIns="0" bIns="0" rtlCol="0">
            <a:spAutoFit/>
          </a:bodyPr>
          <a:lstStyle/>
          <a:p>
            <a:pPr defTabSz="914367">
              <a:defRPr/>
            </a:pPr>
            <a:r>
              <a:rPr lang="en-US">
                <a:solidFill>
                  <a:schemeClr val="tx1"/>
                </a:solidFill>
                <a:cs typeface="Segoe UI" panose="020B0502040204020203" pitchFamily="34" charset="0"/>
              </a:rPr>
              <a:t>Mohammad Akram</a:t>
            </a:r>
            <a:endParaRPr lang="en-US">
              <a:solidFill>
                <a:schemeClr val="tx1"/>
              </a:solidFill>
              <a:ea typeface="Calibri"/>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37321579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E78DB17-5855-1E5F-F236-C86ADCEF56B3}"/>
              </a:ext>
            </a:extLst>
          </p:cNvPr>
          <p:cNvSpPr>
            <a:spLocks noGrp="1"/>
          </p:cNvSpPr>
          <p:nvPr>
            <p:ph type="title"/>
          </p:nvPr>
        </p:nvSpPr>
        <p:spPr>
          <a:xfrm>
            <a:off x="457200" y="1123122"/>
            <a:ext cx="11277600" cy="567566"/>
          </a:xfrm>
        </p:spPr>
        <p:txBody>
          <a:bodyPr/>
          <a:lstStyle/>
          <a:p>
            <a:r>
              <a:rPr lang="en-US"/>
              <a:t>Adoption Score</a:t>
            </a:r>
            <a:r>
              <a:rPr lang="en-US" b="0">
                <a:latin typeface="+mn-lt"/>
              </a:rPr>
              <a:t>: maximize your investment in Microsoft 365</a:t>
            </a:r>
          </a:p>
        </p:txBody>
      </p:sp>
      <p:grpSp>
        <p:nvGrpSpPr>
          <p:cNvPr id="18" name="Group 17">
            <a:extLst>
              <a:ext uri="{FF2B5EF4-FFF2-40B4-BE49-F238E27FC236}">
                <a16:creationId xmlns:a16="http://schemas.microsoft.com/office/drawing/2014/main" id="{11BDD7EC-8842-C94B-2D07-317954FC6CAB}"/>
              </a:ext>
              <a:ext uri="{C183D7F6-B498-43B3-948B-1728B52AA6E4}">
                <adec:decorative xmlns:adec="http://schemas.microsoft.com/office/drawing/2017/decorative" val="1"/>
              </a:ext>
            </a:extLst>
          </p:cNvPr>
          <p:cNvGrpSpPr/>
          <p:nvPr/>
        </p:nvGrpSpPr>
        <p:grpSpPr>
          <a:xfrm>
            <a:off x="975351" y="2053692"/>
            <a:ext cx="6016832" cy="4285604"/>
            <a:chOff x="975351" y="2053692"/>
            <a:chExt cx="6016832" cy="4285604"/>
          </a:xfrm>
        </p:grpSpPr>
        <p:grpSp>
          <p:nvGrpSpPr>
            <p:cNvPr id="17" name="Group 16">
              <a:extLst>
                <a:ext uri="{FF2B5EF4-FFF2-40B4-BE49-F238E27FC236}">
                  <a16:creationId xmlns:a16="http://schemas.microsoft.com/office/drawing/2014/main" id="{C75FE45B-3B7D-F757-F21B-49E53614583F}"/>
                </a:ext>
              </a:extLst>
            </p:cNvPr>
            <p:cNvGrpSpPr/>
            <p:nvPr/>
          </p:nvGrpSpPr>
          <p:grpSpPr>
            <a:xfrm>
              <a:off x="2661288" y="3453792"/>
              <a:ext cx="2644959" cy="2644959"/>
              <a:chOff x="2661288" y="3453792"/>
              <a:chExt cx="2644959" cy="2644959"/>
            </a:xfrm>
          </p:grpSpPr>
          <p:sp>
            <p:nvSpPr>
              <p:cNvPr id="9" name="Oval 8" descr="A circle with three curved arrows pointing clockwise and the Microsoft 365 logo in the center">
                <a:extLst>
                  <a:ext uri="{FF2B5EF4-FFF2-40B4-BE49-F238E27FC236}">
                    <a16:creationId xmlns:a16="http://schemas.microsoft.com/office/drawing/2014/main" id="{AA2326AA-BF97-56B3-EB3A-8BB445ABC51C}"/>
                  </a:ext>
                  <a:ext uri="{C183D7F6-B498-43B3-948B-1728B52AA6E4}">
                    <adec:decorative xmlns:adec="http://schemas.microsoft.com/office/drawing/2017/decorative" val="0"/>
                  </a:ext>
                </a:extLst>
              </p:cNvPr>
              <p:cNvSpPr/>
              <p:nvPr/>
            </p:nvSpPr>
            <p:spPr bwMode="auto">
              <a:xfrm>
                <a:off x="2661288" y="3453792"/>
                <a:ext cx="2644959" cy="2644959"/>
              </a:xfrm>
              <a:prstGeom prst="ellipse">
                <a:avLst/>
              </a:prstGeom>
              <a:solidFill>
                <a:schemeClr val="bg1">
                  <a:lumMod val="95000"/>
                </a:schemeClr>
              </a:solidFill>
              <a:effectLst>
                <a:outerShdw blurRad="190500" sx="101000" sy="101000" algn="ctr" rotWithShape="0">
                  <a:srgbClr val="000000">
                    <a:alpha val="30000"/>
                  </a:srgbClr>
                </a:outerShdw>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82880" tIns="182880" rIns="182880" bIns="182880" numCol="1" spcCol="1270" anchor="t" anchorCtr="0">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128016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srgbClr val="243A5E"/>
                  </a:solidFill>
                  <a:effectLst/>
                  <a:uLnTx/>
                  <a:uFillTx/>
                  <a:latin typeface="Segoe UI"/>
                  <a:ea typeface="+mn-ea"/>
                  <a:cs typeface="+mn-cs"/>
                </a:endParaRPr>
              </a:p>
            </p:txBody>
          </p:sp>
          <p:sp>
            <p:nvSpPr>
              <p:cNvPr id="10" name="Arc 9">
                <a:extLst>
                  <a:ext uri="{FF2B5EF4-FFF2-40B4-BE49-F238E27FC236}">
                    <a16:creationId xmlns:a16="http://schemas.microsoft.com/office/drawing/2014/main" id="{E21207CD-C01B-35F1-0FD4-4D6DC983CA67}"/>
                  </a:ext>
                </a:extLst>
              </p:cNvPr>
              <p:cNvSpPr/>
              <p:nvPr/>
            </p:nvSpPr>
            <p:spPr>
              <a:xfrm flipH="1">
                <a:off x="2954468" y="3746972"/>
                <a:ext cx="2058598" cy="2058598"/>
              </a:xfrm>
              <a:prstGeom prst="arc">
                <a:avLst>
                  <a:gd name="adj1" fmla="val 19294329"/>
                  <a:gd name="adj2" fmla="val 20338060"/>
                </a:avLst>
              </a:prstGeom>
              <a:ln w="25400">
                <a:solidFill>
                  <a:srgbClr val="2A446F"/>
                </a:solidFill>
                <a:prstDash val="sysDot"/>
                <a:head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15" name="Arc 14">
                <a:extLst>
                  <a:ext uri="{FF2B5EF4-FFF2-40B4-BE49-F238E27FC236}">
                    <a16:creationId xmlns:a16="http://schemas.microsoft.com/office/drawing/2014/main" id="{DC0D0018-5D0B-2209-54DF-5D531731B922}"/>
                  </a:ext>
                </a:extLst>
              </p:cNvPr>
              <p:cNvSpPr/>
              <p:nvPr/>
            </p:nvSpPr>
            <p:spPr>
              <a:xfrm>
                <a:off x="2954468" y="3746972"/>
                <a:ext cx="2058598" cy="2058598"/>
              </a:xfrm>
              <a:prstGeom prst="arc">
                <a:avLst>
                  <a:gd name="adj1" fmla="val 19294329"/>
                  <a:gd name="adj2" fmla="val 20338060"/>
                </a:avLst>
              </a:prstGeom>
              <a:ln w="25400">
                <a:solidFill>
                  <a:srgbClr val="2A446F"/>
                </a:solidFill>
                <a:prstDash val="sysDot"/>
                <a:headEnd type="non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38" name="Arc 37">
                <a:extLst>
                  <a:ext uri="{FF2B5EF4-FFF2-40B4-BE49-F238E27FC236}">
                    <a16:creationId xmlns:a16="http://schemas.microsoft.com/office/drawing/2014/main" id="{111E6D63-551A-6655-989F-0998E7204BCB}"/>
                  </a:ext>
                </a:extLst>
              </p:cNvPr>
              <p:cNvSpPr/>
              <p:nvPr/>
            </p:nvSpPr>
            <p:spPr>
              <a:xfrm flipH="1">
                <a:off x="2954468" y="3746972"/>
                <a:ext cx="2058598" cy="2058598"/>
              </a:xfrm>
              <a:prstGeom prst="arc">
                <a:avLst>
                  <a:gd name="adj1" fmla="val 2903911"/>
                  <a:gd name="adj2" fmla="val 8002735"/>
                </a:avLst>
              </a:prstGeom>
              <a:ln w="25400">
                <a:solidFill>
                  <a:srgbClr val="2A446F"/>
                </a:solidFill>
                <a:prstDash val="sysDot"/>
                <a:head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45" name="Oval 44">
              <a:extLst>
                <a:ext uri="{FF2B5EF4-FFF2-40B4-BE49-F238E27FC236}">
                  <a16:creationId xmlns:a16="http://schemas.microsoft.com/office/drawing/2014/main" id="{406037EC-DAD2-07DE-8B97-C6EB536C74B4}"/>
                </a:ext>
                <a:ext uri="{C183D7F6-B498-43B3-948B-1728B52AA6E4}">
                  <adec:decorative xmlns:adec="http://schemas.microsoft.com/office/drawing/2017/decorative" val="1"/>
                </a:ext>
              </a:extLst>
            </p:cNvPr>
            <p:cNvSpPr/>
            <p:nvPr/>
          </p:nvSpPr>
          <p:spPr bwMode="auto">
            <a:xfrm>
              <a:off x="2864608" y="2053692"/>
              <a:ext cx="2238319" cy="2238319"/>
            </a:xfrm>
            <a:prstGeom prst="ellipse">
              <a:avLst/>
            </a:prstGeom>
            <a:solidFill>
              <a:srgbClr val="FFFFFF"/>
            </a:solidFill>
            <a:effectLst>
              <a:outerShdw blurRad="190500" sx="101000" sy="101000" algn="ctr" rotWithShape="0">
                <a:srgbClr val="000000">
                  <a:alpha val="30000"/>
                </a:srgbClr>
              </a:outerShdw>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82880" tIns="182880" rIns="182880" bIns="182880" numCol="1" spcCol="1270" anchor="t" anchorCtr="0">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128016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srgbClr val="243A5E"/>
                </a:solidFill>
                <a:effectLst/>
                <a:uLnTx/>
                <a:uFillTx/>
                <a:latin typeface="Segoe UI"/>
                <a:ea typeface="+mn-ea"/>
                <a:cs typeface="+mn-cs"/>
              </a:endParaRPr>
            </a:p>
          </p:txBody>
        </p:sp>
        <p:sp>
          <p:nvSpPr>
            <p:cNvPr id="42" name="Oval 41">
              <a:extLst>
                <a:ext uri="{FF2B5EF4-FFF2-40B4-BE49-F238E27FC236}">
                  <a16:creationId xmlns:a16="http://schemas.microsoft.com/office/drawing/2014/main" id="{4762AEA6-6FCC-9DDE-6737-C9614B659695}"/>
                </a:ext>
                <a:ext uri="{C183D7F6-B498-43B3-948B-1728B52AA6E4}">
                  <adec:decorative xmlns:adec="http://schemas.microsoft.com/office/drawing/2017/decorative" val="1"/>
                </a:ext>
              </a:extLst>
            </p:cNvPr>
            <p:cNvSpPr/>
            <p:nvPr/>
          </p:nvSpPr>
          <p:spPr bwMode="auto">
            <a:xfrm>
              <a:off x="975351" y="4100977"/>
              <a:ext cx="2238319" cy="2238319"/>
            </a:xfrm>
            <a:prstGeom prst="ellipse">
              <a:avLst/>
            </a:prstGeom>
            <a:solidFill>
              <a:srgbClr val="FFFFFF"/>
            </a:solidFill>
            <a:effectLst>
              <a:outerShdw blurRad="190500" sx="101000" sy="101000" algn="ctr" rotWithShape="0">
                <a:srgbClr val="000000">
                  <a:alpha val="30000"/>
                </a:srgbClr>
              </a:outerShdw>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82880" tIns="182880" rIns="182880" bIns="182880" numCol="1" spcCol="1270" anchor="t" anchorCtr="0">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128016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srgbClr val="243A5E"/>
                </a:solidFill>
                <a:effectLst/>
                <a:uLnTx/>
                <a:uFillTx/>
                <a:latin typeface="Segoe UI"/>
                <a:ea typeface="+mn-ea"/>
                <a:cs typeface="+mn-cs"/>
              </a:endParaRPr>
            </a:p>
          </p:txBody>
        </p:sp>
        <p:sp>
          <p:nvSpPr>
            <p:cNvPr id="39" name="Oval 38">
              <a:extLst>
                <a:ext uri="{FF2B5EF4-FFF2-40B4-BE49-F238E27FC236}">
                  <a16:creationId xmlns:a16="http://schemas.microsoft.com/office/drawing/2014/main" id="{6C6B0D44-E2D9-25CC-C84A-2222D5217B22}"/>
                </a:ext>
                <a:ext uri="{C183D7F6-B498-43B3-948B-1728B52AA6E4}">
                  <adec:decorative xmlns:adec="http://schemas.microsoft.com/office/drawing/2017/decorative" val="1"/>
                </a:ext>
              </a:extLst>
            </p:cNvPr>
            <p:cNvSpPr/>
            <p:nvPr/>
          </p:nvSpPr>
          <p:spPr bwMode="auto">
            <a:xfrm>
              <a:off x="4753864" y="4069713"/>
              <a:ext cx="2238319" cy="2238319"/>
            </a:xfrm>
            <a:prstGeom prst="ellipse">
              <a:avLst/>
            </a:prstGeom>
            <a:solidFill>
              <a:srgbClr val="FFFFFF"/>
            </a:solidFill>
            <a:effectLst>
              <a:outerShdw blurRad="190500" sx="101000" sy="101000" algn="ctr" rotWithShape="0">
                <a:srgbClr val="000000">
                  <a:alpha val="30000"/>
                </a:srgbClr>
              </a:outerShdw>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82880" tIns="182880" rIns="182880" bIns="182880" numCol="1" spcCol="1270" anchor="t" anchorCtr="0">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128016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srgbClr val="243A5E"/>
                </a:solidFill>
                <a:effectLst/>
                <a:uLnTx/>
                <a:uFillTx/>
                <a:latin typeface="Segoe UI"/>
                <a:ea typeface="+mn-ea"/>
                <a:cs typeface="+mn-cs"/>
              </a:endParaRPr>
            </a:p>
          </p:txBody>
        </p:sp>
      </p:grpSp>
      <p:pic>
        <p:nvPicPr>
          <p:cNvPr id="46" name="Graphic 45" descr="Icon of an eye">
            <a:extLst>
              <a:ext uri="{FF2B5EF4-FFF2-40B4-BE49-F238E27FC236}">
                <a16:creationId xmlns:a16="http://schemas.microsoft.com/office/drawing/2014/main" id="{443F8F38-FD6F-4ABD-11C1-4256682069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70402" y="2317722"/>
            <a:ext cx="626729" cy="626729"/>
          </a:xfrm>
          <a:prstGeom prst="rect">
            <a:avLst/>
          </a:prstGeom>
        </p:spPr>
      </p:pic>
      <p:sp>
        <p:nvSpPr>
          <p:cNvPr id="47" name="TextBox 46">
            <a:extLst>
              <a:ext uri="{FF2B5EF4-FFF2-40B4-BE49-F238E27FC236}">
                <a16:creationId xmlns:a16="http://schemas.microsoft.com/office/drawing/2014/main" id="{E3D7543D-6D98-A41E-A71F-B9655F0D5113}"/>
              </a:ext>
            </a:extLst>
          </p:cNvPr>
          <p:cNvSpPr txBox="1"/>
          <p:nvPr/>
        </p:nvSpPr>
        <p:spPr>
          <a:xfrm>
            <a:off x="3015367" y="2971729"/>
            <a:ext cx="1964859" cy="654025"/>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a:ln>
                  <a:noFill/>
                </a:ln>
                <a:solidFill>
                  <a:srgbClr val="2A446F"/>
                </a:solidFill>
                <a:effectLst/>
                <a:uLnTx/>
                <a:uFillTx/>
                <a:latin typeface="Segoe UI Semibold"/>
                <a:ea typeface="+mn-ea"/>
                <a:cs typeface="+mn-cs"/>
              </a:rPr>
              <a:t>Visibility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Understand how </a:t>
            </a:r>
            <a:br>
              <a:rPr kumimoji="0" lang="en-US" sz="1200" b="0" i="0" u="none" strike="noStrike" kern="1200" cap="none" spc="0" normalizeH="0" baseline="0" noProof="0">
                <a:ln>
                  <a:noFill/>
                </a:ln>
                <a:solidFill>
                  <a:srgbClr val="000000"/>
                </a:solidFill>
                <a:effectLst/>
                <a:uLnTx/>
                <a:uFillTx/>
                <a:latin typeface="Segoe UI"/>
                <a:ea typeface="+mn-ea"/>
                <a:cs typeface="+mn-cs"/>
              </a:rPr>
            </a:br>
            <a:r>
              <a:rPr kumimoji="0" lang="en-US" sz="1200" b="0" i="0" u="none" strike="noStrike" kern="1200" cap="none" spc="0" normalizeH="0" baseline="0" noProof="0">
                <a:ln>
                  <a:noFill/>
                </a:ln>
                <a:solidFill>
                  <a:srgbClr val="000000"/>
                </a:solidFill>
                <a:effectLst/>
                <a:uLnTx/>
                <a:uFillTx/>
                <a:latin typeface="Segoe UI"/>
                <a:ea typeface="+mn-ea"/>
                <a:cs typeface="+mn-cs"/>
              </a:rPr>
              <a:t>your organization works</a:t>
            </a:r>
          </a:p>
        </p:txBody>
      </p:sp>
      <p:pic>
        <p:nvPicPr>
          <p:cNvPr id="43" name="Graphic 42" descr="Icon of two people and a gear in the lower right corner">
            <a:extLst>
              <a:ext uri="{FF2B5EF4-FFF2-40B4-BE49-F238E27FC236}">
                <a16:creationId xmlns:a16="http://schemas.microsoft.com/office/drawing/2014/main" id="{5995E56C-2EA1-9CB0-AF04-70599FA6210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247"/>
          <a:stretch/>
        </p:blipFill>
        <p:spPr>
          <a:xfrm>
            <a:off x="1834629" y="4327457"/>
            <a:ext cx="519757" cy="537198"/>
          </a:xfrm>
          <a:prstGeom prst="rect">
            <a:avLst/>
          </a:prstGeom>
        </p:spPr>
      </p:pic>
      <p:sp>
        <p:nvSpPr>
          <p:cNvPr id="44" name="TextBox 43">
            <a:extLst>
              <a:ext uri="{FF2B5EF4-FFF2-40B4-BE49-F238E27FC236}">
                <a16:creationId xmlns:a16="http://schemas.microsoft.com/office/drawing/2014/main" id="{4174974B-846F-59E4-F920-0A0368C5F289}"/>
              </a:ext>
            </a:extLst>
          </p:cNvPr>
          <p:cNvSpPr txBox="1"/>
          <p:nvPr/>
        </p:nvSpPr>
        <p:spPr>
          <a:xfrm>
            <a:off x="1112076" y="5020637"/>
            <a:ext cx="1964859" cy="838691"/>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a:ln>
                  <a:noFill/>
                </a:ln>
                <a:solidFill>
                  <a:srgbClr val="2A446F"/>
                </a:solidFill>
                <a:effectLst/>
                <a:uLnTx/>
                <a:uFillTx/>
                <a:latin typeface="Segoe UI Semibold"/>
                <a:ea typeface="+mn-ea"/>
                <a:cs typeface="+mn-cs"/>
              </a:rPr>
              <a:t>Actions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Adopt recommended practices and </a:t>
            </a:r>
            <a:br>
              <a:rPr kumimoji="0" lang="en-US" sz="1200" b="0" i="0" u="none" strike="noStrike" kern="1200" cap="none" spc="0" normalizeH="0" baseline="0" noProof="0">
                <a:ln>
                  <a:noFill/>
                </a:ln>
                <a:solidFill>
                  <a:srgbClr val="000000"/>
                </a:solidFill>
                <a:effectLst/>
                <a:uLnTx/>
                <a:uFillTx/>
                <a:latin typeface="Segoe UI"/>
                <a:ea typeface="+mn-ea"/>
                <a:cs typeface="+mn-cs"/>
              </a:rPr>
            </a:br>
            <a:r>
              <a:rPr kumimoji="0" lang="en-US" sz="1200" b="0" i="0" u="none" strike="noStrike" kern="1200" cap="none" spc="0" normalizeH="0" baseline="0" noProof="0">
                <a:ln>
                  <a:noFill/>
                </a:ln>
                <a:solidFill>
                  <a:srgbClr val="000000"/>
                </a:solidFill>
                <a:effectLst/>
                <a:uLnTx/>
                <a:uFillTx/>
                <a:latin typeface="Segoe UI"/>
                <a:ea typeface="+mn-ea"/>
                <a:cs typeface="+mn-cs"/>
              </a:rPr>
              <a:t>improve usage</a:t>
            </a:r>
          </a:p>
        </p:txBody>
      </p:sp>
      <p:pic>
        <p:nvPicPr>
          <p:cNvPr id="14" name="Picture 13" descr="Microsoft 365 logo">
            <a:extLst>
              <a:ext uri="{FF2B5EF4-FFF2-40B4-BE49-F238E27FC236}">
                <a16:creationId xmlns:a16="http://schemas.microsoft.com/office/drawing/2014/main" id="{F88BD96C-6DFB-F144-6730-E4B3010465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7767" y="4461658"/>
            <a:ext cx="1712000" cy="629227"/>
          </a:xfrm>
          <a:prstGeom prst="rect">
            <a:avLst/>
          </a:prstGeom>
        </p:spPr>
      </p:pic>
      <p:pic>
        <p:nvPicPr>
          <p:cNvPr id="40" name="Graphic 39" descr="Icon of a lightbulb">
            <a:extLst>
              <a:ext uri="{FF2B5EF4-FFF2-40B4-BE49-F238E27FC236}">
                <a16:creationId xmlns:a16="http://schemas.microsoft.com/office/drawing/2014/main" id="{347855D7-A14C-8D82-6A23-64E854BE67B7}"/>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5209"/>
          <a:stretch/>
        </p:blipFill>
        <p:spPr>
          <a:xfrm>
            <a:off x="5618415" y="4296193"/>
            <a:ext cx="509214" cy="537197"/>
          </a:xfrm>
          <a:prstGeom prst="rect">
            <a:avLst/>
          </a:prstGeom>
        </p:spPr>
      </p:pic>
      <p:sp>
        <p:nvSpPr>
          <p:cNvPr id="41" name="TextBox 40">
            <a:extLst>
              <a:ext uri="{FF2B5EF4-FFF2-40B4-BE49-F238E27FC236}">
                <a16:creationId xmlns:a16="http://schemas.microsoft.com/office/drawing/2014/main" id="{A6DA27A4-DBA7-E86B-AF93-2DC3E5FF5CD1}"/>
              </a:ext>
            </a:extLst>
          </p:cNvPr>
          <p:cNvSpPr txBox="1"/>
          <p:nvPr/>
        </p:nvSpPr>
        <p:spPr>
          <a:xfrm>
            <a:off x="4890593" y="4989749"/>
            <a:ext cx="1964859" cy="838691"/>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a:ln>
                  <a:noFill/>
                </a:ln>
                <a:solidFill>
                  <a:srgbClr val="2A446F"/>
                </a:solidFill>
                <a:effectLst/>
                <a:uLnTx/>
                <a:uFillTx/>
                <a:latin typeface="Segoe UI Semibold"/>
                <a:ea typeface="+mn-ea"/>
                <a:cs typeface="+mn-cs"/>
              </a:rPr>
              <a:t>Insights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Identify where you </a:t>
            </a:r>
            <a:br>
              <a:rPr kumimoji="0" lang="en-US" sz="1200" b="0" i="0" u="none" strike="noStrike" kern="1200" cap="none" spc="0" normalizeH="0" baseline="0" noProof="0">
                <a:ln>
                  <a:noFill/>
                </a:ln>
                <a:solidFill>
                  <a:srgbClr val="000000"/>
                </a:solidFill>
                <a:effectLst/>
                <a:uLnTx/>
                <a:uFillTx/>
                <a:latin typeface="Segoe UI"/>
                <a:ea typeface="+mn-ea"/>
                <a:cs typeface="+mn-cs"/>
              </a:rPr>
            </a:br>
            <a:r>
              <a:rPr kumimoji="0" lang="en-US" sz="1200" b="0" i="0" u="none" strike="noStrike" kern="1200" cap="none" spc="0" normalizeH="0" baseline="0" noProof="0">
                <a:ln>
                  <a:noFill/>
                </a:ln>
                <a:solidFill>
                  <a:srgbClr val="000000"/>
                </a:solidFill>
                <a:effectLst/>
                <a:uLnTx/>
                <a:uFillTx/>
                <a:latin typeface="Segoe UI"/>
                <a:ea typeface="+mn-ea"/>
                <a:cs typeface="+mn-cs"/>
              </a:rPr>
              <a:t>can enable improved experiences</a:t>
            </a:r>
          </a:p>
        </p:txBody>
      </p:sp>
      <p:cxnSp>
        <p:nvCxnSpPr>
          <p:cNvPr id="8" name="Straight Connector 7">
            <a:extLst>
              <a:ext uri="{FF2B5EF4-FFF2-40B4-BE49-F238E27FC236}">
                <a16:creationId xmlns:a16="http://schemas.microsoft.com/office/drawing/2014/main" id="{3F3D79B1-F20B-F640-805D-F012D722EC4C}"/>
              </a:ext>
              <a:ext uri="{C183D7F6-B498-43B3-948B-1728B52AA6E4}">
                <adec:decorative xmlns:adec="http://schemas.microsoft.com/office/drawing/2017/decorative" val="1"/>
              </a:ext>
            </a:extLst>
          </p:cNvPr>
          <p:cNvCxnSpPr>
            <a:cxnSpLocks/>
          </p:cNvCxnSpPr>
          <p:nvPr/>
        </p:nvCxnSpPr>
        <p:spPr>
          <a:xfrm>
            <a:off x="7575985" y="2335797"/>
            <a:ext cx="0" cy="3721395"/>
          </a:xfrm>
          <a:prstGeom prst="line">
            <a:avLst/>
          </a:prstGeom>
          <a:ln w="9525">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227C9EE-BAFF-1467-E154-FAF8D8475DAA}"/>
              </a:ext>
            </a:extLst>
          </p:cNvPr>
          <p:cNvSpPr txBox="1"/>
          <p:nvPr/>
        </p:nvSpPr>
        <p:spPr>
          <a:xfrm>
            <a:off x="8159788" y="3042332"/>
            <a:ext cx="305686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Improve the everyday experiences of the workforce and </a:t>
            </a:r>
            <a:br>
              <a:rPr kumimoji="0" lang="en-US" sz="2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br>
            <a:r>
              <a:rPr kumimoji="0" lang="en-US" sz="2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get the most out of your investment in Microsoft 365</a:t>
            </a:r>
          </a:p>
        </p:txBody>
      </p:sp>
    </p:spTree>
    <p:extLst>
      <p:ext uri="{BB962C8B-B14F-4D97-AF65-F5344CB8AC3E}">
        <p14:creationId xmlns:p14="http://schemas.microsoft.com/office/powerpoint/2010/main" val="106847007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B20831A9-F1C0-0A39-1528-19A6938797CD}"/>
              </a:ext>
            </a:extLst>
          </p:cNvPr>
          <p:cNvSpPr>
            <a:spLocks noGrp="1"/>
          </p:cNvSpPr>
          <p:nvPr>
            <p:ph type="title"/>
          </p:nvPr>
        </p:nvSpPr>
        <p:spPr>
          <a:xfrm>
            <a:off x="457200" y="1123122"/>
            <a:ext cx="11277600" cy="567566"/>
          </a:xfrm>
        </p:spPr>
        <p:txBody>
          <a:bodyPr/>
          <a:lstStyle/>
          <a:p>
            <a:r>
              <a:rPr lang="en-US"/>
              <a:t>How it works</a:t>
            </a:r>
          </a:p>
        </p:txBody>
      </p:sp>
      <p:sp>
        <p:nvSpPr>
          <p:cNvPr id="38" name="Oval 37">
            <a:extLst>
              <a:ext uri="{FF2B5EF4-FFF2-40B4-BE49-F238E27FC236}">
                <a16:creationId xmlns:a16="http://schemas.microsoft.com/office/drawing/2014/main" id="{20B25183-DD7E-1605-E257-3EB2B244E539}"/>
              </a:ext>
              <a:ext uri="{C183D7F6-B498-43B3-948B-1728B52AA6E4}">
                <adec:decorative xmlns:adec="http://schemas.microsoft.com/office/drawing/2017/decorative" val="1"/>
              </a:ext>
            </a:extLst>
          </p:cNvPr>
          <p:cNvSpPr/>
          <p:nvPr/>
        </p:nvSpPr>
        <p:spPr bwMode="auto">
          <a:xfrm>
            <a:off x="4495799" y="1909003"/>
            <a:ext cx="3200400" cy="3200400"/>
          </a:xfrm>
          <a:prstGeom prst="ellipse">
            <a:avLst/>
          </a:prstGeom>
          <a:solidFill>
            <a:schemeClr val="bg1">
              <a:lumMod val="95000"/>
            </a:schemeClr>
          </a:solidFill>
          <a:effectLst>
            <a:outerShdw blurRad="190500" sx="101000" sy="101000" algn="ctr" rotWithShape="0">
              <a:srgbClr val="000000">
                <a:alpha val="30000"/>
              </a:srgbClr>
            </a:outerShdw>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82880" tIns="182880" rIns="182880" bIns="182880" numCol="1" spcCol="1270" anchor="t" anchorCtr="0">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128016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Rectangle 38">
            <a:extLst>
              <a:ext uri="{FF2B5EF4-FFF2-40B4-BE49-F238E27FC236}">
                <a16:creationId xmlns:a16="http://schemas.microsoft.com/office/drawing/2014/main" id="{F91F7293-5CBB-A088-E192-24B6C1C823F7}"/>
              </a:ext>
              <a:ext uri="{C183D7F6-B498-43B3-948B-1728B52AA6E4}">
                <adec:decorative xmlns:adec="http://schemas.microsoft.com/office/drawing/2017/decorative" val="1"/>
              </a:ext>
            </a:extLst>
          </p:cNvPr>
          <p:cNvSpPr/>
          <p:nvPr/>
        </p:nvSpPr>
        <p:spPr bwMode="auto">
          <a:xfrm>
            <a:off x="0" y="2823403"/>
            <a:ext cx="12192000" cy="1371600"/>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40" name="TextBox 39">
            <a:extLst>
              <a:ext uri="{FF2B5EF4-FFF2-40B4-BE49-F238E27FC236}">
                <a16:creationId xmlns:a16="http://schemas.microsoft.com/office/drawing/2014/main" id="{A1575585-CDA0-E8FA-1DD0-136715C67831}"/>
              </a:ext>
            </a:extLst>
          </p:cNvPr>
          <p:cNvSpPr txBox="1"/>
          <p:nvPr/>
        </p:nvSpPr>
        <p:spPr>
          <a:xfrm>
            <a:off x="1184909" y="2896187"/>
            <a:ext cx="2743200" cy="338554"/>
          </a:xfrm>
          <a:prstGeom prst="rect">
            <a:avLst/>
          </a:prstGeom>
          <a:noFill/>
        </p:spPr>
        <p:txBody>
          <a:bodyPr wrap="square" lIns="0" tIns="45720" rIns="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People experiences</a:t>
            </a:r>
          </a:p>
        </p:txBody>
      </p:sp>
      <p:cxnSp>
        <p:nvCxnSpPr>
          <p:cNvPr id="41" name="Straight Arrow Connector 40">
            <a:extLst>
              <a:ext uri="{FF2B5EF4-FFF2-40B4-BE49-F238E27FC236}">
                <a16:creationId xmlns:a16="http://schemas.microsoft.com/office/drawing/2014/main" id="{DF1F4711-AEF0-EC7C-13F7-D53289B27F8C}"/>
              </a:ext>
            </a:extLst>
          </p:cNvPr>
          <p:cNvCxnSpPr>
            <a:cxnSpLocks/>
          </p:cNvCxnSpPr>
          <p:nvPr/>
        </p:nvCxnSpPr>
        <p:spPr>
          <a:xfrm>
            <a:off x="0" y="3509061"/>
            <a:ext cx="5113019" cy="0"/>
          </a:xfrm>
          <a:prstGeom prst="straightConnector1">
            <a:avLst/>
          </a:prstGeom>
          <a:ln w="25400">
            <a:solidFill>
              <a:schemeClr val="bg1"/>
            </a:solidFill>
            <a:prstDash val="sysDot"/>
            <a:headEnd type="none" w="lg" len="med"/>
            <a:tailEnd type="triangle"/>
          </a:ln>
        </p:spPr>
        <p:style>
          <a:lnRef idx="1">
            <a:schemeClr val="accent1"/>
          </a:lnRef>
          <a:fillRef idx="0">
            <a:schemeClr val="accent1"/>
          </a:fillRef>
          <a:effectRef idx="0">
            <a:schemeClr val="accent1"/>
          </a:effectRef>
          <a:fontRef idx="minor">
            <a:schemeClr val="tx1"/>
          </a:fontRef>
        </p:style>
      </p:cxnSp>
      <p:grpSp>
        <p:nvGrpSpPr>
          <p:cNvPr id="42" name="Group 41" descr="Icon of two chat bubbles with a checkmark in the lower right">
            <a:extLst>
              <a:ext uri="{FF2B5EF4-FFF2-40B4-BE49-F238E27FC236}">
                <a16:creationId xmlns:a16="http://schemas.microsoft.com/office/drawing/2014/main" id="{40DB77D3-8990-2F45-F122-B954FC394BF2}"/>
              </a:ext>
            </a:extLst>
          </p:cNvPr>
          <p:cNvGrpSpPr/>
          <p:nvPr/>
        </p:nvGrpSpPr>
        <p:grpSpPr>
          <a:xfrm>
            <a:off x="341649" y="3317441"/>
            <a:ext cx="413982" cy="383524"/>
            <a:chOff x="627797" y="2142699"/>
            <a:chExt cx="413982" cy="383524"/>
          </a:xfrm>
        </p:grpSpPr>
        <p:sp>
          <p:nvSpPr>
            <p:cNvPr id="43" name="Rectangle: Rounded Corners 28">
              <a:extLst>
                <a:ext uri="{FF2B5EF4-FFF2-40B4-BE49-F238E27FC236}">
                  <a16:creationId xmlns:a16="http://schemas.microsoft.com/office/drawing/2014/main" id="{1A0FCF0F-70D9-57B8-399B-4C115EE79E90}"/>
                </a:ext>
              </a:extLst>
            </p:cNvPr>
            <p:cNvSpPr/>
            <p:nvPr/>
          </p:nvSpPr>
          <p:spPr bwMode="auto">
            <a:xfrm>
              <a:off x="627797" y="2142699"/>
              <a:ext cx="413982" cy="383524"/>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44" name="Graphic 43">
              <a:extLst>
                <a:ext uri="{FF2B5EF4-FFF2-40B4-BE49-F238E27FC236}">
                  <a16:creationId xmlns:a16="http://schemas.microsoft.com/office/drawing/2014/main" id="{E4587509-1581-48FC-7375-EEBFE51162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1908" y="2151581"/>
              <a:ext cx="365760" cy="365760"/>
            </a:xfrm>
            <a:prstGeom prst="rect">
              <a:avLst/>
            </a:prstGeom>
          </p:spPr>
        </p:pic>
      </p:grpSp>
      <p:sp>
        <p:nvSpPr>
          <p:cNvPr id="45" name="TextBox 44">
            <a:extLst>
              <a:ext uri="{FF2B5EF4-FFF2-40B4-BE49-F238E27FC236}">
                <a16:creationId xmlns:a16="http://schemas.microsoft.com/office/drawing/2014/main" id="{5E0FA562-E8B1-6CF1-E21F-F68BD5FEB534}"/>
              </a:ext>
            </a:extLst>
          </p:cNvPr>
          <p:cNvSpPr txBox="1"/>
          <p:nvPr/>
        </p:nvSpPr>
        <p:spPr>
          <a:xfrm>
            <a:off x="0" y="3719883"/>
            <a:ext cx="109728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Communication</a:t>
            </a:r>
          </a:p>
        </p:txBody>
      </p:sp>
      <p:grpSp>
        <p:nvGrpSpPr>
          <p:cNvPr id="46" name="Group 45" descr="Icon of three people in a Teams meeting">
            <a:extLst>
              <a:ext uri="{FF2B5EF4-FFF2-40B4-BE49-F238E27FC236}">
                <a16:creationId xmlns:a16="http://schemas.microsoft.com/office/drawing/2014/main" id="{C0A9B52F-3E15-25B6-2D5E-5D4BC497B163}"/>
              </a:ext>
            </a:extLst>
          </p:cNvPr>
          <p:cNvGrpSpPr/>
          <p:nvPr/>
        </p:nvGrpSpPr>
        <p:grpSpPr>
          <a:xfrm>
            <a:off x="1345584" y="3318067"/>
            <a:ext cx="413982" cy="383524"/>
            <a:chOff x="1345584" y="3318067"/>
            <a:chExt cx="413982" cy="383524"/>
          </a:xfrm>
        </p:grpSpPr>
        <p:sp>
          <p:nvSpPr>
            <p:cNvPr id="47" name="Rectangle: Rounded Corners 33">
              <a:extLst>
                <a:ext uri="{FF2B5EF4-FFF2-40B4-BE49-F238E27FC236}">
                  <a16:creationId xmlns:a16="http://schemas.microsoft.com/office/drawing/2014/main" id="{2FF295B0-18C8-0D07-1801-EB6D50A27FAC}"/>
                </a:ext>
              </a:extLst>
            </p:cNvPr>
            <p:cNvSpPr/>
            <p:nvPr/>
          </p:nvSpPr>
          <p:spPr bwMode="auto">
            <a:xfrm>
              <a:off x="1345584" y="3318067"/>
              <a:ext cx="413982" cy="383524"/>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48" name="Graphic 47">
              <a:extLst>
                <a:ext uri="{FF2B5EF4-FFF2-40B4-BE49-F238E27FC236}">
                  <a16:creationId xmlns:a16="http://schemas.microsoft.com/office/drawing/2014/main" id="{9FDE52B6-FB9E-4949-4B4B-5C77ED2A7D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69695" y="3326181"/>
              <a:ext cx="365760" cy="365760"/>
            </a:xfrm>
            <a:prstGeom prst="rect">
              <a:avLst/>
            </a:prstGeom>
          </p:spPr>
        </p:pic>
      </p:grpSp>
      <p:sp>
        <p:nvSpPr>
          <p:cNvPr id="49" name="TextBox 48">
            <a:extLst>
              <a:ext uri="{FF2B5EF4-FFF2-40B4-BE49-F238E27FC236}">
                <a16:creationId xmlns:a16="http://schemas.microsoft.com/office/drawing/2014/main" id="{08BE8EC9-A38A-1D02-4D56-EF9EB5491434}"/>
              </a:ext>
            </a:extLst>
          </p:cNvPr>
          <p:cNvSpPr txBox="1"/>
          <p:nvPr/>
        </p:nvSpPr>
        <p:spPr>
          <a:xfrm>
            <a:off x="1003935" y="3719883"/>
            <a:ext cx="109728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Meetings</a:t>
            </a:r>
          </a:p>
        </p:txBody>
      </p:sp>
      <p:grpSp>
        <p:nvGrpSpPr>
          <p:cNvPr id="50" name="Group 49" descr="Icon of a document with an at symbol in the lower left">
            <a:extLst>
              <a:ext uri="{FF2B5EF4-FFF2-40B4-BE49-F238E27FC236}">
                <a16:creationId xmlns:a16="http://schemas.microsoft.com/office/drawing/2014/main" id="{097DCE2C-70CB-D054-B005-EDFCF483054B}"/>
              </a:ext>
            </a:extLst>
          </p:cNvPr>
          <p:cNvGrpSpPr/>
          <p:nvPr/>
        </p:nvGrpSpPr>
        <p:grpSpPr>
          <a:xfrm>
            <a:off x="2332482" y="3323793"/>
            <a:ext cx="411480" cy="383524"/>
            <a:chOff x="2332482" y="3323793"/>
            <a:chExt cx="411480" cy="383524"/>
          </a:xfrm>
        </p:grpSpPr>
        <p:sp>
          <p:nvSpPr>
            <p:cNvPr id="51" name="Rectangle: Rounded Corners 35">
              <a:extLst>
                <a:ext uri="{FF2B5EF4-FFF2-40B4-BE49-F238E27FC236}">
                  <a16:creationId xmlns:a16="http://schemas.microsoft.com/office/drawing/2014/main" id="{1D6F182B-BBEC-B61E-F7E1-27F28727A2E1}"/>
                </a:ext>
              </a:extLst>
            </p:cNvPr>
            <p:cNvSpPr/>
            <p:nvPr/>
          </p:nvSpPr>
          <p:spPr bwMode="auto">
            <a:xfrm>
              <a:off x="2332482" y="3323793"/>
              <a:ext cx="411480" cy="383524"/>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52" name="Graphic 51">
              <a:extLst>
                <a:ext uri="{FF2B5EF4-FFF2-40B4-BE49-F238E27FC236}">
                  <a16:creationId xmlns:a16="http://schemas.microsoft.com/office/drawing/2014/main" id="{E2EE3DF4-2A44-24D8-26C3-DF05D4AFE3E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73630" y="3332675"/>
              <a:ext cx="365760" cy="365760"/>
            </a:xfrm>
            <a:prstGeom prst="rect">
              <a:avLst/>
            </a:prstGeom>
          </p:spPr>
        </p:pic>
      </p:grpSp>
      <p:sp>
        <p:nvSpPr>
          <p:cNvPr id="53" name="TextBox 52">
            <a:extLst>
              <a:ext uri="{FF2B5EF4-FFF2-40B4-BE49-F238E27FC236}">
                <a16:creationId xmlns:a16="http://schemas.microsoft.com/office/drawing/2014/main" id="{125C0A1D-A893-7E68-F615-0D4D86DD372F}"/>
              </a:ext>
            </a:extLst>
          </p:cNvPr>
          <p:cNvSpPr txBox="1"/>
          <p:nvPr/>
        </p:nvSpPr>
        <p:spPr>
          <a:xfrm>
            <a:off x="2007870" y="3719883"/>
            <a:ext cx="10972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Content Collaboration</a:t>
            </a:r>
          </a:p>
        </p:txBody>
      </p:sp>
      <p:grpSp>
        <p:nvGrpSpPr>
          <p:cNvPr id="54" name="Group 53" descr="Icon of two people with a pen in the lower right">
            <a:extLst>
              <a:ext uri="{FF2B5EF4-FFF2-40B4-BE49-F238E27FC236}">
                <a16:creationId xmlns:a16="http://schemas.microsoft.com/office/drawing/2014/main" id="{4C43D309-8C0C-F1EC-4615-86A4B0315E45}"/>
              </a:ext>
            </a:extLst>
          </p:cNvPr>
          <p:cNvGrpSpPr/>
          <p:nvPr/>
        </p:nvGrpSpPr>
        <p:grpSpPr>
          <a:xfrm>
            <a:off x="3336417" y="3323793"/>
            <a:ext cx="448056" cy="383524"/>
            <a:chOff x="3336417" y="3323793"/>
            <a:chExt cx="448056" cy="383524"/>
          </a:xfrm>
        </p:grpSpPr>
        <p:sp>
          <p:nvSpPr>
            <p:cNvPr id="55" name="Rectangle: Rounded Corners 37">
              <a:extLst>
                <a:ext uri="{FF2B5EF4-FFF2-40B4-BE49-F238E27FC236}">
                  <a16:creationId xmlns:a16="http://schemas.microsoft.com/office/drawing/2014/main" id="{00E690C7-C4A0-425F-767F-0F80BF9B9BEF}"/>
                </a:ext>
              </a:extLst>
            </p:cNvPr>
            <p:cNvSpPr/>
            <p:nvPr/>
          </p:nvSpPr>
          <p:spPr bwMode="auto">
            <a:xfrm>
              <a:off x="3336417" y="3323793"/>
              <a:ext cx="448056" cy="383524"/>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56" name="Graphic 55">
              <a:extLst>
                <a:ext uri="{FF2B5EF4-FFF2-40B4-BE49-F238E27FC236}">
                  <a16:creationId xmlns:a16="http://schemas.microsoft.com/office/drawing/2014/main" id="{5FC98747-9FBB-B34D-47B9-C397CB27F48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77565" y="3326181"/>
              <a:ext cx="365760" cy="365760"/>
            </a:xfrm>
            <a:prstGeom prst="rect">
              <a:avLst/>
            </a:prstGeom>
          </p:spPr>
        </p:pic>
      </p:grpSp>
      <p:sp>
        <p:nvSpPr>
          <p:cNvPr id="57" name="TextBox 56">
            <a:extLst>
              <a:ext uri="{FF2B5EF4-FFF2-40B4-BE49-F238E27FC236}">
                <a16:creationId xmlns:a16="http://schemas.microsoft.com/office/drawing/2014/main" id="{12EBDB72-7781-2D56-5848-F315D956B4D7}"/>
              </a:ext>
            </a:extLst>
          </p:cNvPr>
          <p:cNvSpPr txBox="1"/>
          <p:nvPr/>
        </p:nvSpPr>
        <p:spPr>
          <a:xfrm>
            <a:off x="3011805" y="3719883"/>
            <a:ext cx="109728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Teamwork</a:t>
            </a:r>
          </a:p>
        </p:txBody>
      </p:sp>
      <p:grpSp>
        <p:nvGrpSpPr>
          <p:cNvPr id="58" name="Group 57" descr="Icon of a cell phone in front of a tablet">
            <a:extLst>
              <a:ext uri="{FF2B5EF4-FFF2-40B4-BE49-F238E27FC236}">
                <a16:creationId xmlns:a16="http://schemas.microsoft.com/office/drawing/2014/main" id="{E877A658-CA70-883C-C09E-86AC6030012D}"/>
              </a:ext>
            </a:extLst>
          </p:cNvPr>
          <p:cNvGrpSpPr/>
          <p:nvPr/>
        </p:nvGrpSpPr>
        <p:grpSpPr>
          <a:xfrm>
            <a:off x="4358639" y="3323793"/>
            <a:ext cx="411480" cy="383524"/>
            <a:chOff x="4358639" y="3323793"/>
            <a:chExt cx="411480" cy="383524"/>
          </a:xfrm>
        </p:grpSpPr>
        <p:sp>
          <p:nvSpPr>
            <p:cNvPr id="59" name="Rectangle: Rounded Corners 39">
              <a:extLst>
                <a:ext uri="{FF2B5EF4-FFF2-40B4-BE49-F238E27FC236}">
                  <a16:creationId xmlns:a16="http://schemas.microsoft.com/office/drawing/2014/main" id="{32D30E96-2E70-BCB7-DFF8-F6F4069FA051}"/>
                </a:ext>
              </a:extLst>
            </p:cNvPr>
            <p:cNvSpPr/>
            <p:nvPr/>
          </p:nvSpPr>
          <p:spPr bwMode="auto">
            <a:xfrm>
              <a:off x="4358639" y="3323793"/>
              <a:ext cx="411480" cy="383524"/>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60" name="Graphic 59">
              <a:extLst>
                <a:ext uri="{FF2B5EF4-FFF2-40B4-BE49-F238E27FC236}">
                  <a16:creationId xmlns:a16="http://schemas.microsoft.com/office/drawing/2014/main" id="{AE3B2E2A-606F-FA5D-B0C2-204610C4DD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81499" y="3326181"/>
              <a:ext cx="365760" cy="365760"/>
            </a:xfrm>
            <a:prstGeom prst="rect">
              <a:avLst/>
            </a:prstGeom>
          </p:spPr>
        </p:pic>
      </p:grpSp>
      <p:sp>
        <p:nvSpPr>
          <p:cNvPr id="61" name="TextBox 60">
            <a:extLst>
              <a:ext uri="{FF2B5EF4-FFF2-40B4-BE49-F238E27FC236}">
                <a16:creationId xmlns:a16="http://schemas.microsoft.com/office/drawing/2014/main" id="{AD2A673A-C9E8-D5A5-0162-1F0A2F5A1D1D}"/>
              </a:ext>
            </a:extLst>
          </p:cNvPr>
          <p:cNvSpPr txBox="1"/>
          <p:nvPr/>
        </p:nvSpPr>
        <p:spPr>
          <a:xfrm>
            <a:off x="4015739" y="3719883"/>
            <a:ext cx="109728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Mobility</a:t>
            </a:r>
          </a:p>
        </p:txBody>
      </p:sp>
      <p:sp>
        <p:nvSpPr>
          <p:cNvPr id="62" name="Oval 61">
            <a:extLst>
              <a:ext uri="{FF2B5EF4-FFF2-40B4-BE49-F238E27FC236}">
                <a16:creationId xmlns:a16="http://schemas.microsoft.com/office/drawing/2014/main" id="{709DC672-C6BC-D91F-1DE3-3143D0776826}"/>
              </a:ext>
              <a:ext uri="{C183D7F6-B498-43B3-948B-1728B52AA6E4}">
                <adec:decorative xmlns:adec="http://schemas.microsoft.com/office/drawing/2017/decorative" val="0"/>
              </a:ext>
            </a:extLst>
          </p:cNvPr>
          <p:cNvSpPr/>
          <p:nvPr/>
        </p:nvSpPr>
        <p:spPr bwMode="auto">
          <a:xfrm>
            <a:off x="5113019" y="2526223"/>
            <a:ext cx="1965960" cy="1965960"/>
          </a:xfrm>
          <a:prstGeom prst="ellipse">
            <a:avLst/>
          </a:prstGeom>
          <a:solidFill>
            <a:srgbClr val="FFFFFF"/>
          </a:solidFill>
          <a:effectLst>
            <a:outerShdw blurRad="190500" sx="101000" sy="101000" algn="ctr" rotWithShape="0">
              <a:srgbClr val="000000">
                <a:alpha val="30000"/>
              </a:srgbClr>
            </a:outerShdw>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82880" tIns="182880" rIns="182880" bIns="182880" numCol="1" spcCol="1270" anchor="ctr" anchorCtr="0">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128016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Actionable insights</a:t>
            </a:r>
          </a:p>
        </p:txBody>
      </p:sp>
      <p:sp>
        <p:nvSpPr>
          <p:cNvPr id="63" name="TextBox 62">
            <a:extLst>
              <a:ext uri="{FF2B5EF4-FFF2-40B4-BE49-F238E27FC236}">
                <a16:creationId xmlns:a16="http://schemas.microsoft.com/office/drawing/2014/main" id="{50FD3177-9689-BA22-BEE3-460832A5B53E}"/>
              </a:ext>
            </a:extLst>
          </p:cNvPr>
          <p:cNvSpPr txBox="1"/>
          <p:nvPr/>
        </p:nvSpPr>
        <p:spPr>
          <a:xfrm>
            <a:off x="8536705" y="2933817"/>
            <a:ext cx="2743200" cy="338554"/>
          </a:xfrm>
          <a:prstGeom prst="rect">
            <a:avLst/>
          </a:prstGeom>
          <a:noFill/>
        </p:spPr>
        <p:txBody>
          <a:bodyPr wrap="square" lIns="0" tIns="45720" rIns="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Technology experiences</a:t>
            </a:r>
          </a:p>
        </p:txBody>
      </p:sp>
      <p:cxnSp>
        <p:nvCxnSpPr>
          <p:cNvPr id="64" name="Straight Arrow Connector 63">
            <a:extLst>
              <a:ext uri="{FF2B5EF4-FFF2-40B4-BE49-F238E27FC236}">
                <a16:creationId xmlns:a16="http://schemas.microsoft.com/office/drawing/2014/main" id="{7B9B52C7-C848-5FD3-3390-A2735A80326C}"/>
              </a:ext>
            </a:extLst>
          </p:cNvPr>
          <p:cNvCxnSpPr>
            <a:cxnSpLocks/>
            <a:stCxn id="39" idx="3"/>
            <a:endCxn id="62" idx="6"/>
          </p:cNvCxnSpPr>
          <p:nvPr/>
        </p:nvCxnSpPr>
        <p:spPr>
          <a:xfrm flipH="1">
            <a:off x="7078979" y="3509203"/>
            <a:ext cx="5113021" cy="0"/>
          </a:xfrm>
          <a:prstGeom prst="straightConnector1">
            <a:avLst/>
          </a:prstGeom>
          <a:ln w="25400">
            <a:solidFill>
              <a:schemeClr val="bg1"/>
            </a:solidFill>
            <a:prstDash val="sysDot"/>
            <a:headEnd type="none" w="lg" len="med"/>
            <a:tailEnd type="triangle"/>
          </a:ln>
        </p:spPr>
        <p:style>
          <a:lnRef idx="1">
            <a:schemeClr val="accent1"/>
          </a:lnRef>
          <a:fillRef idx="0">
            <a:schemeClr val="accent1"/>
          </a:fillRef>
          <a:effectRef idx="0">
            <a:schemeClr val="accent1"/>
          </a:effectRef>
          <a:fontRef idx="minor">
            <a:schemeClr val="tx1"/>
          </a:fontRef>
        </p:style>
      </p:cxnSp>
      <p:grpSp>
        <p:nvGrpSpPr>
          <p:cNvPr id="65" name="Group 64" descr="Icon of a monitor with a flowchart">
            <a:extLst>
              <a:ext uri="{FF2B5EF4-FFF2-40B4-BE49-F238E27FC236}">
                <a16:creationId xmlns:a16="http://schemas.microsoft.com/office/drawing/2014/main" id="{BE93603A-70EC-AB89-09BC-AD39B25DD376}"/>
              </a:ext>
            </a:extLst>
          </p:cNvPr>
          <p:cNvGrpSpPr/>
          <p:nvPr/>
        </p:nvGrpSpPr>
        <p:grpSpPr>
          <a:xfrm>
            <a:off x="8039099" y="3323793"/>
            <a:ext cx="411480" cy="383524"/>
            <a:chOff x="8039099" y="3323793"/>
            <a:chExt cx="411480" cy="383524"/>
          </a:xfrm>
        </p:grpSpPr>
        <p:sp>
          <p:nvSpPr>
            <p:cNvPr id="66" name="Rectangle: Rounded Corners 51">
              <a:extLst>
                <a:ext uri="{FF2B5EF4-FFF2-40B4-BE49-F238E27FC236}">
                  <a16:creationId xmlns:a16="http://schemas.microsoft.com/office/drawing/2014/main" id="{BC3AFF89-CC41-586D-DE20-00166DE39782}"/>
                </a:ext>
              </a:extLst>
            </p:cNvPr>
            <p:cNvSpPr/>
            <p:nvPr/>
          </p:nvSpPr>
          <p:spPr bwMode="auto">
            <a:xfrm>
              <a:off x="8039099" y="3323793"/>
              <a:ext cx="411480" cy="383524"/>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67" name="Graphic 66">
              <a:extLst>
                <a:ext uri="{FF2B5EF4-FFF2-40B4-BE49-F238E27FC236}">
                  <a16:creationId xmlns:a16="http://schemas.microsoft.com/office/drawing/2014/main" id="{738BDEE5-E61E-F654-A455-AB193841E72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061959" y="3326323"/>
              <a:ext cx="365760" cy="365760"/>
            </a:xfrm>
            <a:prstGeom prst="rect">
              <a:avLst/>
            </a:prstGeom>
          </p:spPr>
        </p:pic>
      </p:grpSp>
      <p:sp>
        <p:nvSpPr>
          <p:cNvPr id="68" name="TextBox 67">
            <a:extLst>
              <a:ext uri="{FF2B5EF4-FFF2-40B4-BE49-F238E27FC236}">
                <a16:creationId xmlns:a16="http://schemas.microsoft.com/office/drawing/2014/main" id="{882469D9-FE65-63C7-3AD0-C27892B36AA0}"/>
              </a:ext>
            </a:extLst>
          </p:cNvPr>
          <p:cNvSpPr txBox="1"/>
          <p:nvPr/>
        </p:nvSpPr>
        <p:spPr>
          <a:xfrm>
            <a:off x="7671669" y="3719883"/>
            <a:ext cx="1188720" cy="4023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Endpoint Analytics</a:t>
            </a:r>
          </a:p>
        </p:txBody>
      </p:sp>
      <p:grpSp>
        <p:nvGrpSpPr>
          <p:cNvPr id="69" name="Group 68" descr="Icon of five circles connected by lines">
            <a:extLst>
              <a:ext uri="{FF2B5EF4-FFF2-40B4-BE49-F238E27FC236}">
                <a16:creationId xmlns:a16="http://schemas.microsoft.com/office/drawing/2014/main" id="{7FD76141-68AF-6806-81AE-80BB1C6644A4}"/>
              </a:ext>
            </a:extLst>
          </p:cNvPr>
          <p:cNvGrpSpPr/>
          <p:nvPr/>
        </p:nvGrpSpPr>
        <p:grpSpPr>
          <a:xfrm>
            <a:off x="9710672" y="3323793"/>
            <a:ext cx="411480" cy="383524"/>
            <a:chOff x="9710672" y="3323793"/>
            <a:chExt cx="411480" cy="383524"/>
          </a:xfrm>
        </p:grpSpPr>
        <p:sp>
          <p:nvSpPr>
            <p:cNvPr id="70" name="Rectangle: Rounded Corners 53">
              <a:extLst>
                <a:ext uri="{FF2B5EF4-FFF2-40B4-BE49-F238E27FC236}">
                  <a16:creationId xmlns:a16="http://schemas.microsoft.com/office/drawing/2014/main" id="{0862EBB9-97B2-E04E-B043-B6815B7DF46F}"/>
                </a:ext>
              </a:extLst>
            </p:cNvPr>
            <p:cNvSpPr/>
            <p:nvPr/>
          </p:nvSpPr>
          <p:spPr bwMode="auto">
            <a:xfrm>
              <a:off x="9710672" y="3323793"/>
              <a:ext cx="411480" cy="383524"/>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71" name="Graphic 70">
              <a:extLst>
                <a:ext uri="{FF2B5EF4-FFF2-40B4-BE49-F238E27FC236}">
                  <a16:creationId xmlns:a16="http://schemas.microsoft.com/office/drawing/2014/main" id="{FAA55EA4-5878-7842-4208-2D4AE9B6BB9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733532" y="3326323"/>
              <a:ext cx="365760" cy="365760"/>
            </a:xfrm>
            <a:prstGeom prst="rect">
              <a:avLst/>
            </a:prstGeom>
          </p:spPr>
        </p:pic>
      </p:grpSp>
      <p:sp>
        <p:nvSpPr>
          <p:cNvPr id="72" name="TextBox 71">
            <a:extLst>
              <a:ext uri="{FF2B5EF4-FFF2-40B4-BE49-F238E27FC236}">
                <a16:creationId xmlns:a16="http://schemas.microsoft.com/office/drawing/2014/main" id="{F21B084C-A299-C208-02DA-02A771253A97}"/>
              </a:ext>
            </a:extLst>
          </p:cNvPr>
          <p:cNvSpPr txBox="1"/>
          <p:nvPr/>
        </p:nvSpPr>
        <p:spPr>
          <a:xfrm>
            <a:off x="9322052" y="3719883"/>
            <a:ext cx="1188720" cy="4023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Network Connectivity</a:t>
            </a:r>
          </a:p>
        </p:txBody>
      </p:sp>
      <p:grpSp>
        <p:nvGrpSpPr>
          <p:cNvPr id="73" name="Group 72" descr="Icon of a monitor with a pulse line">
            <a:extLst>
              <a:ext uri="{FF2B5EF4-FFF2-40B4-BE49-F238E27FC236}">
                <a16:creationId xmlns:a16="http://schemas.microsoft.com/office/drawing/2014/main" id="{F81AE2B6-FCB8-A491-7924-A8CBD619060B}"/>
              </a:ext>
            </a:extLst>
          </p:cNvPr>
          <p:cNvGrpSpPr/>
          <p:nvPr/>
        </p:nvGrpSpPr>
        <p:grpSpPr>
          <a:xfrm>
            <a:off x="11350634" y="3323793"/>
            <a:ext cx="448056" cy="383524"/>
            <a:chOff x="11350634" y="3323793"/>
            <a:chExt cx="448056" cy="383524"/>
          </a:xfrm>
        </p:grpSpPr>
        <p:sp>
          <p:nvSpPr>
            <p:cNvPr id="74" name="Rectangle: Rounded Corners 55">
              <a:extLst>
                <a:ext uri="{FF2B5EF4-FFF2-40B4-BE49-F238E27FC236}">
                  <a16:creationId xmlns:a16="http://schemas.microsoft.com/office/drawing/2014/main" id="{D9108DB3-4579-13DA-3C11-033CC70D1A79}"/>
                </a:ext>
              </a:extLst>
            </p:cNvPr>
            <p:cNvSpPr/>
            <p:nvPr/>
          </p:nvSpPr>
          <p:spPr bwMode="auto">
            <a:xfrm>
              <a:off x="11350634" y="3323793"/>
              <a:ext cx="448056" cy="383524"/>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pic>
          <p:nvPicPr>
            <p:cNvPr id="75" name="Graphic 74">
              <a:extLst>
                <a:ext uri="{FF2B5EF4-FFF2-40B4-BE49-F238E27FC236}">
                  <a16:creationId xmlns:a16="http://schemas.microsoft.com/office/drawing/2014/main" id="{C5DA820D-A953-0AD3-F5FD-28C60EA460E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391782" y="3326323"/>
              <a:ext cx="365760" cy="365760"/>
            </a:xfrm>
            <a:prstGeom prst="rect">
              <a:avLst/>
            </a:prstGeom>
          </p:spPr>
        </p:pic>
      </p:grpSp>
      <p:sp>
        <p:nvSpPr>
          <p:cNvPr id="76" name="TextBox 75">
            <a:extLst>
              <a:ext uri="{FF2B5EF4-FFF2-40B4-BE49-F238E27FC236}">
                <a16:creationId xmlns:a16="http://schemas.microsoft.com/office/drawing/2014/main" id="{E0B52366-6A5F-51C2-FFFD-3FC5EC90CA49}"/>
              </a:ext>
            </a:extLst>
          </p:cNvPr>
          <p:cNvSpPr txBox="1"/>
          <p:nvPr/>
        </p:nvSpPr>
        <p:spPr>
          <a:xfrm>
            <a:off x="10980302" y="3719883"/>
            <a:ext cx="118872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Microsoft 365 Apps Health</a:t>
            </a:r>
          </a:p>
        </p:txBody>
      </p:sp>
      <p:cxnSp>
        <p:nvCxnSpPr>
          <p:cNvPr id="77" name="Straight Connector 76">
            <a:extLst>
              <a:ext uri="{FF2B5EF4-FFF2-40B4-BE49-F238E27FC236}">
                <a16:creationId xmlns:a16="http://schemas.microsoft.com/office/drawing/2014/main" id="{F2011FCB-114C-2D19-1F2F-7984B0B5EE57}"/>
              </a:ext>
              <a:ext uri="{C183D7F6-B498-43B3-948B-1728B52AA6E4}">
                <adec:decorative xmlns:adec="http://schemas.microsoft.com/office/drawing/2017/decorative" val="1"/>
              </a:ext>
            </a:extLst>
          </p:cNvPr>
          <p:cNvCxnSpPr>
            <a:cxnSpLocks/>
          </p:cNvCxnSpPr>
          <p:nvPr/>
        </p:nvCxnSpPr>
        <p:spPr>
          <a:xfrm>
            <a:off x="2528346" y="5455040"/>
            <a:ext cx="7254865" cy="0"/>
          </a:xfrm>
          <a:prstGeom prst="line">
            <a:avLst/>
          </a:prstGeom>
          <a:ln w="9525">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90B1C475-43A9-AFD9-E773-F23DA344B2E7}"/>
              </a:ext>
            </a:extLst>
          </p:cNvPr>
          <p:cNvSpPr txBox="1"/>
          <p:nvPr/>
        </p:nvSpPr>
        <p:spPr>
          <a:xfrm>
            <a:off x="2468567" y="5701426"/>
            <a:ext cx="73744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Adoption Score is backed by Microsoft’s continued </a:t>
            </a:r>
            <a:b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commitment to user-level privacy</a:t>
            </a:r>
          </a:p>
        </p:txBody>
      </p:sp>
    </p:spTree>
    <p:extLst>
      <p:ext uri="{BB962C8B-B14F-4D97-AF65-F5344CB8AC3E}">
        <p14:creationId xmlns:p14="http://schemas.microsoft.com/office/powerpoint/2010/main" val="233810058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B20831A9-F1C0-0A39-1528-19A6938797CD}"/>
              </a:ext>
            </a:extLst>
          </p:cNvPr>
          <p:cNvSpPr>
            <a:spLocks noGrp="1"/>
          </p:cNvSpPr>
          <p:nvPr>
            <p:ph type="title"/>
          </p:nvPr>
        </p:nvSpPr>
        <p:spPr>
          <a:xfrm>
            <a:off x="457200" y="1123122"/>
            <a:ext cx="11277600" cy="567566"/>
          </a:xfrm>
        </p:spPr>
        <p:txBody>
          <a:bodyPr/>
          <a:lstStyle/>
          <a:p>
            <a:r>
              <a:rPr lang="en-US"/>
              <a:t>Adoption Score: Interface</a:t>
            </a:r>
          </a:p>
        </p:txBody>
      </p:sp>
      <p:pic>
        <p:nvPicPr>
          <p:cNvPr id="6" name="Picture 5" descr="A screenshot of an example Adoption Score in the Microsoft 365 admin center highlights &quot;Your org's score&quot; and scores for various categories, including Communication, Meetings, Content collaboration, Teamwork, and Mobility">
            <a:extLst>
              <a:ext uri="{FF2B5EF4-FFF2-40B4-BE49-F238E27FC236}">
                <a16:creationId xmlns:a16="http://schemas.microsoft.com/office/drawing/2014/main" id="{F9642E8D-DBED-7179-2748-A5992DE6F094}"/>
              </a:ext>
            </a:extLst>
          </p:cNvPr>
          <p:cNvPicPr>
            <a:picLocks noChangeAspect="1"/>
          </p:cNvPicPr>
          <p:nvPr/>
        </p:nvPicPr>
        <p:blipFill rotWithShape="1">
          <a:blip r:embed="rId3">
            <a:extLst>
              <a:ext uri="{28A0092B-C50C-407E-A947-70E740481C1C}">
                <a14:useLocalDpi xmlns:a14="http://schemas.microsoft.com/office/drawing/2010/main" val="0"/>
              </a:ext>
            </a:extLst>
          </a:blip>
          <a:srcRect t="7313"/>
          <a:stretch/>
        </p:blipFill>
        <p:spPr>
          <a:xfrm>
            <a:off x="1404573" y="1957776"/>
            <a:ext cx="9382855" cy="4900224"/>
          </a:xfrm>
          <a:prstGeom prst="rect">
            <a:avLst/>
          </a:prstGeom>
        </p:spPr>
      </p:pic>
    </p:spTree>
    <p:extLst>
      <p:ext uri="{BB962C8B-B14F-4D97-AF65-F5344CB8AC3E}">
        <p14:creationId xmlns:p14="http://schemas.microsoft.com/office/powerpoint/2010/main" val="30208291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2550E88-66A1-9584-2275-083A0206315F}"/>
              </a:ext>
            </a:extLst>
          </p:cNvPr>
          <p:cNvSpPr>
            <a:spLocks noGrp="1"/>
          </p:cNvSpPr>
          <p:nvPr>
            <p:ph type="title"/>
          </p:nvPr>
        </p:nvSpPr>
        <p:spPr>
          <a:xfrm>
            <a:off x="457200" y="1123122"/>
            <a:ext cx="11277600" cy="567566"/>
          </a:xfrm>
        </p:spPr>
        <p:txBody>
          <a:bodyPr/>
          <a:lstStyle/>
          <a:p>
            <a:r>
              <a:rPr lang="en-US"/>
              <a:t>Group Level Aggregates</a:t>
            </a:r>
          </a:p>
        </p:txBody>
      </p:sp>
      <p:sp>
        <p:nvSpPr>
          <p:cNvPr id="12" name="Content Placeholder 2">
            <a:extLst>
              <a:ext uri="{FF2B5EF4-FFF2-40B4-BE49-F238E27FC236}">
                <a16:creationId xmlns:a16="http://schemas.microsoft.com/office/drawing/2014/main" id="{BD8BB0AB-E441-BC3E-FFE9-5BAEC9AEEBB1}"/>
              </a:ext>
            </a:extLst>
          </p:cNvPr>
          <p:cNvSpPr>
            <a:spLocks noGrp="1"/>
          </p:cNvSpPr>
          <p:nvPr>
            <p:ph sz="half" idx="1"/>
          </p:nvPr>
        </p:nvSpPr>
        <p:spPr>
          <a:xfrm>
            <a:off x="457199" y="1650264"/>
            <a:ext cx="4501097" cy="3321743"/>
          </a:xfrm>
        </p:spPr>
        <p:txBody>
          <a:bodyPr>
            <a:spAutoFit/>
          </a:bodyPr>
          <a:lstStyle/>
          <a:p>
            <a:r>
              <a:rPr lang="en-US" sz="1600"/>
              <a:t>Group Level Aggregates enable IT admins and adoption specialists to filter by five Azure Active Directory attributes: </a:t>
            </a:r>
          </a:p>
          <a:p>
            <a:pPr marL="285750" indent="-285750">
              <a:spcBef>
                <a:spcPts val="500"/>
              </a:spcBef>
              <a:buFont typeface="Arial" panose="020B0604020202020204" pitchFamily="34" charset="0"/>
              <a:buChar char="•"/>
            </a:pPr>
            <a:r>
              <a:rPr lang="en-US" sz="1600"/>
              <a:t>Company</a:t>
            </a:r>
          </a:p>
          <a:p>
            <a:pPr marL="285750" indent="-285750">
              <a:spcBef>
                <a:spcPts val="500"/>
              </a:spcBef>
              <a:buFont typeface="Arial" panose="020B0604020202020204" pitchFamily="34" charset="0"/>
              <a:buChar char="•"/>
            </a:pPr>
            <a:r>
              <a:rPr lang="en-US" sz="1600"/>
              <a:t>Department</a:t>
            </a:r>
          </a:p>
          <a:p>
            <a:pPr marL="285750" indent="-285750">
              <a:spcBef>
                <a:spcPts val="500"/>
              </a:spcBef>
              <a:buFont typeface="Arial" panose="020B0604020202020204" pitchFamily="34" charset="0"/>
              <a:buChar char="•"/>
            </a:pPr>
            <a:r>
              <a:rPr lang="en-US" sz="1600"/>
              <a:t>Country </a:t>
            </a:r>
          </a:p>
          <a:p>
            <a:pPr marL="285750" indent="-285750">
              <a:spcBef>
                <a:spcPts val="500"/>
              </a:spcBef>
              <a:buFont typeface="Arial" panose="020B0604020202020204" pitchFamily="34" charset="0"/>
              <a:buChar char="•"/>
            </a:pPr>
            <a:r>
              <a:rPr lang="en-US" sz="1600"/>
              <a:t>State </a:t>
            </a:r>
          </a:p>
          <a:p>
            <a:pPr marL="285750" indent="-285750">
              <a:spcBef>
                <a:spcPts val="500"/>
              </a:spcBef>
              <a:buFont typeface="Arial" panose="020B0604020202020204" pitchFamily="34" charset="0"/>
              <a:buChar char="•"/>
            </a:pPr>
            <a:r>
              <a:rPr lang="en-US" sz="1600"/>
              <a:t>City</a:t>
            </a:r>
          </a:p>
        </p:txBody>
      </p:sp>
      <p:cxnSp>
        <p:nvCxnSpPr>
          <p:cNvPr id="13" name="Straight Connector 12">
            <a:extLst>
              <a:ext uri="{FF2B5EF4-FFF2-40B4-BE49-F238E27FC236}">
                <a16:creationId xmlns:a16="http://schemas.microsoft.com/office/drawing/2014/main" id="{9AE23AB2-064B-E8CD-C935-5D83688A54DA}"/>
              </a:ext>
              <a:ext uri="{C183D7F6-B498-43B3-948B-1728B52AA6E4}">
                <adec:decorative xmlns:adec="http://schemas.microsoft.com/office/drawing/2017/decorative" val="1"/>
              </a:ext>
            </a:extLst>
          </p:cNvPr>
          <p:cNvCxnSpPr>
            <a:cxnSpLocks/>
          </p:cNvCxnSpPr>
          <p:nvPr/>
        </p:nvCxnSpPr>
        <p:spPr>
          <a:xfrm>
            <a:off x="548639" y="5139398"/>
            <a:ext cx="4458252" cy="0"/>
          </a:xfrm>
          <a:prstGeom prst="line">
            <a:avLst/>
          </a:prstGeom>
          <a:ln w="9525">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1E026D9-B53D-6A21-73F5-047F3111A09E}"/>
              </a:ext>
            </a:extLst>
          </p:cNvPr>
          <p:cNvSpPr txBox="1"/>
          <p:nvPr/>
        </p:nvSpPr>
        <p:spPr>
          <a:xfrm>
            <a:off x="895873" y="5350770"/>
            <a:ext cx="3763784" cy="1200650"/>
          </a:xfrm>
          <a:prstGeom prst="rect">
            <a:avLst/>
          </a:prstGeom>
          <a:noFill/>
        </p:spPr>
        <p:txBody>
          <a:bodyPr wrap="square" lIns="0" tIns="0" rIns="0" bIns="0"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1600" b="0" i="0" u="none" strike="noStrike" kern="1200" cap="none" spc="0" normalizeH="0" baseline="0" noProof="0">
                <a:ln>
                  <a:noFill/>
                </a:ln>
                <a:solidFill>
                  <a:srgbClr val="0278D4"/>
                </a:solidFill>
                <a:effectLst/>
                <a:uLnTx/>
                <a:uFillTx/>
                <a:latin typeface="Segoe UI"/>
                <a:ea typeface="Calibri" panose="020F0502020204030204" pitchFamily="34" charset="0"/>
                <a:cs typeface="Arial" panose="020B0604020202020204" pitchFamily="34" charset="0"/>
              </a:rPr>
              <a:t>Group Level Aggregates help improve transparency for which areas of an organization are adopting recommended practices with Microsoft 365</a:t>
            </a:r>
          </a:p>
        </p:txBody>
      </p:sp>
      <p:pic>
        <p:nvPicPr>
          <p:cNvPr id="4" name="Picture 3" descr="A screenshot of the Microsoft 365 admin center shows the following selection for &quot;Include data from:&quot; Finance &gt; Departments &gt; and a Search box">
            <a:extLst>
              <a:ext uri="{FF2B5EF4-FFF2-40B4-BE49-F238E27FC236}">
                <a16:creationId xmlns:a16="http://schemas.microsoft.com/office/drawing/2014/main" id="{4C1422A3-34BA-5E95-A7F1-FF0F77BAF046}"/>
              </a:ext>
            </a:extLst>
          </p:cNvPr>
          <p:cNvPicPr>
            <a:picLocks noChangeAspect="1"/>
          </p:cNvPicPr>
          <p:nvPr/>
        </p:nvPicPr>
        <p:blipFill rotWithShape="1">
          <a:blip r:embed="rId3"/>
          <a:srcRect r="28976"/>
          <a:stretch/>
        </p:blipFill>
        <p:spPr>
          <a:xfrm>
            <a:off x="5550194" y="1864281"/>
            <a:ext cx="6641806" cy="4631644"/>
          </a:xfrm>
          <a:prstGeom prst="rect">
            <a:avLst/>
          </a:prstGeom>
        </p:spPr>
      </p:pic>
    </p:spTree>
    <p:extLst>
      <p:ext uri="{BB962C8B-B14F-4D97-AF65-F5344CB8AC3E}">
        <p14:creationId xmlns:p14="http://schemas.microsoft.com/office/powerpoint/2010/main" val="223887638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6" name="Title 45"/>
          <p:cNvSpPr>
            <a:spLocks noGrp="1"/>
          </p:cNvSpPr>
          <p:nvPr>
            <p:ph type="title"/>
          </p:nvPr>
        </p:nvSpPr>
        <p:spPr/>
        <p:txBody>
          <a:bodyPr/>
          <a:lstStyle/>
          <a:p>
            <a:r>
              <a:rPr lang="en-US"/>
              <a:t>Community Spotlight</a:t>
            </a:r>
          </a:p>
        </p:txBody>
      </p:sp>
    </p:spTree>
    <p:extLst>
      <p:ext uri="{BB962C8B-B14F-4D97-AF65-F5344CB8AC3E}">
        <p14:creationId xmlns:p14="http://schemas.microsoft.com/office/powerpoint/2010/main" val="1400902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D054AA8-08A5-AA98-58C5-A690A932678C}"/>
              </a:ext>
            </a:extLst>
          </p:cNvPr>
          <p:cNvSpPr>
            <a:spLocks noGrp="1"/>
          </p:cNvSpPr>
          <p:nvPr>
            <p:ph type="title"/>
          </p:nvPr>
        </p:nvSpPr>
        <p:spPr>
          <a:xfrm>
            <a:off x="534193" y="573853"/>
            <a:ext cx="10605661" cy="553998"/>
          </a:xfrm>
        </p:spPr>
        <p:txBody>
          <a:bodyPr/>
          <a:lstStyle/>
          <a:p>
            <a:r>
              <a:rPr lang="en-US" sz="3600"/>
              <a:t>Microsoft 365 Champion community stories</a:t>
            </a:r>
          </a:p>
        </p:txBody>
      </p:sp>
      <p:sp>
        <p:nvSpPr>
          <p:cNvPr id="16" name="Text Placeholder 2">
            <a:extLst>
              <a:ext uri="{FF2B5EF4-FFF2-40B4-BE49-F238E27FC236}">
                <a16:creationId xmlns:a16="http://schemas.microsoft.com/office/drawing/2014/main" id="{6AAD0B54-16D9-6B69-6FDD-9BD061C4CC10}"/>
              </a:ext>
            </a:extLst>
          </p:cNvPr>
          <p:cNvSpPr>
            <a:spLocks noGrp="1"/>
          </p:cNvSpPr>
          <p:nvPr>
            <p:ph type="body" sz="quarter" idx="10"/>
          </p:nvPr>
        </p:nvSpPr>
        <p:spPr>
          <a:xfrm>
            <a:off x="584200" y="1582774"/>
            <a:ext cx="4162425" cy="3742563"/>
          </a:xfrm>
        </p:spPr>
        <p:txBody>
          <a:bodyPr/>
          <a:lstStyle/>
          <a:p>
            <a:r>
              <a:rPr lang="en-US"/>
              <a:t>We want to highlight your story in future community calls! This is your opportunity to share with other Champions in this community. Format can be live in the call or a pre-recorded video.</a:t>
            </a:r>
          </a:p>
          <a:p>
            <a:endParaRPr lang="en-US">
              <a:latin typeface="+mj-lt"/>
            </a:endParaRPr>
          </a:p>
          <a:p>
            <a:r>
              <a:rPr lang="en-US">
                <a:latin typeface="+mj-lt"/>
              </a:rPr>
              <a:t>We’d love to hear: </a:t>
            </a:r>
          </a:p>
          <a:p>
            <a:pPr marL="285750" indent="-285750">
              <a:buFont typeface="Arial" panose="020B0604020202020204" pitchFamily="34" charset="0"/>
              <a:buChar char="•"/>
            </a:pPr>
            <a:r>
              <a:rPr lang="en-US"/>
              <a:t>How you/your organization implemented Microsoft technologies</a:t>
            </a:r>
          </a:p>
          <a:p>
            <a:pPr marL="285750" indent="-285750">
              <a:buFont typeface="Arial" panose="020B0604020202020204" pitchFamily="34" charset="0"/>
              <a:buChar char="•"/>
            </a:pPr>
            <a:r>
              <a:rPr lang="en-US"/>
              <a:t>How you lead adoption and change management in your organization</a:t>
            </a:r>
          </a:p>
          <a:p>
            <a:pPr marL="285750" indent="-285750">
              <a:buFont typeface="Arial" panose="020B0604020202020204" pitchFamily="34" charset="0"/>
              <a:buChar char="•"/>
            </a:pPr>
            <a:r>
              <a:rPr lang="en-US"/>
              <a:t>How a Microsoft product improved your life or work culture</a:t>
            </a:r>
          </a:p>
          <a:p>
            <a:pPr marL="285750" indent="-285750">
              <a:buFont typeface="Arial" panose="020B0604020202020204" pitchFamily="34" charset="0"/>
              <a:buChar char="•"/>
            </a:pPr>
            <a:r>
              <a:rPr lang="en-US"/>
              <a:t>Or more!</a:t>
            </a:r>
          </a:p>
        </p:txBody>
      </p:sp>
      <p:pic>
        <p:nvPicPr>
          <p:cNvPr id="10" name="Picture Placeholder 9" descr="Graphical user interface&#10;&#10;Description automatically generated with low confidence">
            <a:extLst>
              <a:ext uri="{FF2B5EF4-FFF2-40B4-BE49-F238E27FC236}">
                <a16:creationId xmlns:a16="http://schemas.microsoft.com/office/drawing/2014/main" id="{FEC07C5E-51F1-29AD-4AAA-13E6C343C44B}"/>
              </a:ext>
            </a:extLst>
          </p:cNvPr>
          <p:cNvPicPr>
            <a:picLocks noGrp="1" noChangeAspect="1"/>
          </p:cNvPicPr>
          <p:nvPr>
            <p:ph type="pic" sz="quarter" idx="11"/>
          </p:nvPr>
        </p:nvPicPr>
        <p:blipFill rotWithShape="1">
          <a:blip r:embed="rId3"/>
          <a:srcRect t="6746" b="51275"/>
          <a:stretch/>
        </p:blipFill>
        <p:spPr>
          <a:xfrm>
            <a:off x="5334000" y="1582774"/>
            <a:ext cx="6858000" cy="3327888"/>
          </a:xfrm>
        </p:spPr>
      </p:pic>
      <p:sp>
        <p:nvSpPr>
          <p:cNvPr id="2" name="TextBox 1">
            <a:extLst>
              <a:ext uri="{FF2B5EF4-FFF2-40B4-BE49-F238E27FC236}">
                <a16:creationId xmlns:a16="http://schemas.microsoft.com/office/drawing/2014/main" id="{5FF2DDCB-BD54-9F36-8D5D-86BEF6134763}"/>
              </a:ext>
            </a:extLst>
          </p:cNvPr>
          <p:cNvSpPr txBox="1"/>
          <p:nvPr/>
        </p:nvSpPr>
        <p:spPr>
          <a:xfrm>
            <a:off x="584200" y="5820508"/>
            <a:ext cx="10555654" cy="786911"/>
          </a:xfrm>
          <a:prstGeom prst="rect">
            <a:avLst/>
          </a:prstGeom>
          <a:noFill/>
        </p:spPr>
        <p:txBody>
          <a:bodyPr wrap="square" lIns="0" tIns="0" rIns="0" bIns="0"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Sign up at </a:t>
            </a:r>
            <a:r>
              <a:rPr kumimoji="0" lang="en-US"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hlinkClick r:id="rId4"/>
              </a:rPr>
              <a:t>aka.ms/</a:t>
            </a:r>
            <a:r>
              <a:rPr kumimoji="0" lang="en-US" sz="20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hlinkClick r:id="rId4"/>
              </a:rPr>
              <a:t>C</a:t>
            </a:r>
            <a:r>
              <a:rPr kumimoji="0" lang="en-US" sz="20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hlinkClick r:id="rId5"/>
              </a:rPr>
              <a:t>ommunitySpotlight</a:t>
            </a:r>
            <a:r>
              <a:rPr kumimoji="0" lang="en-US"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to share your experience!</a:t>
            </a:r>
          </a:p>
        </p:txBody>
      </p:sp>
    </p:spTree>
    <p:extLst>
      <p:ext uri="{BB962C8B-B14F-4D97-AF65-F5344CB8AC3E}">
        <p14:creationId xmlns:p14="http://schemas.microsoft.com/office/powerpoint/2010/main" val="371507657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A630E-DC84-6241-1EA6-FBC794FC6DFF}"/>
              </a:ext>
            </a:extLst>
          </p:cNvPr>
          <p:cNvSpPr>
            <a:spLocks noGrp="1"/>
          </p:cNvSpPr>
          <p:nvPr>
            <p:ph type="title"/>
          </p:nvPr>
        </p:nvSpPr>
        <p:spPr>
          <a:xfrm>
            <a:off x="584200" y="484094"/>
            <a:ext cx="4897803" cy="1172629"/>
          </a:xfrm>
        </p:spPr>
        <p:txBody>
          <a:bodyPr/>
          <a:lstStyle/>
          <a:p>
            <a:r>
              <a:rPr lang="en-US" sz="3600"/>
              <a:t>Community Spotlight:</a:t>
            </a:r>
          </a:p>
        </p:txBody>
      </p:sp>
      <p:sp>
        <p:nvSpPr>
          <p:cNvPr id="3" name="Text Placeholder 2">
            <a:extLst>
              <a:ext uri="{FF2B5EF4-FFF2-40B4-BE49-F238E27FC236}">
                <a16:creationId xmlns:a16="http://schemas.microsoft.com/office/drawing/2014/main" id="{4948BB2E-62F8-6011-BC60-4AAF9CD22CD0}"/>
              </a:ext>
            </a:extLst>
          </p:cNvPr>
          <p:cNvSpPr>
            <a:spLocks noGrp="1"/>
          </p:cNvSpPr>
          <p:nvPr>
            <p:ph type="body" sz="quarter" idx="4294967295"/>
          </p:nvPr>
        </p:nvSpPr>
        <p:spPr>
          <a:xfrm>
            <a:off x="584201" y="1781419"/>
            <a:ext cx="4458187" cy="2813078"/>
          </a:xfrm>
        </p:spPr>
        <p:txBody>
          <a:bodyPr/>
          <a:lstStyle/>
          <a:p>
            <a:pPr marL="0" marR="0" indent="0">
              <a:spcBef>
                <a:spcPts val="0"/>
              </a:spcBef>
              <a:spcAft>
                <a:spcPts val="0"/>
              </a:spcAft>
              <a:buNone/>
            </a:pPr>
            <a:r>
              <a:rPr lang="en-US" sz="2800">
                <a:latin typeface="+mj-lt"/>
              </a:rPr>
              <a:t>Kathy Pepe </a:t>
            </a:r>
          </a:p>
          <a:p>
            <a:pPr marL="0" marR="0" indent="0">
              <a:spcBef>
                <a:spcPts val="0"/>
              </a:spcBef>
              <a:spcAft>
                <a:spcPts val="0"/>
              </a:spcAft>
              <a:buNone/>
            </a:pPr>
            <a:endParaRPr lang="en-US" sz="1800"/>
          </a:p>
          <a:p>
            <a:pPr marL="0" marR="0" indent="0">
              <a:spcBef>
                <a:spcPts val="0"/>
              </a:spcBef>
              <a:spcAft>
                <a:spcPts val="0"/>
              </a:spcAft>
              <a:buNone/>
            </a:pPr>
            <a:r>
              <a:rPr lang="en-US" sz="1800"/>
              <a:t>Role: Program Manager</a:t>
            </a:r>
          </a:p>
          <a:p>
            <a:pPr marL="0" marR="0" indent="0">
              <a:spcBef>
                <a:spcPts val="0"/>
              </a:spcBef>
              <a:spcAft>
                <a:spcPts val="0"/>
              </a:spcAft>
              <a:buNone/>
            </a:pPr>
            <a:endParaRPr lang="en-US" sz="1800"/>
          </a:p>
          <a:p>
            <a:pPr marL="0" indent="0">
              <a:buNone/>
            </a:pPr>
            <a:r>
              <a:rPr lang="en-US" sz="1800"/>
              <a:t>Company: Dell Technologies Services, 133K employees</a:t>
            </a:r>
          </a:p>
          <a:p>
            <a:pPr marL="0" indent="0">
              <a:buNone/>
            </a:pPr>
            <a:endParaRPr lang="en-US" sz="1800"/>
          </a:p>
          <a:p>
            <a:pPr marL="0" indent="0">
              <a:buNone/>
            </a:pPr>
            <a:r>
              <a:rPr lang="en-US" sz="1800"/>
              <a:t>Fun fact: As a native Texan, I rode horses before I could walk!</a:t>
            </a:r>
            <a:endParaRPr lang="en-CA" sz="1800"/>
          </a:p>
        </p:txBody>
      </p:sp>
      <p:pic>
        <p:nvPicPr>
          <p:cNvPr id="5" name="Picture 4" descr="A person wearing glasses and a purple shirt&#10;&#10;Description automatically generated with low confidence">
            <a:extLst>
              <a:ext uri="{FF2B5EF4-FFF2-40B4-BE49-F238E27FC236}">
                <a16:creationId xmlns:a16="http://schemas.microsoft.com/office/drawing/2014/main" id="{6CBE9B8A-244B-3BFB-E818-7E7CB9D6A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379377" y="857250"/>
            <a:ext cx="6858000" cy="5143500"/>
          </a:xfrm>
          <a:prstGeom prst="rect">
            <a:avLst/>
          </a:prstGeom>
        </p:spPr>
      </p:pic>
    </p:spTree>
    <p:extLst>
      <p:ext uri="{BB962C8B-B14F-4D97-AF65-F5344CB8AC3E}">
        <p14:creationId xmlns:p14="http://schemas.microsoft.com/office/powerpoint/2010/main" val="82551820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8085A11-B108-024E-8018-DC075E2BF9FD}"/>
              </a:ext>
            </a:extLst>
          </p:cNvPr>
          <p:cNvSpPr>
            <a:spLocks noGrp="1"/>
          </p:cNvSpPr>
          <p:nvPr>
            <p:ph type="title"/>
          </p:nvPr>
        </p:nvSpPr>
        <p:spPr>
          <a:xfrm>
            <a:off x="584200" y="2271656"/>
            <a:ext cx="7694038" cy="720197"/>
          </a:xfrm>
        </p:spPr>
        <p:txBody>
          <a:bodyPr/>
          <a:lstStyle/>
          <a:p>
            <a:r>
              <a:rPr lang="en-US" sz="2800">
                <a:latin typeface="Segoe UI Semibold"/>
                <a:cs typeface="Segoe UI Semibold"/>
              </a:rPr>
              <a:t>Microsoft 365 Champion Community</a:t>
            </a:r>
            <a:br>
              <a:rPr lang="en-US" sz="2800">
                <a:latin typeface="Segoe UI Semibold" panose="020B0702040204020203" pitchFamily="34" charset="0"/>
                <a:cs typeface="Segoe UI Semibold" panose="020B0702040204020203" pitchFamily="34" charset="0"/>
              </a:rPr>
            </a:br>
            <a:r>
              <a:rPr lang="en-US" sz="2400" i="1">
                <a:latin typeface="Segoe UI Semibold"/>
                <a:cs typeface="Segoe UI Semibold"/>
              </a:rPr>
              <a:t>May 2023 Monthly Call</a:t>
            </a:r>
            <a:endParaRPr lang="en-US" sz="2800" i="1">
              <a:latin typeface="Segoe UI Semibold"/>
              <a:cs typeface="Segoe UI Semibold"/>
            </a:endParaRPr>
          </a:p>
        </p:txBody>
      </p:sp>
      <p:sp>
        <p:nvSpPr>
          <p:cNvPr id="12" name="Text Placeholder 11">
            <a:extLst>
              <a:ext uri="{FF2B5EF4-FFF2-40B4-BE49-F238E27FC236}">
                <a16:creationId xmlns:a16="http://schemas.microsoft.com/office/drawing/2014/main" id="{EA510442-02E8-5741-BC0C-68D2CE17BBBC}"/>
              </a:ext>
            </a:extLst>
          </p:cNvPr>
          <p:cNvSpPr>
            <a:spLocks noGrp="1"/>
          </p:cNvSpPr>
          <p:nvPr>
            <p:ph type="body" sz="quarter" idx="12"/>
          </p:nvPr>
        </p:nvSpPr>
        <p:spPr>
          <a:xfrm>
            <a:off x="584200" y="3336758"/>
            <a:ext cx="5511800" cy="443198"/>
          </a:xfrm>
        </p:spPr>
        <p:txBody>
          <a:bodyPr/>
          <a:lstStyle/>
          <a:p>
            <a:r>
              <a:rPr lang="en-US">
                <a:latin typeface="Segoe UI" panose="020B0502040204020203" pitchFamily="34" charset="0"/>
              </a:rPr>
              <a:t>Microsoft Teams </a:t>
            </a:r>
            <a:r>
              <a:rPr lang="en-US" b="1">
                <a:latin typeface="Segoe UI" panose="020B0502040204020203" pitchFamily="34" charset="0"/>
              </a:rPr>
              <a:t>Customer Advocacy Group</a:t>
            </a:r>
            <a:br>
              <a:rPr lang="en-US">
                <a:latin typeface="Segoe UI" panose="020B0502040204020203" pitchFamily="34" charset="0"/>
              </a:rPr>
            </a:br>
            <a:r>
              <a:rPr lang="en-US">
                <a:latin typeface="Segoe UI" panose="020B0502040204020203" pitchFamily="34" charset="0"/>
              </a:rPr>
              <a:t>Karuana Gatimu, Tiffany Lee, Jessie Hwang</a:t>
            </a:r>
          </a:p>
        </p:txBody>
      </p:sp>
    </p:spTree>
    <p:extLst>
      <p:ext uri="{BB962C8B-B14F-4D97-AF65-F5344CB8AC3E}">
        <p14:creationId xmlns:p14="http://schemas.microsoft.com/office/powerpoint/2010/main" val="35198973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itle 91">
            <a:extLst>
              <a:ext uri="{FF2B5EF4-FFF2-40B4-BE49-F238E27FC236}">
                <a16:creationId xmlns:a16="http://schemas.microsoft.com/office/drawing/2014/main" id="{9163870B-8956-4C48-A20D-8E79A7F05A0E}"/>
              </a:ext>
            </a:extLst>
          </p:cNvPr>
          <p:cNvSpPr>
            <a:spLocks noGrp="1"/>
          </p:cNvSpPr>
          <p:nvPr>
            <p:ph type="title"/>
          </p:nvPr>
        </p:nvSpPr>
        <p:spPr>
          <a:xfrm>
            <a:off x="381000" y="304800"/>
            <a:ext cx="11430000" cy="517064"/>
          </a:xfrm>
        </p:spPr>
        <p:txBody>
          <a:bodyPr/>
          <a:lstStyle/>
          <a:p>
            <a:r>
              <a:rPr lang="en-US"/>
              <a:t>Digital Fluency: </a:t>
            </a:r>
            <a:r>
              <a:rPr lang="en-US">
                <a:hlinkClick r:id="" action="ppaction://noaction"/>
              </a:rPr>
              <a:t>Automation Learning Path</a:t>
            </a:r>
            <a:endParaRPr lang="en-US"/>
          </a:p>
        </p:txBody>
      </p:sp>
      <p:sp>
        <p:nvSpPr>
          <p:cNvPr id="93" name="Subtitle 92">
            <a:extLst>
              <a:ext uri="{FF2B5EF4-FFF2-40B4-BE49-F238E27FC236}">
                <a16:creationId xmlns:a16="http://schemas.microsoft.com/office/drawing/2014/main" id="{08F0A5D8-CE01-476A-9F17-3F2B1C5833EA}"/>
              </a:ext>
            </a:extLst>
          </p:cNvPr>
          <p:cNvSpPr>
            <a:spLocks noGrp="1"/>
          </p:cNvSpPr>
          <p:nvPr>
            <p:ph type="subTitle" idx="1"/>
          </p:nvPr>
        </p:nvSpPr>
        <p:spPr>
          <a:xfrm>
            <a:off x="381000" y="855741"/>
            <a:ext cx="11430000" cy="287259"/>
          </a:xfrm>
        </p:spPr>
        <p:txBody>
          <a:bodyPr/>
          <a:lstStyle/>
          <a:p>
            <a:r>
              <a:rPr lang="en-US"/>
              <a:t>Creation of tiered learning paths to increase capability awareness and support Citizen Developers</a:t>
            </a:r>
          </a:p>
        </p:txBody>
      </p:sp>
      <p:cxnSp>
        <p:nvCxnSpPr>
          <p:cNvPr id="48" name="Straight Arrow Connector 47">
            <a:extLst>
              <a:ext uri="{FF2B5EF4-FFF2-40B4-BE49-F238E27FC236}">
                <a16:creationId xmlns:a16="http://schemas.microsoft.com/office/drawing/2014/main" id="{DF548F02-7763-43B9-9096-1C223CE80360}"/>
              </a:ext>
            </a:extLst>
          </p:cNvPr>
          <p:cNvCxnSpPr>
            <a:cxnSpLocks/>
          </p:cNvCxnSpPr>
          <p:nvPr/>
        </p:nvCxnSpPr>
        <p:spPr>
          <a:xfrm flipH="1" flipV="1">
            <a:off x="1413050" y="5695928"/>
            <a:ext cx="5698401" cy="37163"/>
          </a:xfrm>
          <a:prstGeom prst="straightConnector1">
            <a:avLst/>
          </a:prstGeom>
          <a:ln w="38100">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13CD554-95C7-4B52-BBA5-C00CD73AA1EA}"/>
              </a:ext>
            </a:extLst>
          </p:cNvPr>
          <p:cNvCxnSpPr>
            <a:cxnSpLocks/>
          </p:cNvCxnSpPr>
          <p:nvPr/>
        </p:nvCxnSpPr>
        <p:spPr>
          <a:xfrm flipH="1">
            <a:off x="2152508" y="4127312"/>
            <a:ext cx="4958945" cy="0"/>
          </a:xfrm>
          <a:prstGeom prst="straightConnector1">
            <a:avLst/>
          </a:prstGeom>
          <a:ln w="38100">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82A5EE7F-19B3-433D-A776-DBAD7DEC7A64}"/>
              </a:ext>
            </a:extLst>
          </p:cNvPr>
          <p:cNvCxnSpPr>
            <a:cxnSpLocks/>
          </p:cNvCxnSpPr>
          <p:nvPr/>
        </p:nvCxnSpPr>
        <p:spPr>
          <a:xfrm flipH="1">
            <a:off x="2929126" y="2711765"/>
            <a:ext cx="4160212" cy="39713"/>
          </a:xfrm>
          <a:prstGeom prst="straightConnector1">
            <a:avLst/>
          </a:prstGeom>
          <a:ln w="38100">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37" name="Subtitle 2">
            <a:extLst>
              <a:ext uri="{FF2B5EF4-FFF2-40B4-BE49-F238E27FC236}">
                <a16:creationId xmlns:a16="http://schemas.microsoft.com/office/drawing/2014/main" id="{C4CC122B-7266-BF48-B227-DF79E5DD69B4}"/>
              </a:ext>
            </a:extLst>
          </p:cNvPr>
          <p:cNvSpPr txBox="1">
            <a:spLocks/>
          </p:cNvSpPr>
          <p:nvPr/>
        </p:nvSpPr>
        <p:spPr>
          <a:xfrm>
            <a:off x="7266963" y="5497312"/>
            <a:ext cx="4716425" cy="900792"/>
          </a:xfrm>
          <a:prstGeom prst="rect">
            <a:avLst/>
          </a:prstGeom>
        </p:spPr>
        <p:txBody>
          <a:bodyPr vert="horz" wrap="square" lIns="108745" tIns="54372" rIns="108745" bIns="54372"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450145" rtl="0" eaLnBrk="1" fontAlgn="auto" latinLnBrk="0" hangingPunct="1">
              <a:lnSpc>
                <a:spcPts val="1751"/>
              </a:lnSpc>
              <a:spcBef>
                <a:spcPct val="20000"/>
              </a:spcBef>
              <a:spcAft>
                <a:spcPts val="0"/>
              </a:spcAft>
              <a:buClrTx/>
              <a:buSzTx/>
              <a:buFont typeface="Arial"/>
              <a:buNone/>
              <a:tabLst/>
              <a:defRPr/>
            </a:pPr>
            <a:r>
              <a:rPr kumimoji="0" lang="en-US" sz="1600" b="0" i="0" u="none" strike="noStrike" kern="1200" cap="none" spc="0" normalizeH="0" baseline="0" noProof="0">
                <a:ln>
                  <a:noFill/>
                </a:ln>
                <a:solidFill>
                  <a:srgbClr val="444444"/>
                </a:solidFill>
                <a:effectLst/>
                <a:uLnTx/>
                <a:uFillTx/>
                <a:latin typeface="Arial"/>
                <a:ea typeface="Open Sans Light" panose="020B0306030504020204" pitchFamily="34" charset="0"/>
                <a:cs typeface="Open Sans Light" panose="020B0306030504020204" pitchFamily="34" charset="0"/>
              </a:rPr>
              <a:t>Overview of tools, capabilities with demos</a:t>
            </a:r>
          </a:p>
          <a:p>
            <a:pPr marL="0" marR="0" lvl="0" indent="0" algn="l" defTabSz="1450145" rtl="0" eaLnBrk="1" fontAlgn="auto" latinLnBrk="0" hangingPunct="1">
              <a:lnSpc>
                <a:spcPts val="1751"/>
              </a:lnSpc>
              <a:spcBef>
                <a:spcPct val="20000"/>
              </a:spcBef>
              <a:spcAft>
                <a:spcPts val="0"/>
              </a:spcAft>
              <a:buClrTx/>
              <a:buSzTx/>
              <a:buFont typeface="Arial"/>
              <a:buNone/>
              <a:tabLst/>
              <a:defRPr/>
            </a:pPr>
            <a:r>
              <a:rPr kumimoji="0" lang="en-US" sz="1600" b="0" i="0" u="none" strike="noStrike" kern="1200" cap="none" spc="0" normalizeH="0" baseline="0" noProof="0">
                <a:ln>
                  <a:noFill/>
                </a:ln>
                <a:solidFill>
                  <a:srgbClr val="444444"/>
                </a:solidFill>
                <a:effectLst/>
                <a:uLnTx/>
                <a:uFillTx/>
                <a:latin typeface="Arial"/>
                <a:ea typeface="Open Sans Light" panose="020B0306030504020204" pitchFamily="34" charset="0"/>
                <a:cs typeface="Open Sans Light" panose="020B0306030504020204" pitchFamily="34" charset="0"/>
              </a:rPr>
              <a:t>(~90 mins)</a:t>
            </a:r>
          </a:p>
          <a:p>
            <a:pPr marL="0" marR="0" lvl="0" indent="0" algn="l" defTabSz="1450145" rtl="0" eaLnBrk="1" fontAlgn="auto" latinLnBrk="0" hangingPunct="1">
              <a:lnSpc>
                <a:spcPts val="1751"/>
              </a:lnSpc>
              <a:spcBef>
                <a:spcPct val="20000"/>
              </a:spcBef>
              <a:spcAft>
                <a:spcPts val="0"/>
              </a:spcAft>
              <a:buClrTx/>
              <a:buSzTx/>
              <a:buFont typeface="Arial"/>
              <a:buNone/>
              <a:tabLst/>
              <a:defRPr/>
            </a:pPr>
            <a:r>
              <a:rPr kumimoji="0" lang="en-US" sz="1600" b="0" i="1" u="none" strike="noStrike" kern="1200" cap="none" spc="0" normalizeH="0" baseline="0" noProof="0">
                <a:ln>
                  <a:noFill/>
                </a:ln>
                <a:solidFill>
                  <a:srgbClr val="444444"/>
                </a:solidFill>
                <a:effectLst/>
                <a:uLnTx/>
                <a:uFillTx/>
                <a:latin typeface="Arial"/>
                <a:ea typeface="Open Sans Light" panose="020B0306030504020204" pitchFamily="34" charset="0"/>
                <a:cs typeface="Open Sans Light" panose="020B0306030504020204" pitchFamily="34" charset="0"/>
              </a:rPr>
              <a:t>Target 95% course completion for Org</a:t>
            </a:r>
            <a:endParaRPr kumimoji="0" lang="en-US" sz="1600" b="0" i="1" u="none" strike="noStrike" kern="1200" cap="none" spc="0" normalizeH="0" baseline="0" noProof="0">
              <a:ln>
                <a:noFill/>
              </a:ln>
              <a:solidFill>
                <a:srgbClr val="FF0000"/>
              </a:solidFill>
              <a:effectLst/>
              <a:uLnTx/>
              <a:uFillTx/>
              <a:latin typeface="Arial"/>
              <a:ea typeface="Open Sans Light" panose="020B0306030504020204" pitchFamily="34" charset="0"/>
              <a:cs typeface="Open Sans Light" panose="020B0306030504020204" pitchFamily="34" charset="0"/>
            </a:endParaRPr>
          </a:p>
        </p:txBody>
      </p:sp>
      <p:sp>
        <p:nvSpPr>
          <p:cNvPr id="45" name="Subtitle 2">
            <a:extLst>
              <a:ext uri="{FF2B5EF4-FFF2-40B4-BE49-F238E27FC236}">
                <a16:creationId xmlns:a16="http://schemas.microsoft.com/office/drawing/2014/main" id="{4B98051A-73D5-4134-9049-712992B7BD46}"/>
              </a:ext>
            </a:extLst>
          </p:cNvPr>
          <p:cNvSpPr txBox="1">
            <a:spLocks/>
          </p:cNvSpPr>
          <p:nvPr/>
        </p:nvSpPr>
        <p:spPr>
          <a:xfrm>
            <a:off x="7232739" y="3986608"/>
            <a:ext cx="4483581" cy="620715"/>
          </a:xfrm>
          <a:prstGeom prst="rect">
            <a:avLst/>
          </a:prstGeom>
        </p:spPr>
        <p:txBody>
          <a:bodyPr vert="horz" wrap="square" lIns="108745" tIns="54372" rIns="108745" bIns="54372"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450145" rtl="0" eaLnBrk="1" fontAlgn="auto" latinLnBrk="0" hangingPunct="1">
              <a:lnSpc>
                <a:spcPts val="1751"/>
              </a:lnSpc>
              <a:spcBef>
                <a:spcPct val="20000"/>
              </a:spcBef>
              <a:spcAft>
                <a:spcPts val="0"/>
              </a:spcAft>
              <a:buClrTx/>
              <a:buSzTx/>
              <a:buFont typeface="Arial"/>
              <a:buNone/>
              <a:tabLst/>
              <a:defRPr/>
            </a:pPr>
            <a:r>
              <a:rPr kumimoji="0" lang="en-US" sz="1600" b="0" i="0" u="none" strike="noStrike" kern="1200" cap="none" spc="0" normalizeH="0" baseline="0" noProof="0">
                <a:ln>
                  <a:noFill/>
                </a:ln>
                <a:solidFill>
                  <a:srgbClr val="444444"/>
                </a:solidFill>
                <a:effectLst/>
                <a:uLnTx/>
                <a:uFillTx/>
                <a:latin typeface="Arial"/>
                <a:ea typeface="Open Sans Light" panose="020B0306030504020204" pitchFamily="34" charset="0"/>
                <a:cs typeface="Open Sans Light" panose="020B0306030504020204" pitchFamily="34" charset="0"/>
              </a:rPr>
              <a:t>Getting started with specific tools</a:t>
            </a:r>
          </a:p>
          <a:p>
            <a:pPr marL="0" marR="0" lvl="0" indent="0" algn="l" defTabSz="1450145" rtl="0" eaLnBrk="1" fontAlgn="auto" latinLnBrk="0" hangingPunct="1">
              <a:lnSpc>
                <a:spcPts val="1751"/>
              </a:lnSpc>
              <a:spcBef>
                <a:spcPct val="20000"/>
              </a:spcBef>
              <a:spcAft>
                <a:spcPts val="0"/>
              </a:spcAft>
              <a:buClrTx/>
              <a:buSzTx/>
              <a:buFont typeface="Arial"/>
              <a:buNone/>
              <a:tabLst/>
              <a:defRPr/>
            </a:pPr>
            <a:r>
              <a:rPr kumimoji="0" lang="en-US" sz="1600" b="0" i="0" u="none" strike="noStrike" kern="1200" cap="none" spc="0" normalizeH="0" baseline="0" noProof="0">
                <a:ln>
                  <a:noFill/>
                </a:ln>
                <a:solidFill>
                  <a:srgbClr val="444444"/>
                </a:solidFill>
                <a:effectLst/>
                <a:uLnTx/>
                <a:uFillTx/>
                <a:latin typeface="Arial"/>
                <a:ea typeface="Open Sans Light" panose="020B0306030504020204" pitchFamily="34" charset="0"/>
                <a:cs typeface="Open Sans Light" panose="020B0306030504020204" pitchFamily="34" charset="0"/>
              </a:rPr>
              <a:t>(~2-6 hours)</a:t>
            </a:r>
          </a:p>
        </p:txBody>
      </p:sp>
      <p:sp>
        <p:nvSpPr>
          <p:cNvPr id="47" name="Subtitle 2">
            <a:extLst>
              <a:ext uri="{FF2B5EF4-FFF2-40B4-BE49-F238E27FC236}">
                <a16:creationId xmlns:a16="http://schemas.microsoft.com/office/drawing/2014/main" id="{4588BB27-DCA1-4CE3-9811-F9FFBC1CD4C0}"/>
              </a:ext>
            </a:extLst>
          </p:cNvPr>
          <p:cNvSpPr txBox="1">
            <a:spLocks/>
          </p:cNvSpPr>
          <p:nvPr/>
        </p:nvSpPr>
        <p:spPr>
          <a:xfrm>
            <a:off x="7197835" y="2561678"/>
            <a:ext cx="4854685" cy="620715"/>
          </a:xfrm>
          <a:prstGeom prst="rect">
            <a:avLst/>
          </a:prstGeom>
        </p:spPr>
        <p:txBody>
          <a:bodyPr vert="horz" wrap="square" lIns="108745" tIns="54372" rIns="108745" bIns="54372"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450145" rtl="0" eaLnBrk="1" fontAlgn="auto" latinLnBrk="0" hangingPunct="1">
              <a:lnSpc>
                <a:spcPts val="1751"/>
              </a:lnSpc>
              <a:spcBef>
                <a:spcPct val="20000"/>
              </a:spcBef>
              <a:spcAft>
                <a:spcPts val="0"/>
              </a:spcAft>
              <a:buClrTx/>
              <a:buSzTx/>
              <a:buFont typeface="Arial"/>
              <a:buNone/>
              <a:tabLst/>
              <a:defRPr/>
            </a:pPr>
            <a:r>
              <a:rPr kumimoji="0" lang="en-US" sz="1600" b="0" i="0" u="none" strike="noStrike" kern="1200" cap="none" spc="0" normalizeH="0" baseline="0" noProof="0">
                <a:ln>
                  <a:noFill/>
                </a:ln>
                <a:solidFill>
                  <a:srgbClr val="444444"/>
                </a:solidFill>
                <a:effectLst/>
                <a:uLnTx/>
                <a:uFillTx/>
                <a:latin typeface="Arial"/>
                <a:ea typeface="Open Sans Light" panose="020B0306030504020204" pitchFamily="34" charset="0"/>
                <a:cs typeface="Open Sans Light" panose="020B0306030504020204" pitchFamily="34" charset="0"/>
                <a:hlinkClick r:id="" action="ppaction://noaction"/>
              </a:rPr>
              <a:t>Industry certification </a:t>
            </a:r>
            <a:r>
              <a:rPr kumimoji="0" lang="en-US" sz="1600" b="0" i="0" u="none" strike="noStrike" kern="1200" cap="none" spc="0" normalizeH="0" baseline="0" noProof="0">
                <a:ln>
                  <a:noFill/>
                </a:ln>
                <a:solidFill>
                  <a:srgbClr val="444444"/>
                </a:solidFill>
                <a:effectLst/>
                <a:uLnTx/>
                <a:uFillTx/>
                <a:latin typeface="Arial"/>
                <a:ea typeface="Open Sans Light" panose="020B0306030504020204" pitchFamily="34" charset="0"/>
                <a:cs typeface="Open Sans Light" panose="020B0306030504020204" pitchFamily="34" charset="0"/>
              </a:rPr>
              <a:t>  </a:t>
            </a:r>
          </a:p>
          <a:p>
            <a:pPr marL="0" marR="0" lvl="0" indent="0" algn="l" defTabSz="1450145" rtl="0" eaLnBrk="1" fontAlgn="auto" latinLnBrk="0" hangingPunct="1">
              <a:lnSpc>
                <a:spcPts val="1751"/>
              </a:lnSpc>
              <a:spcBef>
                <a:spcPct val="20000"/>
              </a:spcBef>
              <a:spcAft>
                <a:spcPts val="0"/>
              </a:spcAft>
              <a:buClrTx/>
              <a:buSzTx/>
              <a:buFont typeface="Arial"/>
              <a:buNone/>
              <a:tabLst/>
              <a:defRPr/>
            </a:pPr>
            <a:r>
              <a:rPr kumimoji="0" lang="en-US" sz="1600" b="0" i="0" u="none" strike="noStrike" kern="1200" cap="none" spc="0" normalizeH="0" baseline="0" noProof="0">
                <a:ln>
                  <a:noFill/>
                </a:ln>
                <a:solidFill>
                  <a:srgbClr val="444444"/>
                </a:solidFill>
                <a:effectLst/>
                <a:uLnTx/>
                <a:uFillTx/>
                <a:latin typeface="Arial"/>
                <a:ea typeface="Open Sans Light" panose="020B0306030504020204" pitchFamily="34" charset="0"/>
                <a:cs typeface="Open Sans Light" panose="020B0306030504020204" pitchFamily="34" charset="0"/>
              </a:rPr>
              <a:t>(~4-200 hours)</a:t>
            </a:r>
          </a:p>
        </p:txBody>
      </p:sp>
      <p:sp>
        <p:nvSpPr>
          <p:cNvPr id="23" name="TextBox 22">
            <a:extLst>
              <a:ext uri="{FF2B5EF4-FFF2-40B4-BE49-F238E27FC236}">
                <a16:creationId xmlns:a16="http://schemas.microsoft.com/office/drawing/2014/main" id="{50F27A37-9977-4AF5-A686-A97B787E8CCC}"/>
              </a:ext>
            </a:extLst>
          </p:cNvPr>
          <p:cNvSpPr txBox="1"/>
          <p:nvPr/>
        </p:nvSpPr>
        <p:spPr>
          <a:xfrm>
            <a:off x="438611" y="5497312"/>
            <a:ext cx="873637" cy="369332"/>
          </a:xfrm>
          <a:prstGeom prst="rect">
            <a:avLst/>
          </a:prstGeom>
          <a:noFill/>
        </p:spPr>
        <p:txBody>
          <a:bodyPr wrap="non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lumMod val="65000"/>
                  </a:srgbClr>
                </a:solidFill>
                <a:effectLst/>
                <a:uLnTx/>
                <a:uFillTx/>
                <a:latin typeface="Arial"/>
                <a:ea typeface="+mn-ea"/>
                <a:cs typeface="+mn-cs"/>
              </a:rPr>
              <a:t>100% </a:t>
            </a:r>
          </a:p>
        </p:txBody>
      </p:sp>
      <p:sp>
        <p:nvSpPr>
          <p:cNvPr id="50" name="TextBox 49">
            <a:extLst>
              <a:ext uri="{FF2B5EF4-FFF2-40B4-BE49-F238E27FC236}">
                <a16:creationId xmlns:a16="http://schemas.microsoft.com/office/drawing/2014/main" id="{B1660464-2D28-4D64-9B79-F4A4DC1DD6DB}"/>
              </a:ext>
            </a:extLst>
          </p:cNvPr>
          <p:cNvSpPr txBox="1"/>
          <p:nvPr/>
        </p:nvSpPr>
        <p:spPr>
          <a:xfrm>
            <a:off x="1283660" y="3918165"/>
            <a:ext cx="702115" cy="369332"/>
          </a:xfrm>
          <a:prstGeom prst="rect">
            <a:avLst/>
          </a:prstGeom>
          <a:noFill/>
        </p:spPr>
        <p:txBody>
          <a:bodyPr wrap="non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lumMod val="65000"/>
                  </a:srgbClr>
                </a:solidFill>
                <a:effectLst/>
                <a:uLnTx/>
                <a:uFillTx/>
                <a:latin typeface="Arial"/>
                <a:ea typeface="+mn-ea"/>
                <a:cs typeface="+mn-cs"/>
              </a:rPr>
              <a:t>10% </a:t>
            </a:r>
          </a:p>
        </p:txBody>
      </p:sp>
      <p:sp>
        <p:nvSpPr>
          <p:cNvPr id="54" name="TextBox 53">
            <a:extLst>
              <a:ext uri="{FF2B5EF4-FFF2-40B4-BE49-F238E27FC236}">
                <a16:creationId xmlns:a16="http://schemas.microsoft.com/office/drawing/2014/main" id="{5A2047FA-6E1E-462C-B6EB-512595B1CB0A}"/>
              </a:ext>
            </a:extLst>
          </p:cNvPr>
          <p:cNvSpPr txBox="1"/>
          <p:nvPr/>
        </p:nvSpPr>
        <p:spPr>
          <a:xfrm>
            <a:off x="1974580" y="2458288"/>
            <a:ext cx="872033" cy="369332"/>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lumMod val="65000"/>
                  </a:srgbClr>
                </a:solidFill>
                <a:effectLst/>
                <a:uLnTx/>
                <a:uFillTx/>
                <a:latin typeface="Arial"/>
                <a:ea typeface="+mn-ea"/>
                <a:cs typeface="+mn-cs"/>
              </a:rPr>
              <a:t>1% </a:t>
            </a:r>
          </a:p>
        </p:txBody>
      </p:sp>
      <p:sp>
        <p:nvSpPr>
          <p:cNvPr id="55" name="TextBox 54">
            <a:extLst>
              <a:ext uri="{FF2B5EF4-FFF2-40B4-BE49-F238E27FC236}">
                <a16:creationId xmlns:a16="http://schemas.microsoft.com/office/drawing/2014/main" id="{FC712324-8380-4990-B6ED-49803BBBD243}"/>
              </a:ext>
            </a:extLst>
          </p:cNvPr>
          <p:cNvSpPr txBox="1"/>
          <p:nvPr/>
        </p:nvSpPr>
        <p:spPr>
          <a:xfrm>
            <a:off x="205017" y="1581241"/>
            <a:ext cx="3560448" cy="738664"/>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lumMod val="65000"/>
                  </a:srgbClr>
                </a:solidFill>
                <a:effectLst/>
                <a:uLnTx/>
                <a:uFillTx/>
                <a:latin typeface="Arial"/>
                <a:ea typeface="+mn-ea"/>
                <a:cs typeface="+mn-cs"/>
              </a:rPr>
              <a:t>Recommended distribution % for Org</a:t>
            </a:r>
          </a:p>
        </p:txBody>
      </p:sp>
      <p:grpSp>
        <p:nvGrpSpPr>
          <p:cNvPr id="97" name="Group 96">
            <a:extLst>
              <a:ext uri="{FF2B5EF4-FFF2-40B4-BE49-F238E27FC236}">
                <a16:creationId xmlns:a16="http://schemas.microsoft.com/office/drawing/2014/main" id="{2C9B5FF8-22D7-433B-B03C-4660F0082291}"/>
              </a:ext>
            </a:extLst>
          </p:cNvPr>
          <p:cNvGrpSpPr/>
          <p:nvPr/>
        </p:nvGrpSpPr>
        <p:grpSpPr>
          <a:xfrm>
            <a:off x="7320684" y="1703041"/>
            <a:ext cx="4307691" cy="616864"/>
            <a:chOff x="5537279" y="1567033"/>
            <a:chExt cx="3230768" cy="462648"/>
          </a:xfrm>
        </p:grpSpPr>
        <p:pic>
          <p:nvPicPr>
            <p:cNvPr id="94" name="Picture 93">
              <a:extLst>
                <a:ext uri="{FF2B5EF4-FFF2-40B4-BE49-F238E27FC236}">
                  <a16:creationId xmlns:a16="http://schemas.microsoft.com/office/drawing/2014/main" id="{B0A15E15-905C-4443-A186-F03D655A32C5}"/>
                </a:ext>
              </a:extLst>
            </p:cNvPr>
            <p:cNvPicPr>
              <a:picLocks noChangeAspect="1"/>
            </p:cNvPicPr>
            <p:nvPr/>
          </p:nvPicPr>
          <p:blipFill>
            <a:blip r:embed="rId3"/>
            <a:stretch>
              <a:fillRect/>
            </a:stretch>
          </p:blipFill>
          <p:spPr>
            <a:xfrm>
              <a:off x="5537279" y="1681872"/>
              <a:ext cx="941098" cy="279245"/>
            </a:xfrm>
            <a:prstGeom prst="rect">
              <a:avLst/>
            </a:prstGeom>
          </p:spPr>
        </p:pic>
        <p:pic>
          <p:nvPicPr>
            <p:cNvPr id="95" name="Picture 20" descr="Introduction to Excel VBA (Excel Macros) - Beat Excel!">
              <a:extLst>
                <a:ext uri="{FF2B5EF4-FFF2-40B4-BE49-F238E27FC236}">
                  <a16:creationId xmlns:a16="http://schemas.microsoft.com/office/drawing/2014/main" id="{7AB0A32A-1250-427D-8EBB-D274C74324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1259" y="1613306"/>
              <a:ext cx="1097543" cy="41637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Microsoft Power Platform Available Free to Member Startups | Blog |  Microsoft for Startups">
              <a:extLst>
                <a:ext uri="{FF2B5EF4-FFF2-40B4-BE49-F238E27FC236}">
                  <a16:creationId xmlns:a16="http://schemas.microsoft.com/office/drawing/2014/main" id="{04744A08-3758-42A7-957C-816BAEB9AE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8954" y="1567033"/>
              <a:ext cx="1089093" cy="452087"/>
            </a:xfrm>
            <a:prstGeom prst="rect">
              <a:avLst/>
            </a:prstGeom>
            <a:noFill/>
            <a:extLst>
              <a:ext uri="{909E8E84-426E-40DD-AFC4-6F175D3DCCD1}">
                <a14:hiddenFill xmlns:a14="http://schemas.microsoft.com/office/drawing/2010/main">
                  <a:solidFill>
                    <a:srgbClr val="FFFFFF"/>
                  </a:solidFill>
                </a14:hiddenFill>
              </a:ext>
            </a:extLst>
          </p:spPr>
        </p:pic>
      </p:grpSp>
      <p:sp>
        <p:nvSpPr>
          <p:cNvPr id="74" name="Isosceles Triangle 73">
            <a:extLst>
              <a:ext uri="{FF2B5EF4-FFF2-40B4-BE49-F238E27FC236}">
                <a16:creationId xmlns:a16="http://schemas.microsoft.com/office/drawing/2014/main" id="{F67248E2-BC60-4346-A146-68C2A866C8B3}"/>
              </a:ext>
            </a:extLst>
          </p:cNvPr>
          <p:cNvSpPr/>
          <p:nvPr/>
        </p:nvSpPr>
        <p:spPr>
          <a:xfrm>
            <a:off x="1892066" y="1460309"/>
            <a:ext cx="5256657" cy="5039121"/>
          </a:xfrm>
          <a:prstGeom prst="triangle">
            <a:avLst>
              <a:gd name="adj" fmla="val 49816"/>
            </a:avLst>
          </a:prstGeom>
          <a:solidFill>
            <a:schemeClr val="bg1">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4" name="Isosceles Triangle 83">
            <a:extLst>
              <a:ext uri="{FF2B5EF4-FFF2-40B4-BE49-F238E27FC236}">
                <a16:creationId xmlns:a16="http://schemas.microsoft.com/office/drawing/2014/main" id="{6DCF7B7E-B95D-4A2B-8CCE-47099CB67507}"/>
              </a:ext>
            </a:extLst>
          </p:cNvPr>
          <p:cNvSpPr/>
          <p:nvPr/>
        </p:nvSpPr>
        <p:spPr>
          <a:xfrm>
            <a:off x="3485915" y="1460309"/>
            <a:ext cx="2068219" cy="1968692"/>
          </a:xfrm>
          <a:prstGeom prst="triangle">
            <a:avLst>
              <a:gd name="adj" fmla="val 49816"/>
            </a:avLst>
          </a:prstGeom>
          <a:solidFill>
            <a:schemeClr val="accent4"/>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75" name="Trapezoid 74">
            <a:extLst>
              <a:ext uri="{FF2B5EF4-FFF2-40B4-BE49-F238E27FC236}">
                <a16:creationId xmlns:a16="http://schemas.microsoft.com/office/drawing/2014/main" id="{AA10E962-B1B5-4223-864B-5110CEBB9557}"/>
              </a:ext>
            </a:extLst>
          </p:cNvPr>
          <p:cNvSpPr/>
          <p:nvPr/>
        </p:nvSpPr>
        <p:spPr>
          <a:xfrm>
            <a:off x="2738752" y="3429001"/>
            <a:ext cx="3560449" cy="1445095"/>
          </a:xfrm>
          <a:prstGeom prst="trapezoid">
            <a:avLst>
              <a:gd name="adj" fmla="val 51213"/>
            </a:avLst>
          </a:prstGeom>
          <a:solidFill>
            <a:schemeClr val="accent3"/>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3" name="TextBox 42">
            <a:extLst>
              <a:ext uri="{FF2B5EF4-FFF2-40B4-BE49-F238E27FC236}">
                <a16:creationId xmlns:a16="http://schemas.microsoft.com/office/drawing/2014/main" id="{DE66ACE8-ED53-144C-A641-1BCBEACA89D1}"/>
              </a:ext>
            </a:extLst>
          </p:cNvPr>
          <p:cNvSpPr txBox="1"/>
          <p:nvPr/>
        </p:nvSpPr>
        <p:spPr>
          <a:xfrm>
            <a:off x="3701465" y="3875929"/>
            <a:ext cx="1611339" cy="502766"/>
          </a:xfrm>
          <a:prstGeom prst="rect">
            <a:avLst/>
          </a:prstGeom>
          <a:noFill/>
        </p:spPr>
        <p:txBody>
          <a:bodyPr wrap="none" rtlCol="0" anchor="ctr"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League Spartan" charset="0"/>
                <a:cs typeface="Poppins" pitchFamily="2" charset="77"/>
              </a:rPr>
              <a:t>Practical</a:t>
            </a:r>
          </a:p>
        </p:txBody>
      </p:sp>
      <p:sp>
        <p:nvSpPr>
          <p:cNvPr id="40" name="TextBox 39">
            <a:extLst>
              <a:ext uri="{FF2B5EF4-FFF2-40B4-BE49-F238E27FC236}">
                <a16:creationId xmlns:a16="http://schemas.microsoft.com/office/drawing/2014/main" id="{A67AF4BE-B446-4CA6-9CF3-558D133A836B}"/>
              </a:ext>
            </a:extLst>
          </p:cNvPr>
          <p:cNvSpPr txBox="1"/>
          <p:nvPr/>
        </p:nvSpPr>
        <p:spPr>
          <a:xfrm>
            <a:off x="2566824" y="5321435"/>
            <a:ext cx="3904297" cy="748988"/>
          </a:xfrm>
          <a:prstGeom prst="rect">
            <a:avLst/>
          </a:prstGeom>
          <a:noFill/>
          <a:ln w="28575">
            <a:noFill/>
          </a:ln>
        </p:spPr>
        <p:txBody>
          <a:bodyPr wrap="square" rtlCol="0" anchor="ctr"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FFFFFF"/>
                </a:solidFill>
                <a:effectLst/>
                <a:uLnTx/>
                <a:uFillTx/>
                <a:latin typeface="Arial"/>
                <a:ea typeface="League Spartan" charset="0"/>
                <a:cs typeface="Poppins" pitchFamily="2" charset="77"/>
              </a:rPr>
              <a:t>Foundational</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1" u="sng" strike="noStrike" kern="1200" cap="none" spc="0" normalizeH="0" baseline="0" noProof="0">
                <a:ln>
                  <a:noFill/>
                </a:ln>
                <a:solidFill>
                  <a:srgbClr val="FFFFFF"/>
                </a:solidFill>
                <a:effectLst/>
                <a:uLnTx/>
                <a:uFillTx/>
                <a:latin typeface="Arial"/>
                <a:ea typeface="League Spartan" charset="0"/>
                <a:cs typeface="Poppins" pitchFamily="2" charset="77"/>
                <a:hlinkClick r:id="" action="ppaction://noaction">
                  <a:extLst>
                    <a:ext uri="{A12FA001-AC4F-418D-AE19-62706E023703}">
                      <ahyp:hlinkClr xmlns:ahyp="http://schemas.microsoft.com/office/drawing/2018/hyperlinkcolor" val="tx"/>
                    </a:ext>
                  </a:extLst>
                </a:hlinkClick>
              </a:rPr>
              <a:t>Includes video to promote </a:t>
            </a:r>
            <a:endParaRPr kumimoji="0" lang="en-US" sz="1600" b="0" i="1" u="sng" strike="noStrike" kern="1200" cap="none" spc="0" normalizeH="0" baseline="0" noProof="0">
              <a:ln>
                <a:noFill/>
              </a:ln>
              <a:solidFill>
                <a:srgbClr val="FFFFFF"/>
              </a:solidFill>
              <a:effectLst/>
              <a:uLnTx/>
              <a:uFillTx/>
              <a:latin typeface="Arial"/>
              <a:ea typeface="League Spartan" charset="0"/>
              <a:cs typeface="Poppins" pitchFamily="2" charset="77"/>
            </a:endParaRPr>
          </a:p>
        </p:txBody>
      </p:sp>
      <p:sp>
        <p:nvSpPr>
          <p:cNvPr id="88" name="TextBox 87">
            <a:extLst>
              <a:ext uri="{FF2B5EF4-FFF2-40B4-BE49-F238E27FC236}">
                <a16:creationId xmlns:a16="http://schemas.microsoft.com/office/drawing/2014/main" id="{65F9F336-44FC-4B68-86B8-128C26D0990E}"/>
              </a:ext>
            </a:extLst>
          </p:cNvPr>
          <p:cNvSpPr txBox="1"/>
          <p:nvPr/>
        </p:nvSpPr>
        <p:spPr>
          <a:xfrm>
            <a:off x="3909130" y="2500094"/>
            <a:ext cx="1249060" cy="502766"/>
          </a:xfrm>
          <a:prstGeom prst="rect">
            <a:avLst/>
          </a:prstGeom>
          <a:noFill/>
        </p:spPr>
        <p:txBody>
          <a:bodyPr wrap="none" rtlCol="0" anchor="ctr"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League Spartan" charset="0"/>
                <a:cs typeface="Poppins" pitchFamily="2" charset="77"/>
              </a:rPr>
              <a:t>Expert</a:t>
            </a:r>
          </a:p>
        </p:txBody>
      </p:sp>
      <p:sp>
        <p:nvSpPr>
          <p:cNvPr id="78" name="Explosion: 8 Points 77">
            <a:extLst>
              <a:ext uri="{FF2B5EF4-FFF2-40B4-BE49-F238E27FC236}">
                <a16:creationId xmlns:a16="http://schemas.microsoft.com/office/drawing/2014/main" id="{FAB0E134-27AC-44FA-B453-6E774E1D4C53}"/>
              </a:ext>
            </a:extLst>
          </p:cNvPr>
          <p:cNvSpPr/>
          <p:nvPr/>
        </p:nvSpPr>
        <p:spPr>
          <a:xfrm>
            <a:off x="9701915" y="2682684"/>
            <a:ext cx="2350605" cy="1459148"/>
          </a:xfrm>
          <a:prstGeom prst="irregularSeal1">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933" b="1" i="0" u="none" strike="noStrike" kern="1200" cap="none" spc="0" normalizeH="0" baseline="0" noProof="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01C3B020-D797-4BDF-A2E1-0B9DD014305B}"/>
              </a:ext>
            </a:extLst>
          </p:cNvPr>
          <p:cNvSpPr/>
          <p:nvPr/>
        </p:nvSpPr>
        <p:spPr>
          <a:xfrm>
            <a:off x="10068230" y="3138438"/>
            <a:ext cx="1505899" cy="502573"/>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FFFF"/>
                </a:solidFill>
                <a:effectLst/>
                <a:uLnTx/>
                <a:uFillTx/>
                <a:latin typeface="Arial"/>
                <a:ea typeface="+mn-ea"/>
                <a:cs typeface="+mn-cs"/>
              </a:rPr>
              <a:t>Learning Paths Adopted by IT </a:t>
            </a:r>
          </a:p>
        </p:txBody>
      </p:sp>
    </p:spTree>
    <p:extLst>
      <p:ext uri="{BB962C8B-B14F-4D97-AF65-F5344CB8AC3E}">
        <p14:creationId xmlns:p14="http://schemas.microsoft.com/office/powerpoint/2010/main" val="276260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2000"/>
                                        <p:tgtEl>
                                          <p:spTgt spid="78"/>
                                        </p:tgtEl>
                                      </p:cBhvr>
                                    </p:animEffect>
                                    <p:anim calcmode="lin" valueType="num">
                                      <p:cBhvr>
                                        <p:cTn id="8" dur="2000" fill="hold"/>
                                        <p:tgtEl>
                                          <p:spTgt spid="78"/>
                                        </p:tgtEl>
                                        <p:attrNameLst>
                                          <p:attrName>ppt_w</p:attrName>
                                        </p:attrNameLst>
                                      </p:cBhvr>
                                      <p:tavLst>
                                        <p:tav tm="0" fmla="#ppt_w*sin(2.5*pi*$)">
                                          <p:val>
                                            <p:fltVal val="0"/>
                                          </p:val>
                                        </p:tav>
                                        <p:tav tm="100000">
                                          <p:val>
                                            <p:fltVal val="1"/>
                                          </p:val>
                                        </p:tav>
                                      </p:tavLst>
                                    </p:anim>
                                    <p:anim calcmode="lin" valueType="num">
                                      <p:cBhvr>
                                        <p:cTn id="9" dur="2000" fill="hold"/>
                                        <p:tgtEl>
                                          <p:spTgt spid="7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73FEC5FC-C061-714D-A75C-79A5EC6D52C6}"/>
              </a:ext>
            </a:extLst>
          </p:cNvPr>
          <p:cNvSpPr>
            <a:spLocks noChangeArrowheads="1"/>
          </p:cNvSpPr>
          <p:nvPr/>
        </p:nvSpPr>
        <p:spPr bwMode="auto">
          <a:xfrm>
            <a:off x="10220053" y="2162059"/>
            <a:ext cx="893200" cy="1576039"/>
          </a:xfrm>
          <a:custGeom>
            <a:avLst/>
            <a:gdLst>
              <a:gd name="connsiteX0" fmla="*/ 1683609 w 1701425"/>
              <a:gd name="connsiteY0" fmla="*/ 1659738 h 1737788"/>
              <a:gd name="connsiteX1" fmla="*/ 1701425 w 1701425"/>
              <a:gd name="connsiteY1" fmla="*/ 1677160 h 1737788"/>
              <a:gd name="connsiteX2" fmla="*/ 1701425 w 1701425"/>
              <a:gd name="connsiteY2" fmla="*/ 1720366 h 1737788"/>
              <a:gd name="connsiteX3" fmla="*/ 1683609 w 1701425"/>
              <a:gd name="connsiteY3" fmla="*/ 1737788 h 1737788"/>
              <a:gd name="connsiteX4" fmla="*/ 1665793 w 1701425"/>
              <a:gd name="connsiteY4" fmla="*/ 1720366 h 1737788"/>
              <a:gd name="connsiteX5" fmla="*/ 1665793 w 1701425"/>
              <a:gd name="connsiteY5" fmla="*/ 1677160 h 1737788"/>
              <a:gd name="connsiteX6" fmla="*/ 1683609 w 1701425"/>
              <a:gd name="connsiteY6" fmla="*/ 1659738 h 1737788"/>
              <a:gd name="connsiteX7" fmla="*/ 1683609 w 1701425"/>
              <a:gd name="connsiteY7" fmla="*/ 1490128 h 1737788"/>
              <a:gd name="connsiteX8" fmla="*/ 1701425 w 1701425"/>
              <a:gd name="connsiteY8" fmla="*/ 1508025 h 1737788"/>
              <a:gd name="connsiteX9" fmla="*/ 1701425 w 1701425"/>
              <a:gd name="connsiteY9" fmla="*/ 1592691 h 1737788"/>
              <a:gd name="connsiteX10" fmla="*/ 1683609 w 1701425"/>
              <a:gd name="connsiteY10" fmla="*/ 1610588 h 1737788"/>
              <a:gd name="connsiteX11" fmla="*/ 1665793 w 1701425"/>
              <a:gd name="connsiteY11" fmla="*/ 1592691 h 1737788"/>
              <a:gd name="connsiteX12" fmla="*/ 1665793 w 1701425"/>
              <a:gd name="connsiteY12" fmla="*/ 1508025 h 1737788"/>
              <a:gd name="connsiteX13" fmla="*/ 1683609 w 1701425"/>
              <a:gd name="connsiteY13" fmla="*/ 1490128 h 1737788"/>
              <a:gd name="connsiteX14" fmla="*/ 1683609 w 1701425"/>
              <a:gd name="connsiteY14" fmla="*/ 1320520 h 1737788"/>
              <a:gd name="connsiteX15" fmla="*/ 1701425 w 1701425"/>
              <a:gd name="connsiteY15" fmla="*/ 1337729 h 1737788"/>
              <a:gd name="connsiteX16" fmla="*/ 1701425 w 1701425"/>
              <a:gd name="connsiteY16" fmla="*/ 1423772 h 1737788"/>
              <a:gd name="connsiteX17" fmla="*/ 1683609 w 1701425"/>
              <a:gd name="connsiteY17" fmla="*/ 1440980 h 1737788"/>
              <a:gd name="connsiteX18" fmla="*/ 1665793 w 1701425"/>
              <a:gd name="connsiteY18" fmla="*/ 1423772 h 1737788"/>
              <a:gd name="connsiteX19" fmla="*/ 1665793 w 1701425"/>
              <a:gd name="connsiteY19" fmla="*/ 1337729 h 1737788"/>
              <a:gd name="connsiteX20" fmla="*/ 1683609 w 1701425"/>
              <a:gd name="connsiteY20" fmla="*/ 1320520 h 1737788"/>
              <a:gd name="connsiteX21" fmla="*/ 1683609 w 1701425"/>
              <a:gd name="connsiteY21" fmla="*/ 1150912 h 1737788"/>
              <a:gd name="connsiteX22" fmla="*/ 1701425 w 1701425"/>
              <a:gd name="connsiteY22" fmla="*/ 1168809 h 1737788"/>
              <a:gd name="connsiteX23" fmla="*/ 1701425 w 1701425"/>
              <a:gd name="connsiteY23" fmla="*/ 1253476 h 1737788"/>
              <a:gd name="connsiteX24" fmla="*/ 1683609 w 1701425"/>
              <a:gd name="connsiteY24" fmla="*/ 1271373 h 1737788"/>
              <a:gd name="connsiteX25" fmla="*/ 1665793 w 1701425"/>
              <a:gd name="connsiteY25" fmla="*/ 1253476 h 1737788"/>
              <a:gd name="connsiteX26" fmla="*/ 1665793 w 1701425"/>
              <a:gd name="connsiteY26" fmla="*/ 1168809 h 1737788"/>
              <a:gd name="connsiteX27" fmla="*/ 1683609 w 1701425"/>
              <a:gd name="connsiteY27" fmla="*/ 1150912 h 1737788"/>
              <a:gd name="connsiteX28" fmla="*/ 1683609 w 1701425"/>
              <a:gd name="connsiteY28" fmla="*/ 981304 h 1737788"/>
              <a:gd name="connsiteX29" fmla="*/ 1701425 w 1701425"/>
              <a:gd name="connsiteY29" fmla="*/ 998611 h 1737788"/>
              <a:gd name="connsiteX30" fmla="*/ 1701425 w 1701425"/>
              <a:gd name="connsiteY30" fmla="*/ 1083761 h 1737788"/>
              <a:gd name="connsiteX31" fmla="*/ 1683609 w 1701425"/>
              <a:gd name="connsiteY31" fmla="*/ 1101761 h 1737788"/>
              <a:gd name="connsiteX32" fmla="*/ 1665793 w 1701425"/>
              <a:gd name="connsiteY32" fmla="*/ 1083761 h 1737788"/>
              <a:gd name="connsiteX33" fmla="*/ 1665793 w 1701425"/>
              <a:gd name="connsiteY33" fmla="*/ 998611 h 1737788"/>
              <a:gd name="connsiteX34" fmla="*/ 1683609 w 1701425"/>
              <a:gd name="connsiteY34" fmla="*/ 981304 h 1737788"/>
              <a:gd name="connsiteX35" fmla="*/ 1683609 w 1701425"/>
              <a:gd name="connsiteY35" fmla="*/ 808668 h 1737788"/>
              <a:gd name="connsiteX36" fmla="*/ 1701425 w 1701425"/>
              <a:gd name="connsiteY36" fmla="*/ 826565 h 1737788"/>
              <a:gd name="connsiteX37" fmla="*/ 1701425 w 1701425"/>
              <a:gd name="connsiteY37" fmla="*/ 911920 h 1737788"/>
              <a:gd name="connsiteX38" fmla="*/ 1683609 w 1701425"/>
              <a:gd name="connsiteY38" fmla="*/ 929129 h 1737788"/>
              <a:gd name="connsiteX39" fmla="*/ 1665793 w 1701425"/>
              <a:gd name="connsiteY39" fmla="*/ 911920 h 1737788"/>
              <a:gd name="connsiteX40" fmla="*/ 1665793 w 1701425"/>
              <a:gd name="connsiteY40" fmla="*/ 826565 h 1737788"/>
              <a:gd name="connsiteX41" fmla="*/ 1683609 w 1701425"/>
              <a:gd name="connsiteY41" fmla="*/ 808668 h 1737788"/>
              <a:gd name="connsiteX42" fmla="*/ 1683609 w 1701425"/>
              <a:gd name="connsiteY42" fmla="*/ 639060 h 1737788"/>
              <a:gd name="connsiteX43" fmla="*/ 1701425 w 1701425"/>
              <a:gd name="connsiteY43" fmla="*/ 656957 h 1737788"/>
              <a:gd name="connsiteX44" fmla="*/ 1701425 w 1701425"/>
              <a:gd name="connsiteY44" fmla="*/ 742312 h 1737788"/>
              <a:gd name="connsiteX45" fmla="*/ 1683609 w 1701425"/>
              <a:gd name="connsiteY45" fmla="*/ 759521 h 1737788"/>
              <a:gd name="connsiteX46" fmla="*/ 1665793 w 1701425"/>
              <a:gd name="connsiteY46" fmla="*/ 742312 h 1737788"/>
              <a:gd name="connsiteX47" fmla="*/ 1665793 w 1701425"/>
              <a:gd name="connsiteY47" fmla="*/ 656957 h 1737788"/>
              <a:gd name="connsiteX48" fmla="*/ 1683609 w 1701425"/>
              <a:gd name="connsiteY48" fmla="*/ 639060 h 1737788"/>
              <a:gd name="connsiteX49" fmla="*/ 1683609 w 1701425"/>
              <a:gd name="connsiteY49" fmla="*/ 469452 h 1737788"/>
              <a:gd name="connsiteX50" fmla="*/ 1701425 w 1701425"/>
              <a:gd name="connsiteY50" fmla="*/ 487349 h 1737788"/>
              <a:gd name="connsiteX51" fmla="*/ 1701425 w 1701425"/>
              <a:gd name="connsiteY51" fmla="*/ 572704 h 1737788"/>
              <a:gd name="connsiteX52" fmla="*/ 1683609 w 1701425"/>
              <a:gd name="connsiteY52" fmla="*/ 589913 h 1737788"/>
              <a:gd name="connsiteX53" fmla="*/ 1665793 w 1701425"/>
              <a:gd name="connsiteY53" fmla="*/ 572704 h 1737788"/>
              <a:gd name="connsiteX54" fmla="*/ 1665793 w 1701425"/>
              <a:gd name="connsiteY54" fmla="*/ 487349 h 1737788"/>
              <a:gd name="connsiteX55" fmla="*/ 1683609 w 1701425"/>
              <a:gd name="connsiteY55" fmla="*/ 469452 h 1737788"/>
              <a:gd name="connsiteX56" fmla="*/ 1683609 w 1701425"/>
              <a:gd name="connsiteY56" fmla="*/ 299844 h 1737788"/>
              <a:gd name="connsiteX57" fmla="*/ 1701425 w 1701425"/>
              <a:gd name="connsiteY57" fmla="*/ 317741 h 1737788"/>
              <a:gd name="connsiteX58" fmla="*/ 1701425 w 1701425"/>
              <a:gd name="connsiteY58" fmla="*/ 403096 h 1737788"/>
              <a:gd name="connsiteX59" fmla="*/ 1683609 w 1701425"/>
              <a:gd name="connsiteY59" fmla="*/ 420305 h 1737788"/>
              <a:gd name="connsiteX60" fmla="*/ 1665793 w 1701425"/>
              <a:gd name="connsiteY60" fmla="*/ 403096 h 1737788"/>
              <a:gd name="connsiteX61" fmla="*/ 1665793 w 1701425"/>
              <a:gd name="connsiteY61" fmla="*/ 317741 h 1737788"/>
              <a:gd name="connsiteX62" fmla="*/ 1683609 w 1701425"/>
              <a:gd name="connsiteY62" fmla="*/ 299844 h 1737788"/>
              <a:gd name="connsiteX63" fmla="*/ 1683609 w 1701425"/>
              <a:gd name="connsiteY63" fmla="*/ 130235 h 1737788"/>
              <a:gd name="connsiteX64" fmla="*/ 1701425 w 1701425"/>
              <a:gd name="connsiteY64" fmla="*/ 147444 h 1737788"/>
              <a:gd name="connsiteX65" fmla="*/ 1701425 w 1701425"/>
              <a:gd name="connsiteY65" fmla="*/ 232799 h 1737788"/>
              <a:gd name="connsiteX66" fmla="*/ 1683609 w 1701425"/>
              <a:gd name="connsiteY66" fmla="*/ 250696 h 1737788"/>
              <a:gd name="connsiteX67" fmla="*/ 1665793 w 1701425"/>
              <a:gd name="connsiteY67" fmla="*/ 232799 h 1737788"/>
              <a:gd name="connsiteX68" fmla="*/ 1665793 w 1701425"/>
              <a:gd name="connsiteY68" fmla="*/ 147444 h 1737788"/>
              <a:gd name="connsiteX69" fmla="*/ 1683609 w 1701425"/>
              <a:gd name="connsiteY69" fmla="*/ 130235 h 1737788"/>
              <a:gd name="connsiteX70" fmla="*/ 1640292 w 1701425"/>
              <a:gd name="connsiteY70" fmla="*/ 2 h 1737788"/>
              <a:gd name="connsiteX71" fmla="*/ 1681531 w 1701425"/>
              <a:gd name="connsiteY71" fmla="*/ 2 h 1737788"/>
              <a:gd name="connsiteX72" fmla="*/ 1698433 w 1701425"/>
              <a:gd name="connsiteY72" fmla="*/ 18121 h 1737788"/>
              <a:gd name="connsiteX73" fmla="*/ 1698433 w 1701425"/>
              <a:gd name="connsiteY73" fmla="*/ 60630 h 1737788"/>
              <a:gd name="connsiteX74" fmla="*/ 1681531 w 1701425"/>
              <a:gd name="connsiteY74" fmla="*/ 78052 h 1737788"/>
              <a:gd name="connsiteX75" fmla="*/ 1664630 w 1701425"/>
              <a:gd name="connsiteY75" fmla="*/ 60630 h 1737788"/>
              <a:gd name="connsiteX76" fmla="*/ 1664630 w 1701425"/>
              <a:gd name="connsiteY76" fmla="*/ 35543 h 1737788"/>
              <a:gd name="connsiteX77" fmla="*/ 1640292 w 1701425"/>
              <a:gd name="connsiteY77" fmla="*/ 35543 h 1737788"/>
              <a:gd name="connsiteX78" fmla="*/ 1623390 w 1701425"/>
              <a:gd name="connsiteY78" fmla="*/ 18121 h 1737788"/>
              <a:gd name="connsiteX79" fmla="*/ 1640292 w 1701425"/>
              <a:gd name="connsiteY79" fmla="*/ 2 h 1737788"/>
              <a:gd name="connsiteX80" fmla="*/ 1473881 w 1701425"/>
              <a:gd name="connsiteY80" fmla="*/ 0 h 1737788"/>
              <a:gd name="connsiteX81" fmla="*/ 1556496 w 1701425"/>
              <a:gd name="connsiteY81" fmla="*/ 0 h 1737788"/>
              <a:gd name="connsiteX82" fmla="*/ 1574248 w 1701425"/>
              <a:gd name="connsiteY82" fmla="*/ 18172 h 1737788"/>
              <a:gd name="connsiteX83" fmla="*/ 1556496 w 1701425"/>
              <a:gd name="connsiteY83" fmla="*/ 35646 h 1737788"/>
              <a:gd name="connsiteX84" fmla="*/ 1473881 w 1701425"/>
              <a:gd name="connsiteY84" fmla="*/ 35646 h 1737788"/>
              <a:gd name="connsiteX85" fmla="*/ 1456812 w 1701425"/>
              <a:gd name="connsiteY85" fmla="*/ 18172 h 1737788"/>
              <a:gd name="connsiteX86" fmla="*/ 1473881 w 1701425"/>
              <a:gd name="connsiteY86" fmla="*/ 0 h 1737788"/>
              <a:gd name="connsiteX87" fmla="*/ 1307986 w 1701425"/>
              <a:gd name="connsiteY87" fmla="*/ 0 h 1737788"/>
              <a:gd name="connsiteX88" fmla="*/ 1390603 w 1701425"/>
              <a:gd name="connsiteY88" fmla="*/ 0 h 1737788"/>
              <a:gd name="connsiteX89" fmla="*/ 1407672 w 1701425"/>
              <a:gd name="connsiteY89" fmla="*/ 18172 h 1737788"/>
              <a:gd name="connsiteX90" fmla="*/ 1390603 w 1701425"/>
              <a:gd name="connsiteY90" fmla="*/ 35646 h 1737788"/>
              <a:gd name="connsiteX91" fmla="*/ 1307986 w 1701425"/>
              <a:gd name="connsiteY91" fmla="*/ 35646 h 1737788"/>
              <a:gd name="connsiteX92" fmla="*/ 1290234 w 1701425"/>
              <a:gd name="connsiteY92" fmla="*/ 18172 h 1737788"/>
              <a:gd name="connsiteX93" fmla="*/ 1307986 w 1701425"/>
              <a:gd name="connsiteY93" fmla="*/ 0 h 1737788"/>
              <a:gd name="connsiteX94" fmla="*/ 1140722 w 1701425"/>
              <a:gd name="connsiteY94" fmla="*/ 0 h 1737788"/>
              <a:gd name="connsiteX95" fmla="*/ 1223337 w 1701425"/>
              <a:gd name="connsiteY95" fmla="*/ 0 h 1737788"/>
              <a:gd name="connsiteX96" fmla="*/ 1241089 w 1701425"/>
              <a:gd name="connsiteY96" fmla="*/ 18172 h 1737788"/>
              <a:gd name="connsiteX97" fmla="*/ 1223337 w 1701425"/>
              <a:gd name="connsiteY97" fmla="*/ 35646 h 1737788"/>
              <a:gd name="connsiteX98" fmla="*/ 1140722 w 1701425"/>
              <a:gd name="connsiteY98" fmla="*/ 35646 h 1737788"/>
              <a:gd name="connsiteX99" fmla="*/ 1123653 w 1701425"/>
              <a:gd name="connsiteY99" fmla="*/ 18172 h 1737788"/>
              <a:gd name="connsiteX100" fmla="*/ 1140722 w 1701425"/>
              <a:gd name="connsiteY100" fmla="*/ 0 h 1737788"/>
              <a:gd name="connsiteX101" fmla="*/ 974244 w 1701425"/>
              <a:gd name="connsiteY101" fmla="*/ 0 h 1737788"/>
              <a:gd name="connsiteX102" fmla="*/ 1057341 w 1701425"/>
              <a:gd name="connsiteY102" fmla="*/ 0 h 1737788"/>
              <a:gd name="connsiteX103" fmla="*/ 1074509 w 1701425"/>
              <a:gd name="connsiteY103" fmla="*/ 18172 h 1737788"/>
              <a:gd name="connsiteX104" fmla="*/ 1057341 w 1701425"/>
              <a:gd name="connsiteY104" fmla="*/ 35646 h 1737788"/>
              <a:gd name="connsiteX105" fmla="*/ 974244 w 1701425"/>
              <a:gd name="connsiteY105" fmla="*/ 35646 h 1737788"/>
              <a:gd name="connsiteX106" fmla="*/ 957075 w 1701425"/>
              <a:gd name="connsiteY106" fmla="*/ 18172 h 1737788"/>
              <a:gd name="connsiteX107" fmla="*/ 974244 w 1701425"/>
              <a:gd name="connsiteY107" fmla="*/ 0 h 1737788"/>
              <a:gd name="connsiteX108" fmla="*/ 807563 w 1701425"/>
              <a:gd name="connsiteY108" fmla="*/ 0 h 1737788"/>
              <a:gd name="connsiteX109" fmla="*/ 890178 w 1701425"/>
              <a:gd name="connsiteY109" fmla="*/ 0 h 1737788"/>
              <a:gd name="connsiteX110" fmla="*/ 907930 w 1701425"/>
              <a:gd name="connsiteY110" fmla="*/ 18172 h 1737788"/>
              <a:gd name="connsiteX111" fmla="*/ 890178 w 1701425"/>
              <a:gd name="connsiteY111" fmla="*/ 35646 h 1737788"/>
              <a:gd name="connsiteX112" fmla="*/ 807563 w 1701425"/>
              <a:gd name="connsiteY112" fmla="*/ 35646 h 1737788"/>
              <a:gd name="connsiteX113" fmla="*/ 790494 w 1701425"/>
              <a:gd name="connsiteY113" fmla="*/ 18172 h 1737788"/>
              <a:gd name="connsiteX114" fmla="*/ 807563 w 1701425"/>
              <a:gd name="connsiteY114" fmla="*/ 0 h 1737788"/>
              <a:gd name="connsiteX115" fmla="*/ 641668 w 1701425"/>
              <a:gd name="connsiteY115" fmla="*/ 0 h 1737788"/>
              <a:gd name="connsiteX116" fmla="*/ 724285 w 1701425"/>
              <a:gd name="connsiteY116" fmla="*/ 0 h 1737788"/>
              <a:gd name="connsiteX117" fmla="*/ 741354 w 1701425"/>
              <a:gd name="connsiteY117" fmla="*/ 18172 h 1737788"/>
              <a:gd name="connsiteX118" fmla="*/ 724285 w 1701425"/>
              <a:gd name="connsiteY118" fmla="*/ 35646 h 1737788"/>
              <a:gd name="connsiteX119" fmla="*/ 641668 w 1701425"/>
              <a:gd name="connsiteY119" fmla="*/ 35646 h 1737788"/>
              <a:gd name="connsiteX120" fmla="*/ 623916 w 1701425"/>
              <a:gd name="connsiteY120" fmla="*/ 18172 h 1737788"/>
              <a:gd name="connsiteX121" fmla="*/ 641668 w 1701425"/>
              <a:gd name="connsiteY121" fmla="*/ 0 h 1737788"/>
              <a:gd name="connsiteX122" fmla="*/ 474404 w 1701425"/>
              <a:gd name="connsiteY122" fmla="*/ 0 h 1737788"/>
              <a:gd name="connsiteX123" fmla="*/ 557702 w 1701425"/>
              <a:gd name="connsiteY123" fmla="*/ 0 h 1737788"/>
              <a:gd name="connsiteX124" fmla="*/ 574771 w 1701425"/>
              <a:gd name="connsiteY124" fmla="*/ 18172 h 1737788"/>
              <a:gd name="connsiteX125" fmla="*/ 557702 w 1701425"/>
              <a:gd name="connsiteY125" fmla="*/ 35646 h 1737788"/>
              <a:gd name="connsiteX126" fmla="*/ 474404 w 1701425"/>
              <a:gd name="connsiteY126" fmla="*/ 35646 h 1737788"/>
              <a:gd name="connsiteX127" fmla="*/ 457335 w 1701425"/>
              <a:gd name="connsiteY127" fmla="*/ 18172 h 1737788"/>
              <a:gd name="connsiteX128" fmla="*/ 474404 w 1701425"/>
              <a:gd name="connsiteY128" fmla="*/ 0 h 1737788"/>
              <a:gd name="connsiteX129" fmla="*/ 308407 w 1701425"/>
              <a:gd name="connsiteY129" fmla="*/ 0 h 1737788"/>
              <a:gd name="connsiteX130" fmla="*/ 390549 w 1701425"/>
              <a:gd name="connsiteY130" fmla="*/ 0 h 1737788"/>
              <a:gd name="connsiteX131" fmla="*/ 408199 w 1701425"/>
              <a:gd name="connsiteY131" fmla="*/ 18172 h 1737788"/>
              <a:gd name="connsiteX132" fmla="*/ 390549 w 1701425"/>
              <a:gd name="connsiteY132" fmla="*/ 35646 h 1737788"/>
              <a:gd name="connsiteX133" fmla="*/ 308407 w 1701425"/>
              <a:gd name="connsiteY133" fmla="*/ 35646 h 1737788"/>
              <a:gd name="connsiteX134" fmla="*/ 290757 w 1701425"/>
              <a:gd name="connsiteY134" fmla="*/ 18172 h 1737788"/>
              <a:gd name="connsiteX135" fmla="*/ 308407 w 1701425"/>
              <a:gd name="connsiteY135" fmla="*/ 0 h 1737788"/>
              <a:gd name="connsiteX136" fmla="*/ 141246 w 1701425"/>
              <a:gd name="connsiteY136" fmla="*/ 0 h 1737788"/>
              <a:gd name="connsiteX137" fmla="*/ 224544 w 1701425"/>
              <a:gd name="connsiteY137" fmla="*/ 0 h 1737788"/>
              <a:gd name="connsiteX138" fmla="*/ 241613 w 1701425"/>
              <a:gd name="connsiteY138" fmla="*/ 18172 h 1737788"/>
              <a:gd name="connsiteX139" fmla="*/ 224544 w 1701425"/>
              <a:gd name="connsiteY139" fmla="*/ 35646 h 1737788"/>
              <a:gd name="connsiteX140" fmla="*/ 141246 w 1701425"/>
              <a:gd name="connsiteY140" fmla="*/ 35646 h 1737788"/>
              <a:gd name="connsiteX141" fmla="*/ 124177 w 1701425"/>
              <a:gd name="connsiteY141" fmla="*/ 18172 h 1737788"/>
              <a:gd name="connsiteX142" fmla="*/ 141246 w 1701425"/>
              <a:gd name="connsiteY142" fmla="*/ 0 h 1737788"/>
              <a:gd name="connsiteX143" fmla="*/ 18119 w 1701425"/>
              <a:gd name="connsiteY143" fmla="*/ 0 h 1737788"/>
              <a:gd name="connsiteX144" fmla="*/ 60628 w 1701425"/>
              <a:gd name="connsiteY144" fmla="*/ 0 h 1737788"/>
              <a:gd name="connsiteX145" fmla="*/ 78050 w 1701425"/>
              <a:gd name="connsiteY145" fmla="*/ 18172 h 1737788"/>
              <a:gd name="connsiteX146" fmla="*/ 60628 w 1701425"/>
              <a:gd name="connsiteY146" fmla="*/ 35646 h 1737788"/>
              <a:gd name="connsiteX147" fmla="*/ 18119 w 1701425"/>
              <a:gd name="connsiteY147" fmla="*/ 35646 h 1737788"/>
              <a:gd name="connsiteX148" fmla="*/ 0 w 1701425"/>
              <a:gd name="connsiteY148" fmla="*/ 18172 h 1737788"/>
              <a:gd name="connsiteX149" fmla="*/ 18119 w 1701425"/>
              <a:gd name="connsiteY149" fmla="*/ 0 h 173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701425" h="1737788">
                <a:moveTo>
                  <a:pt x="1683609" y="1659738"/>
                </a:moveTo>
                <a:cubicBezTo>
                  <a:pt x="1693586" y="1659738"/>
                  <a:pt x="1701425" y="1667404"/>
                  <a:pt x="1701425" y="1677160"/>
                </a:cubicBezTo>
                <a:lnTo>
                  <a:pt x="1701425" y="1720366"/>
                </a:lnTo>
                <a:cubicBezTo>
                  <a:pt x="1701425" y="1729426"/>
                  <a:pt x="1693586" y="1737788"/>
                  <a:pt x="1683609" y="1737788"/>
                </a:cubicBezTo>
                <a:cubicBezTo>
                  <a:pt x="1673632" y="1737788"/>
                  <a:pt x="1665793" y="1729426"/>
                  <a:pt x="1665793" y="1720366"/>
                </a:cubicBezTo>
                <a:lnTo>
                  <a:pt x="1665793" y="1677160"/>
                </a:lnTo>
                <a:cubicBezTo>
                  <a:pt x="1665793" y="1667404"/>
                  <a:pt x="1673632" y="1659738"/>
                  <a:pt x="1683609" y="1659738"/>
                </a:cubicBezTo>
                <a:close/>
                <a:moveTo>
                  <a:pt x="1683609" y="1490128"/>
                </a:moveTo>
                <a:cubicBezTo>
                  <a:pt x="1693586" y="1490128"/>
                  <a:pt x="1701425" y="1497700"/>
                  <a:pt x="1701425" y="1508025"/>
                </a:cubicBezTo>
                <a:lnTo>
                  <a:pt x="1701425" y="1592691"/>
                </a:lnTo>
                <a:cubicBezTo>
                  <a:pt x="1701425" y="1602328"/>
                  <a:pt x="1693586" y="1610588"/>
                  <a:pt x="1683609" y="1610588"/>
                </a:cubicBezTo>
                <a:cubicBezTo>
                  <a:pt x="1673632" y="1610588"/>
                  <a:pt x="1665793" y="1602328"/>
                  <a:pt x="1665793" y="1592691"/>
                </a:cubicBezTo>
                <a:lnTo>
                  <a:pt x="1665793" y="1508025"/>
                </a:lnTo>
                <a:cubicBezTo>
                  <a:pt x="1665793" y="1497700"/>
                  <a:pt x="1673632" y="1490128"/>
                  <a:pt x="1683609" y="1490128"/>
                </a:cubicBezTo>
                <a:close/>
                <a:moveTo>
                  <a:pt x="1683609" y="1320520"/>
                </a:moveTo>
                <a:cubicBezTo>
                  <a:pt x="1693586" y="1320520"/>
                  <a:pt x="1701425" y="1328092"/>
                  <a:pt x="1701425" y="1337729"/>
                </a:cubicBezTo>
                <a:lnTo>
                  <a:pt x="1701425" y="1423772"/>
                </a:lnTo>
                <a:cubicBezTo>
                  <a:pt x="1701425" y="1433409"/>
                  <a:pt x="1693586" y="1440980"/>
                  <a:pt x="1683609" y="1440980"/>
                </a:cubicBezTo>
                <a:cubicBezTo>
                  <a:pt x="1673632" y="1440980"/>
                  <a:pt x="1665793" y="1433409"/>
                  <a:pt x="1665793" y="1423772"/>
                </a:cubicBezTo>
                <a:lnTo>
                  <a:pt x="1665793" y="1337729"/>
                </a:lnTo>
                <a:cubicBezTo>
                  <a:pt x="1665793" y="1328092"/>
                  <a:pt x="1673632" y="1320520"/>
                  <a:pt x="1683609" y="1320520"/>
                </a:cubicBezTo>
                <a:close/>
                <a:moveTo>
                  <a:pt x="1683609" y="1150912"/>
                </a:moveTo>
                <a:cubicBezTo>
                  <a:pt x="1693586" y="1150912"/>
                  <a:pt x="1701425" y="1159172"/>
                  <a:pt x="1701425" y="1168809"/>
                </a:cubicBezTo>
                <a:lnTo>
                  <a:pt x="1701425" y="1253476"/>
                </a:lnTo>
                <a:cubicBezTo>
                  <a:pt x="1701425" y="1263112"/>
                  <a:pt x="1693586" y="1271373"/>
                  <a:pt x="1683609" y="1271373"/>
                </a:cubicBezTo>
                <a:cubicBezTo>
                  <a:pt x="1673632" y="1271373"/>
                  <a:pt x="1665793" y="1263112"/>
                  <a:pt x="1665793" y="1253476"/>
                </a:cubicBezTo>
                <a:lnTo>
                  <a:pt x="1665793" y="1168809"/>
                </a:lnTo>
                <a:cubicBezTo>
                  <a:pt x="1665793" y="1159172"/>
                  <a:pt x="1673632" y="1150912"/>
                  <a:pt x="1683609" y="1150912"/>
                </a:cubicBezTo>
                <a:close/>
                <a:moveTo>
                  <a:pt x="1683609" y="981304"/>
                </a:moveTo>
                <a:cubicBezTo>
                  <a:pt x="1693586" y="981304"/>
                  <a:pt x="1701425" y="988919"/>
                  <a:pt x="1701425" y="998611"/>
                </a:cubicBezTo>
                <a:lnTo>
                  <a:pt x="1701425" y="1083761"/>
                </a:lnTo>
                <a:cubicBezTo>
                  <a:pt x="1701425" y="1094146"/>
                  <a:pt x="1693586" y="1101761"/>
                  <a:pt x="1683609" y="1101761"/>
                </a:cubicBezTo>
                <a:cubicBezTo>
                  <a:pt x="1673632" y="1101761"/>
                  <a:pt x="1665793" y="1094146"/>
                  <a:pt x="1665793" y="1083761"/>
                </a:cubicBezTo>
                <a:lnTo>
                  <a:pt x="1665793" y="998611"/>
                </a:lnTo>
                <a:cubicBezTo>
                  <a:pt x="1665793" y="988919"/>
                  <a:pt x="1673632" y="981304"/>
                  <a:pt x="1683609" y="981304"/>
                </a:cubicBezTo>
                <a:close/>
                <a:moveTo>
                  <a:pt x="1683609" y="808668"/>
                </a:moveTo>
                <a:cubicBezTo>
                  <a:pt x="1693586" y="808668"/>
                  <a:pt x="1701425" y="816928"/>
                  <a:pt x="1701425" y="826565"/>
                </a:cubicBezTo>
                <a:lnTo>
                  <a:pt x="1701425" y="911920"/>
                </a:lnTo>
                <a:cubicBezTo>
                  <a:pt x="1701425" y="921557"/>
                  <a:pt x="1693586" y="929129"/>
                  <a:pt x="1683609" y="929129"/>
                </a:cubicBezTo>
                <a:cubicBezTo>
                  <a:pt x="1673632" y="929129"/>
                  <a:pt x="1665793" y="921557"/>
                  <a:pt x="1665793" y="911920"/>
                </a:cubicBezTo>
                <a:lnTo>
                  <a:pt x="1665793" y="826565"/>
                </a:lnTo>
                <a:cubicBezTo>
                  <a:pt x="1665793" y="816928"/>
                  <a:pt x="1673632" y="808668"/>
                  <a:pt x="1683609" y="808668"/>
                </a:cubicBezTo>
                <a:close/>
                <a:moveTo>
                  <a:pt x="1683609" y="639060"/>
                </a:moveTo>
                <a:cubicBezTo>
                  <a:pt x="1693586" y="639060"/>
                  <a:pt x="1701425" y="647320"/>
                  <a:pt x="1701425" y="656957"/>
                </a:cubicBezTo>
                <a:lnTo>
                  <a:pt x="1701425" y="742312"/>
                </a:lnTo>
                <a:cubicBezTo>
                  <a:pt x="1701425" y="751949"/>
                  <a:pt x="1693586" y="759521"/>
                  <a:pt x="1683609" y="759521"/>
                </a:cubicBezTo>
                <a:cubicBezTo>
                  <a:pt x="1673632" y="759521"/>
                  <a:pt x="1665793" y="751949"/>
                  <a:pt x="1665793" y="742312"/>
                </a:cubicBezTo>
                <a:lnTo>
                  <a:pt x="1665793" y="656957"/>
                </a:lnTo>
                <a:cubicBezTo>
                  <a:pt x="1665793" y="647320"/>
                  <a:pt x="1673632" y="639060"/>
                  <a:pt x="1683609" y="639060"/>
                </a:cubicBezTo>
                <a:close/>
                <a:moveTo>
                  <a:pt x="1683609" y="469452"/>
                </a:moveTo>
                <a:cubicBezTo>
                  <a:pt x="1693586" y="469452"/>
                  <a:pt x="1701425" y="477712"/>
                  <a:pt x="1701425" y="487349"/>
                </a:cubicBezTo>
                <a:lnTo>
                  <a:pt x="1701425" y="572704"/>
                </a:lnTo>
                <a:cubicBezTo>
                  <a:pt x="1701425" y="582341"/>
                  <a:pt x="1693586" y="589913"/>
                  <a:pt x="1683609" y="589913"/>
                </a:cubicBezTo>
                <a:cubicBezTo>
                  <a:pt x="1673632" y="589913"/>
                  <a:pt x="1665793" y="582341"/>
                  <a:pt x="1665793" y="572704"/>
                </a:cubicBezTo>
                <a:lnTo>
                  <a:pt x="1665793" y="487349"/>
                </a:lnTo>
                <a:cubicBezTo>
                  <a:pt x="1665793" y="477712"/>
                  <a:pt x="1673632" y="469452"/>
                  <a:pt x="1683609" y="469452"/>
                </a:cubicBezTo>
                <a:close/>
                <a:moveTo>
                  <a:pt x="1683609" y="299844"/>
                </a:moveTo>
                <a:cubicBezTo>
                  <a:pt x="1693586" y="299844"/>
                  <a:pt x="1701425" y="308104"/>
                  <a:pt x="1701425" y="317741"/>
                </a:cubicBezTo>
                <a:lnTo>
                  <a:pt x="1701425" y="403096"/>
                </a:lnTo>
                <a:cubicBezTo>
                  <a:pt x="1701425" y="412733"/>
                  <a:pt x="1693586" y="420305"/>
                  <a:pt x="1683609" y="420305"/>
                </a:cubicBezTo>
                <a:cubicBezTo>
                  <a:pt x="1673632" y="420305"/>
                  <a:pt x="1665793" y="412733"/>
                  <a:pt x="1665793" y="403096"/>
                </a:cubicBezTo>
                <a:lnTo>
                  <a:pt x="1665793" y="317741"/>
                </a:lnTo>
                <a:cubicBezTo>
                  <a:pt x="1665793" y="308104"/>
                  <a:pt x="1673632" y="299844"/>
                  <a:pt x="1683609" y="299844"/>
                </a:cubicBezTo>
                <a:close/>
                <a:moveTo>
                  <a:pt x="1683609" y="130235"/>
                </a:moveTo>
                <a:cubicBezTo>
                  <a:pt x="1693586" y="130235"/>
                  <a:pt x="1701425" y="137807"/>
                  <a:pt x="1701425" y="147444"/>
                </a:cubicBezTo>
                <a:lnTo>
                  <a:pt x="1701425" y="232799"/>
                </a:lnTo>
                <a:cubicBezTo>
                  <a:pt x="1701425" y="242435"/>
                  <a:pt x="1693586" y="250696"/>
                  <a:pt x="1683609" y="250696"/>
                </a:cubicBezTo>
                <a:cubicBezTo>
                  <a:pt x="1673632" y="250696"/>
                  <a:pt x="1665793" y="242435"/>
                  <a:pt x="1665793" y="232799"/>
                </a:cubicBezTo>
                <a:lnTo>
                  <a:pt x="1665793" y="147444"/>
                </a:lnTo>
                <a:cubicBezTo>
                  <a:pt x="1665793" y="137807"/>
                  <a:pt x="1673632" y="130235"/>
                  <a:pt x="1683609" y="130235"/>
                </a:cubicBezTo>
                <a:close/>
                <a:moveTo>
                  <a:pt x="1640292" y="2"/>
                </a:moveTo>
                <a:lnTo>
                  <a:pt x="1681531" y="2"/>
                </a:lnTo>
                <a:cubicBezTo>
                  <a:pt x="1690996" y="2"/>
                  <a:pt x="1698433" y="8364"/>
                  <a:pt x="1698433" y="18121"/>
                </a:cubicBezTo>
                <a:lnTo>
                  <a:pt x="1698433" y="60630"/>
                </a:lnTo>
                <a:cubicBezTo>
                  <a:pt x="1698433" y="70386"/>
                  <a:pt x="1690996" y="78052"/>
                  <a:pt x="1681531" y="78052"/>
                </a:cubicBezTo>
                <a:cubicBezTo>
                  <a:pt x="1672067" y="78052"/>
                  <a:pt x="1664630" y="70386"/>
                  <a:pt x="1664630" y="60630"/>
                </a:cubicBezTo>
                <a:lnTo>
                  <a:pt x="1664630" y="35543"/>
                </a:lnTo>
                <a:lnTo>
                  <a:pt x="1640292" y="35543"/>
                </a:lnTo>
                <a:cubicBezTo>
                  <a:pt x="1630827" y="35543"/>
                  <a:pt x="1623390" y="27877"/>
                  <a:pt x="1623390" y="18121"/>
                </a:cubicBezTo>
                <a:cubicBezTo>
                  <a:pt x="1623390" y="8364"/>
                  <a:pt x="1630827" y="2"/>
                  <a:pt x="1640292" y="2"/>
                </a:cubicBezTo>
                <a:close/>
                <a:moveTo>
                  <a:pt x="1473881" y="0"/>
                </a:moveTo>
                <a:lnTo>
                  <a:pt x="1556496" y="0"/>
                </a:lnTo>
                <a:cubicBezTo>
                  <a:pt x="1566055" y="0"/>
                  <a:pt x="1574248" y="8387"/>
                  <a:pt x="1574248" y="18172"/>
                </a:cubicBezTo>
                <a:cubicBezTo>
                  <a:pt x="1574248" y="27958"/>
                  <a:pt x="1566055" y="35646"/>
                  <a:pt x="1556496" y="35646"/>
                </a:cubicBezTo>
                <a:lnTo>
                  <a:pt x="1473881" y="35646"/>
                </a:lnTo>
                <a:cubicBezTo>
                  <a:pt x="1464322" y="35646"/>
                  <a:pt x="1456812" y="27958"/>
                  <a:pt x="1456812" y="18172"/>
                </a:cubicBezTo>
                <a:cubicBezTo>
                  <a:pt x="1456812" y="8387"/>
                  <a:pt x="1464322" y="0"/>
                  <a:pt x="1473881" y="0"/>
                </a:cubicBezTo>
                <a:close/>
                <a:moveTo>
                  <a:pt x="1307986" y="0"/>
                </a:moveTo>
                <a:lnTo>
                  <a:pt x="1390603" y="0"/>
                </a:lnTo>
                <a:cubicBezTo>
                  <a:pt x="1400162" y="0"/>
                  <a:pt x="1407672" y="8387"/>
                  <a:pt x="1407672" y="18172"/>
                </a:cubicBezTo>
                <a:cubicBezTo>
                  <a:pt x="1407672" y="27958"/>
                  <a:pt x="1400162" y="35646"/>
                  <a:pt x="1390603" y="35646"/>
                </a:cubicBezTo>
                <a:lnTo>
                  <a:pt x="1307986" y="35646"/>
                </a:lnTo>
                <a:cubicBezTo>
                  <a:pt x="1297745" y="35646"/>
                  <a:pt x="1290234" y="27958"/>
                  <a:pt x="1290234" y="18172"/>
                </a:cubicBezTo>
                <a:cubicBezTo>
                  <a:pt x="1290234" y="8387"/>
                  <a:pt x="1297745" y="0"/>
                  <a:pt x="1307986" y="0"/>
                </a:cubicBezTo>
                <a:close/>
                <a:moveTo>
                  <a:pt x="1140722" y="0"/>
                </a:moveTo>
                <a:lnTo>
                  <a:pt x="1223337" y="0"/>
                </a:lnTo>
                <a:cubicBezTo>
                  <a:pt x="1233579" y="0"/>
                  <a:pt x="1241089" y="8387"/>
                  <a:pt x="1241089" y="18172"/>
                </a:cubicBezTo>
                <a:cubicBezTo>
                  <a:pt x="1241089" y="27958"/>
                  <a:pt x="1233579" y="35646"/>
                  <a:pt x="1223337" y="35646"/>
                </a:cubicBezTo>
                <a:lnTo>
                  <a:pt x="1140722" y="35646"/>
                </a:lnTo>
                <a:cubicBezTo>
                  <a:pt x="1131163" y="35646"/>
                  <a:pt x="1123653" y="27958"/>
                  <a:pt x="1123653" y="18172"/>
                </a:cubicBezTo>
                <a:cubicBezTo>
                  <a:pt x="1123653" y="8387"/>
                  <a:pt x="1131163" y="0"/>
                  <a:pt x="1140722" y="0"/>
                </a:cubicBezTo>
                <a:close/>
                <a:moveTo>
                  <a:pt x="974244" y="0"/>
                </a:moveTo>
                <a:lnTo>
                  <a:pt x="1057341" y="0"/>
                </a:lnTo>
                <a:cubicBezTo>
                  <a:pt x="1066955" y="0"/>
                  <a:pt x="1074509" y="8387"/>
                  <a:pt x="1074509" y="18172"/>
                </a:cubicBezTo>
                <a:cubicBezTo>
                  <a:pt x="1074509" y="27958"/>
                  <a:pt x="1066955" y="35646"/>
                  <a:pt x="1057341" y="35646"/>
                </a:cubicBezTo>
                <a:lnTo>
                  <a:pt x="974244" y="35646"/>
                </a:lnTo>
                <a:cubicBezTo>
                  <a:pt x="964629" y="35646"/>
                  <a:pt x="957075" y="27958"/>
                  <a:pt x="957075" y="18172"/>
                </a:cubicBezTo>
                <a:cubicBezTo>
                  <a:pt x="957075" y="8387"/>
                  <a:pt x="964629" y="0"/>
                  <a:pt x="974244" y="0"/>
                </a:cubicBezTo>
                <a:close/>
                <a:moveTo>
                  <a:pt x="807563" y="0"/>
                </a:moveTo>
                <a:lnTo>
                  <a:pt x="890178" y="0"/>
                </a:lnTo>
                <a:cubicBezTo>
                  <a:pt x="900420" y="0"/>
                  <a:pt x="907930" y="8387"/>
                  <a:pt x="907930" y="18172"/>
                </a:cubicBezTo>
                <a:cubicBezTo>
                  <a:pt x="907930" y="27958"/>
                  <a:pt x="900420" y="35646"/>
                  <a:pt x="890178" y="35646"/>
                </a:cubicBezTo>
                <a:lnTo>
                  <a:pt x="807563" y="35646"/>
                </a:lnTo>
                <a:cubicBezTo>
                  <a:pt x="798004" y="35646"/>
                  <a:pt x="790494" y="27958"/>
                  <a:pt x="790494" y="18172"/>
                </a:cubicBezTo>
                <a:cubicBezTo>
                  <a:pt x="790494" y="8387"/>
                  <a:pt x="798004" y="0"/>
                  <a:pt x="807563" y="0"/>
                </a:cubicBezTo>
                <a:close/>
                <a:moveTo>
                  <a:pt x="641668" y="0"/>
                </a:moveTo>
                <a:lnTo>
                  <a:pt x="724285" y="0"/>
                </a:lnTo>
                <a:cubicBezTo>
                  <a:pt x="733844" y="0"/>
                  <a:pt x="741354" y="8387"/>
                  <a:pt x="741354" y="18172"/>
                </a:cubicBezTo>
                <a:cubicBezTo>
                  <a:pt x="741354" y="27958"/>
                  <a:pt x="733844" y="35646"/>
                  <a:pt x="724285" y="35646"/>
                </a:cubicBezTo>
                <a:lnTo>
                  <a:pt x="641668" y="35646"/>
                </a:lnTo>
                <a:cubicBezTo>
                  <a:pt x="631427" y="35646"/>
                  <a:pt x="623916" y="27958"/>
                  <a:pt x="623916" y="18172"/>
                </a:cubicBezTo>
                <a:cubicBezTo>
                  <a:pt x="623916" y="8387"/>
                  <a:pt x="631427" y="0"/>
                  <a:pt x="641668" y="0"/>
                </a:cubicBezTo>
                <a:close/>
                <a:moveTo>
                  <a:pt x="474404" y="0"/>
                </a:moveTo>
                <a:lnTo>
                  <a:pt x="557702" y="0"/>
                </a:lnTo>
                <a:cubicBezTo>
                  <a:pt x="567261" y="0"/>
                  <a:pt x="574771" y="8387"/>
                  <a:pt x="574771" y="18172"/>
                </a:cubicBezTo>
                <a:cubicBezTo>
                  <a:pt x="574771" y="27958"/>
                  <a:pt x="567261" y="35646"/>
                  <a:pt x="557702" y="35646"/>
                </a:cubicBezTo>
                <a:lnTo>
                  <a:pt x="474404" y="35646"/>
                </a:lnTo>
                <a:cubicBezTo>
                  <a:pt x="464845" y="35646"/>
                  <a:pt x="457335" y="27958"/>
                  <a:pt x="457335" y="18172"/>
                </a:cubicBezTo>
                <a:cubicBezTo>
                  <a:pt x="457335" y="8387"/>
                  <a:pt x="464845" y="0"/>
                  <a:pt x="474404" y="0"/>
                </a:cubicBezTo>
                <a:close/>
                <a:moveTo>
                  <a:pt x="308407" y="0"/>
                </a:moveTo>
                <a:lnTo>
                  <a:pt x="390549" y="0"/>
                </a:lnTo>
                <a:cubicBezTo>
                  <a:pt x="400053" y="0"/>
                  <a:pt x="408199" y="8387"/>
                  <a:pt x="408199" y="18172"/>
                </a:cubicBezTo>
                <a:cubicBezTo>
                  <a:pt x="408199" y="27958"/>
                  <a:pt x="400053" y="35646"/>
                  <a:pt x="390549" y="35646"/>
                </a:cubicBezTo>
                <a:lnTo>
                  <a:pt x="308407" y="35646"/>
                </a:lnTo>
                <a:cubicBezTo>
                  <a:pt x="298903" y="35646"/>
                  <a:pt x="290757" y="27958"/>
                  <a:pt x="290757" y="18172"/>
                </a:cubicBezTo>
                <a:cubicBezTo>
                  <a:pt x="290757" y="8387"/>
                  <a:pt x="298903" y="0"/>
                  <a:pt x="308407" y="0"/>
                </a:cubicBezTo>
                <a:close/>
                <a:moveTo>
                  <a:pt x="141246" y="0"/>
                </a:moveTo>
                <a:lnTo>
                  <a:pt x="224544" y="0"/>
                </a:lnTo>
                <a:cubicBezTo>
                  <a:pt x="234103" y="0"/>
                  <a:pt x="241613" y="8387"/>
                  <a:pt x="241613" y="18172"/>
                </a:cubicBezTo>
                <a:cubicBezTo>
                  <a:pt x="241613" y="27958"/>
                  <a:pt x="234103" y="35646"/>
                  <a:pt x="224544" y="35646"/>
                </a:cubicBezTo>
                <a:lnTo>
                  <a:pt x="141246" y="35646"/>
                </a:lnTo>
                <a:cubicBezTo>
                  <a:pt x="131687" y="35646"/>
                  <a:pt x="124177" y="27958"/>
                  <a:pt x="124177" y="18172"/>
                </a:cubicBezTo>
                <a:cubicBezTo>
                  <a:pt x="124177" y="8387"/>
                  <a:pt x="131687" y="0"/>
                  <a:pt x="141246" y="0"/>
                </a:cubicBezTo>
                <a:close/>
                <a:moveTo>
                  <a:pt x="18119" y="0"/>
                </a:moveTo>
                <a:lnTo>
                  <a:pt x="60628" y="0"/>
                </a:lnTo>
                <a:cubicBezTo>
                  <a:pt x="70384" y="0"/>
                  <a:pt x="78050" y="8387"/>
                  <a:pt x="78050" y="18172"/>
                </a:cubicBezTo>
                <a:cubicBezTo>
                  <a:pt x="78050" y="27958"/>
                  <a:pt x="70384" y="35646"/>
                  <a:pt x="60628" y="35646"/>
                </a:cubicBezTo>
                <a:lnTo>
                  <a:pt x="18119" y="35646"/>
                </a:lnTo>
                <a:cubicBezTo>
                  <a:pt x="8363" y="35646"/>
                  <a:pt x="0" y="27958"/>
                  <a:pt x="0" y="18172"/>
                </a:cubicBezTo>
                <a:cubicBezTo>
                  <a:pt x="0" y="8387"/>
                  <a:pt x="8363" y="0"/>
                  <a:pt x="18119" y="0"/>
                </a:cubicBezTo>
                <a:close/>
              </a:path>
            </a:pathLst>
          </a:custGeom>
          <a:solidFill>
            <a:schemeClr val="accent4"/>
          </a:solidFill>
          <a:ln>
            <a:noFill/>
          </a:ln>
          <a:effectLst/>
        </p:spPr>
        <p:txBody>
          <a:bodyPr wrap="square"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srgbClr val="444444"/>
              </a:solidFill>
              <a:effectLst/>
              <a:uLnTx/>
              <a:uFillTx/>
              <a:latin typeface="Arial"/>
              <a:ea typeface="+mn-ea"/>
              <a:cs typeface="+mn-cs"/>
            </a:endParaRPr>
          </a:p>
        </p:txBody>
      </p:sp>
      <p:sp>
        <p:nvSpPr>
          <p:cNvPr id="33" name="Freeform 313">
            <a:extLst>
              <a:ext uri="{FF2B5EF4-FFF2-40B4-BE49-F238E27FC236}">
                <a16:creationId xmlns:a16="http://schemas.microsoft.com/office/drawing/2014/main" id="{3C9D4A90-E9F5-D64C-B137-238B33C7F013}"/>
              </a:ext>
            </a:extLst>
          </p:cNvPr>
          <p:cNvSpPr>
            <a:spLocks noChangeArrowheads="1"/>
          </p:cNvSpPr>
          <p:nvPr/>
        </p:nvSpPr>
        <p:spPr bwMode="auto">
          <a:xfrm>
            <a:off x="1923782" y="3806388"/>
            <a:ext cx="2480668" cy="2480669"/>
          </a:xfrm>
          <a:custGeom>
            <a:avLst/>
            <a:gdLst>
              <a:gd name="T0" fmla="*/ 3981 w 3982"/>
              <a:gd name="T1" fmla="*/ 1991 h 3982"/>
              <a:gd name="T2" fmla="*/ 3981 w 3982"/>
              <a:gd name="T3" fmla="*/ 1991 h 3982"/>
              <a:gd name="T4" fmla="*/ 1991 w 3982"/>
              <a:gd name="T5" fmla="*/ 3981 h 3982"/>
              <a:gd name="T6" fmla="*/ 1991 w 3982"/>
              <a:gd name="T7" fmla="*/ 3981 h 3982"/>
              <a:gd name="T8" fmla="*/ 0 w 3982"/>
              <a:gd name="T9" fmla="*/ 1991 h 3982"/>
              <a:gd name="T10" fmla="*/ 0 w 3982"/>
              <a:gd name="T11" fmla="*/ 1991 h 3982"/>
              <a:gd name="T12" fmla="*/ 1991 w 3982"/>
              <a:gd name="T13" fmla="*/ 0 h 3982"/>
              <a:gd name="T14" fmla="*/ 1991 w 3982"/>
              <a:gd name="T15" fmla="*/ 0 h 3982"/>
              <a:gd name="T16" fmla="*/ 3981 w 3982"/>
              <a:gd name="T17" fmla="*/ 1991 h 3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82" h="3982">
                <a:moveTo>
                  <a:pt x="3981" y="1991"/>
                </a:moveTo>
                <a:lnTo>
                  <a:pt x="3981" y="1991"/>
                </a:lnTo>
                <a:cubicBezTo>
                  <a:pt x="3981" y="3090"/>
                  <a:pt x="3090" y="3981"/>
                  <a:pt x="1991" y="3981"/>
                </a:cubicBezTo>
                <a:lnTo>
                  <a:pt x="1991" y="3981"/>
                </a:lnTo>
                <a:cubicBezTo>
                  <a:pt x="892" y="3981"/>
                  <a:pt x="0" y="3090"/>
                  <a:pt x="0" y="1991"/>
                </a:cubicBezTo>
                <a:lnTo>
                  <a:pt x="0" y="1991"/>
                </a:lnTo>
                <a:cubicBezTo>
                  <a:pt x="0" y="891"/>
                  <a:pt x="892" y="0"/>
                  <a:pt x="1991" y="0"/>
                </a:cubicBezTo>
                <a:lnTo>
                  <a:pt x="1991" y="0"/>
                </a:lnTo>
                <a:cubicBezTo>
                  <a:pt x="3090" y="0"/>
                  <a:pt x="3981" y="891"/>
                  <a:pt x="3981" y="1991"/>
                </a:cubicBezTo>
              </a:path>
            </a:pathLst>
          </a:custGeom>
          <a:solidFill>
            <a:schemeClr val="bg1">
              <a:alpha val="75000"/>
            </a:schemeClr>
          </a:solidFill>
          <a:ln>
            <a:noFill/>
          </a:ln>
          <a:effectLst/>
        </p:spPr>
        <p:txBody>
          <a:bodyPr wrap="none"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srgbClr val="FFFFFF"/>
                </a:solidFill>
                <a:effectLst/>
                <a:uLnTx/>
                <a:uFillTx/>
                <a:latin typeface="Arial"/>
                <a:ea typeface="+mn-ea"/>
                <a:cs typeface="+mn-cs"/>
              </a:rPr>
              <a:t>Community</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Relationships built through</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discussion,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activities &amp; learning</a:t>
            </a:r>
          </a:p>
        </p:txBody>
      </p:sp>
      <p:sp>
        <p:nvSpPr>
          <p:cNvPr id="34" name="Freeform 314">
            <a:extLst>
              <a:ext uri="{FF2B5EF4-FFF2-40B4-BE49-F238E27FC236}">
                <a16:creationId xmlns:a16="http://schemas.microsoft.com/office/drawing/2014/main" id="{565261FD-C5E4-7F42-8809-C9725B7FB3A2}"/>
              </a:ext>
            </a:extLst>
          </p:cNvPr>
          <p:cNvSpPr>
            <a:spLocks noChangeArrowheads="1"/>
          </p:cNvSpPr>
          <p:nvPr/>
        </p:nvSpPr>
        <p:spPr bwMode="auto">
          <a:xfrm>
            <a:off x="3943421" y="2912231"/>
            <a:ext cx="2487168" cy="2487168"/>
          </a:xfrm>
          <a:custGeom>
            <a:avLst/>
            <a:gdLst>
              <a:gd name="T0" fmla="*/ 3581 w 3582"/>
              <a:gd name="T1" fmla="*/ 1790 h 3582"/>
              <a:gd name="T2" fmla="*/ 3581 w 3582"/>
              <a:gd name="T3" fmla="*/ 1790 h 3582"/>
              <a:gd name="T4" fmla="*/ 1791 w 3582"/>
              <a:gd name="T5" fmla="*/ 3581 h 3582"/>
              <a:gd name="T6" fmla="*/ 1791 w 3582"/>
              <a:gd name="T7" fmla="*/ 3581 h 3582"/>
              <a:gd name="T8" fmla="*/ 0 w 3582"/>
              <a:gd name="T9" fmla="*/ 1790 h 3582"/>
              <a:gd name="T10" fmla="*/ 0 w 3582"/>
              <a:gd name="T11" fmla="*/ 1790 h 3582"/>
              <a:gd name="T12" fmla="*/ 1791 w 3582"/>
              <a:gd name="T13" fmla="*/ 0 h 3582"/>
              <a:gd name="T14" fmla="*/ 1791 w 3582"/>
              <a:gd name="T15" fmla="*/ 0 h 3582"/>
              <a:gd name="T16" fmla="*/ 3581 w 3582"/>
              <a:gd name="T17" fmla="*/ 1790 h 3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82" h="3582">
                <a:moveTo>
                  <a:pt x="3581" y="1790"/>
                </a:moveTo>
                <a:lnTo>
                  <a:pt x="3581" y="1790"/>
                </a:lnTo>
                <a:cubicBezTo>
                  <a:pt x="3581" y="2780"/>
                  <a:pt x="2780" y="3581"/>
                  <a:pt x="1791" y="3581"/>
                </a:cubicBezTo>
                <a:lnTo>
                  <a:pt x="1791" y="3581"/>
                </a:lnTo>
                <a:cubicBezTo>
                  <a:pt x="802" y="3581"/>
                  <a:pt x="0" y="2780"/>
                  <a:pt x="0" y="1790"/>
                </a:cubicBezTo>
                <a:lnTo>
                  <a:pt x="0" y="1790"/>
                </a:lnTo>
                <a:cubicBezTo>
                  <a:pt x="0" y="802"/>
                  <a:pt x="802" y="0"/>
                  <a:pt x="1791" y="0"/>
                </a:cubicBezTo>
                <a:lnTo>
                  <a:pt x="1791" y="0"/>
                </a:lnTo>
                <a:cubicBezTo>
                  <a:pt x="2780" y="0"/>
                  <a:pt x="3581" y="802"/>
                  <a:pt x="3581" y="1790"/>
                </a:cubicBezTo>
              </a:path>
            </a:pathLst>
          </a:custGeom>
          <a:solidFill>
            <a:schemeClr val="accent2">
              <a:alpha val="75000"/>
            </a:schemeClr>
          </a:solidFill>
          <a:ln>
            <a:noFill/>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srgbClr val="444444"/>
              </a:solidFill>
              <a:effectLst/>
              <a:uLnTx/>
              <a:uFillTx/>
              <a:latin typeface="Arial"/>
              <a:ea typeface="+mn-ea"/>
              <a:cs typeface="+mn-cs"/>
            </a:endParaRPr>
          </a:p>
        </p:txBody>
      </p:sp>
      <p:sp>
        <p:nvSpPr>
          <p:cNvPr id="35" name="Freeform 315">
            <a:extLst>
              <a:ext uri="{FF2B5EF4-FFF2-40B4-BE49-F238E27FC236}">
                <a16:creationId xmlns:a16="http://schemas.microsoft.com/office/drawing/2014/main" id="{F6924DDB-EE44-B945-A525-E5524CF1FF8C}"/>
              </a:ext>
            </a:extLst>
          </p:cNvPr>
          <p:cNvSpPr>
            <a:spLocks/>
          </p:cNvSpPr>
          <p:nvPr/>
        </p:nvSpPr>
        <p:spPr bwMode="auto">
          <a:xfrm>
            <a:off x="5855829" y="2054507"/>
            <a:ext cx="2487168" cy="2487168"/>
          </a:xfrm>
          <a:custGeom>
            <a:avLst/>
            <a:gdLst>
              <a:gd name="T0" fmla="*/ 2201189 w 3207"/>
              <a:gd name="T1" fmla="*/ 1100596 h 3207"/>
              <a:gd name="T2" fmla="*/ 2201189 w 3207"/>
              <a:gd name="T3" fmla="*/ 1100596 h 3207"/>
              <a:gd name="T4" fmla="*/ 1099908 w 3207"/>
              <a:gd name="T5" fmla="*/ 2201191 h 3207"/>
              <a:gd name="T6" fmla="*/ 1099908 w 3207"/>
              <a:gd name="T7" fmla="*/ 2201191 h 3207"/>
              <a:gd name="T8" fmla="*/ 0 w 3207"/>
              <a:gd name="T9" fmla="*/ 1100596 h 3207"/>
              <a:gd name="T10" fmla="*/ 0 w 3207"/>
              <a:gd name="T11" fmla="*/ 1100596 h 3207"/>
              <a:gd name="T12" fmla="*/ 1099908 w 3207"/>
              <a:gd name="T13" fmla="*/ 0 h 3207"/>
              <a:gd name="T14" fmla="*/ 1099908 w 3207"/>
              <a:gd name="T15" fmla="*/ 0 h 3207"/>
              <a:gd name="T16" fmla="*/ 2201189 w 3207"/>
              <a:gd name="T17" fmla="*/ 1100596 h 32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07" h="3207">
                <a:moveTo>
                  <a:pt x="3206" y="1603"/>
                </a:moveTo>
                <a:lnTo>
                  <a:pt x="3206" y="1603"/>
                </a:lnTo>
                <a:cubicBezTo>
                  <a:pt x="3206" y="2488"/>
                  <a:pt x="2488" y="3206"/>
                  <a:pt x="1602" y="3206"/>
                </a:cubicBezTo>
                <a:cubicBezTo>
                  <a:pt x="717" y="3206"/>
                  <a:pt x="0" y="2488"/>
                  <a:pt x="0" y="1603"/>
                </a:cubicBezTo>
                <a:cubicBezTo>
                  <a:pt x="0" y="718"/>
                  <a:pt x="717" y="0"/>
                  <a:pt x="1602" y="0"/>
                </a:cubicBezTo>
                <a:cubicBezTo>
                  <a:pt x="2488" y="0"/>
                  <a:pt x="3206" y="718"/>
                  <a:pt x="3206" y="1603"/>
                </a:cubicBezTo>
              </a:path>
            </a:pathLst>
          </a:custGeom>
          <a:solidFill>
            <a:schemeClr val="accent3">
              <a:alpha val="75000"/>
            </a:schemeClr>
          </a:solidFill>
          <a:ln>
            <a:noFill/>
          </a:ln>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srgbClr val="444444"/>
              </a:solidFill>
              <a:effectLst/>
              <a:uLnTx/>
              <a:uFillTx/>
              <a:latin typeface="Arial"/>
              <a:ea typeface="+mn-ea"/>
              <a:cs typeface="+mn-cs"/>
            </a:endParaRPr>
          </a:p>
        </p:txBody>
      </p:sp>
      <p:sp>
        <p:nvSpPr>
          <p:cNvPr id="36" name="Freeform 316">
            <a:extLst>
              <a:ext uri="{FF2B5EF4-FFF2-40B4-BE49-F238E27FC236}">
                <a16:creationId xmlns:a16="http://schemas.microsoft.com/office/drawing/2014/main" id="{3C1387F1-4FC4-8D4F-90A6-95CF4CC2DDCF}"/>
              </a:ext>
            </a:extLst>
          </p:cNvPr>
          <p:cNvSpPr>
            <a:spLocks/>
          </p:cNvSpPr>
          <p:nvPr/>
        </p:nvSpPr>
        <p:spPr bwMode="auto">
          <a:xfrm>
            <a:off x="7795689" y="1302461"/>
            <a:ext cx="2487168" cy="2487168"/>
          </a:xfrm>
          <a:custGeom>
            <a:avLst/>
            <a:gdLst>
              <a:gd name="T0" fmla="*/ 1934663 w 2820"/>
              <a:gd name="T1" fmla="*/ 967675 h 2820"/>
              <a:gd name="T2" fmla="*/ 1934663 w 2820"/>
              <a:gd name="T3" fmla="*/ 967675 h 2820"/>
              <a:gd name="T4" fmla="*/ 967675 w 2820"/>
              <a:gd name="T5" fmla="*/ 1934663 h 2820"/>
              <a:gd name="T6" fmla="*/ 967675 w 2820"/>
              <a:gd name="T7" fmla="*/ 1934663 h 2820"/>
              <a:gd name="T8" fmla="*/ 0 w 2820"/>
              <a:gd name="T9" fmla="*/ 967675 h 2820"/>
              <a:gd name="T10" fmla="*/ 0 w 2820"/>
              <a:gd name="T11" fmla="*/ 967675 h 2820"/>
              <a:gd name="T12" fmla="*/ 967675 w 2820"/>
              <a:gd name="T13" fmla="*/ 0 h 2820"/>
              <a:gd name="T14" fmla="*/ 967675 w 2820"/>
              <a:gd name="T15" fmla="*/ 0 h 2820"/>
              <a:gd name="T16" fmla="*/ 1934663 w 2820"/>
              <a:gd name="T17" fmla="*/ 967675 h 28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20" h="2820">
                <a:moveTo>
                  <a:pt x="2819" y="1410"/>
                </a:moveTo>
                <a:lnTo>
                  <a:pt x="2819" y="1410"/>
                </a:lnTo>
                <a:cubicBezTo>
                  <a:pt x="2819" y="2189"/>
                  <a:pt x="2188" y="2819"/>
                  <a:pt x="1410" y="2819"/>
                </a:cubicBezTo>
                <a:cubicBezTo>
                  <a:pt x="631" y="2819"/>
                  <a:pt x="0" y="2189"/>
                  <a:pt x="0" y="1410"/>
                </a:cubicBezTo>
                <a:cubicBezTo>
                  <a:pt x="0" y="631"/>
                  <a:pt x="631" y="0"/>
                  <a:pt x="1410" y="0"/>
                </a:cubicBezTo>
                <a:cubicBezTo>
                  <a:pt x="2188" y="0"/>
                  <a:pt x="2819" y="631"/>
                  <a:pt x="2819" y="1410"/>
                </a:cubicBezTo>
              </a:path>
            </a:pathLst>
          </a:custGeom>
          <a:solidFill>
            <a:schemeClr val="accent4">
              <a:alpha val="75000"/>
            </a:schemeClr>
          </a:solidFill>
          <a:ln>
            <a:noFill/>
          </a:ln>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srgbClr val="444444"/>
              </a:solidFill>
              <a:effectLst/>
              <a:uLnTx/>
              <a:uFillTx/>
              <a:latin typeface="Arial"/>
              <a:ea typeface="+mn-ea"/>
              <a:cs typeface="+mn-cs"/>
            </a:endParaRPr>
          </a:p>
        </p:txBody>
      </p:sp>
      <p:sp>
        <p:nvSpPr>
          <p:cNvPr id="21" name="Freeform 20">
            <a:extLst>
              <a:ext uri="{FF2B5EF4-FFF2-40B4-BE49-F238E27FC236}">
                <a16:creationId xmlns:a16="http://schemas.microsoft.com/office/drawing/2014/main" id="{31CF61CE-EFCB-8041-B93C-E511A0F383E8}"/>
              </a:ext>
            </a:extLst>
          </p:cNvPr>
          <p:cNvSpPr>
            <a:spLocks noChangeArrowheads="1"/>
          </p:cNvSpPr>
          <p:nvPr/>
        </p:nvSpPr>
        <p:spPr bwMode="auto">
          <a:xfrm>
            <a:off x="4149284" y="1728011"/>
            <a:ext cx="1004699" cy="1205223"/>
          </a:xfrm>
          <a:custGeom>
            <a:avLst/>
            <a:gdLst>
              <a:gd name="connsiteX0" fmla="*/ 1089640 w 1107812"/>
              <a:gd name="connsiteY0" fmla="*/ 1208459 h 1328916"/>
              <a:gd name="connsiteX1" fmla="*/ 1107812 w 1107812"/>
              <a:gd name="connsiteY1" fmla="*/ 1225766 h 1328916"/>
              <a:gd name="connsiteX2" fmla="*/ 1107812 w 1107812"/>
              <a:gd name="connsiteY2" fmla="*/ 1310917 h 1328916"/>
              <a:gd name="connsiteX3" fmla="*/ 1089640 w 1107812"/>
              <a:gd name="connsiteY3" fmla="*/ 1328916 h 1328916"/>
              <a:gd name="connsiteX4" fmla="*/ 1072166 w 1107812"/>
              <a:gd name="connsiteY4" fmla="*/ 1310917 h 1328916"/>
              <a:gd name="connsiteX5" fmla="*/ 1072166 w 1107812"/>
              <a:gd name="connsiteY5" fmla="*/ 1225766 h 1328916"/>
              <a:gd name="connsiteX6" fmla="*/ 1089640 w 1107812"/>
              <a:gd name="connsiteY6" fmla="*/ 1208459 h 1328916"/>
              <a:gd name="connsiteX7" fmla="*/ 1089640 w 1107812"/>
              <a:gd name="connsiteY7" fmla="*/ 1041879 h 1328916"/>
              <a:gd name="connsiteX8" fmla="*/ 1107812 w 1107812"/>
              <a:gd name="connsiteY8" fmla="*/ 1059878 h 1328916"/>
              <a:gd name="connsiteX9" fmla="*/ 1107812 w 1107812"/>
              <a:gd name="connsiteY9" fmla="*/ 1144337 h 1328916"/>
              <a:gd name="connsiteX10" fmla="*/ 1089640 w 1107812"/>
              <a:gd name="connsiteY10" fmla="*/ 1162336 h 1328916"/>
              <a:gd name="connsiteX11" fmla="*/ 1072166 w 1107812"/>
              <a:gd name="connsiteY11" fmla="*/ 1144337 h 1328916"/>
              <a:gd name="connsiteX12" fmla="*/ 1072166 w 1107812"/>
              <a:gd name="connsiteY12" fmla="*/ 1059878 h 1328916"/>
              <a:gd name="connsiteX13" fmla="*/ 1089640 w 1107812"/>
              <a:gd name="connsiteY13" fmla="*/ 1041879 h 1328916"/>
              <a:gd name="connsiteX14" fmla="*/ 1089640 w 1107812"/>
              <a:gd name="connsiteY14" fmla="*/ 872273 h 1328916"/>
              <a:gd name="connsiteX15" fmla="*/ 1107812 w 1107812"/>
              <a:gd name="connsiteY15" fmla="*/ 889245 h 1328916"/>
              <a:gd name="connsiteX16" fmla="*/ 1107812 w 1107812"/>
              <a:gd name="connsiteY16" fmla="*/ 972065 h 1328916"/>
              <a:gd name="connsiteX17" fmla="*/ 1089640 w 1107812"/>
              <a:gd name="connsiteY17" fmla="*/ 989715 h 1328916"/>
              <a:gd name="connsiteX18" fmla="*/ 1072166 w 1107812"/>
              <a:gd name="connsiteY18" fmla="*/ 972065 h 1328916"/>
              <a:gd name="connsiteX19" fmla="*/ 1072166 w 1107812"/>
              <a:gd name="connsiteY19" fmla="*/ 889245 h 1328916"/>
              <a:gd name="connsiteX20" fmla="*/ 1089640 w 1107812"/>
              <a:gd name="connsiteY20" fmla="*/ 872273 h 1328916"/>
              <a:gd name="connsiteX21" fmla="*/ 1089640 w 1107812"/>
              <a:gd name="connsiteY21" fmla="*/ 705692 h 1328916"/>
              <a:gd name="connsiteX22" fmla="*/ 1107812 w 1107812"/>
              <a:gd name="connsiteY22" fmla="*/ 723691 h 1328916"/>
              <a:gd name="connsiteX23" fmla="*/ 1107812 w 1107812"/>
              <a:gd name="connsiteY23" fmla="*/ 808150 h 1328916"/>
              <a:gd name="connsiteX24" fmla="*/ 1089640 w 1107812"/>
              <a:gd name="connsiteY24" fmla="*/ 826149 h 1328916"/>
              <a:gd name="connsiteX25" fmla="*/ 1072166 w 1107812"/>
              <a:gd name="connsiteY25" fmla="*/ 808150 h 1328916"/>
              <a:gd name="connsiteX26" fmla="*/ 1072166 w 1107812"/>
              <a:gd name="connsiteY26" fmla="*/ 723691 h 1328916"/>
              <a:gd name="connsiteX27" fmla="*/ 1089640 w 1107812"/>
              <a:gd name="connsiteY27" fmla="*/ 705692 h 1328916"/>
              <a:gd name="connsiteX28" fmla="*/ 1089640 w 1107812"/>
              <a:gd name="connsiteY28" fmla="*/ 536084 h 1328916"/>
              <a:gd name="connsiteX29" fmla="*/ 1107812 w 1107812"/>
              <a:gd name="connsiteY29" fmla="*/ 554083 h 1328916"/>
              <a:gd name="connsiteX30" fmla="*/ 1107812 w 1107812"/>
              <a:gd name="connsiteY30" fmla="*/ 638542 h 1328916"/>
              <a:gd name="connsiteX31" fmla="*/ 1089640 w 1107812"/>
              <a:gd name="connsiteY31" fmla="*/ 656541 h 1328916"/>
              <a:gd name="connsiteX32" fmla="*/ 1072166 w 1107812"/>
              <a:gd name="connsiteY32" fmla="*/ 638542 h 1328916"/>
              <a:gd name="connsiteX33" fmla="*/ 1072166 w 1107812"/>
              <a:gd name="connsiteY33" fmla="*/ 554083 h 1328916"/>
              <a:gd name="connsiteX34" fmla="*/ 1089640 w 1107812"/>
              <a:gd name="connsiteY34" fmla="*/ 536084 h 1328916"/>
              <a:gd name="connsiteX35" fmla="*/ 1089640 w 1107812"/>
              <a:gd name="connsiteY35" fmla="*/ 369506 h 1328916"/>
              <a:gd name="connsiteX36" fmla="*/ 1107812 w 1107812"/>
              <a:gd name="connsiteY36" fmla="*/ 386478 h 1328916"/>
              <a:gd name="connsiteX37" fmla="*/ 1107812 w 1107812"/>
              <a:gd name="connsiteY37" fmla="*/ 469977 h 1328916"/>
              <a:gd name="connsiteX38" fmla="*/ 1089640 w 1107812"/>
              <a:gd name="connsiteY38" fmla="*/ 486948 h 1328916"/>
              <a:gd name="connsiteX39" fmla="*/ 1072166 w 1107812"/>
              <a:gd name="connsiteY39" fmla="*/ 469977 h 1328916"/>
              <a:gd name="connsiteX40" fmla="*/ 1072166 w 1107812"/>
              <a:gd name="connsiteY40" fmla="*/ 386478 h 1328916"/>
              <a:gd name="connsiteX41" fmla="*/ 1089640 w 1107812"/>
              <a:gd name="connsiteY41" fmla="*/ 369506 h 1328916"/>
              <a:gd name="connsiteX42" fmla="*/ 1089640 w 1107812"/>
              <a:gd name="connsiteY42" fmla="*/ 199896 h 1328916"/>
              <a:gd name="connsiteX43" fmla="*/ 1107812 w 1107812"/>
              <a:gd name="connsiteY43" fmla="*/ 217895 h 1328916"/>
              <a:gd name="connsiteX44" fmla="*/ 1107812 w 1107812"/>
              <a:gd name="connsiteY44" fmla="*/ 302354 h 1328916"/>
              <a:gd name="connsiteX45" fmla="*/ 1089640 w 1107812"/>
              <a:gd name="connsiteY45" fmla="*/ 320353 h 1328916"/>
              <a:gd name="connsiteX46" fmla="*/ 1072166 w 1107812"/>
              <a:gd name="connsiteY46" fmla="*/ 302354 h 1328916"/>
              <a:gd name="connsiteX47" fmla="*/ 1072166 w 1107812"/>
              <a:gd name="connsiteY47" fmla="*/ 217895 h 1328916"/>
              <a:gd name="connsiteX48" fmla="*/ 1089640 w 1107812"/>
              <a:gd name="connsiteY48" fmla="*/ 199896 h 1328916"/>
              <a:gd name="connsiteX49" fmla="*/ 1089640 w 1107812"/>
              <a:gd name="connsiteY49" fmla="*/ 33317 h 1328916"/>
              <a:gd name="connsiteX50" fmla="*/ 1107812 w 1107812"/>
              <a:gd name="connsiteY50" fmla="*/ 50288 h 1328916"/>
              <a:gd name="connsiteX51" fmla="*/ 1107812 w 1107812"/>
              <a:gd name="connsiteY51" fmla="*/ 133107 h 1328916"/>
              <a:gd name="connsiteX52" fmla="*/ 1089640 w 1107812"/>
              <a:gd name="connsiteY52" fmla="*/ 150757 h 1328916"/>
              <a:gd name="connsiteX53" fmla="*/ 1072166 w 1107812"/>
              <a:gd name="connsiteY53" fmla="*/ 133107 h 1328916"/>
              <a:gd name="connsiteX54" fmla="*/ 1072166 w 1107812"/>
              <a:gd name="connsiteY54" fmla="*/ 50288 h 1328916"/>
              <a:gd name="connsiteX55" fmla="*/ 1089640 w 1107812"/>
              <a:gd name="connsiteY55" fmla="*/ 33317 h 1328916"/>
              <a:gd name="connsiteX56" fmla="*/ 952845 w 1107812"/>
              <a:gd name="connsiteY56" fmla="*/ 0 h 1328916"/>
              <a:gd name="connsiteX57" fmla="*/ 1035664 w 1107812"/>
              <a:gd name="connsiteY57" fmla="*/ 0 h 1328916"/>
              <a:gd name="connsiteX58" fmla="*/ 1053314 w 1107812"/>
              <a:gd name="connsiteY58" fmla="*/ 18529 h 1328916"/>
              <a:gd name="connsiteX59" fmla="*/ 1035664 w 1107812"/>
              <a:gd name="connsiteY59" fmla="*/ 35632 h 1328916"/>
              <a:gd name="connsiteX60" fmla="*/ 952845 w 1107812"/>
              <a:gd name="connsiteY60" fmla="*/ 35632 h 1328916"/>
              <a:gd name="connsiteX61" fmla="*/ 935874 w 1107812"/>
              <a:gd name="connsiteY61" fmla="*/ 18529 h 1328916"/>
              <a:gd name="connsiteX62" fmla="*/ 952845 w 1107812"/>
              <a:gd name="connsiteY62" fmla="*/ 0 h 1328916"/>
              <a:gd name="connsiteX63" fmla="*/ 786268 w 1107812"/>
              <a:gd name="connsiteY63" fmla="*/ 0 h 1328916"/>
              <a:gd name="connsiteX64" fmla="*/ 869088 w 1107812"/>
              <a:gd name="connsiteY64" fmla="*/ 0 h 1328916"/>
              <a:gd name="connsiteX65" fmla="*/ 886738 w 1107812"/>
              <a:gd name="connsiteY65" fmla="*/ 18529 h 1328916"/>
              <a:gd name="connsiteX66" fmla="*/ 869088 w 1107812"/>
              <a:gd name="connsiteY66" fmla="*/ 35632 h 1328916"/>
              <a:gd name="connsiteX67" fmla="*/ 786268 w 1107812"/>
              <a:gd name="connsiteY67" fmla="*/ 35632 h 1328916"/>
              <a:gd name="connsiteX68" fmla="*/ 769296 w 1107812"/>
              <a:gd name="connsiteY68" fmla="*/ 18529 h 1328916"/>
              <a:gd name="connsiteX69" fmla="*/ 786268 w 1107812"/>
              <a:gd name="connsiteY69" fmla="*/ 0 h 1328916"/>
              <a:gd name="connsiteX70" fmla="*/ 616660 w 1107812"/>
              <a:gd name="connsiteY70" fmla="*/ 0 h 1328916"/>
              <a:gd name="connsiteX71" fmla="*/ 699480 w 1107812"/>
              <a:gd name="connsiteY71" fmla="*/ 0 h 1328916"/>
              <a:gd name="connsiteX72" fmla="*/ 717130 w 1107812"/>
              <a:gd name="connsiteY72" fmla="*/ 18529 h 1328916"/>
              <a:gd name="connsiteX73" fmla="*/ 699480 w 1107812"/>
              <a:gd name="connsiteY73" fmla="*/ 35632 h 1328916"/>
              <a:gd name="connsiteX74" fmla="*/ 616660 w 1107812"/>
              <a:gd name="connsiteY74" fmla="*/ 35632 h 1328916"/>
              <a:gd name="connsiteX75" fmla="*/ 599688 w 1107812"/>
              <a:gd name="connsiteY75" fmla="*/ 18529 h 1328916"/>
              <a:gd name="connsiteX76" fmla="*/ 616660 w 1107812"/>
              <a:gd name="connsiteY76" fmla="*/ 0 h 1328916"/>
              <a:gd name="connsiteX77" fmla="*/ 450078 w 1107812"/>
              <a:gd name="connsiteY77" fmla="*/ 0 h 1328916"/>
              <a:gd name="connsiteX78" fmla="*/ 533576 w 1107812"/>
              <a:gd name="connsiteY78" fmla="*/ 0 h 1328916"/>
              <a:gd name="connsiteX79" fmla="*/ 550547 w 1107812"/>
              <a:gd name="connsiteY79" fmla="*/ 18529 h 1328916"/>
              <a:gd name="connsiteX80" fmla="*/ 533576 w 1107812"/>
              <a:gd name="connsiteY80" fmla="*/ 35632 h 1328916"/>
              <a:gd name="connsiteX81" fmla="*/ 450078 w 1107812"/>
              <a:gd name="connsiteY81" fmla="*/ 35632 h 1328916"/>
              <a:gd name="connsiteX82" fmla="*/ 433107 w 1107812"/>
              <a:gd name="connsiteY82" fmla="*/ 18529 h 1328916"/>
              <a:gd name="connsiteX83" fmla="*/ 450078 w 1107812"/>
              <a:gd name="connsiteY83" fmla="*/ 0 h 1328916"/>
              <a:gd name="connsiteX84" fmla="*/ 280470 w 1107812"/>
              <a:gd name="connsiteY84" fmla="*/ 0 h 1328916"/>
              <a:gd name="connsiteX85" fmla="*/ 363289 w 1107812"/>
              <a:gd name="connsiteY85" fmla="*/ 0 h 1328916"/>
              <a:gd name="connsiteX86" fmla="*/ 380939 w 1107812"/>
              <a:gd name="connsiteY86" fmla="*/ 18529 h 1328916"/>
              <a:gd name="connsiteX87" fmla="*/ 363289 w 1107812"/>
              <a:gd name="connsiteY87" fmla="*/ 35632 h 1328916"/>
              <a:gd name="connsiteX88" fmla="*/ 280470 w 1107812"/>
              <a:gd name="connsiteY88" fmla="*/ 35632 h 1328916"/>
              <a:gd name="connsiteX89" fmla="*/ 263499 w 1107812"/>
              <a:gd name="connsiteY89" fmla="*/ 18529 h 1328916"/>
              <a:gd name="connsiteX90" fmla="*/ 280470 w 1107812"/>
              <a:gd name="connsiteY90" fmla="*/ 0 h 1328916"/>
              <a:gd name="connsiteX91" fmla="*/ 113893 w 1107812"/>
              <a:gd name="connsiteY91" fmla="*/ 0 h 1328916"/>
              <a:gd name="connsiteX92" fmla="*/ 196713 w 1107812"/>
              <a:gd name="connsiteY92" fmla="*/ 0 h 1328916"/>
              <a:gd name="connsiteX93" fmla="*/ 214363 w 1107812"/>
              <a:gd name="connsiteY93" fmla="*/ 18529 h 1328916"/>
              <a:gd name="connsiteX94" fmla="*/ 196713 w 1107812"/>
              <a:gd name="connsiteY94" fmla="*/ 35632 h 1328916"/>
              <a:gd name="connsiteX95" fmla="*/ 113893 w 1107812"/>
              <a:gd name="connsiteY95" fmla="*/ 35632 h 1328916"/>
              <a:gd name="connsiteX96" fmla="*/ 96921 w 1107812"/>
              <a:gd name="connsiteY96" fmla="*/ 18529 h 1328916"/>
              <a:gd name="connsiteX97" fmla="*/ 113893 w 1107812"/>
              <a:gd name="connsiteY97" fmla="*/ 0 h 1328916"/>
              <a:gd name="connsiteX98" fmla="*/ 17558 w 1107812"/>
              <a:gd name="connsiteY98" fmla="*/ 0 h 1328916"/>
              <a:gd name="connsiteX99" fmla="*/ 29497 w 1107812"/>
              <a:gd name="connsiteY99" fmla="*/ 0 h 1328916"/>
              <a:gd name="connsiteX100" fmla="*/ 47757 w 1107812"/>
              <a:gd name="connsiteY100" fmla="*/ 18529 h 1328916"/>
              <a:gd name="connsiteX101" fmla="*/ 29497 w 1107812"/>
              <a:gd name="connsiteY101" fmla="*/ 35632 h 1328916"/>
              <a:gd name="connsiteX102" fmla="*/ 17558 w 1107812"/>
              <a:gd name="connsiteY102" fmla="*/ 35632 h 1328916"/>
              <a:gd name="connsiteX103" fmla="*/ 0 w 1107812"/>
              <a:gd name="connsiteY103" fmla="*/ 18529 h 1328916"/>
              <a:gd name="connsiteX104" fmla="*/ 17558 w 1107812"/>
              <a:gd name="connsiteY104" fmla="*/ 0 h 132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107812" h="1328916">
                <a:moveTo>
                  <a:pt x="1089640" y="1208459"/>
                </a:moveTo>
                <a:cubicBezTo>
                  <a:pt x="1099425" y="1208459"/>
                  <a:pt x="1107812" y="1216766"/>
                  <a:pt x="1107812" y="1225766"/>
                </a:cubicBezTo>
                <a:lnTo>
                  <a:pt x="1107812" y="1310917"/>
                </a:lnTo>
                <a:cubicBezTo>
                  <a:pt x="1107812" y="1320608"/>
                  <a:pt x="1099425" y="1328916"/>
                  <a:pt x="1089640" y="1328916"/>
                </a:cubicBezTo>
                <a:cubicBezTo>
                  <a:pt x="1079855" y="1328916"/>
                  <a:pt x="1072166" y="1320608"/>
                  <a:pt x="1072166" y="1310917"/>
                </a:cubicBezTo>
                <a:lnTo>
                  <a:pt x="1072166" y="1225766"/>
                </a:lnTo>
                <a:cubicBezTo>
                  <a:pt x="1072166" y="1216766"/>
                  <a:pt x="1079855" y="1208459"/>
                  <a:pt x="1089640" y="1208459"/>
                </a:cubicBezTo>
                <a:close/>
                <a:moveTo>
                  <a:pt x="1089640" y="1041879"/>
                </a:moveTo>
                <a:cubicBezTo>
                  <a:pt x="1099425" y="1041879"/>
                  <a:pt x="1107812" y="1050186"/>
                  <a:pt x="1107812" y="1059878"/>
                </a:cubicBezTo>
                <a:lnTo>
                  <a:pt x="1107812" y="1144337"/>
                </a:lnTo>
                <a:cubicBezTo>
                  <a:pt x="1107812" y="1154028"/>
                  <a:pt x="1099425" y="1162336"/>
                  <a:pt x="1089640" y="1162336"/>
                </a:cubicBezTo>
                <a:cubicBezTo>
                  <a:pt x="1079855" y="1162336"/>
                  <a:pt x="1072166" y="1154028"/>
                  <a:pt x="1072166" y="1144337"/>
                </a:cubicBezTo>
                <a:lnTo>
                  <a:pt x="1072166" y="1059878"/>
                </a:lnTo>
                <a:cubicBezTo>
                  <a:pt x="1072166" y="1050186"/>
                  <a:pt x="1079855" y="1041879"/>
                  <a:pt x="1089640" y="1041879"/>
                </a:cubicBezTo>
                <a:close/>
                <a:moveTo>
                  <a:pt x="1089640" y="872273"/>
                </a:moveTo>
                <a:cubicBezTo>
                  <a:pt x="1099425" y="872273"/>
                  <a:pt x="1107812" y="879741"/>
                  <a:pt x="1107812" y="889245"/>
                </a:cubicBezTo>
                <a:lnTo>
                  <a:pt x="1107812" y="972065"/>
                </a:lnTo>
                <a:cubicBezTo>
                  <a:pt x="1107812" y="982248"/>
                  <a:pt x="1099425" y="989715"/>
                  <a:pt x="1089640" y="989715"/>
                </a:cubicBezTo>
                <a:cubicBezTo>
                  <a:pt x="1079855" y="989715"/>
                  <a:pt x="1072166" y="982248"/>
                  <a:pt x="1072166" y="972065"/>
                </a:cubicBezTo>
                <a:lnTo>
                  <a:pt x="1072166" y="889245"/>
                </a:lnTo>
                <a:cubicBezTo>
                  <a:pt x="1072166" y="879741"/>
                  <a:pt x="1079855" y="872273"/>
                  <a:pt x="1089640" y="872273"/>
                </a:cubicBezTo>
                <a:close/>
                <a:moveTo>
                  <a:pt x="1089640" y="705692"/>
                </a:moveTo>
                <a:cubicBezTo>
                  <a:pt x="1099425" y="705692"/>
                  <a:pt x="1107812" y="713999"/>
                  <a:pt x="1107812" y="723691"/>
                </a:cubicBezTo>
                <a:lnTo>
                  <a:pt x="1107812" y="808150"/>
                </a:lnTo>
                <a:cubicBezTo>
                  <a:pt x="1107812" y="817841"/>
                  <a:pt x="1099425" y="826149"/>
                  <a:pt x="1089640" y="826149"/>
                </a:cubicBezTo>
                <a:cubicBezTo>
                  <a:pt x="1079855" y="826149"/>
                  <a:pt x="1072166" y="817841"/>
                  <a:pt x="1072166" y="808150"/>
                </a:cubicBezTo>
                <a:lnTo>
                  <a:pt x="1072166" y="723691"/>
                </a:lnTo>
                <a:cubicBezTo>
                  <a:pt x="1072166" y="713999"/>
                  <a:pt x="1079855" y="705692"/>
                  <a:pt x="1089640" y="705692"/>
                </a:cubicBezTo>
                <a:close/>
                <a:moveTo>
                  <a:pt x="1089640" y="536084"/>
                </a:moveTo>
                <a:cubicBezTo>
                  <a:pt x="1099425" y="536084"/>
                  <a:pt x="1107812" y="544391"/>
                  <a:pt x="1107812" y="554083"/>
                </a:cubicBezTo>
                <a:lnTo>
                  <a:pt x="1107812" y="638542"/>
                </a:lnTo>
                <a:cubicBezTo>
                  <a:pt x="1107812" y="648233"/>
                  <a:pt x="1099425" y="656541"/>
                  <a:pt x="1089640" y="656541"/>
                </a:cubicBezTo>
                <a:cubicBezTo>
                  <a:pt x="1079855" y="656541"/>
                  <a:pt x="1072166" y="648233"/>
                  <a:pt x="1072166" y="638542"/>
                </a:cubicBezTo>
                <a:lnTo>
                  <a:pt x="1072166" y="554083"/>
                </a:lnTo>
                <a:cubicBezTo>
                  <a:pt x="1072166" y="544391"/>
                  <a:pt x="1079855" y="536084"/>
                  <a:pt x="1089640" y="536084"/>
                </a:cubicBezTo>
                <a:close/>
                <a:moveTo>
                  <a:pt x="1089640" y="369506"/>
                </a:moveTo>
                <a:cubicBezTo>
                  <a:pt x="1099425" y="369506"/>
                  <a:pt x="1107812" y="376974"/>
                  <a:pt x="1107812" y="386478"/>
                </a:cubicBezTo>
                <a:lnTo>
                  <a:pt x="1107812" y="469977"/>
                </a:lnTo>
                <a:cubicBezTo>
                  <a:pt x="1107812" y="479481"/>
                  <a:pt x="1099425" y="486948"/>
                  <a:pt x="1089640" y="486948"/>
                </a:cubicBezTo>
                <a:cubicBezTo>
                  <a:pt x="1079855" y="486948"/>
                  <a:pt x="1072166" y="479481"/>
                  <a:pt x="1072166" y="469977"/>
                </a:cubicBezTo>
                <a:lnTo>
                  <a:pt x="1072166" y="386478"/>
                </a:lnTo>
                <a:cubicBezTo>
                  <a:pt x="1072166" y="376974"/>
                  <a:pt x="1079855" y="369506"/>
                  <a:pt x="1089640" y="369506"/>
                </a:cubicBezTo>
                <a:close/>
                <a:moveTo>
                  <a:pt x="1089640" y="199896"/>
                </a:moveTo>
                <a:cubicBezTo>
                  <a:pt x="1099425" y="199896"/>
                  <a:pt x="1107812" y="208203"/>
                  <a:pt x="1107812" y="217895"/>
                </a:cubicBezTo>
                <a:lnTo>
                  <a:pt x="1107812" y="302354"/>
                </a:lnTo>
                <a:cubicBezTo>
                  <a:pt x="1107812" y="312045"/>
                  <a:pt x="1099425" y="320353"/>
                  <a:pt x="1089640" y="320353"/>
                </a:cubicBezTo>
                <a:cubicBezTo>
                  <a:pt x="1079855" y="320353"/>
                  <a:pt x="1072166" y="312045"/>
                  <a:pt x="1072166" y="302354"/>
                </a:cubicBezTo>
                <a:lnTo>
                  <a:pt x="1072166" y="217895"/>
                </a:lnTo>
                <a:cubicBezTo>
                  <a:pt x="1072166" y="208203"/>
                  <a:pt x="1079855" y="199896"/>
                  <a:pt x="1089640" y="199896"/>
                </a:cubicBezTo>
                <a:close/>
                <a:moveTo>
                  <a:pt x="1089640" y="33317"/>
                </a:moveTo>
                <a:cubicBezTo>
                  <a:pt x="1099425" y="33317"/>
                  <a:pt x="1107812" y="40784"/>
                  <a:pt x="1107812" y="50288"/>
                </a:cubicBezTo>
                <a:lnTo>
                  <a:pt x="1107812" y="133107"/>
                </a:lnTo>
                <a:cubicBezTo>
                  <a:pt x="1107812" y="143290"/>
                  <a:pt x="1099425" y="150757"/>
                  <a:pt x="1089640" y="150757"/>
                </a:cubicBezTo>
                <a:cubicBezTo>
                  <a:pt x="1079855" y="150757"/>
                  <a:pt x="1072166" y="143290"/>
                  <a:pt x="1072166" y="133107"/>
                </a:cubicBezTo>
                <a:lnTo>
                  <a:pt x="1072166" y="50288"/>
                </a:lnTo>
                <a:cubicBezTo>
                  <a:pt x="1072166" y="40784"/>
                  <a:pt x="1079855" y="33317"/>
                  <a:pt x="1089640" y="33317"/>
                </a:cubicBezTo>
                <a:close/>
                <a:moveTo>
                  <a:pt x="952845" y="0"/>
                </a:moveTo>
                <a:lnTo>
                  <a:pt x="1035664" y="0"/>
                </a:lnTo>
                <a:cubicBezTo>
                  <a:pt x="1045847" y="0"/>
                  <a:pt x="1053314" y="7839"/>
                  <a:pt x="1053314" y="18529"/>
                </a:cubicBezTo>
                <a:cubicBezTo>
                  <a:pt x="1053314" y="27793"/>
                  <a:pt x="1045847" y="35632"/>
                  <a:pt x="1035664" y="35632"/>
                </a:cubicBezTo>
                <a:lnTo>
                  <a:pt x="952845" y="35632"/>
                </a:lnTo>
                <a:cubicBezTo>
                  <a:pt x="943342" y="35632"/>
                  <a:pt x="935874" y="27793"/>
                  <a:pt x="935874" y="18529"/>
                </a:cubicBezTo>
                <a:cubicBezTo>
                  <a:pt x="935874" y="7839"/>
                  <a:pt x="943342" y="0"/>
                  <a:pt x="952845" y="0"/>
                </a:cubicBezTo>
                <a:close/>
                <a:moveTo>
                  <a:pt x="786268" y="0"/>
                </a:moveTo>
                <a:lnTo>
                  <a:pt x="869088" y="0"/>
                </a:lnTo>
                <a:cubicBezTo>
                  <a:pt x="878592" y="0"/>
                  <a:pt x="886738" y="7839"/>
                  <a:pt x="886738" y="18529"/>
                </a:cubicBezTo>
                <a:cubicBezTo>
                  <a:pt x="886738" y="27793"/>
                  <a:pt x="878592" y="35632"/>
                  <a:pt x="869088" y="35632"/>
                </a:cubicBezTo>
                <a:lnTo>
                  <a:pt x="786268" y="35632"/>
                </a:lnTo>
                <a:cubicBezTo>
                  <a:pt x="776764" y="35632"/>
                  <a:pt x="769296" y="27793"/>
                  <a:pt x="769296" y="18529"/>
                </a:cubicBezTo>
                <a:cubicBezTo>
                  <a:pt x="769296" y="7839"/>
                  <a:pt x="776764" y="0"/>
                  <a:pt x="786268" y="0"/>
                </a:cubicBezTo>
                <a:close/>
                <a:moveTo>
                  <a:pt x="616660" y="0"/>
                </a:moveTo>
                <a:lnTo>
                  <a:pt x="699480" y="0"/>
                </a:lnTo>
                <a:cubicBezTo>
                  <a:pt x="708984" y="0"/>
                  <a:pt x="717130" y="7839"/>
                  <a:pt x="717130" y="18529"/>
                </a:cubicBezTo>
                <a:cubicBezTo>
                  <a:pt x="717130" y="27793"/>
                  <a:pt x="708984" y="35632"/>
                  <a:pt x="699480" y="35632"/>
                </a:cubicBezTo>
                <a:lnTo>
                  <a:pt x="616660" y="35632"/>
                </a:lnTo>
                <a:cubicBezTo>
                  <a:pt x="607156" y="35632"/>
                  <a:pt x="599688" y="27793"/>
                  <a:pt x="599688" y="18529"/>
                </a:cubicBezTo>
                <a:cubicBezTo>
                  <a:pt x="599688" y="7839"/>
                  <a:pt x="607156" y="0"/>
                  <a:pt x="616660" y="0"/>
                </a:cubicBezTo>
                <a:close/>
                <a:moveTo>
                  <a:pt x="450078" y="0"/>
                </a:moveTo>
                <a:lnTo>
                  <a:pt x="533576" y="0"/>
                </a:lnTo>
                <a:cubicBezTo>
                  <a:pt x="543080" y="0"/>
                  <a:pt x="550547" y="7839"/>
                  <a:pt x="550547" y="18529"/>
                </a:cubicBezTo>
                <a:cubicBezTo>
                  <a:pt x="550547" y="27793"/>
                  <a:pt x="543080" y="35632"/>
                  <a:pt x="533576" y="35632"/>
                </a:cubicBezTo>
                <a:lnTo>
                  <a:pt x="450078" y="35632"/>
                </a:lnTo>
                <a:cubicBezTo>
                  <a:pt x="440575" y="35632"/>
                  <a:pt x="433107" y="27793"/>
                  <a:pt x="433107" y="18529"/>
                </a:cubicBezTo>
                <a:cubicBezTo>
                  <a:pt x="433107" y="7839"/>
                  <a:pt x="440575" y="0"/>
                  <a:pt x="450078" y="0"/>
                </a:cubicBezTo>
                <a:close/>
                <a:moveTo>
                  <a:pt x="280470" y="0"/>
                </a:moveTo>
                <a:lnTo>
                  <a:pt x="363289" y="0"/>
                </a:lnTo>
                <a:cubicBezTo>
                  <a:pt x="372793" y="0"/>
                  <a:pt x="380939" y="7839"/>
                  <a:pt x="380939" y="18529"/>
                </a:cubicBezTo>
                <a:cubicBezTo>
                  <a:pt x="380939" y="27793"/>
                  <a:pt x="372793" y="35632"/>
                  <a:pt x="363289" y="35632"/>
                </a:cubicBezTo>
                <a:lnTo>
                  <a:pt x="280470" y="35632"/>
                </a:lnTo>
                <a:cubicBezTo>
                  <a:pt x="270967" y="35632"/>
                  <a:pt x="263499" y="27793"/>
                  <a:pt x="263499" y="18529"/>
                </a:cubicBezTo>
                <a:cubicBezTo>
                  <a:pt x="263499" y="7839"/>
                  <a:pt x="270967" y="0"/>
                  <a:pt x="280470" y="0"/>
                </a:cubicBezTo>
                <a:close/>
                <a:moveTo>
                  <a:pt x="113893" y="0"/>
                </a:moveTo>
                <a:lnTo>
                  <a:pt x="196713" y="0"/>
                </a:lnTo>
                <a:cubicBezTo>
                  <a:pt x="206896" y="0"/>
                  <a:pt x="214363" y="7839"/>
                  <a:pt x="214363" y="18529"/>
                </a:cubicBezTo>
                <a:cubicBezTo>
                  <a:pt x="214363" y="27793"/>
                  <a:pt x="206896" y="35632"/>
                  <a:pt x="196713" y="35632"/>
                </a:cubicBezTo>
                <a:lnTo>
                  <a:pt x="113893" y="35632"/>
                </a:lnTo>
                <a:cubicBezTo>
                  <a:pt x="104389" y="35632"/>
                  <a:pt x="96921" y="27793"/>
                  <a:pt x="96921" y="18529"/>
                </a:cubicBezTo>
                <a:cubicBezTo>
                  <a:pt x="96921" y="7839"/>
                  <a:pt x="104389" y="0"/>
                  <a:pt x="113893" y="0"/>
                </a:cubicBezTo>
                <a:close/>
                <a:moveTo>
                  <a:pt x="17558" y="0"/>
                </a:moveTo>
                <a:lnTo>
                  <a:pt x="29497" y="0"/>
                </a:lnTo>
                <a:cubicBezTo>
                  <a:pt x="39329" y="0"/>
                  <a:pt x="47757" y="7839"/>
                  <a:pt x="47757" y="18529"/>
                </a:cubicBezTo>
                <a:cubicBezTo>
                  <a:pt x="47757" y="27793"/>
                  <a:pt x="39329" y="35632"/>
                  <a:pt x="29497" y="35632"/>
                </a:cubicBezTo>
                <a:lnTo>
                  <a:pt x="17558" y="35632"/>
                </a:lnTo>
                <a:cubicBezTo>
                  <a:pt x="7726" y="35632"/>
                  <a:pt x="0" y="27793"/>
                  <a:pt x="0" y="18529"/>
                </a:cubicBezTo>
                <a:cubicBezTo>
                  <a:pt x="0" y="7839"/>
                  <a:pt x="7726" y="0"/>
                  <a:pt x="17558" y="0"/>
                </a:cubicBezTo>
                <a:close/>
              </a:path>
            </a:pathLst>
          </a:custGeom>
          <a:solidFill>
            <a:schemeClr val="accent2"/>
          </a:solidFill>
          <a:ln>
            <a:noFill/>
          </a:ln>
          <a:effectLst/>
        </p:spPr>
        <p:txBody>
          <a:bodyPr wrap="square"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srgbClr val="444444"/>
              </a:solidFill>
              <a:effectLst/>
              <a:uLnTx/>
              <a:uFillTx/>
              <a:latin typeface="Arial"/>
              <a:ea typeface="+mn-ea"/>
              <a:cs typeface="+mn-cs"/>
            </a:endParaRPr>
          </a:p>
        </p:txBody>
      </p:sp>
      <p:sp>
        <p:nvSpPr>
          <p:cNvPr id="22" name="Freeform 332">
            <a:extLst>
              <a:ext uri="{FF2B5EF4-FFF2-40B4-BE49-F238E27FC236}">
                <a16:creationId xmlns:a16="http://schemas.microsoft.com/office/drawing/2014/main" id="{942DDE8D-DDB1-8D46-8945-41A1A81D5D46}"/>
              </a:ext>
            </a:extLst>
          </p:cNvPr>
          <p:cNvSpPr>
            <a:spLocks noChangeArrowheads="1"/>
          </p:cNvSpPr>
          <p:nvPr/>
        </p:nvSpPr>
        <p:spPr bwMode="auto">
          <a:xfrm>
            <a:off x="4071287" y="1647272"/>
            <a:ext cx="189531" cy="189528"/>
          </a:xfrm>
          <a:custGeom>
            <a:avLst/>
            <a:gdLst>
              <a:gd name="T0" fmla="*/ 303 w 304"/>
              <a:gd name="T1" fmla="*/ 152 h 304"/>
              <a:gd name="T2" fmla="*/ 303 w 304"/>
              <a:gd name="T3" fmla="*/ 152 h 304"/>
              <a:gd name="T4" fmla="*/ 152 w 304"/>
              <a:gd name="T5" fmla="*/ 303 h 304"/>
              <a:gd name="T6" fmla="*/ 152 w 304"/>
              <a:gd name="T7" fmla="*/ 303 h 304"/>
              <a:gd name="T8" fmla="*/ 0 w 304"/>
              <a:gd name="T9" fmla="*/ 152 h 304"/>
              <a:gd name="T10" fmla="*/ 0 w 304"/>
              <a:gd name="T11" fmla="*/ 152 h 304"/>
              <a:gd name="T12" fmla="*/ 152 w 304"/>
              <a:gd name="T13" fmla="*/ 0 h 304"/>
              <a:gd name="T14" fmla="*/ 152 w 304"/>
              <a:gd name="T15" fmla="*/ 0 h 304"/>
              <a:gd name="T16" fmla="*/ 303 w 304"/>
              <a:gd name="T17" fmla="*/ 152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 h="304">
                <a:moveTo>
                  <a:pt x="303" y="152"/>
                </a:moveTo>
                <a:lnTo>
                  <a:pt x="303" y="152"/>
                </a:lnTo>
                <a:cubicBezTo>
                  <a:pt x="303" y="236"/>
                  <a:pt x="235" y="303"/>
                  <a:pt x="152" y="303"/>
                </a:cubicBezTo>
                <a:lnTo>
                  <a:pt x="152" y="303"/>
                </a:lnTo>
                <a:cubicBezTo>
                  <a:pt x="68" y="303"/>
                  <a:pt x="0" y="236"/>
                  <a:pt x="0" y="152"/>
                </a:cubicBezTo>
                <a:lnTo>
                  <a:pt x="0" y="152"/>
                </a:lnTo>
                <a:cubicBezTo>
                  <a:pt x="0" y="68"/>
                  <a:pt x="68" y="0"/>
                  <a:pt x="152" y="0"/>
                </a:cubicBezTo>
                <a:lnTo>
                  <a:pt x="152" y="0"/>
                </a:lnTo>
                <a:cubicBezTo>
                  <a:pt x="235" y="0"/>
                  <a:pt x="303" y="68"/>
                  <a:pt x="303" y="152"/>
                </a:cubicBezTo>
              </a:path>
            </a:pathLst>
          </a:custGeom>
          <a:solidFill>
            <a:schemeClr val="accent2"/>
          </a:solidFill>
          <a:ln>
            <a:noFill/>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srgbClr val="444444"/>
              </a:solidFill>
              <a:effectLst/>
              <a:uLnTx/>
              <a:uFillTx/>
              <a:latin typeface="Arial"/>
              <a:ea typeface="+mn-ea"/>
              <a:cs typeface="+mn-cs"/>
            </a:endParaRPr>
          </a:p>
        </p:txBody>
      </p:sp>
      <p:sp>
        <p:nvSpPr>
          <p:cNvPr id="23" name="Freeform 22">
            <a:extLst>
              <a:ext uri="{FF2B5EF4-FFF2-40B4-BE49-F238E27FC236}">
                <a16:creationId xmlns:a16="http://schemas.microsoft.com/office/drawing/2014/main" id="{C938D81C-D6CC-9145-8098-F87212DEE050}"/>
              </a:ext>
            </a:extLst>
          </p:cNvPr>
          <p:cNvSpPr>
            <a:spLocks noChangeArrowheads="1"/>
          </p:cNvSpPr>
          <p:nvPr/>
        </p:nvSpPr>
        <p:spPr bwMode="auto">
          <a:xfrm>
            <a:off x="6952783" y="4510290"/>
            <a:ext cx="1004703" cy="1064223"/>
          </a:xfrm>
          <a:custGeom>
            <a:avLst/>
            <a:gdLst>
              <a:gd name="connsiteX0" fmla="*/ 1050159 w 1107816"/>
              <a:gd name="connsiteY0" fmla="*/ 1490126 h 1525772"/>
              <a:gd name="connsiteX1" fmla="*/ 1090450 w 1107816"/>
              <a:gd name="connsiteY1" fmla="*/ 1490126 h 1525772"/>
              <a:gd name="connsiteX2" fmla="*/ 1107816 w 1107816"/>
              <a:gd name="connsiteY2" fmla="*/ 1507600 h 1525772"/>
              <a:gd name="connsiteX3" fmla="*/ 1090450 w 1107816"/>
              <a:gd name="connsiteY3" fmla="*/ 1525772 h 1525772"/>
              <a:gd name="connsiteX4" fmla="*/ 1050159 w 1107816"/>
              <a:gd name="connsiteY4" fmla="*/ 1525772 h 1525772"/>
              <a:gd name="connsiteX5" fmla="*/ 1032792 w 1107816"/>
              <a:gd name="connsiteY5" fmla="*/ 1507600 h 1525772"/>
              <a:gd name="connsiteX6" fmla="*/ 1050159 w 1107816"/>
              <a:gd name="connsiteY6" fmla="*/ 1490126 h 1525772"/>
              <a:gd name="connsiteX7" fmla="*/ 880835 w 1107816"/>
              <a:gd name="connsiteY7" fmla="*/ 1490126 h 1525772"/>
              <a:gd name="connsiteX8" fmla="*/ 963656 w 1107816"/>
              <a:gd name="connsiteY8" fmla="*/ 1490126 h 1525772"/>
              <a:gd name="connsiteX9" fmla="*/ 980627 w 1107816"/>
              <a:gd name="connsiteY9" fmla="*/ 1507600 h 1525772"/>
              <a:gd name="connsiteX10" fmla="*/ 963656 w 1107816"/>
              <a:gd name="connsiteY10" fmla="*/ 1525772 h 1525772"/>
              <a:gd name="connsiteX11" fmla="*/ 880835 w 1107816"/>
              <a:gd name="connsiteY11" fmla="*/ 1525772 h 1525772"/>
              <a:gd name="connsiteX12" fmla="*/ 863185 w 1107816"/>
              <a:gd name="connsiteY12" fmla="*/ 1507600 h 1525772"/>
              <a:gd name="connsiteX13" fmla="*/ 880835 w 1107816"/>
              <a:gd name="connsiteY13" fmla="*/ 1490126 h 1525772"/>
              <a:gd name="connsiteX14" fmla="*/ 714255 w 1107816"/>
              <a:gd name="connsiteY14" fmla="*/ 1490126 h 1525772"/>
              <a:gd name="connsiteX15" fmla="*/ 797074 w 1107816"/>
              <a:gd name="connsiteY15" fmla="*/ 1490126 h 1525772"/>
              <a:gd name="connsiteX16" fmla="*/ 814045 w 1107816"/>
              <a:gd name="connsiteY16" fmla="*/ 1507600 h 1525772"/>
              <a:gd name="connsiteX17" fmla="*/ 797074 w 1107816"/>
              <a:gd name="connsiteY17" fmla="*/ 1525772 h 1525772"/>
              <a:gd name="connsiteX18" fmla="*/ 714255 w 1107816"/>
              <a:gd name="connsiteY18" fmla="*/ 1525772 h 1525772"/>
              <a:gd name="connsiteX19" fmla="*/ 696605 w 1107816"/>
              <a:gd name="connsiteY19" fmla="*/ 1507600 h 1525772"/>
              <a:gd name="connsiteX20" fmla="*/ 714255 w 1107816"/>
              <a:gd name="connsiteY20" fmla="*/ 1490126 h 1525772"/>
              <a:gd name="connsiteX21" fmla="*/ 543968 w 1107816"/>
              <a:gd name="connsiteY21" fmla="*/ 1490126 h 1525772"/>
              <a:gd name="connsiteX22" fmla="*/ 627466 w 1107816"/>
              <a:gd name="connsiteY22" fmla="*/ 1490126 h 1525772"/>
              <a:gd name="connsiteX23" fmla="*/ 644437 w 1107816"/>
              <a:gd name="connsiteY23" fmla="*/ 1507600 h 1525772"/>
              <a:gd name="connsiteX24" fmla="*/ 627466 w 1107816"/>
              <a:gd name="connsiteY24" fmla="*/ 1525772 h 1525772"/>
              <a:gd name="connsiteX25" fmla="*/ 543968 w 1107816"/>
              <a:gd name="connsiteY25" fmla="*/ 1525772 h 1525772"/>
              <a:gd name="connsiteX26" fmla="*/ 526997 w 1107816"/>
              <a:gd name="connsiteY26" fmla="*/ 1507600 h 1525772"/>
              <a:gd name="connsiteX27" fmla="*/ 543968 w 1107816"/>
              <a:gd name="connsiteY27" fmla="*/ 1490126 h 1525772"/>
              <a:gd name="connsiteX28" fmla="*/ 378069 w 1107816"/>
              <a:gd name="connsiteY28" fmla="*/ 1490126 h 1525772"/>
              <a:gd name="connsiteX29" fmla="*/ 460889 w 1107816"/>
              <a:gd name="connsiteY29" fmla="*/ 1490126 h 1525772"/>
              <a:gd name="connsiteX30" fmla="*/ 477860 w 1107816"/>
              <a:gd name="connsiteY30" fmla="*/ 1507600 h 1525772"/>
              <a:gd name="connsiteX31" fmla="*/ 460889 w 1107816"/>
              <a:gd name="connsiteY31" fmla="*/ 1525772 h 1525772"/>
              <a:gd name="connsiteX32" fmla="*/ 378069 w 1107816"/>
              <a:gd name="connsiteY32" fmla="*/ 1525772 h 1525772"/>
              <a:gd name="connsiteX33" fmla="*/ 360418 w 1107816"/>
              <a:gd name="connsiteY33" fmla="*/ 1507600 h 1525772"/>
              <a:gd name="connsiteX34" fmla="*/ 378069 w 1107816"/>
              <a:gd name="connsiteY34" fmla="*/ 1490126 h 1525772"/>
              <a:gd name="connsiteX35" fmla="*/ 208808 w 1107816"/>
              <a:gd name="connsiteY35" fmla="*/ 1490126 h 1525772"/>
              <a:gd name="connsiteX36" fmla="*/ 293266 w 1107816"/>
              <a:gd name="connsiteY36" fmla="*/ 1490126 h 1525772"/>
              <a:gd name="connsiteX37" fmla="*/ 311265 w 1107816"/>
              <a:gd name="connsiteY37" fmla="*/ 1507600 h 1525772"/>
              <a:gd name="connsiteX38" fmla="*/ 293266 w 1107816"/>
              <a:gd name="connsiteY38" fmla="*/ 1525772 h 1525772"/>
              <a:gd name="connsiteX39" fmla="*/ 208808 w 1107816"/>
              <a:gd name="connsiteY39" fmla="*/ 1525772 h 1525772"/>
              <a:gd name="connsiteX40" fmla="*/ 190808 w 1107816"/>
              <a:gd name="connsiteY40" fmla="*/ 1507600 h 1525772"/>
              <a:gd name="connsiteX41" fmla="*/ 208808 w 1107816"/>
              <a:gd name="connsiteY41" fmla="*/ 1490126 h 1525772"/>
              <a:gd name="connsiteX42" fmla="*/ 41201 w 1107816"/>
              <a:gd name="connsiteY42" fmla="*/ 1490126 h 1525772"/>
              <a:gd name="connsiteX43" fmla="*/ 124699 w 1107816"/>
              <a:gd name="connsiteY43" fmla="*/ 1490126 h 1525772"/>
              <a:gd name="connsiteX44" fmla="*/ 141670 w 1107816"/>
              <a:gd name="connsiteY44" fmla="*/ 1507600 h 1525772"/>
              <a:gd name="connsiteX45" fmla="*/ 124699 w 1107816"/>
              <a:gd name="connsiteY45" fmla="*/ 1525772 h 1525772"/>
              <a:gd name="connsiteX46" fmla="*/ 41201 w 1107816"/>
              <a:gd name="connsiteY46" fmla="*/ 1525772 h 1525772"/>
              <a:gd name="connsiteX47" fmla="*/ 24230 w 1107816"/>
              <a:gd name="connsiteY47" fmla="*/ 1507600 h 1525772"/>
              <a:gd name="connsiteX48" fmla="*/ 41201 w 1107816"/>
              <a:gd name="connsiteY48" fmla="*/ 1490126 h 1525772"/>
              <a:gd name="connsiteX49" fmla="*/ 18173 w 1107816"/>
              <a:gd name="connsiteY49" fmla="*/ 1344750 h 1525772"/>
              <a:gd name="connsiteX50" fmla="*/ 35646 w 1107816"/>
              <a:gd name="connsiteY50" fmla="*/ 1361722 h 1525772"/>
              <a:gd name="connsiteX51" fmla="*/ 35646 w 1107816"/>
              <a:gd name="connsiteY51" fmla="*/ 1445221 h 1525772"/>
              <a:gd name="connsiteX52" fmla="*/ 18173 w 1107816"/>
              <a:gd name="connsiteY52" fmla="*/ 1462192 h 1525772"/>
              <a:gd name="connsiteX53" fmla="*/ 0 w 1107816"/>
              <a:gd name="connsiteY53" fmla="*/ 1445221 h 1525772"/>
              <a:gd name="connsiteX54" fmla="*/ 0 w 1107816"/>
              <a:gd name="connsiteY54" fmla="*/ 1361722 h 1525772"/>
              <a:gd name="connsiteX55" fmla="*/ 18173 w 1107816"/>
              <a:gd name="connsiteY55" fmla="*/ 1344750 h 1525772"/>
              <a:gd name="connsiteX56" fmla="*/ 18173 w 1107816"/>
              <a:gd name="connsiteY56" fmla="*/ 1175140 h 1525772"/>
              <a:gd name="connsiteX57" fmla="*/ 35646 w 1107816"/>
              <a:gd name="connsiteY57" fmla="*/ 1193140 h 1525772"/>
              <a:gd name="connsiteX58" fmla="*/ 35646 w 1107816"/>
              <a:gd name="connsiteY58" fmla="*/ 1277598 h 1525772"/>
              <a:gd name="connsiteX59" fmla="*/ 18173 w 1107816"/>
              <a:gd name="connsiteY59" fmla="*/ 1295597 h 1525772"/>
              <a:gd name="connsiteX60" fmla="*/ 0 w 1107816"/>
              <a:gd name="connsiteY60" fmla="*/ 1277598 h 1525772"/>
              <a:gd name="connsiteX61" fmla="*/ 0 w 1107816"/>
              <a:gd name="connsiteY61" fmla="*/ 1193140 h 1525772"/>
              <a:gd name="connsiteX62" fmla="*/ 18173 w 1107816"/>
              <a:gd name="connsiteY62" fmla="*/ 1175140 h 1525772"/>
              <a:gd name="connsiteX63" fmla="*/ 18173 w 1107816"/>
              <a:gd name="connsiteY63" fmla="*/ 1008561 h 1525772"/>
              <a:gd name="connsiteX64" fmla="*/ 35646 w 1107816"/>
              <a:gd name="connsiteY64" fmla="*/ 1026561 h 1525772"/>
              <a:gd name="connsiteX65" fmla="*/ 35646 w 1107816"/>
              <a:gd name="connsiteY65" fmla="*/ 1111019 h 1525772"/>
              <a:gd name="connsiteX66" fmla="*/ 18173 w 1107816"/>
              <a:gd name="connsiteY66" fmla="*/ 1129018 h 1525772"/>
              <a:gd name="connsiteX67" fmla="*/ 0 w 1107816"/>
              <a:gd name="connsiteY67" fmla="*/ 1111019 h 1525772"/>
              <a:gd name="connsiteX68" fmla="*/ 0 w 1107816"/>
              <a:gd name="connsiteY68" fmla="*/ 1026561 h 1525772"/>
              <a:gd name="connsiteX69" fmla="*/ 18173 w 1107816"/>
              <a:gd name="connsiteY69" fmla="*/ 1008561 h 1525772"/>
              <a:gd name="connsiteX70" fmla="*/ 18173 w 1107816"/>
              <a:gd name="connsiteY70" fmla="*/ 838953 h 1525772"/>
              <a:gd name="connsiteX71" fmla="*/ 35646 w 1107816"/>
              <a:gd name="connsiteY71" fmla="*/ 856260 h 1525772"/>
              <a:gd name="connsiteX72" fmla="*/ 35646 w 1107816"/>
              <a:gd name="connsiteY72" fmla="*/ 941411 h 1525772"/>
              <a:gd name="connsiteX73" fmla="*/ 18173 w 1107816"/>
              <a:gd name="connsiteY73" fmla="*/ 959410 h 1525772"/>
              <a:gd name="connsiteX74" fmla="*/ 0 w 1107816"/>
              <a:gd name="connsiteY74" fmla="*/ 941411 h 1525772"/>
              <a:gd name="connsiteX75" fmla="*/ 0 w 1107816"/>
              <a:gd name="connsiteY75" fmla="*/ 856260 h 1525772"/>
              <a:gd name="connsiteX76" fmla="*/ 18173 w 1107816"/>
              <a:gd name="connsiteY76" fmla="*/ 838953 h 1525772"/>
              <a:gd name="connsiteX77" fmla="*/ 18173 w 1107816"/>
              <a:gd name="connsiteY77" fmla="*/ 672373 h 1525772"/>
              <a:gd name="connsiteX78" fmla="*/ 35646 w 1107816"/>
              <a:gd name="connsiteY78" fmla="*/ 690373 h 1525772"/>
              <a:gd name="connsiteX79" fmla="*/ 35646 w 1107816"/>
              <a:gd name="connsiteY79" fmla="*/ 774831 h 1525772"/>
              <a:gd name="connsiteX80" fmla="*/ 18173 w 1107816"/>
              <a:gd name="connsiteY80" fmla="*/ 792830 h 1525772"/>
              <a:gd name="connsiteX81" fmla="*/ 0 w 1107816"/>
              <a:gd name="connsiteY81" fmla="*/ 774831 h 1525772"/>
              <a:gd name="connsiteX82" fmla="*/ 0 w 1107816"/>
              <a:gd name="connsiteY82" fmla="*/ 690373 h 1525772"/>
              <a:gd name="connsiteX83" fmla="*/ 18173 w 1107816"/>
              <a:gd name="connsiteY83" fmla="*/ 672373 h 1525772"/>
              <a:gd name="connsiteX84" fmla="*/ 18173 w 1107816"/>
              <a:gd name="connsiteY84" fmla="*/ 505794 h 1525772"/>
              <a:gd name="connsiteX85" fmla="*/ 35646 w 1107816"/>
              <a:gd name="connsiteY85" fmla="*/ 522765 h 1525772"/>
              <a:gd name="connsiteX86" fmla="*/ 35646 w 1107816"/>
              <a:gd name="connsiteY86" fmla="*/ 605584 h 1525772"/>
              <a:gd name="connsiteX87" fmla="*/ 18173 w 1107816"/>
              <a:gd name="connsiteY87" fmla="*/ 623234 h 1525772"/>
              <a:gd name="connsiteX88" fmla="*/ 0 w 1107816"/>
              <a:gd name="connsiteY88" fmla="*/ 605584 h 1525772"/>
              <a:gd name="connsiteX89" fmla="*/ 0 w 1107816"/>
              <a:gd name="connsiteY89" fmla="*/ 522765 h 1525772"/>
              <a:gd name="connsiteX90" fmla="*/ 18173 w 1107816"/>
              <a:gd name="connsiteY90" fmla="*/ 505794 h 1525772"/>
              <a:gd name="connsiteX91" fmla="*/ 18173 w 1107816"/>
              <a:gd name="connsiteY91" fmla="*/ 336186 h 1525772"/>
              <a:gd name="connsiteX92" fmla="*/ 35646 w 1107816"/>
              <a:gd name="connsiteY92" fmla="*/ 353836 h 1525772"/>
              <a:gd name="connsiteX93" fmla="*/ 35646 w 1107816"/>
              <a:gd name="connsiteY93" fmla="*/ 436655 h 1525772"/>
              <a:gd name="connsiteX94" fmla="*/ 18173 w 1107816"/>
              <a:gd name="connsiteY94" fmla="*/ 453626 h 1525772"/>
              <a:gd name="connsiteX95" fmla="*/ 0 w 1107816"/>
              <a:gd name="connsiteY95" fmla="*/ 436655 h 1525772"/>
              <a:gd name="connsiteX96" fmla="*/ 0 w 1107816"/>
              <a:gd name="connsiteY96" fmla="*/ 353836 h 1525772"/>
              <a:gd name="connsiteX97" fmla="*/ 18173 w 1107816"/>
              <a:gd name="connsiteY97" fmla="*/ 336186 h 1525772"/>
              <a:gd name="connsiteX98" fmla="*/ 18173 w 1107816"/>
              <a:gd name="connsiteY98" fmla="*/ 166578 h 1525772"/>
              <a:gd name="connsiteX99" fmla="*/ 35646 w 1107816"/>
              <a:gd name="connsiteY99" fmla="*/ 184578 h 1525772"/>
              <a:gd name="connsiteX100" fmla="*/ 35646 w 1107816"/>
              <a:gd name="connsiteY100" fmla="*/ 269036 h 1525772"/>
              <a:gd name="connsiteX101" fmla="*/ 18173 w 1107816"/>
              <a:gd name="connsiteY101" fmla="*/ 287035 h 1525772"/>
              <a:gd name="connsiteX102" fmla="*/ 0 w 1107816"/>
              <a:gd name="connsiteY102" fmla="*/ 269036 h 1525772"/>
              <a:gd name="connsiteX103" fmla="*/ 0 w 1107816"/>
              <a:gd name="connsiteY103" fmla="*/ 184578 h 1525772"/>
              <a:gd name="connsiteX104" fmla="*/ 18173 w 1107816"/>
              <a:gd name="connsiteY104" fmla="*/ 166578 h 1525772"/>
              <a:gd name="connsiteX105" fmla="*/ 18173 w 1107816"/>
              <a:gd name="connsiteY105" fmla="*/ 0 h 1525772"/>
              <a:gd name="connsiteX106" fmla="*/ 35646 w 1107816"/>
              <a:gd name="connsiteY106" fmla="*/ 16972 h 1525772"/>
              <a:gd name="connsiteX107" fmla="*/ 35646 w 1107816"/>
              <a:gd name="connsiteY107" fmla="*/ 100471 h 1525772"/>
              <a:gd name="connsiteX108" fmla="*/ 18173 w 1107816"/>
              <a:gd name="connsiteY108" fmla="*/ 117442 h 1525772"/>
              <a:gd name="connsiteX109" fmla="*/ 0 w 1107816"/>
              <a:gd name="connsiteY109" fmla="*/ 100471 h 1525772"/>
              <a:gd name="connsiteX110" fmla="*/ 0 w 1107816"/>
              <a:gd name="connsiteY110" fmla="*/ 16972 h 1525772"/>
              <a:gd name="connsiteX111" fmla="*/ 18173 w 1107816"/>
              <a:gd name="connsiteY111" fmla="*/ 0 h 152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07816" h="1525772">
                <a:moveTo>
                  <a:pt x="1050159" y="1490126"/>
                </a:moveTo>
                <a:lnTo>
                  <a:pt x="1090450" y="1490126"/>
                </a:lnTo>
                <a:cubicBezTo>
                  <a:pt x="1100175" y="1490126"/>
                  <a:pt x="1107816" y="1497815"/>
                  <a:pt x="1107816" y="1507600"/>
                </a:cubicBezTo>
                <a:cubicBezTo>
                  <a:pt x="1107816" y="1517385"/>
                  <a:pt x="1100175" y="1525772"/>
                  <a:pt x="1090450" y="1525772"/>
                </a:cubicBezTo>
                <a:lnTo>
                  <a:pt x="1050159" y="1525772"/>
                </a:lnTo>
                <a:cubicBezTo>
                  <a:pt x="1040433" y="1525772"/>
                  <a:pt x="1032792" y="1517385"/>
                  <a:pt x="1032792" y="1507600"/>
                </a:cubicBezTo>
                <a:cubicBezTo>
                  <a:pt x="1032792" y="1497815"/>
                  <a:pt x="1040433" y="1490126"/>
                  <a:pt x="1050159" y="1490126"/>
                </a:cubicBezTo>
                <a:close/>
                <a:moveTo>
                  <a:pt x="880835" y="1490126"/>
                </a:moveTo>
                <a:lnTo>
                  <a:pt x="963656" y="1490126"/>
                </a:lnTo>
                <a:cubicBezTo>
                  <a:pt x="973160" y="1490126"/>
                  <a:pt x="980627" y="1497815"/>
                  <a:pt x="980627" y="1507600"/>
                </a:cubicBezTo>
                <a:cubicBezTo>
                  <a:pt x="980627" y="1517385"/>
                  <a:pt x="973160" y="1525772"/>
                  <a:pt x="963656" y="1525772"/>
                </a:cubicBezTo>
                <a:lnTo>
                  <a:pt x="880835" y="1525772"/>
                </a:lnTo>
                <a:cubicBezTo>
                  <a:pt x="870652" y="1525772"/>
                  <a:pt x="863185" y="1517385"/>
                  <a:pt x="863185" y="1507600"/>
                </a:cubicBezTo>
                <a:cubicBezTo>
                  <a:pt x="863185" y="1497815"/>
                  <a:pt x="870652" y="1490126"/>
                  <a:pt x="880835" y="1490126"/>
                </a:cubicBezTo>
                <a:close/>
                <a:moveTo>
                  <a:pt x="714255" y="1490126"/>
                </a:moveTo>
                <a:lnTo>
                  <a:pt x="797074" y="1490126"/>
                </a:lnTo>
                <a:cubicBezTo>
                  <a:pt x="806578" y="1490126"/>
                  <a:pt x="814045" y="1497815"/>
                  <a:pt x="814045" y="1507600"/>
                </a:cubicBezTo>
                <a:cubicBezTo>
                  <a:pt x="814045" y="1517385"/>
                  <a:pt x="806578" y="1525772"/>
                  <a:pt x="797074" y="1525772"/>
                </a:cubicBezTo>
                <a:lnTo>
                  <a:pt x="714255" y="1525772"/>
                </a:lnTo>
                <a:cubicBezTo>
                  <a:pt x="704072" y="1525772"/>
                  <a:pt x="696605" y="1517385"/>
                  <a:pt x="696605" y="1507600"/>
                </a:cubicBezTo>
                <a:cubicBezTo>
                  <a:pt x="696605" y="1497815"/>
                  <a:pt x="704072" y="1490126"/>
                  <a:pt x="714255" y="1490126"/>
                </a:cubicBezTo>
                <a:close/>
                <a:moveTo>
                  <a:pt x="543968" y="1490126"/>
                </a:moveTo>
                <a:lnTo>
                  <a:pt x="627466" y="1490126"/>
                </a:lnTo>
                <a:cubicBezTo>
                  <a:pt x="636970" y="1490126"/>
                  <a:pt x="644437" y="1497815"/>
                  <a:pt x="644437" y="1507600"/>
                </a:cubicBezTo>
                <a:cubicBezTo>
                  <a:pt x="644437" y="1517385"/>
                  <a:pt x="636970" y="1525772"/>
                  <a:pt x="627466" y="1525772"/>
                </a:cubicBezTo>
                <a:lnTo>
                  <a:pt x="543968" y="1525772"/>
                </a:lnTo>
                <a:cubicBezTo>
                  <a:pt x="534465" y="1525772"/>
                  <a:pt x="526997" y="1517385"/>
                  <a:pt x="526997" y="1507600"/>
                </a:cubicBezTo>
                <a:cubicBezTo>
                  <a:pt x="526997" y="1497815"/>
                  <a:pt x="534465" y="1490126"/>
                  <a:pt x="543968" y="1490126"/>
                </a:cubicBezTo>
                <a:close/>
                <a:moveTo>
                  <a:pt x="378069" y="1490126"/>
                </a:moveTo>
                <a:lnTo>
                  <a:pt x="460889" y="1490126"/>
                </a:lnTo>
                <a:cubicBezTo>
                  <a:pt x="470393" y="1490126"/>
                  <a:pt x="477860" y="1497815"/>
                  <a:pt x="477860" y="1507600"/>
                </a:cubicBezTo>
                <a:cubicBezTo>
                  <a:pt x="477860" y="1517385"/>
                  <a:pt x="470393" y="1525772"/>
                  <a:pt x="460889" y="1525772"/>
                </a:cubicBezTo>
                <a:lnTo>
                  <a:pt x="378069" y="1525772"/>
                </a:lnTo>
                <a:cubicBezTo>
                  <a:pt x="367886" y="1525772"/>
                  <a:pt x="360418" y="1517385"/>
                  <a:pt x="360418" y="1507600"/>
                </a:cubicBezTo>
                <a:cubicBezTo>
                  <a:pt x="360418" y="1497815"/>
                  <a:pt x="367886" y="1490126"/>
                  <a:pt x="378069" y="1490126"/>
                </a:cubicBezTo>
                <a:close/>
                <a:moveTo>
                  <a:pt x="208808" y="1490126"/>
                </a:moveTo>
                <a:lnTo>
                  <a:pt x="293266" y="1490126"/>
                </a:lnTo>
                <a:cubicBezTo>
                  <a:pt x="303650" y="1490126"/>
                  <a:pt x="311265" y="1497815"/>
                  <a:pt x="311265" y="1507600"/>
                </a:cubicBezTo>
                <a:cubicBezTo>
                  <a:pt x="311265" y="1517385"/>
                  <a:pt x="303650" y="1525772"/>
                  <a:pt x="293266" y="1525772"/>
                </a:cubicBezTo>
                <a:lnTo>
                  <a:pt x="208808" y="1525772"/>
                </a:lnTo>
                <a:cubicBezTo>
                  <a:pt x="198423" y="1525772"/>
                  <a:pt x="190808" y="1517385"/>
                  <a:pt x="190808" y="1507600"/>
                </a:cubicBezTo>
                <a:cubicBezTo>
                  <a:pt x="190808" y="1497815"/>
                  <a:pt x="198423" y="1490126"/>
                  <a:pt x="208808" y="1490126"/>
                </a:cubicBezTo>
                <a:close/>
                <a:moveTo>
                  <a:pt x="41201" y="1490126"/>
                </a:moveTo>
                <a:lnTo>
                  <a:pt x="124699" y="1490126"/>
                </a:lnTo>
                <a:cubicBezTo>
                  <a:pt x="134203" y="1490126"/>
                  <a:pt x="141670" y="1497815"/>
                  <a:pt x="141670" y="1507600"/>
                </a:cubicBezTo>
                <a:cubicBezTo>
                  <a:pt x="141670" y="1517385"/>
                  <a:pt x="134203" y="1525772"/>
                  <a:pt x="124699" y="1525772"/>
                </a:cubicBezTo>
                <a:lnTo>
                  <a:pt x="41201" y="1525772"/>
                </a:lnTo>
                <a:cubicBezTo>
                  <a:pt x="31698" y="1525772"/>
                  <a:pt x="24230" y="1517385"/>
                  <a:pt x="24230" y="1507600"/>
                </a:cubicBezTo>
                <a:cubicBezTo>
                  <a:pt x="24230" y="1497815"/>
                  <a:pt x="31698" y="1490126"/>
                  <a:pt x="41201" y="1490126"/>
                </a:cubicBezTo>
                <a:close/>
                <a:moveTo>
                  <a:pt x="18173" y="1344750"/>
                </a:moveTo>
                <a:cubicBezTo>
                  <a:pt x="27958" y="1344750"/>
                  <a:pt x="35646" y="1352218"/>
                  <a:pt x="35646" y="1361722"/>
                </a:cubicBezTo>
                <a:lnTo>
                  <a:pt x="35646" y="1445221"/>
                </a:lnTo>
                <a:cubicBezTo>
                  <a:pt x="35646" y="1454725"/>
                  <a:pt x="27958" y="1462192"/>
                  <a:pt x="18173" y="1462192"/>
                </a:cubicBezTo>
                <a:cubicBezTo>
                  <a:pt x="8388" y="1462192"/>
                  <a:pt x="0" y="1454725"/>
                  <a:pt x="0" y="1445221"/>
                </a:cubicBezTo>
                <a:lnTo>
                  <a:pt x="0" y="1361722"/>
                </a:lnTo>
                <a:cubicBezTo>
                  <a:pt x="0" y="1352218"/>
                  <a:pt x="8388" y="1344750"/>
                  <a:pt x="18173" y="1344750"/>
                </a:cubicBezTo>
                <a:close/>
                <a:moveTo>
                  <a:pt x="18173" y="1175140"/>
                </a:moveTo>
                <a:cubicBezTo>
                  <a:pt x="27958" y="1175140"/>
                  <a:pt x="35646" y="1183448"/>
                  <a:pt x="35646" y="1193140"/>
                </a:cubicBezTo>
                <a:lnTo>
                  <a:pt x="35646" y="1277598"/>
                </a:lnTo>
                <a:cubicBezTo>
                  <a:pt x="35646" y="1287290"/>
                  <a:pt x="27958" y="1295597"/>
                  <a:pt x="18173" y="1295597"/>
                </a:cubicBezTo>
                <a:cubicBezTo>
                  <a:pt x="8388" y="1295597"/>
                  <a:pt x="0" y="1287290"/>
                  <a:pt x="0" y="1277598"/>
                </a:cubicBezTo>
                <a:lnTo>
                  <a:pt x="0" y="1193140"/>
                </a:lnTo>
                <a:cubicBezTo>
                  <a:pt x="0" y="1183448"/>
                  <a:pt x="8388" y="1175140"/>
                  <a:pt x="18173" y="1175140"/>
                </a:cubicBezTo>
                <a:close/>
                <a:moveTo>
                  <a:pt x="18173" y="1008561"/>
                </a:moveTo>
                <a:cubicBezTo>
                  <a:pt x="27958" y="1008561"/>
                  <a:pt x="35646" y="1016869"/>
                  <a:pt x="35646" y="1026561"/>
                </a:cubicBezTo>
                <a:lnTo>
                  <a:pt x="35646" y="1111019"/>
                </a:lnTo>
                <a:cubicBezTo>
                  <a:pt x="35646" y="1120711"/>
                  <a:pt x="27958" y="1129018"/>
                  <a:pt x="18173" y="1129018"/>
                </a:cubicBezTo>
                <a:cubicBezTo>
                  <a:pt x="8388" y="1129018"/>
                  <a:pt x="0" y="1120711"/>
                  <a:pt x="0" y="1111019"/>
                </a:cubicBezTo>
                <a:lnTo>
                  <a:pt x="0" y="1026561"/>
                </a:lnTo>
                <a:cubicBezTo>
                  <a:pt x="0" y="1016869"/>
                  <a:pt x="8388" y="1008561"/>
                  <a:pt x="18173" y="1008561"/>
                </a:cubicBezTo>
                <a:close/>
                <a:moveTo>
                  <a:pt x="18173" y="838953"/>
                </a:moveTo>
                <a:cubicBezTo>
                  <a:pt x="27958" y="838953"/>
                  <a:pt x="35646" y="847261"/>
                  <a:pt x="35646" y="856260"/>
                </a:cubicBezTo>
                <a:lnTo>
                  <a:pt x="35646" y="941411"/>
                </a:lnTo>
                <a:cubicBezTo>
                  <a:pt x="35646" y="951103"/>
                  <a:pt x="27958" y="959410"/>
                  <a:pt x="18173" y="959410"/>
                </a:cubicBezTo>
                <a:cubicBezTo>
                  <a:pt x="8388" y="959410"/>
                  <a:pt x="0" y="951103"/>
                  <a:pt x="0" y="941411"/>
                </a:cubicBezTo>
                <a:lnTo>
                  <a:pt x="0" y="856260"/>
                </a:lnTo>
                <a:cubicBezTo>
                  <a:pt x="0" y="847261"/>
                  <a:pt x="8388" y="838953"/>
                  <a:pt x="18173" y="838953"/>
                </a:cubicBezTo>
                <a:close/>
                <a:moveTo>
                  <a:pt x="18173" y="672373"/>
                </a:moveTo>
                <a:cubicBezTo>
                  <a:pt x="27958" y="672373"/>
                  <a:pt x="35646" y="680681"/>
                  <a:pt x="35646" y="690373"/>
                </a:cubicBezTo>
                <a:lnTo>
                  <a:pt x="35646" y="774831"/>
                </a:lnTo>
                <a:cubicBezTo>
                  <a:pt x="35646" y="784523"/>
                  <a:pt x="27958" y="792830"/>
                  <a:pt x="18173" y="792830"/>
                </a:cubicBezTo>
                <a:cubicBezTo>
                  <a:pt x="8388" y="792830"/>
                  <a:pt x="0" y="784523"/>
                  <a:pt x="0" y="774831"/>
                </a:cubicBezTo>
                <a:lnTo>
                  <a:pt x="0" y="690373"/>
                </a:lnTo>
                <a:cubicBezTo>
                  <a:pt x="0" y="680681"/>
                  <a:pt x="8388" y="672373"/>
                  <a:pt x="18173" y="672373"/>
                </a:cubicBezTo>
                <a:close/>
                <a:moveTo>
                  <a:pt x="18173" y="505794"/>
                </a:moveTo>
                <a:cubicBezTo>
                  <a:pt x="27958" y="505794"/>
                  <a:pt x="35646" y="513262"/>
                  <a:pt x="35646" y="522765"/>
                </a:cubicBezTo>
                <a:lnTo>
                  <a:pt x="35646" y="605584"/>
                </a:lnTo>
                <a:cubicBezTo>
                  <a:pt x="35646" y="615767"/>
                  <a:pt x="27958" y="623234"/>
                  <a:pt x="18173" y="623234"/>
                </a:cubicBezTo>
                <a:cubicBezTo>
                  <a:pt x="8388" y="623234"/>
                  <a:pt x="0" y="615767"/>
                  <a:pt x="0" y="605584"/>
                </a:cubicBezTo>
                <a:lnTo>
                  <a:pt x="0" y="522765"/>
                </a:lnTo>
                <a:cubicBezTo>
                  <a:pt x="0" y="513262"/>
                  <a:pt x="8388" y="505794"/>
                  <a:pt x="18173" y="505794"/>
                </a:cubicBezTo>
                <a:close/>
                <a:moveTo>
                  <a:pt x="18173" y="336186"/>
                </a:moveTo>
                <a:cubicBezTo>
                  <a:pt x="27958" y="336186"/>
                  <a:pt x="35646" y="344332"/>
                  <a:pt x="35646" y="353836"/>
                </a:cubicBezTo>
                <a:lnTo>
                  <a:pt x="35646" y="436655"/>
                </a:lnTo>
                <a:cubicBezTo>
                  <a:pt x="35646" y="446159"/>
                  <a:pt x="27958" y="453626"/>
                  <a:pt x="18173" y="453626"/>
                </a:cubicBezTo>
                <a:cubicBezTo>
                  <a:pt x="8388" y="453626"/>
                  <a:pt x="0" y="446159"/>
                  <a:pt x="0" y="436655"/>
                </a:cubicBezTo>
                <a:lnTo>
                  <a:pt x="0" y="353836"/>
                </a:lnTo>
                <a:cubicBezTo>
                  <a:pt x="0" y="344332"/>
                  <a:pt x="8388" y="336186"/>
                  <a:pt x="18173" y="336186"/>
                </a:cubicBezTo>
                <a:close/>
                <a:moveTo>
                  <a:pt x="18173" y="166578"/>
                </a:moveTo>
                <a:cubicBezTo>
                  <a:pt x="27958" y="166578"/>
                  <a:pt x="35646" y="174886"/>
                  <a:pt x="35646" y="184578"/>
                </a:cubicBezTo>
                <a:lnTo>
                  <a:pt x="35646" y="269036"/>
                </a:lnTo>
                <a:cubicBezTo>
                  <a:pt x="35646" y="278728"/>
                  <a:pt x="27958" y="287035"/>
                  <a:pt x="18173" y="287035"/>
                </a:cubicBezTo>
                <a:cubicBezTo>
                  <a:pt x="8388" y="287035"/>
                  <a:pt x="0" y="278728"/>
                  <a:pt x="0" y="269036"/>
                </a:cubicBezTo>
                <a:lnTo>
                  <a:pt x="0" y="184578"/>
                </a:lnTo>
                <a:cubicBezTo>
                  <a:pt x="0" y="174886"/>
                  <a:pt x="8388" y="166578"/>
                  <a:pt x="18173" y="166578"/>
                </a:cubicBezTo>
                <a:close/>
                <a:moveTo>
                  <a:pt x="18173" y="0"/>
                </a:moveTo>
                <a:cubicBezTo>
                  <a:pt x="27958" y="0"/>
                  <a:pt x="35646" y="7468"/>
                  <a:pt x="35646" y="16972"/>
                </a:cubicBezTo>
                <a:lnTo>
                  <a:pt x="35646" y="100471"/>
                </a:lnTo>
                <a:cubicBezTo>
                  <a:pt x="35646" y="109975"/>
                  <a:pt x="27958" y="117442"/>
                  <a:pt x="18173" y="117442"/>
                </a:cubicBezTo>
                <a:cubicBezTo>
                  <a:pt x="8388" y="117442"/>
                  <a:pt x="0" y="109975"/>
                  <a:pt x="0" y="100471"/>
                </a:cubicBezTo>
                <a:lnTo>
                  <a:pt x="0" y="16972"/>
                </a:lnTo>
                <a:cubicBezTo>
                  <a:pt x="0" y="7468"/>
                  <a:pt x="8388" y="0"/>
                  <a:pt x="18173" y="0"/>
                </a:cubicBezTo>
                <a:close/>
              </a:path>
            </a:pathLst>
          </a:custGeom>
          <a:solidFill>
            <a:schemeClr val="accent3"/>
          </a:solidFill>
          <a:ln>
            <a:noFill/>
          </a:ln>
          <a:effectLst/>
        </p:spPr>
        <p:txBody>
          <a:bodyPr wrap="square"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srgbClr val="444444"/>
              </a:solidFill>
              <a:effectLst/>
              <a:uLnTx/>
              <a:uFillTx/>
              <a:latin typeface="Arial"/>
              <a:ea typeface="+mn-ea"/>
              <a:cs typeface="+mn-cs"/>
            </a:endParaRPr>
          </a:p>
        </p:txBody>
      </p:sp>
      <p:sp>
        <p:nvSpPr>
          <p:cNvPr id="24" name="Freeform 349">
            <a:extLst>
              <a:ext uri="{FF2B5EF4-FFF2-40B4-BE49-F238E27FC236}">
                <a16:creationId xmlns:a16="http://schemas.microsoft.com/office/drawing/2014/main" id="{F5418051-AA8B-1347-876D-EC5CB5EE6BBD}"/>
              </a:ext>
            </a:extLst>
          </p:cNvPr>
          <p:cNvSpPr>
            <a:spLocks noChangeArrowheads="1"/>
          </p:cNvSpPr>
          <p:nvPr/>
        </p:nvSpPr>
        <p:spPr bwMode="auto">
          <a:xfrm>
            <a:off x="7804456" y="5479748"/>
            <a:ext cx="189531" cy="189528"/>
          </a:xfrm>
          <a:custGeom>
            <a:avLst/>
            <a:gdLst>
              <a:gd name="T0" fmla="*/ 0 w 305"/>
              <a:gd name="T1" fmla="*/ 151 h 304"/>
              <a:gd name="T2" fmla="*/ 0 w 305"/>
              <a:gd name="T3" fmla="*/ 151 h 304"/>
              <a:gd name="T4" fmla="*/ 152 w 305"/>
              <a:gd name="T5" fmla="*/ 0 h 304"/>
              <a:gd name="T6" fmla="*/ 152 w 305"/>
              <a:gd name="T7" fmla="*/ 0 h 304"/>
              <a:gd name="T8" fmla="*/ 304 w 305"/>
              <a:gd name="T9" fmla="*/ 151 h 304"/>
              <a:gd name="T10" fmla="*/ 304 w 305"/>
              <a:gd name="T11" fmla="*/ 151 h 304"/>
              <a:gd name="T12" fmla="*/ 152 w 305"/>
              <a:gd name="T13" fmla="*/ 303 h 304"/>
              <a:gd name="T14" fmla="*/ 152 w 305"/>
              <a:gd name="T15" fmla="*/ 303 h 304"/>
              <a:gd name="T16" fmla="*/ 0 w 305"/>
              <a:gd name="T17" fmla="*/ 151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304">
                <a:moveTo>
                  <a:pt x="0" y="151"/>
                </a:moveTo>
                <a:lnTo>
                  <a:pt x="0" y="151"/>
                </a:lnTo>
                <a:cubicBezTo>
                  <a:pt x="0" y="68"/>
                  <a:pt x="68" y="0"/>
                  <a:pt x="152" y="0"/>
                </a:cubicBezTo>
                <a:lnTo>
                  <a:pt x="152" y="0"/>
                </a:lnTo>
                <a:cubicBezTo>
                  <a:pt x="236" y="0"/>
                  <a:pt x="304" y="68"/>
                  <a:pt x="304" y="151"/>
                </a:cubicBezTo>
                <a:lnTo>
                  <a:pt x="304" y="151"/>
                </a:lnTo>
                <a:cubicBezTo>
                  <a:pt x="304" y="235"/>
                  <a:pt x="236" y="303"/>
                  <a:pt x="152" y="303"/>
                </a:cubicBezTo>
                <a:lnTo>
                  <a:pt x="152" y="303"/>
                </a:lnTo>
                <a:cubicBezTo>
                  <a:pt x="68" y="303"/>
                  <a:pt x="0" y="235"/>
                  <a:pt x="0" y="151"/>
                </a:cubicBezTo>
              </a:path>
            </a:pathLst>
          </a:custGeom>
          <a:solidFill>
            <a:schemeClr val="accent3"/>
          </a:solidFill>
          <a:ln>
            <a:noFill/>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srgbClr val="444444"/>
              </a:solidFill>
              <a:effectLst/>
              <a:uLnTx/>
              <a:uFillTx/>
              <a:latin typeface="Arial"/>
              <a:ea typeface="+mn-ea"/>
              <a:cs typeface="+mn-cs"/>
            </a:endParaRPr>
          </a:p>
        </p:txBody>
      </p:sp>
      <p:sp>
        <p:nvSpPr>
          <p:cNvPr id="25" name="Freeform 24">
            <a:extLst>
              <a:ext uri="{FF2B5EF4-FFF2-40B4-BE49-F238E27FC236}">
                <a16:creationId xmlns:a16="http://schemas.microsoft.com/office/drawing/2014/main" id="{E99B5AA1-3679-9E4A-83A1-F69C1C404DB3}"/>
              </a:ext>
            </a:extLst>
          </p:cNvPr>
          <p:cNvSpPr>
            <a:spLocks noChangeArrowheads="1"/>
          </p:cNvSpPr>
          <p:nvPr/>
        </p:nvSpPr>
        <p:spPr bwMode="auto">
          <a:xfrm>
            <a:off x="1194131" y="3916373"/>
            <a:ext cx="769043" cy="1354912"/>
          </a:xfrm>
          <a:custGeom>
            <a:avLst/>
            <a:gdLst>
              <a:gd name="connsiteX0" fmla="*/ 1640816 w 1701444"/>
              <a:gd name="connsiteY0" fmla="*/ 1702136 h 1737786"/>
              <a:gd name="connsiteX1" fmla="*/ 1683325 w 1701444"/>
              <a:gd name="connsiteY1" fmla="*/ 1702136 h 1737786"/>
              <a:gd name="connsiteX2" fmla="*/ 1701444 w 1701444"/>
              <a:gd name="connsiteY2" fmla="*/ 1720309 h 1737786"/>
              <a:gd name="connsiteX3" fmla="*/ 1683325 w 1701444"/>
              <a:gd name="connsiteY3" fmla="*/ 1737782 h 1737786"/>
              <a:gd name="connsiteX4" fmla="*/ 1640816 w 1701444"/>
              <a:gd name="connsiteY4" fmla="*/ 1737782 h 1737786"/>
              <a:gd name="connsiteX5" fmla="*/ 1623394 w 1701444"/>
              <a:gd name="connsiteY5" fmla="*/ 1720309 h 1737786"/>
              <a:gd name="connsiteX6" fmla="*/ 1640816 w 1701444"/>
              <a:gd name="connsiteY6" fmla="*/ 1702136 h 1737786"/>
              <a:gd name="connsiteX7" fmla="*/ 1473883 w 1701444"/>
              <a:gd name="connsiteY7" fmla="*/ 1702136 h 1737786"/>
              <a:gd name="connsiteX8" fmla="*/ 1557181 w 1701444"/>
              <a:gd name="connsiteY8" fmla="*/ 1702136 h 1737786"/>
              <a:gd name="connsiteX9" fmla="*/ 1574250 w 1701444"/>
              <a:gd name="connsiteY9" fmla="*/ 1720309 h 1737786"/>
              <a:gd name="connsiteX10" fmla="*/ 1557181 w 1701444"/>
              <a:gd name="connsiteY10" fmla="*/ 1737782 h 1737786"/>
              <a:gd name="connsiteX11" fmla="*/ 1473883 w 1701444"/>
              <a:gd name="connsiteY11" fmla="*/ 1737782 h 1737786"/>
              <a:gd name="connsiteX12" fmla="*/ 1456814 w 1701444"/>
              <a:gd name="connsiteY12" fmla="*/ 1720309 h 1737786"/>
              <a:gd name="connsiteX13" fmla="*/ 1473883 w 1701444"/>
              <a:gd name="connsiteY13" fmla="*/ 1702136 h 1737786"/>
              <a:gd name="connsiteX14" fmla="*/ 1307305 w 1701444"/>
              <a:gd name="connsiteY14" fmla="*/ 1702136 h 1737786"/>
              <a:gd name="connsiteX15" fmla="*/ 1389921 w 1701444"/>
              <a:gd name="connsiteY15" fmla="*/ 1702136 h 1737786"/>
              <a:gd name="connsiteX16" fmla="*/ 1407673 w 1701444"/>
              <a:gd name="connsiteY16" fmla="*/ 1720309 h 1737786"/>
              <a:gd name="connsiteX17" fmla="*/ 1389921 w 1701444"/>
              <a:gd name="connsiteY17" fmla="*/ 1737782 h 1737786"/>
              <a:gd name="connsiteX18" fmla="*/ 1307305 w 1701444"/>
              <a:gd name="connsiteY18" fmla="*/ 1737782 h 1737786"/>
              <a:gd name="connsiteX19" fmla="*/ 1290235 w 1701444"/>
              <a:gd name="connsiteY19" fmla="*/ 1720309 h 1737786"/>
              <a:gd name="connsiteX20" fmla="*/ 1307305 w 1701444"/>
              <a:gd name="connsiteY20" fmla="*/ 1702136 h 1737786"/>
              <a:gd name="connsiteX21" fmla="*/ 1141407 w 1701444"/>
              <a:gd name="connsiteY21" fmla="*/ 1702136 h 1737786"/>
              <a:gd name="connsiteX22" fmla="*/ 1224022 w 1701444"/>
              <a:gd name="connsiteY22" fmla="*/ 1702136 h 1737786"/>
              <a:gd name="connsiteX23" fmla="*/ 1241091 w 1701444"/>
              <a:gd name="connsiteY23" fmla="*/ 1720309 h 1737786"/>
              <a:gd name="connsiteX24" fmla="*/ 1224022 w 1701444"/>
              <a:gd name="connsiteY24" fmla="*/ 1737782 h 1737786"/>
              <a:gd name="connsiteX25" fmla="*/ 1141407 w 1701444"/>
              <a:gd name="connsiteY25" fmla="*/ 1737782 h 1737786"/>
              <a:gd name="connsiteX26" fmla="*/ 1123655 w 1701444"/>
              <a:gd name="connsiteY26" fmla="*/ 1720309 h 1737786"/>
              <a:gd name="connsiteX27" fmla="*/ 1141407 w 1701444"/>
              <a:gd name="connsiteY27" fmla="*/ 1702136 h 1737786"/>
              <a:gd name="connsiteX28" fmla="*/ 974147 w 1701444"/>
              <a:gd name="connsiteY28" fmla="*/ 1702136 h 1737786"/>
              <a:gd name="connsiteX29" fmla="*/ 1057446 w 1701444"/>
              <a:gd name="connsiteY29" fmla="*/ 1702136 h 1737786"/>
              <a:gd name="connsiteX30" fmla="*/ 1074515 w 1701444"/>
              <a:gd name="connsiteY30" fmla="*/ 1720309 h 1737786"/>
              <a:gd name="connsiteX31" fmla="*/ 1057446 w 1701444"/>
              <a:gd name="connsiteY31" fmla="*/ 1737782 h 1737786"/>
              <a:gd name="connsiteX32" fmla="*/ 974147 w 1701444"/>
              <a:gd name="connsiteY32" fmla="*/ 1737782 h 1737786"/>
              <a:gd name="connsiteX33" fmla="*/ 957077 w 1701444"/>
              <a:gd name="connsiteY33" fmla="*/ 1720309 h 1737786"/>
              <a:gd name="connsiteX34" fmla="*/ 974147 w 1701444"/>
              <a:gd name="connsiteY34" fmla="*/ 1702136 h 1737786"/>
              <a:gd name="connsiteX35" fmla="*/ 808248 w 1701444"/>
              <a:gd name="connsiteY35" fmla="*/ 1702136 h 1737786"/>
              <a:gd name="connsiteX36" fmla="*/ 890863 w 1701444"/>
              <a:gd name="connsiteY36" fmla="*/ 1702136 h 1737786"/>
              <a:gd name="connsiteX37" fmla="*/ 907932 w 1701444"/>
              <a:gd name="connsiteY37" fmla="*/ 1720309 h 1737786"/>
              <a:gd name="connsiteX38" fmla="*/ 890863 w 1701444"/>
              <a:gd name="connsiteY38" fmla="*/ 1737782 h 1737786"/>
              <a:gd name="connsiteX39" fmla="*/ 808248 w 1701444"/>
              <a:gd name="connsiteY39" fmla="*/ 1737782 h 1737786"/>
              <a:gd name="connsiteX40" fmla="*/ 790496 w 1701444"/>
              <a:gd name="connsiteY40" fmla="*/ 1720309 h 1737786"/>
              <a:gd name="connsiteX41" fmla="*/ 808248 w 1701444"/>
              <a:gd name="connsiteY41" fmla="*/ 1702136 h 1737786"/>
              <a:gd name="connsiteX42" fmla="*/ 640988 w 1701444"/>
              <a:gd name="connsiteY42" fmla="*/ 1702136 h 1737786"/>
              <a:gd name="connsiteX43" fmla="*/ 723604 w 1701444"/>
              <a:gd name="connsiteY43" fmla="*/ 1702136 h 1737786"/>
              <a:gd name="connsiteX44" fmla="*/ 741356 w 1701444"/>
              <a:gd name="connsiteY44" fmla="*/ 1720309 h 1737786"/>
              <a:gd name="connsiteX45" fmla="*/ 723604 w 1701444"/>
              <a:gd name="connsiteY45" fmla="*/ 1737782 h 1737786"/>
              <a:gd name="connsiteX46" fmla="*/ 640988 w 1701444"/>
              <a:gd name="connsiteY46" fmla="*/ 1737782 h 1737786"/>
              <a:gd name="connsiteX47" fmla="*/ 623918 w 1701444"/>
              <a:gd name="connsiteY47" fmla="*/ 1720309 h 1737786"/>
              <a:gd name="connsiteX48" fmla="*/ 640988 w 1701444"/>
              <a:gd name="connsiteY48" fmla="*/ 1702136 h 1737786"/>
              <a:gd name="connsiteX49" fmla="*/ 475089 w 1701444"/>
              <a:gd name="connsiteY49" fmla="*/ 1702136 h 1737786"/>
              <a:gd name="connsiteX50" fmla="*/ 557704 w 1701444"/>
              <a:gd name="connsiteY50" fmla="*/ 1702136 h 1737786"/>
              <a:gd name="connsiteX51" fmla="*/ 574773 w 1701444"/>
              <a:gd name="connsiteY51" fmla="*/ 1720309 h 1737786"/>
              <a:gd name="connsiteX52" fmla="*/ 557704 w 1701444"/>
              <a:gd name="connsiteY52" fmla="*/ 1737782 h 1737786"/>
              <a:gd name="connsiteX53" fmla="*/ 475089 w 1701444"/>
              <a:gd name="connsiteY53" fmla="*/ 1737782 h 1737786"/>
              <a:gd name="connsiteX54" fmla="*/ 457337 w 1701444"/>
              <a:gd name="connsiteY54" fmla="*/ 1720309 h 1737786"/>
              <a:gd name="connsiteX55" fmla="*/ 475089 w 1701444"/>
              <a:gd name="connsiteY55" fmla="*/ 1702136 h 1737786"/>
              <a:gd name="connsiteX56" fmla="*/ 308409 w 1701444"/>
              <a:gd name="connsiteY56" fmla="*/ 1702136 h 1737786"/>
              <a:gd name="connsiteX57" fmla="*/ 390551 w 1701444"/>
              <a:gd name="connsiteY57" fmla="*/ 1702136 h 1737786"/>
              <a:gd name="connsiteX58" fmla="*/ 408201 w 1701444"/>
              <a:gd name="connsiteY58" fmla="*/ 1720309 h 1737786"/>
              <a:gd name="connsiteX59" fmla="*/ 390551 w 1701444"/>
              <a:gd name="connsiteY59" fmla="*/ 1737782 h 1737786"/>
              <a:gd name="connsiteX60" fmla="*/ 308409 w 1701444"/>
              <a:gd name="connsiteY60" fmla="*/ 1737782 h 1737786"/>
              <a:gd name="connsiteX61" fmla="*/ 290759 w 1701444"/>
              <a:gd name="connsiteY61" fmla="*/ 1720309 h 1737786"/>
              <a:gd name="connsiteX62" fmla="*/ 308409 w 1701444"/>
              <a:gd name="connsiteY62" fmla="*/ 1702136 h 1737786"/>
              <a:gd name="connsiteX63" fmla="*/ 141247 w 1701444"/>
              <a:gd name="connsiteY63" fmla="*/ 1702136 h 1737786"/>
              <a:gd name="connsiteX64" fmla="*/ 224545 w 1701444"/>
              <a:gd name="connsiteY64" fmla="*/ 1702136 h 1737786"/>
              <a:gd name="connsiteX65" fmla="*/ 241614 w 1701444"/>
              <a:gd name="connsiteY65" fmla="*/ 1720309 h 1737786"/>
              <a:gd name="connsiteX66" fmla="*/ 224545 w 1701444"/>
              <a:gd name="connsiteY66" fmla="*/ 1737782 h 1737786"/>
              <a:gd name="connsiteX67" fmla="*/ 141247 w 1701444"/>
              <a:gd name="connsiteY67" fmla="*/ 1737782 h 1737786"/>
              <a:gd name="connsiteX68" fmla="*/ 124178 w 1701444"/>
              <a:gd name="connsiteY68" fmla="*/ 1720309 h 1737786"/>
              <a:gd name="connsiteX69" fmla="*/ 141247 w 1701444"/>
              <a:gd name="connsiteY69" fmla="*/ 1702136 h 1737786"/>
              <a:gd name="connsiteX70" fmla="*/ 17962 w 1701444"/>
              <a:gd name="connsiteY70" fmla="*/ 1659736 h 1737786"/>
              <a:gd name="connsiteX71" fmla="*/ 35922 w 1701444"/>
              <a:gd name="connsiteY71" fmla="*/ 1677855 h 1737786"/>
              <a:gd name="connsiteX72" fmla="*/ 35922 w 1701444"/>
              <a:gd name="connsiteY72" fmla="*/ 1702246 h 1737786"/>
              <a:gd name="connsiteX73" fmla="*/ 60098 w 1701444"/>
              <a:gd name="connsiteY73" fmla="*/ 1702246 h 1737786"/>
              <a:gd name="connsiteX74" fmla="*/ 78058 w 1701444"/>
              <a:gd name="connsiteY74" fmla="*/ 1720364 h 1737786"/>
              <a:gd name="connsiteX75" fmla="*/ 60098 w 1701444"/>
              <a:gd name="connsiteY75" fmla="*/ 1737786 h 1737786"/>
              <a:gd name="connsiteX76" fmla="*/ 17962 w 1701444"/>
              <a:gd name="connsiteY76" fmla="*/ 1737786 h 1737786"/>
              <a:gd name="connsiteX77" fmla="*/ 2 w 1701444"/>
              <a:gd name="connsiteY77" fmla="*/ 1720364 h 1737786"/>
              <a:gd name="connsiteX78" fmla="*/ 2 w 1701444"/>
              <a:gd name="connsiteY78" fmla="*/ 1677855 h 1737786"/>
              <a:gd name="connsiteX79" fmla="*/ 17962 w 1701444"/>
              <a:gd name="connsiteY79" fmla="*/ 1659736 h 1737786"/>
              <a:gd name="connsiteX80" fmla="*/ 17830 w 1701444"/>
              <a:gd name="connsiteY80" fmla="*/ 1490126 h 1737786"/>
              <a:gd name="connsiteX81" fmla="*/ 35659 w 1701444"/>
              <a:gd name="connsiteY81" fmla="*/ 1507335 h 1737786"/>
              <a:gd name="connsiteX82" fmla="*/ 35659 w 1701444"/>
              <a:gd name="connsiteY82" fmla="*/ 1593378 h 1737786"/>
              <a:gd name="connsiteX83" fmla="*/ 17830 w 1701444"/>
              <a:gd name="connsiteY83" fmla="*/ 1610587 h 1737786"/>
              <a:gd name="connsiteX84" fmla="*/ 0 w 1701444"/>
              <a:gd name="connsiteY84" fmla="*/ 1593378 h 1737786"/>
              <a:gd name="connsiteX85" fmla="*/ 0 w 1701444"/>
              <a:gd name="connsiteY85" fmla="*/ 1507335 h 1737786"/>
              <a:gd name="connsiteX86" fmla="*/ 17830 w 1701444"/>
              <a:gd name="connsiteY86" fmla="*/ 1490126 h 1737786"/>
              <a:gd name="connsiteX87" fmla="*/ 17830 w 1701444"/>
              <a:gd name="connsiteY87" fmla="*/ 1317489 h 1737786"/>
              <a:gd name="connsiteX88" fmla="*/ 35659 w 1701444"/>
              <a:gd name="connsiteY88" fmla="*/ 1335386 h 1737786"/>
              <a:gd name="connsiteX89" fmla="*/ 35659 w 1701444"/>
              <a:gd name="connsiteY89" fmla="*/ 1420741 h 1737786"/>
              <a:gd name="connsiteX90" fmla="*/ 17830 w 1701444"/>
              <a:gd name="connsiteY90" fmla="*/ 1437950 h 1737786"/>
              <a:gd name="connsiteX91" fmla="*/ 0 w 1701444"/>
              <a:gd name="connsiteY91" fmla="*/ 1420741 h 1737786"/>
              <a:gd name="connsiteX92" fmla="*/ 0 w 1701444"/>
              <a:gd name="connsiteY92" fmla="*/ 1335386 h 1737786"/>
              <a:gd name="connsiteX93" fmla="*/ 17830 w 1701444"/>
              <a:gd name="connsiteY93" fmla="*/ 1317489 h 1737786"/>
              <a:gd name="connsiteX94" fmla="*/ 17830 w 1701444"/>
              <a:gd name="connsiteY94" fmla="*/ 1147880 h 1737786"/>
              <a:gd name="connsiteX95" fmla="*/ 35659 w 1701444"/>
              <a:gd name="connsiteY95" fmla="*/ 1165777 h 1737786"/>
              <a:gd name="connsiteX96" fmla="*/ 35659 w 1701444"/>
              <a:gd name="connsiteY96" fmla="*/ 1250444 h 1737786"/>
              <a:gd name="connsiteX97" fmla="*/ 17830 w 1701444"/>
              <a:gd name="connsiteY97" fmla="*/ 1268341 h 1737786"/>
              <a:gd name="connsiteX98" fmla="*/ 0 w 1701444"/>
              <a:gd name="connsiteY98" fmla="*/ 1250444 h 1737786"/>
              <a:gd name="connsiteX99" fmla="*/ 0 w 1701444"/>
              <a:gd name="connsiteY99" fmla="*/ 1165777 h 1737786"/>
              <a:gd name="connsiteX100" fmla="*/ 17830 w 1701444"/>
              <a:gd name="connsiteY100" fmla="*/ 1147880 h 1737786"/>
              <a:gd name="connsiteX101" fmla="*/ 17830 w 1701444"/>
              <a:gd name="connsiteY101" fmla="*/ 978272 h 1737786"/>
              <a:gd name="connsiteX102" fmla="*/ 35659 w 1701444"/>
              <a:gd name="connsiteY102" fmla="*/ 996169 h 1737786"/>
              <a:gd name="connsiteX103" fmla="*/ 35659 w 1701444"/>
              <a:gd name="connsiteY103" fmla="*/ 1081524 h 1737786"/>
              <a:gd name="connsiteX104" fmla="*/ 17830 w 1701444"/>
              <a:gd name="connsiteY104" fmla="*/ 1098733 h 1737786"/>
              <a:gd name="connsiteX105" fmla="*/ 0 w 1701444"/>
              <a:gd name="connsiteY105" fmla="*/ 1081524 h 1737786"/>
              <a:gd name="connsiteX106" fmla="*/ 0 w 1701444"/>
              <a:gd name="connsiteY106" fmla="*/ 996169 h 1737786"/>
              <a:gd name="connsiteX107" fmla="*/ 17830 w 1701444"/>
              <a:gd name="connsiteY107" fmla="*/ 978272 h 1737786"/>
              <a:gd name="connsiteX108" fmla="*/ 17830 w 1701444"/>
              <a:gd name="connsiteY108" fmla="*/ 808664 h 1737786"/>
              <a:gd name="connsiteX109" fmla="*/ 35659 w 1701444"/>
              <a:gd name="connsiteY109" fmla="*/ 826561 h 1737786"/>
              <a:gd name="connsiteX110" fmla="*/ 35659 w 1701444"/>
              <a:gd name="connsiteY110" fmla="*/ 911916 h 1737786"/>
              <a:gd name="connsiteX111" fmla="*/ 17830 w 1701444"/>
              <a:gd name="connsiteY111" fmla="*/ 929125 h 1737786"/>
              <a:gd name="connsiteX112" fmla="*/ 0 w 1701444"/>
              <a:gd name="connsiteY112" fmla="*/ 911916 h 1737786"/>
              <a:gd name="connsiteX113" fmla="*/ 0 w 1701444"/>
              <a:gd name="connsiteY113" fmla="*/ 826561 h 1737786"/>
              <a:gd name="connsiteX114" fmla="*/ 17830 w 1701444"/>
              <a:gd name="connsiteY114" fmla="*/ 808664 h 1737786"/>
              <a:gd name="connsiteX115" fmla="*/ 17830 w 1701444"/>
              <a:gd name="connsiteY115" fmla="*/ 639056 h 1737786"/>
              <a:gd name="connsiteX116" fmla="*/ 35659 w 1701444"/>
              <a:gd name="connsiteY116" fmla="*/ 656363 h 1737786"/>
              <a:gd name="connsiteX117" fmla="*/ 35659 w 1701444"/>
              <a:gd name="connsiteY117" fmla="*/ 742206 h 1737786"/>
              <a:gd name="connsiteX118" fmla="*/ 17830 w 1701444"/>
              <a:gd name="connsiteY118" fmla="*/ 759513 h 1737786"/>
              <a:gd name="connsiteX119" fmla="*/ 0 w 1701444"/>
              <a:gd name="connsiteY119" fmla="*/ 742206 h 1737786"/>
              <a:gd name="connsiteX120" fmla="*/ 0 w 1701444"/>
              <a:gd name="connsiteY120" fmla="*/ 656363 h 1737786"/>
              <a:gd name="connsiteX121" fmla="*/ 17830 w 1701444"/>
              <a:gd name="connsiteY121" fmla="*/ 639056 h 1737786"/>
              <a:gd name="connsiteX122" fmla="*/ 17830 w 1701444"/>
              <a:gd name="connsiteY122" fmla="*/ 466420 h 1737786"/>
              <a:gd name="connsiteX123" fmla="*/ 35659 w 1701444"/>
              <a:gd name="connsiteY123" fmla="*/ 483727 h 1737786"/>
              <a:gd name="connsiteX124" fmla="*/ 35659 w 1701444"/>
              <a:gd name="connsiteY124" fmla="*/ 569570 h 1737786"/>
              <a:gd name="connsiteX125" fmla="*/ 17830 w 1701444"/>
              <a:gd name="connsiteY125" fmla="*/ 586877 h 1737786"/>
              <a:gd name="connsiteX126" fmla="*/ 0 w 1701444"/>
              <a:gd name="connsiteY126" fmla="*/ 569570 h 1737786"/>
              <a:gd name="connsiteX127" fmla="*/ 0 w 1701444"/>
              <a:gd name="connsiteY127" fmla="*/ 483727 h 1737786"/>
              <a:gd name="connsiteX128" fmla="*/ 17830 w 1701444"/>
              <a:gd name="connsiteY128" fmla="*/ 466420 h 1737786"/>
              <a:gd name="connsiteX129" fmla="*/ 17830 w 1701444"/>
              <a:gd name="connsiteY129" fmla="*/ 296812 h 1737786"/>
              <a:gd name="connsiteX130" fmla="*/ 35659 w 1701444"/>
              <a:gd name="connsiteY130" fmla="*/ 314021 h 1737786"/>
              <a:gd name="connsiteX131" fmla="*/ 35659 w 1701444"/>
              <a:gd name="connsiteY131" fmla="*/ 399376 h 1737786"/>
              <a:gd name="connsiteX132" fmla="*/ 17830 w 1701444"/>
              <a:gd name="connsiteY132" fmla="*/ 417273 h 1737786"/>
              <a:gd name="connsiteX133" fmla="*/ 0 w 1701444"/>
              <a:gd name="connsiteY133" fmla="*/ 399376 h 1737786"/>
              <a:gd name="connsiteX134" fmla="*/ 0 w 1701444"/>
              <a:gd name="connsiteY134" fmla="*/ 314021 h 1737786"/>
              <a:gd name="connsiteX135" fmla="*/ 17830 w 1701444"/>
              <a:gd name="connsiteY135" fmla="*/ 296812 h 1737786"/>
              <a:gd name="connsiteX136" fmla="*/ 17830 w 1701444"/>
              <a:gd name="connsiteY136" fmla="*/ 127204 h 1737786"/>
              <a:gd name="connsiteX137" fmla="*/ 35659 w 1701444"/>
              <a:gd name="connsiteY137" fmla="*/ 145101 h 1737786"/>
              <a:gd name="connsiteX138" fmla="*/ 35659 w 1701444"/>
              <a:gd name="connsiteY138" fmla="*/ 230456 h 1737786"/>
              <a:gd name="connsiteX139" fmla="*/ 17830 w 1701444"/>
              <a:gd name="connsiteY139" fmla="*/ 247665 h 1737786"/>
              <a:gd name="connsiteX140" fmla="*/ 0 w 1701444"/>
              <a:gd name="connsiteY140" fmla="*/ 230456 h 1737786"/>
              <a:gd name="connsiteX141" fmla="*/ 0 w 1701444"/>
              <a:gd name="connsiteY141" fmla="*/ 145101 h 1737786"/>
              <a:gd name="connsiteX142" fmla="*/ 17830 w 1701444"/>
              <a:gd name="connsiteY142" fmla="*/ 127204 h 1737786"/>
              <a:gd name="connsiteX143" fmla="*/ 17830 w 1701444"/>
              <a:gd name="connsiteY143" fmla="*/ 0 h 1737786"/>
              <a:gd name="connsiteX144" fmla="*/ 35659 w 1701444"/>
              <a:gd name="connsiteY144" fmla="*/ 17422 h 1737786"/>
              <a:gd name="connsiteX145" fmla="*/ 35659 w 1701444"/>
              <a:gd name="connsiteY145" fmla="*/ 59931 h 1737786"/>
              <a:gd name="connsiteX146" fmla="*/ 17830 w 1701444"/>
              <a:gd name="connsiteY146" fmla="*/ 78050 h 1737786"/>
              <a:gd name="connsiteX147" fmla="*/ 0 w 1701444"/>
              <a:gd name="connsiteY147" fmla="*/ 59931 h 1737786"/>
              <a:gd name="connsiteX148" fmla="*/ 0 w 1701444"/>
              <a:gd name="connsiteY148" fmla="*/ 17422 h 1737786"/>
              <a:gd name="connsiteX149" fmla="*/ 17830 w 1701444"/>
              <a:gd name="connsiteY149" fmla="*/ 0 h 173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701444" h="1737786">
                <a:moveTo>
                  <a:pt x="1640816" y="1702136"/>
                </a:moveTo>
                <a:lnTo>
                  <a:pt x="1683325" y="1702136"/>
                </a:lnTo>
                <a:cubicBezTo>
                  <a:pt x="1693779" y="1702136"/>
                  <a:pt x="1701444" y="1710524"/>
                  <a:pt x="1701444" y="1720309"/>
                </a:cubicBezTo>
                <a:cubicBezTo>
                  <a:pt x="1701444" y="1730094"/>
                  <a:pt x="1693779" y="1737782"/>
                  <a:pt x="1683325" y="1737782"/>
                </a:cubicBezTo>
                <a:lnTo>
                  <a:pt x="1640816" y="1737782"/>
                </a:lnTo>
                <a:cubicBezTo>
                  <a:pt x="1631060" y="1737782"/>
                  <a:pt x="1623394" y="1730094"/>
                  <a:pt x="1623394" y="1720309"/>
                </a:cubicBezTo>
                <a:cubicBezTo>
                  <a:pt x="1623394" y="1710524"/>
                  <a:pt x="1631060" y="1702136"/>
                  <a:pt x="1640816" y="1702136"/>
                </a:cubicBezTo>
                <a:close/>
                <a:moveTo>
                  <a:pt x="1473883" y="1702136"/>
                </a:moveTo>
                <a:lnTo>
                  <a:pt x="1557181" y="1702136"/>
                </a:lnTo>
                <a:cubicBezTo>
                  <a:pt x="1566740" y="1702136"/>
                  <a:pt x="1574250" y="1710524"/>
                  <a:pt x="1574250" y="1720309"/>
                </a:cubicBezTo>
                <a:cubicBezTo>
                  <a:pt x="1574250" y="1730094"/>
                  <a:pt x="1566740" y="1737782"/>
                  <a:pt x="1557181" y="1737782"/>
                </a:cubicBezTo>
                <a:lnTo>
                  <a:pt x="1473883" y="1737782"/>
                </a:lnTo>
                <a:cubicBezTo>
                  <a:pt x="1465007" y="1737782"/>
                  <a:pt x="1456814" y="1730094"/>
                  <a:pt x="1456814" y="1720309"/>
                </a:cubicBezTo>
                <a:cubicBezTo>
                  <a:pt x="1456814" y="1710524"/>
                  <a:pt x="1465007" y="1702136"/>
                  <a:pt x="1473883" y="1702136"/>
                </a:cubicBezTo>
                <a:close/>
                <a:moveTo>
                  <a:pt x="1307305" y="1702136"/>
                </a:moveTo>
                <a:lnTo>
                  <a:pt x="1389921" y="1702136"/>
                </a:lnTo>
                <a:cubicBezTo>
                  <a:pt x="1400163" y="1702136"/>
                  <a:pt x="1407673" y="1710524"/>
                  <a:pt x="1407673" y="1720309"/>
                </a:cubicBezTo>
                <a:cubicBezTo>
                  <a:pt x="1407673" y="1730094"/>
                  <a:pt x="1400163" y="1737782"/>
                  <a:pt x="1389921" y="1737782"/>
                </a:cubicBezTo>
                <a:lnTo>
                  <a:pt x="1307305" y="1737782"/>
                </a:lnTo>
                <a:cubicBezTo>
                  <a:pt x="1297746" y="1737782"/>
                  <a:pt x="1290235" y="1730094"/>
                  <a:pt x="1290235" y="1720309"/>
                </a:cubicBezTo>
                <a:cubicBezTo>
                  <a:pt x="1290235" y="1710524"/>
                  <a:pt x="1297746" y="1702136"/>
                  <a:pt x="1307305" y="1702136"/>
                </a:cubicBezTo>
                <a:close/>
                <a:moveTo>
                  <a:pt x="1141407" y="1702136"/>
                </a:moveTo>
                <a:lnTo>
                  <a:pt x="1224022" y="1702136"/>
                </a:lnTo>
                <a:cubicBezTo>
                  <a:pt x="1233581" y="1702136"/>
                  <a:pt x="1241091" y="1710524"/>
                  <a:pt x="1241091" y="1720309"/>
                </a:cubicBezTo>
                <a:cubicBezTo>
                  <a:pt x="1241091" y="1730094"/>
                  <a:pt x="1233581" y="1737782"/>
                  <a:pt x="1224022" y="1737782"/>
                </a:cubicBezTo>
                <a:lnTo>
                  <a:pt x="1141407" y="1737782"/>
                </a:lnTo>
                <a:cubicBezTo>
                  <a:pt x="1131166" y="1737782"/>
                  <a:pt x="1123655" y="1730094"/>
                  <a:pt x="1123655" y="1720309"/>
                </a:cubicBezTo>
                <a:cubicBezTo>
                  <a:pt x="1123655" y="1710524"/>
                  <a:pt x="1131166" y="1702136"/>
                  <a:pt x="1141407" y="1702136"/>
                </a:cubicBezTo>
                <a:close/>
                <a:moveTo>
                  <a:pt x="974147" y="1702136"/>
                </a:moveTo>
                <a:lnTo>
                  <a:pt x="1057446" y="1702136"/>
                </a:lnTo>
                <a:cubicBezTo>
                  <a:pt x="1066322" y="1702136"/>
                  <a:pt x="1074515" y="1710524"/>
                  <a:pt x="1074515" y="1720309"/>
                </a:cubicBezTo>
                <a:cubicBezTo>
                  <a:pt x="1074515" y="1730094"/>
                  <a:pt x="1066322" y="1737782"/>
                  <a:pt x="1057446" y="1737782"/>
                </a:cubicBezTo>
                <a:lnTo>
                  <a:pt x="974147" y="1737782"/>
                </a:lnTo>
                <a:cubicBezTo>
                  <a:pt x="964588" y="1737782"/>
                  <a:pt x="957077" y="1730094"/>
                  <a:pt x="957077" y="1720309"/>
                </a:cubicBezTo>
                <a:cubicBezTo>
                  <a:pt x="957077" y="1710524"/>
                  <a:pt x="964588" y="1702136"/>
                  <a:pt x="974147" y="1702136"/>
                </a:cubicBezTo>
                <a:close/>
                <a:moveTo>
                  <a:pt x="808248" y="1702136"/>
                </a:moveTo>
                <a:lnTo>
                  <a:pt x="890863" y="1702136"/>
                </a:lnTo>
                <a:cubicBezTo>
                  <a:pt x="900422" y="1702136"/>
                  <a:pt x="907932" y="1710524"/>
                  <a:pt x="907932" y="1720309"/>
                </a:cubicBezTo>
                <a:cubicBezTo>
                  <a:pt x="907932" y="1730094"/>
                  <a:pt x="900422" y="1737782"/>
                  <a:pt x="890863" y="1737782"/>
                </a:cubicBezTo>
                <a:lnTo>
                  <a:pt x="808248" y="1737782"/>
                </a:lnTo>
                <a:cubicBezTo>
                  <a:pt x="798689" y="1737782"/>
                  <a:pt x="790496" y="1730094"/>
                  <a:pt x="790496" y="1720309"/>
                </a:cubicBezTo>
                <a:cubicBezTo>
                  <a:pt x="790496" y="1710524"/>
                  <a:pt x="798689" y="1702136"/>
                  <a:pt x="808248" y="1702136"/>
                </a:cubicBezTo>
                <a:close/>
                <a:moveTo>
                  <a:pt x="640988" y="1702136"/>
                </a:moveTo>
                <a:lnTo>
                  <a:pt x="723604" y="1702136"/>
                </a:lnTo>
                <a:cubicBezTo>
                  <a:pt x="733163" y="1702136"/>
                  <a:pt x="741356" y="1710524"/>
                  <a:pt x="741356" y="1720309"/>
                </a:cubicBezTo>
                <a:cubicBezTo>
                  <a:pt x="741356" y="1730094"/>
                  <a:pt x="733163" y="1737782"/>
                  <a:pt x="723604" y="1737782"/>
                </a:cubicBezTo>
                <a:lnTo>
                  <a:pt x="640988" y="1737782"/>
                </a:lnTo>
                <a:cubicBezTo>
                  <a:pt x="631429" y="1737782"/>
                  <a:pt x="623918" y="1730094"/>
                  <a:pt x="623918" y="1720309"/>
                </a:cubicBezTo>
                <a:cubicBezTo>
                  <a:pt x="623918" y="1710524"/>
                  <a:pt x="631429" y="1702136"/>
                  <a:pt x="640988" y="1702136"/>
                </a:cubicBezTo>
                <a:close/>
                <a:moveTo>
                  <a:pt x="475089" y="1702136"/>
                </a:moveTo>
                <a:lnTo>
                  <a:pt x="557704" y="1702136"/>
                </a:lnTo>
                <a:cubicBezTo>
                  <a:pt x="567263" y="1702136"/>
                  <a:pt x="574773" y="1710524"/>
                  <a:pt x="574773" y="1720309"/>
                </a:cubicBezTo>
                <a:cubicBezTo>
                  <a:pt x="574773" y="1730094"/>
                  <a:pt x="567263" y="1737782"/>
                  <a:pt x="557704" y="1737782"/>
                </a:cubicBezTo>
                <a:lnTo>
                  <a:pt x="475089" y="1737782"/>
                </a:lnTo>
                <a:cubicBezTo>
                  <a:pt x="465530" y="1737782"/>
                  <a:pt x="457337" y="1730094"/>
                  <a:pt x="457337" y="1720309"/>
                </a:cubicBezTo>
                <a:cubicBezTo>
                  <a:pt x="457337" y="1710524"/>
                  <a:pt x="465530" y="1702136"/>
                  <a:pt x="475089" y="1702136"/>
                </a:cubicBezTo>
                <a:close/>
                <a:moveTo>
                  <a:pt x="308409" y="1702136"/>
                </a:moveTo>
                <a:lnTo>
                  <a:pt x="390551" y="1702136"/>
                </a:lnTo>
                <a:cubicBezTo>
                  <a:pt x="400055" y="1702136"/>
                  <a:pt x="408201" y="1710524"/>
                  <a:pt x="408201" y="1720309"/>
                </a:cubicBezTo>
                <a:cubicBezTo>
                  <a:pt x="408201" y="1730094"/>
                  <a:pt x="400055" y="1737782"/>
                  <a:pt x="390551" y="1737782"/>
                </a:cubicBezTo>
                <a:lnTo>
                  <a:pt x="308409" y="1737782"/>
                </a:lnTo>
                <a:cubicBezTo>
                  <a:pt x="298905" y="1737782"/>
                  <a:pt x="290759" y="1730094"/>
                  <a:pt x="290759" y="1720309"/>
                </a:cubicBezTo>
                <a:cubicBezTo>
                  <a:pt x="290759" y="1710524"/>
                  <a:pt x="298905" y="1702136"/>
                  <a:pt x="308409" y="1702136"/>
                </a:cubicBezTo>
                <a:close/>
                <a:moveTo>
                  <a:pt x="141247" y="1702136"/>
                </a:moveTo>
                <a:lnTo>
                  <a:pt x="224545" y="1702136"/>
                </a:lnTo>
                <a:cubicBezTo>
                  <a:pt x="234104" y="1702136"/>
                  <a:pt x="241614" y="1710524"/>
                  <a:pt x="241614" y="1720309"/>
                </a:cubicBezTo>
                <a:cubicBezTo>
                  <a:pt x="241614" y="1730094"/>
                  <a:pt x="234104" y="1737782"/>
                  <a:pt x="224545" y="1737782"/>
                </a:cubicBezTo>
                <a:lnTo>
                  <a:pt x="141247" y="1737782"/>
                </a:lnTo>
                <a:cubicBezTo>
                  <a:pt x="131689" y="1737782"/>
                  <a:pt x="124178" y="1730094"/>
                  <a:pt x="124178" y="1720309"/>
                </a:cubicBezTo>
                <a:cubicBezTo>
                  <a:pt x="124178" y="1710524"/>
                  <a:pt x="131689" y="1702136"/>
                  <a:pt x="141247" y="1702136"/>
                </a:cubicBezTo>
                <a:close/>
                <a:moveTo>
                  <a:pt x="17962" y="1659736"/>
                </a:moveTo>
                <a:cubicBezTo>
                  <a:pt x="27633" y="1659736"/>
                  <a:pt x="35922" y="1668099"/>
                  <a:pt x="35922" y="1677855"/>
                </a:cubicBezTo>
                <a:lnTo>
                  <a:pt x="35922" y="1702246"/>
                </a:lnTo>
                <a:lnTo>
                  <a:pt x="60098" y="1702246"/>
                </a:lnTo>
                <a:cubicBezTo>
                  <a:pt x="69769" y="1702246"/>
                  <a:pt x="78058" y="1710608"/>
                  <a:pt x="78058" y="1720364"/>
                </a:cubicBezTo>
                <a:cubicBezTo>
                  <a:pt x="78058" y="1730121"/>
                  <a:pt x="69769" y="1737786"/>
                  <a:pt x="60098" y="1737786"/>
                </a:cubicBezTo>
                <a:lnTo>
                  <a:pt x="17962" y="1737786"/>
                </a:lnTo>
                <a:cubicBezTo>
                  <a:pt x="8291" y="1737786"/>
                  <a:pt x="2" y="1730121"/>
                  <a:pt x="2" y="1720364"/>
                </a:cubicBezTo>
                <a:lnTo>
                  <a:pt x="2" y="1677855"/>
                </a:lnTo>
                <a:cubicBezTo>
                  <a:pt x="2" y="1668099"/>
                  <a:pt x="8291" y="1659736"/>
                  <a:pt x="17962" y="1659736"/>
                </a:cubicBezTo>
                <a:close/>
                <a:moveTo>
                  <a:pt x="17830" y="1490126"/>
                </a:moveTo>
                <a:cubicBezTo>
                  <a:pt x="27430" y="1490126"/>
                  <a:pt x="35659" y="1497698"/>
                  <a:pt x="35659" y="1507335"/>
                </a:cubicBezTo>
                <a:lnTo>
                  <a:pt x="35659" y="1593378"/>
                </a:lnTo>
                <a:cubicBezTo>
                  <a:pt x="35659" y="1603015"/>
                  <a:pt x="27430" y="1610587"/>
                  <a:pt x="17830" y="1610587"/>
                </a:cubicBezTo>
                <a:cubicBezTo>
                  <a:pt x="8229" y="1610587"/>
                  <a:pt x="0" y="1603015"/>
                  <a:pt x="0" y="1593378"/>
                </a:cubicBezTo>
                <a:lnTo>
                  <a:pt x="0" y="1507335"/>
                </a:lnTo>
                <a:cubicBezTo>
                  <a:pt x="0" y="1497698"/>
                  <a:pt x="8229" y="1490126"/>
                  <a:pt x="17830" y="1490126"/>
                </a:cubicBezTo>
                <a:close/>
                <a:moveTo>
                  <a:pt x="17830" y="1317489"/>
                </a:moveTo>
                <a:cubicBezTo>
                  <a:pt x="27430" y="1317489"/>
                  <a:pt x="35659" y="1325749"/>
                  <a:pt x="35659" y="1335386"/>
                </a:cubicBezTo>
                <a:lnTo>
                  <a:pt x="35659" y="1420741"/>
                </a:lnTo>
                <a:cubicBezTo>
                  <a:pt x="35659" y="1430378"/>
                  <a:pt x="27430" y="1437950"/>
                  <a:pt x="17830" y="1437950"/>
                </a:cubicBezTo>
                <a:cubicBezTo>
                  <a:pt x="8229" y="1437950"/>
                  <a:pt x="0" y="1430378"/>
                  <a:pt x="0" y="1420741"/>
                </a:cubicBezTo>
                <a:lnTo>
                  <a:pt x="0" y="1335386"/>
                </a:lnTo>
                <a:cubicBezTo>
                  <a:pt x="0" y="1325749"/>
                  <a:pt x="8229" y="1317489"/>
                  <a:pt x="17830" y="1317489"/>
                </a:cubicBezTo>
                <a:close/>
                <a:moveTo>
                  <a:pt x="17830" y="1147880"/>
                </a:moveTo>
                <a:cubicBezTo>
                  <a:pt x="27430" y="1147880"/>
                  <a:pt x="35659" y="1155452"/>
                  <a:pt x="35659" y="1165777"/>
                </a:cubicBezTo>
                <a:lnTo>
                  <a:pt x="35659" y="1250444"/>
                </a:lnTo>
                <a:cubicBezTo>
                  <a:pt x="35659" y="1260769"/>
                  <a:pt x="27430" y="1268341"/>
                  <a:pt x="17830" y="1268341"/>
                </a:cubicBezTo>
                <a:cubicBezTo>
                  <a:pt x="8229" y="1268341"/>
                  <a:pt x="0" y="1260769"/>
                  <a:pt x="0" y="1250444"/>
                </a:cubicBezTo>
                <a:lnTo>
                  <a:pt x="0" y="1165777"/>
                </a:lnTo>
                <a:cubicBezTo>
                  <a:pt x="0" y="1155452"/>
                  <a:pt x="8229" y="1147880"/>
                  <a:pt x="17830" y="1147880"/>
                </a:cubicBezTo>
                <a:close/>
                <a:moveTo>
                  <a:pt x="17830" y="978272"/>
                </a:moveTo>
                <a:cubicBezTo>
                  <a:pt x="27430" y="978272"/>
                  <a:pt x="35659" y="986532"/>
                  <a:pt x="35659" y="996169"/>
                </a:cubicBezTo>
                <a:lnTo>
                  <a:pt x="35659" y="1081524"/>
                </a:lnTo>
                <a:cubicBezTo>
                  <a:pt x="35659" y="1091161"/>
                  <a:pt x="27430" y="1098733"/>
                  <a:pt x="17830" y="1098733"/>
                </a:cubicBezTo>
                <a:cubicBezTo>
                  <a:pt x="8229" y="1098733"/>
                  <a:pt x="0" y="1091161"/>
                  <a:pt x="0" y="1081524"/>
                </a:cubicBezTo>
                <a:lnTo>
                  <a:pt x="0" y="996169"/>
                </a:lnTo>
                <a:cubicBezTo>
                  <a:pt x="0" y="986532"/>
                  <a:pt x="8229" y="978272"/>
                  <a:pt x="17830" y="978272"/>
                </a:cubicBezTo>
                <a:close/>
                <a:moveTo>
                  <a:pt x="17830" y="808664"/>
                </a:moveTo>
                <a:cubicBezTo>
                  <a:pt x="27430" y="808664"/>
                  <a:pt x="35659" y="816924"/>
                  <a:pt x="35659" y="826561"/>
                </a:cubicBezTo>
                <a:lnTo>
                  <a:pt x="35659" y="911916"/>
                </a:lnTo>
                <a:cubicBezTo>
                  <a:pt x="35659" y="921553"/>
                  <a:pt x="27430" y="929125"/>
                  <a:pt x="17830" y="929125"/>
                </a:cubicBezTo>
                <a:cubicBezTo>
                  <a:pt x="8229" y="929125"/>
                  <a:pt x="0" y="921553"/>
                  <a:pt x="0" y="911916"/>
                </a:cubicBezTo>
                <a:lnTo>
                  <a:pt x="0" y="826561"/>
                </a:lnTo>
                <a:cubicBezTo>
                  <a:pt x="0" y="816924"/>
                  <a:pt x="8229" y="808664"/>
                  <a:pt x="17830" y="808664"/>
                </a:cubicBezTo>
                <a:close/>
                <a:moveTo>
                  <a:pt x="17830" y="639056"/>
                </a:moveTo>
                <a:cubicBezTo>
                  <a:pt x="27430" y="639056"/>
                  <a:pt x="35659" y="646671"/>
                  <a:pt x="35659" y="656363"/>
                </a:cubicBezTo>
                <a:lnTo>
                  <a:pt x="35659" y="742206"/>
                </a:lnTo>
                <a:cubicBezTo>
                  <a:pt x="35659" y="751898"/>
                  <a:pt x="27430" y="759513"/>
                  <a:pt x="17830" y="759513"/>
                </a:cubicBezTo>
                <a:cubicBezTo>
                  <a:pt x="8229" y="759513"/>
                  <a:pt x="0" y="751898"/>
                  <a:pt x="0" y="742206"/>
                </a:cubicBezTo>
                <a:lnTo>
                  <a:pt x="0" y="656363"/>
                </a:lnTo>
                <a:cubicBezTo>
                  <a:pt x="0" y="646671"/>
                  <a:pt x="8229" y="639056"/>
                  <a:pt x="17830" y="639056"/>
                </a:cubicBezTo>
                <a:close/>
                <a:moveTo>
                  <a:pt x="17830" y="466420"/>
                </a:moveTo>
                <a:cubicBezTo>
                  <a:pt x="27430" y="466420"/>
                  <a:pt x="35659" y="474035"/>
                  <a:pt x="35659" y="483727"/>
                </a:cubicBezTo>
                <a:lnTo>
                  <a:pt x="35659" y="569570"/>
                </a:lnTo>
                <a:cubicBezTo>
                  <a:pt x="35659" y="579262"/>
                  <a:pt x="27430" y="586877"/>
                  <a:pt x="17830" y="586877"/>
                </a:cubicBezTo>
                <a:cubicBezTo>
                  <a:pt x="8229" y="586877"/>
                  <a:pt x="0" y="579262"/>
                  <a:pt x="0" y="569570"/>
                </a:cubicBezTo>
                <a:lnTo>
                  <a:pt x="0" y="483727"/>
                </a:lnTo>
                <a:cubicBezTo>
                  <a:pt x="0" y="474035"/>
                  <a:pt x="8229" y="466420"/>
                  <a:pt x="17830" y="466420"/>
                </a:cubicBezTo>
                <a:close/>
                <a:moveTo>
                  <a:pt x="17830" y="296812"/>
                </a:moveTo>
                <a:cubicBezTo>
                  <a:pt x="27430" y="296812"/>
                  <a:pt x="35659" y="304384"/>
                  <a:pt x="35659" y="314021"/>
                </a:cubicBezTo>
                <a:lnTo>
                  <a:pt x="35659" y="399376"/>
                </a:lnTo>
                <a:cubicBezTo>
                  <a:pt x="35659" y="409013"/>
                  <a:pt x="27430" y="417273"/>
                  <a:pt x="17830" y="417273"/>
                </a:cubicBezTo>
                <a:cubicBezTo>
                  <a:pt x="8229" y="417273"/>
                  <a:pt x="0" y="409013"/>
                  <a:pt x="0" y="399376"/>
                </a:cubicBezTo>
                <a:lnTo>
                  <a:pt x="0" y="314021"/>
                </a:lnTo>
                <a:cubicBezTo>
                  <a:pt x="0" y="304384"/>
                  <a:pt x="8229" y="296812"/>
                  <a:pt x="17830" y="296812"/>
                </a:cubicBezTo>
                <a:close/>
                <a:moveTo>
                  <a:pt x="17830" y="127204"/>
                </a:moveTo>
                <a:cubicBezTo>
                  <a:pt x="27430" y="127204"/>
                  <a:pt x="35659" y="135464"/>
                  <a:pt x="35659" y="145101"/>
                </a:cubicBezTo>
                <a:lnTo>
                  <a:pt x="35659" y="230456"/>
                </a:lnTo>
                <a:cubicBezTo>
                  <a:pt x="35659" y="240093"/>
                  <a:pt x="27430" y="247665"/>
                  <a:pt x="17830" y="247665"/>
                </a:cubicBezTo>
                <a:cubicBezTo>
                  <a:pt x="8229" y="247665"/>
                  <a:pt x="0" y="240093"/>
                  <a:pt x="0" y="230456"/>
                </a:cubicBezTo>
                <a:lnTo>
                  <a:pt x="0" y="145101"/>
                </a:lnTo>
                <a:cubicBezTo>
                  <a:pt x="0" y="135464"/>
                  <a:pt x="8229" y="127204"/>
                  <a:pt x="17830" y="127204"/>
                </a:cubicBezTo>
                <a:close/>
                <a:moveTo>
                  <a:pt x="17830" y="0"/>
                </a:moveTo>
                <a:cubicBezTo>
                  <a:pt x="27430" y="0"/>
                  <a:pt x="35659" y="7666"/>
                  <a:pt x="35659" y="17422"/>
                </a:cubicBezTo>
                <a:lnTo>
                  <a:pt x="35659" y="59931"/>
                </a:lnTo>
                <a:cubicBezTo>
                  <a:pt x="35659" y="69688"/>
                  <a:pt x="27430" y="78050"/>
                  <a:pt x="17830" y="78050"/>
                </a:cubicBezTo>
                <a:cubicBezTo>
                  <a:pt x="8229" y="78050"/>
                  <a:pt x="0" y="69688"/>
                  <a:pt x="0" y="59931"/>
                </a:cubicBezTo>
                <a:lnTo>
                  <a:pt x="0" y="17422"/>
                </a:lnTo>
                <a:cubicBezTo>
                  <a:pt x="0" y="7666"/>
                  <a:pt x="8229" y="0"/>
                  <a:pt x="17830" y="0"/>
                </a:cubicBezTo>
                <a:close/>
              </a:path>
            </a:pathLst>
          </a:custGeom>
          <a:solidFill>
            <a:schemeClr val="bg1"/>
          </a:solidFill>
          <a:ln>
            <a:noFill/>
          </a:ln>
          <a:effectLst/>
        </p:spPr>
        <p:txBody>
          <a:bodyPr wrap="square" anchor="ctr">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srgbClr val="444444"/>
              </a:solidFill>
              <a:effectLst/>
              <a:uLnTx/>
              <a:uFillTx/>
              <a:latin typeface="Arial"/>
              <a:ea typeface="+mn-ea"/>
              <a:cs typeface="+mn-cs"/>
            </a:endParaRPr>
          </a:p>
        </p:txBody>
      </p:sp>
      <p:sp>
        <p:nvSpPr>
          <p:cNvPr id="26" name="Freeform 371">
            <a:extLst>
              <a:ext uri="{FF2B5EF4-FFF2-40B4-BE49-F238E27FC236}">
                <a16:creationId xmlns:a16="http://schemas.microsoft.com/office/drawing/2014/main" id="{72F9A61C-F881-FD4B-A969-9D6AE6F25F56}"/>
              </a:ext>
            </a:extLst>
          </p:cNvPr>
          <p:cNvSpPr>
            <a:spLocks noChangeArrowheads="1"/>
          </p:cNvSpPr>
          <p:nvPr/>
        </p:nvSpPr>
        <p:spPr bwMode="auto">
          <a:xfrm>
            <a:off x="1105037" y="3827948"/>
            <a:ext cx="189529" cy="189531"/>
          </a:xfrm>
          <a:custGeom>
            <a:avLst/>
            <a:gdLst>
              <a:gd name="T0" fmla="*/ 304 w 305"/>
              <a:gd name="T1" fmla="*/ 151 h 303"/>
              <a:gd name="T2" fmla="*/ 304 w 305"/>
              <a:gd name="T3" fmla="*/ 151 h 303"/>
              <a:gd name="T4" fmla="*/ 152 w 305"/>
              <a:gd name="T5" fmla="*/ 302 h 303"/>
              <a:gd name="T6" fmla="*/ 152 w 305"/>
              <a:gd name="T7" fmla="*/ 302 h 303"/>
              <a:gd name="T8" fmla="*/ 0 w 305"/>
              <a:gd name="T9" fmla="*/ 151 h 303"/>
              <a:gd name="T10" fmla="*/ 0 w 305"/>
              <a:gd name="T11" fmla="*/ 151 h 303"/>
              <a:gd name="T12" fmla="*/ 152 w 305"/>
              <a:gd name="T13" fmla="*/ 0 h 303"/>
              <a:gd name="T14" fmla="*/ 152 w 305"/>
              <a:gd name="T15" fmla="*/ 0 h 303"/>
              <a:gd name="T16" fmla="*/ 304 w 305"/>
              <a:gd name="T17"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303">
                <a:moveTo>
                  <a:pt x="304" y="151"/>
                </a:moveTo>
                <a:lnTo>
                  <a:pt x="304" y="151"/>
                </a:lnTo>
                <a:cubicBezTo>
                  <a:pt x="304" y="235"/>
                  <a:pt x="236" y="302"/>
                  <a:pt x="152" y="302"/>
                </a:cubicBezTo>
                <a:lnTo>
                  <a:pt x="152" y="302"/>
                </a:lnTo>
                <a:cubicBezTo>
                  <a:pt x="68" y="302"/>
                  <a:pt x="0" y="235"/>
                  <a:pt x="0" y="151"/>
                </a:cubicBezTo>
                <a:lnTo>
                  <a:pt x="0" y="151"/>
                </a:lnTo>
                <a:cubicBezTo>
                  <a:pt x="0" y="67"/>
                  <a:pt x="68" y="0"/>
                  <a:pt x="152" y="0"/>
                </a:cubicBezTo>
                <a:lnTo>
                  <a:pt x="152" y="0"/>
                </a:lnTo>
                <a:cubicBezTo>
                  <a:pt x="236" y="0"/>
                  <a:pt x="304" y="67"/>
                  <a:pt x="304" y="151"/>
                </a:cubicBezTo>
              </a:path>
            </a:pathLst>
          </a:custGeom>
          <a:solidFill>
            <a:schemeClr val="bg1"/>
          </a:solidFill>
          <a:ln>
            <a:noFill/>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srgbClr val="444444"/>
              </a:solidFill>
              <a:effectLst/>
              <a:uLnTx/>
              <a:uFillTx/>
              <a:latin typeface="Arial"/>
              <a:ea typeface="+mn-ea"/>
              <a:cs typeface="+mn-cs"/>
            </a:endParaRPr>
          </a:p>
        </p:txBody>
      </p:sp>
      <p:sp>
        <p:nvSpPr>
          <p:cNvPr id="28" name="Freeform 393">
            <a:extLst>
              <a:ext uri="{FF2B5EF4-FFF2-40B4-BE49-F238E27FC236}">
                <a16:creationId xmlns:a16="http://schemas.microsoft.com/office/drawing/2014/main" id="{E081AED6-DC7F-3C47-8A05-8A8DEDF71017}"/>
              </a:ext>
            </a:extLst>
          </p:cNvPr>
          <p:cNvSpPr>
            <a:spLocks noChangeArrowheads="1"/>
          </p:cNvSpPr>
          <p:nvPr/>
        </p:nvSpPr>
        <p:spPr bwMode="auto">
          <a:xfrm>
            <a:off x="10984704" y="3649835"/>
            <a:ext cx="189531" cy="189531"/>
          </a:xfrm>
          <a:custGeom>
            <a:avLst/>
            <a:gdLst>
              <a:gd name="T0" fmla="*/ 0 w 303"/>
              <a:gd name="T1" fmla="*/ 152 h 304"/>
              <a:gd name="T2" fmla="*/ 0 w 303"/>
              <a:gd name="T3" fmla="*/ 152 h 304"/>
              <a:gd name="T4" fmla="*/ 151 w 303"/>
              <a:gd name="T5" fmla="*/ 0 h 304"/>
              <a:gd name="T6" fmla="*/ 151 w 303"/>
              <a:gd name="T7" fmla="*/ 0 h 304"/>
              <a:gd name="T8" fmla="*/ 302 w 303"/>
              <a:gd name="T9" fmla="*/ 152 h 304"/>
              <a:gd name="T10" fmla="*/ 302 w 303"/>
              <a:gd name="T11" fmla="*/ 152 h 304"/>
              <a:gd name="T12" fmla="*/ 151 w 303"/>
              <a:gd name="T13" fmla="*/ 303 h 304"/>
              <a:gd name="T14" fmla="*/ 151 w 303"/>
              <a:gd name="T15" fmla="*/ 303 h 304"/>
              <a:gd name="T16" fmla="*/ 0 w 303"/>
              <a:gd name="T17" fmla="*/ 152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304">
                <a:moveTo>
                  <a:pt x="0" y="152"/>
                </a:moveTo>
                <a:lnTo>
                  <a:pt x="0" y="152"/>
                </a:lnTo>
                <a:cubicBezTo>
                  <a:pt x="0" y="68"/>
                  <a:pt x="67" y="0"/>
                  <a:pt x="151" y="0"/>
                </a:cubicBezTo>
                <a:lnTo>
                  <a:pt x="151" y="0"/>
                </a:lnTo>
                <a:cubicBezTo>
                  <a:pt x="234" y="0"/>
                  <a:pt x="302" y="68"/>
                  <a:pt x="302" y="152"/>
                </a:cubicBezTo>
                <a:lnTo>
                  <a:pt x="302" y="152"/>
                </a:lnTo>
                <a:cubicBezTo>
                  <a:pt x="302" y="235"/>
                  <a:pt x="234" y="303"/>
                  <a:pt x="151" y="303"/>
                </a:cubicBezTo>
                <a:lnTo>
                  <a:pt x="151" y="303"/>
                </a:lnTo>
                <a:cubicBezTo>
                  <a:pt x="67" y="303"/>
                  <a:pt x="0" y="235"/>
                  <a:pt x="0" y="152"/>
                </a:cubicBezTo>
              </a:path>
            </a:pathLst>
          </a:custGeom>
          <a:solidFill>
            <a:schemeClr val="accent4"/>
          </a:solidFill>
          <a:ln>
            <a:noFill/>
          </a:ln>
          <a:effectLst/>
        </p:spPr>
        <p:txBody>
          <a:bodyPr wrap="none"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srgbClr val="444444"/>
              </a:solidFill>
              <a:effectLst/>
              <a:uLnTx/>
              <a:uFillTx/>
              <a:latin typeface="Arial"/>
              <a:ea typeface="+mn-ea"/>
              <a:cs typeface="+mn-cs"/>
            </a:endParaRPr>
          </a:p>
        </p:txBody>
      </p:sp>
      <p:sp>
        <p:nvSpPr>
          <p:cNvPr id="7" name="TextBox 6">
            <a:extLst>
              <a:ext uri="{FF2B5EF4-FFF2-40B4-BE49-F238E27FC236}">
                <a16:creationId xmlns:a16="http://schemas.microsoft.com/office/drawing/2014/main" id="{CC225717-B330-584B-B039-6AD8C3E47429}"/>
              </a:ext>
            </a:extLst>
          </p:cNvPr>
          <p:cNvSpPr txBox="1"/>
          <p:nvPr/>
        </p:nvSpPr>
        <p:spPr>
          <a:xfrm>
            <a:off x="1665497" y="2181341"/>
            <a:ext cx="491801" cy="326500"/>
          </a:xfrm>
          <a:prstGeom prst="rect">
            <a:avLst/>
          </a:prstGeom>
          <a:noFill/>
        </p:spPr>
        <p:txBody>
          <a:bodyPr wrap="none" rtlCol="0" anchor="b">
            <a:spAutoFit/>
          </a:bodyPr>
          <a:lstStyle/>
          <a:p>
            <a:pPr marL="0" marR="0" lvl="0" indent="0" algn="r" defTabSz="914377" rtl="0" eaLnBrk="1" fontAlgn="auto" latinLnBrk="0" hangingPunct="1">
              <a:lnSpc>
                <a:spcPts val="2160"/>
              </a:lnSpc>
              <a:spcBef>
                <a:spcPts val="0"/>
              </a:spcBef>
              <a:spcAft>
                <a:spcPts val="0"/>
              </a:spcAft>
              <a:buClrTx/>
              <a:buSzTx/>
              <a:buFontTx/>
              <a:buNone/>
              <a:tabLst/>
              <a:defRPr/>
            </a:pPr>
            <a:r>
              <a:rPr kumimoji="0" lang="en-US" sz="675" b="1" i="0" u="none" strike="noStrike" kern="1200" cap="none" spc="-15" normalizeH="0" baseline="0" noProof="0">
                <a:ln>
                  <a:noFill/>
                </a:ln>
                <a:solidFill>
                  <a:srgbClr val="FFFFFF"/>
                </a:solidFill>
                <a:effectLst/>
                <a:uLnTx/>
                <a:uFillTx/>
                <a:latin typeface="Source Sans Pro" panose="020B0503030403020204" pitchFamily="34" charset="0"/>
                <a:ea typeface="Source Sans Pro" panose="020B0503030403020204" pitchFamily="34" charset="0"/>
                <a:cs typeface="+mn-cs"/>
              </a:rPr>
              <a:t>Improve</a:t>
            </a:r>
          </a:p>
        </p:txBody>
      </p:sp>
      <p:sp>
        <p:nvSpPr>
          <p:cNvPr id="9" name="TextBox 8">
            <a:extLst>
              <a:ext uri="{FF2B5EF4-FFF2-40B4-BE49-F238E27FC236}">
                <a16:creationId xmlns:a16="http://schemas.microsoft.com/office/drawing/2014/main" id="{837C4774-5F3A-9A4E-8951-B44CD8DCD12F}"/>
              </a:ext>
            </a:extLst>
          </p:cNvPr>
          <p:cNvSpPr txBox="1"/>
          <p:nvPr/>
        </p:nvSpPr>
        <p:spPr>
          <a:xfrm>
            <a:off x="3685446" y="1576901"/>
            <a:ext cx="470642" cy="326500"/>
          </a:xfrm>
          <a:prstGeom prst="rect">
            <a:avLst/>
          </a:prstGeom>
          <a:noFill/>
        </p:spPr>
        <p:txBody>
          <a:bodyPr wrap="none" rtlCol="0" anchor="b">
            <a:spAutoFit/>
          </a:bodyPr>
          <a:lstStyle/>
          <a:p>
            <a:pPr marL="0" marR="0" lvl="0" indent="0" algn="r" defTabSz="914377" rtl="0" eaLnBrk="1" fontAlgn="auto" latinLnBrk="0" hangingPunct="1">
              <a:lnSpc>
                <a:spcPts val="2160"/>
              </a:lnSpc>
              <a:spcBef>
                <a:spcPts val="0"/>
              </a:spcBef>
              <a:spcAft>
                <a:spcPts val="0"/>
              </a:spcAft>
              <a:buClrTx/>
              <a:buSzTx/>
              <a:buFontTx/>
              <a:buNone/>
              <a:tabLst/>
              <a:defRPr/>
            </a:pPr>
            <a:r>
              <a:rPr kumimoji="0" lang="en-US" sz="675" b="1" i="0" u="none" strike="noStrike" kern="1200" cap="none" spc="-15" normalizeH="0" baseline="0" noProof="0">
                <a:ln>
                  <a:noFill/>
                </a:ln>
                <a:solidFill>
                  <a:srgbClr val="FFFFFF"/>
                </a:solidFill>
                <a:effectLst/>
                <a:uLnTx/>
                <a:uFillTx/>
                <a:latin typeface="Source Sans Pro" panose="020B0503030403020204" pitchFamily="34" charset="0"/>
                <a:ea typeface="Source Sans Pro" panose="020B0503030403020204" pitchFamily="34" charset="0"/>
                <a:cs typeface="+mn-cs"/>
              </a:rPr>
              <a:t>Identify</a:t>
            </a:r>
          </a:p>
        </p:txBody>
      </p:sp>
      <p:sp>
        <p:nvSpPr>
          <p:cNvPr id="13" name="TextBox 12">
            <a:extLst>
              <a:ext uri="{FF2B5EF4-FFF2-40B4-BE49-F238E27FC236}">
                <a16:creationId xmlns:a16="http://schemas.microsoft.com/office/drawing/2014/main" id="{D2D53E38-EE89-5C4D-AE31-60CC48CC3E8B}"/>
              </a:ext>
            </a:extLst>
          </p:cNvPr>
          <p:cNvSpPr txBox="1"/>
          <p:nvPr/>
        </p:nvSpPr>
        <p:spPr>
          <a:xfrm>
            <a:off x="9752958" y="4231453"/>
            <a:ext cx="663964" cy="326500"/>
          </a:xfrm>
          <a:prstGeom prst="rect">
            <a:avLst/>
          </a:prstGeom>
          <a:noFill/>
        </p:spPr>
        <p:txBody>
          <a:bodyPr wrap="none" rtlCol="0" anchor="b">
            <a:spAutoFit/>
          </a:bodyPr>
          <a:lstStyle/>
          <a:p>
            <a:pPr marL="0" marR="0" lvl="0" indent="0" algn="l" defTabSz="914377" rtl="0" eaLnBrk="1" fontAlgn="auto" latinLnBrk="0" hangingPunct="1">
              <a:lnSpc>
                <a:spcPts val="2160"/>
              </a:lnSpc>
              <a:spcBef>
                <a:spcPts val="0"/>
              </a:spcBef>
              <a:spcAft>
                <a:spcPts val="0"/>
              </a:spcAft>
              <a:buClrTx/>
              <a:buSzTx/>
              <a:buFontTx/>
              <a:buNone/>
              <a:tabLst/>
              <a:defRPr/>
            </a:pPr>
            <a:r>
              <a:rPr kumimoji="0" lang="en-US" sz="675" b="1" i="0" u="none" strike="noStrike" kern="1200" cap="none" spc="-15" normalizeH="0" baseline="0" noProof="0">
                <a:ln>
                  <a:noFill/>
                </a:ln>
                <a:solidFill>
                  <a:srgbClr val="FFFFFF"/>
                </a:solidFill>
                <a:effectLst/>
                <a:uLnTx/>
                <a:uFillTx/>
                <a:latin typeface="Source Sans Pro" panose="020B0503030403020204" pitchFamily="34" charset="0"/>
                <a:ea typeface="Source Sans Pro" panose="020B0503030403020204" pitchFamily="34" charset="0"/>
                <a:cs typeface="+mn-cs"/>
              </a:rPr>
              <a:t>Management</a:t>
            </a:r>
          </a:p>
        </p:txBody>
      </p:sp>
      <p:sp>
        <p:nvSpPr>
          <p:cNvPr id="37" name="TextBox 36">
            <a:extLst>
              <a:ext uri="{FF2B5EF4-FFF2-40B4-BE49-F238E27FC236}">
                <a16:creationId xmlns:a16="http://schemas.microsoft.com/office/drawing/2014/main" id="{7057FE90-99B6-4436-80AD-E8233EE2C7E6}"/>
              </a:ext>
            </a:extLst>
          </p:cNvPr>
          <p:cNvSpPr txBox="1"/>
          <p:nvPr/>
        </p:nvSpPr>
        <p:spPr>
          <a:xfrm>
            <a:off x="353349" y="2233323"/>
            <a:ext cx="1882432" cy="1518621"/>
          </a:xfrm>
          <a:prstGeom prst="rect">
            <a:avLst/>
          </a:prstGeom>
          <a:noFill/>
        </p:spPr>
        <p:txBody>
          <a:bodyPr wrap="square" lIns="0" tIns="0" rIns="0" bIns="0" rtlCol="0">
            <a:spAutoFit/>
          </a:bodyPr>
          <a:lstStyle/>
          <a:p>
            <a:pPr marL="0" marR="0" lvl="0" indent="0" algn="ctr" defTabSz="243773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0076CE"/>
                </a:solidFill>
                <a:effectLst/>
                <a:uLnTx/>
                <a:uFillTx/>
                <a:latin typeface="Arial"/>
                <a:ea typeface="+mn-ea"/>
                <a:cs typeface="+mn-cs"/>
              </a:rPr>
              <a:t>770+</a:t>
            </a:r>
          </a:p>
          <a:p>
            <a:pPr marL="0" marR="0" lvl="0" indent="0" algn="ctr" defTabSz="243773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srgbClr val="444444">
                    <a:lumMod val="60000"/>
                    <a:lumOff val="40000"/>
                  </a:srgbClr>
                </a:solidFill>
                <a:effectLst/>
                <a:uLnTx/>
                <a:uFillTx/>
                <a:latin typeface="Arial"/>
                <a:ea typeface="+mn-ea"/>
                <a:cs typeface="+mn-cs"/>
              </a:rPr>
              <a:t>Active and Peripheral Teams Members</a:t>
            </a:r>
          </a:p>
        </p:txBody>
      </p:sp>
      <p:grpSp>
        <p:nvGrpSpPr>
          <p:cNvPr id="38" name="Group 37">
            <a:extLst>
              <a:ext uri="{FF2B5EF4-FFF2-40B4-BE49-F238E27FC236}">
                <a16:creationId xmlns:a16="http://schemas.microsoft.com/office/drawing/2014/main" id="{8C6F8053-C578-4A78-87D5-D8137C75AD1B}"/>
              </a:ext>
            </a:extLst>
          </p:cNvPr>
          <p:cNvGrpSpPr>
            <a:grpSpLocks noChangeAspect="1"/>
          </p:cNvGrpSpPr>
          <p:nvPr/>
        </p:nvGrpSpPr>
        <p:grpSpPr>
          <a:xfrm>
            <a:off x="2788554" y="4053695"/>
            <a:ext cx="749351" cy="926565"/>
            <a:chOff x="9358936" y="1925818"/>
            <a:chExt cx="914400" cy="1130648"/>
          </a:xfrm>
        </p:grpSpPr>
        <p:pic>
          <p:nvPicPr>
            <p:cNvPr id="39" name="Graphic 38" descr="Users">
              <a:extLst>
                <a:ext uri="{FF2B5EF4-FFF2-40B4-BE49-F238E27FC236}">
                  <a16:creationId xmlns:a16="http://schemas.microsoft.com/office/drawing/2014/main" id="{63143A48-AEA9-4303-A9E3-E8F6822F03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58936" y="2142066"/>
              <a:ext cx="914400" cy="914400"/>
            </a:xfrm>
            <a:prstGeom prst="rect">
              <a:avLst/>
            </a:prstGeom>
          </p:spPr>
        </p:pic>
        <p:pic>
          <p:nvPicPr>
            <p:cNvPr id="40" name="Graphic 39" descr="Chat">
              <a:extLst>
                <a:ext uri="{FF2B5EF4-FFF2-40B4-BE49-F238E27FC236}">
                  <a16:creationId xmlns:a16="http://schemas.microsoft.com/office/drawing/2014/main" id="{A1C76961-02FC-4644-BC16-815A3027C5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41816" y="1925818"/>
              <a:ext cx="548640" cy="548640"/>
            </a:xfrm>
            <a:prstGeom prst="rect">
              <a:avLst/>
            </a:prstGeom>
          </p:spPr>
        </p:pic>
      </p:grpSp>
      <p:sp>
        <p:nvSpPr>
          <p:cNvPr id="2" name="Title 1">
            <a:extLst>
              <a:ext uri="{FF2B5EF4-FFF2-40B4-BE49-F238E27FC236}">
                <a16:creationId xmlns:a16="http://schemas.microsoft.com/office/drawing/2014/main" id="{A74F73CD-6615-4D0E-99AF-B6D0C4441C7A}"/>
              </a:ext>
            </a:extLst>
          </p:cNvPr>
          <p:cNvSpPr>
            <a:spLocks noGrp="1"/>
          </p:cNvSpPr>
          <p:nvPr>
            <p:ph type="title"/>
          </p:nvPr>
        </p:nvSpPr>
        <p:spPr>
          <a:xfrm>
            <a:off x="381000" y="215673"/>
            <a:ext cx="11430000" cy="517064"/>
          </a:xfrm>
        </p:spPr>
        <p:txBody>
          <a:bodyPr/>
          <a:lstStyle/>
          <a:p>
            <a:r>
              <a:rPr lang="en-US"/>
              <a:t>Digital Literacy: Virtual Power Platform Community</a:t>
            </a:r>
          </a:p>
        </p:txBody>
      </p:sp>
      <p:sp>
        <p:nvSpPr>
          <p:cNvPr id="3" name="Subtitle 2">
            <a:extLst>
              <a:ext uri="{FF2B5EF4-FFF2-40B4-BE49-F238E27FC236}">
                <a16:creationId xmlns:a16="http://schemas.microsoft.com/office/drawing/2014/main" id="{6F3CC97F-65C2-4F4D-BCD6-B47B95EFB270}"/>
              </a:ext>
            </a:extLst>
          </p:cNvPr>
          <p:cNvSpPr>
            <a:spLocks noGrp="1"/>
          </p:cNvSpPr>
          <p:nvPr>
            <p:ph type="subTitle" idx="1"/>
          </p:nvPr>
        </p:nvSpPr>
        <p:spPr>
          <a:xfrm>
            <a:off x="381000" y="755685"/>
            <a:ext cx="11430000" cy="328231"/>
          </a:xfrm>
          <a:prstGeom prst="rect">
            <a:avLst/>
          </a:prstGeom>
        </p:spPr>
        <p:txBody>
          <a:bodyPr/>
          <a:lstStyle/>
          <a:p>
            <a:r>
              <a:rPr lang="en-US" sz="2133"/>
              <a:t>Enabling self-automation for Citizen Developers</a:t>
            </a:r>
          </a:p>
        </p:txBody>
      </p:sp>
      <p:sp>
        <p:nvSpPr>
          <p:cNvPr id="41" name="TextBox 40">
            <a:extLst>
              <a:ext uri="{FF2B5EF4-FFF2-40B4-BE49-F238E27FC236}">
                <a16:creationId xmlns:a16="http://schemas.microsoft.com/office/drawing/2014/main" id="{3C612763-FB2C-47EB-B98C-7A2F86730410}"/>
              </a:ext>
            </a:extLst>
          </p:cNvPr>
          <p:cNvSpPr txBox="1"/>
          <p:nvPr/>
        </p:nvSpPr>
        <p:spPr>
          <a:xfrm>
            <a:off x="4074251" y="3682775"/>
            <a:ext cx="2074492" cy="1405449"/>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srgbClr val="FFFFFF"/>
                </a:solidFill>
                <a:effectLst/>
                <a:uLnTx/>
                <a:uFillTx/>
                <a:latin typeface="Arial"/>
                <a:ea typeface="+mn-ea"/>
                <a:cs typeface="+mn-cs"/>
              </a:rPr>
              <a:t>Domain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Areas of shared interest, common purpose &amp; key issues</a:t>
            </a:r>
          </a:p>
        </p:txBody>
      </p:sp>
      <p:sp>
        <p:nvSpPr>
          <p:cNvPr id="42" name="TextBox 41">
            <a:extLst>
              <a:ext uri="{FF2B5EF4-FFF2-40B4-BE49-F238E27FC236}">
                <a16:creationId xmlns:a16="http://schemas.microsoft.com/office/drawing/2014/main" id="{40D72E61-742F-42E1-9051-94C61C7D80AF}"/>
              </a:ext>
            </a:extLst>
          </p:cNvPr>
          <p:cNvSpPr txBox="1"/>
          <p:nvPr/>
        </p:nvSpPr>
        <p:spPr>
          <a:xfrm>
            <a:off x="2694546" y="1424437"/>
            <a:ext cx="1542089" cy="1518621"/>
          </a:xfrm>
          <a:prstGeom prst="rect">
            <a:avLst/>
          </a:prstGeom>
          <a:noFill/>
        </p:spPr>
        <p:txBody>
          <a:bodyPr wrap="non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6EA204"/>
                </a:solidFill>
                <a:effectLst/>
                <a:uLnTx/>
                <a:uFillTx/>
                <a:latin typeface="Arial"/>
                <a:ea typeface="+mn-ea"/>
                <a:cs typeface="+mn-cs"/>
              </a:rPr>
              <a:t>50+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srgbClr val="444444">
                    <a:lumMod val="60000"/>
                    <a:lumOff val="40000"/>
                  </a:srgbClr>
                </a:solidFill>
                <a:effectLst/>
                <a:uLnTx/>
                <a:uFillTx/>
                <a:latin typeface="Arial"/>
                <a:ea typeface="+mn-ea"/>
                <a:cs typeface="+mn-cs"/>
              </a:rPr>
              <a:t>Dell-Wide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srgbClr val="444444">
                    <a:lumMod val="60000"/>
                    <a:lumOff val="40000"/>
                  </a:srgbClr>
                </a:solidFill>
                <a:effectLst/>
                <a:uLnTx/>
                <a:uFillTx/>
                <a:latin typeface="Arial"/>
                <a:ea typeface="+mn-ea"/>
                <a:cs typeface="+mn-cs"/>
              </a:rPr>
              <a:t>Organizational</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srgbClr val="444444">
                    <a:lumMod val="60000"/>
                    <a:lumOff val="40000"/>
                  </a:srgbClr>
                </a:solidFill>
                <a:effectLst/>
                <a:uLnTx/>
                <a:uFillTx/>
                <a:latin typeface="Arial"/>
                <a:ea typeface="+mn-ea"/>
                <a:cs typeface="+mn-cs"/>
              </a:rPr>
              <a:t>Participation</a:t>
            </a:r>
            <a:endParaRPr kumimoji="0" lang="en-US" sz="1600" b="0" i="0" u="none" strike="noStrike" kern="1200" cap="none" spc="0" normalizeH="0" baseline="0" noProof="0">
              <a:ln>
                <a:noFill/>
              </a:ln>
              <a:solidFill>
                <a:srgbClr val="444444">
                  <a:lumMod val="60000"/>
                  <a:lumOff val="40000"/>
                </a:srgbClr>
              </a:solidFill>
              <a:effectLst/>
              <a:uLnTx/>
              <a:uFillTx/>
              <a:latin typeface="Arial"/>
              <a:ea typeface="+mn-ea"/>
              <a:cs typeface="+mn-cs"/>
            </a:endParaRPr>
          </a:p>
        </p:txBody>
      </p:sp>
      <p:sp>
        <p:nvSpPr>
          <p:cNvPr id="43" name="TextBox 42">
            <a:extLst>
              <a:ext uri="{FF2B5EF4-FFF2-40B4-BE49-F238E27FC236}">
                <a16:creationId xmlns:a16="http://schemas.microsoft.com/office/drawing/2014/main" id="{B8210842-2BC5-43DF-B988-4103F456908F}"/>
              </a:ext>
            </a:extLst>
          </p:cNvPr>
          <p:cNvSpPr txBox="1"/>
          <p:nvPr/>
        </p:nvSpPr>
        <p:spPr>
          <a:xfrm>
            <a:off x="6064012" y="2718915"/>
            <a:ext cx="1895461" cy="1651671"/>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srgbClr val="FFFFFF"/>
                </a:solidFill>
                <a:effectLst/>
                <a:uLnTx/>
                <a:uFillTx/>
                <a:latin typeface="Arial"/>
                <a:ea typeface="+mn-ea"/>
                <a:cs typeface="+mn-cs"/>
              </a:rPr>
              <a:t>Practice</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Body of knowledge, methods, stories, </a:t>
            </a:r>
            <a:r>
              <a:rPr kumimoji="0" lang="en-US" sz="1600" b="0" i="0" u="none" strike="noStrike" kern="1200" cap="none" spc="0" normalizeH="0" baseline="0" noProof="0">
                <a:ln>
                  <a:noFill/>
                </a:ln>
                <a:solidFill>
                  <a:srgbClr val="FFFFFF"/>
                </a:solidFill>
                <a:effectLst/>
                <a:uLnTx/>
                <a:uFillTx/>
                <a:latin typeface="Arial"/>
                <a:ea typeface="+mn-ea"/>
                <a:cs typeface="+mn-cs"/>
                <a:hlinkClick r:id="" action="ppaction://noaction"/>
              </a:rPr>
              <a:t>solve problems </a:t>
            </a:r>
            <a:r>
              <a:rPr kumimoji="0" lang="en-US" sz="1600" b="0" i="0" u="none" strike="noStrike" kern="1200" cap="none" spc="0" normalizeH="0" baseline="0" noProof="0">
                <a:ln>
                  <a:noFill/>
                </a:ln>
                <a:solidFill>
                  <a:srgbClr val="FFFFFF"/>
                </a:solidFill>
                <a:effectLst/>
                <a:uLnTx/>
                <a:uFillTx/>
                <a:latin typeface="Arial"/>
                <a:ea typeface="+mn-ea"/>
                <a:cs typeface="+mn-cs"/>
              </a:rPr>
              <a:t>&amp; develop tools</a:t>
            </a:r>
          </a:p>
        </p:txBody>
      </p:sp>
      <p:sp>
        <p:nvSpPr>
          <p:cNvPr id="44" name="TextBox 43">
            <a:extLst>
              <a:ext uri="{FF2B5EF4-FFF2-40B4-BE49-F238E27FC236}">
                <a16:creationId xmlns:a16="http://schemas.microsoft.com/office/drawing/2014/main" id="{5BD927E6-6B73-4651-8618-0B2F01617538}"/>
              </a:ext>
            </a:extLst>
          </p:cNvPr>
          <p:cNvSpPr txBox="1"/>
          <p:nvPr/>
        </p:nvSpPr>
        <p:spPr>
          <a:xfrm>
            <a:off x="7792435" y="5267823"/>
            <a:ext cx="2427618" cy="1231299"/>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F2AF00"/>
                </a:solidFill>
                <a:effectLst/>
                <a:uLnTx/>
                <a:uFillTx/>
                <a:latin typeface="Arial"/>
                <a:ea typeface="+mn-ea"/>
                <a:cs typeface="+mn-cs"/>
              </a:rPr>
              <a:t>540%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srgbClr val="444444">
                    <a:lumMod val="60000"/>
                    <a:lumOff val="40000"/>
                  </a:srgbClr>
                </a:solidFill>
                <a:effectLst/>
                <a:uLnTx/>
                <a:uFillTx/>
                <a:latin typeface="Arial"/>
                <a:ea typeface="+mn-ea"/>
                <a:cs typeface="+mn-cs"/>
              </a:rPr>
              <a:t>Increase in citizen </a:t>
            </a:r>
            <a:br>
              <a:rPr kumimoji="0" lang="en-US" sz="1867" b="0" i="0" u="none" strike="noStrike" kern="1200" cap="none" spc="0" normalizeH="0" baseline="0" noProof="0">
                <a:ln>
                  <a:noFill/>
                </a:ln>
                <a:solidFill>
                  <a:srgbClr val="444444">
                    <a:lumMod val="60000"/>
                    <a:lumOff val="40000"/>
                  </a:srgbClr>
                </a:solidFill>
                <a:effectLst/>
                <a:uLnTx/>
                <a:uFillTx/>
                <a:latin typeface="Arial"/>
                <a:ea typeface="+mn-ea"/>
                <a:cs typeface="+mn-cs"/>
              </a:rPr>
            </a:br>
            <a:r>
              <a:rPr kumimoji="0" lang="en-US" sz="1867" b="0" i="0" u="none" strike="noStrike" kern="1200" cap="none" spc="0" normalizeH="0" baseline="0" noProof="0">
                <a:ln>
                  <a:noFill/>
                </a:ln>
                <a:solidFill>
                  <a:srgbClr val="444444">
                    <a:lumMod val="60000"/>
                    <a:lumOff val="40000"/>
                  </a:srgbClr>
                </a:solidFill>
                <a:effectLst/>
                <a:uLnTx/>
                <a:uFillTx/>
                <a:latin typeface="Arial"/>
                <a:ea typeface="+mn-ea"/>
                <a:cs typeface="+mn-cs"/>
              </a:rPr>
              <a:t>developed automation</a:t>
            </a:r>
          </a:p>
        </p:txBody>
      </p:sp>
      <p:pic>
        <p:nvPicPr>
          <p:cNvPr id="45" name="Graphic 44" descr="Hierarchy">
            <a:extLst>
              <a:ext uri="{FF2B5EF4-FFF2-40B4-BE49-F238E27FC236}">
                <a16:creationId xmlns:a16="http://schemas.microsoft.com/office/drawing/2014/main" id="{4B7B3E24-066A-45D5-BC63-D7C46C0629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13390" y="2912231"/>
            <a:ext cx="829999" cy="829999"/>
          </a:xfrm>
          <a:prstGeom prst="rect">
            <a:avLst/>
          </a:prstGeom>
        </p:spPr>
      </p:pic>
      <p:pic>
        <p:nvPicPr>
          <p:cNvPr id="46" name="Graphic 45" descr="Chat bubble">
            <a:extLst>
              <a:ext uri="{FF2B5EF4-FFF2-40B4-BE49-F238E27FC236}">
                <a16:creationId xmlns:a16="http://schemas.microsoft.com/office/drawing/2014/main" id="{28E838C8-1FB2-46B6-97B6-FC08430FD7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69719" y="2054507"/>
            <a:ext cx="902811" cy="902811"/>
          </a:xfrm>
          <a:prstGeom prst="rect">
            <a:avLst/>
          </a:prstGeom>
        </p:spPr>
      </p:pic>
      <p:sp>
        <p:nvSpPr>
          <p:cNvPr id="47" name="TextBox 46">
            <a:extLst>
              <a:ext uri="{FF2B5EF4-FFF2-40B4-BE49-F238E27FC236}">
                <a16:creationId xmlns:a16="http://schemas.microsoft.com/office/drawing/2014/main" id="{FD6A0EB6-3BDC-4201-BFEC-25399D47F25D}"/>
              </a:ext>
            </a:extLst>
          </p:cNvPr>
          <p:cNvSpPr txBox="1"/>
          <p:nvPr/>
        </p:nvSpPr>
        <p:spPr>
          <a:xfrm>
            <a:off x="8088529" y="2094074"/>
            <a:ext cx="2049665" cy="1405449"/>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srgbClr val="FFFFFF"/>
                </a:solidFill>
                <a:effectLst/>
                <a:uLnTx/>
                <a:uFillTx/>
                <a:latin typeface="Arial"/>
                <a:ea typeface="+mn-ea"/>
                <a:cs typeface="+mn-cs"/>
              </a:rPr>
              <a:t>Recognition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Personal Achievements and Inspire our team members </a:t>
            </a:r>
          </a:p>
        </p:txBody>
      </p:sp>
      <p:sp>
        <p:nvSpPr>
          <p:cNvPr id="48" name="TextBox 47">
            <a:extLst>
              <a:ext uri="{FF2B5EF4-FFF2-40B4-BE49-F238E27FC236}">
                <a16:creationId xmlns:a16="http://schemas.microsoft.com/office/drawing/2014/main" id="{3489DB91-B173-48A9-96FD-9C0F5867AA26}"/>
              </a:ext>
            </a:extLst>
          </p:cNvPr>
          <p:cNvSpPr txBox="1"/>
          <p:nvPr/>
        </p:nvSpPr>
        <p:spPr>
          <a:xfrm>
            <a:off x="10281524" y="3819362"/>
            <a:ext cx="1594988" cy="1231299"/>
          </a:xfrm>
          <a:prstGeom prst="rect">
            <a:avLst/>
          </a:prstGeom>
          <a:noFill/>
        </p:spPr>
        <p:txBody>
          <a:bodyPr wrap="non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EE6411"/>
                </a:solidFill>
                <a:effectLst/>
                <a:uLnTx/>
                <a:uFillTx/>
                <a:latin typeface="Arial"/>
                <a:ea typeface="+mn-ea"/>
                <a:cs typeface="+mn-cs"/>
              </a:rPr>
              <a:t>140+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srgbClr val="444444">
                    <a:lumMod val="60000"/>
                    <a:lumOff val="40000"/>
                  </a:srgbClr>
                </a:solidFill>
                <a:effectLst/>
                <a:uLnTx/>
                <a:uFillTx/>
                <a:latin typeface="Arial"/>
                <a:ea typeface="+mn-ea"/>
                <a:cs typeface="+mn-cs"/>
              </a:rPr>
              <a:t>Contributors &amp; </a:t>
            </a:r>
            <a:br>
              <a:rPr kumimoji="0" lang="en-US" sz="1867" b="0" i="0" u="none" strike="noStrike" kern="1200" cap="none" spc="0" normalizeH="0" baseline="0" noProof="0">
                <a:ln>
                  <a:noFill/>
                </a:ln>
                <a:solidFill>
                  <a:srgbClr val="444444">
                    <a:lumMod val="60000"/>
                    <a:lumOff val="40000"/>
                  </a:srgbClr>
                </a:solidFill>
                <a:effectLst/>
                <a:uLnTx/>
                <a:uFillTx/>
                <a:latin typeface="Arial"/>
                <a:ea typeface="+mn-ea"/>
                <a:cs typeface="+mn-cs"/>
              </a:rPr>
            </a:br>
            <a:r>
              <a:rPr kumimoji="0" lang="en-US" sz="1867" b="0" i="0" u="none" strike="noStrike" kern="1200" cap="none" spc="0" normalizeH="0" baseline="0" noProof="0">
                <a:ln>
                  <a:noFill/>
                </a:ln>
                <a:solidFill>
                  <a:srgbClr val="444444">
                    <a:lumMod val="60000"/>
                    <a:lumOff val="40000"/>
                  </a:srgbClr>
                </a:solidFill>
                <a:effectLst/>
                <a:uLnTx/>
                <a:uFillTx/>
                <a:latin typeface="Arial"/>
                <a:ea typeface="+mn-ea"/>
                <a:cs typeface="+mn-cs"/>
              </a:rPr>
              <a:t>mentors</a:t>
            </a:r>
          </a:p>
        </p:txBody>
      </p:sp>
      <p:sp>
        <p:nvSpPr>
          <p:cNvPr id="14" name="Rectangle 13">
            <a:extLst>
              <a:ext uri="{FF2B5EF4-FFF2-40B4-BE49-F238E27FC236}">
                <a16:creationId xmlns:a16="http://schemas.microsoft.com/office/drawing/2014/main" id="{17E60344-87E3-445B-9543-2DD2684509F6}"/>
              </a:ext>
            </a:extLst>
          </p:cNvPr>
          <p:cNvSpPr/>
          <p:nvPr/>
        </p:nvSpPr>
        <p:spPr>
          <a:xfrm>
            <a:off x="4235033" y="6194643"/>
            <a:ext cx="3223959" cy="502766"/>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a:ln>
                  <a:noFill/>
                </a:ln>
                <a:solidFill>
                  <a:srgbClr val="444444">
                    <a:lumMod val="60000"/>
                    <a:lumOff val="40000"/>
                  </a:srgbClr>
                </a:solidFill>
                <a:effectLst/>
                <a:uLnTx/>
                <a:uFillTx/>
                <a:latin typeface="Arial"/>
                <a:ea typeface="+mn-ea"/>
                <a:cs typeface="+mn-cs"/>
              </a:rPr>
              <a:t>MS Power Platform </a:t>
            </a:r>
          </a:p>
        </p:txBody>
      </p:sp>
      <p:pic>
        <p:nvPicPr>
          <p:cNvPr id="49" name="Graphic 48" descr="Ribbon">
            <a:extLst>
              <a:ext uri="{FF2B5EF4-FFF2-40B4-BE49-F238E27FC236}">
                <a16:creationId xmlns:a16="http://schemas.microsoft.com/office/drawing/2014/main" id="{C4410E51-4D44-4C18-A44E-317D95958FF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16423" y="1455476"/>
            <a:ext cx="739883" cy="739883"/>
          </a:xfrm>
          <a:prstGeom prst="rect">
            <a:avLst/>
          </a:prstGeom>
        </p:spPr>
      </p:pic>
    </p:spTree>
    <p:extLst>
      <p:ext uri="{BB962C8B-B14F-4D97-AF65-F5344CB8AC3E}">
        <p14:creationId xmlns:p14="http://schemas.microsoft.com/office/powerpoint/2010/main" val="23320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Oval 54">
            <a:extLst>
              <a:ext uri="{FF2B5EF4-FFF2-40B4-BE49-F238E27FC236}">
                <a16:creationId xmlns:a16="http://schemas.microsoft.com/office/drawing/2014/main" id="{79E50A12-DAE8-4DAB-9466-7AC83E218E94}"/>
              </a:ext>
            </a:extLst>
          </p:cNvPr>
          <p:cNvSpPr>
            <a:spLocks noChangeAspect="1"/>
          </p:cNvSpPr>
          <p:nvPr/>
        </p:nvSpPr>
        <p:spPr>
          <a:xfrm>
            <a:off x="2207359" y="1281279"/>
            <a:ext cx="3413760" cy="3413760"/>
          </a:xfrm>
          <a:prstGeom prst="ellipse">
            <a:avLst/>
          </a:prstGeom>
          <a:solidFill>
            <a:srgbClr val="EE6411">
              <a:alpha val="14902"/>
            </a:srgbClr>
          </a:solidFill>
          <a:ln>
            <a:solidFill>
              <a:schemeClr val="accent4"/>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53" name="Oval 52">
            <a:extLst>
              <a:ext uri="{FF2B5EF4-FFF2-40B4-BE49-F238E27FC236}">
                <a16:creationId xmlns:a16="http://schemas.microsoft.com/office/drawing/2014/main" id="{2516C51D-4F1C-4A29-A03C-622CD661C5AF}"/>
              </a:ext>
            </a:extLst>
          </p:cNvPr>
          <p:cNvSpPr>
            <a:spLocks noChangeAspect="1"/>
          </p:cNvSpPr>
          <p:nvPr/>
        </p:nvSpPr>
        <p:spPr>
          <a:xfrm>
            <a:off x="3261201" y="3072617"/>
            <a:ext cx="3413760" cy="3413760"/>
          </a:xfrm>
          <a:prstGeom prst="ellipse">
            <a:avLst/>
          </a:prstGeom>
          <a:solidFill>
            <a:schemeClr val="accent2">
              <a:alpha val="14902"/>
            </a:schemeClr>
          </a:solidFill>
          <a:ln>
            <a:solidFill>
              <a:schemeClr val="accent2"/>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51" name="Oval 50">
            <a:extLst>
              <a:ext uri="{FF2B5EF4-FFF2-40B4-BE49-F238E27FC236}">
                <a16:creationId xmlns:a16="http://schemas.microsoft.com/office/drawing/2014/main" id="{60750018-E691-45A7-BAF8-30D0DA4ED5FA}"/>
              </a:ext>
            </a:extLst>
          </p:cNvPr>
          <p:cNvSpPr>
            <a:spLocks noChangeAspect="1"/>
          </p:cNvSpPr>
          <p:nvPr/>
        </p:nvSpPr>
        <p:spPr>
          <a:xfrm>
            <a:off x="1114189" y="3072617"/>
            <a:ext cx="3413760" cy="3413760"/>
          </a:xfrm>
          <a:prstGeom prst="ellipse">
            <a:avLst/>
          </a:prstGeom>
          <a:solidFill>
            <a:schemeClr val="bg1">
              <a:alpha val="14902"/>
            </a:schemeClr>
          </a:solidFill>
          <a:ln>
            <a:solidFill>
              <a:schemeClr val="bg1"/>
            </a:solid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 name="Title 1">
            <a:extLst>
              <a:ext uri="{FF2B5EF4-FFF2-40B4-BE49-F238E27FC236}">
                <a16:creationId xmlns:a16="http://schemas.microsoft.com/office/drawing/2014/main" id="{A6C01F39-33D0-429A-BB27-0ABF8C91374D}"/>
              </a:ext>
            </a:extLst>
          </p:cNvPr>
          <p:cNvSpPr>
            <a:spLocks noGrp="1"/>
          </p:cNvSpPr>
          <p:nvPr>
            <p:ph type="title"/>
          </p:nvPr>
        </p:nvSpPr>
        <p:spPr/>
        <p:txBody>
          <a:bodyPr/>
          <a:lstStyle/>
          <a:p>
            <a:r>
              <a:rPr lang="en-US"/>
              <a:t>MS Power Platform - Virtual Community of Practice</a:t>
            </a:r>
          </a:p>
        </p:txBody>
      </p:sp>
      <p:sp>
        <p:nvSpPr>
          <p:cNvPr id="3" name="Subtitle 2">
            <a:extLst>
              <a:ext uri="{FF2B5EF4-FFF2-40B4-BE49-F238E27FC236}">
                <a16:creationId xmlns:a16="http://schemas.microsoft.com/office/drawing/2014/main" id="{952B93CC-37F7-4E71-8919-2D30F7248859}"/>
              </a:ext>
            </a:extLst>
          </p:cNvPr>
          <p:cNvSpPr>
            <a:spLocks noGrp="1"/>
          </p:cNvSpPr>
          <p:nvPr>
            <p:ph type="subTitle" idx="1"/>
          </p:nvPr>
        </p:nvSpPr>
        <p:spPr>
          <a:xfrm>
            <a:off x="381000" y="838200"/>
            <a:ext cx="11430000" cy="287259"/>
          </a:xfrm>
        </p:spPr>
        <p:txBody>
          <a:bodyPr/>
          <a:lstStyle/>
          <a:p>
            <a:r>
              <a:rPr lang="en-US"/>
              <a:t>Enabling transformational knowledge and skills for Digital Literacy</a:t>
            </a:r>
          </a:p>
        </p:txBody>
      </p:sp>
      <p:sp>
        <p:nvSpPr>
          <p:cNvPr id="6" name="TextBox 5">
            <a:extLst>
              <a:ext uri="{FF2B5EF4-FFF2-40B4-BE49-F238E27FC236}">
                <a16:creationId xmlns:a16="http://schemas.microsoft.com/office/drawing/2014/main" id="{AA1F881F-10FF-4656-B5CF-1D0A5D11BA55}"/>
              </a:ext>
            </a:extLst>
          </p:cNvPr>
          <p:cNvSpPr txBox="1"/>
          <p:nvPr/>
        </p:nvSpPr>
        <p:spPr>
          <a:xfrm>
            <a:off x="9405135" y="1489166"/>
            <a:ext cx="1808639" cy="1108188"/>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41B6E6"/>
                </a:solidFill>
                <a:effectLst/>
                <a:uLnTx/>
                <a:uFillTx/>
                <a:latin typeface="Arial"/>
                <a:ea typeface="+mn-ea"/>
                <a:cs typeface="+mn-cs"/>
              </a:rPr>
              <a:t>770+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srgbClr val="444444"/>
                </a:solidFill>
                <a:effectLst/>
                <a:uLnTx/>
                <a:uFillTx/>
                <a:latin typeface="Arial"/>
                <a:ea typeface="+mn-ea"/>
                <a:cs typeface="+mn-cs"/>
              </a:rPr>
              <a:t>Active and Peripheral Teams Members</a:t>
            </a:r>
          </a:p>
        </p:txBody>
      </p:sp>
      <p:sp>
        <p:nvSpPr>
          <p:cNvPr id="7" name="TextBox 6">
            <a:extLst>
              <a:ext uri="{FF2B5EF4-FFF2-40B4-BE49-F238E27FC236}">
                <a16:creationId xmlns:a16="http://schemas.microsoft.com/office/drawing/2014/main" id="{F35FB6EE-E53F-4A93-A0F5-B7AAE18DEED6}"/>
              </a:ext>
            </a:extLst>
          </p:cNvPr>
          <p:cNvSpPr txBox="1"/>
          <p:nvPr/>
        </p:nvSpPr>
        <p:spPr>
          <a:xfrm>
            <a:off x="8387531" y="2742567"/>
            <a:ext cx="1210268" cy="1333955"/>
          </a:xfrm>
          <a:prstGeom prst="rect">
            <a:avLst/>
          </a:prstGeom>
          <a:noFill/>
        </p:spPr>
        <p:txBody>
          <a:bodyPr wrap="non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41B6E6"/>
                </a:solidFill>
                <a:effectLst/>
                <a:uLnTx/>
                <a:uFillTx/>
                <a:latin typeface="Arial"/>
                <a:ea typeface="+mn-ea"/>
                <a:cs typeface="+mn-cs"/>
              </a:rPr>
              <a:t>50+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srgbClr val="444444"/>
                </a:solidFill>
                <a:effectLst/>
                <a:uLnTx/>
                <a:uFillTx/>
                <a:latin typeface="Arial"/>
                <a:ea typeface="+mn-ea"/>
                <a:cs typeface="+mn-cs"/>
              </a:rPr>
              <a:t>Dell-Wide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srgbClr val="444444"/>
                </a:solidFill>
                <a:effectLst/>
                <a:uLnTx/>
                <a:uFillTx/>
                <a:latin typeface="Arial"/>
                <a:ea typeface="+mn-ea"/>
                <a:cs typeface="+mn-cs"/>
              </a:rPr>
              <a:t>Organizational</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srgbClr val="444444"/>
                </a:solidFill>
                <a:effectLst/>
                <a:uLnTx/>
                <a:uFillTx/>
                <a:latin typeface="Arial"/>
                <a:ea typeface="+mn-ea"/>
                <a:cs typeface="+mn-cs"/>
              </a:rPr>
              <a:t>Participation</a:t>
            </a:r>
          </a:p>
        </p:txBody>
      </p:sp>
      <p:pic>
        <p:nvPicPr>
          <p:cNvPr id="11" name="Graphic 10" descr="Hierarchy">
            <a:extLst>
              <a:ext uri="{FF2B5EF4-FFF2-40B4-BE49-F238E27FC236}">
                <a16:creationId xmlns:a16="http://schemas.microsoft.com/office/drawing/2014/main" id="{88B51B2C-2CC9-4614-B29C-5C6D4A8935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35396" y="2830703"/>
            <a:ext cx="975360" cy="975360"/>
          </a:xfrm>
          <a:prstGeom prst="rect">
            <a:avLst/>
          </a:prstGeom>
        </p:spPr>
      </p:pic>
      <p:sp>
        <p:nvSpPr>
          <p:cNvPr id="14" name="TextBox 13">
            <a:extLst>
              <a:ext uri="{FF2B5EF4-FFF2-40B4-BE49-F238E27FC236}">
                <a16:creationId xmlns:a16="http://schemas.microsoft.com/office/drawing/2014/main" id="{360D86FB-5FA8-4C2A-B6EF-78B13B9C4550}"/>
              </a:ext>
            </a:extLst>
          </p:cNvPr>
          <p:cNvSpPr txBox="1"/>
          <p:nvPr/>
        </p:nvSpPr>
        <p:spPr>
          <a:xfrm>
            <a:off x="9473546" y="4042373"/>
            <a:ext cx="1848263" cy="1108188"/>
          </a:xfrm>
          <a:prstGeom prst="rect">
            <a:avLst/>
          </a:prstGeom>
          <a:noFill/>
        </p:spPr>
        <p:txBody>
          <a:bodyPr wrap="non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41B6E6"/>
                </a:solidFill>
                <a:effectLst/>
                <a:uLnTx/>
                <a:uFillTx/>
                <a:latin typeface="Arial"/>
                <a:ea typeface="+mn-ea"/>
                <a:cs typeface="+mn-cs"/>
              </a:rPr>
              <a:t>540%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srgbClr val="444444"/>
                </a:solidFill>
                <a:effectLst/>
                <a:uLnTx/>
                <a:uFillTx/>
                <a:latin typeface="Arial"/>
                <a:ea typeface="+mn-ea"/>
                <a:cs typeface="+mn-cs"/>
              </a:rPr>
              <a:t>Increase in citizen </a:t>
            </a:r>
            <a:br>
              <a:rPr kumimoji="0" lang="en-US" sz="1467" b="0" i="0" u="none" strike="noStrike" kern="1200" cap="none" spc="0" normalizeH="0" baseline="0" noProof="0">
                <a:ln>
                  <a:noFill/>
                </a:ln>
                <a:solidFill>
                  <a:srgbClr val="444444"/>
                </a:solidFill>
                <a:effectLst/>
                <a:uLnTx/>
                <a:uFillTx/>
                <a:latin typeface="Arial"/>
                <a:ea typeface="+mn-ea"/>
                <a:cs typeface="+mn-cs"/>
              </a:rPr>
            </a:br>
            <a:r>
              <a:rPr kumimoji="0" lang="en-US" sz="1467" b="0" i="0" u="none" strike="noStrike" kern="1200" cap="none" spc="0" normalizeH="0" baseline="0" noProof="0">
                <a:ln>
                  <a:noFill/>
                </a:ln>
                <a:solidFill>
                  <a:srgbClr val="444444"/>
                </a:solidFill>
                <a:effectLst/>
                <a:uLnTx/>
                <a:uFillTx/>
                <a:latin typeface="Arial"/>
                <a:ea typeface="+mn-ea"/>
                <a:cs typeface="+mn-cs"/>
              </a:rPr>
              <a:t>developed automation</a:t>
            </a:r>
          </a:p>
        </p:txBody>
      </p:sp>
      <p:pic>
        <p:nvPicPr>
          <p:cNvPr id="17" name="Graphic 16" descr="Connections">
            <a:extLst>
              <a:ext uri="{FF2B5EF4-FFF2-40B4-BE49-F238E27FC236}">
                <a16:creationId xmlns:a16="http://schemas.microsoft.com/office/drawing/2014/main" id="{7246F727-D542-43D4-BBD6-E5EC01D189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27949" y="2869628"/>
            <a:ext cx="2016136" cy="2016136"/>
          </a:xfrm>
          <a:prstGeom prst="rect">
            <a:avLst/>
          </a:prstGeom>
        </p:spPr>
      </p:pic>
      <p:sp>
        <p:nvSpPr>
          <p:cNvPr id="18" name="TextBox 17">
            <a:extLst>
              <a:ext uri="{FF2B5EF4-FFF2-40B4-BE49-F238E27FC236}">
                <a16:creationId xmlns:a16="http://schemas.microsoft.com/office/drawing/2014/main" id="{1D2A43BA-7B93-4BEA-8C6E-6C82A28F8AEE}"/>
              </a:ext>
            </a:extLst>
          </p:cNvPr>
          <p:cNvSpPr txBox="1"/>
          <p:nvPr/>
        </p:nvSpPr>
        <p:spPr>
          <a:xfrm>
            <a:off x="2573119" y="1624049"/>
            <a:ext cx="2682240" cy="1149097"/>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a:ln>
                  <a:noFill/>
                </a:ln>
                <a:solidFill>
                  <a:srgbClr val="EE6411"/>
                </a:solidFill>
                <a:effectLst/>
                <a:uLnTx/>
                <a:uFillTx/>
                <a:latin typeface="Arial"/>
                <a:ea typeface="+mn-ea"/>
                <a:cs typeface="+mn-cs"/>
              </a:rPr>
              <a:t>Domain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4444"/>
                </a:solidFill>
                <a:effectLst/>
                <a:uLnTx/>
                <a:uFillTx/>
                <a:latin typeface="Arial"/>
                <a:ea typeface="+mn-ea"/>
                <a:cs typeface="+mn-cs"/>
              </a:rPr>
              <a:t>Areas of shared interest, common purpose &amp; key issues</a:t>
            </a:r>
          </a:p>
        </p:txBody>
      </p:sp>
      <p:sp>
        <p:nvSpPr>
          <p:cNvPr id="21" name="TextBox 20">
            <a:extLst>
              <a:ext uri="{FF2B5EF4-FFF2-40B4-BE49-F238E27FC236}">
                <a16:creationId xmlns:a16="http://schemas.microsoft.com/office/drawing/2014/main" id="{52187DB0-C123-43D1-8582-DCDB0CB28569}"/>
              </a:ext>
            </a:extLst>
          </p:cNvPr>
          <p:cNvSpPr txBox="1"/>
          <p:nvPr/>
        </p:nvSpPr>
        <p:spPr>
          <a:xfrm>
            <a:off x="762861" y="4375744"/>
            <a:ext cx="2682240" cy="1149097"/>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a:ln>
                  <a:noFill/>
                </a:ln>
                <a:solidFill>
                  <a:srgbClr val="0076CE"/>
                </a:solidFill>
                <a:effectLst/>
                <a:uLnTx/>
                <a:uFillTx/>
                <a:latin typeface="Arial"/>
                <a:ea typeface="+mn-ea"/>
                <a:cs typeface="+mn-cs"/>
              </a:rPr>
              <a:t>Community</a:t>
            </a:r>
          </a:p>
          <a:p>
            <a:pPr marL="511175" marR="0" lvl="1"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4444"/>
                </a:solidFill>
                <a:effectLst/>
                <a:uLnTx/>
                <a:uFillTx/>
                <a:latin typeface="Arial"/>
                <a:ea typeface="+mn-ea"/>
                <a:cs typeface="+mn-cs"/>
              </a:rPr>
              <a:t>Relationships build through discussion, activities &amp; learning</a:t>
            </a:r>
          </a:p>
        </p:txBody>
      </p:sp>
      <p:sp>
        <p:nvSpPr>
          <p:cNvPr id="22" name="TextBox 21">
            <a:extLst>
              <a:ext uri="{FF2B5EF4-FFF2-40B4-BE49-F238E27FC236}">
                <a16:creationId xmlns:a16="http://schemas.microsoft.com/office/drawing/2014/main" id="{65B6DD18-F29A-4F18-B3E9-87A32464A66B}"/>
              </a:ext>
            </a:extLst>
          </p:cNvPr>
          <p:cNvSpPr txBox="1"/>
          <p:nvPr/>
        </p:nvSpPr>
        <p:spPr>
          <a:xfrm>
            <a:off x="4305096" y="4396650"/>
            <a:ext cx="2682240" cy="1395318"/>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a:ln>
                  <a:noFill/>
                </a:ln>
                <a:solidFill>
                  <a:srgbClr val="6EA204"/>
                </a:solidFill>
                <a:effectLst/>
                <a:uLnTx/>
                <a:uFillTx/>
                <a:latin typeface="Arial"/>
                <a:ea typeface="+mn-ea"/>
                <a:cs typeface="+mn-cs"/>
              </a:rPr>
              <a:t>Practice</a:t>
            </a:r>
            <a:endParaRPr kumimoji="0" lang="en-US" sz="2667" b="0" i="0" u="none" strike="noStrike" kern="1200" cap="none" spc="0" normalizeH="0" baseline="0" noProof="0">
              <a:ln>
                <a:noFill/>
              </a:ln>
              <a:solidFill>
                <a:srgbClr val="444444"/>
              </a:solidFill>
              <a:effectLst/>
              <a:uLnTx/>
              <a:uFillTx/>
              <a:latin typeface="Arial"/>
              <a:ea typeface="+mn-ea"/>
              <a:cs typeface="+mn-cs"/>
            </a:endParaRPr>
          </a:p>
          <a:p>
            <a:pPr marL="461963" marR="0" lvl="1"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4444"/>
                </a:solidFill>
                <a:effectLst/>
                <a:uLnTx/>
                <a:uFillTx/>
                <a:latin typeface="Arial"/>
                <a:ea typeface="+mn-ea"/>
                <a:cs typeface="+mn-cs"/>
              </a:rPr>
              <a:t>Body of knowledge, methods, stories, </a:t>
            </a:r>
            <a:br>
              <a:rPr kumimoji="0" lang="en-US" sz="1600" b="0" i="0" u="none" strike="noStrike" kern="1200" cap="none" spc="0" normalizeH="0" baseline="0" noProof="0">
                <a:ln>
                  <a:noFill/>
                </a:ln>
                <a:solidFill>
                  <a:srgbClr val="444444"/>
                </a:solidFill>
                <a:effectLst/>
                <a:uLnTx/>
                <a:uFillTx/>
                <a:latin typeface="Arial"/>
                <a:ea typeface="+mn-ea"/>
                <a:cs typeface="+mn-cs"/>
              </a:rPr>
            </a:br>
            <a:r>
              <a:rPr kumimoji="0" lang="en-US" sz="1600" b="0" i="0" u="none" strike="noStrike" kern="1200" cap="none" spc="0" normalizeH="0" baseline="0" noProof="0">
                <a:ln>
                  <a:noFill/>
                </a:ln>
                <a:solidFill>
                  <a:srgbClr val="444444"/>
                </a:solidFill>
                <a:effectLst/>
                <a:uLnTx/>
                <a:uFillTx/>
                <a:latin typeface="Arial"/>
                <a:ea typeface="+mn-ea"/>
                <a:cs typeface="+mn-cs"/>
              </a:rPr>
              <a:t>solve problems &amp; </a:t>
            </a:r>
            <a:br>
              <a:rPr kumimoji="0" lang="en-US" sz="1600" b="0" i="0" u="none" strike="noStrike" kern="1200" cap="none" spc="0" normalizeH="0" baseline="0" noProof="0">
                <a:ln>
                  <a:noFill/>
                </a:ln>
                <a:solidFill>
                  <a:srgbClr val="444444"/>
                </a:solidFill>
                <a:effectLst/>
                <a:uLnTx/>
                <a:uFillTx/>
                <a:latin typeface="Arial"/>
                <a:ea typeface="+mn-ea"/>
                <a:cs typeface="+mn-cs"/>
              </a:rPr>
            </a:br>
            <a:r>
              <a:rPr kumimoji="0" lang="en-US" sz="1600" b="0" i="0" u="none" strike="noStrike" kern="1200" cap="none" spc="0" normalizeH="0" baseline="0" noProof="0">
                <a:ln>
                  <a:noFill/>
                </a:ln>
                <a:solidFill>
                  <a:srgbClr val="444444"/>
                </a:solidFill>
                <a:effectLst/>
                <a:uLnTx/>
                <a:uFillTx/>
                <a:latin typeface="Arial"/>
                <a:ea typeface="+mn-ea"/>
                <a:cs typeface="+mn-cs"/>
              </a:rPr>
              <a:t>develop tools</a:t>
            </a:r>
          </a:p>
        </p:txBody>
      </p:sp>
      <p:grpSp>
        <p:nvGrpSpPr>
          <p:cNvPr id="40" name="Group 39">
            <a:extLst>
              <a:ext uri="{FF2B5EF4-FFF2-40B4-BE49-F238E27FC236}">
                <a16:creationId xmlns:a16="http://schemas.microsoft.com/office/drawing/2014/main" id="{79B904C8-F2B4-4752-8227-DD0E7E29BA7F}"/>
              </a:ext>
            </a:extLst>
          </p:cNvPr>
          <p:cNvGrpSpPr>
            <a:grpSpLocks noChangeAspect="1"/>
          </p:cNvGrpSpPr>
          <p:nvPr/>
        </p:nvGrpSpPr>
        <p:grpSpPr>
          <a:xfrm>
            <a:off x="8403103" y="1494523"/>
            <a:ext cx="887415" cy="1097280"/>
            <a:chOff x="9358936" y="1925818"/>
            <a:chExt cx="914400" cy="1130648"/>
          </a:xfrm>
        </p:grpSpPr>
        <p:pic>
          <p:nvPicPr>
            <p:cNvPr id="37" name="Graphic 36" descr="Users">
              <a:extLst>
                <a:ext uri="{FF2B5EF4-FFF2-40B4-BE49-F238E27FC236}">
                  <a16:creationId xmlns:a16="http://schemas.microsoft.com/office/drawing/2014/main" id="{5ACE555B-BAD9-41C0-99D9-A0C53F7228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58936" y="2142066"/>
              <a:ext cx="914400" cy="914400"/>
            </a:xfrm>
            <a:prstGeom prst="rect">
              <a:avLst/>
            </a:prstGeom>
          </p:spPr>
        </p:pic>
        <p:pic>
          <p:nvPicPr>
            <p:cNvPr id="39" name="Graphic 38" descr="Chat">
              <a:extLst>
                <a:ext uri="{FF2B5EF4-FFF2-40B4-BE49-F238E27FC236}">
                  <a16:creationId xmlns:a16="http://schemas.microsoft.com/office/drawing/2014/main" id="{320BF543-8EF4-4FA7-B424-DE23FC65A0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41816" y="1925818"/>
              <a:ext cx="548640" cy="548640"/>
            </a:xfrm>
            <a:prstGeom prst="rect">
              <a:avLst/>
            </a:prstGeom>
          </p:spPr>
        </p:pic>
      </p:grpSp>
      <p:pic>
        <p:nvPicPr>
          <p:cNvPr id="58" name="Graphic 57" descr="Chat bubble">
            <a:extLst>
              <a:ext uri="{FF2B5EF4-FFF2-40B4-BE49-F238E27FC236}">
                <a16:creationId xmlns:a16="http://schemas.microsoft.com/office/drawing/2014/main" id="{37AC9A57-F84E-4C58-97DC-2171A2F6FDB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519061" y="3995839"/>
            <a:ext cx="975360" cy="975360"/>
          </a:xfrm>
          <a:prstGeom prst="rect">
            <a:avLst/>
          </a:prstGeom>
        </p:spPr>
      </p:pic>
      <p:pic>
        <p:nvPicPr>
          <p:cNvPr id="60" name="Graphic 59" descr="Ribbon">
            <a:extLst>
              <a:ext uri="{FF2B5EF4-FFF2-40B4-BE49-F238E27FC236}">
                <a16:creationId xmlns:a16="http://schemas.microsoft.com/office/drawing/2014/main" id="{E4C5D97C-26D9-4923-94F5-B2141849AD0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935396" y="5207094"/>
            <a:ext cx="975360" cy="975360"/>
          </a:xfrm>
          <a:prstGeom prst="rect">
            <a:avLst/>
          </a:prstGeom>
        </p:spPr>
      </p:pic>
      <p:sp>
        <p:nvSpPr>
          <p:cNvPr id="61" name="TextBox 60">
            <a:extLst>
              <a:ext uri="{FF2B5EF4-FFF2-40B4-BE49-F238E27FC236}">
                <a16:creationId xmlns:a16="http://schemas.microsoft.com/office/drawing/2014/main" id="{BCD8F742-00BF-4474-8835-4A9C83716BFA}"/>
              </a:ext>
            </a:extLst>
          </p:cNvPr>
          <p:cNvSpPr txBox="1"/>
          <p:nvPr/>
        </p:nvSpPr>
        <p:spPr>
          <a:xfrm>
            <a:off x="8384593" y="5130800"/>
            <a:ext cx="1442703" cy="1108188"/>
          </a:xfrm>
          <a:prstGeom prst="rect">
            <a:avLst/>
          </a:prstGeom>
          <a:noFill/>
        </p:spPr>
        <p:txBody>
          <a:bodyPr wrap="non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41B6E6"/>
                </a:solidFill>
                <a:effectLst/>
                <a:uLnTx/>
                <a:uFillTx/>
                <a:latin typeface="Arial"/>
                <a:ea typeface="+mn-ea"/>
                <a:cs typeface="+mn-cs"/>
              </a:rPr>
              <a:t>140+</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srgbClr val="444444"/>
                </a:solidFill>
                <a:effectLst/>
                <a:uLnTx/>
                <a:uFillTx/>
                <a:latin typeface="Arial"/>
                <a:ea typeface="+mn-ea"/>
                <a:cs typeface="+mn-cs"/>
              </a:rPr>
              <a:t>Contributors and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srgbClr val="444444"/>
                </a:solidFill>
                <a:effectLst/>
                <a:uLnTx/>
                <a:uFillTx/>
                <a:latin typeface="Arial"/>
                <a:ea typeface="+mn-ea"/>
                <a:cs typeface="+mn-cs"/>
              </a:rPr>
              <a:t>mentors</a:t>
            </a:r>
          </a:p>
        </p:txBody>
      </p:sp>
      <p:sp>
        <p:nvSpPr>
          <p:cNvPr id="62" name="Rectangle 61">
            <a:extLst>
              <a:ext uri="{FF2B5EF4-FFF2-40B4-BE49-F238E27FC236}">
                <a16:creationId xmlns:a16="http://schemas.microsoft.com/office/drawing/2014/main" id="{D460154F-9253-4260-83B4-7AB83CDA9B1D}"/>
              </a:ext>
            </a:extLst>
          </p:cNvPr>
          <p:cNvSpPr/>
          <p:nvPr/>
        </p:nvSpPr>
        <p:spPr>
          <a:xfrm>
            <a:off x="8050223" y="1343760"/>
            <a:ext cx="3413760" cy="5006240"/>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32226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01F39-33D0-429A-BB27-0ABF8C91374D}"/>
              </a:ext>
            </a:extLst>
          </p:cNvPr>
          <p:cNvSpPr>
            <a:spLocks noGrp="1"/>
          </p:cNvSpPr>
          <p:nvPr>
            <p:ph type="title"/>
          </p:nvPr>
        </p:nvSpPr>
        <p:spPr/>
        <p:txBody>
          <a:bodyPr/>
          <a:lstStyle/>
          <a:p>
            <a:r>
              <a:rPr lang="en-US"/>
              <a:t>Getting Started – Best Practices &amp; Resources</a:t>
            </a:r>
          </a:p>
        </p:txBody>
      </p:sp>
      <p:sp>
        <p:nvSpPr>
          <p:cNvPr id="3" name="Subtitle 2">
            <a:extLst>
              <a:ext uri="{FF2B5EF4-FFF2-40B4-BE49-F238E27FC236}">
                <a16:creationId xmlns:a16="http://schemas.microsoft.com/office/drawing/2014/main" id="{952B93CC-37F7-4E71-8919-2D30F7248859}"/>
              </a:ext>
            </a:extLst>
          </p:cNvPr>
          <p:cNvSpPr>
            <a:spLocks noGrp="1"/>
          </p:cNvSpPr>
          <p:nvPr>
            <p:ph type="subTitle" idx="1"/>
          </p:nvPr>
        </p:nvSpPr>
        <p:spPr>
          <a:xfrm>
            <a:off x="381000" y="838200"/>
            <a:ext cx="11430000" cy="287259"/>
          </a:xfrm>
        </p:spPr>
        <p:txBody>
          <a:bodyPr/>
          <a:lstStyle/>
          <a:p>
            <a:r>
              <a:rPr lang="en-US"/>
              <a:t>Enabling transformational knowledge and skills for Digital Literacy</a:t>
            </a:r>
          </a:p>
        </p:txBody>
      </p:sp>
      <p:sp>
        <p:nvSpPr>
          <p:cNvPr id="62" name="Rectangle 61">
            <a:extLst>
              <a:ext uri="{FF2B5EF4-FFF2-40B4-BE49-F238E27FC236}">
                <a16:creationId xmlns:a16="http://schemas.microsoft.com/office/drawing/2014/main" id="{D460154F-9253-4260-83B4-7AB83CDA9B1D}"/>
              </a:ext>
            </a:extLst>
          </p:cNvPr>
          <p:cNvSpPr/>
          <p:nvPr/>
        </p:nvSpPr>
        <p:spPr>
          <a:xfrm>
            <a:off x="8120416" y="1374576"/>
            <a:ext cx="3413760" cy="5006240"/>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 name="TextBox 19">
            <a:extLst>
              <a:ext uri="{FF2B5EF4-FFF2-40B4-BE49-F238E27FC236}">
                <a16:creationId xmlns:a16="http://schemas.microsoft.com/office/drawing/2014/main" id="{D45301D7-763C-FE56-0C8B-BBD72B752899}"/>
              </a:ext>
            </a:extLst>
          </p:cNvPr>
          <p:cNvSpPr txBox="1"/>
          <p:nvPr/>
        </p:nvSpPr>
        <p:spPr>
          <a:xfrm>
            <a:off x="859354" y="1374576"/>
            <a:ext cx="5807413" cy="415498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0C0"/>
                </a:solidFill>
                <a:effectLst/>
                <a:uLnTx/>
                <a:uFillTx/>
                <a:latin typeface="Arial"/>
                <a:ea typeface="+mn-ea"/>
                <a:cs typeface="+mn-cs"/>
              </a:rPr>
              <a:t>Leadership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Align with any related Corporate initiatives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Enlist leadership announce your initiative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70C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0C0"/>
                </a:solidFill>
                <a:effectLst/>
                <a:uLnTx/>
                <a:uFillTx/>
                <a:latin typeface="Arial"/>
                <a:ea typeface="+mn-ea"/>
                <a:cs typeface="+mn-cs"/>
              </a:rPr>
              <a:t>Provide Infrastructure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Video playlist for demos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Automated distribution list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70C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0C0"/>
                </a:solidFill>
                <a:effectLst/>
                <a:uLnTx/>
                <a:uFillTx/>
                <a:latin typeface="Arial"/>
                <a:ea typeface="+mn-ea"/>
                <a:cs typeface="+mn-cs"/>
              </a:rPr>
              <a:t>Gather Mentors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Organize subject matter experts to present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Schedule consistent presentations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70C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0C0"/>
                </a:solidFill>
                <a:effectLst/>
                <a:uLnTx/>
                <a:uFillTx/>
                <a:latin typeface="Arial"/>
                <a:ea typeface="+mn-ea"/>
                <a:cs typeface="+mn-cs"/>
              </a:rPr>
              <a:t>Align with IT &amp; Microsoft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Develop a network with the related IT administrators; it will benefit both organizations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Invite Microsoft to present as topics dictate</a:t>
            </a:r>
          </a:p>
        </p:txBody>
      </p:sp>
      <p:pic>
        <p:nvPicPr>
          <p:cNvPr id="23" name="Picture 22">
            <a:extLst>
              <a:ext uri="{FF2B5EF4-FFF2-40B4-BE49-F238E27FC236}">
                <a16:creationId xmlns:a16="http://schemas.microsoft.com/office/drawing/2014/main" id="{58CB2828-117B-A643-B605-3C0639380907}"/>
              </a:ext>
            </a:extLst>
          </p:cNvPr>
          <p:cNvPicPr>
            <a:picLocks noChangeAspect="1"/>
          </p:cNvPicPr>
          <p:nvPr/>
        </p:nvPicPr>
        <p:blipFill>
          <a:blip r:embed="rId3"/>
          <a:stretch>
            <a:fillRect/>
          </a:stretch>
        </p:blipFill>
        <p:spPr>
          <a:xfrm>
            <a:off x="8527608" y="1827927"/>
            <a:ext cx="562669" cy="545085"/>
          </a:xfrm>
          <a:prstGeom prst="rect">
            <a:avLst/>
          </a:prstGeom>
        </p:spPr>
      </p:pic>
      <p:sp>
        <p:nvSpPr>
          <p:cNvPr id="27" name="TextBox 26">
            <a:extLst>
              <a:ext uri="{FF2B5EF4-FFF2-40B4-BE49-F238E27FC236}">
                <a16:creationId xmlns:a16="http://schemas.microsoft.com/office/drawing/2014/main" id="{262AEA4A-CB06-3BE1-60E1-7A725761E8FF}"/>
              </a:ext>
            </a:extLst>
          </p:cNvPr>
          <p:cNvSpPr txBox="1"/>
          <p:nvPr/>
        </p:nvSpPr>
        <p:spPr>
          <a:xfrm>
            <a:off x="9370169" y="1817281"/>
            <a:ext cx="182636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Internal mentor collaboration site</a:t>
            </a:r>
          </a:p>
        </p:txBody>
      </p:sp>
      <p:pic>
        <p:nvPicPr>
          <p:cNvPr id="29" name="Picture 28" descr="A picture containing graphics, clipart, art, design&#10;&#10;Description automatically generated">
            <a:extLst>
              <a:ext uri="{FF2B5EF4-FFF2-40B4-BE49-F238E27FC236}">
                <a16:creationId xmlns:a16="http://schemas.microsoft.com/office/drawing/2014/main" id="{E405336E-D3D3-D9B6-0AB1-1A7122B6E1A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473515" y="5299218"/>
            <a:ext cx="762000" cy="508794"/>
          </a:xfrm>
          <a:prstGeom prst="rect">
            <a:avLst/>
          </a:prstGeom>
        </p:spPr>
      </p:pic>
      <p:sp>
        <p:nvSpPr>
          <p:cNvPr id="30" name="TextBox 29">
            <a:extLst>
              <a:ext uri="{FF2B5EF4-FFF2-40B4-BE49-F238E27FC236}">
                <a16:creationId xmlns:a16="http://schemas.microsoft.com/office/drawing/2014/main" id="{36643A49-7FAF-0E3C-5F7C-04AC69D573B6}"/>
              </a:ext>
            </a:extLst>
          </p:cNvPr>
          <p:cNvSpPr txBox="1"/>
          <p:nvPr/>
        </p:nvSpPr>
        <p:spPr>
          <a:xfrm>
            <a:off x="8257071" y="5261227"/>
            <a:ext cx="200218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hlinkClick r:id="rId6"/>
              </a:rPr>
              <a:t>Utilize Microsoft Power User Forum</a:t>
            </a: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pic>
        <p:nvPicPr>
          <p:cNvPr id="32" name="Picture 31" descr="A brown badge with blue and red ribbons&#10;&#10;Description automatically generated with low confidence">
            <a:extLst>
              <a:ext uri="{FF2B5EF4-FFF2-40B4-BE49-F238E27FC236}">
                <a16:creationId xmlns:a16="http://schemas.microsoft.com/office/drawing/2014/main" id="{E01BEBD7-A49A-6657-1D5C-1CA56236613D}"/>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668134" y="3952292"/>
            <a:ext cx="495018" cy="862985"/>
          </a:xfrm>
          <a:prstGeom prst="rect">
            <a:avLst/>
          </a:prstGeom>
        </p:spPr>
      </p:pic>
      <p:sp>
        <p:nvSpPr>
          <p:cNvPr id="33" name="TextBox 32">
            <a:extLst>
              <a:ext uri="{FF2B5EF4-FFF2-40B4-BE49-F238E27FC236}">
                <a16:creationId xmlns:a16="http://schemas.microsoft.com/office/drawing/2014/main" id="{6C111908-9949-93E8-2281-E2B4BF429C76}"/>
              </a:ext>
            </a:extLst>
          </p:cNvPr>
          <p:cNvSpPr txBox="1"/>
          <p:nvPr/>
        </p:nvSpPr>
        <p:spPr>
          <a:xfrm>
            <a:off x="9506279" y="4030948"/>
            <a:ext cx="182636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Appreciate &amp; reward mentors</a:t>
            </a:r>
          </a:p>
        </p:txBody>
      </p:sp>
      <p:sp>
        <p:nvSpPr>
          <p:cNvPr id="36" name="TextBox 35">
            <a:extLst>
              <a:ext uri="{FF2B5EF4-FFF2-40B4-BE49-F238E27FC236}">
                <a16:creationId xmlns:a16="http://schemas.microsoft.com/office/drawing/2014/main" id="{86409ECF-08FA-180B-FF94-9D5AFEAD09C4}"/>
              </a:ext>
            </a:extLst>
          </p:cNvPr>
          <p:cNvSpPr txBox="1"/>
          <p:nvPr/>
        </p:nvSpPr>
        <p:spPr>
          <a:xfrm>
            <a:off x="8325414" y="2937217"/>
            <a:ext cx="182636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Gather curated training materials</a:t>
            </a:r>
          </a:p>
        </p:txBody>
      </p:sp>
      <p:pic>
        <p:nvPicPr>
          <p:cNvPr id="41" name="Picture 40" descr="A group of people standing around a presentation&#10;&#10;Description automatically generated with low confidence">
            <a:extLst>
              <a:ext uri="{FF2B5EF4-FFF2-40B4-BE49-F238E27FC236}">
                <a16:creationId xmlns:a16="http://schemas.microsoft.com/office/drawing/2014/main" id="{8810BE0E-0056-78A4-E967-696C10799DB1}"/>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0356779" y="2818636"/>
            <a:ext cx="1037665" cy="838156"/>
          </a:xfrm>
          <a:prstGeom prst="rect">
            <a:avLst/>
          </a:prstGeom>
        </p:spPr>
      </p:pic>
    </p:spTree>
    <p:extLst>
      <p:ext uri="{BB962C8B-B14F-4D97-AF65-F5344CB8AC3E}">
        <p14:creationId xmlns:p14="http://schemas.microsoft.com/office/powerpoint/2010/main" val="4205097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78EFD0-46CC-4A91-89B5-99A7B89A2D4B}"/>
              </a:ext>
            </a:extLst>
          </p:cNvPr>
          <p:cNvSpPr/>
          <p:nvPr/>
        </p:nvSpPr>
        <p:spPr>
          <a:xfrm>
            <a:off x="0" y="-44223"/>
            <a:ext cx="12192000" cy="1273937"/>
          </a:xfrm>
          <a:prstGeom prst="rect">
            <a:avLst/>
          </a:prstGeom>
          <a:gradFill>
            <a:gsLst>
              <a:gs pos="0">
                <a:srgbClr val="29397F"/>
              </a:gs>
              <a:gs pos="59000">
                <a:srgbClr val="06538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00"/>
              </a:solidFill>
              <a:effectLst/>
              <a:uLnTx/>
              <a:uFillTx/>
              <a:latin typeface="Segoe UI"/>
              <a:ea typeface="+mn-ea"/>
              <a:cs typeface="+mn-cs"/>
            </a:endParaRPr>
          </a:p>
        </p:txBody>
      </p:sp>
      <p:sp>
        <p:nvSpPr>
          <p:cNvPr id="2" name="Title 1">
            <a:extLst>
              <a:ext uri="{FF2B5EF4-FFF2-40B4-BE49-F238E27FC236}">
                <a16:creationId xmlns:a16="http://schemas.microsoft.com/office/drawing/2014/main" id="{EA9347A3-1A17-486F-A299-C38714EE7E08}"/>
              </a:ext>
            </a:extLst>
          </p:cNvPr>
          <p:cNvSpPr>
            <a:spLocks noGrp="1"/>
          </p:cNvSpPr>
          <p:nvPr>
            <p:ph type="title"/>
          </p:nvPr>
        </p:nvSpPr>
        <p:spPr>
          <a:xfrm>
            <a:off x="588263" y="457200"/>
            <a:ext cx="11378450" cy="553998"/>
          </a:xfrm>
        </p:spPr>
        <p:txBody>
          <a:bodyPr/>
          <a:lstStyle/>
          <a:p>
            <a:r>
              <a:rPr lang="en-US">
                <a:solidFill>
                  <a:schemeClr val="bg1"/>
                </a:solidFill>
              </a:rPr>
              <a:t>Upcoming community events</a:t>
            </a:r>
          </a:p>
        </p:txBody>
      </p:sp>
      <p:pic>
        <p:nvPicPr>
          <p:cNvPr id="5" name="Picture 4" descr="Background pattern&#10;&#10;Description automatically generated with low confidence">
            <a:extLst>
              <a:ext uri="{FF2B5EF4-FFF2-40B4-BE49-F238E27FC236}">
                <a16:creationId xmlns:a16="http://schemas.microsoft.com/office/drawing/2014/main" id="{3A4F6952-0D80-4EA0-9573-E2C232BDEF6C}"/>
              </a:ext>
            </a:extLst>
          </p:cNvPr>
          <p:cNvPicPr>
            <a:picLocks noChangeAspect="1"/>
          </p:cNvPicPr>
          <p:nvPr/>
        </p:nvPicPr>
        <p:blipFill rotWithShape="1">
          <a:blip r:embed="rId2">
            <a:extLst>
              <a:ext uri="{28A0092B-C50C-407E-A947-70E740481C1C}">
                <a14:useLocalDpi xmlns:a14="http://schemas.microsoft.com/office/drawing/2010/main" val="0"/>
              </a:ext>
            </a:extLst>
          </a:blip>
          <a:srcRect t="86664" b="7714"/>
          <a:stretch/>
        </p:blipFill>
        <p:spPr>
          <a:xfrm>
            <a:off x="0" y="6400799"/>
            <a:ext cx="12192000" cy="457201"/>
          </a:xfrm>
          <a:prstGeom prst="rect">
            <a:avLst/>
          </a:prstGeom>
        </p:spPr>
      </p:pic>
      <p:sp>
        <p:nvSpPr>
          <p:cNvPr id="6" name="Rectangle 5">
            <a:extLst>
              <a:ext uri="{FF2B5EF4-FFF2-40B4-BE49-F238E27FC236}">
                <a16:creationId xmlns:a16="http://schemas.microsoft.com/office/drawing/2014/main" id="{56AF98D5-BB8E-40E7-ACA3-26DA70613179}"/>
              </a:ext>
            </a:extLst>
          </p:cNvPr>
          <p:cNvSpPr/>
          <p:nvPr/>
        </p:nvSpPr>
        <p:spPr>
          <a:xfrm>
            <a:off x="3019927" y="6400798"/>
            <a:ext cx="9172074" cy="457202"/>
          </a:xfrm>
          <a:prstGeom prst="rect">
            <a:avLst/>
          </a:prstGeom>
          <a:gradFill>
            <a:gsLst>
              <a:gs pos="0">
                <a:srgbClr val="29397F"/>
              </a:gs>
              <a:gs pos="59000">
                <a:srgbClr val="06538F">
                  <a:alpha val="2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Box 6">
            <a:extLst>
              <a:ext uri="{FF2B5EF4-FFF2-40B4-BE49-F238E27FC236}">
                <a16:creationId xmlns:a16="http://schemas.microsoft.com/office/drawing/2014/main" id="{C3859797-FB04-4705-9767-A9343203AA65}"/>
              </a:ext>
            </a:extLst>
          </p:cNvPr>
          <p:cNvSpPr txBox="1"/>
          <p:nvPr/>
        </p:nvSpPr>
        <p:spPr>
          <a:xfrm>
            <a:off x="3663176" y="6064426"/>
            <a:ext cx="8440195"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rPr>
              <a:t>Explore other </a:t>
            </a: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hlinkClick r:id="rId3">
                  <a:extLst>
                    <a:ext uri="{A12FA001-AC4F-418D-AE19-62706E023703}">
                      <ahyp:hlinkClr xmlns:ahyp="http://schemas.microsoft.com/office/drawing/2018/hyperlinkcolor" val="tx"/>
                    </a:ext>
                  </a:extLst>
                </a:hlinkClick>
              </a:rPr>
              <a:t>Microsoft events</a:t>
            </a: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rPr>
              <a:t> and </a:t>
            </a:r>
            <a:r>
              <a:rPr kumimoji="0" lang="en-US" sz="1400" b="0" i="0" u="none" strike="noStrike" kern="1200" cap="none" spc="0" normalizeH="0" baseline="0" noProof="0">
                <a:ln>
                  <a:noFill/>
                </a:ln>
                <a:solidFill>
                  <a:srgbClr val="262626"/>
                </a:solidFill>
                <a:effectLst/>
                <a:uLnTx/>
                <a:uFillTx/>
                <a:latin typeface="Segoe UI"/>
                <a:ea typeface="Calibri" panose="020F0502020204030204" pitchFamily="34" charset="0"/>
                <a:cs typeface="+mn-cs"/>
              </a:rPr>
              <a:t>a full list of community-led events can be found at </a:t>
            </a:r>
            <a:r>
              <a:rPr kumimoji="0" lang="en-US" sz="1400" b="0" i="0" u="sng" strike="noStrike" kern="1200" cap="none" spc="0" normalizeH="0" baseline="0" noProof="0">
                <a:ln>
                  <a:noFill/>
                </a:ln>
                <a:solidFill>
                  <a:srgbClr val="0078D4"/>
                </a:solidFill>
                <a:effectLst/>
                <a:uLnTx/>
                <a:uFillTx/>
                <a:latin typeface="Segoe UI"/>
                <a:ea typeface="Calibri" panose="020F0502020204030204" pitchFamily="34" charset="0"/>
                <a:cs typeface="+mn-cs"/>
                <a:hlinkClick r:id="rId4"/>
              </a:rPr>
              <a:t>CommunityDays.org</a:t>
            </a: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9" name="Text Placeholder 8">
            <a:extLst>
              <a:ext uri="{FF2B5EF4-FFF2-40B4-BE49-F238E27FC236}">
                <a16:creationId xmlns:a16="http://schemas.microsoft.com/office/drawing/2014/main" id="{6F7F9D9D-BC2E-2B95-D667-3771B36DF0AD}"/>
              </a:ext>
            </a:extLst>
          </p:cNvPr>
          <p:cNvSpPr>
            <a:spLocks noGrp="1"/>
          </p:cNvSpPr>
          <p:nvPr>
            <p:ph type="body" sz="quarter" idx="10"/>
          </p:nvPr>
        </p:nvSpPr>
        <p:spPr>
          <a:xfrm>
            <a:off x="584201" y="1576853"/>
            <a:ext cx="2565400" cy="3428051"/>
          </a:xfrm>
        </p:spPr>
        <p:txBody>
          <a:bodyPr>
            <a:noAutofit/>
          </a:bodyPr>
          <a:lstStyle/>
          <a:p>
            <a:pPr marL="0" indent="0" algn="l">
              <a:buNone/>
            </a:pPr>
            <a:r>
              <a:rPr lang="en-US" sz="2000" b="0" i="0">
                <a:solidFill>
                  <a:srgbClr val="262626"/>
                </a:solidFill>
                <a:effectLst/>
                <a:latin typeface="Segoe UI" panose="020B0502040204020203" pitchFamily="34" charset="0"/>
              </a:rPr>
              <a:t>May 22-24, 2023</a:t>
            </a:r>
          </a:p>
          <a:p>
            <a:pPr marL="0" indent="0" algn="l">
              <a:buNone/>
            </a:pPr>
            <a:r>
              <a:rPr lang="en-US" sz="2000" b="0" i="0">
                <a:solidFill>
                  <a:srgbClr val="262626"/>
                </a:solidFill>
                <a:effectLst/>
                <a:latin typeface="Segoe UI" panose="020B0502040204020203" pitchFamily="34" charset="0"/>
              </a:rPr>
              <a:t>May 30-31, 2023</a:t>
            </a:r>
          </a:p>
          <a:p>
            <a:pPr marL="0" indent="0" algn="l">
              <a:buNone/>
            </a:pPr>
            <a:r>
              <a:rPr lang="en-US" sz="2000" b="0" i="0">
                <a:solidFill>
                  <a:srgbClr val="262626"/>
                </a:solidFill>
                <a:effectLst/>
                <a:latin typeface="Segoe UI" panose="020B0502040204020203" pitchFamily="34" charset="0"/>
              </a:rPr>
              <a:t>June 12-16, 2023 </a:t>
            </a:r>
          </a:p>
          <a:p>
            <a:pPr marL="0" indent="0" algn="l">
              <a:buNone/>
            </a:pPr>
            <a:r>
              <a:rPr lang="en-US" sz="2000" b="0" i="0">
                <a:solidFill>
                  <a:srgbClr val="262626"/>
                </a:solidFill>
                <a:effectLst/>
                <a:latin typeface="Segoe UI" panose="020B0502040204020203" pitchFamily="34" charset="0"/>
              </a:rPr>
              <a:t>June 20-22, 2023</a:t>
            </a:r>
          </a:p>
          <a:p>
            <a:pPr marL="0" indent="0" algn="l">
              <a:buNone/>
            </a:pPr>
            <a:r>
              <a:rPr lang="en-US" sz="2000" b="0" i="0">
                <a:solidFill>
                  <a:srgbClr val="262626"/>
                </a:solidFill>
                <a:effectLst/>
                <a:latin typeface="Segoe UI" panose="020B0502040204020203" pitchFamily="34" charset="0"/>
              </a:rPr>
              <a:t>June 21-23, 2023 </a:t>
            </a:r>
          </a:p>
          <a:p>
            <a:pPr marL="0" indent="0">
              <a:buNone/>
            </a:pPr>
            <a:r>
              <a:rPr lang="en-US" sz="2000">
                <a:solidFill>
                  <a:schemeClr val="tx1"/>
                </a:solidFill>
                <a:latin typeface="Segoe UI" panose="020B0502040204020203" pitchFamily="34" charset="0"/>
                <a:ea typeface="Calibri" panose="020F0502020204030204" pitchFamily="34" charset="0"/>
              </a:rPr>
              <a:t>October 3-5, 2023 </a:t>
            </a:r>
          </a:p>
          <a:p>
            <a:pPr marL="0" indent="0" algn="l">
              <a:buNone/>
            </a:pPr>
            <a:r>
              <a:rPr lang="en-US" sz="2000" b="0" i="0">
                <a:solidFill>
                  <a:schemeClr val="tx1"/>
                </a:solidFill>
                <a:effectLst/>
                <a:latin typeface="Segoe UI" panose="020B0502040204020203" pitchFamily="34" charset="0"/>
              </a:rPr>
              <a:t>October 13-14, 2023</a:t>
            </a:r>
          </a:p>
          <a:p>
            <a:pPr marL="0" indent="0" algn="l">
              <a:buNone/>
            </a:pPr>
            <a:r>
              <a:rPr lang="en-US" sz="2000" b="0" i="0">
                <a:solidFill>
                  <a:srgbClr val="262626"/>
                </a:solidFill>
                <a:effectLst/>
                <a:latin typeface="Segoe UI" panose="020B0502040204020203" pitchFamily="34" charset="0"/>
              </a:rPr>
              <a:t>November 4, 2023</a:t>
            </a:r>
          </a:p>
        </p:txBody>
      </p:sp>
      <p:sp>
        <p:nvSpPr>
          <p:cNvPr id="10" name="Text Placeholder 8">
            <a:extLst>
              <a:ext uri="{FF2B5EF4-FFF2-40B4-BE49-F238E27FC236}">
                <a16:creationId xmlns:a16="http://schemas.microsoft.com/office/drawing/2014/main" id="{ED404723-A98F-AFDB-C4DB-EE1FD1623EB5}"/>
              </a:ext>
            </a:extLst>
          </p:cNvPr>
          <p:cNvSpPr txBox="1">
            <a:spLocks/>
          </p:cNvSpPr>
          <p:nvPr/>
        </p:nvSpPr>
        <p:spPr>
          <a:xfrm>
            <a:off x="3321878" y="1576853"/>
            <a:ext cx="4483652" cy="3428051"/>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2000" b="0" i="0" u="sng">
                <a:solidFill>
                  <a:srgbClr val="0078D4"/>
                </a:solidFill>
                <a:effectLst/>
                <a:latin typeface="Segoe UI" panose="020B0502040204020203" pitchFamily="34" charset="0"/>
                <a:hlinkClick r:id="rId5"/>
              </a:rPr>
              <a:t>European Collaboration Summit</a:t>
            </a:r>
            <a:endParaRPr lang="en-US" sz="2000" b="0" i="0" u="sng">
              <a:solidFill>
                <a:srgbClr val="0078D4"/>
              </a:solidFill>
              <a:effectLst/>
              <a:latin typeface="Segoe UI" panose="020B0502040204020203" pitchFamily="34" charset="0"/>
            </a:endParaRPr>
          </a:p>
          <a:p>
            <a:pPr marL="0" indent="0" algn="l">
              <a:buNone/>
            </a:pPr>
            <a:r>
              <a:rPr lang="en-US" sz="2000" b="0" i="0" u="sng">
                <a:solidFill>
                  <a:srgbClr val="0078D4"/>
                </a:solidFill>
                <a:effectLst/>
                <a:latin typeface="Segoe UI" panose="020B0502040204020203" pitchFamily="34" charset="0"/>
                <a:hlinkClick r:id="rId6"/>
              </a:rPr>
              <a:t>Thrive Conference</a:t>
            </a:r>
            <a:endParaRPr lang="en-US" sz="2000" b="0" i="0">
              <a:solidFill>
                <a:srgbClr val="262626"/>
              </a:solidFill>
              <a:effectLst/>
              <a:latin typeface="Segoe UI" panose="020B0502040204020203" pitchFamily="34" charset="0"/>
            </a:endParaRPr>
          </a:p>
          <a:p>
            <a:pPr marL="0" indent="0" algn="l">
              <a:buNone/>
            </a:pPr>
            <a:r>
              <a:rPr lang="en-US" sz="2000" b="0" i="0" u="sng">
                <a:solidFill>
                  <a:srgbClr val="0078D4"/>
                </a:solidFill>
                <a:effectLst/>
                <a:latin typeface="Segoe UI" panose="020B0502040204020203" pitchFamily="34" charset="0"/>
                <a:hlinkClick r:id="rId7"/>
              </a:rPr>
              <a:t>365EDU Con</a:t>
            </a:r>
            <a:endParaRPr lang="en-US" sz="2000" b="0" i="0">
              <a:solidFill>
                <a:srgbClr val="262626"/>
              </a:solidFill>
              <a:effectLst/>
              <a:latin typeface="Segoe UI" panose="020B0502040204020203" pitchFamily="34" charset="0"/>
            </a:endParaRPr>
          </a:p>
          <a:p>
            <a:pPr marL="0" indent="0" algn="l">
              <a:buNone/>
            </a:pPr>
            <a:r>
              <a:rPr lang="en-US" sz="2000" b="0" i="0" u="sng">
                <a:solidFill>
                  <a:srgbClr val="0078D4"/>
                </a:solidFill>
                <a:effectLst/>
                <a:latin typeface="Segoe UI" panose="020B0502040204020203" pitchFamily="34" charset="0"/>
                <a:hlinkClick r:id="rId8"/>
              </a:rPr>
              <a:t>European Power Platform Conference</a:t>
            </a:r>
            <a:endParaRPr lang="en-US" sz="2000" b="0" i="0">
              <a:solidFill>
                <a:srgbClr val="262626"/>
              </a:solidFill>
              <a:effectLst/>
              <a:latin typeface="Segoe UI" panose="020B0502040204020203" pitchFamily="34" charset="0"/>
            </a:endParaRPr>
          </a:p>
          <a:p>
            <a:pPr marL="0" indent="0" algn="l">
              <a:buNone/>
            </a:pPr>
            <a:r>
              <a:rPr lang="en-US" sz="2000" b="0" i="0" u="sng">
                <a:solidFill>
                  <a:srgbClr val="0078D4"/>
                </a:solidFill>
                <a:effectLst/>
                <a:latin typeface="Segoe UI" panose="020B0502040204020203" pitchFamily="34" charset="0"/>
                <a:hlinkClick r:id="rId9"/>
              </a:rPr>
              <a:t>Commsverse</a:t>
            </a:r>
            <a:endParaRPr lang="en-US" sz="2000" b="0" i="0" u="sng">
              <a:solidFill>
                <a:srgbClr val="0078D4"/>
              </a:solidFill>
              <a:effectLst/>
              <a:latin typeface="Segoe UI" panose="020B0502040204020203" pitchFamily="34" charset="0"/>
            </a:endParaRPr>
          </a:p>
          <a:p>
            <a:pPr marL="0" indent="0" algn="l">
              <a:buNone/>
            </a:pPr>
            <a:r>
              <a:rPr lang="en-US" u="sng">
                <a:solidFill>
                  <a:srgbClr val="0078D4"/>
                </a:solidFill>
                <a:latin typeface="Segoe UI" panose="020B0502040204020203" pitchFamily="34" charset="0"/>
                <a:hlinkClick r:id="rId10"/>
              </a:rPr>
              <a:t>Microsoft Power Platform Conference</a:t>
            </a:r>
            <a:endParaRPr lang="en-US" sz="2000" b="0" i="0">
              <a:solidFill>
                <a:srgbClr val="262626"/>
              </a:solidFill>
              <a:effectLst/>
              <a:latin typeface="Segoe UI" panose="020B0502040204020203" pitchFamily="34" charset="0"/>
            </a:endParaRPr>
          </a:p>
          <a:p>
            <a:pPr marL="0" indent="0" algn="l">
              <a:buNone/>
            </a:pPr>
            <a:r>
              <a:rPr lang="en-US" sz="2000">
                <a:solidFill>
                  <a:srgbClr val="262626"/>
                </a:solidFill>
                <a:latin typeface="Segoe UI" panose="020B0502040204020203" pitchFamily="34" charset="0"/>
                <a:hlinkClick r:id="rId11"/>
              </a:rPr>
              <a:t>South Coast Summit</a:t>
            </a:r>
            <a:endParaRPr lang="en-US" sz="2000" b="0" i="0">
              <a:solidFill>
                <a:schemeClr val="tx1"/>
              </a:solidFill>
              <a:effectLst/>
              <a:latin typeface="Segoe UI" panose="020B0502040204020203" pitchFamily="34" charset="0"/>
            </a:endParaRPr>
          </a:p>
          <a:p>
            <a:pPr marL="0" indent="0">
              <a:buNone/>
            </a:pPr>
            <a:r>
              <a:rPr lang="en-US" sz="2000" b="0" i="0" u="sng">
                <a:solidFill>
                  <a:srgbClr val="0078D4"/>
                </a:solidFill>
                <a:effectLst/>
                <a:latin typeface="Segoe UI" panose="020B0502040204020203" pitchFamily="34" charset="0"/>
                <a:hlinkClick r:id="rId12"/>
              </a:rPr>
              <a:t>M365 Community Days</a:t>
            </a:r>
            <a:endParaRPr lang="en-US"/>
          </a:p>
        </p:txBody>
      </p:sp>
      <p:sp>
        <p:nvSpPr>
          <p:cNvPr id="11" name="Text Placeholder 8">
            <a:extLst>
              <a:ext uri="{FF2B5EF4-FFF2-40B4-BE49-F238E27FC236}">
                <a16:creationId xmlns:a16="http://schemas.microsoft.com/office/drawing/2014/main" id="{7DC7F940-63BA-55D0-AC74-40B9E3E5A202}"/>
              </a:ext>
            </a:extLst>
          </p:cNvPr>
          <p:cNvSpPr txBox="1">
            <a:spLocks/>
          </p:cNvSpPr>
          <p:nvPr/>
        </p:nvSpPr>
        <p:spPr>
          <a:xfrm>
            <a:off x="7977807" y="1572279"/>
            <a:ext cx="3258038" cy="3428051"/>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None/>
            </a:pPr>
            <a:r>
              <a:rPr lang="en-US" sz="2000" b="0" i="0">
                <a:solidFill>
                  <a:srgbClr val="262626"/>
                </a:solidFill>
                <a:effectLst/>
                <a:latin typeface="Segoe UI" panose="020B0502040204020203" pitchFamily="34" charset="0"/>
              </a:rPr>
              <a:t>Dusseldorf, Germany</a:t>
            </a:r>
          </a:p>
          <a:p>
            <a:pPr marL="0" indent="0" algn="l">
              <a:buNone/>
            </a:pPr>
            <a:r>
              <a:rPr lang="en-US" sz="2000" b="0" i="0" err="1">
                <a:solidFill>
                  <a:srgbClr val="262626"/>
                </a:solidFill>
                <a:effectLst/>
                <a:latin typeface="Segoe UI" panose="020B0502040204020203" pitchFamily="34" charset="0"/>
              </a:rPr>
              <a:t>Lipica</a:t>
            </a:r>
            <a:r>
              <a:rPr lang="en-US" sz="2000" b="0" i="0">
                <a:solidFill>
                  <a:srgbClr val="262626"/>
                </a:solidFill>
                <a:effectLst/>
                <a:latin typeface="Segoe UI" panose="020B0502040204020203" pitchFamily="34" charset="0"/>
              </a:rPr>
              <a:t>, Slovenia</a:t>
            </a:r>
          </a:p>
          <a:p>
            <a:pPr marL="0" indent="0" algn="l">
              <a:buNone/>
            </a:pPr>
            <a:r>
              <a:rPr lang="en-US" sz="2000" b="0" i="0">
                <a:solidFill>
                  <a:srgbClr val="262626"/>
                </a:solidFill>
                <a:effectLst/>
                <a:latin typeface="Segoe UI" panose="020B0502040204020203" pitchFamily="34" charset="0"/>
              </a:rPr>
              <a:t>Washington, D.C.</a:t>
            </a:r>
          </a:p>
          <a:p>
            <a:pPr marL="0" indent="0" algn="l">
              <a:buNone/>
            </a:pPr>
            <a:r>
              <a:rPr lang="en-US" sz="2000" b="0" i="0">
                <a:solidFill>
                  <a:srgbClr val="262626"/>
                </a:solidFill>
                <a:effectLst/>
                <a:latin typeface="Segoe UI" panose="020B0502040204020203" pitchFamily="34" charset="0"/>
              </a:rPr>
              <a:t>Dublin, Ireland</a:t>
            </a:r>
          </a:p>
          <a:p>
            <a:pPr marL="0" indent="0" algn="l">
              <a:buNone/>
            </a:pPr>
            <a:r>
              <a:rPr lang="en-US" sz="2000" b="0" i="0">
                <a:solidFill>
                  <a:srgbClr val="262626"/>
                </a:solidFill>
                <a:effectLst/>
                <a:latin typeface="Segoe UI" panose="020B0502040204020203" pitchFamily="34" charset="0"/>
              </a:rPr>
              <a:t>Mercedes-Benz World, UK</a:t>
            </a:r>
          </a:p>
          <a:p>
            <a:pPr marL="0" indent="0" algn="l">
              <a:buNone/>
            </a:pPr>
            <a:r>
              <a:rPr lang="en-US" sz="2000">
                <a:solidFill>
                  <a:schemeClr val="tx1"/>
                </a:solidFill>
                <a:latin typeface="Segoe UI" panose="020B0502040204020203" pitchFamily="34" charset="0"/>
                <a:ea typeface="Calibri" panose="020F0502020204030204" pitchFamily="34" charset="0"/>
              </a:rPr>
              <a:t>Las Vegas, NV</a:t>
            </a:r>
          </a:p>
          <a:p>
            <a:pPr marL="0" indent="0">
              <a:buNone/>
            </a:pPr>
            <a:r>
              <a:rPr lang="en-US">
                <a:solidFill>
                  <a:schemeClr val="tx1"/>
                </a:solidFill>
                <a:latin typeface="Segoe UI" panose="020B0502040204020203" pitchFamily="34" charset="0"/>
                <a:ea typeface="Calibri" panose="020F0502020204030204" pitchFamily="34" charset="0"/>
              </a:rPr>
              <a:t>Farnborough, UK</a:t>
            </a:r>
          </a:p>
          <a:p>
            <a:pPr marL="0" indent="0">
              <a:buNone/>
            </a:pPr>
            <a:r>
              <a:rPr lang="en-US" sz="2000" b="0" i="0">
                <a:solidFill>
                  <a:srgbClr val="262626"/>
                </a:solidFill>
                <a:effectLst/>
                <a:latin typeface="Segoe UI" panose="020B0502040204020203" pitchFamily="34" charset="0"/>
              </a:rPr>
              <a:t>Hybrid/Phoenix, AZ</a:t>
            </a:r>
          </a:p>
          <a:p>
            <a:pPr marL="0" indent="0" algn="l">
              <a:buNone/>
            </a:pPr>
            <a:endParaRPr lang="en-US" sz="2000" b="0" i="0">
              <a:solidFill>
                <a:srgbClr val="262626"/>
              </a:solidFill>
              <a:effectLst/>
              <a:latin typeface="Segoe UI" panose="020B0502040204020203" pitchFamily="34" charset="0"/>
            </a:endParaRPr>
          </a:p>
        </p:txBody>
      </p:sp>
    </p:spTree>
    <p:extLst>
      <p:ext uri="{BB962C8B-B14F-4D97-AF65-F5344CB8AC3E}">
        <p14:creationId xmlns:p14="http://schemas.microsoft.com/office/powerpoint/2010/main" val="183218459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p:txBody>
          <a:bodyPr/>
          <a:lstStyle/>
          <a:p>
            <a:r>
              <a:rPr lang="en-US"/>
              <a:t>Microsoft 365 Champion Community news</a:t>
            </a:r>
          </a:p>
        </p:txBody>
      </p:sp>
      <p:sp>
        <p:nvSpPr>
          <p:cNvPr id="8" name="Text Placeholder 6">
            <a:extLst>
              <a:ext uri="{FF2B5EF4-FFF2-40B4-BE49-F238E27FC236}">
                <a16:creationId xmlns:a16="http://schemas.microsoft.com/office/drawing/2014/main" id="{193A4C49-58BC-4551-866A-7E97E1E1E5DC}"/>
              </a:ext>
            </a:extLst>
          </p:cNvPr>
          <p:cNvSpPr txBox="1">
            <a:spLocks/>
          </p:cNvSpPr>
          <p:nvPr/>
        </p:nvSpPr>
        <p:spPr>
          <a:xfrm>
            <a:off x="6039023" y="1538468"/>
            <a:ext cx="5515509" cy="469137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Top asks:</a:t>
            </a: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Complete our monthly call survey: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https://aka.ms/Microsoft365ChampionCallFeedback</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Participate in the Driving Adoption Community:</a:t>
            </a: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3"/>
              </a:rPr>
              <a:t>https://aka.ms/DrivingAdoption</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Invite colleagues to join the Champion Program: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4"/>
              </a:rPr>
              <a:t>https://aka.ms/M365Champions</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cxnSp>
        <p:nvCxnSpPr>
          <p:cNvPr id="10" name="Straight Connector 9">
            <a:extLst>
              <a:ext uri="{FF2B5EF4-FFF2-40B4-BE49-F238E27FC236}">
                <a16:creationId xmlns:a16="http://schemas.microsoft.com/office/drawing/2014/main" id="{6C52F4C4-E84A-40B9-B6C0-101D30DE8A71}"/>
              </a:ext>
            </a:extLst>
          </p:cNvPr>
          <p:cNvCxnSpPr>
            <a:cxnSpLocks/>
          </p:cNvCxnSpPr>
          <p:nvPr/>
        </p:nvCxnSpPr>
        <p:spPr>
          <a:xfrm>
            <a:off x="5767302" y="1371600"/>
            <a:ext cx="55419" cy="5029200"/>
          </a:xfrm>
          <a:prstGeom prst="line">
            <a:avLst/>
          </a:prstGeom>
          <a:ln>
            <a:solidFill>
              <a:schemeClr val="bg2">
                <a:lumMod val="1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ext Placeholder 6">
            <a:extLst>
              <a:ext uri="{FF2B5EF4-FFF2-40B4-BE49-F238E27FC236}">
                <a16:creationId xmlns:a16="http://schemas.microsoft.com/office/drawing/2014/main" id="{863128B4-242F-EF53-1711-D25A4A7D57E8}"/>
              </a:ext>
            </a:extLst>
          </p:cNvPr>
          <p:cNvSpPr txBox="1">
            <a:spLocks/>
          </p:cNvSpPr>
          <p:nvPr/>
        </p:nvSpPr>
        <p:spPr>
          <a:xfrm>
            <a:off x="588262" y="1538468"/>
            <a:ext cx="4962737" cy="3961120"/>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1A1A1A"/>
                </a:solidFill>
                <a:effectLst/>
                <a:uLnTx/>
                <a:uFillTx/>
                <a:latin typeface="Segoe UI"/>
                <a:ea typeface="+mn-ea"/>
                <a:cs typeface="Segoe UI"/>
              </a:rPr>
              <a:t>See you at our next community call!</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800" b="0" i="0" u="none" strike="noStrike" kern="1200" cap="none" spc="0" normalizeH="0" baseline="0" noProof="0">
              <a:ln>
                <a:noFill/>
              </a:ln>
              <a:solidFill>
                <a:srgbClr val="1A1A1A"/>
              </a:solidFill>
              <a:effectLst/>
              <a:uLnTx/>
              <a:uFillTx/>
              <a:latin typeface="Segoe UI"/>
              <a:ea typeface="+mn-ea"/>
              <a:cs typeface="Segoe UI"/>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1A1A1A"/>
                </a:solidFill>
                <a:effectLst/>
                <a:uLnTx/>
                <a:uFillTx/>
                <a:latin typeface="Segoe UI"/>
                <a:ea typeface="+mn-ea"/>
                <a:cs typeface="Segoe UI"/>
              </a:rPr>
              <a:t>Date: June 27, 2023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40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256259477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64EC-156E-F684-95C1-C6CE9744B310}"/>
              </a:ext>
            </a:extLst>
          </p:cNvPr>
          <p:cNvSpPr>
            <a:spLocks noGrp="1"/>
          </p:cNvSpPr>
          <p:nvPr>
            <p:ph type="title"/>
          </p:nvPr>
        </p:nvSpPr>
        <p:spPr>
          <a:xfrm>
            <a:off x="539750" y="1948253"/>
            <a:ext cx="11112500" cy="1723549"/>
          </a:xfrm>
        </p:spPr>
        <p:txBody>
          <a:bodyPr/>
          <a:lstStyle/>
          <a:p>
            <a:r>
              <a:rPr lang="en-US" sz="2800">
                <a:gradFill>
                  <a:gsLst>
                    <a:gs pos="1250">
                      <a:srgbClr val="FFFFFF"/>
                    </a:gs>
                    <a:gs pos="100000">
                      <a:srgbClr val="FFFFFF"/>
                    </a:gs>
                  </a:gsLst>
                  <a:lin ang="5400000" scaled="0"/>
                </a:gradFill>
                <a:latin typeface="+mn-lt"/>
              </a:rPr>
              <a:t>Thanks for attending! We’d love your feedback on today’s call and hear ways we can make future calls even better!</a:t>
            </a:r>
            <a:br>
              <a:rPr lang="en-US" sz="2800">
                <a:gradFill>
                  <a:gsLst>
                    <a:gs pos="1250">
                      <a:srgbClr val="FFFFFF"/>
                    </a:gs>
                    <a:gs pos="100000">
                      <a:srgbClr val="FFFFFF"/>
                    </a:gs>
                  </a:gsLst>
                  <a:lin ang="5400000" scaled="0"/>
                </a:gradFill>
                <a:latin typeface="+mn-lt"/>
              </a:rPr>
            </a:br>
            <a:br>
              <a:rPr lang="en-US" sz="2800">
                <a:solidFill>
                  <a:srgbClr val="FFFFFF"/>
                </a:solidFill>
                <a:latin typeface="+mn-lt"/>
              </a:rPr>
            </a:br>
            <a:r>
              <a:rPr lang="en-US" sz="2800">
                <a:solidFill>
                  <a:srgbClr val="FFFFFF"/>
                </a:solidFill>
                <a:latin typeface="+mn-lt"/>
                <a:ea typeface="+mn-lt"/>
                <a:cs typeface="Segoe UI"/>
                <a:hlinkClick r:id="rId2">
                  <a:extLst>
                    <a:ext uri="{A12FA001-AC4F-418D-AE19-62706E023703}">
                      <ahyp:hlinkClr xmlns:ahyp="http://schemas.microsoft.com/office/drawing/2018/hyperlinkcolor" val="tx"/>
                    </a:ext>
                  </a:extLst>
                </a:hlinkClick>
              </a:rPr>
              <a:t>https://aka.ms/Microsoft365ChampionCallFeedback</a:t>
            </a:r>
            <a:r>
              <a:rPr lang="en-US" sz="2800">
                <a:solidFill>
                  <a:srgbClr val="FFFFFF"/>
                </a:solidFill>
                <a:latin typeface="+mn-lt"/>
                <a:ea typeface="+mn-lt"/>
                <a:cs typeface="Segoe UI"/>
              </a:rPr>
              <a:t> </a:t>
            </a:r>
            <a:endParaRPr lang="en-US" sz="2800">
              <a:latin typeface="+mn-lt"/>
            </a:endParaRPr>
          </a:p>
        </p:txBody>
      </p:sp>
      <p:sp>
        <p:nvSpPr>
          <p:cNvPr id="10" name="Rectangle 9">
            <a:extLst>
              <a:ext uri="{FF2B5EF4-FFF2-40B4-BE49-F238E27FC236}">
                <a16:creationId xmlns:a16="http://schemas.microsoft.com/office/drawing/2014/main" id="{6E23DF41-F8E8-4C96-5F22-0DEB57F589F0}"/>
              </a:ext>
            </a:extLst>
          </p:cNvPr>
          <p:cNvSpPr/>
          <p:nvPr/>
        </p:nvSpPr>
        <p:spPr bwMode="auto">
          <a:xfrm>
            <a:off x="393700" y="393700"/>
            <a:ext cx="2222500" cy="7112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Box 4">
            <a:extLst>
              <a:ext uri="{FF2B5EF4-FFF2-40B4-BE49-F238E27FC236}">
                <a16:creationId xmlns:a16="http://schemas.microsoft.com/office/drawing/2014/main" id="{BCAB8F01-68EE-949C-0AD1-B9723681B280}"/>
              </a:ext>
            </a:extLst>
          </p:cNvPr>
          <p:cNvSpPr txBox="1"/>
          <p:nvPr/>
        </p:nvSpPr>
        <p:spPr>
          <a:xfrm>
            <a:off x="707264" y="371174"/>
            <a:ext cx="6366235" cy="52322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bold"/>
                <a:ea typeface="+mn-ea"/>
                <a:cs typeface="Segoe UI Semibold"/>
              </a:rPr>
              <a:t>Microsoft 365 Champion Community </a:t>
            </a:r>
            <a:endParaRPr kumimoji="0" lang="en-US" sz="2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 name="TextBox 6">
            <a:extLst>
              <a:ext uri="{FF2B5EF4-FFF2-40B4-BE49-F238E27FC236}">
                <a16:creationId xmlns:a16="http://schemas.microsoft.com/office/drawing/2014/main" id="{1EE48CD7-A089-923E-A598-1C6FBBE7E0FB}"/>
              </a:ext>
            </a:extLst>
          </p:cNvPr>
          <p:cNvSpPr txBox="1"/>
          <p:nvPr/>
        </p:nvSpPr>
        <p:spPr>
          <a:xfrm>
            <a:off x="838200" y="861690"/>
            <a:ext cx="5618804" cy="369462"/>
          </a:xfrm>
          <a:prstGeom prst="rect">
            <a:avLst/>
          </a:prstGeom>
          <a:noFill/>
        </p:spPr>
        <p:txBody>
          <a:bodyPr wrap="square" lIns="91440" tIns="45721" rIns="91440" bIns="45721" rtlCol="0" anchor="t">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a:ln>
                  <a:noFill/>
                </a:ln>
                <a:solidFill>
                  <a:srgbClr val="E6E6E6"/>
                </a:solidFill>
                <a:effectLst/>
                <a:uLnTx/>
                <a:uFillTx/>
                <a:latin typeface="Segoe UI Light"/>
                <a:ea typeface="+mn-ea"/>
                <a:cs typeface="Segoe UI Light"/>
              </a:rPr>
              <a:t>Learn more. Do more. Achieve more, together.</a:t>
            </a:r>
          </a:p>
        </p:txBody>
      </p:sp>
      <p:pic>
        <p:nvPicPr>
          <p:cNvPr id="9" name="MS logo white - EMF" descr="Microsoft logo white text version">
            <a:extLst>
              <a:ext uri="{FF2B5EF4-FFF2-40B4-BE49-F238E27FC236}">
                <a16:creationId xmlns:a16="http://schemas.microsoft.com/office/drawing/2014/main" id="{2499A494-99B9-AE36-B575-7E3096C23ED1}"/>
              </a:ext>
            </a:extLst>
          </p:cNvPr>
          <p:cNvPicPr>
            <a:picLocks noChangeAspect="1"/>
          </p:cNvPicPr>
          <p:nvPr/>
        </p:nvPicPr>
        <p:blipFill rotWithShape="1">
          <a:blip r:embed="rId3"/>
          <a:srcRect r="78155"/>
          <a:stretch/>
        </p:blipFill>
        <p:spPr bwMode="black">
          <a:xfrm>
            <a:off x="539750" y="486480"/>
            <a:ext cx="298450" cy="292608"/>
          </a:xfrm>
          <a:prstGeom prst="rect">
            <a:avLst/>
          </a:prstGeom>
        </p:spPr>
      </p:pic>
      <p:cxnSp>
        <p:nvCxnSpPr>
          <p:cNvPr id="12" name="Straight Arrow Connector 11">
            <a:extLst>
              <a:ext uri="{FF2B5EF4-FFF2-40B4-BE49-F238E27FC236}">
                <a16:creationId xmlns:a16="http://schemas.microsoft.com/office/drawing/2014/main" id="{7E5292EA-340F-9BC8-6D63-F22E34A4F874}"/>
              </a:ext>
            </a:extLst>
          </p:cNvPr>
          <p:cNvCxnSpPr/>
          <p:nvPr/>
        </p:nvCxnSpPr>
        <p:spPr>
          <a:xfrm>
            <a:off x="688975" y="5181600"/>
            <a:ext cx="10321925"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981A70D-16C0-DB04-77F8-037A709DF060}"/>
              </a:ext>
            </a:extLst>
          </p:cNvPr>
          <p:cNvSpPr txBox="1"/>
          <p:nvPr/>
        </p:nvSpPr>
        <p:spPr>
          <a:xfrm>
            <a:off x="838200" y="5435600"/>
            <a:ext cx="9918700" cy="61555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Now, </a:t>
            </a:r>
            <a:r>
              <a:rPr kumimoji="0" lang="en-US" sz="2000" b="1"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let’s meet</a:t>
            </a: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 Stay on to join our open discussion and feel free to come on video and off mute.</a:t>
            </a:r>
          </a:p>
        </p:txBody>
      </p:sp>
    </p:spTree>
    <p:extLst>
      <p:ext uri="{BB962C8B-B14F-4D97-AF65-F5344CB8AC3E}">
        <p14:creationId xmlns:p14="http://schemas.microsoft.com/office/powerpoint/2010/main" val="14407234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ometric view of cell phone with interactive motion.">
            <a:extLst>
              <a:ext uri="{FF2B5EF4-FFF2-40B4-BE49-F238E27FC236}">
                <a16:creationId xmlns:a16="http://schemas.microsoft.com/office/drawing/2014/main" id="{F9231EB6-B472-BC4E-AFE4-112756FCA546}"/>
              </a:ext>
            </a:extLst>
          </p:cNvPr>
          <p:cNvPicPr>
            <a:picLocks noChangeAspect="1"/>
          </p:cNvPicPr>
          <p:nvPr/>
        </p:nvPicPr>
        <p:blipFill>
          <a:blip r:embed="rId3"/>
          <a:stretch>
            <a:fillRect/>
          </a:stretch>
        </p:blipFill>
        <p:spPr>
          <a:xfrm>
            <a:off x="0" y="2711838"/>
            <a:ext cx="4114800" cy="4114800"/>
          </a:xfrm>
          <a:prstGeom prst="rect">
            <a:avLst/>
          </a:prstGeom>
        </p:spPr>
      </p:pic>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a:xfrm>
            <a:off x="572770" y="528638"/>
            <a:ext cx="11306469" cy="403137"/>
          </a:xfrm>
        </p:spPr>
        <p:txBody>
          <a:bodyPr/>
          <a:lstStyle/>
          <a:p>
            <a:r>
              <a:rPr lang="en-US" sz="3600">
                <a:latin typeface="Segoe UI Semibold" panose="020B0702040204020203" pitchFamily="34" charset="0"/>
                <a:cs typeface="Segoe UI Semibold" panose="020B0702040204020203" pitchFamily="34" charset="0"/>
              </a:rPr>
              <a:t>Digital Event Code of Conduct</a:t>
            </a:r>
          </a:p>
        </p:txBody>
      </p:sp>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608631" y="1296955"/>
            <a:ext cx="7100126" cy="547751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Microsoft’s mission is to </a:t>
            </a:r>
            <a:r>
              <a:rPr kumimoji="0" lang="en-US" sz="1600" b="1"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empower every person and every organization on the planet to achieve more</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This includes all Microsoft events and gatherings, including on digital platforms, where we seek to create a respectful, friendly, fun and inclusive experience for all participants.​</a:t>
            </a:r>
            <a:b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b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228600" marR="0" lvl="0" indent="-228600" algn="l" defTabSz="932742" rtl="0" eaLnBrk="1" fontAlgn="auto" latinLnBrk="0" hangingPunct="1">
              <a:lnSpc>
                <a:spcPct val="100000"/>
              </a:lnSpc>
              <a:spcBef>
                <a:spcPct val="20000"/>
              </a:spcBef>
              <a:spcAft>
                <a:spcPts val="0"/>
              </a:spcAft>
              <a:buClrTx/>
              <a:buSzPct val="90000"/>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b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b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228600" marR="0" lvl="0" indent="-228600" algn="l" defTabSz="932742" rtl="0" eaLnBrk="1" fontAlgn="auto" latinLnBrk="0" hangingPunct="1">
              <a:lnSpc>
                <a:spcPct val="100000"/>
              </a:lnSpc>
              <a:spcBef>
                <a:spcPct val="20000"/>
              </a:spcBef>
              <a:spcAft>
                <a:spcPts val="0"/>
              </a:spcAft>
              <a:buClrTx/>
              <a:buSzPct val="90000"/>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encourage everyone to assist in creating a welcoming and safe environment.</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For more info, click </a:t>
            </a:r>
            <a:r>
              <a:rPr kumimoji="0" lang="en-US" sz="105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hlinkClick r:id="rId4"/>
              </a:rPr>
              <a:t>here</a:t>
            </a:r>
            <a:r>
              <a:rPr kumimoji="0" lang="en-US" sz="105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t>
            </a: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FFE39-9F49-CA45-AB77-955AEC2E8742}"/>
              </a:ext>
            </a:extLst>
          </p:cNvPr>
          <p:cNvSpPr>
            <a:spLocks noGrp="1"/>
          </p:cNvSpPr>
          <p:nvPr>
            <p:ph type="title"/>
          </p:nvPr>
        </p:nvSpPr>
        <p:spPr>
          <a:xfrm>
            <a:off x="5580452" y="516181"/>
            <a:ext cx="5212080" cy="430887"/>
          </a:xfrm>
        </p:spPr>
        <p:txBody>
          <a:bodyPr>
            <a:noAutofit/>
          </a:bodyPr>
          <a:lstStyle/>
          <a:p>
            <a:r>
              <a:rPr lang="en-US" sz="3600">
                <a:solidFill>
                  <a:srgbClr val="1A1A1A"/>
                </a:solidFill>
                <a:latin typeface="Segoe UI Semibold" panose="020B0702040204020203" pitchFamily="34" charset="0"/>
                <a:cs typeface="Segoe UI Semibold" panose="020B0702040204020203" pitchFamily="34" charset="0"/>
              </a:rPr>
              <a:t>Agenda</a:t>
            </a:r>
          </a:p>
        </p:txBody>
      </p:sp>
      <p:sp>
        <p:nvSpPr>
          <p:cNvPr id="4" name="Text Placeholder 3">
            <a:extLst>
              <a:ext uri="{FF2B5EF4-FFF2-40B4-BE49-F238E27FC236}">
                <a16:creationId xmlns:a16="http://schemas.microsoft.com/office/drawing/2014/main" id="{C92F00AA-CA86-AD4C-8F6C-E492BF085A71}"/>
              </a:ext>
            </a:extLst>
          </p:cNvPr>
          <p:cNvSpPr>
            <a:spLocks noGrp="1"/>
          </p:cNvSpPr>
          <p:nvPr>
            <p:ph type="body" sz="quarter" idx="12"/>
          </p:nvPr>
        </p:nvSpPr>
        <p:spPr>
          <a:xfrm>
            <a:off x="5628640" y="1439070"/>
            <a:ext cx="6034442" cy="1785104"/>
          </a:xfrm>
        </p:spPr>
        <p:txBody>
          <a:bodyPr vert="horz" wrap="square" lIns="91440" tIns="45720" rIns="91440" bIns="45720" rtlCol="0" anchor="t">
            <a:spAutoFit/>
          </a:bodyPr>
          <a:lstStyle/>
          <a:p>
            <a:pPr marL="914400" indent="-914400">
              <a:lnSpc>
                <a:spcPct val="100000"/>
              </a:lnSpc>
              <a:spcBef>
                <a:spcPts val="1200"/>
              </a:spcBef>
            </a:pPr>
            <a:r>
              <a:rPr lang="en-US" sz="1400">
                <a:solidFill>
                  <a:srgbClr val="1A1A1A"/>
                </a:solidFill>
                <a:latin typeface="Segoe UI Semibold"/>
                <a:cs typeface="Segoe UI Semibold"/>
              </a:rPr>
              <a:t>Mic</a:t>
            </a:r>
            <a:r>
              <a:rPr lang="en-US" sz="1400">
                <a:solidFill>
                  <a:schemeClr val="tx1"/>
                </a:solidFill>
                <a:latin typeface="Segoe UI Semibold"/>
                <a:cs typeface="Segoe UI Semibold"/>
              </a:rPr>
              <a:t>rosoft 365 updates | </a:t>
            </a:r>
            <a:r>
              <a:rPr lang="en-US" sz="1400">
                <a:solidFill>
                  <a:schemeClr val="tx1"/>
                </a:solidFill>
                <a:latin typeface="Segoe UI" panose="020B0502040204020203" pitchFamily="34" charset="0"/>
                <a:cs typeface="Segoe UI" panose="020B0502040204020203" pitchFamily="34" charset="0"/>
              </a:rPr>
              <a:t>Top new features releases across Microsoft 365</a:t>
            </a:r>
          </a:p>
          <a:p>
            <a:pPr>
              <a:lnSpc>
                <a:spcPct val="100000"/>
              </a:lnSpc>
              <a:spcBef>
                <a:spcPts val="1200"/>
              </a:spcBef>
            </a:pPr>
            <a:r>
              <a:rPr lang="en-US" sz="1400">
                <a:solidFill>
                  <a:schemeClr val="tx1"/>
                </a:solidFill>
                <a:latin typeface="Segoe UI Semibold"/>
                <a:cs typeface="Segoe UI Semibold"/>
              </a:rPr>
              <a:t>Adoption Score: Group Level Aggregates | </a:t>
            </a:r>
            <a:r>
              <a:rPr lang="en-US" sz="1400">
                <a:solidFill>
                  <a:schemeClr val="tx1"/>
                </a:solidFill>
                <a:latin typeface="Segoe UI" panose="020B0502040204020203" pitchFamily="34" charset="0"/>
                <a:cs typeface="Segoe UI" panose="020B0502040204020203" pitchFamily="34" charset="0"/>
              </a:rPr>
              <a:t>Mohammad Akram</a:t>
            </a:r>
            <a:endParaRPr lang="en-US">
              <a:solidFill>
                <a:schemeClr val="tx1"/>
              </a:solidFill>
              <a:ea typeface="Calibri"/>
            </a:endParaRPr>
          </a:p>
          <a:p>
            <a:pPr marL="914400" indent="-914400">
              <a:lnSpc>
                <a:spcPct val="100000"/>
              </a:lnSpc>
              <a:spcBef>
                <a:spcPts val="1200"/>
              </a:spcBef>
            </a:pPr>
            <a:r>
              <a:rPr lang="en-US" sz="1400">
                <a:solidFill>
                  <a:srgbClr val="1A1A1A"/>
                </a:solidFill>
                <a:latin typeface="Segoe UI Semibold"/>
                <a:cs typeface="Segoe UI Semibold"/>
              </a:rPr>
              <a:t>Community Spotlight | </a:t>
            </a:r>
            <a:r>
              <a:rPr lang="en-US" sz="1400">
                <a:solidFill>
                  <a:srgbClr val="1A1A1A"/>
                </a:solidFill>
                <a:latin typeface="Segoe UI" panose="020B0502040204020203" pitchFamily="34" charset="0"/>
                <a:cs typeface="Segoe UI" panose="020B0502040204020203" pitchFamily="34" charset="0"/>
              </a:rPr>
              <a:t>Kathy Pepe, Program Manager at Dell</a:t>
            </a:r>
            <a:endParaRPr lang="en-US" sz="1400">
              <a:solidFill>
                <a:srgbClr val="1A1A1A"/>
              </a:solidFill>
              <a:latin typeface="Segoe UI Semibold"/>
              <a:cs typeface="Segoe UI Semibold"/>
            </a:endParaRPr>
          </a:p>
          <a:p>
            <a:pPr marL="914400" indent="-914400">
              <a:lnSpc>
                <a:spcPct val="100000"/>
              </a:lnSpc>
              <a:spcBef>
                <a:spcPts val="1200"/>
              </a:spcBef>
            </a:pPr>
            <a:r>
              <a:rPr lang="en-US" sz="1400">
                <a:solidFill>
                  <a:srgbClr val="1A1A1A"/>
                </a:solidFill>
                <a:latin typeface="Segoe UI Semibold"/>
                <a:cs typeface="Segoe UI Semibold"/>
              </a:rPr>
              <a:t>Community events &amp; updates</a:t>
            </a:r>
          </a:p>
          <a:p>
            <a:pPr marL="914400" indent="-914400">
              <a:lnSpc>
                <a:spcPct val="100000"/>
              </a:lnSpc>
              <a:spcBef>
                <a:spcPts val="1200"/>
              </a:spcBef>
            </a:pPr>
            <a:r>
              <a:rPr lang="en-US" sz="1400">
                <a:solidFill>
                  <a:srgbClr val="1A1A1A"/>
                </a:solidFill>
                <a:latin typeface="Segoe UI Semibold"/>
                <a:cs typeface="Segoe UI Semibold"/>
              </a:rPr>
              <a:t>Open discussion forum</a:t>
            </a:r>
          </a:p>
        </p:txBody>
      </p:sp>
      <p:sp>
        <p:nvSpPr>
          <p:cNvPr id="7" name="TextBox 6">
            <a:extLst>
              <a:ext uri="{FF2B5EF4-FFF2-40B4-BE49-F238E27FC236}">
                <a16:creationId xmlns:a16="http://schemas.microsoft.com/office/drawing/2014/main" id="{2564722C-1FE5-054C-D0CA-43ADBD1EA7F8}"/>
              </a:ext>
            </a:extLst>
          </p:cNvPr>
          <p:cNvSpPr txBox="1"/>
          <p:nvPr/>
        </p:nvSpPr>
        <p:spPr>
          <a:xfrm>
            <a:off x="5628640" y="5965498"/>
            <a:ext cx="4415245" cy="523220"/>
          </a:xfrm>
          <a:prstGeom prst="rect">
            <a:avLst/>
          </a:prstGeom>
          <a:noFill/>
        </p:spPr>
        <p:txBody>
          <a:bodyPr wrap="square" lIns="91440" tIns="45720" rIns="91440" bIns="45720"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Find resources from previous calls here:</a:t>
            </a:r>
          </a:p>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2"/>
              </a:rPr>
              <a:t>https://aka.ms/M365ChampionResources</a:t>
            </a:r>
            <a:endPar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11" name="Picture 10" descr="A person writing on a whiteboard&#10;&#10;Description automatically generated with low confidence">
            <a:extLst>
              <a:ext uri="{FF2B5EF4-FFF2-40B4-BE49-F238E27FC236}">
                <a16:creationId xmlns:a16="http://schemas.microsoft.com/office/drawing/2014/main" id="{70155FED-4B6C-9B51-E65E-654329C5E8CC}"/>
              </a:ext>
            </a:extLst>
          </p:cNvPr>
          <p:cNvPicPr>
            <a:picLocks noChangeAspect="1"/>
          </p:cNvPicPr>
          <p:nvPr/>
        </p:nvPicPr>
        <p:blipFill rotWithShape="1">
          <a:blip r:embed="rId3"/>
          <a:srcRect r="11856"/>
          <a:stretch/>
        </p:blipFill>
        <p:spPr>
          <a:xfrm>
            <a:off x="-4093028" y="0"/>
            <a:ext cx="9074331" cy="6858000"/>
          </a:xfrm>
          <a:prstGeom prst="rect">
            <a:avLst/>
          </a:prstGeom>
        </p:spPr>
      </p:pic>
    </p:spTree>
    <p:extLst>
      <p:ext uri="{BB962C8B-B14F-4D97-AF65-F5344CB8AC3E}">
        <p14:creationId xmlns:p14="http://schemas.microsoft.com/office/powerpoint/2010/main" val="414481586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90752" y="1406090"/>
            <a:ext cx="4254059" cy="58896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333333"/>
                </a:solidFill>
                <a:effectLst/>
                <a:uLnTx/>
                <a:uFillTx/>
                <a:latin typeface="Segoe UI Semibold" panose="020B0702040204020203" pitchFamily="34" charset="0"/>
                <a:ea typeface="+mj-ea"/>
                <a:cs typeface="Segoe UI Semibold" panose="020B0702040204020203" pitchFamily="34" charset="0"/>
              </a:rPr>
              <a:t>Mondays at Microsoft: with Karuana and Heather</a:t>
            </a:r>
            <a:endParaRPr kumimoji="0" lang="en-US" sz="2000" b="0" i="0" u="none" strike="noStrike" kern="1200" cap="none" spc="0" normalizeH="0" baseline="0" noProof="0">
              <a:ln>
                <a:noFill/>
              </a:ln>
              <a:solidFill>
                <a:srgbClr val="1A1A1A"/>
              </a:solidFill>
              <a:effectLst/>
              <a:uLnTx/>
              <a:uFillTx/>
              <a:latin typeface="Segoe UI Semibold" panose="020B0702040204020203" pitchFamily="34" charset="0"/>
              <a:ea typeface="+mj-ea"/>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Community</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90752" y="2257890"/>
            <a:ext cx="4247433" cy="3729671"/>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Our Mondays at Microsoft show premiered on May 15! Karuana and Heather announced the new </a:t>
            </a:r>
            <a:r>
              <a:rPr lang="en-US">
                <a:hlinkClick r:id="rId3"/>
              </a:rPr>
              <a:t>Microsoft Community on LinkedIn</a:t>
            </a:r>
            <a:r>
              <a:rPr lang="en-US"/>
              <a:t> and This bi-weekly show will aggregate new product announcements and upcoming community events to drive technical skilling and engagement!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a:lnSpc>
                <a:spcPct val="100000"/>
              </a:lnSpc>
              <a:spcBef>
                <a:spcPts val="0"/>
              </a:spcBef>
              <a:defRPr/>
            </a:pPr>
            <a:r>
              <a:rPr lang="en-US"/>
              <a:t>Missed the call? Click </a:t>
            </a:r>
            <a:r>
              <a:rPr lang="en-US">
                <a:hlinkClick r:id="rId4"/>
              </a:rPr>
              <a:t>here</a:t>
            </a:r>
            <a:r>
              <a:rPr lang="en-US"/>
              <a:t> for Mondays at Microsoft show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a:lnSpc>
                <a:spcPct val="100000"/>
              </a:lnSpc>
              <a:spcBef>
                <a:spcPts val="0"/>
              </a:spcBef>
              <a:defRPr/>
            </a:pPr>
            <a:r>
              <a:rPr lang="en-US">
                <a:hlinkClick r:id="rId3"/>
              </a:rPr>
              <a:t>Click here</a:t>
            </a:r>
            <a:r>
              <a:rPr lang="en-US"/>
              <a:t> to join the new Microsoft Community on LinkedIn so you can get ready for our next call </a:t>
            </a:r>
            <a:r>
              <a:rPr lang="en-US">
                <a:latin typeface="+mn-lt"/>
              </a:rPr>
              <a:t>on </a:t>
            </a:r>
            <a:r>
              <a:rPr lang="en-US" b="0" i="0">
                <a:effectLst/>
                <a:latin typeface="+mn-lt"/>
              </a:rPr>
              <a:t>June 5, which will include highlights from Microsoft Build.</a:t>
            </a:r>
            <a:endParaRPr lang="en-US">
              <a:latin typeface="-apple-system"/>
            </a:endParaRPr>
          </a:p>
        </p:txBody>
      </p:sp>
      <p:pic>
        <p:nvPicPr>
          <p:cNvPr id="6" name="Picture 5" descr="A picture containing text, human face, screenshot, person&#10;&#10;Description automatically generated">
            <a:extLst>
              <a:ext uri="{FF2B5EF4-FFF2-40B4-BE49-F238E27FC236}">
                <a16:creationId xmlns:a16="http://schemas.microsoft.com/office/drawing/2014/main" id="{926DF1F5-9AD2-EB05-652A-DAB4567732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4026" y="1406091"/>
            <a:ext cx="7277973" cy="4093860"/>
          </a:xfrm>
          <a:prstGeom prst="rect">
            <a:avLst/>
          </a:prstGeom>
        </p:spPr>
      </p:pic>
    </p:spTree>
    <p:extLst>
      <p:ext uri="{BB962C8B-B14F-4D97-AF65-F5344CB8AC3E}">
        <p14:creationId xmlns:p14="http://schemas.microsoft.com/office/powerpoint/2010/main" val="3048871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6" name="Title 45"/>
          <p:cNvSpPr>
            <a:spLocks noGrp="1"/>
          </p:cNvSpPr>
          <p:nvPr>
            <p:ph type="title"/>
          </p:nvPr>
        </p:nvSpPr>
        <p:spPr/>
        <p:txBody>
          <a:bodyPr/>
          <a:lstStyle/>
          <a:p>
            <a:r>
              <a:rPr lang="en-US"/>
              <a:t>Microsoft 365 updates</a:t>
            </a:r>
          </a:p>
        </p:txBody>
      </p:sp>
      <p:sp>
        <p:nvSpPr>
          <p:cNvPr id="2" name="TextBox 1">
            <a:extLst>
              <a:ext uri="{FF2B5EF4-FFF2-40B4-BE49-F238E27FC236}">
                <a16:creationId xmlns:a16="http://schemas.microsoft.com/office/drawing/2014/main" id="{E3C13E37-8BBE-20BF-B37D-EA2BC2CB2EE3}"/>
              </a:ext>
            </a:extLst>
          </p:cNvPr>
          <p:cNvSpPr txBox="1"/>
          <p:nvPr/>
        </p:nvSpPr>
        <p:spPr>
          <a:xfrm>
            <a:off x="584200" y="3808511"/>
            <a:ext cx="5600700" cy="3077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Top new feature releases across Microsoft 365</a:t>
            </a:r>
          </a:p>
        </p:txBody>
      </p:sp>
    </p:spTree>
    <p:extLst>
      <p:ext uri="{BB962C8B-B14F-4D97-AF65-F5344CB8AC3E}">
        <p14:creationId xmlns:p14="http://schemas.microsoft.com/office/powerpoint/2010/main" val="5240775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84009" y="1111607"/>
            <a:ext cx="4254059" cy="58896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b="1" i="0">
                <a:solidFill>
                  <a:srgbClr val="333333"/>
                </a:solidFill>
                <a:effectLst/>
                <a:latin typeface="Segoe UI Semibold" panose="020B0702040204020203" pitchFamily="34" charset="0"/>
                <a:cs typeface="Segoe UI Semibold" panose="020B0702040204020203" pitchFamily="34" charset="0"/>
              </a:rPr>
              <a:t>Teams Emergency Operations Center v2 release </a:t>
            </a:r>
            <a:endParaRPr kumimoji="0" lang="en-US" sz="2000" b="0" i="0" u="none" strike="noStrike" kern="1200" cap="none" spc="0" normalizeH="0" baseline="0" noProof="0">
              <a:ln>
                <a:noFill/>
              </a:ln>
              <a:solidFill>
                <a:srgbClr val="1A1A1A"/>
              </a:solidFill>
              <a:effectLst/>
              <a:uLnTx/>
              <a:uFillTx/>
              <a:latin typeface="Segoe UI Semibold" panose="020B0702040204020203"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Teams</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84009" y="1911423"/>
            <a:ext cx="4247433" cy="4334674"/>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r>
              <a:rPr lang="en-US">
                <a:solidFill>
                  <a:srgbClr val="262626"/>
                </a:solidFill>
                <a:effectLst/>
                <a:latin typeface="Segoe UI" panose="020B0502040204020203" pitchFamily="34" charset="0"/>
                <a:ea typeface="Aptos" panose="020B0004020202020204" pitchFamily="34" charset="0"/>
              </a:rPr>
              <a:t>This </a:t>
            </a:r>
            <a:r>
              <a:rPr lang="en-US">
                <a:solidFill>
                  <a:srgbClr val="262626"/>
                </a:solidFill>
                <a:effectLst/>
                <a:latin typeface="Segoe UI" panose="020B0502040204020203" pitchFamily="34" charset="0"/>
                <a:ea typeface="Aptos" panose="020B0004020202020204" pitchFamily="34" charset="0"/>
                <a:hlinkClick r:id="rId3"/>
              </a:rPr>
              <a:t>solution template</a:t>
            </a:r>
            <a:r>
              <a:rPr lang="en-US">
                <a:solidFill>
                  <a:srgbClr val="262626"/>
                </a:solidFill>
                <a:effectLst/>
                <a:latin typeface="Segoe UI" panose="020B0502040204020203" pitchFamily="34" charset="0"/>
                <a:ea typeface="Aptos" panose="020B0004020202020204" pitchFamily="34" charset="0"/>
              </a:rPr>
              <a:t> leverages the power of the Microsoft 365 platform to centralize incident response, information sharing, and field communications using powerful services like Microsoft Lists, SharePoint, and more. Our latest updated includes the following features and enhancements to the solution</a:t>
            </a:r>
          </a:p>
          <a:p>
            <a:pPr marL="0" marR="0" indent="0">
              <a:spcBef>
                <a:spcPts val="0"/>
              </a:spcBef>
              <a:spcAft>
                <a:spcPts val="0"/>
              </a:spcAft>
              <a:buNone/>
            </a:pPr>
            <a:endParaRPr lang="en-US">
              <a:solidFill>
                <a:srgbClr val="262626"/>
              </a:solidFill>
              <a:ea typeface="Aptos" panose="020B0004020202020204" pitchFamily="34" charset="0"/>
            </a:endParaRPr>
          </a:p>
          <a:p>
            <a:pPr marL="0" marR="0" indent="0">
              <a:spcBef>
                <a:spcPts val="0"/>
              </a:spcBef>
              <a:spcAft>
                <a:spcPts val="0"/>
              </a:spcAft>
              <a:buNone/>
            </a:pPr>
            <a:r>
              <a:rPr lang="en-US">
                <a:solidFill>
                  <a:srgbClr val="262626"/>
                </a:solidFill>
                <a:latin typeface="+mn-lt"/>
                <a:ea typeface="Aptos" panose="020B0004020202020204" pitchFamily="34" charset="0"/>
              </a:rPr>
              <a:t>TEOC v2</a:t>
            </a:r>
            <a:r>
              <a:rPr lang="en-US">
                <a:solidFill>
                  <a:srgbClr val="262626"/>
                </a:solidFill>
                <a:effectLst/>
                <a:latin typeface="+mn-lt"/>
                <a:ea typeface="Aptos" panose="020B0004020202020204" pitchFamily="34" charset="0"/>
              </a:rPr>
              <a:t> updates include: </a:t>
            </a:r>
          </a:p>
          <a:p>
            <a:pPr>
              <a:spcBef>
                <a:spcPts val="0"/>
              </a:spcBef>
            </a:pPr>
            <a:r>
              <a:rPr lang="en-US">
                <a:solidFill>
                  <a:srgbClr val="262626"/>
                </a:solidFill>
                <a:latin typeface="+mn-lt"/>
                <a:ea typeface="Aptos" panose="020B0004020202020204" pitchFamily="34" charset="0"/>
              </a:rPr>
              <a:t>Microsoft 365 Government cloud support</a:t>
            </a:r>
          </a:p>
          <a:p>
            <a:pPr>
              <a:spcBef>
                <a:spcPts val="0"/>
              </a:spcBef>
            </a:pPr>
            <a:r>
              <a:rPr lang="en-US">
                <a:solidFill>
                  <a:srgbClr val="262626"/>
                </a:solidFill>
                <a:latin typeface="+mn-lt"/>
                <a:ea typeface="Aptos" panose="020B0004020202020204" pitchFamily="34" charset="0"/>
              </a:rPr>
              <a:t>Active dashboard fore each incident</a:t>
            </a:r>
          </a:p>
          <a:p>
            <a:pPr>
              <a:spcBef>
                <a:spcPts val="0"/>
              </a:spcBef>
            </a:pPr>
            <a:r>
              <a:rPr lang="en-US">
                <a:solidFill>
                  <a:srgbClr val="262626"/>
                </a:solidFill>
                <a:latin typeface="+mn-lt"/>
                <a:ea typeface="Aptos" panose="020B0004020202020204" pitchFamily="34" charset="0"/>
              </a:rPr>
              <a:t>Expanded assets during deployment</a:t>
            </a:r>
          </a:p>
          <a:p>
            <a:pPr>
              <a:spcBef>
                <a:spcPts val="0"/>
              </a:spcBef>
            </a:pPr>
            <a:r>
              <a:rPr lang="en-US">
                <a:solidFill>
                  <a:srgbClr val="262626"/>
                </a:solidFill>
                <a:latin typeface="+mn-lt"/>
                <a:ea typeface="Aptos" panose="020B0004020202020204" pitchFamily="34" charset="0"/>
              </a:rPr>
              <a:t>Dashboard role-based access</a:t>
            </a:r>
          </a:p>
          <a:p>
            <a:pPr>
              <a:spcBef>
                <a:spcPts val="0"/>
              </a:spcBef>
            </a:pPr>
            <a:r>
              <a:rPr lang="en-US">
                <a:solidFill>
                  <a:srgbClr val="262626"/>
                </a:solidFill>
                <a:latin typeface="+mn-lt"/>
                <a:ea typeface="Aptos" panose="020B0004020202020204" pitchFamily="34" charset="0"/>
              </a:rPr>
              <a:t>Lead assignment for roles</a:t>
            </a:r>
          </a:p>
          <a:p>
            <a:pPr>
              <a:spcBef>
                <a:spcPts val="0"/>
              </a:spcBef>
            </a:pPr>
            <a:r>
              <a:rPr lang="en-US">
                <a:solidFill>
                  <a:srgbClr val="262626"/>
                </a:solidFill>
                <a:latin typeface="+mn-lt"/>
                <a:ea typeface="Aptos" panose="020B0004020202020204" pitchFamily="34" charset="0"/>
              </a:rPr>
              <a:t>Core component updates</a:t>
            </a:r>
          </a:p>
          <a:p>
            <a:pPr>
              <a:spcBef>
                <a:spcPts val="0"/>
              </a:spcBef>
            </a:pPr>
            <a:endParaRPr lang="en-US">
              <a:solidFill>
                <a:srgbClr val="262626"/>
              </a:solidFill>
              <a:latin typeface="+mn-lt"/>
              <a:ea typeface="Aptos" panose="020B0004020202020204" pitchFamily="34" charset="0"/>
            </a:endParaRPr>
          </a:p>
          <a:p>
            <a:pPr marL="0" indent="0">
              <a:spcBef>
                <a:spcPts val="0"/>
              </a:spcBef>
              <a:buNone/>
            </a:pPr>
            <a:r>
              <a:rPr lang="en-US">
                <a:solidFill>
                  <a:srgbClr val="262626"/>
                </a:solidFill>
                <a:latin typeface="+mn-lt"/>
                <a:ea typeface="Aptos" panose="020B0004020202020204" pitchFamily="34" charset="0"/>
              </a:rPr>
              <a:t>Interested in using TEOC for your organization? Sign up here to schedule an overview and demo at </a:t>
            </a:r>
            <a:r>
              <a:rPr lang="en-US">
                <a:solidFill>
                  <a:srgbClr val="262626"/>
                </a:solidFill>
                <a:latin typeface="+mn-lt"/>
                <a:ea typeface="Aptos" panose="020B0004020202020204" pitchFamily="34" charset="0"/>
                <a:hlinkClick r:id="rId4"/>
              </a:rPr>
              <a:t>https://aka.ms/TEOCGetStarted</a:t>
            </a:r>
            <a:r>
              <a:rPr lang="en-US">
                <a:solidFill>
                  <a:srgbClr val="262626"/>
                </a:solidFill>
                <a:latin typeface="+mn-lt"/>
                <a:ea typeface="Aptos" panose="020B0004020202020204" pitchFamily="34" charset="0"/>
              </a:rPr>
              <a:t>.</a:t>
            </a:r>
          </a:p>
          <a:p>
            <a:pPr marL="0" marR="0" indent="0">
              <a:spcBef>
                <a:spcPts val="0"/>
              </a:spcBef>
              <a:spcAft>
                <a:spcPts val="0"/>
              </a:spcAft>
              <a:buNone/>
            </a:pPr>
            <a:endParaRPr lang="en-US">
              <a:effectLst/>
              <a:latin typeface="Calibri" panose="020F0502020204030204" pitchFamily="34" charset="0"/>
              <a:ea typeface="Aptos" panose="020B0004020202020204" pitchFamily="34" charset="0"/>
            </a:endParaRPr>
          </a:p>
        </p:txBody>
      </p:sp>
      <p:pic>
        <p:nvPicPr>
          <p:cNvPr id="6" name="Picture 5" descr="A screenshot of a computer&#10;&#10;Description automatically generated">
            <a:extLst>
              <a:ext uri="{FF2B5EF4-FFF2-40B4-BE49-F238E27FC236}">
                <a16:creationId xmlns:a16="http://schemas.microsoft.com/office/drawing/2014/main" id="{E6034AB2-158D-F5F4-FCC8-CC445C3346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6435" y="1406090"/>
            <a:ext cx="6979012" cy="4334675"/>
          </a:xfrm>
          <a:prstGeom prst="rect">
            <a:avLst/>
          </a:prstGeom>
        </p:spPr>
      </p:pic>
    </p:spTree>
    <p:extLst>
      <p:ext uri="{BB962C8B-B14F-4D97-AF65-F5344CB8AC3E}">
        <p14:creationId xmlns:p14="http://schemas.microsoft.com/office/powerpoint/2010/main" val="1786602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90752" y="1406090"/>
            <a:ext cx="4254059" cy="58896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b="1" i="0">
                <a:solidFill>
                  <a:srgbClr val="333333"/>
                </a:solidFill>
                <a:effectLst/>
                <a:latin typeface="Segoe UI Semibold" panose="020B0702040204020203" pitchFamily="34" charset="0"/>
                <a:cs typeface="Segoe UI Semibold" panose="020B0702040204020203" pitchFamily="34" charset="0"/>
              </a:rPr>
              <a:t>Automatic lowering of a user’s raised hand after speaking</a:t>
            </a:r>
            <a:endParaRPr kumimoji="0" lang="en-US" sz="2000" b="0" i="0" u="none" strike="noStrike" kern="1200" cap="none" spc="0" normalizeH="0" baseline="0" noProof="0">
              <a:ln>
                <a:noFill/>
              </a:ln>
              <a:solidFill>
                <a:srgbClr val="1A1A1A"/>
              </a:solidFill>
              <a:effectLst/>
              <a:uLnTx/>
              <a:uFillTx/>
              <a:latin typeface="Segoe UI Semibold" panose="020B0702040204020203"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Teams</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84009" y="2279074"/>
            <a:ext cx="4247433" cy="3346116"/>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b="0" i="0">
                <a:solidFill>
                  <a:srgbClr val="333333"/>
                </a:solidFill>
                <a:effectLst/>
                <a:latin typeface="SegoeUI"/>
              </a:rPr>
              <a:t>If you raised your hand and then spoke in a meeting, this feature will alert you that your hand will be lowered after you have spoken. This feature allows meeting organizers the opportunity to focus on unanswered questions.</a:t>
            </a:r>
          </a:p>
          <a:p>
            <a:pPr marL="0" indent="0" algn="l">
              <a:buNone/>
            </a:pPr>
            <a:r>
              <a:rPr lang="en-US" b="0" i="0">
                <a:solidFill>
                  <a:srgbClr val="333333"/>
                </a:solidFill>
                <a:effectLst/>
                <a:latin typeface="SegoeUI"/>
              </a:rPr>
              <a:t>You will be able to choose to keep your hand raised if you wish by clicking the “Keep it raised” button. If you do not act on the notification, your hand will automatically be lowered. This should ensure smoother meeting facilitation for organizers and presenters. This release is rolling out only to Teams desktop users.</a:t>
            </a:r>
          </a:p>
        </p:txBody>
      </p:sp>
      <p:pic>
        <p:nvPicPr>
          <p:cNvPr id="6" name="Picture 5" descr="A screen shot of a phone&#10;&#10;Description automatically generated with low confidence">
            <a:extLst>
              <a:ext uri="{FF2B5EF4-FFF2-40B4-BE49-F238E27FC236}">
                <a16:creationId xmlns:a16="http://schemas.microsoft.com/office/drawing/2014/main" id="{A62B510D-7C09-3E1F-CEA1-0F99B5A1DC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4728" y="2257891"/>
            <a:ext cx="4544201" cy="1731125"/>
          </a:xfrm>
          <a:prstGeom prst="rect">
            <a:avLst/>
          </a:prstGeom>
        </p:spPr>
      </p:pic>
    </p:spTree>
    <p:extLst>
      <p:ext uri="{BB962C8B-B14F-4D97-AF65-F5344CB8AC3E}">
        <p14:creationId xmlns:p14="http://schemas.microsoft.com/office/powerpoint/2010/main" val="84700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90752" y="1406090"/>
            <a:ext cx="4254059" cy="58896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b="1" i="0">
                <a:solidFill>
                  <a:srgbClr val="333333"/>
                </a:solidFill>
                <a:effectLst/>
                <a:latin typeface="Segoe UI Semibold" panose="020B0702040204020203" pitchFamily="34" charset="0"/>
                <a:cs typeface="Segoe UI Semibold" panose="020B0702040204020203" pitchFamily="34" charset="0"/>
              </a:rPr>
              <a:t>Ultrasound howling detection</a:t>
            </a:r>
            <a:endParaRPr kumimoji="0" lang="en-US" sz="2000" b="0" i="0" u="none" strike="noStrike" kern="1200" cap="none" spc="0" normalizeH="0" baseline="0" noProof="0">
              <a:ln>
                <a:noFill/>
              </a:ln>
              <a:solidFill>
                <a:srgbClr val="1A1A1A"/>
              </a:solidFill>
              <a:effectLst/>
              <a:uLnTx/>
              <a:uFillTx/>
              <a:latin typeface="Segoe UI Semibold" panose="020B0702040204020203"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Teams</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84009" y="1964438"/>
            <a:ext cx="4247433" cy="2318030"/>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b="0" i="0">
                <a:solidFill>
                  <a:srgbClr val="333333"/>
                </a:solidFill>
                <a:effectLst/>
                <a:latin typeface="SegoeUI"/>
              </a:rPr>
              <a:t>When multiple users are in a Teams meeting in the same room using audio, a feedback loop is created, causing an echo. With this update, Teams can detect if another Teams device is nearby and already included with audio in the same meeting and notifies the users that want to join. Teams then automatically mutes the microphone and speakers of these users. You can turn the switch back on at any time if they wish.</a:t>
            </a:r>
          </a:p>
          <a:p>
            <a:pPr marL="0" indent="0" algn="l">
              <a:buNone/>
            </a:pPr>
            <a:r>
              <a:rPr lang="en-US">
                <a:solidFill>
                  <a:srgbClr val="333333"/>
                </a:solidFill>
                <a:latin typeface="SegoeUI"/>
                <a:hlinkClick r:id="rId3"/>
              </a:rPr>
              <a:t>Click here</a:t>
            </a:r>
            <a:r>
              <a:rPr lang="en-US">
                <a:solidFill>
                  <a:srgbClr val="333333"/>
                </a:solidFill>
                <a:latin typeface="SegoeUI"/>
              </a:rPr>
              <a:t> to learn more.</a:t>
            </a:r>
            <a:endParaRPr lang="en-US" b="0" i="0">
              <a:solidFill>
                <a:srgbClr val="333333"/>
              </a:solidFill>
              <a:effectLst/>
              <a:latin typeface="SegoeUI"/>
            </a:endParaRPr>
          </a:p>
        </p:txBody>
      </p:sp>
      <p:pic>
        <p:nvPicPr>
          <p:cNvPr id="5" name="Picture 4" descr="A picture containing human face, person, smile, clothing&#10;&#10;Description automatically generated">
            <a:extLst>
              <a:ext uri="{FF2B5EF4-FFF2-40B4-BE49-F238E27FC236}">
                <a16:creationId xmlns:a16="http://schemas.microsoft.com/office/drawing/2014/main" id="{1924E5B8-44B0-7906-9D51-DBFB08DDA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0009" y="1406090"/>
            <a:ext cx="6695597" cy="3824138"/>
          </a:xfrm>
          <a:prstGeom prst="rect">
            <a:avLst/>
          </a:prstGeom>
        </p:spPr>
      </p:pic>
    </p:spTree>
    <p:extLst>
      <p:ext uri="{BB962C8B-B14F-4D97-AF65-F5344CB8AC3E}">
        <p14:creationId xmlns:p14="http://schemas.microsoft.com/office/powerpoint/2010/main" val="4039505690"/>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3.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4.xml><?xml version="1.0" encoding="utf-8"?>
<a:theme xmlns:a="http://schemas.openxmlformats.org/drawingml/2006/main" name="MVP_Light">
  <a:themeElements>
    <a:clrScheme name="MVP Summit 2022">
      <a:dk1>
        <a:srgbClr val="000000"/>
      </a:dk1>
      <a:lt1>
        <a:sysClr val="window" lastClr="FFFFFF"/>
      </a:lt1>
      <a:dk2>
        <a:srgbClr val="081F2C"/>
      </a:dk2>
      <a:lt2>
        <a:srgbClr val="F4F3F5"/>
      </a:lt2>
      <a:accent1>
        <a:srgbClr val="8DC8E8"/>
      </a:accent1>
      <a:accent2>
        <a:srgbClr val="FFB900"/>
      </a:accent2>
      <a:accent3>
        <a:srgbClr val="8661C5"/>
      </a:accent3>
      <a:accent4>
        <a:srgbClr val="CC88D4"/>
      </a:accent4>
      <a:accent5>
        <a:srgbClr val="5B9BD5"/>
      </a:accent5>
      <a:accent6>
        <a:srgbClr val="2D7635"/>
      </a:accent6>
      <a:hlink>
        <a:srgbClr val="0563C1"/>
      </a:hlink>
      <a:folHlink>
        <a:srgbClr val="954F72"/>
      </a:folHlink>
    </a:clrScheme>
    <a:fontScheme name="MVP Summit 2022">
      <a:majorFont>
        <a:latin typeface="Segoe Pro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llTechnologies2021">
  <a:themeElements>
    <a:clrScheme name="Dell New VID">
      <a:dk1>
        <a:srgbClr val="444444"/>
      </a:dk1>
      <a:lt1>
        <a:srgbClr val="0076CE"/>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a:solidFill>
            <a:schemeClr val="bg2"/>
          </a:solidFill>
        </a:ln>
      </a:spPr>
      <a:bodyPr rtlCol="0" anchor="ctr"/>
      <a:lstStyle>
        <a:defPPr algn="ctr">
          <a:defRPr sz="1200" dirty="0"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ctr">
          <a:defRPr sz="1800" dirty="0" smtClean="0"/>
        </a:defPPr>
      </a:lstStyle>
    </a:txDef>
  </a:objectDefaults>
  <a:extraClrSchemeLst/>
  <a:extLst>
    <a:ext uri="{05A4C25C-085E-4340-85A3-A5531E510DB2}">
      <thm15:themeFamily xmlns:thm15="http://schemas.microsoft.com/office/thememl/2012/main" name="DellTechnologies2021" id="{4564A931-1648-44C0-B3C8-C9DA85307E58}" vid="{0F3D38D5-B1A3-4D71-9F3B-6DC270E81F4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2E9CB8"/>
      </a:accent2>
      <a:accent3>
        <a:srgbClr val="E97132"/>
      </a:accent3>
      <a:accent4>
        <a:srgbClr val="196B24"/>
      </a:accent4>
      <a:accent5>
        <a:srgbClr val="4EA72E"/>
      </a:accent5>
      <a:accent6>
        <a:srgbClr val="C80724"/>
      </a:accent6>
      <a:hlink>
        <a:srgbClr val="518B9B"/>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5300971673E74585FF05C2A82DA136" ma:contentTypeVersion="22" ma:contentTypeDescription="Create a new document." ma:contentTypeScope="" ma:versionID="0a1431fbe88a408b9235590d4b22fac0">
  <xsd:schema xmlns:xsd="http://www.w3.org/2001/XMLSchema" xmlns:xs="http://www.w3.org/2001/XMLSchema" xmlns:p="http://schemas.microsoft.com/office/2006/metadata/properties" xmlns:ns1="http://schemas.microsoft.com/sharepoint/v3" xmlns:ns2="d676db8d-d3a2-4010-9104-a6d8cd8d837d" xmlns:ns3="305e8b09-682e-4eac-98e6-2927ef653918" xmlns:ns4="230e9df3-be65-4c73-a93b-d1236ebd677e" targetNamespace="http://schemas.microsoft.com/office/2006/metadata/properties" ma:root="true" ma:fieldsID="e80af6ef03b497b49c11ee9ebc51d736" ns1:_="" ns2:_="" ns3:_="" ns4:_="">
    <xsd:import namespace="http://schemas.microsoft.com/sharepoint/v3"/>
    <xsd:import namespace="d676db8d-d3a2-4010-9104-a6d8cd8d837d"/>
    <xsd:import namespace="305e8b09-682e-4eac-98e6-2927ef653918"/>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BlogAuthor" minOccurs="0"/>
                <xsd:element ref="ns2:BlogPublishingTiming" minOccurs="0"/>
                <xsd:element ref="ns2:BlogTitle" minOccurs="0"/>
                <xsd:element ref="ns2:Blog_x0020_Status" minOccurs="0"/>
                <xsd:element ref="ns2:MediaLengthInSeconds" minOccurs="0"/>
                <xsd:element ref="ns2:ImageTagsTaxHTField" minOccurs="0"/>
                <xsd:element ref="ns4:TaxCatchAll"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76db8d-d3a2-4010-9104-a6d8cd8d8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BlogAuthor" ma:index="18" nillable="true" ma:displayName="Blog Author" ma:format="Dropdown" ma:list="UserInfo" ma:SharePointGroup="0" ma:internalName="Blog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logPublishingTiming" ma:index="19" nillable="true" ma:displayName="Blog Publishing Timing" ma:format="DateOnly" ma:internalName="BlogPublishingTiming">
      <xsd:simpleType>
        <xsd:restriction base="dms:DateTime"/>
      </xsd:simpleType>
    </xsd:element>
    <xsd:element name="BlogTitle" ma:index="20" nillable="true" ma:displayName="Blog Title" ma:format="Dropdown" ma:internalName="BlogTitle">
      <xsd:simpleType>
        <xsd:restriction base="dms:Text">
          <xsd:maxLength value="255"/>
        </xsd:restriction>
      </xsd:simpleType>
    </xsd:element>
    <xsd:element name="Blog_x0020_Status" ma:index="21" nillable="true" ma:displayName="Blog Status" ma:default="Draft" ma:format="Dropdown" ma:internalName="Blog_x0020_Status">
      <xsd:simpleType>
        <xsd:restriction base="dms:Choice">
          <xsd:enumeration value="Draft"/>
          <xsd:enumeration value="In Review"/>
          <xsd:enumeration value="Published"/>
        </xsd:restriction>
      </xsd:simpleType>
    </xsd:element>
    <xsd:element name="MediaLengthInSeconds" ma:index="22" nillable="true" ma:displayName="Length (seconds)" ma:internalName="MediaLengthInSeconds" ma:readOnly="true">
      <xsd:simpleType>
        <xsd:restriction base="dms:Unknown"/>
      </xsd:simpleType>
    </xsd:element>
    <xsd:element name="ImageTagsTaxHTField" ma:index="24"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05e8b09-682e-4eac-98e6-2927ef65391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a6a517a0-22ae-4d1d-8900-541c564f1645}" ma:internalName="TaxCatchAll" ma:showField="CatchAllData" ma:web="305e8b09-682e-4eac-98e6-2927ef6539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43FE60-629E-40BE-9535-80AEC10084BC}">
  <ds:schemaRefs>
    <ds:schemaRef ds:uri="http://schemas.microsoft.com/sharepoint/v3/contenttype/forms"/>
  </ds:schemaRefs>
</ds:datastoreItem>
</file>

<file path=customXml/itemProps2.xml><?xml version="1.0" encoding="utf-8"?>
<ds:datastoreItem xmlns:ds="http://schemas.openxmlformats.org/officeDocument/2006/customXml" ds:itemID="{3DC6101F-5A4A-4BE3-870C-B4C25FA74B69}">
  <ds:schemaRefs>
    <ds:schemaRef ds:uri="230e9df3-be65-4c73-a93b-d1236ebd677e"/>
    <ds:schemaRef ds:uri="305e8b09-682e-4eac-98e6-2927ef653918"/>
    <ds:schemaRef ds:uri="d676db8d-d3a2-4010-9104-a6d8cd8d83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26</Slides>
  <Notes>20</Notes>
  <HiddenSlides>0</HiddenSlides>
  <ScaleCrop>false</ScaleCrop>
  <HeadingPairs>
    <vt:vector size="4" baseType="variant">
      <vt:variant>
        <vt:lpstr>Theme</vt:lpstr>
      </vt:variant>
      <vt:variant>
        <vt:i4>5</vt:i4>
      </vt:variant>
      <vt:variant>
        <vt:lpstr>Slide Titles</vt:lpstr>
      </vt:variant>
      <vt:variant>
        <vt:i4>26</vt:i4>
      </vt:variant>
    </vt:vector>
  </HeadingPairs>
  <TitlesOfParts>
    <vt:vector size="31" baseType="lpstr">
      <vt:lpstr>1_office theme</vt:lpstr>
      <vt:lpstr>1_White Template</vt:lpstr>
      <vt:lpstr>LIGHT GRAY TEMPLATE</vt:lpstr>
      <vt:lpstr>MVP_Light</vt:lpstr>
      <vt:lpstr>DellTechnologies2021</vt:lpstr>
      <vt:lpstr>We will begin the call at five minutes past the hour</vt:lpstr>
      <vt:lpstr>Microsoft 365 Champion Community May 2023 Monthly Call</vt:lpstr>
      <vt:lpstr>Digital Event Code of Conduct</vt:lpstr>
      <vt:lpstr>Agenda</vt:lpstr>
      <vt:lpstr>PowerPoint Presentation</vt:lpstr>
      <vt:lpstr>Microsoft 365 updates</vt:lpstr>
      <vt:lpstr>PowerPoint Presentation</vt:lpstr>
      <vt:lpstr>PowerPoint Presentation</vt:lpstr>
      <vt:lpstr>PowerPoint Presentation</vt:lpstr>
      <vt:lpstr>PowerPoint Presentation</vt:lpstr>
      <vt:lpstr>PowerPoint Presentation</vt:lpstr>
      <vt:lpstr>Group Level Aggregates in Adoption Score</vt:lpstr>
      <vt:lpstr>Adoption Score: maximize your investment in Microsoft 365</vt:lpstr>
      <vt:lpstr>How it works</vt:lpstr>
      <vt:lpstr>Adoption Score: Interface</vt:lpstr>
      <vt:lpstr>Group Level Aggregates</vt:lpstr>
      <vt:lpstr>Community Spotlight</vt:lpstr>
      <vt:lpstr>Microsoft 365 Champion community stories</vt:lpstr>
      <vt:lpstr>Community Spotlight:</vt:lpstr>
      <vt:lpstr>Digital Fluency: Automation Learning Path</vt:lpstr>
      <vt:lpstr>Digital Literacy: Virtual Power Platform Community</vt:lpstr>
      <vt:lpstr>MS Power Platform - Virtual Community of Practice</vt:lpstr>
      <vt:lpstr>Getting Started – Best Practices &amp; Resources</vt:lpstr>
      <vt:lpstr>Upcoming community events</vt:lpstr>
      <vt:lpstr>Microsoft 365 Champion Community news</vt:lpstr>
      <vt:lpstr>Thanks for attending! We’d love your feedback on today’s call and hear ways we can make future calls even better!  https://aka.ms/Microsoft365ChampionCallFeedback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will begin the call at five minutes past the hour</dc:title>
  <dc:creator>Tiffany Lee</dc:creator>
  <cp:revision>1</cp:revision>
  <dcterms:created xsi:type="dcterms:W3CDTF">2023-05-02T21:50:03Z</dcterms:created>
  <dcterms:modified xsi:type="dcterms:W3CDTF">2023-05-23T23:59:50Z</dcterms:modified>
</cp:coreProperties>
</file>