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706" r:id="rId6"/>
    <p:sldMasterId id="2147483768" r:id="rId7"/>
    <p:sldMasterId id="2147483815" r:id="rId8"/>
    <p:sldMasterId id="2147483931" r:id="rId9"/>
  </p:sldMasterIdLst>
  <p:notesMasterIdLst>
    <p:notesMasterId r:id="rId45"/>
  </p:notesMasterIdLst>
  <p:sldIdLst>
    <p:sldId id="2147468687" r:id="rId10"/>
    <p:sldId id="1822" r:id="rId11"/>
    <p:sldId id="1832" r:id="rId12"/>
    <p:sldId id="1831" r:id="rId13"/>
    <p:sldId id="2147480074" r:id="rId14"/>
    <p:sldId id="2147480073" r:id="rId15"/>
    <p:sldId id="2147480069" r:id="rId16"/>
    <p:sldId id="2147480071" r:id="rId17"/>
    <p:sldId id="2147479111" r:id="rId18"/>
    <p:sldId id="2147471460" r:id="rId19"/>
    <p:sldId id="2147479116" r:id="rId20"/>
    <p:sldId id="2147479115" r:id="rId21"/>
    <p:sldId id="2147479117" r:id="rId22"/>
    <p:sldId id="2147479114" r:id="rId23"/>
    <p:sldId id="260" r:id="rId24"/>
    <p:sldId id="1787" r:id="rId25"/>
    <p:sldId id="1792" r:id="rId26"/>
    <p:sldId id="1777" r:id="rId27"/>
    <p:sldId id="2076138341" r:id="rId28"/>
    <p:sldId id="2076138314" r:id="rId29"/>
    <p:sldId id="2076138327" r:id="rId30"/>
    <p:sldId id="2076138321" r:id="rId31"/>
    <p:sldId id="2076138347" r:id="rId32"/>
    <p:sldId id="2076138348" r:id="rId33"/>
    <p:sldId id="2076138349" r:id="rId34"/>
    <p:sldId id="2147480072" r:id="rId35"/>
    <p:sldId id="2076138322" r:id="rId36"/>
    <p:sldId id="2147479113" r:id="rId37"/>
    <p:sldId id="2147479081" r:id="rId38"/>
    <p:sldId id="2147479088" r:id="rId39"/>
    <p:sldId id="2147471443" r:id="rId40"/>
    <p:sldId id="2147470332" r:id="rId41"/>
    <p:sldId id="2147468667" r:id="rId42"/>
    <p:sldId id="2147471445" r:id="rId43"/>
    <p:sldId id="214747908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FA650BA-0ED3-46AA-8D0C-9999B7BFEA78}">
          <p14:sldIdLst>
            <p14:sldId id="2147468687"/>
            <p14:sldId id="1822"/>
            <p14:sldId id="1832"/>
            <p14:sldId id="1831"/>
          </p14:sldIdLst>
        </p14:section>
        <p14:section name="Annoucements" id="{50960CD1-D08B-43A8-BE53-36464AB7690C}">
          <p14:sldIdLst>
            <p14:sldId id="2147480074"/>
            <p14:sldId id="2147480073"/>
            <p14:sldId id="2147480069"/>
            <p14:sldId id="2147480071"/>
          </p14:sldIdLst>
        </p14:section>
        <p14:section name="M365 Updates" id="{860D6A70-1967-44AF-AF53-0A62E64DC34B}">
          <p14:sldIdLst>
            <p14:sldId id="2147479111"/>
            <p14:sldId id="2147471460"/>
            <p14:sldId id="2147479116"/>
            <p14:sldId id="2147479115"/>
            <p14:sldId id="2147479117"/>
            <p14:sldId id="2147479114"/>
          </p14:sldIdLst>
        </p14:section>
        <p14:section name="Microsoft Topic: The New Teams" id="{3B2E0CAC-D802-4ECD-93EE-7C81D9634D7A}">
          <p14:sldIdLst>
            <p14:sldId id="260"/>
            <p14:sldId id="1787"/>
            <p14:sldId id="1792"/>
            <p14:sldId id="1777"/>
            <p14:sldId id="2076138341"/>
            <p14:sldId id="2076138314"/>
            <p14:sldId id="2076138327"/>
            <p14:sldId id="2076138321"/>
            <p14:sldId id="2076138347"/>
            <p14:sldId id="2076138348"/>
            <p14:sldId id="2076138349"/>
            <p14:sldId id="2147480072"/>
            <p14:sldId id="2076138322"/>
          </p14:sldIdLst>
        </p14:section>
        <p14:section name="Community Spotlight" id="{B6AB98CC-A2B9-43EC-96A9-07945D205890}">
          <p14:sldIdLst>
            <p14:sldId id="2147479113"/>
            <p14:sldId id="2147479081"/>
            <p14:sldId id="2147479088"/>
            <p14:sldId id="2147471443"/>
          </p14:sldIdLst>
        </p14:section>
        <p14:section name="Upcoming Events" id="{F95C9456-2B36-466E-910B-4A3F39530E94}">
          <p14:sldIdLst>
            <p14:sldId id="2147470332"/>
          </p14:sldIdLst>
        </p14:section>
        <p14:section name="Closing" id="{1751712F-F61B-43CE-9A4E-3587A036D710}">
          <p14:sldIdLst>
            <p14:sldId id="2147468667"/>
            <p14:sldId id="2147471445"/>
            <p14:sldId id="214747908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01A551-4733-091D-53E3-D2994A5251C0}" name="Karuana Gatimu Goggin" initials="KGG" userId="S::karuanag@microsoft.com::c835d73b-5b64-4378-9cc4-37e921133843" providerId="AD"/>
  <p188:author id="{B817518B-67EC-3F09-2EF3-845F89008199}" name="Yasmine Hamdouche" initials="YH" userId="S::yasmineh@microsoft.com::2792013f-41e0-4a95-926a-8157ae0750fd" providerId="AD"/>
  <p188:author id="{CB7B68A1-4208-96B1-9DF4-C573EB67B07D}" name="Jessie Hwang" initials="JH" userId="S::jhwang@microsoft.com::85f2306c-fd56-49d2-8dff-e96751c6f345" providerId="AD"/>
  <p188:author id="{2DBCEDB7-25CC-571A-48F1-E67014F17A22}" name="Anupam Pattnaik" initials="AP" userId="S::apattnaik@microsoft.com::05dcfaf6-c2a0-481d-8a87-fd036e17a7a3" providerId="AD"/>
  <p188:author id="{4E3391BF-D071-7172-A99A-CDFCCF69A529}" name="Tiffany Lee" initials="TL" userId="S::tifflee@microsoft.com::cd7e1fae-29b8-4ea8-ae33-0ba64a0f6d58" providerId="AD"/>
  <p188:author id="{D68138D1-DAE2-2302-9372-D1684922BE31}" name="Heather Milt (Synaxis Corporation)" initials="HM(C" userId="S::v-hmilt@microsoft.com::0664ccfe-6104-467a-bfa7-aa6a58a363a0" providerId="AD"/>
  <p188:author id="{2EF078E8-534A-5891-B566-8BA55015612F}" name="Derek Snyder" initials="DS" userId="S::dereksnyder@microsoft.com::f97e4f22-23a0-45eb-8112-3042461f919e" providerId="AD"/>
  <p188:author id="{2B1D9EF5-9265-BAD2-F52F-C63BB23A73CF}" name="Chris French" initials="CF" userId="S::v-chfren@microsoft.com::8a8416df-dc93-4e60-940a-005a1980cc1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F969E"/>
    <a:srgbClr val="FD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8A46B3-9D7D-45C5-BCC3-C382A8EDCDFF}" v="769" vWet="773" dt="2023-03-29T15:45:36.885"/>
    <p1510:client id="{6BBAA15E-949D-4E94-A075-62C4E3EF9A85}" v="1071" dt="2023-03-29T00:12:48.389"/>
    <p1510:client id="{708E97B5-E845-4B2C-80B3-6BD72ED465DC}" v="361" vWet="365" dt="2023-03-28T16:20:26.578"/>
    <p1510:client id="{AA5B76A2-F45C-9352-FDBA-7D2C68FC548B}" v="4" vWet="5" dt="2023-03-29T15:34:39.639"/>
    <p1510:client id="{D8B32E81-7363-4438-B040-8D47BD89B493}" v="99" dt="2023-03-29T15:46:10.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Newman" userId="S::henewman@microsoft.com::d1eb30f2-355b-4c6f-9309-2798410e6011" providerId="AD" clId="Web-{AA5B76A2-F45C-9352-FDBA-7D2C68FC548B}"/>
    <pc:docChg chg="modSld">
      <pc:chgData name="Heather Newman" userId="S::henewman@microsoft.com::d1eb30f2-355b-4c6f-9309-2798410e6011" providerId="AD" clId="Web-{AA5B76A2-F45C-9352-FDBA-7D2C68FC548B}" dt="2023-03-29T15:34:39.092" v="1" actId="20577"/>
      <pc:docMkLst>
        <pc:docMk/>
      </pc:docMkLst>
      <pc:sldChg chg="modSp">
        <pc:chgData name="Heather Newman" userId="S::henewman@microsoft.com::d1eb30f2-355b-4c6f-9309-2798410e6011" providerId="AD" clId="Web-{AA5B76A2-F45C-9352-FDBA-7D2C68FC548B}" dt="2023-03-29T15:34:39.092" v="1" actId="20577"/>
        <pc:sldMkLst>
          <pc:docMk/>
          <pc:sldMk cId="2207498352" sldId="2147480069"/>
        </pc:sldMkLst>
        <pc:spChg chg="mod">
          <ac:chgData name="Heather Newman" userId="S::henewman@microsoft.com::d1eb30f2-355b-4c6f-9309-2798410e6011" providerId="AD" clId="Web-{AA5B76A2-F45C-9352-FDBA-7D2C68FC548B}" dt="2023-03-29T15:34:39.092" v="1" actId="20577"/>
          <ac:spMkLst>
            <pc:docMk/>
            <pc:sldMk cId="2207498352" sldId="2147480069"/>
            <ac:spMk id="2" creationId="{4D796DA2-3600-B589-586F-A639F8EEA028}"/>
          </ac:spMkLst>
        </pc:spChg>
      </pc:sldChg>
    </pc:docChg>
  </pc:docChgLst>
  <pc:docChgLst>
    <pc:chgData name="Jessie Hwang" userId="85f2306c-fd56-49d2-8dff-e96751c6f345" providerId="ADAL" clId="{6BBAA15E-949D-4E94-A075-62C4E3EF9A85}"/>
    <pc:docChg chg="undo redo custSel modSld">
      <pc:chgData name="Jessie Hwang" userId="85f2306c-fd56-49d2-8dff-e96751c6f345" providerId="ADAL" clId="{6BBAA15E-949D-4E94-A075-62C4E3EF9A85}" dt="2023-03-29T00:12:48.389" v="1023" actId="20577"/>
      <pc:docMkLst>
        <pc:docMk/>
      </pc:docMkLst>
      <pc:sldChg chg="modSp mod">
        <pc:chgData name="Jessie Hwang" userId="85f2306c-fd56-49d2-8dff-e96751c6f345" providerId="ADAL" clId="{6BBAA15E-949D-4E94-A075-62C4E3EF9A85}" dt="2023-03-27T18:03:17.883" v="362" actId="1076"/>
        <pc:sldMkLst>
          <pc:docMk/>
          <pc:sldMk cId="575283562" sldId="1777"/>
        </pc:sldMkLst>
        <pc:spChg chg="mod">
          <ac:chgData name="Jessie Hwang" userId="85f2306c-fd56-49d2-8dff-e96751c6f345" providerId="ADAL" clId="{6BBAA15E-949D-4E94-A075-62C4E3EF9A85}" dt="2023-03-27T18:03:17.883" v="362" actId="1076"/>
          <ac:spMkLst>
            <pc:docMk/>
            <pc:sldMk cId="575283562" sldId="1777"/>
            <ac:spMk id="2" creationId="{03D94A7C-CC45-BE3C-F04D-34E7C2A96389}"/>
          </ac:spMkLst>
        </pc:spChg>
      </pc:sldChg>
      <pc:sldChg chg="modSp mod">
        <pc:chgData name="Jessie Hwang" userId="85f2306c-fd56-49d2-8dff-e96751c6f345" providerId="ADAL" clId="{6BBAA15E-949D-4E94-A075-62C4E3EF9A85}" dt="2023-03-27T18:03:07.326" v="361" actId="20577"/>
        <pc:sldMkLst>
          <pc:docMk/>
          <pc:sldMk cId="3643049235" sldId="1792"/>
        </pc:sldMkLst>
        <pc:spChg chg="mod">
          <ac:chgData name="Jessie Hwang" userId="85f2306c-fd56-49d2-8dff-e96751c6f345" providerId="ADAL" clId="{6BBAA15E-949D-4E94-A075-62C4E3EF9A85}" dt="2023-03-27T18:03:07.326" v="361" actId="20577"/>
          <ac:spMkLst>
            <pc:docMk/>
            <pc:sldMk cId="3643049235" sldId="1792"/>
            <ac:spMk id="32" creationId="{89493B66-569C-6809-A737-C7E23FF4B6C0}"/>
          </ac:spMkLst>
        </pc:spChg>
      </pc:sldChg>
      <pc:sldChg chg="modSp mod">
        <pc:chgData name="Jessie Hwang" userId="85f2306c-fd56-49d2-8dff-e96751c6f345" providerId="ADAL" clId="{6BBAA15E-949D-4E94-A075-62C4E3EF9A85}" dt="2023-03-27T17:29:42.533" v="50" actId="2711"/>
        <pc:sldMkLst>
          <pc:docMk/>
          <pc:sldMk cId="3519897348" sldId="1822"/>
        </pc:sldMkLst>
        <pc:spChg chg="mod">
          <ac:chgData name="Jessie Hwang" userId="85f2306c-fd56-49d2-8dff-e96751c6f345" providerId="ADAL" clId="{6BBAA15E-949D-4E94-A075-62C4E3EF9A85}" dt="2023-03-27T17:29:24.434" v="48" actId="20577"/>
          <ac:spMkLst>
            <pc:docMk/>
            <pc:sldMk cId="3519897348" sldId="1822"/>
            <ac:spMk id="10" creationId="{88085A11-B108-024E-8018-DC075E2BF9FD}"/>
          </ac:spMkLst>
        </pc:spChg>
        <pc:spChg chg="mod">
          <ac:chgData name="Jessie Hwang" userId="85f2306c-fd56-49d2-8dff-e96751c6f345" providerId="ADAL" clId="{6BBAA15E-949D-4E94-A075-62C4E3EF9A85}" dt="2023-03-27T17:29:42.533" v="50" actId="2711"/>
          <ac:spMkLst>
            <pc:docMk/>
            <pc:sldMk cId="3519897348" sldId="1822"/>
            <ac:spMk id="12" creationId="{EA510442-02E8-5741-BC0C-68D2CE17BBBC}"/>
          </ac:spMkLst>
        </pc:spChg>
      </pc:sldChg>
      <pc:sldChg chg="modSp mod">
        <pc:chgData name="Jessie Hwang" userId="85f2306c-fd56-49d2-8dff-e96751c6f345" providerId="ADAL" clId="{6BBAA15E-949D-4E94-A075-62C4E3EF9A85}" dt="2023-03-27T17:31:36.425" v="80" actId="255"/>
        <pc:sldMkLst>
          <pc:docMk/>
          <pc:sldMk cId="4144815866" sldId="1831"/>
        </pc:sldMkLst>
        <pc:spChg chg="mod">
          <ac:chgData name="Jessie Hwang" userId="85f2306c-fd56-49d2-8dff-e96751c6f345" providerId="ADAL" clId="{6BBAA15E-949D-4E94-A075-62C4E3EF9A85}" dt="2023-03-27T17:31:36.425" v="80" actId="255"/>
          <ac:spMkLst>
            <pc:docMk/>
            <pc:sldMk cId="4144815866" sldId="1831"/>
            <ac:spMk id="2" creationId="{835FFE39-9F49-CA45-AB77-955AEC2E8742}"/>
          </ac:spMkLst>
        </pc:spChg>
        <pc:spChg chg="mod">
          <ac:chgData name="Jessie Hwang" userId="85f2306c-fd56-49d2-8dff-e96751c6f345" providerId="ADAL" clId="{6BBAA15E-949D-4E94-A075-62C4E3EF9A85}" dt="2023-03-27T17:30:24.799" v="77" actId="20577"/>
          <ac:spMkLst>
            <pc:docMk/>
            <pc:sldMk cId="4144815866" sldId="1831"/>
            <ac:spMk id="4" creationId="{C92F00AA-CA86-AD4C-8F6C-E492BF085A71}"/>
          </ac:spMkLst>
        </pc:spChg>
      </pc:sldChg>
      <pc:sldChg chg="modSp mod">
        <pc:chgData name="Jessie Hwang" userId="85f2306c-fd56-49d2-8dff-e96751c6f345" providerId="ADAL" clId="{6BBAA15E-949D-4E94-A075-62C4E3EF9A85}" dt="2023-03-27T17:31:29.207" v="79" actId="255"/>
        <pc:sldMkLst>
          <pc:docMk/>
          <pc:sldMk cId="1314655766" sldId="1832"/>
        </pc:sldMkLst>
        <pc:spChg chg="mod">
          <ac:chgData name="Jessie Hwang" userId="85f2306c-fd56-49d2-8dff-e96751c6f345" providerId="ADAL" clId="{6BBAA15E-949D-4E94-A075-62C4E3EF9A85}" dt="2023-03-27T17:31:29.207" v="79" actId="255"/>
          <ac:spMkLst>
            <pc:docMk/>
            <pc:sldMk cId="1314655766" sldId="1832"/>
            <ac:spMk id="3" creationId="{81F717EB-919B-444A-AAD2-EF277D780854}"/>
          </ac:spMkLst>
        </pc:spChg>
      </pc:sldChg>
      <pc:sldChg chg="delSp modSp mod">
        <pc:chgData name="Jessie Hwang" userId="85f2306c-fd56-49d2-8dff-e96751c6f345" providerId="ADAL" clId="{6BBAA15E-949D-4E94-A075-62C4E3EF9A85}" dt="2023-03-27T18:12:34.675" v="401" actId="478"/>
        <pc:sldMkLst>
          <pc:docMk/>
          <pc:sldMk cId="2341324907" sldId="2076138314"/>
        </pc:sldMkLst>
        <pc:spChg chg="mod">
          <ac:chgData name="Jessie Hwang" userId="85f2306c-fd56-49d2-8dff-e96751c6f345" providerId="ADAL" clId="{6BBAA15E-949D-4E94-A075-62C4E3EF9A85}" dt="2023-03-27T18:07:48.379" v="364"/>
          <ac:spMkLst>
            <pc:docMk/>
            <pc:sldMk cId="2341324907" sldId="2076138314"/>
            <ac:spMk id="3" creationId="{9F56A207-F8AA-6147-CFAE-9D7F8C442F7A}"/>
          </ac:spMkLst>
        </pc:spChg>
        <pc:spChg chg="mod">
          <ac:chgData name="Jessie Hwang" userId="85f2306c-fd56-49d2-8dff-e96751c6f345" providerId="ADAL" clId="{6BBAA15E-949D-4E94-A075-62C4E3EF9A85}" dt="2023-03-27T18:07:54.417" v="365"/>
          <ac:spMkLst>
            <pc:docMk/>
            <pc:sldMk cId="2341324907" sldId="2076138314"/>
            <ac:spMk id="48" creationId="{306C51C6-74BF-0A96-31B9-E2BEEB5CCDD3}"/>
          </ac:spMkLst>
        </pc:spChg>
        <pc:spChg chg="del">
          <ac:chgData name="Jessie Hwang" userId="85f2306c-fd56-49d2-8dff-e96751c6f345" providerId="ADAL" clId="{6BBAA15E-949D-4E94-A075-62C4E3EF9A85}" dt="2023-03-27T18:12:34.675" v="401" actId="478"/>
          <ac:spMkLst>
            <pc:docMk/>
            <pc:sldMk cId="2341324907" sldId="2076138314"/>
            <ac:spMk id="49" creationId="{827C7AA0-82CD-CC71-FD53-2B124FE2B293}"/>
          </ac:spMkLst>
        </pc:spChg>
      </pc:sldChg>
      <pc:sldChg chg="addSp delSp modSp mod">
        <pc:chgData name="Jessie Hwang" userId="85f2306c-fd56-49d2-8dff-e96751c6f345" providerId="ADAL" clId="{6BBAA15E-949D-4E94-A075-62C4E3EF9A85}" dt="2023-03-27T18:12:30.562" v="399" actId="478"/>
        <pc:sldMkLst>
          <pc:docMk/>
          <pc:sldMk cId="1554594700" sldId="2076138321"/>
        </pc:sldMkLst>
        <pc:spChg chg="del">
          <ac:chgData name="Jessie Hwang" userId="85f2306c-fd56-49d2-8dff-e96751c6f345" providerId="ADAL" clId="{6BBAA15E-949D-4E94-A075-62C4E3EF9A85}" dt="2023-03-27T18:08:41.773" v="371" actId="478"/>
          <ac:spMkLst>
            <pc:docMk/>
            <pc:sldMk cId="1554594700" sldId="2076138321"/>
            <ac:spMk id="2" creationId="{3C2FF02E-2A45-8D73-0F53-A34E718E6CE3}"/>
          </ac:spMkLst>
        </pc:spChg>
        <pc:spChg chg="del">
          <ac:chgData name="Jessie Hwang" userId="85f2306c-fd56-49d2-8dff-e96751c6f345" providerId="ADAL" clId="{6BBAA15E-949D-4E94-A075-62C4E3EF9A85}" dt="2023-03-27T18:08:41.773" v="371" actId="478"/>
          <ac:spMkLst>
            <pc:docMk/>
            <pc:sldMk cId="1554594700" sldId="2076138321"/>
            <ac:spMk id="3" creationId="{927168E1-CA37-B6A5-CCE7-8FF8D715DD39}"/>
          </ac:spMkLst>
        </pc:spChg>
        <pc:spChg chg="del">
          <ac:chgData name="Jessie Hwang" userId="85f2306c-fd56-49d2-8dff-e96751c6f345" providerId="ADAL" clId="{6BBAA15E-949D-4E94-A075-62C4E3EF9A85}" dt="2023-03-27T18:08:41.773" v="371" actId="478"/>
          <ac:spMkLst>
            <pc:docMk/>
            <pc:sldMk cId="1554594700" sldId="2076138321"/>
            <ac:spMk id="4" creationId="{2612AE72-9245-5C29-C7CB-B40C5780780C}"/>
          </ac:spMkLst>
        </pc:spChg>
        <pc:spChg chg="del">
          <ac:chgData name="Jessie Hwang" userId="85f2306c-fd56-49d2-8dff-e96751c6f345" providerId="ADAL" clId="{6BBAA15E-949D-4E94-A075-62C4E3EF9A85}" dt="2023-03-27T18:08:17.499" v="366" actId="478"/>
          <ac:spMkLst>
            <pc:docMk/>
            <pc:sldMk cId="1554594700" sldId="2076138321"/>
            <ac:spMk id="5" creationId="{D315CD46-CF1E-C536-95F9-BE9632F753AF}"/>
          </ac:spMkLst>
        </pc:spChg>
        <pc:spChg chg="del">
          <ac:chgData name="Jessie Hwang" userId="85f2306c-fd56-49d2-8dff-e96751c6f345" providerId="ADAL" clId="{6BBAA15E-949D-4E94-A075-62C4E3EF9A85}" dt="2023-03-27T18:08:41.773" v="371" actId="478"/>
          <ac:spMkLst>
            <pc:docMk/>
            <pc:sldMk cId="1554594700" sldId="2076138321"/>
            <ac:spMk id="8" creationId="{CA32BA92-8222-6600-8FA3-C32BBA8752D1}"/>
          </ac:spMkLst>
        </pc:spChg>
        <pc:spChg chg="del">
          <ac:chgData name="Jessie Hwang" userId="85f2306c-fd56-49d2-8dff-e96751c6f345" providerId="ADAL" clId="{6BBAA15E-949D-4E94-A075-62C4E3EF9A85}" dt="2023-03-27T18:08:41.773" v="371" actId="478"/>
          <ac:spMkLst>
            <pc:docMk/>
            <pc:sldMk cId="1554594700" sldId="2076138321"/>
            <ac:spMk id="13" creationId="{7ED97ADB-981E-3D49-5F3B-9ED6D97F4E98}"/>
          </ac:spMkLst>
        </pc:spChg>
        <pc:spChg chg="del">
          <ac:chgData name="Jessie Hwang" userId="85f2306c-fd56-49d2-8dff-e96751c6f345" providerId="ADAL" clId="{6BBAA15E-949D-4E94-A075-62C4E3EF9A85}" dt="2023-03-27T18:08:41.773" v="371" actId="478"/>
          <ac:spMkLst>
            <pc:docMk/>
            <pc:sldMk cId="1554594700" sldId="2076138321"/>
            <ac:spMk id="15" creationId="{2E077AC0-16AE-6D68-9E5B-24753F64FF91}"/>
          </ac:spMkLst>
        </pc:spChg>
        <pc:spChg chg="add del mod">
          <ac:chgData name="Jessie Hwang" userId="85f2306c-fd56-49d2-8dff-e96751c6f345" providerId="ADAL" clId="{6BBAA15E-949D-4E94-A075-62C4E3EF9A85}" dt="2023-03-27T18:08:19.026" v="368"/>
          <ac:spMkLst>
            <pc:docMk/>
            <pc:sldMk cId="1554594700" sldId="2076138321"/>
            <ac:spMk id="16" creationId="{C3C17918-AB7C-F76D-1591-7D0226A6A488}"/>
          </ac:spMkLst>
        </pc:spChg>
        <pc:spChg chg="add del mod">
          <ac:chgData name="Jessie Hwang" userId="85f2306c-fd56-49d2-8dff-e96751c6f345" providerId="ADAL" clId="{6BBAA15E-949D-4E94-A075-62C4E3EF9A85}" dt="2023-03-27T18:08:19.026" v="368"/>
          <ac:spMkLst>
            <pc:docMk/>
            <pc:sldMk cId="1554594700" sldId="2076138321"/>
            <ac:spMk id="17" creationId="{284C4E8F-0200-B2B1-3481-3D54A75CC546}"/>
          </ac:spMkLst>
        </pc:spChg>
        <pc:spChg chg="del">
          <ac:chgData name="Jessie Hwang" userId="85f2306c-fd56-49d2-8dff-e96751c6f345" providerId="ADAL" clId="{6BBAA15E-949D-4E94-A075-62C4E3EF9A85}" dt="2023-03-27T18:08:41.773" v="371" actId="478"/>
          <ac:spMkLst>
            <pc:docMk/>
            <pc:sldMk cId="1554594700" sldId="2076138321"/>
            <ac:spMk id="18" creationId="{6BC27F29-9DDD-78A5-23B7-C278B3E7009B}"/>
          </ac:spMkLst>
        </pc:spChg>
        <pc:spChg chg="add del mod">
          <ac:chgData name="Jessie Hwang" userId="85f2306c-fd56-49d2-8dff-e96751c6f345" providerId="ADAL" clId="{6BBAA15E-949D-4E94-A075-62C4E3EF9A85}" dt="2023-03-27T18:08:41.773" v="371" actId="478"/>
          <ac:spMkLst>
            <pc:docMk/>
            <pc:sldMk cId="1554594700" sldId="2076138321"/>
            <ac:spMk id="19" creationId="{4F706FB3-525B-696E-A052-379C72755DF0}"/>
          </ac:spMkLst>
        </pc:spChg>
        <pc:spChg chg="del">
          <ac:chgData name="Jessie Hwang" userId="85f2306c-fd56-49d2-8dff-e96751c6f345" providerId="ADAL" clId="{6BBAA15E-949D-4E94-A075-62C4E3EF9A85}" dt="2023-03-27T18:08:41.773" v="371" actId="478"/>
          <ac:spMkLst>
            <pc:docMk/>
            <pc:sldMk cId="1554594700" sldId="2076138321"/>
            <ac:spMk id="20" creationId="{D27CAF76-ED17-DE83-D4C3-60B1522DF867}"/>
          </ac:spMkLst>
        </pc:spChg>
        <pc:spChg chg="add del mod">
          <ac:chgData name="Jessie Hwang" userId="85f2306c-fd56-49d2-8dff-e96751c6f345" providerId="ADAL" clId="{6BBAA15E-949D-4E94-A075-62C4E3EF9A85}" dt="2023-03-27T18:08:41.773" v="371" actId="478"/>
          <ac:spMkLst>
            <pc:docMk/>
            <pc:sldMk cId="1554594700" sldId="2076138321"/>
            <ac:spMk id="21" creationId="{BD2D1BE2-CFE1-57F9-FDE4-83E90718FF90}"/>
          </ac:spMkLst>
        </pc:spChg>
        <pc:spChg chg="add del mod">
          <ac:chgData name="Jessie Hwang" userId="85f2306c-fd56-49d2-8dff-e96751c6f345" providerId="ADAL" clId="{6BBAA15E-949D-4E94-A075-62C4E3EF9A85}" dt="2023-03-27T18:08:45.139" v="373" actId="478"/>
          <ac:spMkLst>
            <pc:docMk/>
            <pc:sldMk cId="1554594700" sldId="2076138321"/>
            <ac:spMk id="23" creationId="{16D6F46D-2BF9-352B-92AC-595532923134}"/>
          </ac:spMkLst>
        </pc:spChg>
        <pc:spChg chg="add mod">
          <ac:chgData name="Jessie Hwang" userId="85f2306c-fd56-49d2-8dff-e96751c6f345" providerId="ADAL" clId="{6BBAA15E-949D-4E94-A075-62C4E3EF9A85}" dt="2023-03-27T18:08:42.227" v="372"/>
          <ac:spMkLst>
            <pc:docMk/>
            <pc:sldMk cId="1554594700" sldId="2076138321"/>
            <ac:spMk id="24" creationId="{52AB4DE6-057F-DCCB-030F-E7FAAF922387}"/>
          </ac:spMkLst>
        </pc:spChg>
        <pc:spChg chg="add mod">
          <ac:chgData name="Jessie Hwang" userId="85f2306c-fd56-49d2-8dff-e96751c6f345" providerId="ADAL" clId="{6BBAA15E-949D-4E94-A075-62C4E3EF9A85}" dt="2023-03-27T18:08:42.227" v="372"/>
          <ac:spMkLst>
            <pc:docMk/>
            <pc:sldMk cId="1554594700" sldId="2076138321"/>
            <ac:spMk id="25" creationId="{C90F78F8-67C5-959E-70DB-8C9844F20B9B}"/>
          </ac:spMkLst>
        </pc:spChg>
        <pc:spChg chg="add mod">
          <ac:chgData name="Jessie Hwang" userId="85f2306c-fd56-49d2-8dff-e96751c6f345" providerId="ADAL" clId="{6BBAA15E-949D-4E94-A075-62C4E3EF9A85}" dt="2023-03-27T18:08:42.227" v="372"/>
          <ac:spMkLst>
            <pc:docMk/>
            <pc:sldMk cId="1554594700" sldId="2076138321"/>
            <ac:spMk id="26" creationId="{F0F1C52B-6EE9-ED58-20E9-85D91E86E74A}"/>
          </ac:spMkLst>
        </pc:spChg>
        <pc:spChg chg="add mod">
          <ac:chgData name="Jessie Hwang" userId="85f2306c-fd56-49d2-8dff-e96751c6f345" providerId="ADAL" clId="{6BBAA15E-949D-4E94-A075-62C4E3EF9A85}" dt="2023-03-27T18:08:42.227" v="372"/>
          <ac:spMkLst>
            <pc:docMk/>
            <pc:sldMk cId="1554594700" sldId="2076138321"/>
            <ac:spMk id="27" creationId="{7E0C5F00-799B-E7FE-01EC-68DC777E4A14}"/>
          </ac:spMkLst>
        </pc:spChg>
        <pc:spChg chg="add mod">
          <ac:chgData name="Jessie Hwang" userId="85f2306c-fd56-49d2-8dff-e96751c6f345" providerId="ADAL" clId="{6BBAA15E-949D-4E94-A075-62C4E3EF9A85}" dt="2023-03-27T18:08:42.227" v="372"/>
          <ac:spMkLst>
            <pc:docMk/>
            <pc:sldMk cId="1554594700" sldId="2076138321"/>
            <ac:spMk id="29" creationId="{2B3F2055-05B1-048D-A0FD-1769D86EAC3C}"/>
          </ac:spMkLst>
        </pc:spChg>
        <pc:spChg chg="add mod">
          <ac:chgData name="Jessie Hwang" userId="85f2306c-fd56-49d2-8dff-e96751c6f345" providerId="ADAL" clId="{6BBAA15E-949D-4E94-A075-62C4E3EF9A85}" dt="2023-03-27T18:08:42.227" v="372"/>
          <ac:spMkLst>
            <pc:docMk/>
            <pc:sldMk cId="1554594700" sldId="2076138321"/>
            <ac:spMk id="33" creationId="{B98DD8A3-2E93-47B7-FDC1-EC5F3F1F3CC8}"/>
          </ac:spMkLst>
        </pc:spChg>
        <pc:spChg chg="mod">
          <ac:chgData name="Jessie Hwang" userId="85f2306c-fd56-49d2-8dff-e96751c6f345" providerId="ADAL" clId="{6BBAA15E-949D-4E94-A075-62C4E3EF9A85}" dt="2023-03-27T18:08:42.227" v="372"/>
          <ac:spMkLst>
            <pc:docMk/>
            <pc:sldMk cId="1554594700" sldId="2076138321"/>
            <ac:spMk id="35" creationId="{474A8D86-6CE2-A2AD-51E6-13BEAEAF5AEC}"/>
          </ac:spMkLst>
        </pc:spChg>
        <pc:spChg chg="del">
          <ac:chgData name="Jessie Hwang" userId="85f2306c-fd56-49d2-8dff-e96751c6f345" providerId="ADAL" clId="{6BBAA15E-949D-4E94-A075-62C4E3EF9A85}" dt="2023-03-27T18:08:41.773" v="371" actId="478"/>
          <ac:spMkLst>
            <pc:docMk/>
            <pc:sldMk cId="1554594700" sldId="2076138321"/>
            <ac:spMk id="37" creationId="{93D40C99-7CCC-B07A-D646-B43F18B4410A}"/>
          </ac:spMkLst>
        </pc:spChg>
        <pc:spChg chg="del">
          <ac:chgData name="Jessie Hwang" userId="85f2306c-fd56-49d2-8dff-e96751c6f345" providerId="ADAL" clId="{6BBAA15E-949D-4E94-A075-62C4E3EF9A85}" dt="2023-03-27T18:08:41.773" v="371" actId="478"/>
          <ac:spMkLst>
            <pc:docMk/>
            <pc:sldMk cId="1554594700" sldId="2076138321"/>
            <ac:spMk id="38" creationId="{EB4E3F14-3DFE-5377-0843-884CB3C4A72E}"/>
          </ac:spMkLst>
        </pc:spChg>
        <pc:spChg chg="mod">
          <ac:chgData name="Jessie Hwang" userId="85f2306c-fd56-49d2-8dff-e96751c6f345" providerId="ADAL" clId="{6BBAA15E-949D-4E94-A075-62C4E3EF9A85}" dt="2023-03-27T18:08:42.227" v="372"/>
          <ac:spMkLst>
            <pc:docMk/>
            <pc:sldMk cId="1554594700" sldId="2076138321"/>
            <ac:spMk id="40" creationId="{940ECF01-3F5D-3AAB-481D-EDED251F39E0}"/>
          </ac:spMkLst>
        </pc:spChg>
        <pc:spChg chg="mod">
          <ac:chgData name="Jessie Hwang" userId="85f2306c-fd56-49d2-8dff-e96751c6f345" providerId="ADAL" clId="{6BBAA15E-949D-4E94-A075-62C4E3EF9A85}" dt="2023-03-27T18:08:42.227" v="372"/>
          <ac:spMkLst>
            <pc:docMk/>
            <pc:sldMk cId="1554594700" sldId="2076138321"/>
            <ac:spMk id="42" creationId="{A3FD9F34-0DF8-3E94-2209-165D08DD57C7}"/>
          </ac:spMkLst>
        </pc:spChg>
        <pc:spChg chg="mod">
          <ac:chgData name="Jessie Hwang" userId="85f2306c-fd56-49d2-8dff-e96751c6f345" providerId="ADAL" clId="{6BBAA15E-949D-4E94-A075-62C4E3EF9A85}" dt="2023-03-27T18:08:42.227" v="372"/>
          <ac:spMkLst>
            <pc:docMk/>
            <pc:sldMk cId="1554594700" sldId="2076138321"/>
            <ac:spMk id="45" creationId="{14CA619A-64DA-0BA3-7F33-48439013A7ED}"/>
          </ac:spMkLst>
        </pc:spChg>
        <pc:spChg chg="mod">
          <ac:chgData name="Jessie Hwang" userId="85f2306c-fd56-49d2-8dff-e96751c6f345" providerId="ADAL" clId="{6BBAA15E-949D-4E94-A075-62C4E3EF9A85}" dt="2023-03-27T18:08:42.227" v="372"/>
          <ac:spMkLst>
            <pc:docMk/>
            <pc:sldMk cId="1554594700" sldId="2076138321"/>
            <ac:spMk id="48" creationId="{78D2B78C-6024-0E5F-CF21-E25F7EAA245D}"/>
          </ac:spMkLst>
        </pc:spChg>
        <pc:spChg chg="add del mod">
          <ac:chgData name="Jessie Hwang" userId="85f2306c-fd56-49d2-8dff-e96751c6f345" providerId="ADAL" clId="{6BBAA15E-949D-4E94-A075-62C4E3EF9A85}" dt="2023-03-27T18:12:30.562" v="399" actId="478"/>
          <ac:spMkLst>
            <pc:docMk/>
            <pc:sldMk cId="1554594700" sldId="2076138321"/>
            <ac:spMk id="57" creationId="{C911E7CD-2102-CE0A-C4D0-6FCBD18F0CE3}"/>
          </ac:spMkLst>
        </pc:spChg>
        <pc:grpChg chg="add mod">
          <ac:chgData name="Jessie Hwang" userId="85f2306c-fd56-49d2-8dff-e96751c6f345" providerId="ADAL" clId="{6BBAA15E-949D-4E94-A075-62C4E3EF9A85}" dt="2023-03-27T18:08:42.227" v="372"/>
          <ac:grpSpMkLst>
            <pc:docMk/>
            <pc:sldMk cId="1554594700" sldId="2076138321"/>
            <ac:grpSpMk id="34" creationId="{D7C76176-F88F-D16D-932A-52C98252D4B8}"/>
          </ac:grpSpMkLst>
        </pc:grpChg>
        <pc:grpChg chg="add mod">
          <ac:chgData name="Jessie Hwang" userId="85f2306c-fd56-49d2-8dff-e96751c6f345" providerId="ADAL" clId="{6BBAA15E-949D-4E94-A075-62C4E3EF9A85}" dt="2023-03-27T18:08:42.227" v="372"/>
          <ac:grpSpMkLst>
            <pc:docMk/>
            <pc:sldMk cId="1554594700" sldId="2076138321"/>
            <ac:grpSpMk id="51" creationId="{CBFBEF4B-7401-0DEB-33EF-46E299CAE6FE}"/>
          </ac:grpSpMkLst>
        </pc:grpChg>
        <pc:grpChg chg="add mod">
          <ac:chgData name="Jessie Hwang" userId="85f2306c-fd56-49d2-8dff-e96751c6f345" providerId="ADAL" clId="{6BBAA15E-949D-4E94-A075-62C4E3EF9A85}" dt="2023-03-27T18:08:42.227" v="372"/>
          <ac:grpSpMkLst>
            <pc:docMk/>
            <pc:sldMk cId="1554594700" sldId="2076138321"/>
            <ac:grpSpMk id="54" creationId="{2A34B1C3-4A1A-5CFB-5D28-1A8B5D5B2D66}"/>
          </ac:grpSpMkLst>
        </pc:grpChg>
        <pc:picChg chg="del">
          <ac:chgData name="Jessie Hwang" userId="85f2306c-fd56-49d2-8dff-e96751c6f345" providerId="ADAL" clId="{6BBAA15E-949D-4E94-A075-62C4E3EF9A85}" dt="2023-03-27T18:08:41.773" v="371" actId="478"/>
          <ac:picMkLst>
            <pc:docMk/>
            <pc:sldMk cId="1554594700" sldId="2076138321"/>
            <ac:picMk id="9" creationId="{BCD67150-DDB7-3637-2BE4-95F1458B0406}"/>
          </ac:picMkLst>
        </pc:picChg>
        <pc:picChg chg="del">
          <ac:chgData name="Jessie Hwang" userId="85f2306c-fd56-49d2-8dff-e96751c6f345" providerId="ADAL" clId="{6BBAA15E-949D-4E94-A075-62C4E3EF9A85}" dt="2023-03-27T18:08:20.622" v="369" actId="478"/>
          <ac:picMkLst>
            <pc:docMk/>
            <pc:sldMk cId="1554594700" sldId="2076138321"/>
            <ac:picMk id="10" creationId="{78523A8B-402D-6DDF-D654-3B7CB6959FF9}"/>
          </ac:picMkLst>
        </pc:picChg>
        <pc:picChg chg="del">
          <ac:chgData name="Jessie Hwang" userId="85f2306c-fd56-49d2-8dff-e96751c6f345" providerId="ADAL" clId="{6BBAA15E-949D-4E94-A075-62C4E3EF9A85}" dt="2023-03-27T18:08:20.622" v="369" actId="478"/>
          <ac:picMkLst>
            <pc:docMk/>
            <pc:sldMk cId="1554594700" sldId="2076138321"/>
            <ac:picMk id="11" creationId="{5AF10B72-446F-9E4D-DF58-DC286E46427D}"/>
          </ac:picMkLst>
        </pc:picChg>
        <pc:picChg chg="del">
          <ac:chgData name="Jessie Hwang" userId="85f2306c-fd56-49d2-8dff-e96751c6f345" providerId="ADAL" clId="{6BBAA15E-949D-4E94-A075-62C4E3EF9A85}" dt="2023-03-27T18:08:41.773" v="371" actId="478"/>
          <ac:picMkLst>
            <pc:docMk/>
            <pc:sldMk cId="1554594700" sldId="2076138321"/>
            <ac:picMk id="12" creationId="{A7D38BEE-2125-6676-3DA2-40327D742C10}"/>
          </ac:picMkLst>
        </pc:picChg>
        <pc:picChg chg="del">
          <ac:chgData name="Jessie Hwang" userId="85f2306c-fd56-49d2-8dff-e96751c6f345" providerId="ADAL" clId="{6BBAA15E-949D-4E94-A075-62C4E3EF9A85}" dt="2023-03-27T18:08:41.773" v="371" actId="478"/>
          <ac:picMkLst>
            <pc:docMk/>
            <pc:sldMk cId="1554594700" sldId="2076138321"/>
            <ac:picMk id="14" creationId="{DFB57314-6188-8B60-418F-9EF1AF576745}"/>
          </ac:picMkLst>
        </pc:picChg>
        <pc:picChg chg="add mod">
          <ac:chgData name="Jessie Hwang" userId="85f2306c-fd56-49d2-8dff-e96751c6f345" providerId="ADAL" clId="{6BBAA15E-949D-4E94-A075-62C4E3EF9A85}" dt="2023-03-27T18:08:42.227" v="372"/>
          <ac:picMkLst>
            <pc:docMk/>
            <pc:sldMk cId="1554594700" sldId="2076138321"/>
            <ac:picMk id="28" creationId="{37E8E559-4DBE-32F4-6C0A-9EB92A5E5D48}"/>
          </ac:picMkLst>
        </pc:picChg>
        <pc:picChg chg="add mod">
          <ac:chgData name="Jessie Hwang" userId="85f2306c-fd56-49d2-8dff-e96751c6f345" providerId="ADAL" clId="{6BBAA15E-949D-4E94-A075-62C4E3EF9A85}" dt="2023-03-27T18:08:42.227" v="372"/>
          <ac:picMkLst>
            <pc:docMk/>
            <pc:sldMk cId="1554594700" sldId="2076138321"/>
            <ac:picMk id="30" creationId="{67CBE1E8-009F-BE8C-74CE-3206E31FEC73}"/>
          </ac:picMkLst>
        </pc:picChg>
        <pc:picChg chg="add mod">
          <ac:chgData name="Jessie Hwang" userId="85f2306c-fd56-49d2-8dff-e96751c6f345" providerId="ADAL" clId="{6BBAA15E-949D-4E94-A075-62C4E3EF9A85}" dt="2023-03-27T18:08:42.227" v="372"/>
          <ac:picMkLst>
            <pc:docMk/>
            <pc:sldMk cId="1554594700" sldId="2076138321"/>
            <ac:picMk id="31" creationId="{DBB23D80-6EBF-94D2-A587-3B8312214EC6}"/>
          </ac:picMkLst>
        </pc:picChg>
        <pc:picChg chg="add mod">
          <ac:chgData name="Jessie Hwang" userId="85f2306c-fd56-49d2-8dff-e96751c6f345" providerId="ADAL" clId="{6BBAA15E-949D-4E94-A075-62C4E3EF9A85}" dt="2023-03-27T18:08:42.227" v="372"/>
          <ac:picMkLst>
            <pc:docMk/>
            <pc:sldMk cId="1554594700" sldId="2076138321"/>
            <ac:picMk id="32" creationId="{2777C72B-08B1-C785-773A-22E96C1D95BA}"/>
          </ac:picMkLst>
        </pc:picChg>
        <pc:picChg chg="mod">
          <ac:chgData name="Jessie Hwang" userId="85f2306c-fd56-49d2-8dff-e96751c6f345" providerId="ADAL" clId="{6BBAA15E-949D-4E94-A075-62C4E3EF9A85}" dt="2023-03-27T18:08:42.227" v="372"/>
          <ac:picMkLst>
            <pc:docMk/>
            <pc:sldMk cId="1554594700" sldId="2076138321"/>
            <ac:picMk id="36" creationId="{723DC78A-51EC-C05B-4936-1D9496C293C4}"/>
          </ac:picMkLst>
        </pc:picChg>
        <pc:picChg chg="mod">
          <ac:chgData name="Jessie Hwang" userId="85f2306c-fd56-49d2-8dff-e96751c6f345" providerId="ADAL" clId="{6BBAA15E-949D-4E94-A075-62C4E3EF9A85}" dt="2023-03-27T18:08:42.227" v="372"/>
          <ac:picMkLst>
            <pc:docMk/>
            <pc:sldMk cId="1554594700" sldId="2076138321"/>
            <ac:picMk id="39" creationId="{BA2426B1-9B4A-5C0E-3B93-20789895A01E}"/>
          </ac:picMkLst>
        </pc:picChg>
        <pc:picChg chg="mod">
          <ac:chgData name="Jessie Hwang" userId="85f2306c-fd56-49d2-8dff-e96751c6f345" providerId="ADAL" clId="{6BBAA15E-949D-4E94-A075-62C4E3EF9A85}" dt="2023-03-27T18:08:42.227" v="372"/>
          <ac:picMkLst>
            <pc:docMk/>
            <pc:sldMk cId="1554594700" sldId="2076138321"/>
            <ac:picMk id="41" creationId="{09C14183-478D-BF5D-591C-50E1383DA19A}"/>
          </ac:picMkLst>
        </pc:picChg>
        <pc:picChg chg="del">
          <ac:chgData name="Jessie Hwang" userId="85f2306c-fd56-49d2-8dff-e96751c6f345" providerId="ADAL" clId="{6BBAA15E-949D-4E94-A075-62C4E3EF9A85}" dt="2023-03-27T18:08:41.773" v="371" actId="478"/>
          <ac:picMkLst>
            <pc:docMk/>
            <pc:sldMk cId="1554594700" sldId="2076138321"/>
            <ac:picMk id="43" creationId="{EEFE6701-35D8-D43D-77CD-E1DB588FC334}"/>
          </ac:picMkLst>
        </pc:picChg>
        <pc:picChg chg="mod">
          <ac:chgData name="Jessie Hwang" userId="85f2306c-fd56-49d2-8dff-e96751c6f345" providerId="ADAL" clId="{6BBAA15E-949D-4E94-A075-62C4E3EF9A85}" dt="2023-03-27T18:08:42.227" v="372"/>
          <ac:picMkLst>
            <pc:docMk/>
            <pc:sldMk cId="1554594700" sldId="2076138321"/>
            <ac:picMk id="44" creationId="{15856AAA-30BE-ACED-8654-44C75F1D446B}"/>
          </ac:picMkLst>
        </pc:picChg>
        <pc:picChg chg="mod">
          <ac:chgData name="Jessie Hwang" userId="85f2306c-fd56-49d2-8dff-e96751c6f345" providerId="ADAL" clId="{6BBAA15E-949D-4E94-A075-62C4E3EF9A85}" dt="2023-03-27T18:08:42.227" v="372"/>
          <ac:picMkLst>
            <pc:docMk/>
            <pc:sldMk cId="1554594700" sldId="2076138321"/>
            <ac:picMk id="46" creationId="{F404B3F3-89CA-1AAD-375A-115B509B2552}"/>
          </ac:picMkLst>
        </pc:picChg>
        <pc:picChg chg="mod">
          <ac:chgData name="Jessie Hwang" userId="85f2306c-fd56-49d2-8dff-e96751c6f345" providerId="ADAL" clId="{6BBAA15E-949D-4E94-A075-62C4E3EF9A85}" dt="2023-03-27T18:08:42.227" v="372"/>
          <ac:picMkLst>
            <pc:docMk/>
            <pc:sldMk cId="1554594700" sldId="2076138321"/>
            <ac:picMk id="47" creationId="{F3A4C207-A6AA-FEEE-5A68-CFD26D11E8FE}"/>
          </ac:picMkLst>
        </pc:picChg>
        <pc:picChg chg="del">
          <ac:chgData name="Jessie Hwang" userId="85f2306c-fd56-49d2-8dff-e96751c6f345" providerId="ADAL" clId="{6BBAA15E-949D-4E94-A075-62C4E3EF9A85}" dt="2023-03-27T18:08:41.773" v="371" actId="478"/>
          <ac:picMkLst>
            <pc:docMk/>
            <pc:sldMk cId="1554594700" sldId="2076138321"/>
            <ac:picMk id="49" creationId="{B79BDAEE-FDFB-4BC3-30F6-934EECE4813B}"/>
          </ac:picMkLst>
        </pc:picChg>
        <pc:picChg chg="del">
          <ac:chgData name="Jessie Hwang" userId="85f2306c-fd56-49d2-8dff-e96751c6f345" providerId="ADAL" clId="{6BBAA15E-949D-4E94-A075-62C4E3EF9A85}" dt="2023-03-27T18:08:41.773" v="371" actId="478"/>
          <ac:picMkLst>
            <pc:docMk/>
            <pc:sldMk cId="1554594700" sldId="2076138321"/>
            <ac:picMk id="50" creationId="{2B4AC441-18A9-EA7E-7C0F-0AE9AD64CD9A}"/>
          </ac:picMkLst>
        </pc:picChg>
        <pc:cxnChg chg="del">
          <ac:chgData name="Jessie Hwang" userId="85f2306c-fd56-49d2-8dff-e96751c6f345" providerId="ADAL" clId="{6BBAA15E-949D-4E94-A075-62C4E3EF9A85}" dt="2023-03-27T18:08:41.773" v="371" actId="478"/>
          <ac:cxnSpMkLst>
            <pc:docMk/>
            <pc:sldMk cId="1554594700" sldId="2076138321"/>
            <ac:cxnSpMk id="6" creationId="{39BC9DD9-8F04-371C-FFC1-56ABD96564BA}"/>
          </ac:cxnSpMkLst>
        </pc:cxnChg>
        <pc:cxnChg chg="del">
          <ac:chgData name="Jessie Hwang" userId="85f2306c-fd56-49d2-8dff-e96751c6f345" providerId="ADAL" clId="{6BBAA15E-949D-4E94-A075-62C4E3EF9A85}" dt="2023-03-27T18:08:41.773" v="371" actId="478"/>
          <ac:cxnSpMkLst>
            <pc:docMk/>
            <pc:sldMk cId="1554594700" sldId="2076138321"/>
            <ac:cxnSpMk id="7" creationId="{307B30EF-9E77-4D4B-00AF-F5CA1808FC05}"/>
          </ac:cxnSpMkLst>
        </pc:cxnChg>
        <pc:cxnChg chg="mod">
          <ac:chgData name="Jessie Hwang" userId="85f2306c-fd56-49d2-8dff-e96751c6f345" providerId="ADAL" clId="{6BBAA15E-949D-4E94-A075-62C4E3EF9A85}" dt="2023-03-27T18:08:42.227" v="372"/>
          <ac:cxnSpMkLst>
            <pc:docMk/>
            <pc:sldMk cId="1554594700" sldId="2076138321"/>
            <ac:cxnSpMk id="52" creationId="{9E98A684-D060-7C7D-6351-0992EA0B00AE}"/>
          </ac:cxnSpMkLst>
        </pc:cxnChg>
        <pc:cxnChg chg="mod">
          <ac:chgData name="Jessie Hwang" userId="85f2306c-fd56-49d2-8dff-e96751c6f345" providerId="ADAL" clId="{6BBAA15E-949D-4E94-A075-62C4E3EF9A85}" dt="2023-03-27T18:08:42.227" v="372"/>
          <ac:cxnSpMkLst>
            <pc:docMk/>
            <pc:sldMk cId="1554594700" sldId="2076138321"/>
            <ac:cxnSpMk id="53" creationId="{4960F6FC-2C8C-9780-3BD1-481F2345B879}"/>
          </ac:cxnSpMkLst>
        </pc:cxnChg>
        <pc:cxnChg chg="mod">
          <ac:chgData name="Jessie Hwang" userId="85f2306c-fd56-49d2-8dff-e96751c6f345" providerId="ADAL" clId="{6BBAA15E-949D-4E94-A075-62C4E3EF9A85}" dt="2023-03-27T18:08:42.227" v="372"/>
          <ac:cxnSpMkLst>
            <pc:docMk/>
            <pc:sldMk cId="1554594700" sldId="2076138321"/>
            <ac:cxnSpMk id="55" creationId="{BF9F33A2-CBB8-2CC8-2CD7-9563D3E44F0F}"/>
          </ac:cxnSpMkLst>
        </pc:cxnChg>
        <pc:cxnChg chg="mod">
          <ac:chgData name="Jessie Hwang" userId="85f2306c-fd56-49d2-8dff-e96751c6f345" providerId="ADAL" clId="{6BBAA15E-949D-4E94-A075-62C4E3EF9A85}" dt="2023-03-27T18:08:42.227" v="372"/>
          <ac:cxnSpMkLst>
            <pc:docMk/>
            <pc:sldMk cId="1554594700" sldId="2076138321"/>
            <ac:cxnSpMk id="56" creationId="{652A965C-BA47-D339-F26C-EA27DCD3431D}"/>
          </ac:cxnSpMkLst>
        </pc:cxnChg>
        <pc:cxnChg chg="del">
          <ac:chgData name="Jessie Hwang" userId="85f2306c-fd56-49d2-8dff-e96751c6f345" providerId="ADAL" clId="{6BBAA15E-949D-4E94-A075-62C4E3EF9A85}" dt="2023-03-27T18:08:41.773" v="371" actId="478"/>
          <ac:cxnSpMkLst>
            <pc:docMk/>
            <pc:sldMk cId="1554594700" sldId="2076138321"/>
            <ac:cxnSpMk id="1251" creationId="{49943EAA-0D59-1A51-CD53-CCAF67FBC33D}"/>
          </ac:cxnSpMkLst>
        </pc:cxnChg>
        <pc:cxnChg chg="del">
          <ac:chgData name="Jessie Hwang" userId="85f2306c-fd56-49d2-8dff-e96751c6f345" providerId="ADAL" clId="{6BBAA15E-949D-4E94-A075-62C4E3EF9A85}" dt="2023-03-27T18:08:41.773" v="371" actId="478"/>
          <ac:cxnSpMkLst>
            <pc:docMk/>
            <pc:sldMk cId="1554594700" sldId="2076138321"/>
            <ac:cxnSpMk id="1256" creationId="{7235521D-0B81-B113-15C3-D63347858926}"/>
          </ac:cxnSpMkLst>
        </pc:cxnChg>
      </pc:sldChg>
      <pc:sldChg chg="delSp modSp mod">
        <pc:chgData name="Jessie Hwang" userId="85f2306c-fd56-49d2-8dff-e96751c6f345" providerId="ADAL" clId="{6BBAA15E-949D-4E94-A075-62C4E3EF9A85}" dt="2023-03-27T18:12:22.347" v="395" actId="478"/>
        <pc:sldMkLst>
          <pc:docMk/>
          <pc:sldMk cId="540387024" sldId="2076138322"/>
        </pc:sldMkLst>
        <pc:spChg chg="mod">
          <ac:chgData name="Jessie Hwang" userId="85f2306c-fd56-49d2-8dff-e96751c6f345" providerId="ADAL" clId="{6BBAA15E-949D-4E94-A075-62C4E3EF9A85}" dt="2023-03-27T18:11:27.741" v="393" actId="20577"/>
          <ac:spMkLst>
            <pc:docMk/>
            <pc:sldMk cId="540387024" sldId="2076138322"/>
            <ac:spMk id="2" creationId="{9A71B239-27F8-154B-E6E8-F32360B1847D}"/>
          </ac:spMkLst>
        </pc:spChg>
        <pc:spChg chg="del">
          <ac:chgData name="Jessie Hwang" userId="85f2306c-fd56-49d2-8dff-e96751c6f345" providerId="ADAL" clId="{6BBAA15E-949D-4E94-A075-62C4E3EF9A85}" dt="2023-03-27T18:12:22.347" v="395" actId="478"/>
          <ac:spMkLst>
            <pc:docMk/>
            <pc:sldMk cId="540387024" sldId="2076138322"/>
            <ac:spMk id="3" creationId="{4ECB0EA2-84D7-695C-D611-060719C143ED}"/>
          </ac:spMkLst>
        </pc:spChg>
        <pc:spChg chg="mod">
          <ac:chgData name="Jessie Hwang" userId="85f2306c-fd56-49d2-8dff-e96751c6f345" providerId="ADAL" clId="{6BBAA15E-949D-4E94-A075-62C4E3EF9A85}" dt="2023-03-27T18:12:13.280" v="394"/>
          <ac:spMkLst>
            <pc:docMk/>
            <pc:sldMk cId="540387024" sldId="2076138322"/>
            <ac:spMk id="85" creationId="{5D30BEF8-82AC-5703-CBE3-3AABBC020E8D}"/>
          </ac:spMkLst>
        </pc:spChg>
      </pc:sldChg>
      <pc:sldChg chg="delSp mod">
        <pc:chgData name="Jessie Hwang" userId="85f2306c-fd56-49d2-8dff-e96751c6f345" providerId="ADAL" clId="{6BBAA15E-949D-4E94-A075-62C4E3EF9A85}" dt="2023-03-27T18:12:32.699" v="400" actId="478"/>
        <pc:sldMkLst>
          <pc:docMk/>
          <pc:sldMk cId="4017833798" sldId="2076138327"/>
        </pc:sldMkLst>
        <pc:spChg chg="del">
          <ac:chgData name="Jessie Hwang" userId="85f2306c-fd56-49d2-8dff-e96751c6f345" providerId="ADAL" clId="{6BBAA15E-949D-4E94-A075-62C4E3EF9A85}" dt="2023-03-27T18:12:32.699" v="400" actId="478"/>
          <ac:spMkLst>
            <pc:docMk/>
            <pc:sldMk cId="4017833798" sldId="2076138327"/>
            <ac:spMk id="13" creationId="{BE4ABF12-1D3E-96D4-0DCC-0E5A8F651346}"/>
          </ac:spMkLst>
        </pc:spChg>
      </pc:sldChg>
      <pc:sldChg chg="delSp modSp mod">
        <pc:chgData name="Jessie Hwang" userId="85f2306c-fd56-49d2-8dff-e96751c6f345" providerId="ADAL" clId="{6BBAA15E-949D-4E94-A075-62C4E3EF9A85}" dt="2023-03-27T18:12:36.460" v="402" actId="478"/>
        <pc:sldMkLst>
          <pc:docMk/>
          <pc:sldMk cId="2591805170" sldId="2076138341"/>
        </pc:sldMkLst>
        <pc:spChg chg="mod">
          <ac:chgData name="Jessie Hwang" userId="85f2306c-fd56-49d2-8dff-e96751c6f345" providerId="ADAL" clId="{6BBAA15E-949D-4E94-A075-62C4E3EF9A85}" dt="2023-03-27T18:06:12.541" v="363"/>
          <ac:spMkLst>
            <pc:docMk/>
            <pc:sldMk cId="2591805170" sldId="2076138341"/>
            <ac:spMk id="2" creationId="{EF86721C-642F-CD8E-20EC-D963A9237886}"/>
          </ac:spMkLst>
        </pc:spChg>
        <pc:spChg chg="del">
          <ac:chgData name="Jessie Hwang" userId="85f2306c-fd56-49d2-8dff-e96751c6f345" providerId="ADAL" clId="{6BBAA15E-949D-4E94-A075-62C4E3EF9A85}" dt="2023-03-27T18:12:36.460" v="402" actId="478"/>
          <ac:spMkLst>
            <pc:docMk/>
            <pc:sldMk cId="2591805170" sldId="2076138341"/>
            <ac:spMk id="28" creationId="{65335D7C-A55F-E5E9-8A08-FC0713593C80}"/>
          </ac:spMkLst>
        </pc:spChg>
      </pc:sldChg>
      <pc:sldChg chg="delSp mod">
        <pc:chgData name="Jessie Hwang" userId="85f2306c-fd56-49d2-8dff-e96751c6f345" providerId="ADAL" clId="{6BBAA15E-949D-4E94-A075-62C4E3EF9A85}" dt="2023-03-27T18:12:28.442" v="398" actId="478"/>
        <pc:sldMkLst>
          <pc:docMk/>
          <pc:sldMk cId="3131207934" sldId="2076138347"/>
        </pc:sldMkLst>
        <pc:spChg chg="del">
          <ac:chgData name="Jessie Hwang" userId="85f2306c-fd56-49d2-8dff-e96751c6f345" providerId="ADAL" clId="{6BBAA15E-949D-4E94-A075-62C4E3EF9A85}" dt="2023-03-27T18:12:28.442" v="398" actId="478"/>
          <ac:spMkLst>
            <pc:docMk/>
            <pc:sldMk cId="3131207934" sldId="2076138347"/>
            <ac:spMk id="6" creationId="{9FB528A4-21C7-80E7-C827-63D6DBD991DD}"/>
          </ac:spMkLst>
        </pc:spChg>
      </pc:sldChg>
      <pc:sldChg chg="delSp mod">
        <pc:chgData name="Jessie Hwang" userId="85f2306c-fd56-49d2-8dff-e96751c6f345" providerId="ADAL" clId="{6BBAA15E-949D-4E94-A075-62C4E3EF9A85}" dt="2023-03-27T18:12:26.646" v="397" actId="478"/>
        <pc:sldMkLst>
          <pc:docMk/>
          <pc:sldMk cId="1036272471" sldId="2076138348"/>
        </pc:sldMkLst>
        <pc:spChg chg="del">
          <ac:chgData name="Jessie Hwang" userId="85f2306c-fd56-49d2-8dff-e96751c6f345" providerId="ADAL" clId="{6BBAA15E-949D-4E94-A075-62C4E3EF9A85}" dt="2023-03-27T18:12:26.646" v="397" actId="478"/>
          <ac:spMkLst>
            <pc:docMk/>
            <pc:sldMk cId="1036272471" sldId="2076138348"/>
            <ac:spMk id="6" creationId="{493DC59E-9F3E-D07E-1B85-3BC3625021D9}"/>
          </ac:spMkLst>
        </pc:spChg>
      </pc:sldChg>
      <pc:sldChg chg="addSp delSp modSp mod">
        <pc:chgData name="Jessie Hwang" userId="85f2306c-fd56-49d2-8dff-e96751c6f345" providerId="ADAL" clId="{6BBAA15E-949D-4E94-A075-62C4E3EF9A85}" dt="2023-03-27T18:12:24.643" v="396" actId="478"/>
        <pc:sldMkLst>
          <pc:docMk/>
          <pc:sldMk cId="2098401558" sldId="2076138349"/>
        </pc:sldMkLst>
        <pc:spChg chg="del">
          <ac:chgData name="Jessie Hwang" userId="85f2306c-fd56-49d2-8dff-e96751c6f345" providerId="ADAL" clId="{6BBAA15E-949D-4E94-A075-62C4E3EF9A85}" dt="2023-03-27T18:09:43.831" v="374" actId="478"/>
          <ac:spMkLst>
            <pc:docMk/>
            <pc:sldMk cId="2098401558" sldId="2076138349"/>
            <ac:spMk id="2" creationId="{3C2FF02E-2A45-8D73-0F53-A34E718E6CE3}"/>
          </ac:spMkLst>
        </pc:spChg>
        <pc:spChg chg="del">
          <ac:chgData name="Jessie Hwang" userId="85f2306c-fd56-49d2-8dff-e96751c6f345" providerId="ADAL" clId="{6BBAA15E-949D-4E94-A075-62C4E3EF9A85}" dt="2023-03-27T18:09:43.831" v="374" actId="478"/>
          <ac:spMkLst>
            <pc:docMk/>
            <pc:sldMk cId="2098401558" sldId="2076138349"/>
            <ac:spMk id="4" creationId="{2612AE72-9245-5C29-C7CB-B40C5780780C}"/>
          </ac:spMkLst>
        </pc:spChg>
        <pc:spChg chg="add del mod">
          <ac:chgData name="Jessie Hwang" userId="85f2306c-fd56-49d2-8dff-e96751c6f345" providerId="ADAL" clId="{6BBAA15E-949D-4E94-A075-62C4E3EF9A85}" dt="2023-03-27T18:09:47.668" v="375" actId="478"/>
          <ac:spMkLst>
            <pc:docMk/>
            <pc:sldMk cId="2098401558" sldId="2076138349"/>
            <ac:spMk id="5" creationId="{60BFA272-DFDE-6877-F8A9-81B052449BEE}"/>
          </ac:spMkLst>
        </pc:spChg>
        <pc:spChg chg="del">
          <ac:chgData name="Jessie Hwang" userId="85f2306c-fd56-49d2-8dff-e96751c6f345" providerId="ADAL" clId="{6BBAA15E-949D-4E94-A075-62C4E3EF9A85}" dt="2023-03-27T18:09:43.831" v="374" actId="478"/>
          <ac:spMkLst>
            <pc:docMk/>
            <pc:sldMk cId="2098401558" sldId="2076138349"/>
            <ac:spMk id="6" creationId="{493DC59E-9F3E-D07E-1B85-3BC3625021D9}"/>
          </ac:spMkLst>
        </pc:spChg>
        <pc:spChg chg="add mod">
          <ac:chgData name="Jessie Hwang" userId="85f2306c-fd56-49d2-8dff-e96751c6f345" providerId="ADAL" clId="{6BBAA15E-949D-4E94-A075-62C4E3EF9A85}" dt="2023-03-27T18:09:47.987" v="376"/>
          <ac:spMkLst>
            <pc:docMk/>
            <pc:sldMk cId="2098401558" sldId="2076138349"/>
            <ac:spMk id="7" creationId="{48D8AF46-7F55-0339-5E37-BDEE2089DC94}"/>
          </ac:spMkLst>
        </pc:spChg>
        <pc:spChg chg="add mod">
          <ac:chgData name="Jessie Hwang" userId="85f2306c-fd56-49d2-8dff-e96751c6f345" providerId="ADAL" clId="{6BBAA15E-949D-4E94-A075-62C4E3EF9A85}" dt="2023-03-27T18:09:47.987" v="376"/>
          <ac:spMkLst>
            <pc:docMk/>
            <pc:sldMk cId="2098401558" sldId="2076138349"/>
            <ac:spMk id="8" creationId="{E00D87C4-8137-A8A8-21AD-658FD94D2D89}"/>
          </ac:spMkLst>
        </pc:spChg>
        <pc:spChg chg="add mod">
          <ac:chgData name="Jessie Hwang" userId="85f2306c-fd56-49d2-8dff-e96751c6f345" providerId="ADAL" clId="{6BBAA15E-949D-4E94-A075-62C4E3EF9A85}" dt="2023-03-27T18:09:47.987" v="376"/>
          <ac:spMkLst>
            <pc:docMk/>
            <pc:sldMk cId="2098401558" sldId="2076138349"/>
            <ac:spMk id="9" creationId="{A63804FF-92D3-86A6-50F0-46E23F2CB275}"/>
          </ac:spMkLst>
        </pc:spChg>
        <pc:spChg chg="add mod">
          <ac:chgData name="Jessie Hwang" userId="85f2306c-fd56-49d2-8dff-e96751c6f345" providerId="ADAL" clId="{6BBAA15E-949D-4E94-A075-62C4E3EF9A85}" dt="2023-03-27T18:09:47.987" v="376"/>
          <ac:spMkLst>
            <pc:docMk/>
            <pc:sldMk cId="2098401558" sldId="2076138349"/>
            <ac:spMk id="12" creationId="{1FAAE267-32A8-8539-D96D-1B1865650041}"/>
          </ac:spMkLst>
        </pc:spChg>
        <pc:spChg chg="del">
          <ac:chgData name="Jessie Hwang" userId="85f2306c-fd56-49d2-8dff-e96751c6f345" providerId="ADAL" clId="{6BBAA15E-949D-4E94-A075-62C4E3EF9A85}" dt="2023-03-27T18:09:43.831" v="374" actId="478"/>
          <ac:spMkLst>
            <pc:docMk/>
            <pc:sldMk cId="2098401558" sldId="2076138349"/>
            <ac:spMk id="13" creationId="{4849A69B-A74B-25A9-7BA3-1DFE1E6029E9}"/>
          </ac:spMkLst>
        </pc:spChg>
        <pc:spChg chg="del">
          <ac:chgData name="Jessie Hwang" userId="85f2306c-fd56-49d2-8dff-e96751c6f345" providerId="ADAL" clId="{6BBAA15E-949D-4E94-A075-62C4E3EF9A85}" dt="2023-03-27T18:09:43.831" v="374" actId="478"/>
          <ac:spMkLst>
            <pc:docMk/>
            <pc:sldMk cId="2098401558" sldId="2076138349"/>
            <ac:spMk id="16" creationId="{FB84AE99-3258-951A-53A0-1E33DBFADB94}"/>
          </ac:spMkLst>
        </pc:spChg>
        <pc:spChg chg="del">
          <ac:chgData name="Jessie Hwang" userId="85f2306c-fd56-49d2-8dff-e96751c6f345" providerId="ADAL" clId="{6BBAA15E-949D-4E94-A075-62C4E3EF9A85}" dt="2023-03-27T18:09:43.831" v="374" actId="478"/>
          <ac:spMkLst>
            <pc:docMk/>
            <pc:sldMk cId="2098401558" sldId="2076138349"/>
            <ac:spMk id="17" creationId="{A3F04DE2-E36B-3413-2205-11569EC84DE2}"/>
          </ac:spMkLst>
        </pc:spChg>
        <pc:spChg chg="del">
          <ac:chgData name="Jessie Hwang" userId="85f2306c-fd56-49d2-8dff-e96751c6f345" providerId="ADAL" clId="{6BBAA15E-949D-4E94-A075-62C4E3EF9A85}" dt="2023-03-27T18:09:43.831" v="374" actId="478"/>
          <ac:spMkLst>
            <pc:docMk/>
            <pc:sldMk cId="2098401558" sldId="2076138349"/>
            <ac:spMk id="18" creationId="{2011393D-51B9-0EE2-9276-B17EA0704721}"/>
          </ac:spMkLst>
        </pc:spChg>
        <pc:spChg chg="del">
          <ac:chgData name="Jessie Hwang" userId="85f2306c-fd56-49d2-8dff-e96751c6f345" providerId="ADAL" clId="{6BBAA15E-949D-4E94-A075-62C4E3EF9A85}" dt="2023-03-27T18:09:43.831" v="374" actId="478"/>
          <ac:spMkLst>
            <pc:docMk/>
            <pc:sldMk cId="2098401558" sldId="2076138349"/>
            <ac:spMk id="23" creationId="{B79CFD56-A456-A4D2-9650-71BEEEC16C65}"/>
          </ac:spMkLst>
        </pc:spChg>
        <pc:spChg chg="del">
          <ac:chgData name="Jessie Hwang" userId="85f2306c-fd56-49d2-8dff-e96751c6f345" providerId="ADAL" clId="{6BBAA15E-949D-4E94-A075-62C4E3EF9A85}" dt="2023-03-27T18:09:43.831" v="374" actId="478"/>
          <ac:spMkLst>
            <pc:docMk/>
            <pc:sldMk cId="2098401558" sldId="2076138349"/>
            <ac:spMk id="24" creationId="{C3F4C7F3-29F7-DB51-114C-675A2F354FAD}"/>
          </ac:spMkLst>
        </pc:spChg>
        <pc:spChg chg="del">
          <ac:chgData name="Jessie Hwang" userId="85f2306c-fd56-49d2-8dff-e96751c6f345" providerId="ADAL" clId="{6BBAA15E-949D-4E94-A075-62C4E3EF9A85}" dt="2023-03-27T18:09:43.831" v="374" actId="478"/>
          <ac:spMkLst>
            <pc:docMk/>
            <pc:sldMk cId="2098401558" sldId="2076138349"/>
            <ac:spMk id="25" creationId="{6BE0D0AC-E3F2-8240-10EE-1F7D652A34C4}"/>
          </ac:spMkLst>
        </pc:spChg>
        <pc:spChg chg="del">
          <ac:chgData name="Jessie Hwang" userId="85f2306c-fd56-49d2-8dff-e96751c6f345" providerId="ADAL" clId="{6BBAA15E-949D-4E94-A075-62C4E3EF9A85}" dt="2023-03-27T18:09:43.831" v="374" actId="478"/>
          <ac:spMkLst>
            <pc:docMk/>
            <pc:sldMk cId="2098401558" sldId="2076138349"/>
            <ac:spMk id="26" creationId="{2A6760E4-0A2E-69C6-DF8F-92B2A5BF0812}"/>
          </ac:spMkLst>
        </pc:spChg>
        <pc:spChg chg="del">
          <ac:chgData name="Jessie Hwang" userId="85f2306c-fd56-49d2-8dff-e96751c6f345" providerId="ADAL" clId="{6BBAA15E-949D-4E94-A075-62C4E3EF9A85}" dt="2023-03-27T18:09:43.831" v="374" actId="478"/>
          <ac:spMkLst>
            <pc:docMk/>
            <pc:sldMk cId="2098401558" sldId="2076138349"/>
            <ac:spMk id="27" creationId="{9DAAB2EB-5489-CB77-87D5-FCEF4AA2FE47}"/>
          </ac:spMkLst>
        </pc:spChg>
        <pc:spChg chg="add mod">
          <ac:chgData name="Jessie Hwang" userId="85f2306c-fd56-49d2-8dff-e96751c6f345" providerId="ADAL" clId="{6BBAA15E-949D-4E94-A075-62C4E3EF9A85}" dt="2023-03-27T18:09:47.987" v="376"/>
          <ac:spMkLst>
            <pc:docMk/>
            <pc:sldMk cId="2098401558" sldId="2076138349"/>
            <ac:spMk id="30" creationId="{BCB896DF-4A7F-1F7F-A61A-DA502E6AA29A}"/>
          </ac:spMkLst>
        </pc:spChg>
        <pc:spChg chg="add mod">
          <ac:chgData name="Jessie Hwang" userId="85f2306c-fd56-49d2-8dff-e96751c6f345" providerId="ADAL" clId="{6BBAA15E-949D-4E94-A075-62C4E3EF9A85}" dt="2023-03-27T18:09:47.987" v="376"/>
          <ac:spMkLst>
            <pc:docMk/>
            <pc:sldMk cId="2098401558" sldId="2076138349"/>
            <ac:spMk id="32" creationId="{FBCDB9DE-49A9-D1F6-DD3A-33F49E365CF4}"/>
          </ac:spMkLst>
        </pc:spChg>
        <pc:spChg chg="add mod">
          <ac:chgData name="Jessie Hwang" userId="85f2306c-fd56-49d2-8dff-e96751c6f345" providerId="ADAL" clId="{6BBAA15E-949D-4E94-A075-62C4E3EF9A85}" dt="2023-03-27T18:09:47.987" v="376"/>
          <ac:spMkLst>
            <pc:docMk/>
            <pc:sldMk cId="2098401558" sldId="2076138349"/>
            <ac:spMk id="33" creationId="{6EB5CE4D-6605-493C-AED5-FC1B89DD3290}"/>
          </ac:spMkLst>
        </pc:spChg>
        <pc:spChg chg="add mod">
          <ac:chgData name="Jessie Hwang" userId="85f2306c-fd56-49d2-8dff-e96751c6f345" providerId="ADAL" clId="{6BBAA15E-949D-4E94-A075-62C4E3EF9A85}" dt="2023-03-27T18:09:47.987" v="376"/>
          <ac:spMkLst>
            <pc:docMk/>
            <pc:sldMk cId="2098401558" sldId="2076138349"/>
            <ac:spMk id="34" creationId="{7814E1DA-E42D-5CFA-1AA6-A3DAD3168CFB}"/>
          </ac:spMkLst>
        </pc:spChg>
        <pc:spChg chg="add mod">
          <ac:chgData name="Jessie Hwang" userId="85f2306c-fd56-49d2-8dff-e96751c6f345" providerId="ADAL" clId="{6BBAA15E-949D-4E94-A075-62C4E3EF9A85}" dt="2023-03-27T18:09:47.987" v="376"/>
          <ac:spMkLst>
            <pc:docMk/>
            <pc:sldMk cId="2098401558" sldId="2076138349"/>
            <ac:spMk id="36" creationId="{A0E6E5C9-EA19-84E8-81CD-8448058E0D82}"/>
          </ac:spMkLst>
        </pc:spChg>
        <pc:spChg chg="add mod">
          <ac:chgData name="Jessie Hwang" userId="85f2306c-fd56-49d2-8dff-e96751c6f345" providerId="ADAL" clId="{6BBAA15E-949D-4E94-A075-62C4E3EF9A85}" dt="2023-03-27T18:09:47.987" v="376"/>
          <ac:spMkLst>
            <pc:docMk/>
            <pc:sldMk cId="2098401558" sldId="2076138349"/>
            <ac:spMk id="40" creationId="{B773852E-B759-99E1-10D4-3302DE23E82C}"/>
          </ac:spMkLst>
        </pc:spChg>
        <pc:spChg chg="add mod">
          <ac:chgData name="Jessie Hwang" userId="85f2306c-fd56-49d2-8dff-e96751c6f345" providerId="ADAL" clId="{6BBAA15E-949D-4E94-A075-62C4E3EF9A85}" dt="2023-03-27T18:09:47.987" v="376"/>
          <ac:spMkLst>
            <pc:docMk/>
            <pc:sldMk cId="2098401558" sldId="2076138349"/>
            <ac:spMk id="42" creationId="{93454888-36C3-A879-4A68-8D1A6A2C1A0C}"/>
          </ac:spMkLst>
        </pc:spChg>
        <pc:spChg chg="add del mod">
          <ac:chgData name="Jessie Hwang" userId="85f2306c-fd56-49d2-8dff-e96751c6f345" providerId="ADAL" clId="{6BBAA15E-949D-4E94-A075-62C4E3EF9A85}" dt="2023-03-27T18:12:24.643" v="396" actId="478"/>
          <ac:spMkLst>
            <pc:docMk/>
            <pc:sldMk cId="2098401558" sldId="2076138349"/>
            <ac:spMk id="43" creationId="{F8E1D7C1-DED2-94AF-1EB9-769D88230ED3}"/>
          </ac:spMkLst>
        </pc:spChg>
        <pc:grpChg chg="add mod">
          <ac:chgData name="Jessie Hwang" userId="85f2306c-fd56-49d2-8dff-e96751c6f345" providerId="ADAL" clId="{6BBAA15E-949D-4E94-A075-62C4E3EF9A85}" dt="2023-03-27T18:09:47.987" v="376"/>
          <ac:grpSpMkLst>
            <pc:docMk/>
            <pc:sldMk cId="2098401558" sldId="2076138349"/>
            <ac:grpSpMk id="15" creationId="{B09DE63B-415C-26AD-88E0-BA971540006F}"/>
          </ac:grpSpMkLst>
        </pc:grpChg>
        <pc:grpChg chg="add mod">
          <ac:chgData name="Jessie Hwang" userId="85f2306c-fd56-49d2-8dff-e96751c6f345" providerId="ADAL" clId="{6BBAA15E-949D-4E94-A075-62C4E3EF9A85}" dt="2023-03-27T18:09:47.987" v="376"/>
          <ac:grpSpMkLst>
            <pc:docMk/>
            <pc:sldMk cId="2098401558" sldId="2076138349"/>
            <ac:grpSpMk id="37" creationId="{B2CF8586-0975-0A41-B6AC-FAAFC0E32B45}"/>
          </ac:grpSpMkLst>
        </pc:grpChg>
        <pc:picChg chg="add mod">
          <ac:chgData name="Jessie Hwang" userId="85f2306c-fd56-49d2-8dff-e96751c6f345" providerId="ADAL" clId="{6BBAA15E-949D-4E94-A075-62C4E3EF9A85}" dt="2023-03-27T18:09:47.987" v="376"/>
          <ac:picMkLst>
            <pc:docMk/>
            <pc:sldMk cId="2098401558" sldId="2076138349"/>
            <ac:picMk id="10" creationId="{DFC2B6A7-8248-3C96-D159-369680FF4E1B}"/>
          </ac:picMkLst>
        </pc:picChg>
        <pc:picChg chg="add mod">
          <ac:chgData name="Jessie Hwang" userId="85f2306c-fd56-49d2-8dff-e96751c6f345" providerId="ADAL" clId="{6BBAA15E-949D-4E94-A075-62C4E3EF9A85}" dt="2023-03-27T18:09:47.987" v="376"/>
          <ac:picMkLst>
            <pc:docMk/>
            <pc:sldMk cId="2098401558" sldId="2076138349"/>
            <ac:picMk id="11" creationId="{0DC3A2C7-1AE4-677C-F9E8-453B58204F75}"/>
          </ac:picMkLst>
        </pc:picChg>
        <pc:picChg chg="add mod">
          <ac:chgData name="Jessie Hwang" userId="85f2306c-fd56-49d2-8dff-e96751c6f345" providerId="ADAL" clId="{6BBAA15E-949D-4E94-A075-62C4E3EF9A85}" dt="2023-03-27T18:09:47.987" v="376"/>
          <ac:picMkLst>
            <pc:docMk/>
            <pc:sldMk cId="2098401558" sldId="2076138349"/>
            <ac:picMk id="14" creationId="{D1415526-28D5-53D9-45AE-0663A3C01E81}"/>
          </ac:picMkLst>
        </pc:picChg>
        <pc:picChg chg="del">
          <ac:chgData name="Jessie Hwang" userId="85f2306c-fd56-49d2-8dff-e96751c6f345" providerId="ADAL" clId="{6BBAA15E-949D-4E94-A075-62C4E3EF9A85}" dt="2023-03-27T18:09:43.831" v="374" actId="478"/>
          <ac:picMkLst>
            <pc:docMk/>
            <pc:sldMk cId="2098401558" sldId="2076138349"/>
            <ac:picMk id="19" creationId="{5BD8B4E2-6467-68C6-867B-944569A2E9AB}"/>
          </ac:picMkLst>
        </pc:picChg>
        <pc:picChg chg="del">
          <ac:chgData name="Jessie Hwang" userId="85f2306c-fd56-49d2-8dff-e96751c6f345" providerId="ADAL" clId="{6BBAA15E-949D-4E94-A075-62C4E3EF9A85}" dt="2023-03-27T18:09:43.831" v="374" actId="478"/>
          <ac:picMkLst>
            <pc:docMk/>
            <pc:sldMk cId="2098401558" sldId="2076138349"/>
            <ac:picMk id="20" creationId="{673D4032-C1E7-6FED-7BF6-8C9FA7C1E6BE}"/>
          </ac:picMkLst>
        </pc:picChg>
        <pc:picChg chg="del">
          <ac:chgData name="Jessie Hwang" userId="85f2306c-fd56-49d2-8dff-e96751c6f345" providerId="ADAL" clId="{6BBAA15E-949D-4E94-A075-62C4E3EF9A85}" dt="2023-03-27T18:09:43.831" v="374" actId="478"/>
          <ac:picMkLst>
            <pc:docMk/>
            <pc:sldMk cId="2098401558" sldId="2076138349"/>
            <ac:picMk id="21" creationId="{1B7E6CBA-6239-9D0C-35DB-523224B33968}"/>
          </ac:picMkLst>
        </pc:picChg>
        <pc:picChg chg="del">
          <ac:chgData name="Jessie Hwang" userId="85f2306c-fd56-49d2-8dff-e96751c6f345" providerId="ADAL" clId="{6BBAA15E-949D-4E94-A075-62C4E3EF9A85}" dt="2023-03-27T18:09:43.831" v="374" actId="478"/>
          <ac:picMkLst>
            <pc:docMk/>
            <pc:sldMk cId="2098401558" sldId="2076138349"/>
            <ac:picMk id="22" creationId="{26CE8177-FB21-5567-FD8B-C0B822ABCD5B}"/>
          </ac:picMkLst>
        </pc:picChg>
        <pc:picChg chg="add mod">
          <ac:chgData name="Jessie Hwang" userId="85f2306c-fd56-49d2-8dff-e96751c6f345" providerId="ADAL" clId="{6BBAA15E-949D-4E94-A075-62C4E3EF9A85}" dt="2023-03-27T18:09:47.987" v="376"/>
          <ac:picMkLst>
            <pc:docMk/>
            <pc:sldMk cId="2098401558" sldId="2076138349"/>
            <ac:picMk id="31" creationId="{5B1BAF06-F31F-44CE-7B48-F60B310A8FFC}"/>
          </ac:picMkLst>
        </pc:picChg>
        <pc:picChg chg="add mod">
          <ac:chgData name="Jessie Hwang" userId="85f2306c-fd56-49d2-8dff-e96751c6f345" providerId="ADAL" clId="{6BBAA15E-949D-4E94-A075-62C4E3EF9A85}" dt="2023-03-27T18:09:47.987" v="376"/>
          <ac:picMkLst>
            <pc:docMk/>
            <pc:sldMk cId="2098401558" sldId="2076138349"/>
            <ac:picMk id="35" creationId="{042F3791-5F8F-2FF2-127D-899AF563DC22}"/>
          </ac:picMkLst>
        </pc:picChg>
        <pc:picChg chg="add mod">
          <ac:chgData name="Jessie Hwang" userId="85f2306c-fd56-49d2-8dff-e96751c6f345" providerId="ADAL" clId="{6BBAA15E-949D-4E94-A075-62C4E3EF9A85}" dt="2023-03-27T18:09:47.987" v="376"/>
          <ac:picMkLst>
            <pc:docMk/>
            <pc:sldMk cId="2098401558" sldId="2076138349"/>
            <ac:picMk id="41" creationId="{1523CCDA-6CA1-B3D7-4929-F38ED34A6E9D}"/>
          </ac:picMkLst>
        </pc:picChg>
        <pc:cxnChg chg="mod">
          <ac:chgData name="Jessie Hwang" userId="85f2306c-fd56-49d2-8dff-e96751c6f345" providerId="ADAL" clId="{6BBAA15E-949D-4E94-A075-62C4E3EF9A85}" dt="2023-03-27T18:09:47.987" v="376"/>
          <ac:cxnSpMkLst>
            <pc:docMk/>
            <pc:sldMk cId="2098401558" sldId="2076138349"/>
            <ac:cxnSpMk id="28" creationId="{A431920C-BE1E-23BC-36E3-98F5D93B6F47}"/>
          </ac:cxnSpMkLst>
        </pc:cxnChg>
        <pc:cxnChg chg="mod">
          <ac:chgData name="Jessie Hwang" userId="85f2306c-fd56-49d2-8dff-e96751c6f345" providerId="ADAL" clId="{6BBAA15E-949D-4E94-A075-62C4E3EF9A85}" dt="2023-03-27T18:09:47.987" v="376"/>
          <ac:cxnSpMkLst>
            <pc:docMk/>
            <pc:sldMk cId="2098401558" sldId="2076138349"/>
            <ac:cxnSpMk id="29" creationId="{C10B7629-0727-5C38-EFA5-F3CBB6798AD8}"/>
          </ac:cxnSpMkLst>
        </pc:cxnChg>
        <pc:cxnChg chg="mod">
          <ac:chgData name="Jessie Hwang" userId="85f2306c-fd56-49d2-8dff-e96751c6f345" providerId="ADAL" clId="{6BBAA15E-949D-4E94-A075-62C4E3EF9A85}" dt="2023-03-27T18:09:47.987" v="376"/>
          <ac:cxnSpMkLst>
            <pc:docMk/>
            <pc:sldMk cId="2098401558" sldId="2076138349"/>
            <ac:cxnSpMk id="38" creationId="{19DF6FB7-1E93-4563-631F-E26B7DC1CD3F}"/>
          </ac:cxnSpMkLst>
        </pc:cxnChg>
        <pc:cxnChg chg="mod">
          <ac:chgData name="Jessie Hwang" userId="85f2306c-fd56-49d2-8dff-e96751c6f345" providerId="ADAL" clId="{6BBAA15E-949D-4E94-A075-62C4E3EF9A85}" dt="2023-03-27T18:09:47.987" v="376"/>
          <ac:cxnSpMkLst>
            <pc:docMk/>
            <pc:sldMk cId="2098401558" sldId="2076138349"/>
            <ac:cxnSpMk id="39" creationId="{3D43F44C-7438-A358-67EA-071557841477}"/>
          </ac:cxnSpMkLst>
        </pc:cxnChg>
      </pc:sldChg>
      <pc:sldChg chg="modSp mod">
        <pc:chgData name="Jessie Hwang" userId="85f2306c-fd56-49d2-8dff-e96751c6f345" providerId="ADAL" clId="{6BBAA15E-949D-4E94-A075-62C4E3EF9A85}" dt="2023-03-27T18:14:46.284" v="418" actId="20577"/>
        <pc:sldMkLst>
          <pc:docMk/>
          <pc:sldMk cId="2562594773" sldId="2147468667"/>
        </pc:sldMkLst>
        <pc:spChg chg="mod">
          <ac:chgData name="Jessie Hwang" userId="85f2306c-fd56-49d2-8dff-e96751c6f345" providerId="ADAL" clId="{6BBAA15E-949D-4E94-A075-62C4E3EF9A85}" dt="2023-03-27T18:14:46.284" v="418" actId="20577"/>
          <ac:spMkLst>
            <pc:docMk/>
            <pc:sldMk cId="2562594773" sldId="2147468667"/>
            <ac:spMk id="2" creationId="{863128B4-242F-EF53-1711-D25A4A7D57E8}"/>
          </ac:spMkLst>
        </pc:spChg>
      </pc:sldChg>
      <pc:sldChg chg="modSp mod">
        <pc:chgData name="Jessie Hwang" userId="85f2306c-fd56-49d2-8dff-e96751c6f345" providerId="ADAL" clId="{6BBAA15E-949D-4E94-A075-62C4E3EF9A85}" dt="2023-03-27T17:28:35.826" v="42" actId="14100"/>
        <pc:sldMkLst>
          <pc:docMk/>
          <pc:sldMk cId="2208998014" sldId="2147468687"/>
        </pc:sldMkLst>
        <pc:spChg chg="mod">
          <ac:chgData name="Jessie Hwang" userId="85f2306c-fd56-49d2-8dff-e96751c6f345" providerId="ADAL" clId="{6BBAA15E-949D-4E94-A075-62C4E3EF9A85}" dt="2023-03-27T17:28:35.826" v="42" actId="14100"/>
          <ac:spMkLst>
            <pc:docMk/>
            <pc:sldMk cId="2208998014" sldId="2147468687"/>
            <ac:spMk id="4" creationId="{87BFCA2E-5A85-481E-AE14-689A40049DFA}"/>
          </ac:spMkLst>
        </pc:spChg>
      </pc:sldChg>
      <pc:sldChg chg="modSp mod addCm">
        <pc:chgData name="Jessie Hwang" userId="85f2306c-fd56-49d2-8dff-e96751c6f345" providerId="ADAL" clId="{6BBAA15E-949D-4E94-A075-62C4E3EF9A85}" dt="2023-03-27T18:14:26.588" v="411"/>
        <pc:sldMkLst>
          <pc:docMk/>
          <pc:sldMk cId="2075532203" sldId="2147470332"/>
        </pc:sldMkLst>
        <pc:spChg chg="mod">
          <ac:chgData name="Jessie Hwang" userId="85f2306c-fd56-49d2-8dff-e96751c6f345" providerId="ADAL" clId="{6BBAA15E-949D-4E94-A075-62C4E3EF9A85}" dt="2023-03-27T18:13:52.606" v="410" actId="20577"/>
          <ac:spMkLst>
            <pc:docMk/>
            <pc:sldMk cId="2075532203" sldId="2147470332"/>
            <ac:spMk id="3" creationId="{C5694C34-0BD5-43CF-BD41-DE9B2D904D86}"/>
          </ac:spMkLst>
        </pc:spChg>
        <pc:extLst>
          <p:ext xmlns:p="http://schemas.openxmlformats.org/presentationml/2006/main" uri="{D6D511B9-2390-475A-947B-AFAB55BFBCF1}">
            <pc226:cmChg xmlns:pc226="http://schemas.microsoft.com/office/powerpoint/2022/06/main/command" chg="add">
              <pc226:chgData name="Jessie Hwang" userId="85f2306c-fd56-49d2-8dff-e96751c6f345" providerId="ADAL" clId="{6BBAA15E-949D-4E94-A075-62C4E3EF9A85}" dt="2023-03-27T18:14:26.588" v="411"/>
              <pc2:cmMkLst xmlns:pc2="http://schemas.microsoft.com/office/powerpoint/2019/9/main/command">
                <pc:docMk/>
                <pc:sldMk cId="2075532203" sldId="2147470332"/>
                <pc2:cmMk id="{4977544F-BC2F-45A0-BEDB-A7E8E7711A51}"/>
              </pc2:cmMkLst>
            </pc226:cmChg>
          </p:ext>
        </pc:extLst>
      </pc:sldChg>
      <pc:sldChg chg="modSp mod">
        <pc:chgData name="Jessie Hwang" userId="85f2306c-fd56-49d2-8dff-e96751c6f345" providerId="ADAL" clId="{6BBAA15E-949D-4E94-A075-62C4E3EF9A85}" dt="2023-03-27T18:01:14.883" v="332" actId="20577"/>
        <pc:sldMkLst>
          <pc:docMk/>
          <pc:sldMk cId="2938325587" sldId="2147471442"/>
        </pc:sldMkLst>
        <pc:spChg chg="mod">
          <ac:chgData name="Jessie Hwang" userId="85f2306c-fd56-49d2-8dff-e96751c6f345" providerId="ADAL" clId="{6BBAA15E-949D-4E94-A075-62C4E3EF9A85}" dt="2023-03-27T18:01:14.883" v="332" actId="20577"/>
          <ac:spMkLst>
            <pc:docMk/>
            <pc:sldMk cId="2938325587" sldId="2147471442"/>
            <ac:spMk id="46" creationId="{00000000-0000-0000-0000-000000000000}"/>
          </ac:spMkLst>
        </pc:spChg>
      </pc:sldChg>
      <pc:sldChg chg="modSp mod">
        <pc:chgData name="Jessie Hwang" userId="85f2306c-fd56-49d2-8dff-e96751c6f345" providerId="ADAL" clId="{6BBAA15E-949D-4E94-A075-62C4E3EF9A85}" dt="2023-03-29T00:12:48.389" v="1023" actId="20577"/>
        <pc:sldMkLst>
          <pc:docMk/>
          <pc:sldMk cId="84700989" sldId="2147471460"/>
        </pc:sldMkLst>
        <pc:spChg chg="mod">
          <ac:chgData name="Jessie Hwang" userId="85f2306c-fd56-49d2-8dff-e96751c6f345" providerId="ADAL" clId="{6BBAA15E-949D-4E94-A075-62C4E3EF9A85}" dt="2023-03-27T17:55:06.741" v="245" actId="20577"/>
          <ac:spMkLst>
            <pc:docMk/>
            <pc:sldMk cId="84700989" sldId="2147471460"/>
            <ac:spMk id="2" creationId="{8B487DE0-7908-4AE9-BFF2-24F6D7B86BA9}"/>
          </ac:spMkLst>
        </pc:spChg>
        <pc:spChg chg="mod">
          <ac:chgData name="Jessie Hwang" userId="85f2306c-fd56-49d2-8dff-e96751c6f345" providerId="ADAL" clId="{6BBAA15E-949D-4E94-A075-62C4E3EF9A85}" dt="2023-03-29T00:12:48.389" v="1023" actId="20577"/>
          <ac:spMkLst>
            <pc:docMk/>
            <pc:sldMk cId="84700989" sldId="2147471460"/>
            <ac:spMk id="4" creationId="{6DDD9564-F30B-D343-8052-157620E262DD}"/>
          </ac:spMkLst>
        </pc:spChg>
      </pc:sldChg>
      <pc:sldChg chg="modSp mod">
        <pc:chgData name="Jessie Hwang" userId="85f2306c-fd56-49d2-8dff-e96751c6f345" providerId="ADAL" clId="{6BBAA15E-949D-4E94-A075-62C4E3EF9A85}" dt="2023-03-27T20:37:08.368" v="435" actId="14100"/>
        <pc:sldMkLst>
          <pc:docMk/>
          <pc:sldMk cId="3715076575" sldId="2147479081"/>
        </pc:sldMkLst>
        <pc:spChg chg="mod">
          <ac:chgData name="Jessie Hwang" userId="85f2306c-fd56-49d2-8dff-e96751c6f345" providerId="ADAL" clId="{6BBAA15E-949D-4E94-A075-62C4E3EF9A85}" dt="2023-03-27T20:37:08.368" v="435" actId="14100"/>
          <ac:spMkLst>
            <pc:docMk/>
            <pc:sldMk cId="3715076575" sldId="2147479081"/>
            <ac:spMk id="2" creationId="{5FF2DDCB-BD54-9F36-8D5D-86BEF6134763}"/>
          </ac:spMkLst>
        </pc:spChg>
        <pc:spChg chg="mod">
          <ac:chgData name="Jessie Hwang" userId="85f2306c-fd56-49d2-8dff-e96751c6f345" providerId="ADAL" clId="{6BBAA15E-949D-4E94-A075-62C4E3EF9A85}" dt="2023-03-27T20:36:56.106" v="433" actId="1076"/>
          <ac:spMkLst>
            <pc:docMk/>
            <pc:sldMk cId="3715076575" sldId="2147479081"/>
            <ac:spMk id="14" creationId="{BD054AA8-08A5-AA98-58C5-A690A932678C}"/>
          </ac:spMkLst>
        </pc:spChg>
        <pc:spChg chg="mod">
          <ac:chgData name="Jessie Hwang" userId="85f2306c-fd56-49d2-8dff-e96751c6f345" providerId="ADAL" clId="{6BBAA15E-949D-4E94-A075-62C4E3EF9A85}" dt="2023-03-27T20:36:59.433" v="434" actId="1076"/>
          <ac:spMkLst>
            <pc:docMk/>
            <pc:sldMk cId="3715076575" sldId="2147479081"/>
            <ac:spMk id="16" creationId="{6AAD0B54-16D9-6B69-6FDD-9BD061C4CC10}"/>
          </ac:spMkLst>
        </pc:spChg>
        <pc:picChg chg="mod">
          <ac:chgData name="Jessie Hwang" userId="85f2306c-fd56-49d2-8dff-e96751c6f345" providerId="ADAL" clId="{6BBAA15E-949D-4E94-A075-62C4E3EF9A85}" dt="2023-03-27T20:36:42.051" v="429" actId="1076"/>
          <ac:picMkLst>
            <pc:docMk/>
            <pc:sldMk cId="3715076575" sldId="2147479081"/>
            <ac:picMk id="10" creationId="{FEC07C5E-51F1-29AD-4AAA-13E6C343C44B}"/>
          </ac:picMkLst>
        </pc:picChg>
      </pc:sldChg>
      <pc:sldChg chg="mod modShow">
        <pc:chgData name="Jessie Hwang" userId="85f2306c-fd56-49d2-8dff-e96751c6f345" providerId="ADAL" clId="{6BBAA15E-949D-4E94-A075-62C4E3EF9A85}" dt="2023-03-27T18:15:01.347" v="419" actId="729"/>
        <pc:sldMkLst>
          <pc:docMk/>
          <pc:sldMk cId="2061788640" sldId="2147479086"/>
        </pc:sldMkLst>
      </pc:sldChg>
      <pc:sldChg chg="modSp mod addCm modCm">
        <pc:chgData name="Jessie Hwang" userId="85f2306c-fd56-49d2-8dff-e96751c6f345" providerId="ADAL" clId="{6BBAA15E-949D-4E94-A075-62C4E3EF9A85}" dt="2023-03-28T23:54:40.433" v="1021" actId="1076"/>
        <pc:sldMkLst>
          <pc:docMk/>
          <pc:sldMk cId="825518208" sldId="2147479088"/>
        </pc:sldMkLst>
        <pc:spChg chg="mod">
          <ac:chgData name="Jessie Hwang" userId="85f2306c-fd56-49d2-8dff-e96751c6f345" providerId="ADAL" clId="{6BBAA15E-949D-4E94-A075-62C4E3EF9A85}" dt="2023-03-28T23:54:40.433" v="1021" actId="1076"/>
          <ac:spMkLst>
            <pc:docMk/>
            <pc:sldMk cId="825518208" sldId="2147479088"/>
            <ac:spMk id="2" creationId="{95AA630E-DC84-6241-1EA6-FBC794FC6DFF}"/>
          </ac:spMkLst>
        </pc:spChg>
        <pc:spChg chg="mod">
          <ac:chgData name="Jessie Hwang" userId="85f2306c-fd56-49d2-8dff-e96751c6f345" providerId="ADAL" clId="{6BBAA15E-949D-4E94-A075-62C4E3EF9A85}" dt="2023-03-28T23:54:40.433" v="1021" actId="1076"/>
          <ac:spMkLst>
            <pc:docMk/>
            <pc:sldMk cId="825518208" sldId="2147479088"/>
            <ac:spMk id="3" creationId="{4948BB2E-62F8-6011-BC60-4AAF9CD22CD0}"/>
          </ac:spMkLst>
        </pc:spChg>
        <pc:extLst>
          <p:ext xmlns:p="http://schemas.openxmlformats.org/presentationml/2006/main" uri="{D6D511B9-2390-475A-947B-AFAB55BFBCF1}">
            <pc226:cmChg xmlns:pc226="http://schemas.microsoft.com/office/powerpoint/2022/06/main/command" chg="add">
              <pc226:chgData name="Jessie Hwang" userId="85f2306c-fd56-49d2-8dff-e96751c6f345" providerId="ADAL" clId="{6BBAA15E-949D-4E94-A075-62C4E3EF9A85}" dt="2023-03-27T20:35:58.481" v="428"/>
              <pc2:cmMkLst xmlns:pc2="http://schemas.microsoft.com/office/powerpoint/2019/9/main/command">
                <pc:docMk/>
                <pc:sldMk cId="825518208" sldId="2147479088"/>
                <pc2:cmMk id="{0D622682-8C96-442B-A7DF-BA7F228DC28D}"/>
              </pc2:cmMkLst>
              <pc226:cmRplyChg chg="add">
                <pc226:chgData name="Jessie Hwang" userId="85f2306c-fd56-49d2-8dff-e96751c6f345" providerId="ADAL" clId="{6BBAA15E-949D-4E94-A075-62C4E3EF9A85}" dt="2023-03-27T20:35:58.481" v="428"/>
                <pc2:cmRplyMkLst xmlns:pc2="http://schemas.microsoft.com/office/powerpoint/2019/9/main/command">
                  <pc:docMk/>
                  <pc:sldMk cId="825518208" sldId="2147479088"/>
                  <pc2:cmMk id="{0D622682-8C96-442B-A7DF-BA7F228DC28D}"/>
                  <pc2:cmRplyMk id="{EA5C7120-D69A-480D-A720-34BCD9F23F28}"/>
                </pc2:cmRplyMkLst>
              </pc226:cmRplyChg>
            </pc226:cmChg>
          </p:ext>
        </pc:extLst>
      </pc:sldChg>
      <pc:sldChg chg="addSp delSp modSp mod">
        <pc:chgData name="Jessie Hwang" userId="85f2306c-fd56-49d2-8dff-e96751c6f345" providerId="ADAL" clId="{6BBAA15E-949D-4E94-A075-62C4E3EF9A85}" dt="2023-03-27T17:36:45.149" v="237" actId="20577"/>
        <pc:sldMkLst>
          <pc:docMk/>
          <pc:sldMk cId="4265144081" sldId="2147479112"/>
        </pc:sldMkLst>
        <pc:spChg chg="add mod">
          <ac:chgData name="Jessie Hwang" userId="85f2306c-fd56-49d2-8dff-e96751c6f345" providerId="ADAL" clId="{6BBAA15E-949D-4E94-A075-62C4E3EF9A85}" dt="2023-03-27T17:36:45.149" v="237" actId="20577"/>
          <ac:spMkLst>
            <pc:docMk/>
            <pc:sldMk cId="4265144081" sldId="2147479112"/>
            <ac:spMk id="3" creationId="{F4A77FF4-EE45-0D7D-BBE1-F42DE2E888E6}"/>
          </ac:spMkLst>
        </pc:spChg>
        <pc:spChg chg="add mod">
          <ac:chgData name="Jessie Hwang" userId="85f2306c-fd56-49d2-8dff-e96751c6f345" providerId="ADAL" clId="{6BBAA15E-949D-4E94-A075-62C4E3EF9A85}" dt="2023-03-27T17:35:55.599" v="183" actId="478"/>
          <ac:spMkLst>
            <pc:docMk/>
            <pc:sldMk cId="4265144081" sldId="2147479112"/>
            <ac:spMk id="5" creationId="{4BB79BBB-6282-A39E-5269-AE3A7C52F8F8}"/>
          </ac:spMkLst>
        </pc:spChg>
        <pc:spChg chg="mod">
          <ac:chgData name="Jessie Hwang" userId="85f2306c-fd56-49d2-8dff-e96751c6f345" providerId="ADAL" clId="{6BBAA15E-949D-4E94-A075-62C4E3EF9A85}" dt="2023-03-27T17:34:34.940" v="145" actId="14100"/>
          <ac:spMkLst>
            <pc:docMk/>
            <pc:sldMk cId="4265144081" sldId="2147479112"/>
            <ac:spMk id="8" creationId="{9545EB8C-9249-63B4-24C9-DAC15FB8C7C3}"/>
          </ac:spMkLst>
        </pc:spChg>
        <pc:spChg chg="del mod">
          <ac:chgData name="Jessie Hwang" userId="85f2306c-fd56-49d2-8dff-e96751c6f345" providerId="ADAL" clId="{6BBAA15E-949D-4E94-A075-62C4E3EF9A85}" dt="2023-03-27T17:35:55.599" v="183" actId="478"/>
          <ac:spMkLst>
            <pc:docMk/>
            <pc:sldMk cId="4265144081" sldId="2147479112"/>
            <ac:spMk id="12" creationId="{DC2ACEB5-1376-DB70-ED8F-329FB353B880}"/>
          </ac:spMkLst>
        </pc:spChg>
        <pc:picChg chg="mod">
          <ac:chgData name="Jessie Hwang" userId="85f2306c-fd56-49d2-8dff-e96751c6f345" providerId="ADAL" clId="{6BBAA15E-949D-4E94-A075-62C4E3EF9A85}" dt="2023-03-27T17:34:37.716" v="146" actId="1076"/>
          <ac:picMkLst>
            <pc:docMk/>
            <pc:sldMk cId="4265144081" sldId="2147479112"/>
            <ac:picMk id="7" creationId="{73DF29FD-E40C-798F-214F-4C36006347BD}"/>
          </ac:picMkLst>
        </pc:picChg>
      </pc:sldChg>
      <pc:sldChg chg="modSp mod addCm delCm">
        <pc:chgData name="Jessie Hwang" userId="85f2306c-fd56-49d2-8dff-e96751c6f345" providerId="ADAL" clId="{6BBAA15E-949D-4E94-A075-62C4E3EF9A85}" dt="2023-03-28T17:53:44.779" v="722"/>
        <pc:sldMkLst>
          <pc:docMk/>
          <pc:sldMk cId="2119092900" sldId="2147479114"/>
        </pc:sldMkLst>
        <pc:spChg chg="mod">
          <ac:chgData name="Jessie Hwang" userId="85f2306c-fd56-49d2-8dff-e96751c6f345" providerId="ADAL" clId="{6BBAA15E-949D-4E94-A075-62C4E3EF9A85}" dt="2023-03-27T18:15:50.570" v="427" actId="1076"/>
          <ac:spMkLst>
            <pc:docMk/>
            <pc:sldMk cId="2119092900" sldId="2147479114"/>
            <ac:spMk id="2" creationId="{8B487DE0-7908-4AE9-BFF2-24F6D7B86BA9}"/>
          </ac:spMkLst>
        </pc:spChg>
        <pc:spChg chg="mod">
          <ac:chgData name="Jessie Hwang" userId="85f2306c-fd56-49d2-8dff-e96751c6f345" providerId="ADAL" clId="{6BBAA15E-949D-4E94-A075-62C4E3EF9A85}" dt="2023-03-27T18:15:47.342" v="426" actId="403"/>
          <ac:spMkLst>
            <pc:docMk/>
            <pc:sldMk cId="2119092900" sldId="2147479114"/>
            <ac:spMk id="4" creationId="{6DDD9564-F30B-D343-8052-157620E262DD}"/>
          </ac:spMkLst>
        </pc:spChg>
        <pc:extLst>
          <p:ext xmlns:p="http://schemas.openxmlformats.org/presentationml/2006/main" uri="{D6D511B9-2390-475A-947B-AFAB55BFBCF1}">
            <pc226:cmChg xmlns:pc226="http://schemas.microsoft.com/office/powerpoint/2022/06/main/command" chg="add del">
              <pc226:chgData name="Jessie Hwang" userId="85f2306c-fd56-49d2-8dff-e96751c6f345" providerId="ADAL" clId="{6BBAA15E-949D-4E94-A075-62C4E3EF9A85}" dt="2023-03-28T17:53:44.779" v="722"/>
              <pc2:cmMkLst xmlns:pc2="http://schemas.microsoft.com/office/powerpoint/2019/9/main/command">
                <pc:docMk/>
                <pc:sldMk cId="2119092900" sldId="2147479114"/>
                <pc2:cmMk id="{72C33965-46C3-4F5E-B48F-A2669981EDCD}"/>
              </pc2:cmMkLst>
            </pc226:cmChg>
          </p:ext>
        </pc:extLst>
      </pc:sldChg>
      <pc:sldChg chg="modSp mod">
        <pc:chgData name="Jessie Hwang" userId="85f2306c-fd56-49d2-8dff-e96751c6f345" providerId="ADAL" clId="{6BBAA15E-949D-4E94-A075-62C4E3EF9A85}" dt="2023-03-27T18:15:41.189" v="424" actId="1076"/>
        <pc:sldMkLst>
          <pc:docMk/>
          <pc:sldMk cId="1537150921" sldId="2147479115"/>
        </pc:sldMkLst>
        <pc:spChg chg="mod">
          <ac:chgData name="Jessie Hwang" userId="85f2306c-fd56-49d2-8dff-e96751c6f345" providerId="ADAL" clId="{6BBAA15E-949D-4E94-A075-62C4E3EF9A85}" dt="2023-03-27T18:15:41.189" v="424" actId="1076"/>
          <ac:spMkLst>
            <pc:docMk/>
            <pc:sldMk cId="1537150921" sldId="2147479115"/>
            <ac:spMk id="2" creationId="{8B487DE0-7908-4AE9-BFF2-24F6D7B86BA9}"/>
          </ac:spMkLst>
        </pc:spChg>
        <pc:spChg chg="mod">
          <ac:chgData name="Jessie Hwang" userId="85f2306c-fd56-49d2-8dff-e96751c6f345" providerId="ADAL" clId="{6BBAA15E-949D-4E94-A075-62C4E3EF9A85}" dt="2023-03-27T18:15:25.387" v="420" actId="403"/>
          <ac:spMkLst>
            <pc:docMk/>
            <pc:sldMk cId="1537150921" sldId="2147479115"/>
            <ac:spMk id="4" creationId="{6DDD9564-F30B-D343-8052-157620E262DD}"/>
          </ac:spMkLst>
        </pc:spChg>
      </pc:sldChg>
      <pc:sldChg chg="modSp mod">
        <pc:chgData name="Jessie Hwang" userId="85f2306c-fd56-49d2-8dff-e96751c6f345" providerId="ADAL" clId="{6BBAA15E-949D-4E94-A075-62C4E3EF9A85}" dt="2023-03-27T17:57:16.854" v="263" actId="14100"/>
        <pc:sldMkLst>
          <pc:docMk/>
          <pc:sldMk cId="4209720763" sldId="2147479116"/>
        </pc:sldMkLst>
        <pc:spChg chg="mod">
          <ac:chgData name="Jessie Hwang" userId="85f2306c-fd56-49d2-8dff-e96751c6f345" providerId="ADAL" clId="{6BBAA15E-949D-4E94-A075-62C4E3EF9A85}" dt="2023-03-27T17:57:16.854" v="263" actId="14100"/>
          <ac:spMkLst>
            <pc:docMk/>
            <pc:sldMk cId="4209720763" sldId="2147479116"/>
            <ac:spMk id="2" creationId="{8B487DE0-7908-4AE9-BFF2-24F6D7B86BA9}"/>
          </ac:spMkLst>
        </pc:spChg>
        <pc:spChg chg="mod">
          <ac:chgData name="Jessie Hwang" userId="85f2306c-fd56-49d2-8dff-e96751c6f345" providerId="ADAL" clId="{6BBAA15E-949D-4E94-A075-62C4E3EF9A85}" dt="2023-03-27T17:56:32.516" v="258" actId="20577"/>
          <ac:spMkLst>
            <pc:docMk/>
            <pc:sldMk cId="4209720763" sldId="2147479116"/>
            <ac:spMk id="4" creationId="{6DDD9564-F30B-D343-8052-157620E262DD}"/>
          </ac:spMkLst>
        </pc:spChg>
        <pc:picChg chg="mod">
          <ac:chgData name="Jessie Hwang" userId="85f2306c-fd56-49d2-8dff-e96751c6f345" providerId="ADAL" clId="{6BBAA15E-949D-4E94-A075-62C4E3EF9A85}" dt="2023-03-27T17:55:34.834" v="249" actId="1076"/>
          <ac:picMkLst>
            <pc:docMk/>
            <pc:sldMk cId="4209720763" sldId="2147479116"/>
            <ac:picMk id="5" creationId="{1AA86AF5-942F-7D51-E1EC-D28A6F71E91D}"/>
          </ac:picMkLst>
        </pc:picChg>
      </pc:sldChg>
      <pc:sldChg chg="modSp mod">
        <pc:chgData name="Jessie Hwang" userId="85f2306c-fd56-49d2-8dff-e96751c6f345" providerId="ADAL" clId="{6BBAA15E-949D-4E94-A075-62C4E3EF9A85}" dt="2023-03-27T18:15:44.504" v="425" actId="1076"/>
        <pc:sldMkLst>
          <pc:docMk/>
          <pc:sldMk cId="997854507" sldId="2147479117"/>
        </pc:sldMkLst>
        <pc:spChg chg="mod">
          <ac:chgData name="Jessie Hwang" userId="85f2306c-fd56-49d2-8dff-e96751c6f345" providerId="ADAL" clId="{6BBAA15E-949D-4E94-A075-62C4E3EF9A85}" dt="2023-03-27T18:15:44.504" v="425" actId="1076"/>
          <ac:spMkLst>
            <pc:docMk/>
            <pc:sldMk cId="997854507" sldId="2147479117"/>
            <ac:spMk id="2" creationId="{8B487DE0-7908-4AE9-BFF2-24F6D7B86BA9}"/>
          </ac:spMkLst>
        </pc:spChg>
        <pc:spChg chg="mod">
          <ac:chgData name="Jessie Hwang" userId="85f2306c-fd56-49d2-8dff-e96751c6f345" providerId="ADAL" clId="{6BBAA15E-949D-4E94-A075-62C4E3EF9A85}" dt="2023-03-27T18:15:33.681" v="423" actId="403"/>
          <ac:spMkLst>
            <pc:docMk/>
            <pc:sldMk cId="997854507" sldId="2147479117"/>
            <ac:spMk id="4" creationId="{6DDD9564-F30B-D343-8052-157620E262DD}"/>
          </ac:spMkLst>
        </pc:spChg>
      </pc:sldChg>
      <pc:sldChg chg="addSp modSp mod">
        <pc:chgData name="Jessie Hwang" userId="85f2306c-fd56-49d2-8dff-e96751c6f345" providerId="ADAL" clId="{6BBAA15E-949D-4E94-A075-62C4E3EF9A85}" dt="2023-03-28T17:53:08.068" v="721" actId="164"/>
        <pc:sldMkLst>
          <pc:docMk/>
          <pc:sldMk cId="2768297653" sldId="2147480071"/>
        </pc:sldMkLst>
        <pc:spChg chg="add mod">
          <ac:chgData name="Jessie Hwang" userId="85f2306c-fd56-49d2-8dff-e96751c6f345" providerId="ADAL" clId="{6BBAA15E-949D-4E94-A075-62C4E3EF9A85}" dt="2023-03-28T17:53:03.959" v="720" actId="1076"/>
          <ac:spMkLst>
            <pc:docMk/>
            <pc:sldMk cId="2768297653" sldId="2147480071"/>
            <ac:spMk id="6" creationId="{746A91A0-1308-57C2-F666-BE867F565AF3}"/>
          </ac:spMkLst>
        </pc:spChg>
        <pc:grpChg chg="add">
          <ac:chgData name="Jessie Hwang" userId="85f2306c-fd56-49d2-8dff-e96751c6f345" providerId="ADAL" clId="{6BBAA15E-949D-4E94-A075-62C4E3EF9A85}" dt="2023-03-28T17:53:08.068" v="721" actId="164"/>
          <ac:grpSpMkLst>
            <pc:docMk/>
            <pc:sldMk cId="2768297653" sldId="2147480071"/>
            <ac:grpSpMk id="7" creationId="{A0E89E85-B9F8-C73C-265E-5DC619624DB7}"/>
          </ac:grpSpMkLst>
        </pc:grpChg>
        <pc:picChg chg="mod">
          <ac:chgData name="Jessie Hwang" userId="85f2306c-fd56-49d2-8dff-e96751c6f345" providerId="ADAL" clId="{6BBAA15E-949D-4E94-A075-62C4E3EF9A85}" dt="2023-03-28T17:51:46.523" v="699" actId="1076"/>
          <ac:picMkLst>
            <pc:docMk/>
            <pc:sldMk cId="2768297653" sldId="2147480071"/>
            <ac:picMk id="8" creationId="{7132B541-11A1-77E4-544A-E42211CB3BAC}"/>
          </ac:picMkLst>
        </pc:picChg>
      </pc:sldChg>
      <pc:sldChg chg="modSp mod">
        <pc:chgData name="Jessie Hwang" userId="85f2306c-fd56-49d2-8dff-e96751c6f345" providerId="ADAL" clId="{6BBAA15E-949D-4E94-A075-62C4E3EF9A85}" dt="2023-03-28T17:57:14.835" v="836" actId="20577"/>
        <pc:sldMkLst>
          <pc:docMk/>
          <pc:sldMk cId="4279966790" sldId="2147480072"/>
        </pc:sldMkLst>
        <pc:spChg chg="mod">
          <ac:chgData name="Jessie Hwang" userId="85f2306c-fd56-49d2-8dff-e96751c6f345" providerId="ADAL" clId="{6BBAA15E-949D-4E94-A075-62C4E3EF9A85}" dt="2023-03-28T17:57:14.835" v="836" actId="20577"/>
          <ac:spMkLst>
            <pc:docMk/>
            <pc:sldMk cId="4279966790" sldId="2147480072"/>
            <ac:spMk id="2" creationId="{5168F3FD-65BF-B07C-028A-065C799D73DF}"/>
          </ac:spMkLst>
        </pc:spChg>
        <pc:spChg chg="mod">
          <ac:chgData name="Jessie Hwang" userId="85f2306c-fd56-49d2-8dff-e96751c6f345" providerId="ADAL" clId="{6BBAA15E-949D-4E94-A075-62C4E3EF9A85}" dt="2023-03-28T17:57:10.091" v="834" actId="1076"/>
          <ac:spMkLst>
            <pc:docMk/>
            <pc:sldMk cId="4279966790" sldId="2147480072"/>
            <ac:spMk id="3" creationId="{8140E63C-CCD7-4046-3106-E1EA4637A357}"/>
          </ac:spMkLst>
        </pc:spChg>
        <pc:picChg chg="mod">
          <ac:chgData name="Jessie Hwang" userId="85f2306c-fd56-49d2-8dff-e96751c6f345" providerId="ADAL" clId="{6BBAA15E-949D-4E94-A075-62C4E3EF9A85}" dt="2023-03-28T17:57:12.443" v="835" actId="1076"/>
          <ac:picMkLst>
            <pc:docMk/>
            <pc:sldMk cId="4279966790" sldId="2147480072"/>
            <ac:picMk id="6" creationId="{EE8AA54C-8D70-C47C-F7BB-7D56E9151078}"/>
          </ac:picMkLst>
        </pc:picChg>
      </pc:sldChg>
      <pc:sldChg chg="modSp mod">
        <pc:chgData name="Jessie Hwang" userId="85f2306c-fd56-49d2-8dff-e96751c6f345" providerId="ADAL" clId="{6BBAA15E-949D-4E94-A075-62C4E3EF9A85}" dt="2023-03-28T17:38:17.859" v="653" actId="20577"/>
        <pc:sldMkLst>
          <pc:docMk/>
          <pc:sldMk cId="3631266733" sldId="2147480073"/>
        </pc:sldMkLst>
        <pc:spChg chg="mod">
          <ac:chgData name="Jessie Hwang" userId="85f2306c-fd56-49d2-8dff-e96751c6f345" providerId="ADAL" clId="{6BBAA15E-949D-4E94-A075-62C4E3EF9A85}" dt="2023-03-28T17:38:01.676" v="651" actId="20577"/>
          <ac:spMkLst>
            <pc:docMk/>
            <pc:sldMk cId="3631266733" sldId="2147480073"/>
            <ac:spMk id="2" creationId="{37E86894-9B0B-3EF9-377C-2B4D0BED4FD9}"/>
          </ac:spMkLst>
        </pc:spChg>
        <pc:spChg chg="mod">
          <ac:chgData name="Jessie Hwang" userId="85f2306c-fd56-49d2-8dff-e96751c6f345" providerId="ADAL" clId="{6BBAA15E-949D-4E94-A075-62C4E3EF9A85}" dt="2023-03-28T17:38:17.859" v="653" actId="20577"/>
          <ac:spMkLst>
            <pc:docMk/>
            <pc:sldMk cId="3631266733" sldId="2147480073"/>
            <ac:spMk id="3" creationId="{564D5155-C3D7-B37C-251F-F62294FEA75D}"/>
          </ac:spMkLst>
        </pc:spChg>
      </pc:sldChg>
      <pc:sldChg chg="modSp mod">
        <pc:chgData name="Jessie Hwang" userId="85f2306c-fd56-49d2-8dff-e96751c6f345" providerId="ADAL" clId="{6BBAA15E-949D-4E94-A075-62C4E3EF9A85}" dt="2023-03-28T23:34:52.443" v="1020" actId="20577"/>
        <pc:sldMkLst>
          <pc:docMk/>
          <pc:sldMk cId="1486839151" sldId="2147480074"/>
        </pc:sldMkLst>
        <pc:spChg chg="mod">
          <ac:chgData name="Jessie Hwang" userId="85f2306c-fd56-49d2-8dff-e96751c6f345" providerId="ADAL" clId="{6BBAA15E-949D-4E94-A075-62C4E3EF9A85}" dt="2023-03-28T17:37:16.605" v="641" actId="20577"/>
          <ac:spMkLst>
            <pc:docMk/>
            <pc:sldMk cId="1486839151" sldId="2147480074"/>
            <ac:spMk id="2" creationId="{F85451DA-E8B9-0772-1EE6-DB0573E25D42}"/>
          </ac:spMkLst>
        </pc:spChg>
        <pc:spChg chg="mod">
          <ac:chgData name="Jessie Hwang" userId="85f2306c-fd56-49d2-8dff-e96751c6f345" providerId="ADAL" clId="{6BBAA15E-949D-4E94-A075-62C4E3EF9A85}" dt="2023-03-28T23:34:52.443" v="1020" actId="20577"/>
          <ac:spMkLst>
            <pc:docMk/>
            <pc:sldMk cId="1486839151" sldId="2147480074"/>
            <ac:spMk id="3" creationId="{8740302A-ACAB-C385-7FA6-83F6A9560F0A}"/>
          </ac:spMkLst>
        </pc:spChg>
      </pc:sldChg>
    </pc:docChg>
  </pc:docChgLst>
  <pc:docChgLst>
    <pc:chgData name="Karuana Gatimu" userId="c835d73b-5b64-4378-9cc4-37e921133843" providerId="ADAL" clId="{708E97B5-E845-4B2C-80B3-6BD72ED465DC}"/>
    <pc:docChg chg="undo custSel addSld delSld modSld sldOrd modSection">
      <pc:chgData name="Karuana Gatimu" userId="c835d73b-5b64-4378-9cc4-37e921133843" providerId="ADAL" clId="{708E97B5-E845-4B2C-80B3-6BD72ED465DC}" dt="2023-03-28T09:04:21.654" v="332" actId="47"/>
      <pc:docMkLst>
        <pc:docMk/>
      </pc:docMkLst>
      <pc:sldChg chg="addSp delSp modSp mod">
        <pc:chgData name="Karuana Gatimu" userId="c835d73b-5b64-4378-9cc4-37e921133843" providerId="ADAL" clId="{708E97B5-E845-4B2C-80B3-6BD72ED465DC}" dt="2023-03-28T09:04:19.726" v="331" actId="1076"/>
        <pc:sldMkLst>
          <pc:docMk/>
          <pc:sldMk cId="219544666" sldId="260"/>
        </pc:sldMkLst>
        <pc:spChg chg="add del mod">
          <ac:chgData name="Karuana Gatimu" userId="c835d73b-5b64-4378-9cc4-37e921133843" providerId="ADAL" clId="{708E97B5-E845-4B2C-80B3-6BD72ED465DC}" dt="2023-03-28T09:03:52.417" v="325"/>
          <ac:spMkLst>
            <pc:docMk/>
            <pc:sldMk cId="219544666" sldId="260"/>
            <ac:spMk id="2" creationId="{336E31C8-CC15-2FAC-801E-22EECF88AECC}"/>
          </ac:spMkLst>
        </pc:spChg>
        <pc:spChg chg="add mod">
          <ac:chgData name="Karuana Gatimu" userId="c835d73b-5b64-4378-9cc4-37e921133843" providerId="ADAL" clId="{708E97B5-E845-4B2C-80B3-6BD72ED465DC}" dt="2023-03-28T09:04:19.726" v="331" actId="1076"/>
          <ac:spMkLst>
            <pc:docMk/>
            <pc:sldMk cId="219544666" sldId="260"/>
            <ac:spMk id="4" creationId="{27FECED5-3307-0080-1D15-9932C5EC0AA5}"/>
          </ac:spMkLst>
        </pc:spChg>
      </pc:sldChg>
      <pc:sldChg chg="addSp modSp mod delCm modCm">
        <pc:chgData name="Karuana Gatimu" userId="c835d73b-5b64-4378-9cc4-37e921133843" providerId="ADAL" clId="{708E97B5-E845-4B2C-80B3-6BD72ED465DC}" dt="2023-03-27T18:00:00.431" v="214"/>
        <pc:sldMkLst>
          <pc:docMk/>
          <pc:sldMk cId="540387024" sldId="2076138322"/>
        </pc:sldMkLst>
        <pc:spChg chg="add mod">
          <ac:chgData name="Karuana Gatimu" userId="c835d73b-5b64-4378-9cc4-37e921133843" providerId="ADAL" clId="{708E97B5-E845-4B2C-80B3-6BD72ED465DC}" dt="2023-03-27T17:58:50.943" v="208" actId="114"/>
          <ac:spMkLst>
            <pc:docMk/>
            <pc:sldMk cId="540387024" sldId="2076138322"/>
            <ac:spMk id="2" creationId="{9A71B239-27F8-154B-E6E8-F32360B1847D}"/>
          </ac:spMkLst>
        </pc:spChg>
        <pc:extLst>
          <p:ext xmlns:p="http://schemas.openxmlformats.org/presentationml/2006/main" uri="{D6D511B9-2390-475A-947B-AFAB55BFBCF1}">
            <pc226:cmChg xmlns:pc226="http://schemas.microsoft.com/office/powerpoint/2022/06/main/command" chg="del mod">
              <pc226:chgData name="Karuana Gatimu" userId="c835d73b-5b64-4378-9cc4-37e921133843" providerId="ADAL" clId="{708E97B5-E845-4B2C-80B3-6BD72ED465DC}" dt="2023-03-27T17:59:58.342" v="212"/>
              <pc2:cmMkLst xmlns:pc2="http://schemas.microsoft.com/office/powerpoint/2019/9/main/command">
                <pc:docMk/>
                <pc:sldMk cId="540387024" sldId="2076138322"/>
                <pc2:cmMk id="{AB76A301-1121-470A-A813-4753C8B7A5B7}"/>
              </pc2:cmMkLst>
            </pc226:cmChg>
            <pc226:cmChg xmlns:pc226="http://schemas.microsoft.com/office/powerpoint/2022/06/main/command" chg="del">
              <pc226:chgData name="Karuana Gatimu" userId="c835d73b-5b64-4378-9cc4-37e921133843" providerId="ADAL" clId="{708E97B5-E845-4B2C-80B3-6BD72ED465DC}" dt="2023-03-27T17:59:59.163" v="213"/>
              <pc2:cmMkLst xmlns:pc2="http://schemas.microsoft.com/office/powerpoint/2019/9/main/command">
                <pc:docMk/>
                <pc:sldMk cId="540387024" sldId="2076138322"/>
                <pc2:cmMk id="{7456780E-3E29-4059-82A7-29C2D87D1F5D}"/>
              </pc2:cmMkLst>
            </pc226:cmChg>
            <pc226:cmChg xmlns:pc226="http://schemas.microsoft.com/office/powerpoint/2022/06/main/command" chg="del">
              <pc226:chgData name="Karuana Gatimu" userId="c835d73b-5b64-4378-9cc4-37e921133843" providerId="ADAL" clId="{708E97B5-E845-4B2C-80B3-6BD72ED465DC}" dt="2023-03-27T18:00:00.431" v="214"/>
              <pc2:cmMkLst xmlns:pc2="http://schemas.microsoft.com/office/powerpoint/2019/9/main/command">
                <pc:docMk/>
                <pc:sldMk cId="540387024" sldId="2076138322"/>
                <pc2:cmMk id="{042AC21D-90F9-4A7A-8AB9-0FE188D87F4F}"/>
              </pc2:cmMkLst>
            </pc226:cmChg>
          </p:ext>
        </pc:extLst>
      </pc:sldChg>
      <pc:sldChg chg="del">
        <pc:chgData name="Karuana Gatimu" userId="c835d73b-5b64-4378-9cc4-37e921133843" providerId="ADAL" clId="{708E97B5-E845-4B2C-80B3-6BD72ED465DC}" dt="2023-03-27T17:59:16.433" v="209" actId="47"/>
        <pc:sldMkLst>
          <pc:docMk/>
          <pc:sldMk cId="3586592318" sldId="2076138330"/>
        </pc:sldMkLst>
      </pc:sldChg>
      <pc:sldChg chg="delCm">
        <pc:chgData name="Karuana Gatimu" userId="c835d73b-5b64-4378-9cc4-37e921133843" providerId="ADAL" clId="{708E97B5-E845-4B2C-80B3-6BD72ED465DC}" dt="2023-03-27T18:02:53.076" v="216"/>
        <pc:sldMkLst>
          <pc:docMk/>
          <pc:sldMk cId="1036272471" sldId="2076138348"/>
        </pc:sldMkLst>
        <pc:extLst>
          <p:ext xmlns:p="http://schemas.openxmlformats.org/presentationml/2006/main" uri="{D6D511B9-2390-475A-947B-AFAB55BFBCF1}">
            <pc226:cmChg xmlns:pc226="http://schemas.microsoft.com/office/powerpoint/2022/06/main/command" chg="del">
              <pc226:chgData name="Karuana Gatimu" userId="c835d73b-5b64-4378-9cc4-37e921133843" providerId="ADAL" clId="{708E97B5-E845-4B2C-80B3-6BD72ED465DC}" dt="2023-03-27T18:02:51.938" v="215"/>
              <pc2:cmMkLst xmlns:pc2="http://schemas.microsoft.com/office/powerpoint/2019/9/main/command">
                <pc:docMk/>
                <pc:sldMk cId="1036272471" sldId="2076138348"/>
                <pc2:cmMk id="{CDADF46B-7A29-47D5-BCF2-92EBFAF50629}"/>
              </pc2:cmMkLst>
            </pc226:cmChg>
            <pc226:cmChg xmlns:pc226="http://schemas.microsoft.com/office/powerpoint/2022/06/main/command" chg="del">
              <pc226:chgData name="Karuana Gatimu" userId="c835d73b-5b64-4378-9cc4-37e921133843" providerId="ADAL" clId="{708E97B5-E845-4B2C-80B3-6BD72ED465DC}" dt="2023-03-27T18:02:53.076" v="216"/>
              <pc2:cmMkLst xmlns:pc2="http://schemas.microsoft.com/office/powerpoint/2019/9/main/command">
                <pc:docMk/>
                <pc:sldMk cId="1036272471" sldId="2076138348"/>
                <pc2:cmMk id="{E7D70B95-711D-4E25-B717-50811EEAB59B}"/>
              </pc2:cmMkLst>
            </pc226:cmChg>
          </p:ext>
        </pc:extLst>
      </pc:sldChg>
      <pc:sldChg chg="delCm">
        <pc:chgData name="Karuana Gatimu" userId="c835d73b-5b64-4378-9cc4-37e921133843" providerId="ADAL" clId="{708E97B5-E845-4B2C-80B3-6BD72ED465DC}" dt="2023-03-27T17:59:54.772" v="211"/>
        <pc:sldMkLst>
          <pc:docMk/>
          <pc:sldMk cId="2098401558" sldId="2076138349"/>
        </pc:sldMkLst>
        <pc:extLst>
          <p:ext xmlns:p="http://schemas.openxmlformats.org/presentationml/2006/main" uri="{D6D511B9-2390-475A-947B-AFAB55BFBCF1}">
            <pc226:cmChg xmlns:pc226="http://schemas.microsoft.com/office/powerpoint/2022/06/main/command" chg="del">
              <pc226:chgData name="Karuana Gatimu" userId="c835d73b-5b64-4378-9cc4-37e921133843" providerId="ADAL" clId="{708E97B5-E845-4B2C-80B3-6BD72ED465DC}" dt="2023-03-27T17:59:54.772" v="211"/>
              <pc2:cmMkLst xmlns:pc2="http://schemas.microsoft.com/office/powerpoint/2019/9/main/command">
                <pc:docMk/>
                <pc:sldMk cId="2098401558" sldId="2076138349"/>
                <pc2:cmMk id="{A5DDA755-2B6D-471D-8345-1FF3DD0869AC}"/>
              </pc2:cmMkLst>
            </pc226:cmChg>
          </p:ext>
        </pc:extLst>
      </pc:sldChg>
      <pc:sldChg chg="modSp mod">
        <pc:chgData name="Karuana Gatimu" userId="c835d73b-5b64-4378-9cc4-37e921133843" providerId="ADAL" clId="{708E97B5-E845-4B2C-80B3-6BD72ED465DC}" dt="2023-03-27T17:56:23.421" v="107" actId="6549"/>
        <pc:sldMkLst>
          <pc:docMk/>
          <pc:sldMk cId="2075532203" sldId="2147470332"/>
        </pc:sldMkLst>
        <pc:spChg chg="mod">
          <ac:chgData name="Karuana Gatimu" userId="c835d73b-5b64-4378-9cc4-37e921133843" providerId="ADAL" clId="{708E97B5-E845-4B2C-80B3-6BD72ED465DC}" dt="2023-03-27T17:56:23.421" v="107" actId="6549"/>
          <ac:spMkLst>
            <pc:docMk/>
            <pc:sldMk cId="2075532203" sldId="2147470332"/>
            <ac:spMk id="3" creationId="{C5694C34-0BD5-43CF-BD41-DE9B2D904D86}"/>
          </ac:spMkLst>
        </pc:spChg>
      </pc:sldChg>
      <pc:sldChg chg="del">
        <pc:chgData name="Karuana Gatimu" userId="c835d73b-5b64-4378-9cc4-37e921133843" providerId="ADAL" clId="{708E97B5-E845-4B2C-80B3-6BD72ED465DC}" dt="2023-03-28T09:04:21.654" v="332" actId="47"/>
        <pc:sldMkLst>
          <pc:docMk/>
          <pc:sldMk cId="2938325587" sldId="2147471442"/>
        </pc:sldMkLst>
      </pc:sldChg>
      <pc:sldChg chg="del">
        <pc:chgData name="Karuana Gatimu" userId="c835d73b-5b64-4378-9cc4-37e921133843" providerId="ADAL" clId="{708E97B5-E845-4B2C-80B3-6BD72ED465DC}" dt="2023-03-27T17:59:19.957" v="210" actId="47"/>
        <pc:sldMkLst>
          <pc:docMk/>
          <pc:sldMk cId="417174952" sldId="2147477892"/>
        </pc:sldMkLst>
      </pc:sldChg>
      <pc:sldChg chg="ord">
        <pc:chgData name="Karuana Gatimu" userId="c835d73b-5b64-4378-9cc4-37e921133843" providerId="ADAL" clId="{708E97B5-E845-4B2C-80B3-6BD72ED465DC}" dt="2023-03-27T17:52:12.053" v="56"/>
        <pc:sldMkLst>
          <pc:docMk/>
          <pc:sldMk cId="2061788640" sldId="2147479086"/>
        </pc:sldMkLst>
      </pc:sldChg>
      <pc:sldChg chg="delSp del mod">
        <pc:chgData name="Karuana Gatimu" userId="c835d73b-5b64-4378-9cc4-37e921133843" providerId="ADAL" clId="{708E97B5-E845-4B2C-80B3-6BD72ED465DC}" dt="2023-03-27T17:49:44.575" v="1" actId="47"/>
        <pc:sldMkLst>
          <pc:docMk/>
          <pc:sldMk cId="4265144081" sldId="2147479112"/>
        </pc:sldMkLst>
        <pc:spChg chg="del">
          <ac:chgData name="Karuana Gatimu" userId="c835d73b-5b64-4378-9cc4-37e921133843" providerId="ADAL" clId="{708E97B5-E845-4B2C-80B3-6BD72ED465DC}" dt="2023-03-27T17:47:46.955" v="0" actId="478"/>
          <ac:spMkLst>
            <pc:docMk/>
            <pc:sldMk cId="4265144081" sldId="2147479112"/>
            <ac:spMk id="5" creationId="{4BB79BBB-6282-A39E-5269-AE3A7C52F8F8}"/>
          </ac:spMkLst>
        </pc:spChg>
      </pc:sldChg>
      <pc:sldChg chg="modSp mod">
        <pc:chgData name="Karuana Gatimu" userId="c835d73b-5b64-4378-9cc4-37e921133843" providerId="ADAL" clId="{708E97B5-E845-4B2C-80B3-6BD72ED465DC}" dt="2023-03-27T17:56:36.193" v="108" actId="20577"/>
        <pc:sldMkLst>
          <pc:docMk/>
          <pc:sldMk cId="2207498352" sldId="2147480069"/>
        </pc:sldMkLst>
        <pc:spChg chg="mod">
          <ac:chgData name="Karuana Gatimu" userId="c835d73b-5b64-4378-9cc4-37e921133843" providerId="ADAL" clId="{708E97B5-E845-4B2C-80B3-6BD72ED465DC}" dt="2023-03-27T17:56:36.193" v="108" actId="20577"/>
          <ac:spMkLst>
            <pc:docMk/>
            <pc:sldMk cId="2207498352" sldId="2147480069"/>
            <ac:spMk id="2" creationId="{4D796DA2-3600-B589-586F-A639F8EEA028}"/>
          </ac:spMkLst>
        </pc:spChg>
      </pc:sldChg>
      <pc:sldChg chg="addSp delSp modSp del mod">
        <pc:chgData name="Karuana Gatimu" userId="c835d73b-5b64-4378-9cc4-37e921133843" providerId="ADAL" clId="{708E97B5-E845-4B2C-80B3-6BD72ED465DC}" dt="2023-03-27T17:56:03.211" v="105" actId="47"/>
        <pc:sldMkLst>
          <pc:docMk/>
          <pc:sldMk cId="2726741559" sldId="2147480070"/>
        </pc:sldMkLst>
        <pc:spChg chg="mod">
          <ac:chgData name="Karuana Gatimu" userId="c835d73b-5b64-4378-9cc4-37e921133843" providerId="ADAL" clId="{708E97B5-E845-4B2C-80B3-6BD72ED465DC}" dt="2023-03-27T17:53:05.457" v="94" actId="1076"/>
          <ac:spMkLst>
            <pc:docMk/>
            <pc:sldMk cId="2726741559" sldId="2147480070"/>
            <ac:spMk id="12" creationId="{AFB585B7-49B3-93C6-8865-79D1A7B6A3BF}"/>
          </ac:spMkLst>
        </pc:spChg>
        <pc:spChg chg="mod">
          <ac:chgData name="Karuana Gatimu" userId="c835d73b-5b64-4378-9cc4-37e921133843" providerId="ADAL" clId="{708E97B5-E845-4B2C-80B3-6BD72ED465DC}" dt="2023-03-27T17:53:05.457" v="94" actId="1076"/>
          <ac:spMkLst>
            <pc:docMk/>
            <pc:sldMk cId="2726741559" sldId="2147480070"/>
            <ac:spMk id="15" creationId="{91FD07BE-43C1-80EF-CBFA-50AD9D7E1842}"/>
          </ac:spMkLst>
        </pc:spChg>
        <pc:spChg chg="del">
          <ac:chgData name="Karuana Gatimu" userId="c835d73b-5b64-4378-9cc4-37e921133843" providerId="ADAL" clId="{708E97B5-E845-4B2C-80B3-6BD72ED465DC}" dt="2023-03-27T17:52:59.540" v="92" actId="478"/>
          <ac:spMkLst>
            <pc:docMk/>
            <pc:sldMk cId="2726741559" sldId="2147480070"/>
            <ac:spMk id="17" creationId="{3E6613B1-858B-8AA2-3880-BB2E65925B4D}"/>
          </ac:spMkLst>
        </pc:spChg>
        <pc:spChg chg="del">
          <ac:chgData name="Karuana Gatimu" userId="c835d73b-5b64-4378-9cc4-37e921133843" providerId="ADAL" clId="{708E97B5-E845-4B2C-80B3-6BD72ED465DC}" dt="2023-03-27T17:53:52.411" v="103" actId="478"/>
          <ac:spMkLst>
            <pc:docMk/>
            <pc:sldMk cId="2726741559" sldId="2147480070"/>
            <ac:spMk id="19" creationId="{78BFA0E9-DE1D-C270-6B58-DE530D2FE623}"/>
          </ac:spMkLst>
        </pc:spChg>
        <pc:spChg chg="del">
          <ac:chgData name="Karuana Gatimu" userId="c835d73b-5b64-4378-9cc4-37e921133843" providerId="ADAL" clId="{708E97B5-E845-4B2C-80B3-6BD72ED465DC}" dt="2023-03-27T17:53:50.029" v="102" actId="478"/>
          <ac:spMkLst>
            <pc:docMk/>
            <pc:sldMk cId="2726741559" sldId="2147480070"/>
            <ac:spMk id="25" creationId="{68E00276-DBA5-0285-2CA7-8D502E37C013}"/>
          </ac:spMkLst>
        </pc:spChg>
        <pc:spChg chg="mod">
          <ac:chgData name="Karuana Gatimu" userId="c835d73b-5b64-4378-9cc4-37e921133843" providerId="ADAL" clId="{708E97B5-E845-4B2C-80B3-6BD72ED465DC}" dt="2023-03-27T17:53:05.457" v="94" actId="1076"/>
          <ac:spMkLst>
            <pc:docMk/>
            <pc:sldMk cId="2726741559" sldId="2147480070"/>
            <ac:spMk id="31" creationId="{564435D2-FC6B-1AC5-A6B5-91ED24CDAFE2}"/>
          </ac:spMkLst>
        </pc:spChg>
        <pc:grpChg chg="add mod">
          <ac:chgData name="Karuana Gatimu" userId="c835d73b-5b64-4378-9cc4-37e921133843" providerId="ADAL" clId="{708E97B5-E845-4B2C-80B3-6BD72ED465DC}" dt="2023-03-27T17:53:21.620" v="97" actId="1076"/>
          <ac:grpSpMkLst>
            <pc:docMk/>
            <pc:sldMk cId="2726741559" sldId="2147480070"/>
            <ac:grpSpMk id="2" creationId="{2545A629-F323-F622-D63C-CFDEF33BC50D}"/>
          </ac:grpSpMkLst>
        </pc:grpChg>
        <pc:grpChg chg="add mod">
          <ac:chgData name="Karuana Gatimu" userId="c835d73b-5b64-4378-9cc4-37e921133843" providerId="ADAL" clId="{708E97B5-E845-4B2C-80B3-6BD72ED465DC}" dt="2023-03-27T17:53:58.477" v="104" actId="1076"/>
          <ac:grpSpMkLst>
            <pc:docMk/>
            <pc:sldMk cId="2726741559" sldId="2147480070"/>
            <ac:grpSpMk id="3" creationId="{3B9AD60E-B188-9493-5548-1D1B86282AE5}"/>
          </ac:grpSpMkLst>
        </pc:grpChg>
        <pc:picChg chg="mod">
          <ac:chgData name="Karuana Gatimu" userId="c835d73b-5b64-4378-9cc4-37e921133843" providerId="ADAL" clId="{708E97B5-E845-4B2C-80B3-6BD72ED465DC}" dt="2023-03-27T17:53:46.068" v="101" actId="14861"/>
          <ac:picMkLst>
            <pc:docMk/>
            <pc:sldMk cId="2726741559" sldId="2147480070"/>
            <ac:picMk id="8" creationId="{7132B541-11A1-77E4-544A-E42211CB3BAC}"/>
          </ac:picMkLst>
        </pc:picChg>
      </pc:sldChg>
      <pc:sldChg chg="modSp new mod">
        <pc:chgData name="Karuana Gatimu" userId="c835d73b-5b64-4378-9cc4-37e921133843" providerId="ADAL" clId="{708E97B5-E845-4B2C-80B3-6BD72ED465DC}" dt="2023-03-28T00:16:23.768" v="321" actId="1076"/>
        <pc:sldMkLst>
          <pc:docMk/>
          <pc:sldMk cId="3631266733" sldId="2147480073"/>
        </pc:sldMkLst>
        <pc:spChg chg="mod">
          <ac:chgData name="Karuana Gatimu" userId="c835d73b-5b64-4378-9cc4-37e921133843" providerId="ADAL" clId="{708E97B5-E845-4B2C-80B3-6BD72ED465DC}" dt="2023-03-27T23:40:56.776" v="244" actId="20577"/>
          <ac:spMkLst>
            <pc:docMk/>
            <pc:sldMk cId="3631266733" sldId="2147480073"/>
            <ac:spMk id="2" creationId="{37E86894-9B0B-3EF9-377C-2B4D0BED4FD9}"/>
          </ac:spMkLst>
        </pc:spChg>
        <pc:spChg chg="mod">
          <ac:chgData name="Karuana Gatimu" userId="c835d73b-5b64-4378-9cc4-37e921133843" providerId="ADAL" clId="{708E97B5-E845-4B2C-80B3-6BD72ED465DC}" dt="2023-03-28T00:16:23.768" v="321" actId="1076"/>
          <ac:spMkLst>
            <pc:docMk/>
            <pc:sldMk cId="3631266733" sldId="2147480073"/>
            <ac:spMk id="3" creationId="{564D5155-C3D7-B37C-251F-F62294FEA75D}"/>
          </ac:spMkLst>
        </pc:spChg>
      </pc:sldChg>
    </pc:docChg>
  </pc:docChgLst>
  <pc:docChgLst>
    <pc:chgData name="Jessie Hwang" userId="85f2306c-fd56-49d2-8dff-e96751c6f345" providerId="ADAL" clId="{D8B32E81-7363-4438-B040-8D47BD89B493}"/>
    <pc:docChg chg="undo custSel modSld modMainMaster">
      <pc:chgData name="Jessie Hwang" userId="85f2306c-fd56-49d2-8dff-e96751c6f345" providerId="ADAL" clId="{D8B32E81-7363-4438-B040-8D47BD89B493}" dt="2023-03-29T15:46:06.917" v="93" actId="120"/>
      <pc:docMkLst>
        <pc:docMk/>
      </pc:docMkLst>
      <pc:sldChg chg="delCm">
        <pc:chgData name="Jessie Hwang" userId="85f2306c-fd56-49d2-8dff-e96751c6f345" providerId="ADAL" clId="{D8B32E81-7363-4438-B040-8D47BD89B493}" dt="2023-03-29T15:39:24.900" v="59"/>
        <pc:sldMkLst>
          <pc:docMk/>
          <pc:sldMk cId="2075532203" sldId="2147470332"/>
        </pc:sldMkLst>
        <pc:extLst>
          <p:ext xmlns:p="http://schemas.openxmlformats.org/presentationml/2006/main" uri="{D6D511B9-2390-475A-947B-AFAB55BFBCF1}">
            <pc226:cmChg xmlns:pc226="http://schemas.microsoft.com/office/powerpoint/2022/06/main/command" chg="del">
              <pc226:chgData name="Jessie Hwang" userId="85f2306c-fd56-49d2-8dff-e96751c6f345" providerId="ADAL" clId="{D8B32E81-7363-4438-B040-8D47BD89B493}" dt="2023-03-29T15:39:24.900" v="59"/>
              <pc2:cmMkLst xmlns:pc2="http://schemas.microsoft.com/office/powerpoint/2019/9/main/command">
                <pc:docMk/>
                <pc:sldMk cId="2075532203" sldId="2147470332"/>
                <pc2:cmMk id="{4977544F-BC2F-45A0-BEDB-A7E8E7711A51}"/>
              </pc2:cmMkLst>
            </pc226:cmChg>
          </p:ext>
        </pc:extLst>
      </pc:sldChg>
      <pc:sldChg chg="modSp mod modClrScheme delCm modCm chgLayout">
        <pc:chgData name="Jessie Hwang" userId="85f2306c-fd56-49d2-8dff-e96751c6f345" providerId="ADAL" clId="{D8B32E81-7363-4438-B040-8D47BD89B493}" dt="2023-03-29T15:46:06.917" v="93" actId="120"/>
        <pc:sldMkLst>
          <pc:docMk/>
          <pc:sldMk cId="825518208" sldId="2147479088"/>
        </pc:sldMkLst>
        <pc:spChg chg="mod ord">
          <ac:chgData name="Jessie Hwang" userId="85f2306c-fd56-49d2-8dff-e96751c6f345" providerId="ADAL" clId="{D8B32E81-7363-4438-B040-8D47BD89B493}" dt="2023-03-29T15:42:34.165" v="81" actId="1076"/>
          <ac:spMkLst>
            <pc:docMk/>
            <pc:sldMk cId="825518208" sldId="2147479088"/>
            <ac:spMk id="2" creationId="{95AA630E-DC84-6241-1EA6-FBC794FC6DFF}"/>
          </ac:spMkLst>
        </pc:spChg>
        <pc:spChg chg="mod ord">
          <ac:chgData name="Jessie Hwang" userId="85f2306c-fd56-49d2-8dff-e96751c6f345" providerId="ADAL" clId="{D8B32E81-7363-4438-B040-8D47BD89B493}" dt="2023-03-29T15:46:06.917" v="93" actId="120"/>
          <ac:spMkLst>
            <pc:docMk/>
            <pc:sldMk cId="825518208" sldId="2147479088"/>
            <ac:spMk id="3" creationId="{4948BB2E-62F8-6011-BC60-4AAF9CD22CD0}"/>
          </ac:spMkLst>
        </pc:spChg>
        <pc:picChg chg="mod">
          <ac:chgData name="Jessie Hwang" userId="85f2306c-fd56-49d2-8dff-e96751c6f345" providerId="ADAL" clId="{D8B32E81-7363-4438-B040-8D47BD89B493}" dt="2023-03-29T15:42:20.641" v="76" actId="14100"/>
          <ac:picMkLst>
            <pc:docMk/>
            <pc:sldMk cId="825518208" sldId="2147479088"/>
            <ac:picMk id="10" creationId="{C9B8D69E-158F-CA15-A47C-307986B85D1D}"/>
          </ac:picMkLst>
        </pc:picChg>
        <pc:extLst>
          <p:ext xmlns:p="http://schemas.openxmlformats.org/presentationml/2006/main" uri="{D6D511B9-2390-475A-947B-AFAB55BFBCF1}">
            <pc226:cmChg xmlns:pc226="http://schemas.microsoft.com/office/powerpoint/2022/06/main/command" chg="del mod">
              <pc226:chgData name="Jessie Hwang" userId="85f2306c-fd56-49d2-8dff-e96751c6f345" providerId="ADAL" clId="{D8B32E81-7363-4438-B040-8D47BD89B493}" dt="2023-03-29T15:38:55.163" v="58"/>
              <pc2:cmMkLst xmlns:pc2="http://schemas.microsoft.com/office/powerpoint/2019/9/main/command">
                <pc:docMk/>
                <pc:sldMk cId="825518208" sldId="2147479088"/>
                <pc2:cmMk id="{0D622682-8C96-442B-A7DF-BA7F228DC28D}"/>
              </pc2:cmMkLst>
            </pc226:cmChg>
          </p:ext>
        </pc:extLst>
      </pc:sldChg>
      <pc:sldMasterChg chg="modSldLayout">
        <pc:chgData name="Jessie Hwang" userId="85f2306c-fd56-49d2-8dff-e96751c6f345" providerId="ADAL" clId="{D8B32E81-7363-4438-B040-8D47BD89B493}" dt="2023-03-29T15:42:06.645" v="74" actId="14100"/>
        <pc:sldMasterMkLst>
          <pc:docMk/>
          <pc:sldMasterMk cId="1772329204" sldId="2147483675"/>
        </pc:sldMasterMkLst>
        <pc:sldLayoutChg chg="modSp mod">
          <pc:chgData name="Jessie Hwang" userId="85f2306c-fd56-49d2-8dff-e96751c6f345" providerId="ADAL" clId="{D8B32E81-7363-4438-B040-8D47BD89B493}" dt="2023-03-29T15:42:06.645" v="74" actId="14100"/>
          <pc:sldLayoutMkLst>
            <pc:docMk/>
            <pc:sldMasterMk cId="1772329204" sldId="2147483675"/>
            <pc:sldLayoutMk cId="3960308551" sldId="2147483677"/>
          </pc:sldLayoutMkLst>
          <pc:picChg chg="mod">
            <ac:chgData name="Jessie Hwang" userId="85f2306c-fd56-49d2-8dff-e96751c6f345" providerId="ADAL" clId="{D8B32E81-7363-4438-B040-8D47BD89B493}" dt="2023-03-29T15:42:06.645" v="74" actId="14100"/>
            <ac:picMkLst>
              <pc:docMk/>
              <pc:sldMasterMk cId="1772329204" sldId="2147483675"/>
              <pc:sldLayoutMk cId="3960308551" sldId="2147483677"/>
              <ac:picMk id="9" creationId="{620CF735-8822-D546-BDF3-65F86EE07B52}"/>
            </ac:picMkLst>
          </pc:picChg>
        </pc:sldLayoutChg>
      </pc:sldMasterChg>
    </pc:docChg>
  </pc:docChgLst>
  <pc:docChgLst>
    <pc:chgData name="Tiffany Lee" userId="cd7e1fae-29b8-4ea8-ae33-0ba64a0f6d58" providerId="ADAL" clId="{2B8A46B3-9D7D-45C5-BCC3-C382A8EDCDFF}"/>
    <pc:docChg chg="undo custSel addSld delSld modSld sldOrd addSection modSection">
      <pc:chgData name="Tiffany Lee" userId="cd7e1fae-29b8-4ea8-ae33-0ba64a0f6d58" providerId="ADAL" clId="{2B8A46B3-9D7D-45C5-BCC3-C382A8EDCDFF}" dt="2023-03-28T17:24:00.369" v="1575" actId="20577"/>
      <pc:docMkLst>
        <pc:docMk/>
      </pc:docMkLst>
      <pc:sldChg chg="modSp mod">
        <pc:chgData name="Tiffany Lee" userId="cd7e1fae-29b8-4ea8-ae33-0ba64a0f6d58" providerId="ADAL" clId="{2B8A46B3-9D7D-45C5-BCC3-C382A8EDCDFF}" dt="2023-03-22T01:22:26.611" v="42" actId="20577"/>
        <pc:sldMkLst>
          <pc:docMk/>
          <pc:sldMk cId="4144815866" sldId="1831"/>
        </pc:sldMkLst>
        <pc:spChg chg="mod">
          <ac:chgData name="Tiffany Lee" userId="cd7e1fae-29b8-4ea8-ae33-0ba64a0f6d58" providerId="ADAL" clId="{2B8A46B3-9D7D-45C5-BCC3-C382A8EDCDFF}" dt="2023-03-22T01:22:26.611" v="42" actId="20577"/>
          <ac:spMkLst>
            <pc:docMk/>
            <pc:sldMk cId="4144815866" sldId="1831"/>
            <ac:spMk id="4" creationId="{C92F00AA-CA86-AD4C-8F6C-E492BF085A71}"/>
          </ac:spMkLst>
        </pc:spChg>
      </pc:sldChg>
      <pc:sldChg chg="delCm">
        <pc:chgData name="Tiffany Lee" userId="cd7e1fae-29b8-4ea8-ae33-0ba64a0f6d58" providerId="ADAL" clId="{2B8A46B3-9D7D-45C5-BCC3-C382A8EDCDFF}" dt="2023-03-27T18:06:19.364" v="967"/>
        <pc:sldMkLst>
          <pc:docMk/>
          <pc:sldMk cId="1554594700" sldId="2076138321"/>
        </pc:sldMkLst>
        <pc:extLst>
          <p:ext xmlns:p="http://schemas.openxmlformats.org/presentationml/2006/main" uri="{D6D511B9-2390-475A-947B-AFAB55BFBCF1}">
            <pc226:cmChg xmlns:pc226="http://schemas.microsoft.com/office/powerpoint/2022/06/main/command" chg="del">
              <pc226:chgData name="Tiffany Lee" userId="cd7e1fae-29b8-4ea8-ae33-0ba64a0f6d58" providerId="ADAL" clId="{2B8A46B3-9D7D-45C5-BCC3-C382A8EDCDFF}" dt="2023-03-27T18:06:15.962" v="964"/>
              <pc2:cmMkLst xmlns:pc2="http://schemas.microsoft.com/office/powerpoint/2019/9/main/command">
                <pc:docMk/>
                <pc:sldMk cId="1554594700" sldId="2076138321"/>
                <pc2:cmMk id="{47C1A039-5DF1-4B45-A189-021746FB686A}"/>
              </pc2:cmMkLst>
            </pc226:cmChg>
            <pc226:cmChg xmlns:pc226="http://schemas.microsoft.com/office/powerpoint/2022/06/main/command" chg="del">
              <pc226:chgData name="Tiffany Lee" userId="cd7e1fae-29b8-4ea8-ae33-0ba64a0f6d58" providerId="ADAL" clId="{2B8A46B3-9D7D-45C5-BCC3-C382A8EDCDFF}" dt="2023-03-27T18:06:18.332" v="966"/>
              <pc2:cmMkLst xmlns:pc2="http://schemas.microsoft.com/office/powerpoint/2019/9/main/command">
                <pc:docMk/>
                <pc:sldMk cId="1554594700" sldId="2076138321"/>
                <pc2:cmMk id="{C014356E-548A-4721-9F0C-A6106B4E6D00}"/>
              </pc2:cmMkLst>
            </pc226:cmChg>
            <pc226:cmChg xmlns:pc226="http://schemas.microsoft.com/office/powerpoint/2022/06/main/command" chg="del">
              <pc226:chgData name="Tiffany Lee" userId="cd7e1fae-29b8-4ea8-ae33-0ba64a0f6d58" providerId="ADAL" clId="{2B8A46B3-9D7D-45C5-BCC3-C382A8EDCDFF}" dt="2023-03-27T18:06:19.364" v="967"/>
              <pc2:cmMkLst xmlns:pc2="http://schemas.microsoft.com/office/powerpoint/2019/9/main/command">
                <pc:docMk/>
                <pc:sldMk cId="1554594700" sldId="2076138321"/>
                <pc2:cmMk id="{D769F1A1-B1AD-4E7F-B59D-F864061CB813}"/>
              </pc2:cmMkLst>
            </pc226:cmChg>
            <pc226:cmChg xmlns:pc226="http://schemas.microsoft.com/office/powerpoint/2022/06/main/command" chg="del">
              <pc226:chgData name="Tiffany Lee" userId="cd7e1fae-29b8-4ea8-ae33-0ba64a0f6d58" providerId="ADAL" clId="{2B8A46B3-9D7D-45C5-BCC3-C382A8EDCDFF}" dt="2023-03-27T18:06:17.333" v="965"/>
              <pc2:cmMkLst xmlns:pc2="http://schemas.microsoft.com/office/powerpoint/2019/9/main/command">
                <pc:docMk/>
                <pc:sldMk cId="1554594700" sldId="2076138321"/>
                <pc2:cmMk id="{DEB50EB5-C7CF-49CF-A516-7C76DC9DD70B}"/>
              </pc2:cmMkLst>
            </pc226:cmChg>
          </p:ext>
        </pc:extLst>
      </pc:sldChg>
      <pc:sldChg chg="delCm">
        <pc:chgData name="Tiffany Lee" userId="cd7e1fae-29b8-4ea8-ae33-0ba64a0f6d58" providerId="ADAL" clId="{2B8A46B3-9D7D-45C5-BCC3-C382A8EDCDFF}" dt="2023-03-27T18:06:29.167" v="968"/>
        <pc:sldMkLst>
          <pc:docMk/>
          <pc:sldMk cId="3131207934" sldId="2076138347"/>
        </pc:sldMkLst>
        <pc:extLst>
          <p:ext xmlns:p="http://schemas.openxmlformats.org/presentationml/2006/main" uri="{D6D511B9-2390-475A-947B-AFAB55BFBCF1}">
            <pc226:cmChg xmlns:pc226="http://schemas.microsoft.com/office/powerpoint/2022/06/main/command" chg="del">
              <pc226:chgData name="Tiffany Lee" userId="cd7e1fae-29b8-4ea8-ae33-0ba64a0f6d58" providerId="ADAL" clId="{2B8A46B3-9D7D-45C5-BCC3-C382A8EDCDFF}" dt="2023-03-27T18:06:29.167" v="968"/>
              <pc2:cmMkLst xmlns:pc2="http://schemas.microsoft.com/office/powerpoint/2019/9/main/command">
                <pc:docMk/>
                <pc:sldMk cId="3131207934" sldId="2076138347"/>
                <pc2:cmMk id="{89D99B49-EC52-4055-B7B5-2325FF852D92}"/>
              </pc2:cmMkLst>
            </pc226:cmChg>
          </p:ext>
        </pc:extLst>
      </pc:sldChg>
      <pc:sldChg chg="modSp mod">
        <pc:chgData name="Tiffany Lee" userId="cd7e1fae-29b8-4ea8-ae33-0ba64a0f6d58" providerId="ADAL" clId="{2B8A46B3-9D7D-45C5-BCC3-C382A8EDCDFF}" dt="2023-03-22T01:57:24.850" v="691" actId="20577"/>
        <pc:sldMkLst>
          <pc:docMk/>
          <pc:sldMk cId="2562594773" sldId="2147468667"/>
        </pc:sldMkLst>
        <pc:spChg chg="mod">
          <ac:chgData name="Tiffany Lee" userId="cd7e1fae-29b8-4ea8-ae33-0ba64a0f6d58" providerId="ADAL" clId="{2B8A46B3-9D7D-45C5-BCC3-C382A8EDCDFF}" dt="2023-03-22T01:57:24.850" v="691" actId="20577"/>
          <ac:spMkLst>
            <pc:docMk/>
            <pc:sldMk cId="2562594773" sldId="2147468667"/>
            <ac:spMk id="2" creationId="{863128B4-242F-EF53-1711-D25A4A7D57E8}"/>
          </ac:spMkLst>
        </pc:spChg>
      </pc:sldChg>
      <pc:sldChg chg="modSp mod">
        <pc:chgData name="Tiffany Lee" userId="cd7e1fae-29b8-4ea8-ae33-0ba64a0f6d58" providerId="ADAL" clId="{2B8A46B3-9D7D-45C5-BCC3-C382A8EDCDFF}" dt="2023-03-27T05:35:03.311" v="854" actId="20577"/>
        <pc:sldMkLst>
          <pc:docMk/>
          <pc:sldMk cId="2208998014" sldId="2147468687"/>
        </pc:sldMkLst>
        <pc:spChg chg="mod">
          <ac:chgData name="Tiffany Lee" userId="cd7e1fae-29b8-4ea8-ae33-0ba64a0f6d58" providerId="ADAL" clId="{2B8A46B3-9D7D-45C5-BCC3-C382A8EDCDFF}" dt="2023-03-27T05:34:53.457" v="849" actId="255"/>
          <ac:spMkLst>
            <pc:docMk/>
            <pc:sldMk cId="2208998014" sldId="2147468687"/>
            <ac:spMk id="4" creationId="{87BFCA2E-5A85-481E-AE14-689A40049DFA}"/>
          </ac:spMkLst>
        </pc:spChg>
        <pc:spChg chg="mod">
          <ac:chgData name="Tiffany Lee" userId="cd7e1fae-29b8-4ea8-ae33-0ba64a0f6d58" providerId="ADAL" clId="{2B8A46B3-9D7D-45C5-BCC3-C382A8EDCDFF}" dt="2023-03-27T05:35:03.311" v="854" actId="20577"/>
          <ac:spMkLst>
            <pc:docMk/>
            <pc:sldMk cId="2208998014" sldId="2147468687"/>
            <ac:spMk id="5" creationId="{D5087D83-A467-4E43-A8CF-BB7A204A1E2F}"/>
          </ac:spMkLst>
        </pc:spChg>
      </pc:sldChg>
      <pc:sldChg chg="modSp mod modCm">
        <pc:chgData name="Tiffany Lee" userId="cd7e1fae-29b8-4ea8-ae33-0ba64a0f6d58" providerId="ADAL" clId="{2B8A46B3-9D7D-45C5-BCC3-C382A8EDCDFF}" dt="2023-03-27T19:12:17.384" v="1003"/>
        <pc:sldMkLst>
          <pc:docMk/>
          <pc:sldMk cId="2075532203" sldId="2147470332"/>
        </pc:sldMkLst>
        <pc:spChg chg="mod">
          <ac:chgData name="Tiffany Lee" userId="cd7e1fae-29b8-4ea8-ae33-0ba64a0f6d58" providerId="ADAL" clId="{2B8A46B3-9D7D-45C5-BCC3-C382A8EDCDFF}" dt="2023-03-27T18:38:36.141" v="1001" actId="12"/>
          <ac:spMkLst>
            <pc:docMk/>
            <pc:sldMk cId="2075532203" sldId="2147470332"/>
            <ac:spMk id="3" creationId="{C5694C34-0BD5-43CF-BD41-DE9B2D904D86}"/>
          </ac:spMkLst>
        </pc:spChg>
        <pc:extLst>
          <p:ext xmlns:p="http://schemas.openxmlformats.org/presentationml/2006/main" uri="{D6D511B9-2390-475A-947B-AFAB55BFBCF1}">
            <pc226:cmChg xmlns:pc226="http://schemas.microsoft.com/office/powerpoint/2022/06/main/command" chg="mod">
              <pc226:chgData name="Tiffany Lee" userId="cd7e1fae-29b8-4ea8-ae33-0ba64a0f6d58" providerId="ADAL" clId="{2B8A46B3-9D7D-45C5-BCC3-C382A8EDCDFF}" dt="2023-03-27T19:12:17.384" v="1003"/>
              <pc2:cmMkLst xmlns:pc2="http://schemas.microsoft.com/office/powerpoint/2019/9/main/command">
                <pc:docMk/>
                <pc:sldMk cId="2075532203" sldId="2147470332"/>
                <pc2:cmMk id="{4977544F-BC2F-45A0-BEDB-A7E8E7711A51}"/>
              </pc2:cmMkLst>
              <pc226:cmRplyChg chg="add">
                <pc226:chgData name="Tiffany Lee" userId="cd7e1fae-29b8-4ea8-ae33-0ba64a0f6d58" providerId="ADAL" clId="{2B8A46B3-9D7D-45C5-BCC3-C382A8EDCDFF}" dt="2023-03-27T18:40:05.390" v="1002"/>
                <pc2:cmRplyMkLst xmlns:pc2="http://schemas.microsoft.com/office/powerpoint/2019/9/main/command">
                  <pc:docMk/>
                  <pc:sldMk cId="2075532203" sldId="2147470332"/>
                  <pc2:cmMk id="{4977544F-BC2F-45A0-BEDB-A7E8E7711A51}"/>
                  <pc2:cmRplyMk id="{98BE6E3E-C460-4E78-8495-C8B8B884BA0B}"/>
                </pc2:cmRplyMkLst>
              </pc226:cmRplyChg>
            </pc226:cmChg>
          </p:ext>
        </pc:extLst>
      </pc:sldChg>
      <pc:sldChg chg="modSp mod ord">
        <pc:chgData name="Tiffany Lee" userId="cd7e1fae-29b8-4ea8-ae33-0ba64a0f6d58" providerId="ADAL" clId="{2B8A46B3-9D7D-45C5-BCC3-C382A8EDCDFF}" dt="2023-03-22T01:42:52.356" v="637"/>
        <pc:sldMkLst>
          <pc:docMk/>
          <pc:sldMk cId="2938325587" sldId="2147471442"/>
        </pc:sldMkLst>
        <pc:spChg chg="mod">
          <ac:chgData name="Tiffany Lee" userId="cd7e1fae-29b8-4ea8-ae33-0ba64a0f6d58" providerId="ADAL" clId="{2B8A46B3-9D7D-45C5-BCC3-C382A8EDCDFF}" dt="2023-03-22T01:42:49.450" v="635" actId="20577"/>
          <ac:spMkLst>
            <pc:docMk/>
            <pc:sldMk cId="2938325587" sldId="2147471442"/>
            <ac:spMk id="46" creationId="{00000000-0000-0000-0000-000000000000}"/>
          </ac:spMkLst>
        </pc:spChg>
      </pc:sldChg>
      <pc:sldChg chg="addSp delSp modSp mod">
        <pc:chgData name="Tiffany Lee" userId="cd7e1fae-29b8-4ea8-ae33-0ba64a0f6d58" providerId="ADAL" clId="{2B8A46B3-9D7D-45C5-BCC3-C382A8EDCDFF}" dt="2023-03-27T05:31:25.380" v="783" actId="1076"/>
        <pc:sldMkLst>
          <pc:docMk/>
          <pc:sldMk cId="84700989" sldId="2147471460"/>
        </pc:sldMkLst>
        <pc:spChg chg="mod">
          <ac:chgData name="Tiffany Lee" userId="cd7e1fae-29b8-4ea8-ae33-0ba64a0f6d58" providerId="ADAL" clId="{2B8A46B3-9D7D-45C5-BCC3-C382A8EDCDFF}" dt="2023-03-27T05:29:41.485" v="781" actId="113"/>
          <ac:spMkLst>
            <pc:docMk/>
            <pc:sldMk cId="84700989" sldId="2147471460"/>
            <ac:spMk id="2" creationId="{8B487DE0-7908-4AE9-BFF2-24F6D7B86BA9}"/>
          </ac:spMkLst>
        </pc:spChg>
        <pc:spChg chg="mod">
          <ac:chgData name="Tiffany Lee" userId="cd7e1fae-29b8-4ea8-ae33-0ba64a0f6d58" providerId="ADAL" clId="{2B8A46B3-9D7D-45C5-BCC3-C382A8EDCDFF}" dt="2023-03-27T05:29:02.285" v="724" actId="20577"/>
          <ac:spMkLst>
            <pc:docMk/>
            <pc:sldMk cId="84700989" sldId="2147471460"/>
            <ac:spMk id="4" creationId="{6DDD9564-F30B-D343-8052-157620E262DD}"/>
          </ac:spMkLst>
        </pc:spChg>
        <pc:spChg chg="mod">
          <ac:chgData name="Tiffany Lee" userId="cd7e1fae-29b8-4ea8-ae33-0ba64a0f6d58" providerId="ADAL" clId="{2B8A46B3-9D7D-45C5-BCC3-C382A8EDCDFF}" dt="2023-03-27T05:28:57.520" v="723" actId="20577"/>
          <ac:spMkLst>
            <pc:docMk/>
            <pc:sldMk cId="84700989" sldId="2147471460"/>
            <ac:spMk id="8" creationId="{446B8DD8-2365-4043-892B-CA2E6E4EFB35}"/>
          </ac:spMkLst>
        </pc:spChg>
        <pc:picChg chg="del">
          <ac:chgData name="Tiffany Lee" userId="cd7e1fae-29b8-4ea8-ae33-0ba64a0f6d58" providerId="ADAL" clId="{2B8A46B3-9D7D-45C5-BCC3-C382A8EDCDFF}" dt="2023-03-23T16:36:20.322" v="692" actId="478"/>
          <ac:picMkLst>
            <pc:docMk/>
            <pc:sldMk cId="84700989" sldId="2147471460"/>
            <ac:picMk id="5" creationId="{828E5661-9C57-6316-53B7-EBCA0A9C4E83}"/>
          </ac:picMkLst>
        </pc:picChg>
        <pc:picChg chg="add mod">
          <ac:chgData name="Tiffany Lee" userId="cd7e1fae-29b8-4ea8-ae33-0ba64a0f6d58" providerId="ADAL" clId="{2B8A46B3-9D7D-45C5-BCC3-C382A8EDCDFF}" dt="2023-03-27T05:31:25.380" v="783" actId="1076"/>
          <ac:picMkLst>
            <pc:docMk/>
            <pc:sldMk cId="84700989" sldId="2147471460"/>
            <ac:picMk id="6" creationId="{1436E167-D0D9-DE01-8358-6BA2B7129280}"/>
          </ac:picMkLst>
        </pc:picChg>
      </pc:sldChg>
      <pc:sldChg chg="modSp mod ord">
        <pc:chgData name="Tiffany Lee" userId="cd7e1fae-29b8-4ea8-ae33-0ba64a0f6d58" providerId="ADAL" clId="{2B8A46B3-9D7D-45C5-BCC3-C382A8EDCDFF}" dt="2023-03-27T18:35:14.412" v="997" actId="20577"/>
        <pc:sldMkLst>
          <pc:docMk/>
          <pc:sldMk cId="3715076575" sldId="2147479081"/>
        </pc:sldMkLst>
        <pc:spChg chg="mod">
          <ac:chgData name="Tiffany Lee" userId="cd7e1fae-29b8-4ea8-ae33-0ba64a0f6d58" providerId="ADAL" clId="{2B8A46B3-9D7D-45C5-BCC3-C382A8EDCDFF}" dt="2023-03-27T18:35:14.412" v="997" actId="20577"/>
          <ac:spMkLst>
            <pc:docMk/>
            <pc:sldMk cId="3715076575" sldId="2147479081"/>
            <ac:spMk id="2" creationId="{5FF2DDCB-BD54-9F36-8D5D-86BEF6134763}"/>
          </ac:spMkLst>
        </pc:spChg>
      </pc:sldChg>
      <pc:sldChg chg="addSp delSp modSp mod">
        <pc:chgData name="Tiffany Lee" userId="cd7e1fae-29b8-4ea8-ae33-0ba64a0f6d58" providerId="ADAL" clId="{2B8A46B3-9D7D-45C5-BCC3-C382A8EDCDFF}" dt="2023-03-22T01:34:49.247" v="465" actId="14100"/>
        <pc:sldMkLst>
          <pc:docMk/>
          <pc:sldMk cId="2061788640" sldId="2147479086"/>
        </pc:sldMkLst>
        <pc:picChg chg="del">
          <ac:chgData name="Tiffany Lee" userId="cd7e1fae-29b8-4ea8-ae33-0ba64a0f6d58" providerId="ADAL" clId="{2B8A46B3-9D7D-45C5-BCC3-C382A8EDCDFF}" dt="2023-03-22T01:34:38.952" v="461" actId="478"/>
          <ac:picMkLst>
            <pc:docMk/>
            <pc:sldMk cId="2061788640" sldId="2147479086"/>
            <ac:picMk id="5" creationId="{83651D52-8D7C-2B62-0A12-A8084CD0A8FC}"/>
          </ac:picMkLst>
        </pc:picChg>
        <pc:picChg chg="add mod">
          <ac:chgData name="Tiffany Lee" userId="cd7e1fae-29b8-4ea8-ae33-0ba64a0f6d58" providerId="ADAL" clId="{2B8A46B3-9D7D-45C5-BCC3-C382A8EDCDFF}" dt="2023-03-22T01:34:49.247" v="465" actId="14100"/>
          <ac:picMkLst>
            <pc:docMk/>
            <pc:sldMk cId="2061788640" sldId="2147479086"/>
            <ac:picMk id="6" creationId="{AE6F8BA0-6C49-DDBC-D7E4-0E777FA11E34}"/>
          </ac:picMkLst>
        </pc:picChg>
      </pc:sldChg>
      <pc:sldChg chg="addSp delSp modSp mod modCm">
        <pc:chgData name="Tiffany Lee" userId="cd7e1fae-29b8-4ea8-ae33-0ba64a0f6d58" providerId="ADAL" clId="{2B8A46B3-9D7D-45C5-BCC3-C382A8EDCDFF}" dt="2023-03-27T18:37:32.749" v="998"/>
        <pc:sldMkLst>
          <pc:docMk/>
          <pc:sldMk cId="825518208" sldId="2147479088"/>
        </pc:sldMkLst>
        <pc:spChg chg="mod">
          <ac:chgData name="Tiffany Lee" userId="cd7e1fae-29b8-4ea8-ae33-0ba64a0f6d58" providerId="ADAL" clId="{2B8A46B3-9D7D-45C5-BCC3-C382A8EDCDFF}" dt="2023-03-22T01:39:02.850" v="521" actId="20577"/>
          <ac:spMkLst>
            <pc:docMk/>
            <pc:sldMk cId="825518208" sldId="2147479088"/>
            <ac:spMk id="2" creationId="{95AA630E-DC84-6241-1EA6-FBC794FC6DFF}"/>
          </ac:spMkLst>
        </pc:spChg>
        <pc:spChg chg="mod">
          <ac:chgData name="Tiffany Lee" userId="cd7e1fae-29b8-4ea8-ae33-0ba64a0f6d58" providerId="ADAL" clId="{2B8A46B3-9D7D-45C5-BCC3-C382A8EDCDFF}" dt="2023-03-22T01:40:49.157" v="613"/>
          <ac:spMkLst>
            <pc:docMk/>
            <pc:sldMk cId="825518208" sldId="2147479088"/>
            <ac:spMk id="3" creationId="{4948BB2E-62F8-6011-BC60-4AAF9CD22CD0}"/>
          </ac:spMkLst>
        </pc:spChg>
        <pc:picChg chg="add del mod">
          <ac:chgData name="Tiffany Lee" userId="cd7e1fae-29b8-4ea8-ae33-0ba64a0f6d58" providerId="ADAL" clId="{2B8A46B3-9D7D-45C5-BCC3-C382A8EDCDFF}" dt="2023-03-22T01:37:31.137" v="478" actId="478"/>
          <ac:picMkLst>
            <pc:docMk/>
            <pc:sldMk cId="825518208" sldId="2147479088"/>
            <ac:picMk id="5" creationId="{E5B4359C-F942-9BAA-9CBC-AF2B6AF409D6}"/>
          </ac:picMkLst>
        </pc:picChg>
        <pc:picChg chg="del">
          <ac:chgData name="Tiffany Lee" userId="cd7e1fae-29b8-4ea8-ae33-0ba64a0f6d58" providerId="ADAL" clId="{2B8A46B3-9D7D-45C5-BCC3-C382A8EDCDFF}" dt="2023-03-22T01:36:20.135" v="468" actId="478"/>
          <ac:picMkLst>
            <pc:docMk/>
            <pc:sldMk cId="825518208" sldId="2147479088"/>
            <ac:picMk id="6" creationId="{7146F62C-86DD-4813-AF51-823D2053A0F4}"/>
          </ac:picMkLst>
        </pc:picChg>
        <pc:picChg chg="add del mod">
          <ac:chgData name="Tiffany Lee" userId="cd7e1fae-29b8-4ea8-ae33-0ba64a0f6d58" providerId="ADAL" clId="{2B8A46B3-9D7D-45C5-BCC3-C382A8EDCDFF}" dt="2023-03-22T01:37:03.481" v="475" actId="478"/>
          <ac:picMkLst>
            <pc:docMk/>
            <pc:sldMk cId="825518208" sldId="2147479088"/>
            <ac:picMk id="8" creationId="{ECFC28E8-710F-697E-8946-051C01D94C84}"/>
          </ac:picMkLst>
        </pc:picChg>
        <pc:picChg chg="add mod">
          <ac:chgData name="Tiffany Lee" userId="cd7e1fae-29b8-4ea8-ae33-0ba64a0f6d58" providerId="ADAL" clId="{2B8A46B3-9D7D-45C5-BCC3-C382A8EDCDFF}" dt="2023-03-22T01:37:56.839" v="485" actId="14100"/>
          <ac:picMkLst>
            <pc:docMk/>
            <pc:sldMk cId="825518208" sldId="2147479088"/>
            <ac:picMk id="10" creationId="{C9B8D69E-158F-CA15-A47C-307986B85D1D}"/>
          </ac:picMkLst>
        </pc:picChg>
        <pc:extLst>
          <p:ext xmlns:p="http://schemas.openxmlformats.org/presentationml/2006/main" uri="{D6D511B9-2390-475A-947B-AFAB55BFBCF1}">
            <pc226:cmChg xmlns:pc226="http://schemas.microsoft.com/office/powerpoint/2022/06/main/command" chg="">
              <pc226:chgData name="Tiffany Lee" userId="cd7e1fae-29b8-4ea8-ae33-0ba64a0f6d58" providerId="ADAL" clId="{2B8A46B3-9D7D-45C5-BCC3-C382A8EDCDFF}" dt="2023-03-27T18:37:32.749" v="998"/>
              <pc2:cmMkLst xmlns:pc2="http://schemas.microsoft.com/office/powerpoint/2019/9/main/command">
                <pc:docMk/>
                <pc:sldMk cId="825518208" sldId="2147479088"/>
                <pc2:cmMk id="{0D622682-8C96-442B-A7DF-BA7F228DC28D}"/>
              </pc2:cmMkLst>
              <pc226:cmRplyChg chg="add">
                <pc226:chgData name="Tiffany Lee" userId="cd7e1fae-29b8-4ea8-ae33-0ba64a0f6d58" providerId="ADAL" clId="{2B8A46B3-9D7D-45C5-BCC3-C382A8EDCDFF}" dt="2023-03-27T18:37:32.749" v="998"/>
                <pc2:cmRplyMkLst xmlns:pc2="http://schemas.microsoft.com/office/powerpoint/2019/9/main/command">
                  <pc:docMk/>
                  <pc:sldMk cId="825518208" sldId="2147479088"/>
                  <pc2:cmMk id="{0D622682-8C96-442B-A7DF-BA7F228DC28D}"/>
                  <pc2:cmRplyMk id="{6E9628EB-0E4A-4F49-ABA8-3073401EF250}"/>
                </pc2:cmRplyMkLst>
              </pc226:cmRplyChg>
            </pc226:cmChg>
          </p:ext>
        </pc:extLst>
      </pc:sldChg>
      <pc:sldChg chg="addSp delSp modSp new mod modTransition modClrScheme chgLayout">
        <pc:chgData name="Tiffany Lee" userId="cd7e1fae-29b8-4ea8-ae33-0ba64a0f6d58" providerId="ADAL" clId="{2B8A46B3-9D7D-45C5-BCC3-C382A8EDCDFF}" dt="2023-03-22T01:35:11.416" v="467" actId="2710"/>
        <pc:sldMkLst>
          <pc:docMk/>
          <pc:sldMk cId="4265144081" sldId="2147479112"/>
        </pc:sldMkLst>
        <pc:spChg chg="del">
          <ac:chgData name="Tiffany Lee" userId="cd7e1fae-29b8-4ea8-ae33-0ba64a0f6d58" providerId="ADAL" clId="{2B8A46B3-9D7D-45C5-BCC3-C382A8EDCDFF}" dt="2023-03-22T01:23:15.984" v="50" actId="26606"/>
          <ac:spMkLst>
            <pc:docMk/>
            <pc:sldMk cId="4265144081" sldId="2147479112"/>
            <ac:spMk id="2" creationId="{8397BCAD-2B5A-7D1C-C5C2-7363D683E8CC}"/>
          </ac:spMkLst>
        </pc:spChg>
        <pc:spChg chg="del">
          <ac:chgData name="Tiffany Lee" userId="cd7e1fae-29b8-4ea8-ae33-0ba64a0f6d58" providerId="ADAL" clId="{2B8A46B3-9D7D-45C5-BCC3-C382A8EDCDFF}" dt="2023-03-22T01:23:04.441" v="46" actId="931"/>
          <ac:spMkLst>
            <pc:docMk/>
            <pc:sldMk cId="4265144081" sldId="2147479112"/>
            <ac:spMk id="3" creationId="{FCE6AE8C-7885-76A9-6696-221DC358078F}"/>
          </ac:spMkLst>
        </pc:spChg>
        <pc:spChg chg="add del">
          <ac:chgData name="Tiffany Lee" userId="cd7e1fae-29b8-4ea8-ae33-0ba64a0f6d58" providerId="ADAL" clId="{2B8A46B3-9D7D-45C5-BCC3-C382A8EDCDFF}" dt="2023-03-22T01:22:42.258" v="45" actId="22"/>
          <ac:spMkLst>
            <pc:docMk/>
            <pc:sldMk cId="4265144081" sldId="2147479112"/>
            <ac:spMk id="5" creationId="{BAD4FA90-D3AF-C863-C9F2-8C703BC621BE}"/>
          </ac:spMkLst>
        </pc:spChg>
        <pc:spChg chg="add mod">
          <ac:chgData name="Tiffany Lee" userId="cd7e1fae-29b8-4ea8-ae33-0ba64a0f6d58" providerId="ADAL" clId="{2B8A46B3-9D7D-45C5-BCC3-C382A8EDCDFF}" dt="2023-03-22T01:28:54.799" v="249" actId="20577"/>
          <ac:spMkLst>
            <pc:docMk/>
            <pc:sldMk cId="4265144081" sldId="2147479112"/>
            <ac:spMk id="8" creationId="{9545EB8C-9249-63B4-24C9-DAC15FB8C7C3}"/>
          </ac:spMkLst>
        </pc:spChg>
        <pc:spChg chg="add mod">
          <ac:chgData name="Tiffany Lee" userId="cd7e1fae-29b8-4ea8-ae33-0ba64a0f6d58" providerId="ADAL" clId="{2B8A46B3-9D7D-45C5-BCC3-C382A8EDCDFF}" dt="2023-03-22T01:35:11.416" v="467" actId="2710"/>
          <ac:spMkLst>
            <pc:docMk/>
            <pc:sldMk cId="4265144081" sldId="2147479112"/>
            <ac:spMk id="12" creationId="{DC2ACEB5-1376-DB70-ED8F-329FB353B880}"/>
          </ac:spMkLst>
        </pc:spChg>
        <pc:picChg chg="add mod">
          <ac:chgData name="Tiffany Lee" userId="cd7e1fae-29b8-4ea8-ae33-0ba64a0f6d58" providerId="ADAL" clId="{2B8A46B3-9D7D-45C5-BCC3-C382A8EDCDFF}" dt="2023-03-22T01:23:15.984" v="50" actId="26606"/>
          <ac:picMkLst>
            <pc:docMk/>
            <pc:sldMk cId="4265144081" sldId="2147479112"/>
            <ac:picMk id="7" creationId="{73DF29FD-E40C-798F-214F-4C36006347BD}"/>
          </ac:picMkLst>
        </pc:picChg>
      </pc:sldChg>
      <pc:sldChg chg="add">
        <pc:chgData name="Tiffany Lee" userId="cd7e1fae-29b8-4ea8-ae33-0ba64a0f6d58" providerId="ADAL" clId="{2B8A46B3-9D7D-45C5-BCC3-C382A8EDCDFF}" dt="2023-03-22T01:42:41.558" v="622" actId="2890"/>
        <pc:sldMkLst>
          <pc:docMk/>
          <pc:sldMk cId="140090287" sldId="2147479113"/>
        </pc:sldMkLst>
      </pc:sldChg>
      <pc:sldChg chg="addSp modSp add mod modCm">
        <pc:chgData name="Tiffany Lee" userId="cd7e1fae-29b8-4ea8-ae33-0ba64a0f6d58" providerId="ADAL" clId="{2B8A46B3-9D7D-45C5-BCC3-C382A8EDCDFF}" dt="2023-03-27T18:34:11.900" v="987" actId="20577"/>
        <pc:sldMkLst>
          <pc:docMk/>
          <pc:sldMk cId="2119092900" sldId="2147479114"/>
        </pc:sldMkLst>
        <pc:spChg chg="mod">
          <ac:chgData name="Tiffany Lee" userId="cd7e1fae-29b8-4ea8-ae33-0ba64a0f6d58" providerId="ADAL" clId="{2B8A46B3-9D7D-45C5-BCC3-C382A8EDCDFF}" dt="2023-03-27T18:34:11.900" v="987" actId="20577"/>
          <ac:spMkLst>
            <pc:docMk/>
            <pc:sldMk cId="2119092900" sldId="2147479114"/>
            <ac:spMk id="2" creationId="{8B487DE0-7908-4AE9-BFF2-24F6D7B86BA9}"/>
          </ac:spMkLst>
        </pc:spChg>
        <pc:spChg chg="mod">
          <ac:chgData name="Tiffany Lee" userId="cd7e1fae-29b8-4ea8-ae33-0ba64a0f6d58" providerId="ADAL" clId="{2B8A46B3-9D7D-45C5-BCC3-C382A8EDCDFF}" dt="2023-03-27T05:37:58.278" v="871" actId="2711"/>
          <ac:spMkLst>
            <pc:docMk/>
            <pc:sldMk cId="2119092900" sldId="2147479114"/>
            <ac:spMk id="4" creationId="{6DDD9564-F30B-D343-8052-157620E262DD}"/>
          </ac:spMkLst>
        </pc:spChg>
        <pc:spChg chg="mod">
          <ac:chgData name="Tiffany Lee" userId="cd7e1fae-29b8-4ea8-ae33-0ba64a0f6d58" providerId="ADAL" clId="{2B8A46B3-9D7D-45C5-BCC3-C382A8EDCDFF}" dt="2023-03-27T05:38:09.137" v="876" actId="20577"/>
          <ac:spMkLst>
            <pc:docMk/>
            <pc:sldMk cId="2119092900" sldId="2147479114"/>
            <ac:spMk id="8" creationId="{446B8DD8-2365-4043-892B-CA2E6E4EFB35}"/>
          </ac:spMkLst>
        </pc:spChg>
        <pc:picChg chg="add mod">
          <ac:chgData name="Tiffany Lee" userId="cd7e1fae-29b8-4ea8-ae33-0ba64a0f6d58" providerId="ADAL" clId="{2B8A46B3-9D7D-45C5-BCC3-C382A8EDCDFF}" dt="2023-03-27T05:38:33.340" v="883" actId="1076"/>
          <ac:picMkLst>
            <pc:docMk/>
            <pc:sldMk cId="2119092900" sldId="2147479114"/>
            <ac:picMk id="5" creationId="{C074B83A-CB43-C105-4FB5-A2D8D8BCD284}"/>
          </ac:picMkLst>
        </pc:picChg>
        <pc:extLst>
          <p:ext xmlns:p="http://schemas.openxmlformats.org/presentationml/2006/main" uri="{D6D511B9-2390-475A-947B-AFAB55BFBCF1}">
            <pc226:cmChg xmlns:pc226="http://schemas.microsoft.com/office/powerpoint/2022/06/main/command" chg="mod">
              <pc226:chgData name="Tiffany Lee" userId="cd7e1fae-29b8-4ea8-ae33-0ba64a0f6d58" providerId="ADAL" clId="{2B8A46B3-9D7D-45C5-BCC3-C382A8EDCDFF}" dt="2023-03-27T18:34:11.900" v="987" actId="20577"/>
              <pc2:cmMkLst xmlns:pc2="http://schemas.microsoft.com/office/powerpoint/2019/9/main/command">
                <pc:docMk/>
                <pc:sldMk cId="2119092900" sldId="2147479114"/>
                <pc2:cmMk id="{72C33965-46C3-4F5E-B48F-A2669981EDCD}"/>
              </pc2:cmMkLst>
              <pc226:cmRplyChg chg="add">
                <pc226:chgData name="Tiffany Lee" userId="cd7e1fae-29b8-4ea8-ae33-0ba64a0f6d58" providerId="ADAL" clId="{2B8A46B3-9D7D-45C5-BCC3-C382A8EDCDFF}" dt="2023-03-27T18:33:53.700" v="984"/>
                <pc2:cmRplyMkLst xmlns:pc2="http://schemas.microsoft.com/office/powerpoint/2019/9/main/command">
                  <pc:docMk/>
                  <pc:sldMk cId="2119092900" sldId="2147479114"/>
                  <pc2:cmMk id="{72C33965-46C3-4F5E-B48F-A2669981EDCD}"/>
                  <pc2:cmRplyMk id="{D3D2E29E-8511-47DB-B85C-F48661B13B19}"/>
                </pc2:cmRplyMkLst>
              </pc226:cmRplyChg>
            </pc226:cmChg>
          </p:ext>
        </pc:extLst>
      </pc:sldChg>
      <pc:sldChg chg="addSp delSp modSp add mod">
        <pc:chgData name="Tiffany Lee" userId="cd7e1fae-29b8-4ea8-ae33-0ba64a0f6d58" providerId="ADAL" clId="{2B8A46B3-9D7D-45C5-BCC3-C382A8EDCDFF}" dt="2023-03-27T05:42:36.734" v="912" actId="14100"/>
        <pc:sldMkLst>
          <pc:docMk/>
          <pc:sldMk cId="1537150921" sldId="2147479115"/>
        </pc:sldMkLst>
        <pc:spChg chg="mod">
          <ac:chgData name="Tiffany Lee" userId="cd7e1fae-29b8-4ea8-ae33-0ba64a0f6d58" providerId="ADAL" clId="{2B8A46B3-9D7D-45C5-BCC3-C382A8EDCDFF}" dt="2023-03-27T05:42:17.873" v="906"/>
          <ac:spMkLst>
            <pc:docMk/>
            <pc:sldMk cId="1537150921" sldId="2147479115"/>
            <ac:spMk id="2" creationId="{8B487DE0-7908-4AE9-BFF2-24F6D7B86BA9}"/>
          </ac:spMkLst>
        </pc:spChg>
        <pc:spChg chg="mod">
          <ac:chgData name="Tiffany Lee" userId="cd7e1fae-29b8-4ea8-ae33-0ba64a0f6d58" providerId="ADAL" clId="{2B8A46B3-9D7D-45C5-BCC3-C382A8EDCDFF}" dt="2023-03-27T05:41:57.571" v="903" actId="255"/>
          <ac:spMkLst>
            <pc:docMk/>
            <pc:sldMk cId="1537150921" sldId="2147479115"/>
            <ac:spMk id="4" creationId="{6DDD9564-F30B-D343-8052-157620E262DD}"/>
          </ac:spMkLst>
        </pc:spChg>
        <pc:spChg chg="add del">
          <ac:chgData name="Tiffany Lee" userId="cd7e1fae-29b8-4ea8-ae33-0ba64a0f6d58" providerId="ADAL" clId="{2B8A46B3-9D7D-45C5-BCC3-C382A8EDCDFF}" dt="2023-03-27T05:41:35.711" v="897" actId="22"/>
          <ac:spMkLst>
            <pc:docMk/>
            <pc:sldMk cId="1537150921" sldId="2147479115"/>
            <ac:spMk id="5" creationId="{AFED8897-CEEE-BD01-61DE-72B434F4ADB0}"/>
          </ac:spMkLst>
        </pc:spChg>
        <pc:spChg chg="mod">
          <ac:chgData name="Tiffany Lee" userId="cd7e1fae-29b8-4ea8-ae33-0ba64a0f6d58" providerId="ADAL" clId="{2B8A46B3-9D7D-45C5-BCC3-C382A8EDCDFF}" dt="2023-03-27T05:41:07.159" v="892" actId="20577"/>
          <ac:spMkLst>
            <pc:docMk/>
            <pc:sldMk cId="1537150921" sldId="2147479115"/>
            <ac:spMk id="8" creationId="{446B8DD8-2365-4043-892B-CA2E6E4EFB35}"/>
          </ac:spMkLst>
        </pc:spChg>
        <pc:picChg chg="del">
          <ac:chgData name="Tiffany Lee" userId="cd7e1fae-29b8-4ea8-ae33-0ba64a0f6d58" providerId="ADAL" clId="{2B8A46B3-9D7D-45C5-BCC3-C382A8EDCDFF}" dt="2023-03-27T05:41:02.331" v="887" actId="478"/>
          <ac:picMkLst>
            <pc:docMk/>
            <pc:sldMk cId="1537150921" sldId="2147479115"/>
            <ac:picMk id="6" creationId="{1436E167-D0D9-DE01-8358-6BA2B7129280}"/>
          </ac:picMkLst>
        </pc:picChg>
        <pc:picChg chg="add mod">
          <ac:chgData name="Tiffany Lee" userId="cd7e1fae-29b8-4ea8-ae33-0ba64a0f6d58" providerId="ADAL" clId="{2B8A46B3-9D7D-45C5-BCC3-C382A8EDCDFF}" dt="2023-03-27T05:42:36.734" v="912" actId="14100"/>
          <ac:picMkLst>
            <pc:docMk/>
            <pc:sldMk cId="1537150921" sldId="2147479115"/>
            <ac:picMk id="10" creationId="{37E4472E-C596-3728-E9A7-1E31331C375E}"/>
          </ac:picMkLst>
        </pc:picChg>
      </pc:sldChg>
      <pc:sldChg chg="addSp delSp modSp add mod ord">
        <pc:chgData name="Tiffany Lee" userId="cd7e1fae-29b8-4ea8-ae33-0ba64a0f6d58" providerId="ADAL" clId="{2B8A46B3-9D7D-45C5-BCC3-C382A8EDCDFF}" dt="2023-03-27T05:46:23.703" v="933"/>
        <pc:sldMkLst>
          <pc:docMk/>
          <pc:sldMk cId="4209720763" sldId="2147479116"/>
        </pc:sldMkLst>
        <pc:spChg chg="mod">
          <ac:chgData name="Tiffany Lee" userId="cd7e1fae-29b8-4ea8-ae33-0ba64a0f6d58" providerId="ADAL" clId="{2B8A46B3-9D7D-45C5-BCC3-C382A8EDCDFF}" dt="2023-03-27T05:46:00.815" v="931" actId="5793"/>
          <ac:spMkLst>
            <pc:docMk/>
            <pc:sldMk cId="4209720763" sldId="2147479116"/>
            <ac:spMk id="2" creationId="{8B487DE0-7908-4AE9-BFF2-24F6D7B86BA9}"/>
          </ac:spMkLst>
        </pc:spChg>
        <pc:spChg chg="mod">
          <ac:chgData name="Tiffany Lee" userId="cd7e1fae-29b8-4ea8-ae33-0ba64a0f6d58" providerId="ADAL" clId="{2B8A46B3-9D7D-45C5-BCC3-C382A8EDCDFF}" dt="2023-03-27T05:45:02.409" v="927" actId="255"/>
          <ac:spMkLst>
            <pc:docMk/>
            <pc:sldMk cId="4209720763" sldId="2147479116"/>
            <ac:spMk id="4" creationId="{6DDD9564-F30B-D343-8052-157620E262DD}"/>
          </ac:spMkLst>
        </pc:spChg>
        <pc:spChg chg="mod">
          <ac:chgData name="Tiffany Lee" userId="cd7e1fae-29b8-4ea8-ae33-0ba64a0f6d58" providerId="ADAL" clId="{2B8A46B3-9D7D-45C5-BCC3-C382A8EDCDFF}" dt="2023-03-27T05:44:39.205" v="921" actId="1076"/>
          <ac:spMkLst>
            <pc:docMk/>
            <pc:sldMk cId="4209720763" sldId="2147479116"/>
            <ac:spMk id="11" creationId="{1F6E0DF4-E617-5049-BDC3-600DC32B2CD4}"/>
          </ac:spMkLst>
        </pc:spChg>
        <pc:picChg chg="add mod">
          <ac:chgData name="Tiffany Lee" userId="cd7e1fae-29b8-4ea8-ae33-0ba64a0f6d58" providerId="ADAL" clId="{2B8A46B3-9D7D-45C5-BCC3-C382A8EDCDFF}" dt="2023-03-27T05:44:47.403" v="924" actId="14100"/>
          <ac:picMkLst>
            <pc:docMk/>
            <pc:sldMk cId="4209720763" sldId="2147479116"/>
            <ac:picMk id="5" creationId="{1AA86AF5-942F-7D51-E1EC-D28A6F71E91D}"/>
          </ac:picMkLst>
        </pc:picChg>
        <pc:picChg chg="del">
          <ac:chgData name="Tiffany Lee" userId="cd7e1fae-29b8-4ea8-ae33-0ba64a0f6d58" providerId="ADAL" clId="{2B8A46B3-9D7D-45C5-BCC3-C382A8EDCDFF}" dt="2023-03-27T05:44:23.425" v="914" actId="478"/>
          <ac:picMkLst>
            <pc:docMk/>
            <pc:sldMk cId="4209720763" sldId="2147479116"/>
            <ac:picMk id="10" creationId="{37E4472E-C596-3728-E9A7-1E31331C375E}"/>
          </ac:picMkLst>
        </pc:picChg>
      </pc:sldChg>
      <pc:sldChg chg="addSp delSp modSp add mod">
        <pc:chgData name="Tiffany Lee" userId="cd7e1fae-29b8-4ea8-ae33-0ba64a0f6d58" providerId="ADAL" clId="{2B8A46B3-9D7D-45C5-BCC3-C382A8EDCDFF}" dt="2023-03-27T05:48:12.112" v="963" actId="20577"/>
        <pc:sldMkLst>
          <pc:docMk/>
          <pc:sldMk cId="997854507" sldId="2147479117"/>
        </pc:sldMkLst>
        <pc:spChg chg="mod">
          <ac:chgData name="Tiffany Lee" userId="cd7e1fae-29b8-4ea8-ae33-0ba64a0f6d58" providerId="ADAL" clId="{2B8A46B3-9D7D-45C5-BCC3-C382A8EDCDFF}" dt="2023-03-27T05:48:12.112" v="963" actId="20577"/>
          <ac:spMkLst>
            <pc:docMk/>
            <pc:sldMk cId="997854507" sldId="2147479117"/>
            <ac:spMk id="2" creationId="{8B487DE0-7908-4AE9-BFF2-24F6D7B86BA9}"/>
          </ac:spMkLst>
        </pc:spChg>
        <pc:spChg chg="mod">
          <ac:chgData name="Tiffany Lee" userId="cd7e1fae-29b8-4ea8-ae33-0ba64a0f6d58" providerId="ADAL" clId="{2B8A46B3-9D7D-45C5-BCC3-C382A8EDCDFF}" dt="2023-03-27T05:47:53.475" v="946" actId="255"/>
          <ac:spMkLst>
            <pc:docMk/>
            <pc:sldMk cId="997854507" sldId="2147479117"/>
            <ac:spMk id="4" creationId="{6DDD9564-F30B-D343-8052-157620E262DD}"/>
          </ac:spMkLst>
        </pc:spChg>
        <pc:picChg chg="add mod">
          <ac:chgData name="Tiffany Lee" userId="cd7e1fae-29b8-4ea8-ae33-0ba64a0f6d58" providerId="ADAL" clId="{2B8A46B3-9D7D-45C5-BCC3-C382A8EDCDFF}" dt="2023-03-27T05:47:40.215" v="943" actId="14100"/>
          <ac:picMkLst>
            <pc:docMk/>
            <pc:sldMk cId="997854507" sldId="2147479117"/>
            <ac:picMk id="5" creationId="{6BA1482D-2232-EB0F-9607-2041E77F318F}"/>
          </ac:picMkLst>
        </pc:picChg>
        <pc:picChg chg="del">
          <ac:chgData name="Tiffany Lee" userId="cd7e1fae-29b8-4ea8-ae33-0ba64a0f6d58" providerId="ADAL" clId="{2B8A46B3-9D7D-45C5-BCC3-C382A8EDCDFF}" dt="2023-03-27T05:47:19.295" v="935" actId="478"/>
          <ac:picMkLst>
            <pc:docMk/>
            <pc:sldMk cId="997854507" sldId="2147479117"/>
            <ac:picMk id="10" creationId="{37E4472E-C596-3728-E9A7-1E31331C375E}"/>
          </ac:picMkLst>
        </pc:picChg>
      </pc:sldChg>
      <pc:sldChg chg="addSp modSp new mod ord">
        <pc:chgData name="Tiffany Lee" userId="cd7e1fae-29b8-4ea8-ae33-0ba64a0f6d58" providerId="ADAL" clId="{2B8A46B3-9D7D-45C5-BCC3-C382A8EDCDFF}" dt="2023-03-27T19:23:58.668" v="1149" actId="20577"/>
        <pc:sldMkLst>
          <pc:docMk/>
          <pc:sldMk cId="4279966790" sldId="2147480072"/>
        </pc:sldMkLst>
        <pc:spChg chg="mod">
          <ac:chgData name="Tiffany Lee" userId="cd7e1fae-29b8-4ea8-ae33-0ba64a0f6d58" providerId="ADAL" clId="{2B8A46B3-9D7D-45C5-BCC3-C382A8EDCDFF}" dt="2023-03-27T19:23:21.270" v="1122" actId="1076"/>
          <ac:spMkLst>
            <pc:docMk/>
            <pc:sldMk cId="4279966790" sldId="2147480072"/>
            <ac:spMk id="2" creationId="{5168F3FD-65BF-B07C-028A-065C799D73DF}"/>
          </ac:spMkLst>
        </pc:spChg>
        <pc:spChg chg="mod">
          <ac:chgData name="Tiffany Lee" userId="cd7e1fae-29b8-4ea8-ae33-0ba64a0f6d58" providerId="ADAL" clId="{2B8A46B3-9D7D-45C5-BCC3-C382A8EDCDFF}" dt="2023-03-27T19:23:58.668" v="1149" actId="20577"/>
          <ac:spMkLst>
            <pc:docMk/>
            <pc:sldMk cId="4279966790" sldId="2147480072"/>
            <ac:spMk id="3" creationId="{8140E63C-CCD7-4046-3106-E1EA4637A357}"/>
          </ac:spMkLst>
        </pc:spChg>
        <pc:picChg chg="add mod">
          <ac:chgData name="Tiffany Lee" userId="cd7e1fae-29b8-4ea8-ae33-0ba64a0f6d58" providerId="ADAL" clId="{2B8A46B3-9D7D-45C5-BCC3-C382A8EDCDFF}" dt="2023-03-27T19:22:49.597" v="1115" actId="1076"/>
          <ac:picMkLst>
            <pc:docMk/>
            <pc:sldMk cId="4279966790" sldId="2147480072"/>
            <ac:picMk id="6" creationId="{EE8AA54C-8D70-C47C-F7BB-7D56E9151078}"/>
          </ac:picMkLst>
        </pc:picChg>
      </pc:sldChg>
      <pc:sldChg chg="addSp delSp modSp new del mod">
        <pc:chgData name="Tiffany Lee" userId="cd7e1fae-29b8-4ea8-ae33-0ba64a0f6d58" providerId="ADAL" clId="{2B8A46B3-9D7D-45C5-BCC3-C382A8EDCDFF}" dt="2023-03-28T14:53:12.894" v="1171" actId="680"/>
        <pc:sldMkLst>
          <pc:docMk/>
          <pc:sldMk cId="123620238" sldId="2147480074"/>
        </pc:sldMkLst>
        <pc:picChg chg="add del mod">
          <ac:chgData name="Tiffany Lee" userId="cd7e1fae-29b8-4ea8-ae33-0ba64a0f6d58" providerId="ADAL" clId="{2B8A46B3-9D7D-45C5-BCC3-C382A8EDCDFF}" dt="2023-03-28T14:53:11.819" v="1170" actId="931"/>
          <ac:picMkLst>
            <pc:docMk/>
            <pc:sldMk cId="123620238" sldId="2147480074"/>
            <ac:picMk id="6" creationId="{D62C6D68-990D-9509-CBF7-F1222E2DE007}"/>
          </ac:picMkLst>
        </pc:picChg>
      </pc:sldChg>
      <pc:sldChg chg="new del">
        <pc:chgData name="Tiffany Lee" userId="cd7e1fae-29b8-4ea8-ae33-0ba64a0f6d58" providerId="ADAL" clId="{2B8A46B3-9D7D-45C5-BCC3-C382A8EDCDFF}" dt="2023-03-28T14:56:01.841" v="1173" actId="680"/>
        <pc:sldMkLst>
          <pc:docMk/>
          <pc:sldMk cId="332837098" sldId="2147480074"/>
        </pc:sldMkLst>
      </pc:sldChg>
      <pc:sldChg chg="modSp new mod ord">
        <pc:chgData name="Tiffany Lee" userId="cd7e1fae-29b8-4ea8-ae33-0ba64a0f6d58" providerId="ADAL" clId="{2B8A46B3-9D7D-45C5-BCC3-C382A8EDCDFF}" dt="2023-03-28T17:24:00.369" v="1575" actId="20577"/>
        <pc:sldMkLst>
          <pc:docMk/>
          <pc:sldMk cId="1486839151" sldId="2147480074"/>
        </pc:sldMkLst>
        <pc:spChg chg="mod">
          <ac:chgData name="Tiffany Lee" userId="cd7e1fae-29b8-4ea8-ae33-0ba64a0f6d58" providerId="ADAL" clId="{2B8A46B3-9D7D-45C5-BCC3-C382A8EDCDFF}" dt="2023-03-28T16:20:16.891" v="1337" actId="20577"/>
          <ac:spMkLst>
            <pc:docMk/>
            <pc:sldMk cId="1486839151" sldId="2147480074"/>
            <ac:spMk id="2" creationId="{F85451DA-E8B9-0772-1EE6-DB0573E25D42}"/>
          </ac:spMkLst>
        </pc:spChg>
        <pc:spChg chg="mod">
          <ac:chgData name="Tiffany Lee" userId="cd7e1fae-29b8-4ea8-ae33-0ba64a0f6d58" providerId="ADAL" clId="{2B8A46B3-9D7D-45C5-BCC3-C382A8EDCDFF}" dt="2023-03-28T17:24:00.369" v="1575" actId="20577"/>
          <ac:spMkLst>
            <pc:docMk/>
            <pc:sldMk cId="1486839151" sldId="2147480074"/>
            <ac:spMk id="3" creationId="{8740302A-ACAB-C385-7FA6-83F6A9560F0A}"/>
          </ac:spMkLst>
        </pc:spChg>
      </pc:sldChg>
      <pc:sldChg chg="new del">
        <pc:chgData name="Tiffany Lee" userId="cd7e1fae-29b8-4ea8-ae33-0ba64a0f6d58" providerId="ADAL" clId="{2B8A46B3-9D7D-45C5-BCC3-C382A8EDCDFF}" dt="2023-03-28T14:48:32.334" v="1151" actId="680"/>
        <pc:sldMkLst>
          <pc:docMk/>
          <pc:sldMk cId="1646562345" sldId="2147480074"/>
        </pc:sldMkLst>
      </pc:sldChg>
      <pc:sldChg chg="addSp delSp modSp new del mod">
        <pc:chgData name="Tiffany Lee" userId="cd7e1fae-29b8-4ea8-ae33-0ba64a0f6d58" providerId="ADAL" clId="{2B8A46B3-9D7D-45C5-BCC3-C382A8EDCDFF}" dt="2023-03-28T14:50:52.341" v="1164" actId="680"/>
        <pc:sldMkLst>
          <pc:docMk/>
          <pc:sldMk cId="2302581257" sldId="2147480074"/>
        </pc:sldMkLst>
        <pc:spChg chg="add del">
          <ac:chgData name="Tiffany Lee" userId="cd7e1fae-29b8-4ea8-ae33-0ba64a0f6d58" providerId="ADAL" clId="{2B8A46B3-9D7D-45C5-BCC3-C382A8EDCDFF}" dt="2023-03-28T14:50:51.693" v="1163" actId="931"/>
          <ac:spMkLst>
            <pc:docMk/>
            <pc:sldMk cId="2302581257" sldId="2147480074"/>
            <ac:spMk id="4" creationId="{88FCD8BB-9BBE-66C2-8172-957AD0F7DC5E}"/>
          </ac:spMkLst>
        </pc:spChg>
        <pc:picChg chg="add del mod">
          <ac:chgData name="Tiffany Lee" userId="cd7e1fae-29b8-4ea8-ae33-0ba64a0f6d58" providerId="ADAL" clId="{2B8A46B3-9D7D-45C5-BCC3-C382A8EDCDFF}" dt="2023-03-28T14:50:32.487" v="1161" actId="931"/>
          <ac:picMkLst>
            <pc:docMk/>
            <pc:sldMk cId="2302581257" sldId="2147480074"/>
            <ac:picMk id="6" creationId="{344CF8A7-B5BA-3F5F-BDC1-F91DC2D62108}"/>
          </ac:picMkLst>
        </pc:picChg>
        <pc:picChg chg="add del mod">
          <ac:chgData name="Tiffany Lee" userId="cd7e1fae-29b8-4ea8-ae33-0ba64a0f6d58" providerId="ADAL" clId="{2B8A46B3-9D7D-45C5-BCC3-C382A8EDCDFF}" dt="2023-03-28T14:50:51.693" v="1163" actId="931"/>
          <ac:picMkLst>
            <pc:docMk/>
            <pc:sldMk cId="2302581257" sldId="2147480074"/>
            <ac:picMk id="8" creationId="{0484D809-313C-FBA0-F7A0-4129213241B5}"/>
          </ac:picMkLst>
        </pc:picChg>
      </pc:sldChg>
      <pc:sldChg chg="addSp delSp modSp new del">
        <pc:chgData name="Tiffany Lee" userId="cd7e1fae-29b8-4ea8-ae33-0ba64a0f6d58" providerId="ADAL" clId="{2B8A46B3-9D7D-45C5-BCC3-C382A8EDCDFF}" dt="2023-03-28T14:57:05.793" v="1177" actId="680"/>
        <pc:sldMkLst>
          <pc:docMk/>
          <pc:sldMk cId="3206593959" sldId="2147480074"/>
        </pc:sldMkLst>
        <pc:spChg chg="add del">
          <ac:chgData name="Tiffany Lee" userId="cd7e1fae-29b8-4ea8-ae33-0ba64a0f6d58" providerId="ADAL" clId="{2B8A46B3-9D7D-45C5-BCC3-C382A8EDCDFF}" dt="2023-03-28T14:57:04.798" v="1176" actId="931"/>
          <ac:spMkLst>
            <pc:docMk/>
            <pc:sldMk cId="3206593959" sldId="2147480074"/>
            <ac:spMk id="3" creationId="{34672289-693B-96B8-9017-5E270770173C}"/>
          </ac:spMkLst>
        </pc:spChg>
        <pc:picChg chg="add del mod">
          <ac:chgData name="Tiffany Lee" userId="cd7e1fae-29b8-4ea8-ae33-0ba64a0f6d58" providerId="ADAL" clId="{2B8A46B3-9D7D-45C5-BCC3-C382A8EDCDFF}" dt="2023-03-28T14:57:04.798" v="1176" actId="931"/>
          <ac:picMkLst>
            <pc:docMk/>
            <pc:sldMk cId="3206593959" sldId="2147480074"/>
            <ac:picMk id="5" creationId="{BC0F436B-ABB1-A040-BF5C-EBB9EB273CCF}"/>
          </ac:picMkLst>
        </pc:picChg>
      </pc:sldChg>
    </pc:docChg>
  </pc:docChgLst>
  <pc:docChgLst>
    <pc:chgData name="Tiffany Lee" userId="S::tifflee@microsoft.com::cd7e1fae-29b8-4ea8-ae33-0ba64a0f6d58" providerId="AD" clId="Web-{FFAD6D9B-4652-F854-7EA7-57FA31B78660}"/>
    <pc:docChg chg="modSld">
      <pc:chgData name="Tiffany Lee" userId="S::tifflee@microsoft.com::cd7e1fae-29b8-4ea8-ae33-0ba64a0f6d58" providerId="AD" clId="Web-{FFAD6D9B-4652-F854-7EA7-57FA31B78660}" dt="2023-03-27T22:24:53.163" v="5" actId="20577"/>
      <pc:docMkLst>
        <pc:docMk/>
      </pc:docMkLst>
      <pc:sldChg chg="modSp modCm">
        <pc:chgData name="Tiffany Lee" userId="S::tifflee@microsoft.com::cd7e1fae-29b8-4ea8-ae33-0ba64a0f6d58" providerId="AD" clId="Web-{FFAD6D9B-4652-F854-7EA7-57FA31B78660}" dt="2023-03-27T22:24:53.163" v="5" actId="20577"/>
        <pc:sldMkLst>
          <pc:docMk/>
          <pc:sldMk cId="2119092900" sldId="2147479114"/>
        </pc:sldMkLst>
        <pc:spChg chg="mod">
          <ac:chgData name="Tiffany Lee" userId="S::tifflee@microsoft.com::cd7e1fae-29b8-4ea8-ae33-0ba64a0f6d58" providerId="AD" clId="Web-{FFAD6D9B-4652-F854-7EA7-57FA31B78660}" dt="2023-03-27T22:24:53.163" v="5" actId="20577"/>
          <ac:spMkLst>
            <pc:docMk/>
            <pc:sldMk cId="2119092900" sldId="2147479114"/>
            <ac:spMk id="2" creationId="{8B487DE0-7908-4AE9-BFF2-24F6D7B86BA9}"/>
          </ac:spMkLst>
        </pc:spChg>
        <pc:extLst>
          <p:ext xmlns:p="http://schemas.openxmlformats.org/presentationml/2006/main" uri="{D6D511B9-2390-475A-947B-AFAB55BFBCF1}">
            <pc226:cmChg xmlns:pc226="http://schemas.microsoft.com/office/powerpoint/2022/06/main/command" chg="mod">
              <pc226:chgData name="Tiffany Lee" userId="S::tifflee@microsoft.com::cd7e1fae-29b8-4ea8-ae33-0ba64a0f6d58" providerId="AD" clId="Web-{FFAD6D9B-4652-F854-7EA7-57FA31B78660}" dt="2023-03-27T22:24:53.163" v="5" actId="20577"/>
              <pc2:cmMkLst xmlns:pc2="http://schemas.microsoft.com/office/powerpoint/2019/9/main/command">
                <pc:docMk/>
                <pc:sldMk cId="2119092900" sldId="2147479114"/>
                <pc2:cmMk id="{72C33965-46C3-4F5E-B48F-A2669981EDCD}"/>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57FC31-5E0C-4D56-9567-89B82424B990}"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83A9FD-BC23-4E9C-813F-ED75DDEE5A2B}" type="slidenum">
              <a:rPr lang="en-US" smtClean="0"/>
              <a:t>‹#›</a:t>
            </a:fld>
            <a:endParaRPr lang="en-US"/>
          </a:p>
        </p:txBody>
      </p:sp>
    </p:spTree>
    <p:extLst>
      <p:ext uri="{BB962C8B-B14F-4D97-AF65-F5344CB8AC3E}">
        <p14:creationId xmlns:p14="http://schemas.microsoft.com/office/powerpoint/2010/main" val="800948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3/29/2023 8:46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75223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3/29/2023 8:46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55398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3/29/2023 8:46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69843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3/29/2023 8:46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97551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3/29/2023 8:46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43314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3/29/2023 8:46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50906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3/29/2023 8:46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65592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3/29/2023 8:46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21651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968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Date Placeholder 10"/>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FA674-3C6D-44A2-B283-848CFAAABB5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3/29/2023 8:46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15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3/29/2023 8:46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3/29/2023 8:46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2028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9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117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139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169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67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23.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 Id="rId5" Type="http://schemas.openxmlformats.org/officeDocument/2006/relationships/image" Target="../media/image29.jpeg"/><Relationship Id="rId4" Type="http://schemas.openxmlformats.org/officeDocument/2006/relationships/image" Target="../media/image23.jpe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 Id="rId4" Type="http://schemas.openxmlformats.org/officeDocument/2006/relationships/image" Target="../media/image3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4.xml"/><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 Id="rId6" Type="http://schemas.openxmlformats.org/officeDocument/2006/relationships/image" Target="../media/image39.jpeg"/><Relationship Id="rId5" Type="http://schemas.openxmlformats.org/officeDocument/2006/relationships/image" Target="../media/image29.jpeg"/><Relationship Id="rId4" Type="http://schemas.openxmlformats.org/officeDocument/2006/relationships/image" Target="../media/image23.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23.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 Id="rId5" Type="http://schemas.openxmlformats.org/officeDocument/2006/relationships/image" Target="../media/image29.jpeg"/><Relationship Id="rId4" Type="http://schemas.openxmlformats.org/officeDocument/2006/relationships/image" Target="../media/image23.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 Id="rId6" Type="http://schemas.openxmlformats.org/officeDocument/2006/relationships/image" Target="../media/image39.jpeg"/><Relationship Id="rId5" Type="http://schemas.openxmlformats.org/officeDocument/2006/relationships/image" Target="../media/image29.jpeg"/><Relationship Id="rId4" Type="http://schemas.openxmlformats.org/officeDocument/2006/relationships/image" Target="../media/image23.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23.jpe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29.jpeg"/><Relationship Id="rId4" Type="http://schemas.openxmlformats.org/officeDocument/2006/relationships/image" Target="../media/image23.jpe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5.xml"/><Relationship Id="rId4" Type="http://schemas.openxmlformats.org/officeDocument/2006/relationships/image" Target="../media/image34.jpe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5.xml"/><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5.xml"/><Relationship Id="rId6" Type="http://schemas.openxmlformats.org/officeDocument/2006/relationships/image" Target="../media/image39.jpeg"/><Relationship Id="rId5" Type="http://schemas.openxmlformats.org/officeDocument/2006/relationships/image" Target="../media/image29.jpeg"/><Relationship Id="rId4" Type="http://schemas.openxmlformats.org/officeDocument/2006/relationships/image" Target="../media/image23.jpe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23.jpe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29.jpeg"/><Relationship Id="rId4" Type="http://schemas.openxmlformats.org/officeDocument/2006/relationships/image" Target="../media/image23.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5.xml"/><Relationship Id="rId6" Type="http://schemas.openxmlformats.org/officeDocument/2006/relationships/image" Target="../media/image39.jpeg"/><Relationship Id="rId5" Type="http://schemas.openxmlformats.org/officeDocument/2006/relationships/image" Target="../media/image29.jpeg"/><Relationship Id="rId4" Type="http://schemas.openxmlformats.org/officeDocument/2006/relationships/image" Target="../media/image23.jpe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3.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29.jpeg"/><Relationship Id="rId4" Type="http://schemas.openxmlformats.org/officeDocument/2006/relationships/image" Target="../media/image23.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34.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3.xml"/><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39.jpeg"/><Relationship Id="rId5" Type="http://schemas.openxmlformats.org/officeDocument/2006/relationships/image" Target="../media/image29.jpeg"/><Relationship Id="rId4" Type="http://schemas.openxmlformats.org/officeDocument/2006/relationships/image" Target="../media/image23.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29.jpeg"/><Relationship Id="rId4" Type="http://schemas.openxmlformats.org/officeDocument/2006/relationships/image" Target="../media/image23.jpe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6" Type="http://schemas.openxmlformats.org/officeDocument/2006/relationships/image" Target="../media/image39.jpeg"/><Relationship Id="rId5" Type="http://schemas.openxmlformats.org/officeDocument/2006/relationships/image" Target="../media/image29.jpeg"/><Relationship Id="rId4" Type="http://schemas.openxmlformats.org/officeDocument/2006/relationships/image" Target="../media/image23.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5520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776321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463944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619963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2188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4245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527510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8981171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E43536-0124-40AA-5BBD-40D25B1610E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7640" b="42457"/>
          <a:stretch/>
        </p:blipFill>
        <p:spPr>
          <a:xfrm>
            <a:off x="2376443" y="1"/>
            <a:ext cx="9815557" cy="6858000"/>
          </a:xfrm>
          <a:prstGeom prst="rect">
            <a:avLst/>
          </a:prstGeom>
        </p:spPr>
      </p:pic>
      <p:sp>
        <p:nvSpPr>
          <p:cNvPr id="9" name="Title 1"/>
          <p:cNvSpPr>
            <a:spLocks noGrp="1"/>
          </p:cNvSpPr>
          <p:nvPr>
            <p:ph type="title" hasCustomPrompt="1"/>
          </p:nvPr>
        </p:nvSpPr>
        <p:spPr>
          <a:xfrm>
            <a:off x="586740" y="1593102"/>
            <a:ext cx="9144000" cy="1292662"/>
          </a:xfrm>
          <a:noFill/>
        </p:spPr>
        <p:txBody>
          <a:bodyPr lIns="0" tIns="0" rIns="0" bIns="0" anchor="t" anchorCtr="0">
            <a:spAutoFit/>
          </a:bodyPr>
          <a:lstStyle>
            <a:lvl1pPr>
              <a:defRPr sz="4200" spc="-50" baseline="0">
                <a:solidFill>
                  <a:schemeClr val="tx1"/>
                </a:solidFill>
                <a:latin typeface="+mj-lt"/>
                <a:cs typeface="Segoe UI" panose="020B0502040204020203" pitchFamily="34" charset="0"/>
              </a:defRPr>
            </a:lvl1pPr>
          </a:lstStyle>
          <a:p>
            <a:r>
              <a:rPr lang="en-US"/>
              <a:t>E-Book Title Goes Here. It Should Be a Maximum of 2 Lines</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4"/>
          <a:stretch>
            <a:fillRect/>
          </a:stretch>
        </p:blipFill>
        <p:spPr>
          <a:xfrm>
            <a:off x="402668" y="396405"/>
            <a:ext cx="2011680" cy="655321"/>
          </a:xfrm>
          <a:prstGeom prst="rect">
            <a:avLst/>
          </a:prstGeom>
        </p:spPr>
      </p:pic>
      <p:sp>
        <p:nvSpPr>
          <p:cNvPr id="5" name="Text Placeholder 4"/>
          <p:cNvSpPr>
            <a:spLocks noGrp="1"/>
          </p:cNvSpPr>
          <p:nvPr>
            <p:ph type="body" sz="quarter" idx="12" hasCustomPrompt="1"/>
          </p:nvPr>
        </p:nvSpPr>
        <p:spPr>
          <a:xfrm>
            <a:off x="586740" y="3239069"/>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 a max of 2 lines</a:t>
            </a:r>
          </a:p>
        </p:txBody>
      </p:sp>
      <p:sp>
        <p:nvSpPr>
          <p:cNvPr id="16" name="TextBox 15">
            <a:extLst>
              <a:ext uri="{FF2B5EF4-FFF2-40B4-BE49-F238E27FC236}">
                <a16:creationId xmlns:a16="http://schemas.microsoft.com/office/drawing/2014/main" id="{2DBF48CE-6B94-A474-ABD9-8FBBEAA3E4DC}"/>
              </a:ext>
            </a:extLst>
          </p:cNvPr>
          <p:cNvSpPr txBox="1"/>
          <p:nvPr userDrawn="1"/>
        </p:nvSpPr>
        <p:spPr>
          <a:xfrm>
            <a:off x="10506457" y="593716"/>
            <a:ext cx="1097280" cy="246221"/>
          </a:xfrm>
          <a:prstGeom prst="rect">
            <a:avLst/>
          </a:prstGeom>
          <a:noFill/>
        </p:spPr>
        <p:txBody>
          <a:bodyPr wrap="square" lIns="0" tIns="0" rIns="0" bIns="0" rtlCol="0">
            <a:spAutoFit/>
          </a:bodyPr>
          <a:lstStyle/>
          <a:p>
            <a:pPr algn="r"/>
            <a:r>
              <a:rPr lang="en-US" sz="1600">
                <a:latin typeface="+mj-lt"/>
              </a:rPr>
              <a:t>E-book</a:t>
            </a:r>
          </a:p>
        </p:txBody>
      </p:sp>
    </p:spTree>
    <p:extLst>
      <p:ext uri="{BB962C8B-B14F-4D97-AF65-F5344CB8AC3E}">
        <p14:creationId xmlns:p14="http://schemas.microsoft.com/office/powerpoint/2010/main" val="141477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6740" y="2302712"/>
            <a:ext cx="4167887" cy="1292662"/>
          </a:xfrm>
        </p:spPr>
        <p:txBody>
          <a:bodyPr anchor="t" anchorCtr="0">
            <a:spAutoFit/>
          </a:bodyPr>
          <a:lstStyle>
            <a:lvl1pPr>
              <a:defRPr sz="4200">
                <a:solidFill>
                  <a:schemeClr val="tx1"/>
                </a:solidFill>
              </a:defRPr>
            </a:lvl1pPr>
          </a:lstStyle>
          <a:p>
            <a:r>
              <a:rPr lang="en-US"/>
              <a:t>E-Book Title Goes Here.</a:t>
            </a:r>
          </a:p>
        </p:txBody>
      </p:sp>
      <p:sp>
        <p:nvSpPr>
          <p:cNvPr id="5" name="Text Placeholder 4"/>
          <p:cNvSpPr>
            <a:spLocks noGrp="1"/>
          </p:cNvSpPr>
          <p:nvPr>
            <p:ph type="body" sz="quarter" idx="12" hasCustomPrompt="1"/>
          </p:nvPr>
        </p:nvSpPr>
        <p:spPr>
          <a:xfrm>
            <a:off x="586740" y="4485565"/>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6096000" y="0"/>
            <a:ext cx="6096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7" name="TextBox 6">
            <a:extLst>
              <a:ext uri="{FF2B5EF4-FFF2-40B4-BE49-F238E27FC236}">
                <a16:creationId xmlns:a16="http://schemas.microsoft.com/office/drawing/2014/main" id="{E3367C10-56AC-689D-447E-CEBABD7CF6C5}"/>
              </a:ext>
            </a:extLst>
          </p:cNvPr>
          <p:cNvSpPr txBox="1"/>
          <p:nvPr userDrawn="1"/>
        </p:nvSpPr>
        <p:spPr>
          <a:xfrm>
            <a:off x="4599314" y="593716"/>
            <a:ext cx="868889" cy="246221"/>
          </a:xfrm>
          <a:prstGeom prst="rect">
            <a:avLst/>
          </a:prstGeom>
          <a:noFill/>
        </p:spPr>
        <p:txBody>
          <a:bodyPr wrap="square" lIns="0" tIns="0" rIns="0" bIns="0" rtlCol="0">
            <a:spAutoFit/>
          </a:bodyPr>
          <a:lstStyle/>
          <a:p>
            <a:pPr algn="r"/>
            <a:r>
              <a:rPr lang="en-US" sz="1600">
                <a:latin typeface="+mj-lt"/>
              </a:rPr>
              <a:t>E-book</a:t>
            </a:r>
          </a:p>
        </p:txBody>
      </p:sp>
      <p:pic>
        <p:nvPicPr>
          <p:cNvPr id="15" name="Picture 14" descr="Microsoft Teams Logo">
            <a:extLst>
              <a:ext uri="{FF2B5EF4-FFF2-40B4-BE49-F238E27FC236}">
                <a16:creationId xmlns:a16="http://schemas.microsoft.com/office/drawing/2014/main" id="{9986ED45-7296-05D5-45FC-6B9DEAE120D8}"/>
              </a:ext>
            </a:extLst>
          </p:cNvPr>
          <p:cNvPicPr>
            <a:picLocks noChangeAspect="1"/>
          </p:cNvPicPr>
          <p:nvPr userDrawn="1"/>
        </p:nvPicPr>
        <p:blipFill>
          <a:blip r:embed="rId3"/>
          <a:stretch>
            <a:fillRect/>
          </a:stretch>
        </p:blipFill>
        <p:spPr>
          <a:xfrm>
            <a:off x="402668" y="396405"/>
            <a:ext cx="2011680" cy="655321"/>
          </a:xfrm>
          <a:prstGeom prst="rect">
            <a:avLst/>
          </a:prstGeom>
        </p:spPr>
      </p:pic>
    </p:spTree>
    <p:extLst>
      <p:ext uri="{BB962C8B-B14F-4D97-AF65-F5344CB8AC3E}">
        <p14:creationId xmlns:p14="http://schemas.microsoft.com/office/powerpoint/2010/main" val="3588862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600214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6300716" y="2394080"/>
            <a:ext cx="548640" cy="402336"/>
          </a:xfrm>
        </p:spPr>
        <p:txBody>
          <a:bodyPr anchor="t"/>
          <a:lstStyle>
            <a:lvl1pPr marL="0" indent="0">
              <a:spcBef>
                <a:spcPts val="0"/>
              </a:spcBef>
              <a:buNone/>
              <a:defRPr sz="2600">
                <a:solidFill>
                  <a:schemeClr val="tx2"/>
                </a:solidFill>
                <a:latin typeface="+mj-lt"/>
              </a:defRPr>
            </a:lvl1pPr>
          </a:lstStyle>
          <a:p>
            <a:pPr lvl="0"/>
            <a:r>
              <a:rPr lang="en-US"/>
              <a:t>01/</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6300716" y="2865162"/>
            <a:ext cx="1645920" cy="246221"/>
          </a:xfrm>
        </p:spPr>
        <p:txBody>
          <a:bodyPr wrap="square">
            <a:spAutoFit/>
          </a:bodyPr>
          <a:lstStyle>
            <a:lvl1pPr marL="0" indent="0">
              <a:buNone/>
              <a:defRPr lang="en-US" sz="1600" dirty="0">
                <a:solidFill>
                  <a:schemeClr val="tx2"/>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8129080" y="2394080"/>
            <a:ext cx="548640" cy="402336"/>
          </a:xfrm>
        </p:spPr>
        <p:txBody>
          <a:bodyPr anchor="t"/>
          <a:lstStyle>
            <a:lvl1pPr marL="0" indent="0">
              <a:spcBef>
                <a:spcPts val="0"/>
              </a:spcBef>
              <a:buNone/>
              <a:defRPr sz="2600">
                <a:solidFill>
                  <a:schemeClr val="tx2"/>
                </a:solidFill>
                <a:latin typeface="+mj-lt"/>
              </a:defRPr>
            </a:lvl1pPr>
          </a:lstStyle>
          <a:p>
            <a:pPr lvl="0"/>
            <a:r>
              <a:rPr lang="en-US"/>
              <a:t>03/</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6300716" y="4382819"/>
            <a:ext cx="1645920" cy="246221"/>
          </a:xfrm>
        </p:spPr>
        <p:txBody>
          <a:bodyPr wrap="square">
            <a:spAutoFit/>
          </a:bodyPr>
          <a:lstStyle>
            <a:lvl1pPr marL="0" indent="0">
              <a:buNone/>
              <a:defRPr lang="en-US" sz="1600" dirty="0">
                <a:solidFill>
                  <a:schemeClr val="tx2"/>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9957444" y="2394080"/>
            <a:ext cx="548640" cy="402336"/>
          </a:xfrm>
        </p:spPr>
        <p:txBody>
          <a:bodyPr anchor="t"/>
          <a:lstStyle>
            <a:lvl1pPr marL="0" indent="0">
              <a:spcBef>
                <a:spcPts val="0"/>
              </a:spcBef>
              <a:buNone/>
              <a:defRPr sz="2600">
                <a:solidFill>
                  <a:schemeClr val="tx2"/>
                </a:solidFill>
                <a:latin typeface="+mj-lt"/>
              </a:defRPr>
            </a:lvl1pPr>
          </a:lstStyle>
          <a:p>
            <a:pPr lvl="0"/>
            <a:r>
              <a:rPr lang="en-US"/>
              <a:t>05/</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8129080" y="2865163"/>
            <a:ext cx="1645920" cy="246221"/>
          </a:xfrm>
        </p:spPr>
        <p:txBody>
          <a:bodyPr wrap="square">
            <a:spAutoFit/>
          </a:bodyPr>
          <a:lstStyle>
            <a:lvl1pPr marL="0" indent="0">
              <a:buNone/>
              <a:defRPr lang="en-US" sz="1600" dirty="0">
                <a:solidFill>
                  <a:schemeClr val="tx2"/>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6300716" y="3909727"/>
            <a:ext cx="548640" cy="402336"/>
          </a:xfrm>
        </p:spPr>
        <p:txBody>
          <a:bodyPr anchor="t"/>
          <a:lstStyle>
            <a:lvl1pPr marL="0" indent="0">
              <a:spcBef>
                <a:spcPts val="0"/>
              </a:spcBef>
              <a:buNone/>
              <a:defRPr sz="2600">
                <a:solidFill>
                  <a:schemeClr val="tx2"/>
                </a:solidFill>
                <a:latin typeface="+mj-lt"/>
              </a:defRPr>
            </a:lvl1pPr>
          </a:lstStyle>
          <a:p>
            <a:pPr lvl="0"/>
            <a:r>
              <a:rPr lang="en-US"/>
              <a:t>02/</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9957444" y="2865162"/>
            <a:ext cx="1645920" cy="246221"/>
          </a:xfrm>
        </p:spPr>
        <p:txBody>
          <a:bodyPr wrap="square">
            <a:spAutoFit/>
          </a:bodyPr>
          <a:lstStyle>
            <a:lvl1pPr marL="0" indent="0">
              <a:buNone/>
              <a:defRPr lang="en-US" sz="1600" dirty="0">
                <a:solidFill>
                  <a:schemeClr val="tx2"/>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8129080" y="3909727"/>
            <a:ext cx="548640" cy="402336"/>
          </a:xfrm>
        </p:spPr>
        <p:txBody>
          <a:bodyPr anchor="t"/>
          <a:lstStyle>
            <a:lvl1pPr marL="0" indent="0">
              <a:spcBef>
                <a:spcPts val="0"/>
              </a:spcBef>
              <a:buNone/>
              <a:defRPr sz="2600">
                <a:solidFill>
                  <a:schemeClr val="tx2"/>
                </a:solidFill>
                <a:latin typeface="+mj-lt"/>
              </a:defRPr>
            </a:lvl1pPr>
          </a:lstStyle>
          <a:p>
            <a:pPr lvl="0"/>
            <a:r>
              <a:rPr lang="en-US"/>
              <a:t>04/</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8129080" y="4382819"/>
            <a:ext cx="1645920" cy="246221"/>
          </a:xfrm>
        </p:spPr>
        <p:txBody>
          <a:bodyPr wrap="square">
            <a:spAutoFit/>
          </a:bodyPr>
          <a:lstStyle>
            <a:lvl1pPr marL="0" indent="0">
              <a:buNone/>
              <a:defRPr lang="en-US" sz="1600" dirty="0">
                <a:solidFill>
                  <a:schemeClr val="tx2"/>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9957444" y="3909727"/>
            <a:ext cx="548640" cy="402336"/>
          </a:xfrm>
        </p:spPr>
        <p:txBody>
          <a:bodyPr anchor="t"/>
          <a:lstStyle>
            <a:lvl1pPr marL="0" indent="0">
              <a:spcBef>
                <a:spcPts val="0"/>
              </a:spcBef>
              <a:buNone/>
              <a:defRPr sz="2600">
                <a:solidFill>
                  <a:schemeClr val="tx2"/>
                </a:solidFill>
                <a:latin typeface="+mj-lt"/>
              </a:defRPr>
            </a:lvl1pPr>
          </a:lstStyle>
          <a:p>
            <a:pPr lvl="0"/>
            <a:r>
              <a:rPr lang="en-US"/>
              <a:t>06/</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9957444" y="4382818"/>
            <a:ext cx="1645920" cy="246221"/>
          </a:xfrm>
        </p:spPr>
        <p:txBody>
          <a:bodyPr wrap="square">
            <a:spAutoFit/>
          </a:bodyPr>
          <a:lstStyle>
            <a:lvl1pPr marL="0" indent="0">
              <a:buNone/>
              <a:defRPr lang="en-US" sz="1600" dirty="0">
                <a:solidFill>
                  <a:schemeClr val="tx2"/>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2" y="2390648"/>
            <a:ext cx="4389120" cy="2092881"/>
          </a:xfrm>
        </p:spPr>
        <p:txBody>
          <a:bodyPr/>
          <a:lstStyle>
            <a:lvl1pPr>
              <a:defRPr sz="6800">
                <a:solidFill>
                  <a:schemeClr val="tx2"/>
                </a:solidFill>
              </a:defRPr>
            </a:lvl1pPr>
          </a:lstStyle>
          <a:p>
            <a:r>
              <a:rPr lang="en-US"/>
              <a:t>Table of contents</a:t>
            </a:r>
          </a:p>
        </p:txBody>
      </p:sp>
    </p:spTree>
    <p:extLst>
      <p:ext uri="{BB962C8B-B14F-4D97-AF65-F5344CB8AC3E}">
        <p14:creationId xmlns:p14="http://schemas.microsoft.com/office/powerpoint/2010/main" val="201967354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222644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241114"/>
            <a:ext cx="9144000" cy="1292662"/>
          </a:xfrm>
          <a:noFill/>
        </p:spPr>
        <p:txBody>
          <a:bodyPr lIns="0" tIns="0" rIns="0" bIns="0" anchor="b" anchorCtr="0">
            <a:spAutoFit/>
          </a:bodyPr>
          <a:lstStyle>
            <a:lvl1pPr>
              <a:defRPr sz="4200" spc="-50" baseline="0">
                <a:solidFill>
                  <a:schemeClr val="bg1"/>
                </a:solidFill>
                <a:latin typeface="+mj-lt"/>
                <a:cs typeface="Segoe UI" panose="020B0502040204020203" pitchFamily="34" charset="0"/>
              </a:defRPr>
            </a:lvl1pPr>
          </a:lstStyle>
          <a:p>
            <a:r>
              <a:rPr lang="en-US"/>
              <a:t>Headline lorem </a:t>
            </a:r>
            <a:r>
              <a:rPr lang="en-US" err="1"/>
              <a:t>impsum</a:t>
            </a:r>
            <a:r>
              <a:rPr lang="en-US"/>
              <a:t> dolor sit </a:t>
            </a:r>
            <a:r>
              <a:rPr lang="en-US" err="1"/>
              <a:t>amet</a:t>
            </a:r>
            <a:r>
              <a:rPr lang="en-US"/>
              <a:t> </a:t>
            </a:r>
            <a:r>
              <a:rPr lang="en-US" err="1"/>
              <a:t>consectetur</a:t>
            </a:r>
            <a:r>
              <a:rPr lang="en-US"/>
              <a:t> Ra </a:t>
            </a:r>
            <a:r>
              <a:rPr lang="en-US" err="1"/>
              <a:t>quunto</a:t>
            </a:r>
            <a:r>
              <a:rPr lang="en-US"/>
              <a:t> </a:t>
            </a:r>
            <a:r>
              <a:rPr lang="en-US" err="1"/>
              <a:t>cus</a:t>
            </a:r>
            <a:endParaRPr lang="en-US"/>
          </a:p>
        </p:txBody>
      </p:sp>
    </p:spTree>
    <p:extLst>
      <p:ext uri="{BB962C8B-B14F-4D97-AF65-F5344CB8AC3E}">
        <p14:creationId xmlns:p14="http://schemas.microsoft.com/office/powerpoint/2010/main" val="2967475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3903499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99505556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90004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15033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68740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4455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8315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353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6305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743997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219808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69030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53783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184088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22550614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7570320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5254769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39535709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3249879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7177783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7519984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0959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096660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451432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344769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838528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599047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174381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843054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63982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05408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2696810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97454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13769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4915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3619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85733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808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93109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9141440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35466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3289836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6781230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4190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6849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4214957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2409201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24131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60569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1711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875380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4042613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32138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75649" y="0"/>
            <a:ext cx="6816352" cy="6858000"/>
          </a:xfrm>
          <a:prstGeom prst="rect">
            <a:avLst/>
          </a:prstGeom>
        </p:spPr>
      </p:pic>
    </p:spTree>
    <p:extLst>
      <p:ext uri="{BB962C8B-B14F-4D97-AF65-F5344CB8AC3E}">
        <p14:creationId xmlns:p14="http://schemas.microsoft.com/office/powerpoint/2010/main" val="3960308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05644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5006170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35026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63293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23108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1431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05154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506725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728938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156139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5422101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38290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1605519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267897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5663026"/>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448648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5778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5440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1226258"/>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41328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69606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77038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2155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2403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6682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38833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27593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45270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3381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6843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876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3160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817342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561426349"/>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36145441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3714714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44802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8928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48185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8447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7239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588256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045020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4041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850216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190435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7788281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1221746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1877422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959157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253153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174471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962694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81083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92995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5264119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19302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54538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81402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24038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212075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76040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17395248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0068742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39875167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02431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096311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71257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15744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2387849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21456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527619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4348138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2291204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22418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408623042"/>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07279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0795995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4459778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372856880"/>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3172246674"/>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418823687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2756256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6134839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15734791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390584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956934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824102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90564347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432879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362177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317198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820453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9300022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968495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5885398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382070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275880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3709792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183489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850305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913064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449039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54244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90865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155934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927514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7536274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280450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28265446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6566449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97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2141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12789621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151231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375376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BB025-692F-3427-0B64-28518F0BA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034FD-8879-B576-A92C-073115612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82199-D2C6-A824-1A32-9FCACB3F753B}"/>
              </a:ext>
            </a:extLst>
          </p:cNvPr>
          <p:cNvSpPr>
            <a:spLocks noGrp="1"/>
          </p:cNvSpPr>
          <p:nvPr>
            <p:ph type="dt" sz="half" idx="10"/>
          </p:nvPr>
        </p:nvSpPr>
        <p:spPr/>
        <p:txBody>
          <a:bodyPr/>
          <a:lstStyle/>
          <a:p>
            <a:fld id="{3C812FA9-9440-4CC5-BEB6-31460813302E}" type="datetimeFigureOut">
              <a:rPr lang="en-US" smtClean="0"/>
              <a:t>3/29/2023</a:t>
            </a:fld>
            <a:endParaRPr lang="en-US"/>
          </a:p>
        </p:txBody>
      </p:sp>
      <p:sp>
        <p:nvSpPr>
          <p:cNvPr id="5" name="Footer Placeholder 4">
            <a:extLst>
              <a:ext uri="{FF2B5EF4-FFF2-40B4-BE49-F238E27FC236}">
                <a16:creationId xmlns:a16="http://schemas.microsoft.com/office/drawing/2014/main" id="{AD421511-59A7-2890-53C1-F056D74C9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5B62C-2FFF-62BB-82BF-2B07554C7184}"/>
              </a:ext>
            </a:extLst>
          </p:cNvPr>
          <p:cNvSpPr>
            <a:spLocks noGrp="1"/>
          </p:cNvSpPr>
          <p:nvPr>
            <p:ph type="sldNum" sz="quarter" idx="12"/>
          </p:nvPr>
        </p:nvSpPr>
        <p:spPr/>
        <p:txBody>
          <a:bodyPr/>
          <a:lstStyle/>
          <a:p>
            <a:fld id="{C69297C2-9719-491B-BE06-60DCDCE7F7B1}" type="slidenum">
              <a:rPr lang="en-US" smtClean="0"/>
              <a:t>‹#›</a:t>
            </a:fld>
            <a:endParaRPr lang="en-US"/>
          </a:p>
        </p:txBody>
      </p:sp>
    </p:spTree>
    <p:extLst>
      <p:ext uri="{BB962C8B-B14F-4D97-AF65-F5344CB8AC3E}">
        <p14:creationId xmlns:p14="http://schemas.microsoft.com/office/powerpoint/2010/main" val="68069417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505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C7073E-8B72-4DED-82DD-E6886AB06F2D}"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D69F8-91CD-46D5-8A4C-68D4FE6317A4}" type="slidenum">
              <a:rPr lang="en-US" smtClean="0"/>
              <a:t>‹#›</a:t>
            </a:fld>
            <a:endParaRPr lang="en-US"/>
          </a:p>
        </p:txBody>
      </p:sp>
    </p:spTree>
    <p:extLst>
      <p:ext uri="{BB962C8B-B14F-4D97-AF65-F5344CB8AC3E}">
        <p14:creationId xmlns:p14="http://schemas.microsoft.com/office/powerpoint/2010/main" val="10360548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87043B-E367-0040-ADE6-332408F5B8C0}"/>
              </a:ext>
            </a:extLst>
          </p:cNvPr>
          <p:cNvSpPr/>
          <p:nvPr userDrawn="1"/>
        </p:nvSpPr>
        <p:spPr>
          <a:xfrm>
            <a:off x="0" y="0"/>
            <a:ext cx="12192000" cy="6858000"/>
          </a:xfrm>
          <a:prstGeom prst="rect">
            <a:avLst/>
          </a:prstGeom>
          <a:gradFill>
            <a:gsLst>
              <a:gs pos="0">
                <a:srgbClr val="29397F"/>
              </a:gs>
              <a:gs pos="38000">
                <a:srgbClr val="6667AB"/>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375652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AEE66F-F409-723F-419F-F52E2E36D83E}"/>
              </a:ext>
            </a:extLst>
          </p:cNvPr>
          <p:cNvSpPr/>
          <p:nvPr userDrawn="1"/>
        </p:nvSpPr>
        <p:spPr>
          <a:xfrm>
            <a:off x="0" y="0"/>
            <a:ext cx="12192000" cy="6858000"/>
          </a:xfrm>
          <a:prstGeom prst="rect">
            <a:avLst/>
          </a:prstGeom>
          <a:gradFill>
            <a:gsLst>
              <a:gs pos="0">
                <a:srgbClr val="35258F"/>
              </a:gs>
              <a:gs pos="54000">
                <a:srgbClr val="6667A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341462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9497271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AEE66F-F409-723F-419F-F52E2E36D83E}"/>
              </a:ext>
            </a:extLst>
          </p:cNvPr>
          <p:cNvSpPr/>
          <p:nvPr userDrawn="1"/>
        </p:nvSpPr>
        <p:spPr>
          <a:xfrm>
            <a:off x="0" y="0"/>
            <a:ext cx="12192000" cy="6858000"/>
          </a:xfrm>
          <a:prstGeom prst="rect">
            <a:avLst/>
          </a:prstGeom>
          <a:gradFill flip="none" rotWithShape="1">
            <a:gsLst>
              <a:gs pos="100000">
                <a:srgbClr val="35258F"/>
              </a:gs>
              <a:gs pos="25000">
                <a:srgbClr val="726FB1"/>
              </a:gs>
              <a:gs pos="64000">
                <a:srgbClr val="5E60A6"/>
              </a:gs>
            </a:gsLst>
            <a:path path="rect">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18656547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C7073E-8B72-4DED-82DD-E6886AB06F2D}"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D69F8-91CD-46D5-8A4C-68D4FE6317A4}" type="slidenum">
              <a:rPr lang="en-US" smtClean="0"/>
              <a:t>‹#›</a:t>
            </a:fld>
            <a:endParaRPr lang="en-US"/>
          </a:p>
        </p:txBody>
      </p:sp>
    </p:spTree>
    <p:extLst>
      <p:ext uri="{BB962C8B-B14F-4D97-AF65-F5344CB8AC3E}">
        <p14:creationId xmlns:p14="http://schemas.microsoft.com/office/powerpoint/2010/main" val="29329316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C7073E-8B72-4DED-82DD-E6886AB06F2D}"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D69F8-91CD-46D5-8A4C-68D4FE6317A4}" type="slidenum">
              <a:rPr lang="en-US" smtClean="0"/>
              <a:t>‹#›</a:t>
            </a:fld>
            <a:endParaRPr lang="en-US"/>
          </a:p>
        </p:txBody>
      </p:sp>
    </p:spTree>
    <p:extLst>
      <p:ext uri="{BB962C8B-B14F-4D97-AF65-F5344CB8AC3E}">
        <p14:creationId xmlns:p14="http://schemas.microsoft.com/office/powerpoint/2010/main" val="272655515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C7073E-8B72-4DED-82DD-E6886AB06F2D}"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D69F8-91CD-46D5-8A4C-68D4FE6317A4}" type="slidenum">
              <a:rPr lang="en-US" smtClean="0"/>
              <a:t>‹#›</a:t>
            </a:fld>
            <a:endParaRPr lang="en-US"/>
          </a:p>
        </p:txBody>
      </p:sp>
    </p:spTree>
    <p:extLst>
      <p:ext uri="{BB962C8B-B14F-4D97-AF65-F5344CB8AC3E}">
        <p14:creationId xmlns:p14="http://schemas.microsoft.com/office/powerpoint/2010/main" val="14275490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C7073E-8B72-4DED-82DD-E6886AB06F2D}" type="datetimeFigureOut">
              <a:rPr lang="en-US" smtClean="0"/>
              <a:t>3/29/2023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D69F8-91CD-46D5-8A4C-68D4FE6317A4}" type="slidenum">
              <a:rPr lang="en-US" smtClean="0"/>
              <a:t>‹#›</a:t>
            </a:fld>
            <a:endParaRPr lang="en-US"/>
          </a:p>
        </p:txBody>
      </p:sp>
    </p:spTree>
    <p:extLst>
      <p:ext uri="{BB962C8B-B14F-4D97-AF65-F5344CB8AC3E}">
        <p14:creationId xmlns:p14="http://schemas.microsoft.com/office/powerpoint/2010/main" val="183983570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C7073E-8B72-4DED-82DD-E6886AB06F2D}" type="datetimeFigureOut">
              <a:rPr lang="en-US" smtClean="0"/>
              <a:t>3/29/2023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D69F8-91CD-46D5-8A4C-68D4FE6317A4}" type="slidenum">
              <a:rPr lang="en-US" smtClean="0"/>
              <a:t>‹#›</a:t>
            </a:fld>
            <a:endParaRPr lang="en-US"/>
          </a:p>
        </p:txBody>
      </p:sp>
    </p:spTree>
    <p:extLst>
      <p:ext uri="{BB962C8B-B14F-4D97-AF65-F5344CB8AC3E}">
        <p14:creationId xmlns:p14="http://schemas.microsoft.com/office/powerpoint/2010/main" val="11743562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C7073E-8B72-4DED-82DD-E6886AB06F2D}" type="datetimeFigureOut">
              <a:rPr lang="en-US" smtClean="0"/>
              <a:t>3/29/2023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D69F8-91CD-46D5-8A4C-68D4FE6317A4}" type="slidenum">
              <a:rPr lang="en-US" smtClean="0"/>
              <a:t>‹#›</a:t>
            </a:fld>
            <a:endParaRPr lang="en-US"/>
          </a:p>
        </p:txBody>
      </p:sp>
    </p:spTree>
    <p:extLst>
      <p:ext uri="{BB962C8B-B14F-4D97-AF65-F5344CB8AC3E}">
        <p14:creationId xmlns:p14="http://schemas.microsoft.com/office/powerpoint/2010/main" val="18949079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C7073E-8B72-4DED-82DD-E6886AB06F2D}"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D69F8-91CD-46D5-8A4C-68D4FE6317A4}" type="slidenum">
              <a:rPr lang="en-US" smtClean="0"/>
              <a:t>‹#›</a:t>
            </a:fld>
            <a:endParaRPr lang="en-US"/>
          </a:p>
        </p:txBody>
      </p:sp>
    </p:spTree>
    <p:extLst>
      <p:ext uri="{BB962C8B-B14F-4D97-AF65-F5344CB8AC3E}">
        <p14:creationId xmlns:p14="http://schemas.microsoft.com/office/powerpoint/2010/main" val="308820495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C7073E-8B72-4DED-82DD-E6886AB06F2D}"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D69F8-91CD-46D5-8A4C-68D4FE6317A4}" type="slidenum">
              <a:rPr lang="en-US" smtClean="0"/>
              <a:t>‹#›</a:t>
            </a:fld>
            <a:endParaRPr lang="en-US"/>
          </a:p>
        </p:txBody>
      </p:sp>
    </p:spTree>
    <p:extLst>
      <p:ext uri="{BB962C8B-B14F-4D97-AF65-F5344CB8AC3E}">
        <p14:creationId xmlns:p14="http://schemas.microsoft.com/office/powerpoint/2010/main" val="36333812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C7073E-8B72-4DED-82DD-E6886AB06F2D}"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D69F8-91CD-46D5-8A4C-68D4FE6317A4}" type="slidenum">
              <a:rPr lang="en-US" smtClean="0"/>
              <a:t>‹#›</a:t>
            </a:fld>
            <a:endParaRPr lang="en-US"/>
          </a:p>
        </p:txBody>
      </p:sp>
    </p:spTree>
    <p:extLst>
      <p:ext uri="{BB962C8B-B14F-4D97-AF65-F5344CB8AC3E}">
        <p14:creationId xmlns:p14="http://schemas.microsoft.com/office/powerpoint/2010/main" val="304804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518672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C7073E-8B72-4DED-82DD-E6886AB06F2D}"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D69F8-91CD-46D5-8A4C-68D4FE6317A4}" type="slidenum">
              <a:rPr lang="en-US" smtClean="0"/>
              <a:t>‹#›</a:t>
            </a:fld>
            <a:endParaRPr lang="en-US"/>
          </a:p>
        </p:txBody>
      </p:sp>
    </p:spTree>
    <p:extLst>
      <p:ext uri="{BB962C8B-B14F-4D97-AF65-F5344CB8AC3E}">
        <p14:creationId xmlns:p14="http://schemas.microsoft.com/office/powerpoint/2010/main" val="3874688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822768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37353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8009919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908083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792764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4286543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00066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8603559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336318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36774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13656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38507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328439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1830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23358969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859976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4327849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3/29/2023</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551901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7367947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7834781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1341546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897241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274272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2496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291799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17457274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08264604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0011019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412126038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13689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44599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98656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6537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6736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995675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7722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84347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91532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0001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11866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With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039F2E5E-512C-4CD8-A1AB-977FA6497F03}"/>
              </a:ext>
              <a:ext uri="{C183D7F6-B498-43B3-948B-1728B52AA6E4}">
                <adec:decorative xmlns:adec="http://schemas.microsoft.com/office/drawing/2017/decorative" val="1"/>
              </a:ext>
            </a:extLst>
          </p:cNvPr>
          <p:cNvPicPr>
            <a:picLocks noChangeAspect="1"/>
          </p:cNvPicPr>
          <p:nvPr userDrawn="1"/>
        </p:nvPicPr>
        <p:blipFill rotWithShape="1">
          <a:blip r:embed="rId2"/>
          <a:srcRect l="1215" t="1935" r="43604" b="21875"/>
          <a:stretch/>
        </p:blipFill>
        <p:spPr>
          <a:xfrm>
            <a:off x="6659879" y="737419"/>
            <a:ext cx="5532121" cy="6120582"/>
          </a:xfrm>
          <a:prstGeom prst="rect">
            <a:avLst/>
          </a:prstGeom>
          <a:ln>
            <a:noFill/>
          </a:ln>
        </p:spPr>
      </p:pic>
    </p:spTree>
    <p:extLst>
      <p:ext uri="{BB962C8B-B14F-4D97-AF65-F5344CB8AC3E}">
        <p14:creationId xmlns:p14="http://schemas.microsoft.com/office/powerpoint/2010/main" val="34211963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With Graphic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DC3942B7-0261-DC37-C326-4430F153DF11}"/>
              </a:ext>
              <a:ext uri="{C183D7F6-B498-43B3-948B-1728B52AA6E4}">
                <adec:decorative xmlns:adec="http://schemas.microsoft.com/office/drawing/2017/decorative" val="1"/>
              </a:ext>
            </a:extLst>
          </p:cNvPr>
          <p:cNvPicPr>
            <a:picLocks noChangeAspect="1"/>
          </p:cNvPicPr>
          <p:nvPr userDrawn="1"/>
        </p:nvPicPr>
        <p:blipFill rotWithShape="1">
          <a:blip r:embed="rId2"/>
          <a:srcRect l="14113" t="1554" r="1590" b="53770"/>
          <a:stretch/>
        </p:blipFill>
        <p:spPr>
          <a:xfrm>
            <a:off x="0" y="4378015"/>
            <a:ext cx="5839724" cy="2479986"/>
          </a:xfrm>
          <a:prstGeom prst="rect">
            <a:avLst/>
          </a:prstGeom>
          <a:ln>
            <a:noFill/>
          </a:ln>
        </p:spPr>
      </p:pic>
    </p:spTree>
    <p:extLst>
      <p:ext uri="{BB962C8B-B14F-4D97-AF65-F5344CB8AC3E}">
        <p14:creationId xmlns:p14="http://schemas.microsoft.com/office/powerpoint/2010/main" val="28572920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With Graphic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FB765C3A-27E1-BE14-A29A-07A12BF02ED2}"/>
              </a:ext>
              <a:ext uri="{C183D7F6-B498-43B3-948B-1728B52AA6E4}">
                <adec:decorative xmlns:adec="http://schemas.microsoft.com/office/drawing/2017/decorative" val="1"/>
              </a:ext>
            </a:extLst>
          </p:cNvPr>
          <p:cNvPicPr>
            <a:picLocks noChangeAspect="1"/>
          </p:cNvPicPr>
          <p:nvPr userDrawn="1"/>
        </p:nvPicPr>
        <p:blipFill rotWithShape="1">
          <a:blip r:embed="rId2"/>
          <a:srcRect l="-84" t="-7983" r="34859" b="51673"/>
          <a:stretch/>
        </p:blipFill>
        <p:spPr>
          <a:xfrm>
            <a:off x="7234667" y="3429001"/>
            <a:ext cx="4957333" cy="3429000"/>
          </a:xfrm>
          <a:prstGeom prst="rect">
            <a:avLst/>
          </a:prstGeom>
          <a:ln>
            <a:noFill/>
          </a:ln>
        </p:spPr>
      </p:pic>
    </p:spTree>
    <p:extLst>
      <p:ext uri="{BB962C8B-B14F-4D97-AF65-F5344CB8AC3E}">
        <p14:creationId xmlns:p14="http://schemas.microsoft.com/office/powerpoint/2010/main" val="28875327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With Graphic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E8D65BF0-FC93-A523-03A4-3B686EEB3BA6}"/>
              </a:ext>
              <a:ext uri="{C183D7F6-B498-43B3-948B-1728B52AA6E4}">
                <adec:decorative xmlns:adec="http://schemas.microsoft.com/office/drawing/2017/decorative" val="1"/>
              </a:ext>
            </a:extLst>
          </p:cNvPr>
          <p:cNvPicPr>
            <a:picLocks noChangeAspect="1"/>
          </p:cNvPicPr>
          <p:nvPr userDrawn="1"/>
        </p:nvPicPr>
        <p:blipFill rotWithShape="1">
          <a:blip r:embed="rId2"/>
          <a:srcRect l="1157" t="31309" r="10718" b="4981"/>
          <a:stretch/>
        </p:blipFill>
        <p:spPr>
          <a:xfrm>
            <a:off x="9639612" y="-1"/>
            <a:ext cx="2552388" cy="1478605"/>
          </a:xfrm>
          <a:prstGeom prst="rect">
            <a:avLst/>
          </a:prstGeom>
          <a:ln>
            <a:noFill/>
          </a:ln>
        </p:spPr>
      </p:pic>
    </p:spTree>
    <p:extLst>
      <p:ext uri="{BB962C8B-B14F-4D97-AF65-F5344CB8AC3E}">
        <p14:creationId xmlns:p14="http://schemas.microsoft.com/office/powerpoint/2010/main" val="2108715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With Graphic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A660-1F1C-5AF2-FA73-C9907ABB417D}"/>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50D4913-2296-8258-CB99-3ACE301C0725}"/>
              </a:ext>
              <a:ext uri="{C183D7F6-B498-43B3-948B-1728B52AA6E4}">
                <adec:decorative xmlns:adec="http://schemas.microsoft.com/office/drawing/2017/decorative" val="1"/>
              </a:ext>
            </a:extLst>
          </p:cNvPr>
          <p:cNvPicPr>
            <a:picLocks noChangeAspect="1"/>
          </p:cNvPicPr>
          <p:nvPr userDrawn="1"/>
        </p:nvPicPr>
        <p:blipFill rotWithShape="1">
          <a:blip r:embed="rId2"/>
          <a:srcRect l="14113" t="1554" r="1590" b="53770"/>
          <a:stretch/>
        </p:blipFill>
        <p:spPr>
          <a:xfrm flipH="1">
            <a:off x="8226690" y="5357720"/>
            <a:ext cx="3965310" cy="1500280"/>
          </a:xfrm>
          <a:prstGeom prst="rect">
            <a:avLst/>
          </a:prstGeom>
          <a:ln>
            <a:noFill/>
          </a:ln>
        </p:spPr>
      </p:pic>
    </p:spTree>
    <p:extLst>
      <p:ext uri="{BB962C8B-B14F-4D97-AF65-F5344CB8AC3E}">
        <p14:creationId xmlns:p14="http://schemas.microsoft.com/office/powerpoint/2010/main" val="14479993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649610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3622044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15142552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330478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42524962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0777549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6512169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8882041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72506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10027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838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05898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534504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635844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423096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9573721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899607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68181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075971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323767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59240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71305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253053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00395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65483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47851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73477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183291240"/>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637839032"/>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203633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13579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339746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1242111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image" Target="../media/image6.em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slideLayout" Target="../slideLayouts/slideLayout94.xml"/><Relationship Id="rId55" Type="http://schemas.openxmlformats.org/officeDocument/2006/relationships/slideLayout" Target="../slideLayouts/slideLayout99.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3" Type="http://schemas.openxmlformats.org/officeDocument/2006/relationships/slideLayout" Target="../slideLayouts/slideLayout97.xml"/><Relationship Id="rId58" Type="http://schemas.openxmlformats.org/officeDocument/2006/relationships/slideLayout" Target="../slideLayouts/slideLayout102.xml"/><Relationship Id="rId5" Type="http://schemas.openxmlformats.org/officeDocument/2006/relationships/slideLayout" Target="../slideLayouts/slideLayout49.xml"/><Relationship Id="rId61" Type="http://schemas.openxmlformats.org/officeDocument/2006/relationships/slideLayout" Target="../slideLayouts/slideLayout105.xml"/><Relationship Id="rId19" Type="http://schemas.openxmlformats.org/officeDocument/2006/relationships/slideLayout" Target="../slideLayouts/slideLayout6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56" Type="http://schemas.openxmlformats.org/officeDocument/2006/relationships/slideLayout" Target="../slideLayouts/slideLayout100.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59" Type="http://schemas.openxmlformats.org/officeDocument/2006/relationships/slideLayout" Target="../slideLayouts/slideLayout103.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54" Type="http://schemas.openxmlformats.org/officeDocument/2006/relationships/slideLayout" Target="../slideLayouts/slideLayout98.xml"/><Relationship Id="rId62" Type="http://schemas.openxmlformats.org/officeDocument/2006/relationships/theme" Target="../theme/theme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 Id="rId57" Type="http://schemas.openxmlformats.org/officeDocument/2006/relationships/slideLayout" Target="../slideLayouts/slideLayout101.xml"/><Relationship Id="rId10" Type="http://schemas.openxmlformats.org/officeDocument/2006/relationships/slideLayout" Target="../slideLayouts/slideLayout54.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 Id="rId60" Type="http://schemas.openxmlformats.org/officeDocument/2006/relationships/slideLayout" Target="../slideLayouts/slideLayout10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slideLayout" Target="../slideLayouts/slideLayout144.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42" Type="http://schemas.openxmlformats.org/officeDocument/2006/relationships/slideLayout" Target="../slideLayouts/slideLayout147.xml"/><Relationship Id="rId47" Type="http://schemas.openxmlformats.org/officeDocument/2006/relationships/theme" Target="../theme/theme4.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45" Type="http://schemas.openxmlformats.org/officeDocument/2006/relationships/slideLayout" Target="../slideLayouts/slideLayout150.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4" Type="http://schemas.openxmlformats.org/officeDocument/2006/relationships/slideLayout" Target="../slideLayouts/slideLayout149.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slideLayout" Target="../slideLayouts/slideLayout148.xml"/><Relationship Id="rId8" Type="http://schemas.openxmlformats.org/officeDocument/2006/relationships/slideLayout" Target="../slideLayouts/slideLayout113.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 Id="rId46" Type="http://schemas.openxmlformats.org/officeDocument/2006/relationships/slideLayout" Target="../slideLayouts/slideLayout151.xml"/><Relationship Id="rId20" Type="http://schemas.openxmlformats.org/officeDocument/2006/relationships/slideLayout" Target="../slideLayouts/slideLayout125.xml"/><Relationship Id="rId41" Type="http://schemas.openxmlformats.org/officeDocument/2006/relationships/slideLayout" Target="../slideLayouts/slideLayout146.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77.xml"/><Relationship Id="rId117" Type="http://schemas.openxmlformats.org/officeDocument/2006/relationships/image" Target="../media/image43.emf"/><Relationship Id="rId21" Type="http://schemas.openxmlformats.org/officeDocument/2006/relationships/slideLayout" Target="../slideLayouts/slideLayout172.xml"/><Relationship Id="rId42" Type="http://schemas.openxmlformats.org/officeDocument/2006/relationships/slideLayout" Target="../slideLayouts/slideLayout193.xml"/><Relationship Id="rId47" Type="http://schemas.openxmlformats.org/officeDocument/2006/relationships/slideLayout" Target="../slideLayouts/slideLayout198.xml"/><Relationship Id="rId63" Type="http://schemas.openxmlformats.org/officeDocument/2006/relationships/slideLayout" Target="../slideLayouts/slideLayout214.xml"/><Relationship Id="rId68" Type="http://schemas.openxmlformats.org/officeDocument/2006/relationships/slideLayout" Target="../slideLayouts/slideLayout219.xml"/><Relationship Id="rId84" Type="http://schemas.openxmlformats.org/officeDocument/2006/relationships/slideLayout" Target="../slideLayouts/slideLayout235.xml"/><Relationship Id="rId89" Type="http://schemas.openxmlformats.org/officeDocument/2006/relationships/slideLayout" Target="../slideLayouts/slideLayout240.xml"/><Relationship Id="rId112" Type="http://schemas.openxmlformats.org/officeDocument/2006/relationships/slideLayout" Target="../slideLayouts/slideLayout263.xml"/><Relationship Id="rId16" Type="http://schemas.openxmlformats.org/officeDocument/2006/relationships/slideLayout" Target="../slideLayouts/slideLayout167.xml"/><Relationship Id="rId107" Type="http://schemas.openxmlformats.org/officeDocument/2006/relationships/slideLayout" Target="../slideLayouts/slideLayout258.xml"/><Relationship Id="rId11" Type="http://schemas.openxmlformats.org/officeDocument/2006/relationships/slideLayout" Target="../slideLayouts/slideLayout162.xml"/><Relationship Id="rId32" Type="http://schemas.openxmlformats.org/officeDocument/2006/relationships/slideLayout" Target="../slideLayouts/slideLayout183.xml"/><Relationship Id="rId37" Type="http://schemas.openxmlformats.org/officeDocument/2006/relationships/slideLayout" Target="../slideLayouts/slideLayout188.xml"/><Relationship Id="rId53" Type="http://schemas.openxmlformats.org/officeDocument/2006/relationships/slideLayout" Target="../slideLayouts/slideLayout204.xml"/><Relationship Id="rId58" Type="http://schemas.openxmlformats.org/officeDocument/2006/relationships/slideLayout" Target="../slideLayouts/slideLayout209.xml"/><Relationship Id="rId74" Type="http://schemas.openxmlformats.org/officeDocument/2006/relationships/slideLayout" Target="../slideLayouts/slideLayout225.xml"/><Relationship Id="rId79" Type="http://schemas.openxmlformats.org/officeDocument/2006/relationships/slideLayout" Target="../slideLayouts/slideLayout230.xml"/><Relationship Id="rId102" Type="http://schemas.openxmlformats.org/officeDocument/2006/relationships/slideLayout" Target="../slideLayouts/slideLayout253.xml"/><Relationship Id="rId5" Type="http://schemas.openxmlformats.org/officeDocument/2006/relationships/slideLayout" Target="../slideLayouts/slideLayout156.xml"/><Relationship Id="rId90" Type="http://schemas.openxmlformats.org/officeDocument/2006/relationships/slideLayout" Target="../slideLayouts/slideLayout241.xml"/><Relationship Id="rId95" Type="http://schemas.openxmlformats.org/officeDocument/2006/relationships/slideLayout" Target="../slideLayouts/slideLayout246.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43" Type="http://schemas.openxmlformats.org/officeDocument/2006/relationships/slideLayout" Target="../slideLayouts/slideLayout194.xml"/><Relationship Id="rId48" Type="http://schemas.openxmlformats.org/officeDocument/2006/relationships/slideLayout" Target="../slideLayouts/slideLayout199.xml"/><Relationship Id="rId64" Type="http://schemas.openxmlformats.org/officeDocument/2006/relationships/slideLayout" Target="../slideLayouts/slideLayout215.xml"/><Relationship Id="rId69" Type="http://schemas.openxmlformats.org/officeDocument/2006/relationships/slideLayout" Target="../slideLayouts/slideLayout220.xml"/><Relationship Id="rId113" Type="http://schemas.openxmlformats.org/officeDocument/2006/relationships/slideLayout" Target="../slideLayouts/slideLayout264.xml"/><Relationship Id="rId80" Type="http://schemas.openxmlformats.org/officeDocument/2006/relationships/slideLayout" Target="../slideLayouts/slideLayout231.xml"/><Relationship Id="rId85" Type="http://schemas.openxmlformats.org/officeDocument/2006/relationships/slideLayout" Target="../slideLayouts/slideLayout236.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33" Type="http://schemas.openxmlformats.org/officeDocument/2006/relationships/slideLayout" Target="../slideLayouts/slideLayout184.xml"/><Relationship Id="rId38" Type="http://schemas.openxmlformats.org/officeDocument/2006/relationships/slideLayout" Target="../slideLayouts/slideLayout189.xml"/><Relationship Id="rId59" Type="http://schemas.openxmlformats.org/officeDocument/2006/relationships/slideLayout" Target="../slideLayouts/slideLayout210.xml"/><Relationship Id="rId103" Type="http://schemas.openxmlformats.org/officeDocument/2006/relationships/slideLayout" Target="../slideLayouts/slideLayout254.xml"/><Relationship Id="rId108" Type="http://schemas.openxmlformats.org/officeDocument/2006/relationships/slideLayout" Target="../slideLayouts/slideLayout259.xml"/><Relationship Id="rId54" Type="http://schemas.openxmlformats.org/officeDocument/2006/relationships/slideLayout" Target="../slideLayouts/slideLayout205.xml"/><Relationship Id="rId70" Type="http://schemas.openxmlformats.org/officeDocument/2006/relationships/slideLayout" Target="../slideLayouts/slideLayout221.xml"/><Relationship Id="rId75" Type="http://schemas.openxmlformats.org/officeDocument/2006/relationships/slideLayout" Target="../slideLayouts/slideLayout226.xml"/><Relationship Id="rId91" Type="http://schemas.openxmlformats.org/officeDocument/2006/relationships/slideLayout" Target="../slideLayouts/slideLayout242.xml"/><Relationship Id="rId96" Type="http://schemas.openxmlformats.org/officeDocument/2006/relationships/slideLayout" Target="../slideLayouts/slideLayout24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49" Type="http://schemas.openxmlformats.org/officeDocument/2006/relationships/slideLayout" Target="../slideLayouts/slideLayout200.xml"/><Relationship Id="rId114" Type="http://schemas.openxmlformats.org/officeDocument/2006/relationships/slideLayout" Target="../slideLayouts/slideLayout265.xml"/><Relationship Id="rId10" Type="http://schemas.openxmlformats.org/officeDocument/2006/relationships/slideLayout" Target="../slideLayouts/slideLayout161.xml"/><Relationship Id="rId31" Type="http://schemas.openxmlformats.org/officeDocument/2006/relationships/slideLayout" Target="../slideLayouts/slideLayout182.xml"/><Relationship Id="rId44" Type="http://schemas.openxmlformats.org/officeDocument/2006/relationships/slideLayout" Target="../slideLayouts/slideLayout195.xml"/><Relationship Id="rId52" Type="http://schemas.openxmlformats.org/officeDocument/2006/relationships/slideLayout" Target="../slideLayouts/slideLayout203.xml"/><Relationship Id="rId60" Type="http://schemas.openxmlformats.org/officeDocument/2006/relationships/slideLayout" Target="../slideLayouts/slideLayout211.xml"/><Relationship Id="rId65" Type="http://schemas.openxmlformats.org/officeDocument/2006/relationships/slideLayout" Target="../slideLayouts/slideLayout216.xml"/><Relationship Id="rId73" Type="http://schemas.openxmlformats.org/officeDocument/2006/relationships/slideLayout" Target="../slideLayouts/slideLayout224.xml"/><Relationship Id="rId78" Type="http://schemas.openxmlformats.org/officeDocument/2006/relationships/slideLayout" Target="../slideLayouts/slideLayout229.xml"/><Relationship Id="rId81" Type="http://schemas.openxmlformats.org/officeDocument/2006/relationships/slideLayout" Target="../slideLayouts/slideLayout232.xml"/><Relationship Id="rId86" Type="http://schemas.openxmlformats.org/officeDocument/2006/relationships/slideLayout" Target="../slideLayouts/slideLayout237.xml"/><Relationship Id="rId94" Type="http://schemas.openxmlformats.org/officeDocument/2006/relationships/slideLayout" Target="../slideLayouts/slideLayout245.xml"/><Relationship Id="rId99" Type="http://schemas.openxmlformats.org/officeDocument/2006/relationships/slideLayout" Target="../slideLayouts/slideLayout250.xml"/><Relationship Id="rId101" Type="http://schemas.openxmlformats.org/officeDocument/2006/relationships/slideLayout" Target="../slideLayouts/slideLayout252.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9" Type="http://schemas.openxmlformats.org/officeDocument/2006/relationships/slideLayout" Target="../slideLayouts/slideLayout190.xml"/><Relationship Id="rId109" Type="http://schemas.openxmlformats.org/officeDocument/2006/relationships/slideLayout" Target="../slideLayouts/slideLayout260.xml"/><Relationship Id="rId34" Type="http://schemas.openxmlformats.org/officeDocument/2006/relationships/slideLayout" Target="../slideLayouts/slideLayout185.xml"/><Relationship Id="rId50" Type="http://schemas.openxmlformats.org/officeDocument/2006/relationships/slideLayout" Target="../slideLayouts/slideLayout201.xml"/><Relationship Id="rId55" Type="http://schemas.openxmlformats.org/officeDocument/2006/relationships/slideLayout" Target="../slideLayouts/slideLayout206.xml"/><Relationship Id="rId76" Type="http://schemas.openxmlformats.org/officeDocument/2006/relationships/slideLayout" Target="../slideLayouts/slideLayout227.xml"/><Relationship Id="rId97" Type="http://schemas.openxmlformats.org/officeDocument/2006/relationships/slideLayout" Target="../slideLayouts/slideLayout248.xml"/><Relationship Id="rId104" Type="http://schemas.openxmlformats.org/officeDocument/2006/relationships/slideLayout" Target="../slideLayouts/slideLayout255.xml"/><Relationship Id="rId7" Type="http://schemas.openxmlformats.org/officeDocument/2006/relationships/slideLayout" Target="../slideLayouts/slideLayout158.xml"/><Relationship Id="rId71" Type="http://schemas.openxmlformats.org/officeDocument/2006/relationships/slideLayout" Target="../slideLayouts/slideLayout222.xml"/><Relationship Id="rId92" Type="http://schemas.openxmlformats.org/officeDocument/2006/relationships/slideLayout" Target="../slideLayouts/slideLayout243.xml"/><Relationship Id="rId2" Type="http://schemas.openxmlformats.org/officeDocument/2006/relationships/slideLayout" Target="../slideLayouts/slideLayout153.xml"/><Relationship Id="rId29" Type="http://schemas.openxmlformats.org/officeDocument/2006/relationships/slideLayout" Target="../slideLayouts/slideLayout180.xml"/><Relationship Id="rId24" Type="http://schemas.openxmlformats.org/officeDocument/2006/relationships/slideLayout" Target="../slideLayouts/slideLayout175.xml"/><Relationship Id="rId40" Type="http://schemas.openxmlformats.org/officeDocument/2006/relationships/slideLayout" Target="../slideLayouts/slideLayout191.xml"/><Relationship Id="rId45" Type="http://schemas.openxmlformats.org/officeDocument/2006/relationships/slideLayout" Target="../slideLayouts/slideLayout196.xml"/><Relationship Id="rId66" Type="http://schemas.openxmlformats.org/officeDocument/2006/relationships/slideLayout" Target="../slideLayouts/slideLayout217.xml"/><Relationship Id="rId87" Type="http://schemas.openxmlformats.org/officeDocument/2006/relationships/slideLayout" Target="../slideLayouts/slideLayout238.xml"/><Relationship Id="rId110" Type="http://schemas.openxmlformats.org/officeDocument/2006/relationships/slideLayout" Target="../slideLayouts/slideLayout261.xml"/><Relationship Id="rId115" Type="http://schemas.openxmlformats.org/officeDocument/2006/relationships/slideLayout" Target="../slideLayouts/slideLayout266.xml"/><Relationship Id="rId61" Type="http://schemas.openxmlformats.org/officeDocument/2006/relationships/slideLayout" Target="../slideLayouts/slideLayout212.xml"/><Relationship Id="rId82" Type="http://schemas.openxmlformats.org/officeDocument/2006/relationships/slideLayout" Target="../slideLayouts/slideLayout233.xml"/><Relationship Id="rId19" Type="http://schemas.openxmlformats.org/officeDocument/2006/relationships/slideLayout" Target="../slideLayouts/slideLayout170.xml"/><Relationship Id="rId14" Type="http://schemas.openxmlformats.org/officeDocument/2006/relationships/slideLayout" Target="../slideLayouts/slideLayout165.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56" Type="http://schemas.openxmlformats.org/officeDocument/2006/relationships/slideLayout" Target="../slideLayouts/slideLayout207.xml"/><Relationship Id="rId77" Type="http://schemas.openxmlformats.org/officeDocument/2006/relationships/slideLayout" Target="../slideLayouts/slideLayout228.xml"/><Relationship Id="rId100" Type="http://schemas.openxmlformats.org/officeDocument/2006/relationships/slideLayout" Target="../slideLayouts/slideLayout251.xml"/><Relationship Id="rId105" Type="http://schemas.openxmlformats.org/officeDocument/2006/relationships/slideLayout" Target="../slideLayouts/slideLayout256.xml"/><Relationship Id="rId8" Type="http://schemas.openxmlformats.org/officeDocument/2006/relationships/slideLayout" Target="../slideLayouts/slideLayout159.xml"/><Relationship Id="rId51" Type="http://schemas.openxmlformats.org/officeDocument/2006/relationships/slideLayout" Target="../slideLayouts/slideLayout202.xml"/><Relationship Id="rId72" Type="http://schemas.openxmlformats.org/officeDocument/2006/relationships/slideLayout" Target="../slideLayouts/slideLayout223.xml"/><Relationship Id="rId93" Type="http://schemas.openxmlformats.org/officeDocument/2006/relationships/slideLayout" Target="../slideLayouts/slideLayout244.xml"/><Relationship Id="rId98" Type="http://schemas.openxmlformats.org/officeDocument/2006/relationships/slideLayout" Target="../slideLayouts/slideLayout249.xml"/><Relationship Id="rId3" Type="http://schemas.openxmlformats.org/officeDocument/2006/relationships/slideLayout" Target="../slideLayouts/slideLayout154.xml"/><Relationship Id="rId25" Type="http://schemas.openxmlformats.org/officeDocument/2006/relationships/slideLayout" Target="../slideLayouts/slideLayout176.xml"/><Relationship Id="rId46" Type="http://schemas.openxmlformats.org/officeDocument/2006/relationships/slideLayout" Target="../slideLayouts/slideLayout197.xml"/><Relationship Id="rId67" Type="http://schemas.openxmlformats.org/officeDocument/2006/relationships/slideLayout" Target="../slideLayouts/slideLayout218.xml"/><Relationship Id="rId116" Type="http://schemas.openxmlformats.org/officeDocument/2006/relationships/theme" Target="../theme/theme5.xml"/><Relationship Id="rId20" Type="http://schemas.openxmlformats.org/officeDocument/2006/relationships/slideLayout" Target="../slideLayouts/slideLayout171.xml"/><Relationship Id="rId41" Type="http://schemas.openxmlformats.org/officeDocument/2006/relationships/slideLayout" Target="../slideLayouts/slideLayout192.xml"/><Relationship Id="rId62" Type="http://schemas.openxmlformats.org/officeDocument/2006/relationships/slideLayout" Target="../slideLayouts/slideLayout213.xml"/><Relationship Id="rId83" Type="http://schemas.openxmlformats.org/officeDocument/2006/relationships/slideLayout" Target="../slideLayouts/slideLayout234.xml"/><Relationship Id="rId88" Type="http://schemas.openxmlformats.org/officeDocument/2006/relationships/slideLayout" Target="../slideLayouts/slideLayout239.xml"/><Relationship Id="rId111" Type="http://schemas.openxmlformats.org/officeDocument/2006/relationships/slideLayout" Target="../slideLayouts/slideLayout262.xml"/><Relationship Id="rId15" Type="http://schemas.openxmlformats.org/officeDocument/2006/relationships/slideLayout" Target="../slideLayouts/slideLayout166.xml"/><Relationship Id="rId36" Type="http://schemas.openxmlformats.org/officeDocument/2006/relationships/slideLayout" Target="../slideLayouts/slideLayout187.xml"/><Relationship Id="rId57" Type="http://schemas.openxmlformats.org/officeDocument/2006/relationships/slideLayout" Target="../slideLayouts/slideLayout208.xml"/><Relationship Id="rId106" Type="http://schemas.openxmlformats.org/officeDocument/2006/relationships/slideLayout" Target="../slideLayouts/slideLayout2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theme" Target="../theme/theme6.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535184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2"/>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723292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a:extLst>
              <a:ext uri="{FF2B5EF4-FFF2-40B4-BE49-F238E27FC236}">
                <a16:creationId xmlns:a16="http://schemas.microsoft.com/office/drawing/2014/main" id="{E617DBDA-9B4E-CBAE-E3A6-935003022D53}"/>
              </a:ext>
            </a:extLst>
          </p:cNvPr>
          <p:cNvGrpSpPr/>
          <p:nvPr userDrawn="1"/>
        </p:nvGrpSpPr>
        <p:grpSpPr>
          <a:xfrm rot="5400000">
            <a:off x="11189800" y="1098293"/>
            <a:ext cx="2660134" cy="463547"/>
            <a:chOff x="585216" y="2810265"/>
            <a:chExt cx="6318959" cy="1101123"/>
          </a:xfrm>
        </p:grpSpPr>
        <p:sp>
          <p:nvSpPr>
            <p:cNvPr id="5" name="Rectangle 4">
              <a:extLst>
                <a:ext uri="{FF2B5EF4-FFF2-40B4-BE49-F238E27FC236}">
                  <a16:creationId xmlns:a16="http://schemas.microsoft.com/office/drawing/2014/main" id="{398FA476-8537-5AFF-9C19-50808EA7E625}"/>
                </a:ext>
              </a:extLst>
            </p:cNvPr>
            <p:cNvSpPr/>
            <p:nvPr userDrawn="1"/>
          </p:nvSpPr>
          <p:spPr bwMode="auto">
            <a:xfrm>
              <a:off x="585216" y="2810265"/>
              <a:ext cx="1101566" cy="110112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6" name="Rectangle 5">
              <a:extLst>
                <a:ext uri="{FF2B5EF4-FFF2-40B4-BE49-F238E27FC236}">
                  <a16:creationId xmlns:a16="http://schemas.microsoft.com/office/drawing/2014/main" id="{D6939B9C-5120-A4C0-C90D-281657779DB7}"/>
                </a:ext>
              </a:extLst>
            </p:cNvPr>
            <p:cNvSpPr/>
            <p:nvPr userDrawn="1"/>
          </p:nvSpPr>
          <p:spPr bwMode="auto">
            <a:xfrm>
              <a:off x="1776666" y="2810265"/>
              <a:ext cx="1101566" cy="1101122"/>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FFFFFF"/>
                </a:solidFill>
              </a:endParaRPr>
            </a:p>
          </p:txBody>
        </p:sp>
        <p:sp>
          <p:nvSpPr>
            <p:cNvPr id="8" name="Rectangle 7">
              <a:extLst>
                <a:ext uri="{FF2B5EF4-FFF2-40B4-BE49-F238E27FC236}">
                  <a16:creationId xmlns:a16="http://schemas.microsoft.com/office/drawing/2014/main" id="{EF4E52C4-D1B2-1D21-6770-BEE61A1EBE36}"/>
                </a:ext>
              </a:extLst>
            </p:cNvPr>
            <p:cNvSpPr/>
            <p:nvPr userDrawn="1"/>
          </p:nvSpPr>
          <p:spPr bwMode="auto">
            <a:xfrm>
              <a:off x="2968116" y="2810265"/>
              <a:ext cx="1101566" cy="1101123"/>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600">
                <a:solidFill>
                  <a:srgbClr val="000000"/>
                </a:solidFill>
              </a:endParaRPr>
            </a:p>
          </p:txBody>
        </p:sp>
        <p:sp>
          <p:nvSpPr>
            <p:cNvPr id="34" name="Rectangle 33">
              <a:extLst>
                <a:ext uri="{FF2B5EF4-FFF2-40B4-BE49-F238E27FC236}">
                  <a16:creationId xmlns:a16="http://schemas.microsoft.com/office/drawing/2014/main" id="{413E91DA-09B8-97B3-9EFC-A675C2BD669D}"/>
                </a:ext>
              </a:extLst>
            </p:cNvPr>
            <p:cNvSpPr/>
            <p:nvPr userDrawn="1"/>
          </p:nvSpPr>
          <p:spPr bwMode="auto">
            <a:xfrm>
              <a:off x="4159568" y="3057402"/>
              <a:ext cx="854329" cy="853986"/>
            </a:xfrm>
            <a:prstGeom prst="rect">
              <a:avLst/>
            </a:prstGeom>
            <a:solidFill>
              <a:schemeClr val="accent4"/>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chemeClr val="tx1"/>
                </a:solidFill>
              </a:endParaRPr>
            </a:p>
          </p:txBody>
        </p:sp>
        <p:sp>
          <p:nvSpPr>
            <p:cNvPr id="36" name="Rectangle 35">
              <a:extLst>
                <a:ext uri="{FF2B5EF4-FFF2-40B4-BE49-F238E27FC236}">
                  <a16:creationId xmlns:a16="http://schemas.microsoft.com/office/drawing/2014/main" id="{3AB68777-60A5-4CA6-1D99-02E19A5390FA}"/>
                </a:ext>
              </a:extLst>
            </p:cNvPr>
            <p:cNvSpPr/>
            <p:nvPr userDrawn="1"/>
          </p:nvSpPr>
          <p:spPr bwMode="auto">
            <a:xfrm>
              <a:off x="5108027" y="3057402"/>
              <a:ext cx="854329" cy="853986"/>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rgbClr val="FFFFFF"/>
                </a:solidFill>
              </a:endParaRPr>
            </a:p>
          </p:txBody>
        </p:sp>
        <p:sp>
          <p:nvSpPr>
            <p:cNvPr id="37" name="Rectangle 36">
              <a:extLst>
                <a:ext uri="{FF2B5EF4-FFF2-40B4-BE49-F238E27FC236}">
                  <a16:creationId xmlns:a16="http://schemas.microsoft.com/office/drawing/2014/main" id="{C6214905-F5C1-FB5C-77BA-D2CEEE2979DD}"/>
                </a:ext>
              </a:extLst>
            </p:cNvPr>
            <p:cNvSpPr/>
            <p:nvPr userDrawn="1"/>
          </p:nvSpPr>
          <p:spPr bwMode="auto">
            <a:xfrm>
              <a:off x="6049846" y="3057402"/>
              <a:ext cx="854329" cy="853986"/>
            </a:xfrm>
            <a:prstGeom prst="rect">
              <a:avLst/>
            </a:prstGeom>
            <a:solidFill>
              <a:schemeClr val="accent6"/>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1100">
                <a:solidFill>
                  <a:srgbClr val="FFFFFF"/>
                </a:solidFill>
              </a:endParaRPr>
            </a:p>
          </p:txBody>
        </p:sp>
      </p:grpSp>
      <p:sp>
        <p:nvSpPr>
          <p:cNvPr id="49" name="TextBox 48">
            <a:extLst>
              <a:ext uri="{FF2B5EF4-FFF2-40B4-BE49-F238E27FC236}">
                <a16:creationId xmlns:a16="http://schemas.microsoft.com/office/drawing/2014/main" id="{280102A1-069B-18C2-DF5A-6EFF859424DF}"/>
              </a:ext>
            </a:extLst>
          </p:cNvPr>
          <p:cNvSpPr txBox="1"/>
          <p:nvPr userDrawn="1"/>
        </p:nvSpPr>
        <p:spPr>
          <a:xfrm>
            <a:off x="12219914" y="2733324"/>
            <a:ext cx="495865" cy="1723549"/>
          </a:xfrm>
          <a:prstGeom prst="rect">
            <a:avLst/>
          </a:prstGeom>
          <a:noFill/>
        </p:spPr>
        <p:txBody>
          <a:bodyPr wrap="square" lIns="0" tIns="0" rIns="0" bIns="0" rtlCol="0">
            <a:spAutoFit/>
          </a:bodyPr>
          <a:lstStyle/>
          <a:p>
            <a:pPr algn="ctr"/>
            <a:r>
              <a:rPr lang="en-US" sz="1600"/>
              <a:t>93</a:t>
            </a:r>
          </a:p>
          <a:p>
            <a:pPr algn="ctr"/>
            <a:r>
              <a:rPr lang="en-US" sz="1600"/>
              <a:t>58</a:t>
            </a:r>
          </a:p>
          <a:p>
            <a:pPr algn="ctr"/>
            <a:r>
              <a:rPr lang="en-US" sz="1600"/>
              <a:t>36</a:t>
            </a:r>
          </a:p>
          <a:p>
            <a:pPr algn="ctr"/>
            <a:r>
              <a:rPr lang="en-US" sz="1600"/>
              <a:t>28</a:t>
            </a:r>
          </a:p>
          <a:p>
            <a:pPr algn="ctr"/>
            <a:r>
              <a:rPr lang="en-US" sz="1600"/>
              <a:t>20</a:t>
            </a:r>
          </a:p>
          <a:p>
            <a:pPr algn="ctr"/>
            <a:r>
              <a:rPr lang="en-US" sz="1600"/>
              <a:t>16</a:t>
            </a:r>
          </a:p>
          <a:p>
            <a:pPr algn="ctr"/>
            <a:r>
              <a:rPr lang="en-US" sz="1600"/>
              <a:t>12</a:t>
            </a:r>
          </a:p>
        </p:txBody>
      </p:sp>
    </p:spTree>
    <p:extLst>
      <p:ext uri="{BB962C8B-B14F-4D97-AF65-F5344CB8AC3E}">
        <p14:creationId xmlns:p14="http://schemas.microsoft.com/office/powerpoint/2010/main" val="384040928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 id="2147483751" r:id="rId45"/>
    <p:sldLayoutId id="2147483752" r:id="rId46"/>
    <p:sldLayoutId id="2147483753" r:id="rId47"/>
    <p:sldLayoutId id="2147483754" r:id="rId48"/>
    <p:sldLayoutId id="2147483755" r:id="rId49"/>
    <p:sldLayoutId id="2147483756" r:id="rId50"/>
    <p:sldLayoutId id="2147483757" r:id="rId51"/>
    <p:sldLayoutId id="2147483758" r:id="rId52"/>
    <p:sldLayoutId id="2147483759" r:id="rId53"/>
    <p:sldLayoutId id="2147483760" r:id="rId54"/>
    <p:sldLayoutId id="2147483761" r:id="rId55"/>
    <p:sldLayoutId id="2147483762" r:id="rId56"/>
    <p:sldLayoutId id="2147483763" r:id="rId57"/>
    <p:sldLayoutId id="2147483764" r:id="rId58"/>
    <p:sldLayoutId id="2147483765" r:id="rId59"/>
    <p:sldLayoutId id="2147483766" r:id="rId60"/>
    <p:sldLayoutId id="2147483767" r:id="rId6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D117447C-C33D-FFEC-CD3F-E2A8B3755B8A}"/>
              </a:ext>
            </a:extLst>
          </p:cNvPr>
          <p:cNvGrpSpPr/>
          <p:nvPr userDrawn="1"/>
        </p:nvGrpSpPr>
        <p:grpSpPr>
          <a:xfrm>
            <a:off x="12270595" y="0"/>
            <a:ext cx="700340" cy="1398355"/>
            <a:chOff x="12270595" y="0"/>
            <a:chExt cx="700340" cy="1398355"/>
          </a:xfrm>
        </p:grpSpPr>
        <p:sp>
          <p:nvSpPr>
            <p:cNvPr id="8" name="Rectangle 7">
              <a:extLst>
                <a:ext uri="{FF2B5EF4-FFF2-40B4-BE49-F238E27FC236}">
                  <a16:creationId xmlns:a16="http://schemas.microsoft.com/office/drawing/2014/main" id="{79B1B8F5-1F49-8849-3D1E-6EC359307C73}"/>
                </a:ext>
              </a:extLst>
            </p:cNvPr>
            <p:cNvSpPr/>
            <p:nvPr userDrawn="1"/>
          </p:nvSpPr>
          <p:spPr bwMode="auto">
            <a:xfrm rot="5400000">
              <a:off x="12211345" y="59250"/>
              <a:ext cx="442071" cy="323572"/>
            </a:xfrm>
            <a:prstGeom prst="rect">
              <a:avLst/>
            </a:prstGeom>
            <a:solidFill>
              <a:srgbClr val="34258E"/>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sp>
          <p:nvSpPr>
            <p:cNvPr id="34" name="Rectangle 33">
              <a:extLst>
                <a:ext uri="{FF2B5EF4-FFF2-40B4-BE49-F238E27FC236}">
                  <a16:creationId xmlns:a16="http://schemas.microsoft.com/office/drawing/2014/main" id="{8AEA523B-DE65-AAD0-3388-9D5209D506FE}"/>
                </a:ext>
              </a:extLst>
            </p:cNvPr>
            <p:cNvSpPr/>
            <p:nvPr userDrawn="1"/>
          </p:nvSpPr>
          <p:spPr bwMode="auto">
            <a:xfrm rot="5400000">
              <a:off x="12211345" y="537392"/>
              <a:ext cx="442071" cy="323572"/>
            </a:xfrm>
            <a:prstGeom prst="rect">
              <a:avLst/>
            </a:prstGeom>
            <a:solidFill>
              <a:srgbClr val="5C5AD4"/>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Segoe UI"/>
                <a:ea typeface="+mn-ea"/>
                <a:cs typeface="+mn-cs"/>
              </a:endParaRPr>
            </a:p>
          </p:txBody>
        </p:sp>
        <p:sp>
          <p:nvSpPr>
            <p:cNvPr id="36" name="Rectangle 35">
              <a:extLst>
                <a:ext uri="{FF2B5EF4-FFF2-40B4-BE49-F238E27FC236}">
                  <a16:creationId xmlns:a16="http://schemas.microsoft.com/office/drawing/2014/main" id="{1BA7F935-55CD-F534-4BC2-31705234A155}"/>
                </a:ext>
              </a:extLst>
            </p:cNvPr>
            <p:cNvSpPr/>
            <p:nvPr userDrawn="1"/>
          </p:nvSpPr>
          <p:spPr bwMode="auto">
            <a:xfrm rot="5400000">
              <a:off x="12211345" y="1015534"/>
              <a:ext cx="442071" cy="323572"/>
            </a:xfrm>
            <a:prstGeom prst="rect">
              <a:avLst/>
            </a:prstGeom>
            <a:solidFill>
              <a:srgbClr val="9EA1FC"/>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sp>
          <p:nvSpPr>
            <p:cNvPr id="37" name="Rectangle 36">
              <a:extLst>
                <a:ext uri="{FF2B5EF4-FFF2-40B4-BE49-F238E27FC236}">
                  <a16:creationId xmlns:a16="http://schemas.microsoft.com/office/drawing/2014/main" id="{A2ED16D2-2C87-8FB9-1D1E-769D17D4AB18}"/>
                </a:ext>
              </a:extLst>
            </p:cNvPr>
            <p:cNvSpPr/>
            <p:nvPr userDrawn="1"/>
          </p:nvSpPr>
          <p:spPr bwMode="auto">
            <a:xfrm rot="5400000">
              <a:off x="12588113" y="59250"/>
              <a:ext cx="442071" cy="323572"/>
            </a:xfrm>
            <a:prstGeom prst="rect">
              <a:avLst/>
            </a:prstGeom>
            <a:solidFill>
              <a:srgbClr val="666666"/>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a:ea typeface="+mn-ea"/>
                <a:cs typeface="+mn-cs"/>
              </a:endParaRPr>
            </a:p>
          </p:txBody>
        </p:sp>
        <p:sp>
          <p:nvSpPr>
            <p:cNvPr id="38" name="Rectangle 37">
              <a:extLst>
                <a:ext uri="{FF2B5EF4-FFF2-40B4-BE49-F238E27FC236}">
                  <a16:creationId xmlns:a16="http://schemas.microsoft.com/office/drawing/2014/main" id="{7ACD587B-DDF8-574B-0551-8769A1B69345}"/>
                </a:ext>
              </a:extLst>
            </p:cNvPr>
            <p:cNvSpPr/>
            <p:nvPr userDrawn="1"/>
          </p:nvSpPr>
          <p:spPr bwMode="auto">
            <a:xfrm rot="5400000">
              <a:off x="12588113" y="537392"/>
              <a:ext cx="442071" cy="323572"/>
            </a:xfrm>
            <a:prstGeom prst="rect">
              <a:avLst/>
            </a:prstGeom>
            <a:solidFill>
              <a:srgbClr val="D1D2D1"/>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Segoe UI"/>
                <a:ea typeface="+mn-ea"/>
                <a:cs typeface="+mn-cs"/>
              </a:endParaRPr>
            </a:p>
          </p:txBody>
        </p:sp>
      </p:grpSp>
      <p:sp>
        <p:nvSpPr>
          <p:cNvPr id="50" name="TextBox 49">
            <a:extLst>
              <a:ext uri="{FF2B5EF4-FFF2-40B4-BE49-F238E27FC236}">
                <a16:creationId xmlns:a16="http://schemas.microsoft.com/office/drawing/2014/main" id="{83EDBB56-C71A-3C7C-FBFA-985B658BE6C4}"/>
              </a:ext>
            </a:extLst>
          </p:cNvPr>
          <p:cNvSpPr txBox="1"/>
          <p:nvPr userDrawn="1"/>
        </p:nvSpPr>
        <p:spPr>
          <a:xfrm>
            <a:off x="12271117" y="1434426"/>
            <a:ext cx="322524" cy="1471750"/>
          </a:xfrm>
          <a:prstGeom prst="rect">
            <a:avLst/>
          </a:prstGeom>
          <a:noFill/>
        </p:spPr>
        <p:txBody>
          <a:bodyPr wrap="none" rtlCol="0">
            <a:spAutoFit/>
          </a:bodyPr>
          <a:lstStyle/>
          <a:p>
            <a:pPr algn="ctr">
              <a:lnSpc>
                <a:spcPct val="130000"/>
              </a:lnSpc>
            </a:pPr>
            <a:r>
              <a:rPr lang="en-US" sz="1000">
                <a:solidFill>
                  <a:srgbClr val="000000"/>
                </a:solidFill>
                <a:latin typeface="Segoe UI" panose="020B0502040204020203" pitchFamily="34" charset="0"/>
                <a:cs typeface="Segoe UI" panose="020B0502040204020203" pitchFamily="34" charset="0"/>
              </a:rPr>
              <a:t>8</a:t>
            </a:r>
          </a:p>
          <a:p>
            <a:pPr algn="ctr">
              <a:lnSpc>
                <a:spcPct val="130000"/>
              </a:lnSpc>
            </a:pPr>
            <a:r>
              <a:rPr lang="en-US" sz="1000">
                <a:solidFill>
                  <a:srgbClr val="000000"/>
                </a:solidFill>
                <a:latin typeface="Segoe UI" panose="020B0502040204020203" pitchFamily="34" charset="0"/>
                <a:cs typeface="Segoe UI" panose="020B0502040204020203" pitchFamily="34" charset="0"/>
              </a:rPr>
              <a:t>12</a:t>
            </a:r>
          </a:p>
          <a:p>
            <a:pPr algn="ctr">
              <a:lnSpc>
                <a:spcPct val="130000"/>
              </a:lnSpc>
            </a:pPr>
            <a:r>
              <a:rPr lang="en-US" sz="1000">
                <a:solidFill>
                  <a:srgbClr val="000000"/>
                </a:solidFill>
                <a:latin typeface="Segoe UI" panose="020B0502040204020203" pitchFamily="34" charset="0"/>
                <a:cs typeface="Segoe UI" panose="020B0502040204020203" pitchFamily="34" charset="0"/>
              </a:rPr>
              <a:t>16</a:t>
            </a:r>
          </a:p>
          <a:p>
            <a:pPr algn="ctr">
              <a:lnSpc>
                <a:spcPct val="130000"/>
              </a:lnSpc>
            </a:pPr>
            <a:r>
              <a:rPr lang="en-US" sz="1000">
                <a:solidFill>
                  <a:srgbClr val="000000"/>
                </a:solidFill>
                <a:latin typeface="Segoe UI" panose="020B0502040204020203" pitchFamily="34" charset="0"/>
                <a:cs typeface="Segoe UI" panose="020B0502040204020203" pitchFamily="34" charset="0"/>
              </a:rPr>
              <a:t>26</a:t>
            </a:r>
          </a:p>
          <a:p>
            <a:pPr algn="ctr">
              <a:lnSpc>
                <a:spcPct val="130000"/>
              </a:lnSpc>
            </a:pPr>
            <a:r>
              <a:rPr lang="en-US" sz="1000">
                <a:solidFill>
                  <a:srgbClr val="000000"/>
                </a:solidFill>
                <a:latin typeface="Segoe UI" panose="020B0502040204020203" pitchFamily="34" charset="0"/>
                <a:cs typeface="Segoe UI" panose="020B0502040204020203" pitchFamily="34" charset="0"/>
              </a:rPr>
              <a:t>36</a:t>
            </a:r>
          </a:p>
          <a:p>
            <a:pPr algn="ctr">
              <a:lnSpc>
                <a:spcPct val="130000"/>
              </a:lnSpc>
            </a:pPr>
            <a:r>
              <a:rPr lang="en-US" sz="1000">
                <a:solidFill>
                  <a:srgbClr val="000000"/>
                </a:solidFill>
                <a:latin typeface="Segoe UI" panose="020B0502040204020203" pitchFamily="34" charset="0"/>
                <a:cs typeface="Segoe UI" panose="020B0502040204020203" pitchFamily="34" charset="0"/>
              </a:rPr>
              <a:t>42</a:t>
            </a:r>
          </a:p>
          <a:p>
            <a:pPr algn="ctr">
              <a:lnSpc>
                <a:spcPct val="130000"/>
              </a:lnSpc>
            </a:pPr>
            <a:r>
              <a:rPr lang="en-US" sz="1000">
                <a:solidFill>
                  <a:srgbClr val="000000"/>
                </a:solidFill>
                <a:latin typeface="Segoe UI" panose="020B0502040204020203" pitchFamily="34" charset="0"/>
                <a:cs typeface="Segoe UI" panose="020B0502040204020203" pitchFamily="34" charset="0"/>
              </a:rPr>
              <a:t>68</a:t>
            </a:r>
          </a:p>
        </p:txBody>
      </p:sp>
    </p:spTree>
    <p:extLst>
      <p:ext uri="{BB962C8B-B14F-4D97-AF65-F5344CB8AC3E}">
        <p14:creationId xmlns:p14="http://schemas.microsoft.com/office/powerpoint/2010/main" val="227379278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 id="2147483804" r:id="rId36"/>
    <p:sldLayoutId id="2147483805" r:id="rId37"/>
    <p:sldLayoutId id="2147483806" r:id="rId38"/>
    <p:sldLayoutId id="2147483807" r:id="rId39"/>
    <p:sldLayoutId id="2147483808" r:id="rId40"/>
    <p:sldLayoutId id="2147483809" r:id="rId41"/>
    <p:sldLayoutId id="2147483810" r:id="rId42"/>
    <p:sldLayoutId id="2147483811" r:id="rId43"/>
    <p:sldLayoutId id="2147483812" r:id="rId44"/>
    <p:sldLayoutId id="2147483813" r:id="rId45"/>
    <p:sldLayoutId id="2147483814" r:id="rId4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7"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32652427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3" r:id="rId28"/>
    <p:sldLayoutId id="2147483844" r:id="rId29"/>
    <p:sldLayoutId id="2147483845" r:id="rId30"/>
    <p:sldLayoutId id="2147483846" r:id="rId31"/>
    <p:sldLayoutId id="2147483847" r:id="rId32"/>
    <p:sldLayoutId id="2147483848" r:id="rId33"/>
    <p:sldLayoutId id="2147483849" r:id="rId34"/>
    <p:sldLayoutId id="2147483850" r:id="rId35"/>
    <p:sldLayoutId id="2147483851" r:id="rId36"/>
    <p:sldLayoutId id="2147483852" r:id="rId37"/>
    <p:sldLayoutId id="2147483853" r:id="rId38"/>
    <p:sldLayoutId id="2147483854" r:id="rId39"/>
    <p:sldLayoutId id="2147483855" r:id="rId40"/>
    <p:sldLayoutId id="2147483856" r:id="rId41"/>
    <p:sldLayoutId id="2147483857" r:id="rId42"/>
    <p:sldLayoutId id="2147483858" r:id="rId43"/>
    <p:sldLayoutId id="2147483859" r:id="rId44"/>
    <p:sldLayoutId id="2147483860" r:id="rId45"/>
    <p:sldLayoutId id="2147483861" r:id="rId46"/>
    <p:sldLayoutId id="2147483862" r:id="rId47"/>
    <p:sldLayoutId id="2147483863" r:id="rId48"/>
    <p:sldLayoutId id="2147483864" r:id="rId49"/>
    <p:sldLayoutId id="2147483865" r:id="rId50"/>
    <p:sldLayoutId id="2147483866" r:id="rId51"/>
    <p:sldLayoutId id="2147483867" r:id="rId52"/>
    <p:sldLayoutId id="2147483868" r:id="rId53"/>
    <p:sldLayoutId id="2147483869" r:id="rId54"/>
    <p:sldLayoutId id="2147483870" r:id="rId55"/>
    <p:sldLayoutId id="2147483871" r:id="rId56"/>
    <p:sldLayoutId id="2147483872" r:id="rId57"/>
    <p:sldLayoutId id="2147483873" r:id="rId58"/>
    <p:sldLayoutId id="2147483874" r:id="rId59"/>
    <p:sldLayoutId id="2147483875" r:id="rId60"/>
    <p:sldLayoutId id="2147483876" r:id="rId61"/>
    <p:sldLayoutId id="2147483877" r:id="rId62"/>
    <p:sldLayoutId id="2147483878" r:id="rId63"/>
    <p:sldLayoutId id="2147483879" r:id="rId64"/>
    <p:sldLayoutId id="2147483880" r:id="rId65"/>
    <p:sldLayoutId id="2147483881" r:id="rId66"/>
    <p:sldLayoutId id="2147483882" r:id="rId67"/>
    <p:sldLayoutId id="2147483883" r:id="rId68"/>
    <p:sldLayoutId id="2147483884" r:id="rId69"/>
    <p:sldLayoutId id="2147483885" r:id="rId70"/>
    <p:sldLayoutId id="2147483886" r:id="rId71"/>
    <p:sldLayoutId id="2147483887" r:id="rId72"/>
    <p:sldLayoutId id="2147483888" r:id="rId73"/>
    <p:sldLayoutId id="2147483889" r:id="rId74"/>
    <p:sldLayoutId id="2147483890" r:id="rId75"/>
    <p:sldLayoutId id="2147483891" r:id="rId76"/>
    <p:sldLayoutId id="2147483892" r:id="rId77"/>
    <p:sldLayoutId id="2147483893" r:id="rId78"/>
    <p:sldLayoutId id="2147483894" r:id="rId79"/>
    <p:sldLayoutId id="2147483895" r:id="rId80"/>
    <p:sldLayoutId id="2147483896" r:id="rId81"/>
    <p:sldLayoutId id="2147483897" r:id="rId82"/>
    <p:sldLayoutId id="2147483898" r:id="rId83"/>
    <p:sldLayoutId id="2147483899" r:id="rId84"/>
    <p:sldLayoutId id="2147483900" r:id="rId85"/>
    <p:sldLayoutId id="2147483901" r:id="rId86"/>
    <p:sldLayoutId id="2147483902" r:id="rId87"/>
    <p:sldLayoutId id="2147483903" r:id="rId88"/>
    <p:sldLayoutId id="2147483904" r:id="rId89"/>
    <p:sldLayoutId id="2147483905" r:id="rId90"/>
    <p:sldLayoutId id="2147483906" r:id="rId91"/>
    <p:sldLayoutId id="2147483907" r:id="rId92"/>
    <p:sldLayoutId id="2147483908" r:id="rId93"/>
    <p:sldLayoutId id="2147483909" r:id="rId94"/>
    <p:sldLayoutId id="2147483910" r:id="rId95"/>
    <p:sldLayoutId id="2147483911" r:id="rId96"/>
    <p:sldLayoutId id="2147483912" r:id="rId97"/>
    <p:sldLayoutId id="2147483913" r:id="rId98"/>
    <p:sldLayoutId id="2147483914" r:id="rId99"/>
    <p:sldLayoutId id="2147483915" r:id="rId100"/>
    <p:sldLayoutId id="2147483916" r:id="rId101"/>
    <p:sldLayoutId id="2147483917" r:id="rId102"/>
    <p:sldLayoutId id="2147483918" r:id="rId103"/>
    <p:sldLayoutId id="2147483919" r:id="rId104"/>
    <p:sldLayoutId id="2147483920" r:id="rId105"/>
    <p:sldLayoutId id="2147483921" r:id="rId106"/>
    <p:sldLayoutId id="2147483922" r:id="rId107"/>
    <p:sldLayoutId id="2147483923" r:id="rId108"/>
    <p:sldLayoutId id="2147483924" r:id="rId109"/>
    <p:sldLayoutId id="2147483925" r:id="rId110"/>
    <p:sldLayoutId id="2147483926" r:id="rId111"/>
    <p:sldLayoutId id="2147483927" r:id="rId112"/>
    <p:sldLayoutId id="2147483928" r:id="rId113"/>
    <p:sldLayoutId id="2147483929" r:id="rId114"/>
    <p:sldLayoutId id="2147483930" r:id="rId1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7073E-8B72-4DED-82DD-E6886AB06F2D}" type="datetimeFigureOut">
              <a:rPr lang="en-US" smtClean="0"/>
              <a:t>3/29/2023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D69F8-91CD-46D5-8A4C-68D4FE6317A4}" type="slidenum">
              <a:rPr lang="en-US" smtClean="0"/>
              <a:t>‹#›</a:t>
            </a:fld>
            <a:endParaRPr lang="en-US"/>
          </a:p>
        </p:txBody>
      </p:sp>
    </p:spTree>
    <p:extLst>
      <p:ext uri="{BB962C8B-B14F-4D97-AF65-F5344CB8AC3E}">
        <p14:creationId xmlns:p14="http://schemas.microsoft.com/office/powerpoint/2010/main" val="164928189"/>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10.xml.rels><?xml version="1.0" encoding="UTF-8" standalone="yes"?>
<Relationships xmlns="http://schemas.openxmlformats.org/package/2006/relationships"><Relationship Id="rId3" Type="http://schemas.openxmlformats.org/officeDocument/2006/relationships/hyperlink" Target="https://blogs.microsoft.com/blog/2023/03/16/introducing-microsoft-365-copilot-your-copilot-for-work/" TargetMode="External"/><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hyperlink" Target="https://techcommunity.microsoft.com/t5/microsoft-teams-public-preview/now-in-public-preview-video-filters-in-teams-meetings/m-p/3728074" TargetMode="External"/><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hyperlink" Target="https://support.microsoft.com/office/create-a-meeting-in-microsoft-teams-free-eb571219-517b-49bf-afe1-4fff091efa85" TargetMode="External"/><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hyperlink" Target="https://techcommunity.microsoft.com/t5/microsoft-teams-blog/introducing-closed-captions-in-powerpoint-live-for-microsoft/ba-p/3759269" TargetMode="External"/><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hyperlink" Target="https://learn.microsoft.com/en-us/sharepoint/manage-loop-components" TargetMode="External"/><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image" Target="../media/image58.png"/><Relationship Id="rId4" Type="http://schemas.openxmlformats.org/officeDocument/2006/relationships/hyperlink" Target="https://loop.microsoft.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6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0.png"/><Relationship Id="rId7" Type="http://schemas.openxmlformats.org/officeDocument/2006/relationships/image" Target="../media/image66.sv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20.png"/><Relationship Id="rId7" Type="http://schemas.openxmlformats.org/officeDocument/2006/relationships/image" Target="../media/image72.jpeg"/><Relationship Id="rId12" Type="http://schemas.openxmlformats.org/officeDocument/2006/relationships/image" Target="../media/image77.png"/><Relationship Id="rId17" Type="http://schemas.openxmlformats.org/officeDocument/2006/relationships/hyperlink" Target="https://aka.ms/newTeams" TargetMode="External"/><Relationship Id="rId2" Type="http://schemas.openxmlformats.org/officeDocument/2006/relationships/notesSlide" Target="../notesSlides/notesSlide11.xml"/><Relationship Id="rId16" Type="http://schemas.openxmlformats.org/officeDocument/2006/relationships/image" Target="../media/image81.svg"/><Relationship Id="rId1" Type="http://schemas.openxmlformats.org/officeDocument/2006/relationships/slideLayout" Target="../slideLayouts/slideLayout56.xml"/><Relationship Id="rId6" Type="http://schemas.openxmlformats.org/officeDocument/2006/relationships/image" Target="../media/image71.jpeg"/><Relationship Id="rId11" Type="http://schemas.openxmlformats.org/officeDocument/2006/relationships/image" Target="../media/image76.svg"/><Relationship Id="rId5" Type="http://schemas.openxmlformats.org/officeDocument/2006/relationships/image" Target="../media/image70.jpe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svg"/><Relationship Id="rId14" Type="http://schemas.openxmlformats.org/officeDocument/2006/relationships/image" Target="../media/image79.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microsoft.com/en-us/microsoftteams/manage-teams-with-policies" TargetMode="External"/><Relationship Id="rId1" Type="http://schemas.openxmlformats.org/officeDocument/2006/relationships/slideLayout" Target="../slideLayouts/slideLayout122.xml"/><Relationship Id="rId6" Type="http://schemas.openxmlformats.org/officeDocument/2006/relationships/hyperlink" Target="https://support.microsoft.com/office/try-the-new-microsoft-teams-2d4a0c96-fa52-43f8-a006-4bfbc62cf6c5" TargetMode="External"/><Relationship Id="rId5" Type="http://schemas.openxmlformats.org/officeDocument/2006/relationships/hyperlink" Target="https://learn.microsoft.com/microsoftteams/public-preview-doc-updates" TargetMode="External"/><Relationship Id="rId4" Type="http://schemas.openxmlformats.org/officeDocument/2006/relationships/hyperlink" Target="https://aka.ms/newTeamsforI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learn.microsoft.com/microsoft-365/solutions/plan-external-collaboration?view=o365-worldwide#feature-comparison" TargetMode="External"/><Relationship Id="rId1" Type="http://schemas.openxmlformats.org/officeDocument/2006/relationships/slideLayout" Target="../slideLayouts/slideLayout122.xml"/><Relationship Id="rId4" Type="http://schemas.openxmlformats.org/officeDocument/2006/relationships/hyperlink" Target="https://aka.ms/newTeamsforIT"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2.xml"/></Relationships>
</file>

<file path=ppt/slides/_rels/slide22.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13.xml"/><Relationship Id="rId16" Type="http://schemas.openxmlformats.org/officeDocument/2006/relationships/image" Target="../media/image98.png"/><Relationship Id="rId1" Type="http://schemas.openxmlformats.org/officeDocument/2006/relationships/slideLayout" Target="../slideLayouts/slideLayout114.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114.xml"/><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14.xml"/></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sv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14.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 Id="rId9"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hyperlink" Target="https://youtu.be/KCx1Bx_ZfZo" TargetMode="External"/><Relationship Id="rId2" Type="http://schemas.openxmlformats.org/officeDocument/2006/relationships/hyperlink" Target="https://aka.ms/NewTeams" TargetMode="External"/><Relationship Id="rId1" Type="http://schemas.openxmlformats.org/officeDocument/2006/relationships/slideLayout" Target="../slideLayouts/slideLayout108.xml"/><Relationship Id="rId5" Type="http://schemas.openxmlformats.org/officeDocument/2006/relationships/image" Target="../media/image111.png"/><Relationship Id="rId4" Type="http://schemas.openxmlformats.org/officeDocument/2006/relationships/hyperlink" Target="https://aka.ms/CoffeeintheCloud"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techcommunity.microsoft.com/t5/microsoft-teams/ct-p/MicrosoftTeams" TargetMode="External"/><Relationship Id="rId3" Type="http://schemas.openxmlformats.org/officeDocument/2006/relationships/hyperlink" Target="https://aka.ms/newTeams" TargetMode="External"/><Relationship Id="rId7" Type="http://schemas.openxmlformats.org/officeDocument/2006/relationships/hyperlink" Target="https://aka.ms/NewTeamsAnnouncement" TargetMode="External"/><Relationship Id="rId2" Type="http://schemas.openxmlformats.org/officeDocument/2006/relationships/image" Target="../media/image112.jpeg"/><Relationship Id="rId1" Type="http://schemas.openxmlformats.org/officeDocument/2006/relationships/slideLayout" Target="../slideLayouts/slideLayout114.xml"/><Relationship Id="rId6" Type="http://schemas.openxmlformats.org/officeDocument/2006/relationships/hyperlink" Target="https://aka.ms/neweraofteams" TargetMode="External"/><Relationship Id="rId5" Type="http://schemas.openxmlformats.org/officeDocument/2006/relationships/hyperlink" Target="https://support.microsoft.com/office/try-the-new-microsoft-teams-2d4a0c96-fa52-43f8-a006-4bfbc62cf6c5" TargetMode="External"/><Relationship Id="rId4" Type="http://schemas.openxmlformats.org/officeDocument/2006/relationships/hyperlink" Target="https://aka.ms/newTeamsforIT" TargetMode="External"/><Relationship Id="rId9" Type="http://schemas.openxmlformats.org/officeDocument/2006/relationships/hyperlink" Target="https://aka.ms/TeamsFeedback"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hyperlink" Target="https://aka.ms/CommunitySpotlight" TargetMode="External"/><Relationship Id="rId4" Type="http://schemas.openxmlformats.org/officeDocument/2006/relationships/hyperlink" Target="https://aka.ms/ChampionStor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microsoft.com/events/codeofconduc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s://adoption.microsoft.com/files/championtools/2023/Mar2023CommunitySpotlight.pdf" TargetMode="Externa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8" Type="http://schemas.openxmlformats.org/officeDocument/2006/relationships/hyperlink" Target="https://www.communitydays.org/event/2023-05-13/m365-community-day-phoenix" TargetMode="External"/><Relationship Id="rId13" Type="http://schemas.openxmlformats.org/officeDocument/2006/relationships/hyperlink" Target="https://www.sharepointeurope.com/european-power-platform-conference/" TargetMode="External"/><Relationship Id="rId3" Type="http://schemas.openxmlformats.org/officeDocument/2006/relationships/hyperlink" Target="https://qconlondon.com/" TargetMode="External"/><Relationship Id="rId7" Type="http://schemas.openxmlformats.org/officeDocument/2006/relationships/hyperlink" Target="https://m365conf.com/" TargetMode="External"/><Relationship Id="rId12" Type="http://schemas.openxmlformats.org/officeDocument/2006/relationships/hyperlink" Target="https://365educon.com/portal/" TargetMode="External"/><Relationship Id="rId17"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2" Type="http://schemas.openxmlformats.org/officeDocument/2006/relationships/hyperlink" Target="https://modern-workplace.pro/" TargetMode="External"/><Relationship Id="rId16" Type="http://schemas.openxmlformats.org/officeDocument/2006/relationships/hyperlink" Target="https://www.microsoft.com/events" TargetMode="External"/><Relationship Id="rId1" Type="http://schemas.openxmlformats.org/officeDocument/2006/relationships/slideLayout" Target="../slideLayouts/slideLayout24.xml"/><Relationship Id="rId6" Type="http://schemas.openxmlformats.org/officeDocument/2006/relationships/hyperlink" Target="https://www.commsvnext.com/" TargetMode="External"/><Relationship Id="rId11" Type="http://schemas.openxmlformats.org/officeDocument/2006/relationships/hyperlink" Target="https://www.thriveconf.com/" TargetMode="External"/><Relationship Id="rId5" Type="http://schemas.openxmlformats.org/officeDocument/2006/relationships/hyperlink" Target="https://webexpo.net/" TargetMode="External"/><Relationship Id="rId15" Type="http://schemas.openxmlformats.org/officeDocument/2006/relationships/image" Target="../media/image115.png"/><Relationship Id="rId10" Type="http://schemas.openxmlformats.org/officeDocument/2006/relationships/hyperlink" Target="https://www.collabsummit.eu/" TargetMode="External"/><Relationship Id="rId4" Type="http://schemas.openxmlformats.org/officeDocument/2006/relationships/hyperlink" Target="https://nabshow.com/2023/" TargetMode="External"/><Relationship Id="rId9" Type="http://schemas.openxmlformats.org/officeDocument/2006/relationships/hyperlink" Target="https://www.collabdays.org/2023-poland/" TargetMode="External"/><Relationship Id="rId14" Type="http://schemas.openxmlformats.org/officeDocument/2006/relationships/hyperlink" Target="https://www.commsverse.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25.xml"/><Relationship Id="rId4" Type="http://schemas.openxmlformats.org/officeDocument/2006/relationships/hyperlink" Target="https://aka.ms/M365Champion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hyperlink" Target="https://techcommunity.microsoft.com/t5/microsoft-teams-community-blog/bg-p/MicrosoftTeamsCommunityBlog" TargetMode="External"/><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aka.ms/M365ChampionResources"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hyperlink" Target="https://aka.ms/M365ChampionResources" TargetMode="External"/><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3" Type="http://schemas.openxmlformats.org/officeDocument/2006/relationships/hyperlink" Target="https://techcommunity.microsoft.com/t5/microsoft-teams/microsoft-teams-news-wiki-page-retiring-in-april-2023-amp-there/m-p/3722900" TargetMode="External"/><Relationship Id="rId2" Type="http://schemas.openxmlformats.org/officeDocument/2006/relationships/hyperlink" Target="https://techcommunity.microsoft.com/t5/microsoft-stream-blog/update-on-stream-classic-retirement-last-day-of-service-set-for/ba-p/3712075" TargetMode="External"/><Relationship Id="rId1" Type="http://schemas.openxmlformats.org/officeDocument/2006/relationships/slideLayout" Target="../slideLayouts/slideLayout161.xml"/></Relationships>
</file>

<file path=ppt/slides/_rels/slide7.xml.rels><?xml version="1.0" encoding="UTF-8" standalone="yes"?>
<Relationships xmlns="http://schemas.openxmlformats.org/package/2006/relationships"><Relationship Id="rId3" Type="http://schemas.openxmlformats.org/officeDocument/2006/relationships/hyperlink" Target="https://aka.ms/m365conf23" TargetMode="External"/><Relationship Id="rId2" Type="http://schemas.openxmlformats.org/officeDocument/2006/relationships/image" Target="../media/image51.jpeg"/><Relationship Id="rId1" Type="http://schemas.openxmlformats.org/officeDocument/2006/relationships/slideLayout" Target="../slideLayouts/slideLayout161.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6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12955" y="760615"/>
            <a:ext cx="7864475" cy="1115487"/>
          </a:xfrm>
        </p:spPr>
        <p:txBody>
          <a:bodyPr lIns="91440">
            <a:noAutofit/>
          </a:bodyPr>
          <a:lstStyle/>
          <a:p>
            <a:r>
              <a:rPr lang="en-US" sz="3600">
                <a:solidFill>
                  <a:schemeClr val="bg1"/>
                </a:solidFill>
                <a:latin typeface="Segoe UI" panose="020B0502040204020203" pitchFamily="34" charset="0"/>
                <a:cs typeface="Segoe UI" panose="020B05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12956" y="2384029"/>
            <a:ext cx="7864475" cy="903837"/>
          </a:xfrm>
        </p:spPr>
        <p:txBody>
          <a:bodyPr vert="horz" wrap="square" lIns="91440" tIns="0" rIns="0" bIns="0" rtlCol="0" anchor="t">
            <a:spAutoFit/>
          </a:bodyPr>
          <a:lstStyle/>
          <a:p>
            <a:pPr marL="0" indent="0">
              <a:buNone/>
            </a:pPr>
            <a:r>
              <a:rPr lang="en-US">
                <a:solidFill>
                  <a:schemeClr val="bg1"/>
                </a:solidFill>
                <a:latin typeface="Segoe UI" panose="020B0502040204020203" pitchFamily="34" charset="0"/>
                <a:cs typeface="Segoe UI" panose="020B0502040204020203" pitchFamily="34" charset="0"/>
              </a:rPr>
              <a:t>Microsoft 365 Champion Community Call</a:t>
            </a:r>
          </a:p>
          <a:p>
            <a:pPr marL="0" indent="0">
              <a:buNone/>
            </a:pPr>
            <a:r>
              <a:rPr lang="en-US">
                <a:solidFill>
                  <a:schemeClr val="bg1"/>
                </a:solidFill>
                <a:latin typeface="Segoe UI" panose="020B0502040204020203" pitchFamily="34" charset="0"/>
                <a:cs typeface="Segoe UI" panose="020B0502040204020203" pitchFamily="34" charset="0"/>
              </a:rPr>
              <a:t>March 2023</a:t>
            </a:r>
          </a:p>
        </p:txBody>
      </p:sp>
      <p:sp>
        <p:nvSpPr>
          <p:cNvPr id="8" name="TextBox 7">
            <a:extLst>
              <a:ext uri="{FF2B5EF4-FFF2-40B4-BE49-F238E27FC236}">
                <a16:creationId xmlns:a16="http://schemas.microsoft.com/office/drawing/2014/main" id="{3A3BBA6A-F47B-4C17-B8F7-86729DDA4E6C}"/>
              </a:ext>
            </a:extLst>
          </p:cNvPr>
          <p:cNvSpPr txBox="1"/>
          <p:nvPr/>
        </p:nvSpPr>
        <p:spPr>
          <a:xfrm>
            <a:off x="406992"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440445"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214505" y="4864052"/>
            <a:ext cx="298450" cy="292608"/>
          </a:xfrm>
          <a:prstGeom prst="rect">
            <a:avLst/>
          </a:prstGeom>
        </p:spPr>
      </p:pic>
    </p:spTree>
    <p:extLst>
      <p:ext uri="{BB962C8B-B14F-4D97-AF65-F5344CB8AC3E}">
        <p14:creationId xmlns:p14="http://schemas.microsoft.com/office/powerpoint/2010/main" val="2208998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90"/>
            <a:ext cx="4254059"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Copilot announcement</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err="1">
                <a:ln>
                  <a:noFill/>
                </a:ln>
                <a:solidFill>
                  <a:srgbClr val="494B83"/>
                </a:solidFill>
                <a:effectLst/>
                <a:uLnTx/>
                <a:uFillTx/>
                <a:latin typeface="Segoe UI" panose="020B0502040204020203" pitchFamily="34" charset="0"/>
                <a:ea typeface="+mj-ea"/>
                <a:cs typeface="Segoe UI" panose="020B0502040204020203" pitchFamily="34" charset="0"/>
              </a:rPr>
              <a:t>CoPilot</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1"/>
            <a:ext cx="4247433" cy="231803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2F2F2F"/>
                </a:solidFill>
                <a:effectLst/>
                <a:latin typeface="Segoe UI" panose="020B0502040204020203" pitchFamily="34" charset="0"/>
              </a:rPr>
              <a:t>On March 16, we introduced </a:t>
            </a:r>
            <a:r>
              <a:rPr lang="en-US" b="1" i="0">
                <a:solidFill>
                  <a:srgbClr val="2F2F2F"/>
                </a:solidFill>
                <a:effectLst/>
                <a:latin typeface="Segoe UI" panose="020B0502040204020203" pitchFamily="34" charset="0"/>
              </a:rPr>
              <a:t>Microsoft 365 Copilot — your copilot for work</a:t>
            </a:r>
            <a:r>
              <a:rPr lang="en-US" b="0" i="0">
                <a:solidFill>
                  <a:srgbClr val="2F2F2F"/>
                </a:solidFill>
                <a:effectLst/>
                <a:latin typeface="Segoe UI" panose="020B0502040204020203" pitchFamily="34" charset="0"/>
              </a:rPr>
              <a:t>. It combines the power of large language models (LLMs) with your data in the Microsoft Graph and the Microsoft 365 apps </a:t>
            </a:r>
            <a:r>
              <a:rPr lang="en-US" b="1" i="0">
                <a:solidFill>
                  <a:srgbClr val="2F2F2F"/>
                </a:solidFill>
                <a:effectLst/>
                <a:latin typeface="Segoe UI" panose="020B0502040204020203" pitchFamily="34" charset="0"/>
              </a:rPr>
              <a:t>to turn your words into the most powerful productivity tool on the planet.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0">
              <a:solidFill>
                <a:srgbClr val="2F2F2F"/>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u="none" strike="noStrike" kern="1200" cap="none" spc="0" normalizeH="0" baseline="0" noProof="0">
                <a:ln>
                  <a:noFill/>
                </a:ln>
                <a:solidFill>
                  <a:srgbClr val="2F2F2F"/>
                </a:solidFill>
                <a:uLnTx/>
                <a:uFillTx/>
                <a:ea typeface="+mn-ea"/>
                <a:cs typeface="Segoe UI" panose="020B0502040204020203" pitchFamily="34" charset="0"/>
              </a:rPr>
              <a:t>Learn more </a:t>
            </a:r>
            <a:r>
              <a:rPr kumimoji="0" lang="en-US" sz="1600" u="none" strike="noStrike" kern="1200" cap="none" spc="0" normalizeH="0" baseline="0" noProof="0">
                <a:ln>
                  <a:noFill/>
                </a:ln>
                <a:solidFill>
                  <a:srgbClr val="2F2F2F"/>
                </a:solidFill>
                <a:uLnTx/>
                <a:uFillTx/>
                <a:ea typeface="+mn-ea"/>
                <a:cs typeface="Segoe UI" panose="020B0502040204020203" pitchFamily="34" charset="0"/>
                <a:hlinkClick r:id="rId3"/>
              </a:rPr>
              <a:t>here</a:t>
            </a:r>
            <a:r>
              <a:rPr kumimoji="0" lang="en-US" sz="1600" u="none" strike="noStrike" kern="1200" cap="none" spc="0" normalizeH="0" baseline="0" noProof="0">
                <a:ln>
                  <a:noFill/>
                </a:ln>
                <a:solidFill>
                  <a:srgbClr val="2F2F2F"/>
                </a:solidFill>
                <a:uLnTx/>
                <a:uFillTx/>
                <a:ea typeface="+mn-ea"/>
                <a:cs typeface="Segoe UI" panose="020B0502040204020203" pitchFamily="34" charset="0"/>
              </a:rPr>
              <a:t>.</a:t>
            </a:r>
            <a:endParaRPr kumimoji="0" lang="en-US" sz="160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pic>
        <p:nvPicPr>
          <p:cNvPr id="6" name="Picture 5">
            <a:extLst>
              <a:ext uri="{FF2B5EF4-FFF2-40B4-BE49-F238E27FC236}">
                <a16:creationId xmlns:a16="http://schemas.microsoft.com/office/drawing/2014/main" id="{1436E167-D0D9-DE01-8358-6BA2B7129280}"/>
              </a:ext>
            </a:extLst>
          </p:cNvPr>
          <p:cNvPicPr>
            <a:picLocks noChangeAspect="1"/>
          </p:cNvPicPr>
          <p:nvPr/>
        </p:nvPicPr>
        <p:blipFill>
          <a:blip r:embed="rId4"/>
          <a:stretch>
            <a:fillRect/>
          </a:stretch>
        </p:blipFill>
        <p:spPr>
          <a:xfrm>
            <a:off x="4812921" y="1406089"/>
            <a:ext cx="7379079" cy="4286470"/>
          </a:xfrm>
          <a:prstGeom prst="rect">
            <a:avLst/>
          </a:prstGeom>
        </p:spPr>
      </p:pic>
    </p:spTree>
    <p:extLst>
      <p:ext uri="{BB962C8B-B14F-4D97-AF65-F5344CB8AC3E}">
        <p14:creationId xmlns:p14="http://schemas.microsoft.com/office/powerpoint/2010/main" val="84700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90"/>
            <a:ext cx="4254059" cy="5723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b="0" i="0">
                <a:solidFill>
                  <a:srgbClr val="333333"/>
                </a:solidFill>
                <a:effectLst/>
                <a:latin typeface="Segoe UI Semibold" panose="020B0702040204020203" pitchFamily="34" charset="0"/>
                <a:cs typeface="Segoe UI Semibold" panose="020B0702040204020203" pitchFamily="34" charset="0"/>
              </a:rPr>
              <a:t>Introducing Video Filters in Microsoft Teams Meetings</a:t>
            </a:r>
            <a:endParaRPr lang="en-US" sz="2000" b="0">
              <a:solidFill>
                <a:srgbClr val="333333"/>
              </a:solidFill>
              <a:effectLst/>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1"/>
            <a:ext cx="4247433" cy="394340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b="0" i="0">
                <a:solidFill>
                  <a:srgbClr val="333333"/>
                </a:solidFill>
                <a:effectLst/>
                <a:latin typeface="SegoeUI"/>
              </a:rPr>
              <a:t>Microsoft Teams empowers users to feel their best with AI powered capabilities that let you soften the appearance of the video feed and add backgrounds. Now, we’re taking it one step further with video filters – allowing you to remove unwanted distractions and better express yourself by bringing your personality to each meeting. The filters enable participants in Teams Meetings to augment their video stream with visual effects ranging from animated frames to styles changing the video’s hue. You can apply these filters even before you join a meeting from the lobby.</a:t>
            </a:r>
          </a:p>
          <a:p>
            <a:pPr marL="0" indent="0" algn="l">
              <a:buNone/>
            </a:pPr>
            <a:br>
              <a:rPr lang="en-US" b="0" i="0">
                <a:solidFill>
                  <a:srgbClr val="333333"/>
                </a:solidFill>
                <a:effectLst/>
                <a:latin typeface="SegoeUI"/>
              </a:rPr>
            </a:br>
            <a:r>
              <a:rPr lang="en-US" b="0" i="0">
                <a:solidFill>
                  <a:srgbClr val="333333"/>
                </a:solidFill>
                <a:effectLst/>
                <a:latin typeface="SegoeUI"/>
              </a:rPr>
              <a:t>In March, we’ll begin rolling out Video Filters to general availability after first announcing </a:t>
            </a:r>
            <a:r>
              <a:rPr lang="en-US" b="0" i="0" u="sng">
                <a:solidFill>
                  <a:srgbClr val="146CAC"/>
                </a:solidFill>
                <a:effectLst/>
                <a:latin typeface="SegoeUI"/>
                <a:hlinkClick r:id="rId3"/>
              </a:rPr>
              <a:t>Public Preview</a:t>
            </a:r>
            <a:r>
              <a:rPr lang="en-US" b="0" i="0">
                <a:solidFill>
                  <a:srgbClr val="333333"/>
                </a:solidFill>
                <a:effectLst/>
                <a:latin typeface="SegoeUI"/>
              </a:rPr>
              <a:t> in January.</a:t>
            </a:r>
          </a:p>
        </p:txBody>
      </p:sp>
      <p:pic>
        <p:nvPicPr>
          <p:cNvPr id="5" name="Picture 4" descr="A screenshot of a computer&#10;&#10;Description automatically generated with medium confidence">
            <a:extLst>
              <a:ext uri="{FF2B5EF4-FFF2-40B4-BE49-F238E27FC236}">
                <a16:creationId xmlns:a16="http://schemas.microsoft.com/office/drawing/2014/main" id="{1AA86AF5-942F-7D51-E1EC-D28A6F71E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043" y="1406088"/>
            <a:ext cx="7216957" cy="4059991"/>
          </a:xfrm>
          <a:prstGeom prst="rect">
            <a:avLst/>
          </a:prstGeom>
        </p:spPr>
      </p:pic>
    </p:spTree>
    <p:extLst>
      <p:ext uri="{BB962C8B-B14F-4D97-AF65-F5344CB8AC3E}">
        <p14:creationId xmlns:p14="http://schemas.microsoft.com/office/powerpoint/2010/main" val="4209720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89"/>
            <a:ext cx="4254059"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b="0">
                <a:solidFill>
                  <a:srgbClr val="333333"/>
                </a:solidFill>
                <a:effectLst/>
                <a:latin typeface="Segoe UI Semibold" panose="020B0702040204020203" pitchFamily="34" charset="0"/>
                <a:cs typeface="Segoe UI Semibold" panose="020B0702040204020203" pitchFamily="34" charset="0"/>
              </a:rPr>
              <a:t>Easier to invite Microsoft Teams for work or school users to Microsoft Teams (free) meetings</a:t>
            </a: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562691"/>
            <a:ext cx="4247433" cy="231803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b="0" i="0">
                <a:solidFill>
                  <a:srgbClr val="333333"/>
                </a:solidFill>
                <a:effectLst/>
                <a:latin typeface="SegoeUI"/>
              </a:rPr>
              <a:t>You can now include Microsoft Teams for work or school account users to meetings you create on desktop in Microsoft Teams (free). Just type the recipient’s email address the normal way in the recipient field when creating a new meeting and the invited recipient can then accept the invite to have it in their Teams calendar, allowing easier meeting joins. Learn more about how to </a:t>
            </a:r>
            <a:r>
              <a:rPr lang="en-US" u="sng">
                <a:solidFill>
                  <a:srgbClr val="146CAC"/>
                </a:solidFill>
                <a:latin typeface="SegoeUI"/>
              </a:rPr>
              <a:t>c</a:t>
            </a:r>
            <a:r>
              <a:rPr lang="en-US" b="0" i="0" u="sng">
                <a:solidFill>
                  <a:srgbClr val="146CAC"/>
                </a:solidFill>
                <a:effectLst/>
                <a:latin typeface="SegoeUI"/>
                <a:hlinkClick r:id="rId3"/>
              </a:rPr>
              <a:t>reate a meeting in Microsoft Teams (free).</a:t>
            </a:r>
            <a:endParaRPr lang="en-US" b="0" i="1">
              <a:solidFill>
                <a:srgbClr val="333333"/>
              </a:solidFill>
              <a:effectLst/>
              <a:latin typeface="SegoeUI"/>
            </a:endParaRPr>
          </a:p>
        </p:txBody>
      </p:sp>
      <p:pic>
        <p:nvPicPr>
          <p:cNvPr id="10" name="Picture 9" descr="Graphical user interface, text, application, email&#10;&#10;Description automatically generated">
            <a:extLst>
              <a:ext uri="{FF2B5EF4-FFF2-40B4-BE49-F238E27FC236}">
                <a16:creationId xmlns:a16="http://schemas.microsoft.com/office/drawing/2014/main" id="{37E4472E-C596-3728-E9A7-1E31331C3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532" y="1406090"/>
            <a:ext cx="7247467" cy="5020268"/>
          </a:xfrm>
          <a:prstGeom prst="rect">
            <a:avLst/>
          </a:prstGeom>
        </p:spPr>
      </p:pic>
    </p:spTree>
    <p:extLst>
      <p:ext uri="{BB962C8B-B14F-4D97-AF65-F5344CB8AC3E}">
        <p14:creationId xmlns:p14="http://schemas.microsoft.com/office/powerpoint/2010/main" val="1537150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89"/>
            <a:ext cx="4254059"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b="0" i="0">
                <a:solidFill>
                  <a:srgbClr val="333333"/>
                </a:solidFill>
                <a:effectLst/>
                <a:latin typeface="Segoe UI Semibold" panose="020B0702040204020203" pitchFamily="34" charset="0"/>
                <a:cs typeface="Segoe UI Semibold" panose="020B0702040204020203" pitchFamily="34" charset="0"/>
              </a:rPr>
              <a:t>Introducing Closed Captions in PowerPoint Live for Microsoft Teams Meetings</a:t>
            </a:r>
            <a:endParaRPr lang="en-US" sz="2000" b="0">
              <a:solidFill>
                <a:srgbClr val="333333"/>
              </a:solidFill>
              <a:effectLst/>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560067"/>
            <a:ext cx="4247433" cy="289184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b="0" i="0">
                <a:solidFill>
                  <a:srgbClr val="333333"/>
                </a:solidFill>
                <a:effectLst/>
                <a:latin typeface="SegoeUI"/>
              </a:rPr>
              <a:t>Today we are pleased to announce Closed Captions in PowerPoint Live, a new feature in Microsoft Teams meetings that aims to help those who are Deaf or hard of hearing, have difficulty processing auditory information, have a language barrier, or who are simply joining the meeting from a loud environment, to better understand the auditory content being shared. Meeting attendees will now have the option to turn on closed captions for any video that includes a closed captions file.</a:t>
            </a:r>
          </a:p>
          <a:p>
            <a:pPr marL="0" indent="0" algn="l">
              <a:buNone/>
            </a:pPr>
            <a:r>
              <a:rPr lang="en-US">
                <a:solidFill>
                  <a:srgbClr val="333333"/>
                </a:solidFill>
                <a:latin typeface="SegoeUI"/>
              </a:rPr>
              <a:t>Learn more </a:t>
            </a:r>
            <a:r>
              <a:rPr lang="en-US">
                <a:solidFill>
                  <a:srgbClr val="333333"/>
                </a:solidFill>
                <a:latin typeface="SegoeUI"/>
                <a:hlinkClick r:id="rId3"/>
              </a:rPr>
              <a:t>here</a:t>
            </a:r>
            <a:r>
              <a:rPr lang="en-US">
                <a:solidFill>
                  <a:srgbClr val="333333"/>
                </a:solidFill>
                <a:latin typeface="SegoeUI"/>
              </a:rPr>
              <a:t>.</a:t>
            </a:r>
            <a:endParaRPr lang="en-US" b="0" i="1">
              <a:solidFill>
                <a:srgbClr val="333333"/>
              </a:solidFill>
              <a:effectLst/>
              <a:latin typeface="SegoeUI"/>
            </a:endParaRPr>
          </a:p>
        </p:txBody>
      </p:sp>
      <p:pic>
        <p:nvPicPr>
          <p:cNvPr id="5" name="Picture 4" descr="Graphical user interface, website&#10;&#10;Description automatically generated">
            <a:extLst>
              <a:ext uri="{FF2B5EF4-FFF2-40B4-BE49-F238E27FC236}">
                <a16:creationId xmlns:a16="http://schemas.microsoft.com/office/drawing/2014/main" id="{6BA1482D-2232-EB0F-9607-2041E77F3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755" y="1274436"/>
            <a:ext cx="7323245" cy="4123911"/>
          </a:xfrm>
          <a:prstGeom prst="rect">
            <a:avLst/>
          </a:prstGeom>
        </p:spPr>
      </p:pic>
    </p:spTree>
    <p:extLst>
      <p:ext uri="{BB962C8B-B14F-4D97-AF65-F5344CB8AC3E}">
        <p14:creationId xmlns:p14="http://schemas.microsoft.com/office/powerpoint/2010/main" val="997854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89"/>
            <a:ext cx="4254059"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n-ea"/>
                <a:cs typeface="Segoe UI Semibold" panose="020B0702040204020203" pitchFamily="34" charset="0"/>
              </a:rPr>
              <a:t>Microsoft Loop is now in Public Preview</a:t>
            </a:r>
            <a:endParaRPr kumimoji="0" lang="en-US" sz="2400" b="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Loop</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2403193"/>
            <a:ext cx="4247433" cy="289848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i="0">
                <a:solidFill>
                  <a:srgbClr val="333333"/>
                </a:solidFill>
                <a:effectLst/>
                <a:latin typeface="SegoeUI"/>
                <a:cs typeface="Segoe UI"/>
              </a:rPr>
              <a:t>Microsoft Loop is the perfect solution for your teams to think, plan, and create together, like never before, even when they’re not in the same place. It’s a transformative co-creation experience that brings together teams, content and tasks across your tools and devices.</a:t>
            </a:r>
            <a:r>
              <a:rPr lang="en-US">
                <a:solidFill>
                  <a:srgbClr val="333333"/>
                </a:solidFill>
                <a:latin typeface="SegoeUI"/>
                <a:cs typeface="Segoe UI"/>
              </a:rPr>
              <a:t> </a:t>
            </a:r>
            <a:endParaRPr lang="en-US" b="0" i="0">
              <a:solidFill>
                <a:srgbClr val="333333"/>
              </a:solidFill>
              <a:effectLst/>
              <a:latin typeface="SegoeUI"/>
            </a:endParaRPr>
          </a:p>
          <a:p>
            <a:pPr marL="0" indent="0">
              <a:buNone/>
            </a:pPr>
            <a:r>
              <a:rPr lang="en-US" b="0" i="0">
                <a:solidFill>
                  <a:srgbClr val="333333"/>
                </a:solidFill>
                <a:effectLst/>
                <a:latin typeface="SegoeUI"/>
                <a:cs typeface="Segoe UI"/>
              </a:rPr>
              <a:t>The Loop app is opt-in during our Public Preview, so as an IT Admin, you need to follow the</a:t>
            </a:r>
            <a:r>
              <a:rPr lang="en-US">
                <a:solidFill>
                  <a:srgbClr val="333333"/>
                </a:solidFill>
                <a:latin typeface="SegoeUI"/>
                <a:cs typeface="Segoe UI"/>
              </a:rPr>
              <a:t> steps</a:t>
            </a:r>
            <a:r>
              <a:rPr lang="en-US" b="0" i="0">
                <a:solidFill>
                  <a:srgbClr val="333333"/>
                </a:solidFill>
                <a:effectLst/>
                <a:latin typeface="SegoeUI"/>
                <a:cs typeface="Segoe UI"/>
              </a:rPr>
              <a:t> here in the </a:t>
            </a:r>
            <a:r>
              <a:rPr lang="en-US" b="0" i="0" u="sng">
                <a:solidFill>
                  <a:srgbClr val="146CAC"/>
                </a:solidFill>
                <a:effectLst/>
                <a:latin typeface="SegoeUI"/>
                <a:cs typeface="Segoe UI"/>
                <a:hlinkClick r:id="rId3"/>
              </a:rPr>
              <a:t>Loop admin settings documentation</a:t>
            </a:r>
            <a:r>
              <a:rPr lang="en-US" b="0" i="0">
                <a:solidFill>
                  <a:srgbClr val="333333"/>
                </a:solidFill>
                <a:effectLst/>
                <a:latin typeface="SegoeUI"/>
                <a:cs typeface="Segoe UI"/>
              </a:rPr>
              <a:t> for your users to experience it, otherwise it is disabled. Once enabled, you and the people in your organization can try it today at </a:t>
            </a:r>
            <a:r>
              <a:rPr lang="en-US" u="sng">
                <a:solidFill>
                  <a:srgbClr val="146CAC"/>
                </a:solidFill>
                <a:latin typeface="SegoeUI"/>
                <a:cs typeface="Segoe UI"/>
                <a:hlinkClick r:id="rId4"/>
              </a:rPr>
              <a:t>https://loop.microsoft.com</a:t>
            </a:r>
            <a:r>
              <a:rPr lang="en-US">
                <a:solidFill>
                  <a:srgbClr val="333333"/>
                </a:solidFill>
                <a:latin typeface="SegoeUI"/>
                <a:cs typeface="Segoe UI"/>
              </a:rPr>
              <a:t>.</a:t>
            </a:r>
          </a:p>
        </p:txBody>
      </p:sp>
      <p:pic>
        <p:nvPicPr>
          <p:cNvPr id="5" name="Picture 4" descr="Graphical user interface, website&#10;&#10;Description automatically generated">
            <a:extLst>
              <a:ext uri="{FF2B5EF4-FFF2-40B4-BE49-F238E27FC236}">
                <a16:creationId xmlns:a16="http://schemas.microsoft.com/office/drawing/2014/main" id="{C074B83A-CB43-C105-4FB5-A2D8D8BCD2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991" y="1406089"/>
            <a:ext cx="7468009" cy="4193746"/>
          </a:xfrm>
          <a:prstGeom prst="rect">
            <a:avLst/>
          </a:prstGeom>
        </p:spPr>
      </p:pic>
    </p:spTree>
    <p:extLst>
      <p:ext uri="{BB962C8B-B14F-4D97-AF65-F5344CB8AC3E}">
        <p14:creationId xmlns:p14="http://schemas.microsoft.com/office/powerpoint/2010/main" val="2119092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square&#10;&#10;Description automatically generated">
            <a:extLst>
              <a:ext uri="{FF2B5EF4-FFF2-40B4-BE49-F238E27FC236}">
                <a16:creationId xmlns:a16="http://schemas.microsoft.com/office/drawing/2014/main" id="{440D54D4-065D-62D2-A053-553DFDF8C238}"/>
              </a:ext>
            </a:extLst>
          </p:cNvPr>
          <p:cNvPicPr>
            <a:picLocks noChangeAspect="1"/>
          </p:cNvPicPr>
          <p:nvPr/>
        </p:nvPicPr>
        <p:blipFill rotWithShape="1">
          <a:blip r:embed="rId2"/>
          <a:srcRect l="5500" t="3366" r="5322" b="4554"/>
          <a:stretch/>
        </p:blipFill>
        <p:spPr>
          <a:xfrm rot="10800000">
            <a:off x="0" y="1599095"/>
            <a:ext cx="12192000" cy="5258904"/>
          </a:xfrm>
          <a:prstGeom prst="rect">
            <a:avLst/>
          </a:prstGeom>
          <a:solidFill>
            <a:srgbClr val="F2F2F2"/>
          </a:solidFill>
        </p:spPr>
      </p:pic>
      <p:pic>
        <p:nvPicPr>
          <p:cNvPr id="5" name="Picture 4" descr="A picture containing icon&#10;&#10;Description automatically generated">
            <a:extLst>
              <a:ext uri="{FF2B5EF4-FFF2-40B4-BE49-F238E27FC236}">
                <a16:creationId xmlns:a16="http://schemas.microsoft.com/office/drawing/2014/main" id="{FF3125ED-69ED-C5AC-0574-DD49C58AA163}"/>
              </a:ext>
            </a:extLst>
          </p:cNvPr>
          <p:cNvPicPr>
            <a:picLocks noChangeAspect="1"/>
          </p:cNvPicPr>
          <p:nvPr/>
        </p:nvPicPr>
        <p:blipFill>
          <a:blip r:embed="rId3"/>
          <a:stretch>
            <a:fillRect/>
          </a:stretch>
        </p:blipFill>
        <p:spPr>
          <a:xfrm rot="5122503">
            <a:off x="436054" y="1015669"/>
            <a:ext cx="1666021" cy="166602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5C43AC94-63B4-8547-E7E3-01936CE3B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7495" y="1179444"/>
            <a:ext cx="8962888" cy="5362713"/>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1962890E-5C7C-7116-918B-7A9AAA9E32AD}"/>
              </a:ext>
            </a:extLst>
          </p:cNvPr>
          <p:cNvPicPr>
            <a:picLocks noChangeAspect="1"/>
          </p:cNvPicPr>
          <p:nvPr/>
        </p:nvPicPr>
        <p:blipFill>
          <a:blip r:embed="rId3"/>
          <a:stretch>
            <a:fillRect/>
          </a:stretch>
        </p:blipFill>
        <p:spPr>
          <a:xfrm rot="16454187" flipH="1">
            <a:off x="9687113" y="1063553"/>
            <a:ext cx="1943571" cy="1943571"/>
          </a:xfrm>
          <a:prstGeom prst="rect">
            <a:avLst/>
          </a:prstGeom>
        </p:spPr>
      </p:pic>
      <p:pic>
        <p:nvPicPr>
          <p:cNvPr id="17" name="Picture 16" descr="Icon&#10;&#10;Description automatically generated">
            <a:extLst>
              <a:ext uri="{FF2B5EF4-FFF2-40B4-BE49-F238E27FC236}">
                <a16:creationId xmlns:a16="http://schemas.microsoft.com/office/drawing/2014/main" id="{1D361FC1-145C-EEB5-C4E8-48AEB0DD09F2}"/>
              </a:ext>
            </a:extLst>
          </p:cNvPr>
          <p:cNvPicPr>
            <a:picLocks noChangeAspect="1"/>
          </p:cNvPicPr>
          <p:nvPr/>
        </p:nvPicPr>
        <p:blipFill rotWithShape="1">
          <a:blip r:embed="rId5">
            <a:extLst>
              <a:ext uri="{28A0092B-C50C-407E-A947-70E740481C1C}">
                <a14:useLocalDpi xmlns:a14="http://schemas.microsoft.com/office/drawing/2010/main" val="0"/>
              </a:ext>
            </a:extLst>
          </a:blip>
          <a:srcRect l="16832" t="18425" r="17457" b="19922"/>
          <a:stretch/>
        </p:blipFill>
        <p:spPr>
          <a:xfrm>
            <a:off x="606214" y="5044499"/>
            <a:ext cx="1411924" cy="1268115"/>
          </a:xfrm>
          <a:prstGeom prst="rect">
            <a:avLst/>
          </a:prstGeom>
        </p:spPr>
      </p:pic>
      <p:sp>
        <p:nvSpPr>
          <p:cNvPr id="20" name="TextBox 19">
            <a:extLst>
              <a:ext uri="{FF2B5EF4-FFF2-40B4-BE49-F238E27FC236}">
                <a16:creationId xmlns:a16="http://schemas.microsoft.com/office/drawing/2014/main" id="{A9502E73-6A98-B0F1-867D-5B204FE53FB6}"/>
              </a:ext>
            </a:extLst>
          </p:cNvPr>
          <p:cNvSpPr txBox="1"/>
          <p:nvPr/>
        </p:nvSpPr>
        <p:spPr>
          <a:xfrm>
            <a:off x="8275601" y="522497"/>
            <a:ext cx="3292993" cy="502766"/>
          </a:xfrm>
          <a:prstGeom prst="rect">
            <a:avLst/>
          </a:prstGeom>
          <a:noFill/>
        </p:spPr>
        <p:txBody>
          <a:bodyPr wrap="square" rtlCol="0">
            <a:spAutoFit/>
          </a:bodyPr>
          <a:lstStyle/>
          <a:p>
            <a:pPr marL="0" marR="0" lvl="0" indent="0" algn="r" defTabSz="304815"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#NewTeams</a:t>
            </a:r>
          </a:p>
        </p:txBody>
      </p:sp>
      <p:sp>
        <p:nvSpPr>
          <p:cNvPr id="4" name="Title 45">
            <a:extLst>
              <a:ext uri="{FF2B5EF4-FFF2-40B4-BE49-F238E27FC236}">
                <a16:creationId xmlns:a16="http://schemas.microsoft.com/office/drawing/2014/main" id="{27FECED5-3307-0080-1D15-9932C5EC0AA5}"/>
              </a:ext>
            </a:extLst>
          </p:cNvPr>
          <p:cNvSpPr txBox="1">
            <a:spLocks/>
          </p:cNvSpPr>
          <p:nvPr/>
        </p:nvSpPr>
        <p:spPr>
          <a:xfrm>
            <a:off x="606214" y="3285924"/>
            <a:ext cx="7690385" cy="609398"/>
          </a:xfrm>
          <a:prstGeom prst="rect">
            <a:avLst/>
          </a:prstGeo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50" normalizeH="0" baseline="0" noProof="0">
                <a:ln w="3175">
                  <a:noFill/>
                </a:ln>
                <a:gradFill>
                  <a:gsLst>
                    <a:gs pos="62564">
                      <a:srgbClr val="FFFFFF"/>
                    </a:gs>
                    <a:gs pos="55000">
                      <a:srgbClr val="FFFFFF"/>
                    </a:gs>
                  </a:gsLst>
                  <a:lin ang="5400000" scaled="0"/>
                </a:gradFill>
                <a:effectLst/>
                <a:uLnTx/>
                <a:uFillTx/>
                <a:latin typeface="Segoe UI Semibold"/>
                <a:ea typeface="+mn-ea"/>
                <a:cs typeface="Segoe UI" pitchFamily="34" charset="0"/>
              </a:rPr>
              <a:t>The new Microsoft Teams</a:t>
            </a:r>
          </a:p>
        </p:txBody>
      </p:sp>
    </p:spTree>
    <p:extLst>
      <p:ext uri="{BB962C8B-B14F-4D97-AF65-F5344CB8AC3E}">
        <p14:creationId xmlns:p14="http://schemas.microsoft.com/office/powerpoint/2010/main" val="219544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4258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8F3EA3-A5AD-BA3F-A28C-48BFC8E098E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522" t="12548" r="6011" b="34475"/>
          <a:stretch/>
        </p:blipFill>
        <p:spPr>
          <a:xfrm>
            <a:off x="0" y="0"/>
            <a:ext cx="12192000" cy="6858000"/>
          </a:xfrm>
          <a:prstGeom prst="rect">
            <a:avLst/>
          </a:prstGeom>
          <a:ln>
            <a:noFill/>
          </a:ln>
        </p:spPr>
      </p:pic>
      <p:sp>
        <p:nvSpPr>
          <p:cNvPr id="10" name="Rectangle: Rounded Corners 9">
            <a:extLst>
              <a:ext uri="{FF2B5EF4-FFF2-40B4-BE49-F238E27FC236}">
                <a16:creationId xmlns:a16="http://schemas.microsoft.com/office/drawing/2014/main" id="{CD49B25F-46EF-C791-F5FF-E86D0334894D}"/>
              </a:ext>
              <a:ext uri="{C183D7F6-B498-43B3-948B-1728B52AA6E4}">
                <adec:decorative xmlns:adec="http://schemas.microsoft.com/office/drawing/2017/decorative" val="1"/>
              </a:ext>
            </a:extLst>
          </p:cNvPr>
          <p:cNvSpPr/>
          <p:nvPr/>
        </p:nvSpPr>
        <p:spPr bwMode="auto">
          <a:xfrm>
            <a:off x="586740" y="457200"/>
            <a:ext cx="6109624" cy="5943599"/>
          </a:xfrm>
          <a:prstGeom prst="roundRect">
            <a:avLst>
              <a:gd name="adj" fmla="val 6530"/>
            </a:avLst>
          </a:prstGeom>
          <a:solidFill>
            <a:srgbClr val="FFFFFF"/>
          </a:solidFill>
          <a:effectLst>
            <a:outerShdw blurRad="381000" algn="ctr" rotWithShape="0">
              <a:prstClr val="black">
                <a:alpha val="10000"/>
              </a:prst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79259" tIns="179259" rIns="179259" bIns="179259" numCol="1" spcCol="1270" anchor="t" anchorCtr="0">
            <a:noAutofit/>
          </a:bodyPr>
          <a:lstStyle/>
          <a:p>
            <a:pPr marL="0" marR="0" lvl="0" indent="0" algn="l" defTabSz="12547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243A5E"/>
              </a:solidFill>
              <a:effectLst/>
              <a:uLnTx/>
              <a:uFillTx/>
              <a:latin typeface="Segoe UI Semibold"/>
              <a:ea typeface="+mn-ea"/>
              <a:cs typeface="+mn-cs"/>
            </a:endParaRPr>
          </a:p>
        </p:txBody>
      </p:sp>
      <p:sp>
        <p:nvSpPr>
          <p:cNvPr id="11" name="Title 1">
            <a:extLst>
              <a:ext uri="{FF2B5EF4-FFF2-40B4-BE49-F238E27FC236}">
                <a16:creationId xmlns:a16="http://schemas.microsoft.com/office/drawing/2014/main" id="{D159A4D3-F6A0-FE01-242B-EC7B740410D6}"/>
              </a:ext>
            </a:extLst>
          </p:cNvPr>
          <p:cNvSpPr txBox="1">
            <a:spLocks noGrp="1"/>
          </p:cNvSpPr>
          <p:nvPr>
            <p:ph type="title" idx="4294967295"/>
          </p:nvPr>
        </p:nvSpPr>
        <p:spPr>
          <a:xfrm>
            <a:off x="943863" y="923637"/>
            <a:ext cx="4870428"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5C5AD4"/>
                </a:solidFill>
                <a:effectLst/>
                <a:uLnTx/>
                <a:uFillTx/>
                <a:latin typeface="+mj-lt"/>
                <a:ea typeface="+mn-ea"/>
                <a:cs typeface="Segoe UI" pitchFamily="34" charset="0"/>
              </a:rPr>
              <a:t>Continuously improving Microsoft Teams thanks to customer feedback</a:t>
            </a:r>
          </a:p>
        </p:txBody>
      </p:sp>
      <p:cxnSp>
        <p:nvCxnSpPr>
          <p:cNvPr id="18" name="Straight Connector 17">
            <a:extLst>
              <a:ext uri="{FF2B5EF4-FFF2-40B4-BE49-F238E27FC236}">
                <a16:creationId xmlns:a16="http://schemas.microsoft.com/office/drawing/2014/main" id="{1900F31D-AEAA-A820-F030-58A6C22C30F6}"/>
              </a:ext>
              <a:ext uri="{C183D7F6-B498-43B3-948B-1728B52AA6E4}">
                <adec:decorative xmlns:adec="http://schemas.microsoft.com/office/drawing/2017/decorative" val="1"/>
              </a:ext>
            </a:extLst>
          </p:cNvPr>
          <p:cNvCxnSpPr>
            <a:cxnSpLocks/>
          </p:cNvCxnSpPr>
          <p:nvPr/>
        </p:nvCxnSpPr>
        <p:spPr>
          <a:xfrm flipH="1">
            <a:off x="943863" y="2728024"/>
            <a:ext cx="4846320" cy="0"/>
          </a:xfrm>
          <a:prstGeom prst="line">
            <a:avLst/>
          </a:prstGeom>
          <a:ln w="6350">
            <a:solidFill>
              <a:srgbClr val="727372"/>
            </a:solidFill>
            <a:headEnd type="none" w="lg" len="med"/>
            <a:tailEnd type="none" w="sm" len="sm"/>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7B0363C-E4F2-D349-D2DE-BCCC6D313D5E}"/>
              </a:ext>
            </a:extLst>
          </p:cNvPr>
          <p:cNvSpPr txBox="1"/>
          <p:nvPr/>
        </p:nvSpPr>
        <p:spPr>
          <a:xfrm>
            <a:off x="943864" y="2870418"/>
            <a:ext cx="4657992" cy="1231106"/>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Over the past several years, we’ve collected feedback from customers regarding Microsoft Teams performance. That feedback has been loud and clear: customers want continued innovation around performance in Teams. </a:t>
            </a:r>
          </a:p>
        </p:txBody>
      </p:sp>
      <p:sp>
        <p:nvSpPr>
          <p:cNvPr id="25" name="TextBox 24">
            <a:extLst>
              <a:ext uri="{FF2B5EF4-FFF2-40B4-BE49-F238E27FC236}">
                <a16:creationId xmlns:a16="http://schemas.microsoft.com/office/drawing/2014/main" id="{433D06C5-F0C9-3C4E-ADA4-8903BF8FFCCB}"/>
              </a:ext>
            </a:extLst>
          </p:cNvPr>
          <p:cNvSpPr txBox="1"/>
          <p:nvPr/>
        </p:nvSpPr>
        <p:spPr>
          <a:xfrm>
            <a:off x="943864" y="4243917"/>
            <a:ext cx="4657992" cy="246221"/>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Top customer feedback</a:t>
            </a:r>
          </a:p>
        </p:txBody>
      </p:sp>
      <p:grpSp>
        <p:nvGrpSpPr>
          <p:cNvPr id="21" name="Group 20" descr="Apps icon">
            <a:extLst>
              <a:ext uri="{FF2B5EF4-FFF2-40B4-BE49-F238E27FC236}">
                <a16:creationId xmlns:a16="http://schemas.microsoft.com/office/drawing/2014/main" id="{5CFCEBB3-66BE-30F5-F355-46A8182E5AB0}"/>
              </a:ext>
            </a:extLst>
          </p:cNvPr>
          <p:cNvGrpSpPr/>
          <p:nvPr/>
        </p:nvGrpSpPr>
        <p:grpSpPr>
          <a:xfrm>
            <a:off x="943864" y="4640900"/>
            <a:ext cx="380478" cy="380478"/>
            <a:chOff x="943864" y="4842686"/>
            <a:chExt cx="380478" cy="380478"/>
          </a:xfrm>
        </p:grpSpPr>
        <p:sp>
          <p:nvSpPr>
            <p:cNvPr id="27" name="Oval 26">
              <a:extLst>
                <a:ext uri="{FF2B5EF4-FFF2-40B4-BE49-F238E27FC236}">
                  <a16:creationId xmlns:a16="http://schemas.microsoft.com/office/drawing/2014/main" id="{8ABE8298-39B7-5C65-E0EE-DFB6BD184E08}"/>
                </a:ext>
              </a:extLst>
            </p:cNvPr>
            <p:cNvSpPr/>
            <p:nvPr/>
          </p:nvSpPr>
          <p:spPr bwMode="auto">
            <a:xfrm>
              <a:off x="943864" y="4842686"/>
              <a:ext cx="380478" cy="380478"/>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9" name="Graphic 8">
              <a:extLst>
                <a:ext uri="{FF2B5EF4-FFF2-40B4-BE49-F238E27FC236}">
                  <a16:creationId xmlns:a16="http://schemas.microsoft.com/office/drawing/2014/main" id="{2F46A657-FD56-C89A-2FD8-6ADB5992A6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9803" y="4918625"/>
              <a:ext cx="228600" cy="228600"/>
            </a:xfrm>
            <a:prstGeom prst="rect">
              <a:avLst/>
            </a:prstGeom>
          </p:spPr>
        </p:pic>
      </p:grpSp>
      <p:grpSp>
        <p:nvGrpSpPr>
          <p:cNvPr id="22" name="Group 21" descr="CPU icon">
            <a:extLst>
              <a:ext uri="{FF2B5EF4-FFF2-40B4-BE49-F238E27FC236}">
                <a16:creationId xmlns:a16="http://schemas.microsoft.com/office/drawing/2014/main" id="{0AE10DFC-100D-D8D6-2E63-8AB38A5010AE}"/>
              </a:ext>
            </a:extLst>
          </p:cNvPr>
          <p:cNvGrpSpPr/>
          <p:nvPr/>
        </p:nvGrpSpPr>
        <p:grpSpPr>
          <a:xfrm>
            <a:off x="943864" y="5111955"/>
            <a:ext cx="380478" cy="380478"/>
            <a:chOff x="943864" y="5313741"/>
            <a:chExt cx="380478" cy="380478"/>
          </a:xfrm>
        </p:grpSpPr>
        <p:sp>
          <p:nvSpPr>
            <p:cNvPr id="37" name="Oval 36">
              <a:extLst>
                <a:ext uri="{FF2B5EF4-FFF2-40B4-BE49-F238E27FC236}">
                  <a16:creationId xmlns:a16="http://schemas.microsoft.com/office/drawing/2014/main" id="{DCEA718F-927F-77C0-3384-327651AFB9FC}"/>
                </a:ext>
              </a:extLst>
            </p:cNvPr>
            <p:cNvSpPr/>
            <p:nvPr/>
          </p:nvSpPr>
          <p:spPr bwMode="auto">
            <a:xfrm>
              <a:off x="943864" y="5313741"/>
              <a:ext cx="380478" cy="380478"/>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5904D016-8A35-8E8F-25C1-E69629DA4C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1823" y="5391700"/>
              <a:ext cx="224561" cy="224561"/>
            </a:xfrm>
            <a:prstGeom prst="rect">
              <a:avLst/>
            </a:prstGeom>
          </p:spPr>
        </p:pic>
      </p:grpSp>
      <p:grpSp>
        <p:nvGrpSpPr>
          <p:cNvPr id="23" name="Group 22" descr="Icon of a person in a virtual meeting with a phone receiver in the lower right corner">
            <a:extLst>
              <a:ext uri="{FF2B5EF4-FFF2-40B4-BE49-F238E27FC236}">
                <a16:creationId xmlns:a16="http://schemas.microsoft.com/office/drawing/2014/main" id="{0A564A5F-A762-EB02-381C-2BCFA30386FC}"/>
              </a:ext>
            </a:extLst>
          </p:cNvPr>
          <p:cNvGrpSpPr/>
          <p:nvPr/>
        </p:nvGrpSpPr>
        <p:grpSpPr>
          <a:xfrm>
            <a:off x="943864" y="5583010"/>
            <a:ext cx="380478" cy="380478"/>
            <a:chOff x="943864" y="5784796"/>
            <a:chExt cx="380478" cy="380478"/>
          </a:xfrm>
        </p:grpSpPr>
        <p:sp>
          <p:nvSpPr>
            <p:cNvPr id="43" name="Oval 42">
              <a:extLst>
                <a:ext uri="{FF2B5EF4-FFF2-40B4-BE49-F238E27FC236}">
                  <a16:creationId xmlns:a16="http://schemas.microsoft.com/office/drawing/2014/main" id="{33AC045C-6EC4-BF94-5B0F-9D403BF6C886}"/>
                </a:ext>
              </a:extLst>
            </p:cNvPr>
            <p:cNvSpPr/>
            <p:nvPr/>
          </p:nvSpPr>
          <p:spPr bwMode="auto">
            <a:xfrm>
              <a:off x="943864" y="5784796"/>
              <a:ext cx="380478" cy="380478"/>
            </a:xfrm>
            <a:prstGeom prst="ellipse">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9" name="Graphic 18">
              <a:extLst>
                <a:ext uri="{FF2B5EF4-FFF2-40B4-BE49-F238E27FC236}">
                  <a16:creationId xmlns:a16="http://schemas.microsoft.com/office/drawing/2014/main" id="{339878DB-39D9-C8DF-97A7-7D059B3977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9803" y="5860735"/>
              <a:ext cx="228600" cy="228600"/>
            </a:xfrm>
            <a:prstGeom prst="rect">
              <a:avLst/>
            </a:prstGeom>
          </p:spPr>
        </p:pic>
      </p:grpSp>
      <p:sp>
        <p:nvSpPr>
          <p:cNvPr id="29" name="TextBox 28">
            <a:extLst>
              <a:ext uri="{FF2B5EF4-FFF2-40B4-BE49-F238E27FC236}">
                <a16:creationId xmlns:a16="http://schemas.microsoft.com/office/drawing/2014/main" id="{E9FC926F-94D9-C4FC-F549-AB00DB8C56BE}"/>
              </a:ext>
            </a:extLst>
          </p:cNvPr>
          <p:cNvSpPr txBox="1"/>
          <p:nvPr/>
        </p:nvSpPr>
        <p:spPr>
          <a:xfrm>
            <a:off x="1433390" y="4714329"/>
            <a:ext cx="2602899" cy="1200329"/>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5C5AD4"/>
                </a:solidFill>
                <a:effectLst/>
                <a:uLnTx/>
                <a:uFillTx/>
                <a:latin typeface="Segoe UI Semibold"/>
                <a:ea typeface="+mn-ea"/>
                <a:cs typeface="Segoe UI" panose="020B0502040204020203" pitchFamily="34" charset="0"/>
              </a:rPr>
              <a:t>App responsiveness</a:t>
            </a:r>
          </a:p>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5C5AD4"/>
                </a:solidFill>
                <a:effectLst/>
                <a:uLnTx/>
                <a:uFillTx/>
                <a:latin typeface="Segoe UI Semibold"/>
                <a:ea typeface="+mn-ea"/>
                <a:cs typeface="Segoe UI" panose="020B0502040204020203" pitchFamily="34" charset="0"/>
              </a:rPr>
              <a:t>Memory consumption</a:t>
            </a:r>
          </a:p>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5C5AD4"/>
                </a:solidFill>
                <a:effectLst/>
                <a:uLnTx/>
                <a:uFillTx/>
                <a:latin typeface="Segoe UI Semibold"/>
                <a:ea typeface="+mn-ea"/>
                <a:cs typeface="Segoe UI" panose="020B0502040204020203" pitchFamily="34" charset="0"/>
              </a:rPr>
              <a:t>Meeting experience</a:t>
            </a:r>
          </a:p>
        </p:txBody>
      </p:sp>
      <p:sp>
        <p:nvSpPr>
          <p:cNvPr id="6" name="Rectangle: Rounded Corners 5">
            <a:extLst>
              <a:ext uri="{FF2B5EF4-FFF2-40B4-BE49-F238E27FC236}">
                <a16:creationId xmlns:a16="http://schemas.microsoft.com/office/drawing/2014/main" id="{148CF372-66C0-C624-5DB2-DD24EE94E1E5}"/>
              </a:ext>
              <a:ext uri="{C183D7F6-B498-43B3-948B-1728B52AA6E4}">
                <adec:decorative xmlns:adec="http://schemas.microsoft.com/office/drawing/2017/decorative" val="1"/>
              </a:ext>
            </a:extLst>
          </p:cNvPr>
          <p:cNvSpPr/>
          <p:nvPr/>
        </p:nvSpPr>
        <p:spPr bwMode="auto">
          <a:xfrm>
            <a:off x="6157332" y="894511"/>
            <a:ext cx="5447924" cy="5068977"/>
          </a:xfrm>
          <a:prstGeom prst="roundRect">
            <a:avLst>
              <a:gd name="adj" fmla="val 6530"/>
            </a:avLst>
          </a:prstGeom>
          <a:solidFill>
            <a:srgbClr val="FFFFFF"/>
          </a:solidFill>
          <a:effectLst>
            <a:outerShdw blurRad="381000" algn="ctr" rotWithShape="0">
              <a:prstClr val="black">
                <a:alpha val="10000"/>
              </a:prst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79259" tIns="179259" rIns="179259" bIns="179259" numCol="1" spcCol="1270" anchor="t" anchorCtr="0">
            <a:noAutofit/>
          </a:bodyPr>
          <a:lstStyle/>
          <a:p>
            <a:pPr marL="0" marR="0" lvl="0" indent="0" algn="l" defTabSz="12547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243A5E"/>
              </a:solidFill>
              <a:effectLst/>
              <a:uLnTx/>
              <a:uFillTx/>
              <a:latin typeface="Segoe UI Semibold"/>
              <a:ea typeface="+mn-ea"/>
              <a:cs typeface="+mn-cs"/>
            </a:endParaRPr>
          </a:p>
        </p:txBody>
      </p:sp>
      <p:sp>
        <p:nvSpPr>
          <p:cNvPr id="48" name="Rectangle: Rounded Corners 47">
            <a:extLst>
              <a:ext uri="{FF2B5EF4-FFF2-40B4-BE49-F238E27FC236}">
                <a16:creationId xmlns:a16="http://schemas.microsoft.com/office/drawing/2014/main" id="{5618D662-1D4C-690B-F444-F11E9AC235FC}"/>
              </a:ext>
              <a:ext uri="{C183D7F6-B498-43B3-948B-1728B52AA6E4}">
                <adec:decorative xmlns:adec="http://schemas.microsoft.com/office/drawing/2017/decorative" val="1"/>
              </a:ext>
            </a:extLst>
          </p:cNvPr>
          <p:cNvSpPr/>
          <p:nvPr/>
        </p:nvSpPr>
        <p:spPr bwMode="auto">
          <a:xfrm flipH="1">
            <a:off x="6415851" y="1380743"/>
            <a:ext cx="45719" cy="4096512"/>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TextBox 46">
            <a:extLst>
              <a:ext uri="{FF2B5EF4-FFF2-40B4-BE49-F238E27FC236}">
                <a16:creationId xmlns:a16="http://schemas.microsoft.com/office/drawing/2014/main" id="{B20AAEC7-2926-24AB-D48A-D75F1A9E6D02}"/>
              </a:ext>
            </a:extLst>
          </p:cNvPr>
          <p:cNvSpPr txBox="1"/>
          <p:nvPr/>
        </p:nvSpPr>
        <p:spPr>
          <a:xfrm>
            <a:off x="6688141" y="1382285"/>
            <a:ext cx="4692071" cy="40934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During the past year, we’ve </a:t>
            </a:r>
            <a:br>
              <a:rPr kumimoji="0" lang="en-US" sz="2000" b="0" i="0" u="none" strike="noStrike" kern="1200" cap="none" spc="0" normalizeH="0" baseline="0" noProof="0">
                <a:ln>
                  <a:noFill/>
                </a:ln>
                <a:solidFill>
                  <a:srgbClr val="000000"/>
                </a:solidFill>
                <a:effectLst/>
                <a:uLnTx/>
                <a:uFillTx/>
                <a:latin typeface="Segoe UI"/>
                <a:ea typeface="+mn-ea"/>
                <a:cs typeface="+mn-cs"/>
              </a:rPr>
            </a:br>
            <a:r>
              <a:rPr kumimoji="0" lang="en-US" sz="2000" b="0" i="0" u="none" strike="noStrike" kern="1200" cap="none" spc="0" normalizeH="0" baseline="0" noProof="0">
                <a:ln>
                  <a:noFill/>
                </a:ln>
                <a:solidFill>
                  <a:srgbClr val="000000"/>
                </a:solidFill>
                <a:effectLst/>
                <a:uLnTx/>
                <a:uFillTx/>
                <a:latin typeface="Segoe UI"/>
                <a:ea typeface="+mn-ea"/>
                <a:cs typeface="+mn-cs"/>
              </a:rPr>
              <a:t>delivered incremental performance improvements to classic Teams.</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But we aren’t stopping there: we’ve been researching modern technologies and building prototypes to </a:t>
            </a:r>
            <a:r>
              <a:rPr kumimoji="0" lang="en-US" sz="2000" b="0" i="0" u="none" strike="noStrike" kern="1200" cap="none" spc="0" normalizeH="0" baseline="0" noProof="0">
                <a:ln>
                  <a:noFill/>
                </a:ln>
                <a:solidFill>
                  <a:srgbClr val="5C5AD4"/>
                </a:solidFill>
                <a:effectLst/>
                <a:uLnTx/>
                <a:uFillTx/>
                <a:latin typeface="Segoe UI Semibold"/>
                <a:ea typeface="+mn-ea"/>
                <a:cs typeface="+mn-cs"/>
              </a:rPr>
              <a:t>reimagine Teams from the ground up for a faster, simpler, and more flexible experience</a:t>
            </a:r>
            <a:r>
              <a:rPr kumimoji="0" lang="en-US" sz="2000" b="0" i="0" u="none" strike="noStrike" kern="1200" cap="none" spc="0" normalizeH="0" baseline="0" noProof="0">
                <a:ln>
                  <a:noFill/>
                </a:ln>
                <a:solidFill>
                  <a:srgbClr val="000000"/>
                </a:solidFill>
                <a:effectLst/>
                <a:uLnTx/>
                <a:uFillTx/>
                <a:latin typeface="Segoe UI"/>
                <a:ea typeface="+mn-ea"/>
                <a:cs typeface="+mn-cs"/>
              </a:rPr>
              <a:t> that addresses our customer’s most-pressing performance feedback. </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The result: </a:t>
            </a:r>
            <a:r>
              <a:rPr kumimoji="0" lang="en-US" sz="2000" b="0" i="0" u="none" strike="noStrike" kern="1200" cap="none" spc="0" normalizeH="0" baseline="0" noProof="0">
                <a:ln>
                  <a:noFill/>
                </a:ln>
                <a:solidFill>
                  <a:srgbClr val="5C5AD4"/>
                </a:solidFill>
                <a:effectLst/>
                <a:uLnTx/>
                <a:uFillTx/>
                <a:latin typeface="Segoe UI Semibold"/>
                <a:ea typeface="+mn-ea"/>
                <a:cs typeface="+mn-cs"/>
              </a:rPr>
              <a:t>the new Microsoft Teams</a:t>
            </a:r>
            <a:r>
              <a:rPr kumimoji="0" lang="en-US" sz="2000" b="0" i="0" u="none" strike="noStrike" kern="1200" cap="none" spc="0" normalizeH="0" baseline="0" noProof="0">
                <a:ln>
                  <a:noFill/>
                </a:ln>
                <a:solidFill>
                  <a:srgbClr val="000000"/>
                </a:solidFill>
                <a:effectLst/>
                <a:uLnTx/>
                <a:uFillTx/>
                <a:latin typeface="Segoe UI"/>
                <a:ea typeface="+mn-ea"/>
                <a:cs typeface="+mn-cs"/>
              </a:rPr>
              <a:t>.</a:t>
            </a:r>
          </a:p>
        </p:txBody>
      </p:sp>
    </p:spTree>
    <p:extLst>
      <p:ext uri="{BB962C8B-B14F-4D97-AF65-F5344CB8AC3E}">
        <p14:creationId xmlns:p14="http://schemas.microsoft.com/office/powerpoint/2010/main" val="198743879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8F3EA3-A5AD-BA3F-A28C-48BFC8E098E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522" t="12548" r="6011" b="34475"/>
          <a:stretch/>
        </p:blipFill>
        <p:spPr>
          <a:xfrm>
            <a:off x="0" y="0"/>
            <a:ext cx="12192000" cy="6858000"/>
          </a:xfrm>
          <a:prstGeom prst="rect">
            <a:avLst/>
          </a:prstGeom>
          <a:ln>
            <a:noFill/>
          </a:ln>
        </p:spPr>
      </p:pic>
      <p:sp>
        <p:nvSpPr>
          <p:cNvPr id="10" name="Rectangle: Rounded Corners 9">
            <a:extLst>
              <a:ext uri="{FF2B5EF4-FFF2-40B4-BE49-F238E27FC236}">
                <a16:creationId xmlns:a16="http://schemas.microsoft.com/office/drawing/2014/main" id="{CD49B25F-46EF-C791-F5FF-E86D0334894D}"/>
              </a:ext>
              <a:ext uri="{C183D7F6-B498-43B3-948B-1728B52AA6E4}">
                <adec:decorative xmlns:adec="http://schemas.microsoft.com/office/drawing/2017/decorative" val="1"/>
              </a:ext>
            </a:extLst>
          </p:cNvPr>
          <p:cNvSpPr/>
          <p:nvPr/>
        </p:nvSpPr>
        <p:spPr bwMode="auto">
          <a:xfrm>
            <a:off x="586740" y="457201"/>
            <a:ext cx="11018521" cy="5943599"/>
          </a:xfrm>
          <a:prstGeom prst="roundRect">
            <a:avLst>
              <a:gd name="adj" fmla="val 6530"/>
            </a:avLst>
          </a:prstGeom>
          <a:solidFill>
            <a:srgbClr val="FFFFFF"/>
          </a:solidFill>
          <a:effectLst>
            <a:outerShdw blurRad="381000" algn="ctr" rotWithShape="0">
              <a:prstClr val="black">
                <a:alpha val="10000"/>
              </a:prst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79259" tIns="179259" rIns="179259" bIns="179259" numCol="1" spcCol="1270" anchor="t" anchorCtr="0">
            <a:noAutofit/>
          </a:bodyPr>
          <a:lstStyle/>
          <a:p>
            <a:pPr marL="0" marR="0" lvl="0" indent="0" algn="l" defTabSz="12547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err="1">
              <a:ln>
                <a:noFill/>
              </a:ln>
              <a:solidFill>
                <a:srgbClr val="243A5E"/>
              </a:solidFill>
              <a:effectLst/>
              <a:uLnTx/>
              <a:uFillTx/>
              <a:latin typeface="Segoe UI Semibold"/>
              <a:ea typeface="+mn-ea"/>
              <a:cs typeface="+mn-cs"/>
            </a:endParaRPr>
          </a:p>
        </p:txBody>
      </p:sp>
      <p:sp>
        <p:nvSpPr>
          <p:cNvPr id="2" name="Title 1">
            <a:extLst>
              <a:ext uri="{FF2B5EF4-FFF2-40B4-BE49-F238E27FC236}">
                <a16:creationId xmlns:a16="http://schemas.microsoft.com/office/drawing/2014/main" id="{62AD2754-09A9-BEFA-40B9-A58FF5203BDF}"/>
              </a:ext>
            </a:extLst>
          </p:cNvPr>
          <p:cNvSpPr>
            <a:spLocks noGrp="1"/>
          </p:cNvSpPr>
          <p:nvPr>
            <p:ph type="title"/>
          </p:nvPr>
        </p:nvSpPr>
        <p:spPr>
          <a:xfrm>
            <a:off x="1046776" y="921488"/>
            <a:ext cx="4439621" cy="2409890"/>
          </a:xfrm>
        </p:spPr>
        <p:txBody>
          <a:bodyPr wrap="square" anchor="ctr">
            <a:spAutoFit/>
          </a:bodyPr>
          <a:lstStyle/>
          <a:p>
            <a:pPr>
              <a:lnSpc>
                <a:spcPct val="90000"/>
              </a:lnSpc>
            </a:pPr>
            <a:r>
              <a:rPr lang="en-US" sz="5800">
                <a:solidFill>
                  <a:srgbClr val="5C5AD4"/>
                </a:solidFill>
              </a:rPr>
              <a:t>The new era </a:t>
            </a:r>
            <a:br>
              <a:rPr lang="en-US" sz="5800">
                <a:solidFill>
                  <a:srgbClr val="5C5AD4"/>
                </a:solidFill>
              </a:rPr>
            </a:br>
            <a:r>
              <a:rPr lang="en-US" sz="5800">
                <a:solidFill>
                  <a:srgbClr val="5C5AD4"/>
                </a:solidFill>
              </a:rPr>
              <a:t>of Microsoft Teams is here</a:t>
            </a:r>
          </a:p>
        </p:txBody>
      </p:sp>
      <p:grpSp>
        <p:nvGrpSpPr>
          <p:cNvPr id="5" name="Group 4">
            <a:extLst>
              <a:ext uri="{FF2B5EF4-FFF2-40B4-BE49-F238E27FC236}">
                <a16:creationId xmlns:a16="http://schemas.microsoft.com/office/drawing/2014/main" id="{086794A5-8023-D174-D368-50568A20DFDD}"/>
              </a:ext>
              <a:ext uri="{C183D7F6-B498-43B3-948B-1728B52AA6E4}">
                <adec:decorative xmlns:adec="http://schemas.microsoft.com/office/drawing/2017/decorative" val="1"/>
              </a:ext>
            </a:extLst>
          </p:cNvPr>
          <p:cNvGrpSpPr/>
          <p:nvPr/>
        </p:nvGrpSpPr>
        <p:grpSpPr>
          <a:xfrm>
            <a:off x="1046774" y="1046331"/>
            <a:ext cx="4833549" cy="2719473"/>
            <a:chOff x="1046774" y="1046331"/>
            <a:chExt cx="4833549" cy="2719473"/>
          </a:xfrm>
        </p:grpSpPr>
        <p:cxnSp>
          <p:nvCxnSpPr>
            <p:cNvPr id="15" name="Straight Connector 14">
              <a:extLst>
                <a:ext uri="{FF2B5EF4-FFF2-40B4-BE49-F238E27FC236}">
                  <a16:creationId xmlns:a16="http://schemas.microsoft.com/office/drawing/2014/main" id="{4F57BF06-AAF7-54E7-AE43-0BB36A9C75F4}"/>
                </a:ext>
                <a:ext uri="{C183D7F6-B498-43B3-948B-1728B52AA6E4}">
                  <adec:decorative xmlns:adec="http://schemas.microsoft.com/office/drawing/2017/decorative" val="1"/>
                </a:ext>
              </a:extLst>
            </p:cNvPr>
            <p:cNvCxnSpPr>
              <a:cxnSpLocks/>
            </p:cNvCxnSpPr>
            <p:nvPr/>
          </p:nvCxnSpPr>
          <p:spPr>
            <a:xfrm>
              <a:off x="5880323" y="1046331"/>
              <a:ext cx="0" cy="2570326"/>
            </a:xfrm>
            <a:prstGeom prst="line">
              <a:avLst/>
            </a:prstGeom>
            <a:ln w="6350">
              <a:solidFill>
                <a:srgbClr val="727372"/>
              </a:solidFill>
              <a:headEnd type="oval" w="sm" len="sm"/>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900F31D-AEAA-A820-F030-58A6C22C30F6}"/>
                </a:ext>
                <a:ext uri="{C183D7F6-B498-43B3-948B-1728B52AA6E4}">
                  <adec:decorative xmlns:adec="http://schemas.microsoft.com/office/drawing/2017/decorative" val="1"/>
                </a:ext>
              </a:extLst>
            </p:cNvPr>
            <p:cNvCxnSpPr>
              <a:cxnSpLocks/>
            </p:cNvCxnSpPr>
            <p:nvPr/>
          </p:nvCxnSpPr>
          <p:spPr>
            <a:xfrm flipH="1">
              <a:off x="1046774" y="3738538"/>
              <a:ext cx="4718456" cy="0"/>
            </a:xfrm>
            <a:prstGeom prst="line">
              <a:avLst/>
            </a:prstGeom>
            <a:ln w="6350">
              <a:solidFill>
                <a:srgbClr val="727372"/>
              </a:solidFill>
              <a:headEnd type="none" w="lg" len="med"/>
              <a:tailEnd type="none" w="sm" len="sm"/>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91968A59-A5E4-144A-A896-CF3681F14721}"/>
                </a:ext>
                <a:ext uri="{C183D7F6-B498-43B3-948B-1728B52AA6E4}">
                  <adec:decorative xmlns:adec="http://schemas.microsoft.com/office/drawing/2017/decorative" val="1"/>
                </a:ext>
              </a:extLst>
            </p:cNvPr>
            <p:cNvSpPr/>
            <p:nvPr/>
          </p:nvSpPr>
          <p:spPr>
            <a:xfrm rot="10800000" flipH="1">
              <a:off x="5607367" y="3464217"/>
              <a:ext cx="272956" cy="274320"/>
            </a:xfrm>
            <a:prstGeom prst="arc">
              <a:avLst/>
            </a:prstGeom>
            <a:ln w="6350">
              <a:solidFill>
                <a:srgbClr val="727372"/>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Rectangle: Rounded Corners 35">
              <a:extLst>
                <a:ext uri="{FF2B5EF4-FFF2-40B4-BE49-F238E27FC236}">
                  <a16:creationId xmlns:a16="http://schemas.microsoft.com/office/drawing/2014/main" id="{23C714DD-30E3-98EE-64F8-ECA46E912AF1}"/>
                </a:ext>
                <a:ext uri="{C183D7F6-B498-43B3-948B-1728B52AA6E4}">
                  <adec:decorative xmlns:adec="http://schemas.microsoft.com/office/drawing/2017/decorative" val="1"/>
                </a:ext>
              </a:extLst>
            </p:cNvPr>
            <p:cNvSpPr/>
            <p:nvPr/>
          </p:nvSpPr>
          <p:spPr bwMode="auto">
            <a:xfrm rot="5400000" flipH="1">
              <a:off x="1481115" y="3285745"/>
              <a:ext cx="45719" cy="91440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1" name="Group 10" descr="Why: To address customer challenges around performance, ease-of-use, and reliability">
            <a:extLst>
              <a:ext uri="{FF2B5EF4-FFF2-40B4-BE49-F238E27FC236}">
                <a16:creationId xmlns:a16="http://schemas.microsoft.com/office/drawing/2014/main" id="{6F268DDE-E18B-0CCE-458C-0AFD9AE626AF}"/>
              </a:ext>
            </a:extLst>
          </p:cNvPr>
          <p:cNvGrpSpPr/>
          <p:nvPr/>
        </p:nvGrpSpPr>
        <p:grpSpPr>
          <a:xfrm>
            <a:off x="1046776" y="3997097"/>
            <a:ext cx="1405292" cy="989137"/>
            <a:chOff x="1046776" y="3997097"/>
            <a:chExt cx="1405292" cy="989137"/>
          </a:xfrm>
        </p:grpSpPr>
        <p:sp>
          <p:nvSpPr>
            <p:cNvPr id="14" name="TextBox 13">
              <a:extLst>
                <a:ext uri="{FF2B5EF4-FFF2-40B4-BE49-F238E27FC236}">
                  <a16:creationId xmlns:a16="http://schemas.microsoft.com/office/drawing/2014/main" id="{0437DA06-0730-46CB-6FBE-BE72CBF4E80E}"/>
                </a:ext>
              </a:extLst>
            </p:cNvPr>
            <p:cNvSpPr txBox="1"/>
            <p:nvPr/>
          </p:nvSpPr>
          <p:spPr>
            <a:xfrm>
              <a:off x="1046776" y="3997097"/>
              <a:ext cx="1405291" cy="246221"/>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C5AD4"/>
                  </a:solidFill>
                  <a:effectLst/>
                  <a:uLnTx/>
                  <a:uFillTx/>
                  <a:latin typeface="Segoe UI Semibold" panose="020B0702040204020203" pitchFamily="34" charset="0"/>
                  <a:ea typeface="+mn-ea"/>
                  <a:cs typeface="Segoe UI Semibold" panose="020B0702040204020203" pitchFamily="34" charset="0"/>
                </a:rPr>
                <a:t>Why</a:t>
              </a:r>
            </a:p>
          </p:txBody>
        </p:sp>
        <p:sp>
          <p:nvSpPr>
            <p:cNvPr id="22" name="TextBox 21">
              <a:extLst>
                <a:ext uri="{FF2B5EF4-FFF2-40B4-BE49-F238E27FC236}">
                  <a16:creationId xmlns:a16="http://schemas.microsoft.com/office/drawing/2014/main" id="{F1E3045A-EB95-9B68-33F7-0D8D509FC51C}"/>
                </a:ext>
              </a:extLst>
            </p:cNvPr>
            <p:cNvSpPr txBox="1"/>
            <p:nvPr/>
          </p:nvSpPr>
          <p:spPr>
            <a:xfrm>
              <a:off x="1046777" y="4247570"/>
              <a:ext cx="1405291" cy="738664"/>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To address customer challenges around performance, ease-of-use, and reliability</a:t>
              </a:r>
            </a:p>
          </p:txBody>
        </p:sp>
      </p:grpSp>
      <p:grpSp>
        <p:nvGrpSpPr>
          <p:cNvPr id="24" name="Group 23" descr="When: Launching in Public Preview on March 27, with general availability coming in late June1">
            <a:extLst>
              <a:ext uri="{FF2B5EF4-FFF2-40B4-BE49-F238E27FC236}">
                <a16:creationId xmlns:a16="http://schemas.microsoft.com/office/drawing/2014/main" id="{25EBF947-22BD-7579-2AD6-EF86D83718F7}"/>
              </a:ext>
            </a:extLst>
          </p:cNvPr>
          <p:cNvGrpSpPr/>
          <p:nvPr/>
        </p:nvGrpSpPr>
        <p:grpSpPr>
          <a:xfrm>
            <a:off x="2762655" y="3997097"/>
            <a:ext cx="1330646" cy="1173803"/>
            <a:chOff x="2925619" y="3997097"/>
            <a:chExt cx="1330646" cy="1173803"/>
          </a:xfrm>
        </p:grpSpPr>
        <p:sp>
          <p:nvSpPr>
            <p:cNvPr id="26" name="TextBox 25">
              <a:extLst>
                <a:ext uri="{FF2B5EF4-FFF2-40B4-BE49-F238E27FC236}">
                  <a16:creationId xmlns:a16="http://schemas.microsoft.com/office/drawing/2014/main" id="{8ACDFD8B-58DC-B514-E88A-594CC944435D}"/>
                </a:ext>
              </a:extLst>
            </p:cNvPr>
            <p:cNvSpPr txBox="1"/>
            <p:nvPr/>
          </p:nvSpPr>
          <p:spPr>
            <a:xfrm>
              <a:off x="2925619" y="3997097"/>
              <a:ext cx="1330646" cy="246221"/>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C5AD4"/>
                  </a:solidFill>
                  <a:effectLst/>
                  <a:uLnTx/>
                  <a:uFillTx/>
                  <a:latin typeface="Segoe UI Semibold" panose="020B0702040204020203" pitchFamily="34" charset="0"/>
                  <a:ea typeface="+mn-ea"/>
                  <a:cs typeface="Segoe UI Semibold" panose="020B0702040204020203" pitchFamily="34" charset="0"/>
                </a:rPr>
                <a:t>When</a:t>
              </a:r>
            </a:p>
          </p:txBody>
        </p:sp>
        <p:sp>
          <p:nvSpPr>
            <p:cNvPr id="28" name="TextBox 27">
              <a:extLst>
                <a:ext uri="{FF2B5EF4-FFF2-40B4-BE49-F238E27FC236}">
                  <a16:creationId xmlns:a16="http://schemas.microsoft.com/office/drawing/2014/main" id="{A8A7C933-944D-40AC-9B13-B14B064A99D4}"/>
                </a:ext>
              </a:extLst>
            </p:cNvPr>
            <p:cNvSpPr txBox="1"/>
            <p:nvPr/>
          </p:nvSpPr>
          <p:spPr>
            <a:xfrm>
              <a:off x="2925619" y="4247570"/>
              <a:ext cx="1330646" cy="923330"/>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Releasing in Public Preview on March 27, with general availability coming  later this year</a:t>
              </a:r>
              <a:r>
                <a:rPr kumimoji="0" lang="en-US" sz="1200" b="0" i="0" u="none" strike="noStrike" kern="1200" cap="none" spc="0" normalizeH="0" baseline="30000" noProof="0">
                  <a:ln>
                    <a:noFill/>
                  </a:ln>
                  <a:solidFill>
                    <a:srgbClr val="000000"/>
                  </a:solidFill>
                  <a:effectLst/>
                  <a:uLnTx/>
                  <a:uFillTx/>
                  <a:latin typeface="Segoe UI"/>
                  <a:ea typeface="+mn-ea"/>
                  <a:cs typeface="+mn-cs"/>
                </a:rPr>
                <a:t>1</a:t>
              </a:r>
            </a:p>
          </p:txBody>
        </p:sp>
      </p:grpSp>
      <p:grpSp>
        <p:nvGrpSpPr>
          <p:cNvPr id="29" name="Group 28" descr="How: Admins can opt-in and encourage end users to switch using the simple toggle2">
            <a:extLst>
              <a:ext uri="{FF2B5EF4-FFF2-40B4-BE49-F238E27FC236}">
                <a16:creationId xmlns:a16="http://schemas.microsoft.com/office/drawing/2014/main" id="{B0A4E720-0F47-6856-FE36-F41AA1FA0B75}"/>
              </a:ext>
            </a:extLst>
          </p:cNvPr>
          <p:cNvGrpSpPr/>
          <p:nvPr/>
        </p:nvGrpSpPr>
        <p:grpSpPr>
          <a:xfrm>
            <a:off x="4403889" y="3997097"/>
            <a:ext cx="1476434" cy="989137"/>
            <a:chOff x="4177096" y="3997097"/>
            <a:chExt cx="1476434" cy="989137"/>
          </a:xfrm>
        </p:grpSpPr>
        <p:sp>
          <p:nvSpPr>
            <p:cNvPr id="30" name="TextBox 29">
              <a:extLst>
                <a:ext uri="{FF2B5EF4-FFF2-40B4-BE49-F238E27FC236}">
                  <a16:creationId xmlns:a16="http://schemas.microsoft.com/office/drawing/2014/main" id="{0EBB7FCB-FF3B-00D8-3849-40DEDB7704AE}"/>
                </a:ext>
              </a:extLst>
            </p:cNvPr>
            <p:cNvSpPr txBox="1"/>
            <p:nvPr/>
          </p:nvSpPr>
          <p:spPr>
            <a:xfrm>
              <a:off x="4177096" y="3997097"/>
              <a:ext cx="1476434" cy="246221"/>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5C5AD4"/>
                  </a:solidFill>
                  <a:effectLst/>
                  <a:uLnTx/>
                  <a:uFillTx/>
                  <a:latin typeface="Segoe UI Semibold" panose="020B0702040204020203" pitchFamily="34" charset="0"/>
                  <a:ea typeface="+mn-ea"/>
                  <a:cs typeface="Segoe UI Semibold" panose="020B0702040204020203" pitchFamily="34" charset="0"/>
                </a:rPr>
                <a:t>How</a:t>
              </a:r>
            </a:p>
          </p:txBody>
        </p:sp>
        <p:sp>
          <p:nvSpPr>
            <p:cNvPr id="31" name="TextBox 30">
              <a:extLst>
                <a:ext uri="{FF2B5EF4-FFF2-40B4-BE49-F238E27FC236}">
                  <a16:creationId xmlns:a16="http://schemas.microsoft.com/office/drawing/2014/main" id="{C5519E70-0D31-13BF-7D97-058B7FE2674D}"/>
                </a:ext>
              </a:extLst>
            </p:cNvPr>
            <p:cNvSpPr txBox="1"/>
            <p:nvPr/>
          </p:nvSpPr>
          <p:spPr>
            <a:xfrm>
              <a:off x="4177096" y="4247570"/>
              <a:ext cx="1476434" cy="738664"/>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Admins can opt-in and encourage end users to switch using the simple toggle</a:t>
              </a:r>
              <a:r>
                <a:rPr kumimoji="0" lang="en-US" sz="1200" b="0" i="0" u="none" strike="noStrike" kern="1200" cap="none" spc="0" normalizeH="0" baseline="30000" noProof="0">
                  <a:ln>
                    <a:noFill/>
                  </a:ln>
                  <a:solidFill>
                    <a:srgbClr val="000000"/>
                  </a:solidFill>
                  <a:effectLst/>
                  <a:uLnTx/>
                  <a:uFillTx/>
                  <a:latin typeface="Segoe UI"/>
                  <a:ea typeface="+mn-ea"/>
                  <a:cs typeface="+mn-cs"/>
                </a:rPr>
                <a:t>2</a:t>
              </a:r>
            </a:p>
          </p:txBody>
        </p:sp>
      </p:grpSp>
      <p:cxnSp>
        <p:nvCxnSpPr>
          <p:cNvPr id="13" name="Straight Connector 12">
            <a:extLst>
              <a:ext uri="{FF2B5EF4-FFF2-40B4-BE49-F238E27FC236}">
                <a16:creationId xmlns:a16="http://schemas.microsoft.com/office/drawing/2014/main" id="{050FE6FE-4577-FC9B-D341-8F5BD09FFF40}"/>
              </a:ext>
              <a:ext uri="{C183D7F6-B498-43B3-948B-1728B52AA6E4}">
                <adec:decorative xmlns:adec="http://schemas.microsoft.com/office/drawing/2017/decorative" val="1"/>
              </a:ext>
            </a:extLst>
          </p:cNvPr>
          <p:cNvCxnSpPr>
            <a:cxnSpLocks/>
          </p:cNvCxnSpPr>
          <p:nvPr/>
        </p:nvCxnSpPr>
        <p:spPr>
          <a:xfrm flipH="1">
            <a:off x="1358729" y="5247168"/>
            <a:ext cx="4209641" cy="0"/>
          </a:xfrm>
          <a:prstGeom prst="line">
            <a:avLst/>
          </a:prstGeom>
          <a:ln w="6350">
            <a:solidFill>
              <a:srgbClr val="727372"/>
            </a:solidFill>
            <a:headEnd type="none" w="lg" len="med"/>
            <a:tailEnd type="none" w="sm" len="sm"/>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A23B13-3C88-A42B-E882-C411A8FB3D64}"/>
              </a:ext>
            </a:extLst>
          </p:cNvPr>
          <p:cNvSpPr txBox="1"/>
          <p:nvPr/>
        </p:nvSpPr>
        <p:spPr>
          <a:xfrm>
            <a:off x="1156248" y="5371576"/>
            <a:ext cx="4614602" cy="492443"/>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Reimagined from the ground up for a faster, simpler, and more flexible experience</a:t>
            </a:r>
          </a:p>
        </p:txBody>
      </p:sp>
      <p:grpSp>
        <p:nvGrpSpPr>
          <p:cNvPr id="130" name="Group 129" descr="A collage of images of four people smiling. The text, &quot;Try the new Teams&quot; is overlayed with a toggle icon and mouse cursor to illustrate switching over to the new Teams experience.">
            <a:extLst>
              <a:ext uri="{FF2B5EF4-FFF2-40B4-BE49-F238E27FC236}">
                <a16:creationId xmlns:a16="http://schemas.microsoft.com/office/drawing/2014/main" id="{FC3CEEC0-06E4-0B80-9689-B48EA8ECE22F}"/>
              </a:ext>
            </a:extLst>
          </p:cNvPr>
          <p:cNvGrpSpPr/>
          <p:nvPr/>
        </p:nvGrpSpPr>
        <p:grpSpPr>
          <a:xfrm>
            <a:off x="6287204" y="1187660"/>
            <a:ext cx="5904796" cy="4480560"/>
            <a:chOff x="6284029" y="1187660"/>
            <a:chExt cx="5904796" cy="4480560"/>
          </a:xfrm>
        </p:grpSpPr>
        <p:pic>
          <p:nvPicPr>
            <p:cNvPr id="16" name="Picture 15" descr="A person sitting at a table&#10;&#10;Description automatically generated with medium confidence">
              <a:extLst>
                <a:ext uri="{FF2B5EF4-FFF2-40B4-BE49-F238E27FC236}">
                  <a16:creationId xmlns:a16="http://schemas.microsoft.com/office/drawing/2014/main" id="{949F787F-E357-E488-AC6B-DBC6FDE67C8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367" t="12567" r="20413" b="1895"/>
            <a:stretch/>
          </p:blipFill>
          <p:spPr>
            <a:xfrm>
              <a:off x="6284029" y="1187661"/>
              <a:ext cx="2953512" cy="2240280"/>
            </a:xfrm>
            <a:prstGeom prst="rect">
              <a:avLst/>
            </a:prstGeom>
          </p:spPr>
        </p:pic>
        <p:pic>
          <p:nvPicPr>
            <p:cNvPr id="35" name="Picture 34" descr="A person sitting at a table&#10;&#10;Description automatically generated">
              <a:extLst>
                <a:ext uri="{FF2B5EF4-FFF2-40B4-BE49-F238E27FC236}">
                  <a16:creationId xmlns:a16="http://schemas.microsoft.com/office/drawing/2014/main" id="{C7135E2F-12ED-1E57-472C-7DD892AD60D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235313" y="1187660"/>
              <a:ext cx="2953512" cy="2240281"/>
            </a:xfrm>
            <a:prstGeom prst="rect">
              <a:avLst/>
            </a:prstGeom>
          </p:spPr>
        </p:pic>
        <p:pic>
          <p:nvPicPr>
            <p:cNvPr id="127" name="Picture 126" descr="A person sitting at a table&#10;&#10;Description automatically generated with medium confidence">
              <a:extLst>
                <a:ext uri="{FF2B5EF4-FFF2-40B4-BE49-F238E27FC236}">
                  <a16:creationId xmlns:a16="http://schemas.microsoft.com/office/drawing/2014/main" id="{FAE23DB6-E3B9-BC8F-8B3C-8C7495E6759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1797" t="24380" r="17668" b="6863"/>
            <a:stretch/>
          </p:blipFill>
          <p:spPr>
            <a:xfrm>
              <a:off x="6284029" y="3427939"/>
              <a:ext cx="2956687" cy="2240281"/>
            </a:xfrm>
            <a:prstGeom prst="rect">
              <a:avLst/>
            </a:prstGeom>
          </p:spPr>
        </p:pic>
        <p:pic>
          <p:nvPicPr>
            <p:cNvPr id="19" name="Picture 18" descr="A person sitting at a table&#10;&#10;Description automatically generated with medium confidence">
              <a:extLst>
                <a:ext uri="{FF2B5EF4-FFF2-40B4-BE49-F238E27FC236}">
                  <a16:creationId xmlns:a16="http://schemas.microsoft.com/office/drawing/2014/main" id="{100D1CF2-E659-5255-3366-3E695551A30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235313" y="3427941"/>
              <a:ext cx="2953511" cy="2240279"/>
            </a:xfrm>
            <a:prstGeom prst="rect">
              <a:avLst/>
            </a:prstGeom>
          </p:spPr>
        </p:pic>
        <p:grpSp>
          <p:nvGrpSpPr>
            <p:cNvPr id="109" name="Group 108">
              <a:extLst>
                <a:ext uri="{FF2B5EF4-FFF2-40B4-BE49-F238E27FC236}">
                  <a16:creationId xmlns:a16="http://schemas.microsoft.com/office/drawing/2014/main" id="{4BC02A71-0E4F-F0B2-AE4E-7FB725DD1622}"/>
                </a:ext>
              </a:extLst>
            </p:cNvPr>
            <p:cNvGrpSpPr/>
            <p:nvPr/>
          </p:nvGrpSpPr>
          <p:grpSpPr>
            <a:xfrm>
              <a:off x="6505229" y="2543557"/>
              <a:ext cx="2511112" cy="711030"/>
              <a:chOff x="6554129" y="2543557"/>
              <a:chExt cx="2511112" cy="711030"/>
            </a:xfrm>
          </p:grpSpPr>
          <p:grpSp>
            <p:nvGrpSpPr>
              <p:cNvPr id="90" name="Group 89">
                <a:extLst>
                  <a:ext uri="{FF2B5EF4-FFF2-40B4-BE49-F238E27FC236}">
                    <a16:creationId xmlns:a16="http://schemas.microsoft.com/office/drawing/2014/main" id="{1C220BE1-F2FD-0AAF-7B5E-2CC0043FB15C}"/>
                  </a:ext>
                </a:extLst>
              </p:cNvPr>
              <p:cNvGrpSpPr/>
              <p:nvPr/>
            </p:nvGrpSpPr>
            <p:grpSpPr>
              <a:xfrm>
                <a:off x="6554129" y="2543557"/>
                <a:ext cx="2511112" cy="640080"/>
                <a:chOff x="6554129" y="2543557"/>
                <a:chExt cx="2511112" cy="640080"/>
              </a:xfrm>
            </p:grpSpPr>
            <p:sp>
              <p:nvSpPr>
                <p:cNvPr id="50" name="TextBox 49">
                  <a:extLst>
                    <a:ext uri="{FF2B5EF4-FFF2-40B4-BE49-F238E27FC236}">
                      <a16:creationId xmlns:a16="http://schemas.microsoft.com/office/drawing/2014/main" id="{5AAE5D33-864F-2682-D7F7-9F991DC8B83B}"/>
                    </a:ext>
                  </a:extLst>
                </p:cNvPr>
                <p:cNvSpPr txBox="1"/>
                <p:nvPr/>
              </p:nvSpPr>
              <p:spPr>
                <a:xfrm>
                  <a:off x="6554129" y="2740487"/>
                  <a:ext cx="1828800" cy="24622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 normalizeH="0" baseline="0" noProof="0">
                      <a:ln>
                        <a:noFill/>
                      </a:ln>
                      <a:solidFill>
                        <a:srgbClr val="FFFFFF"/>
                      </a:solidFill>
                      <a:effectLst/>
                      <a:uLnTx/>
                      <a:uFillTx/>
                      <a:latin typeface="Segoe UI"/>
                      <a:ea typeface="+mn-ea"/>
                      <a:cs typeface="+mn-cs"/>
                    </a:rPr>
                    <a:t>Try the new Teams</a:t>
                  </a:r>
                </a:p>
              </p:txBody>
            </p:sp>
            <p:pic>
              <p:nvPicPr>
                <p:cNvPr id="72" name="Graphic 71">
                  <a:extLst>
                    <a:ext uri="{FF2B5EF4-FFF2-40B4-BE49-F238E27FC236}">
                      <a16:creationId xmlns:a16="http://schemas.microsoft.com/office/drawing/2014/main" id="{71E40D7D-F9B0-86DA-3E9F-A91EA66F17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25161" y="2543557"/>
                  <a:ext cx="640080" cy="640080"/>
                </a:xfrm>
                <a:prstGeom prst="rect">
                  <a:avLst/>
                </a:prstGeom>
              </p:spPr>
            </p:pic>
            <p:pic>
              <p:nvPicPr>
                <p:cNvPr id="77" name="Graphic 76">
                  <a:extLst>
                    <a:ext uri="{FF2B5EF4-FFF2-40B4-BE49-F238E27FC236}">
                      <a16:creationId xmlns:a16="http://schemas.microsoft.com/office/drawing/2014/main" id="{3A4AB845-1D63-77DA-03CB-CBB61172C2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79742" y="2749297"/>
                  <a:ext cx="228600" cy="228600"/>
                </a:xfrm>
                <a:prstGeom prst="rect">
                  <a:avLst/>
                </a:prstGeom>
              </p:spPr>
            </p:pic>
          </p:grpSp>
          <p:pic>
            <p:nvPicPr>
              <p:cNvPr id="104" name="Picture 103" descr="Icon&#10;&#10;Description automatically generated">
                <a:extLst>
                  <a:ext uri="{FF2B5EF4-FFF2-40B4-BE49-F238E27FC236}">
                    <a16:creationId xmlns:a16="http://schemas.microsoft.com/office/drawing/2014/main" id="{8F260022-5B75-1937-B473-442CF59DEAB1}"/>
                  </a:ext>
                </a:extLst>
              </p:cNvPr>
              <p:cNvPicPr>
                <a:picLocks noChangeAspect="1"/>
              </p:cNvPicPr>
              <p:nvPr/>
            </p:nvPicPr>
            <p:blipFill>
              <a:blip r:embed="rId12"/>
              <a:stretch>
                <a:fillRect/>
              </a:stretch>
            </p:blipFill>
            <p:spPr>
              <a:xfrm>
                <a:off x="8548210" y="2883282"/>
                <a:ext cx="365764" cy="371305"/>
              </a:xfrm>
              <a:prstGeom prst="rect">
                <a:avLst/>
              </a:prstGeom>
            </p:spPr>
          </p:pic>
        </p:grpSp>
        <p:grpSp>
          <p:nvGrpSpPr>
            <p:cNvPr id="110" name="Group 109">
              <a:extLst>
                <a:ext uri="{FF2B5EF4-FFF2-40B4-BE49-F238E27FC236}">
                  <a16:creationId xmlns:a16="http://schemas.microsoft.com/office/drawing/2014/main" id="{B0CA7F7F-DAD8-F95B-5F6D-0BE5EAA19CD7}"/>
                </a:ext>
              </a:extLst>
            </p:cNvPr>
            <p:cNvGrpSpPr/>
            <p:nvPr/>
          </p:nvGrpSpPr>
          <p:grpSpPr>
            <a:xfrm>
              <a:off x="9456513" y="2543557"/>
              <a:ext cx="2511112" cy="711030"/>
              <a:chOff x="9505413" y="2543557"/>
              <a:chExt cx="2511112" cy="711030"/>
            </a:xfrm>
          </p:grpSpPr>
          <p:sp>
            <p:nvSpPr>
              <p:cNvPr id="95" name="TextBox 94">
                <a:extLst>
                  <a:ext uri="{FF2B5EF4-FFF2-40B4-BE49-F238E27FC236}">
                    <a16:creationId xmlns:a16="http://schemas.microsoft.com/office/drawing/2014/main" id="{3AC82B46-1471-B910-7F1E-29AB100C7B11}"/>
                  </a:ext>
                </a:extLst>
              </p:cNvPr>
              <p:cNvSpPr txBox="1"/>
              <p:nvPr/>
            </p:nvSpPr>
            <p:spPr>
              <a:xfrm>
                <a:off x="9505413" y="2740487"/>
                <a:ext cx="1828800" cy="24622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 normalizeH="0" baseline="0" noProof="0">
                    <a:ln>
                      <a:noFill/>
                    </a:ln>
                    <a:solidFill>
                      <a:srgbClr val="FFFFFF"/>
                    </a:solidFill>
                    <a:effectLst/>
                    <a:uLnTx/>
                    <a:uFillTx/>
                    <a:latin typeface="Segoe UI"/>
                    <a:ea typeface="+mn-ea"/>
                    <a:cs typeface="+mn-cs"/>
                  </a:rPr>
                  <a:t>Try the new Teams</a:t>
                </a:r>
              </a:p>
            </p:txBody>
          </p:sp>
          <p:pic>
            <p:nvPicPr>
              <p:cNvPr id="96" name="Graphic 95">
                <a:extLst>
                  <a:ext uri="{FF2B5EF4-FFF2-40B4-BE49-F238E27FC236}">
                    <a16:creationId xmlns:a16="http://schemas.microsoft.com/office/drawing/2014/main" id="{511550C1-6050-C987-BFEF-FAB9B990AE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76445" y="2543557"/>
                <a:ext cx="640080" cy="640080"/>
              </a:xfrm>
              <a:prstGeom prst="rect">
                <a:avLst/>
              </a:prstGeom>
            </p:spPr>
          </p:pic>
          <p:pic>
            <p:nvPicPr>
              <p:cNvPr id="97" name="Graphic 96">
                <a:extLst>
                  <a:ext uri="{FF2B5EF4-FFF2-40B4-BE49-F238E27FC236}">
                    <a16:creationId xmlns:a16="http://schemas.microsoft.com/office/drawing/2014/main" id="{DFE9232E-D43C-EA58-765C-8CC60132C5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508390" y="2749297"/>
                <a:ext cx="228600" cy="228600"/>
              </a:xfrm>
              <a:prstGeom prst="rect">
                <a:avLst/>
              </a:prstGeom>
            </p:spPr>
          </p:pic>
          <p:pic>
            <p:nvPicPr>
              <p:cNvPr id="105" name="Picture 104" descr="Icon&#10;&#10;Description automatically generated">
                <a:extLst>
                  <a:ext uri="{FF2B5EF4-FFF2-40B4-BE49-F238E27FC236}">
                    <a16:creationId xmlns:a16="http://schemas.microsoft.com/office/drawing/2014/main" id="{C095265D-B6A6-EB37-3AE2-AF1D1784D558}"/>
                  </a:ext>
                </a:extLst>
              </p:cNvPr>
              <p:cNvPicPr>
                <a:picLocks noChangeAspect="1"/>
              </p:cNvPicPr>
              <p:nvPr/>
            </p:nvPicPr>
            <p:blipFill>
              <a:blip r:embed="rId12"/>
              <a:stretch>
                <a:fillRect/>
              </a:stretch>
            </p:blipFill>
            <p:spPr>
              <a:xfrm>
                <a:off x="11577290" y="2883282"/>
                <a:ext cx="365764" cy="371305"/>
              </a:xfrm>
              <a:prstGeom prst="rect">
                <a:avLst/>
              </a:prstGeom>
            </p:spPr>
          </p:pic>
        </p:grpSp>
        <p:grpSp>
          <p:nvGrpSpPr>
            <p:cNvPr id="128" name="Group 127">
              <a:extLst>
                <a:ext uri="{FF2B5EF4-FFF2-40B4-BE49-F238E27FC236}">
                  <a16:creationId xmlns:a16="http://schemas.microsoft.com/office/drawing/2014/main" id="{9D795950-93C9-9F01-8D3C-7285F8BE7B32}"/>
                </a:ext>
              </a:extLst>
            </p:cNvPr>
            <p:cNvGrpSpPr/>
            <p:nvPr/>
          </p:nvGrpSpPr>
          <p:grpSpPr>
            <a:xfrm>
              <a:off x="6505228" y="4783837"/>
              <a:ext cx="2572900" cy="711030"/>
              <a:chOff x="6505228" y="4783837"/>
              <a:chExt cx="2572900" cy="711030"/>
            </a:xfrm>
          </p:grpSpPr>
          <p:grpSp>
            <p:nvGrpSpPr>
              <p:cNvPr id="60" name="Group 59">
                <a:extLst>
                  <a:ext uri="{FF2B5EF4-FFF2-40B4-BE49-F238E27FC236}">
                    <a16:creationId xmlns:a16="http://schemas.microsoft.com/office/drawing/2014/main" id="{7CF9935C-CB3B-BE8D-39EB-0F6492AA211E}"/>
                  </a:ext>
                </a:extLst>
              </p:cNvPr>
              <p:cNvGrpSpPr/>
              <p:nvPr/>
            </p:nvGrpSpPr>
            <p:grpSpPr>
              <a:xfrm>
                <a:off x="6505228" y="4783837"/>
                <a:ext cx="2511112" cy="640080"/>
                <a:chOff x="7690858" y="1558194"/>
                <a:chExt cx="2511112" cy="640080"/>
              </a:xfrm>
            </p:grpSpPr>
            <p:sp>
              <p:nvSpPr>
                <p:cNvPr id="62" name="TextBox 61">
                  <a:extLst>
                    <a:ext uri="{FF2B5EF4-FFF2-40B4-BE49-F238E27FC236}">
                      <a16:creationId xmlns:a16="http://schemas.microsoft.com/office/drawing/2014/main" id="{C4779F2D-A1DC-467F-F183-DA4A796F7A5D}"/>
                    </a:ext>
                  </a:extLst>
                </p:cNvPr>
                <p:cNvSpPr txBox="1"/>
                <p:nvPr/>
              </p:nvSpPr>
              <p:spPr>
                <a:xfrm>
                  <a:off x="7690858" y="1755124"/>
                  <a:ext cx="1828800" cy="24622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 normalizeH="0" baseline="0" noProof="0">
                      <a:ln>
                        <a:noFill/>
                      </a:ln>
                      <a:solidFill>
                        <a:srgbClr val="FFFFFF"/>
                      </a:solidFill>
                      <a:effectLst/>
                      <a:uLnTx/>
                      <a:uFillTx/>
                      <a:latin typeface="Segoe UI"/>
                      <a:ea typeface="+mn-ea"/>
                      <a:cs typeface="+mn-cs"/>
                    </a:rPr>
                    <a:t>Try the new Teams</a:t>
                  </a:r>
                </a:p>
              </p:txBody>
            </p:sp>
            <p:pic>
              <p:nvPicPr>
                <p:cNvPr id="63" name="Graphic 62">
                  <a:extLst>
                    <a:ext uri="{FF2B5EF4-FFF2-40B4-BE49-F238E27FC236}">
                      <a16:creationId xmlns:a16="http://schemas.microsoft.com/office/drawing/2014/main" id="{DCBE540D-1BCC-8ABB-979C-DF59998F865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61890" y="1558194"/>
                  <a:ext cx="640080" cy="640080"/>
                </a:xfrm>
                <a:prstGeom prst="rect">
                  <a:avLst/>
                </a:prstGeom>
              </p:spPr>
            </p:pic>
            <p:pic>
              <p:nvPicPr>
                <p:cNvPr id="64" name="Graphic 63">
                  <a:extLst>
                    <a:ext uri="{FF2B5EF4-FFF2-40B4-BE49-F238E27FC236}">
                      <a16:creationId xmlns:a16="http://schemas.microsoft.com/office/drawing/2014/main" id="{700D5B3A-2B5A-231D-89D8-35FEEC10D3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720436" y="1649634"/>
                  <a:ext cx="457200" cy="457200"/>
                </a:xfrm>
                <a:prstGeom prst="rect">
                  <a:avLst/>
                </a:prstGeom>
              </p:spPr>
            </p:pic>
          </p:grpSp>
          <p:pic>
            <p:nvPicPr>
              <p:cNvPr id="107" name="Picture 106" descr="Icon&#10;&#10;Description automatically generated">
                <a:extLst>
                  <a:ext uri="{FF2B5EF4-FFF2-40B4-BE49-F238E27FC236}">
                    <a16:creationId xmlns:a16="http://schemas.microsoft.com/office/drawing/2014/main" id="{DA1038D0-4826-D0E0-043D-19087FB3D67A}"/>
                  </a:ext>
                </a:extLst>
              </p:cNvPr>
              <p:cNvPicPr>
                <a:picLocks noChangeAspect="1"/>
              </p:cNvPicPr>
              <p:nvPr/>
            </p:nvPicPr>
            <p:blipFill>
              <a:blip r:embed="rId12"/>
              <a:stretch>
                <a:fillRect/>
              </a:stretch>
            </p:blipFill>
            <p:spPr>
              <a:xfrm>
                <a:off x="8712364" y="5123562"/>
                <a:ext cx="365764" cy="371305"/>
              </a:xfrm>
              <a:prstGeom prst="rect">
                <a:avLst/>
              </a:prstGeom>
            </p:spPr>
          </p:pic>
        </p:grpSp>
        <p:grpSp>
          <p:nvGrpSpPr>
            <p:cNvPr id="125" name="Group 124">
              <a:extLst>
                <a:ext uri="{FF2B5EF4-FFF2-40B4-BE49-F238E27FC236}">
                  <a16:creationId xmlns:a16="http://schemas.microsoft.com/office/drawing/2014/main" id="{E0E03669-17FC-A407-7909-6FC740B367C0}"/>
                </a:ext>
              </a:extLst>
            </p:cNvPr>
            <p:cNvGrpSpPr/>
            <p:nvPr/>
          </p:nvGrpSpPr>
          <p:grpSpPr>
            <a:xfrm>
              <a:off x="9456528" y="4783837"/>
              <a:ext cx="2638479" cy="711030"/>
              <a:chOff x="9456528" y="4783837"/>
              <a:chExt cx="2638479" cy="711030"/>
            </a:xfrm>
          </p:grpSpPr>
          <p:grpSp>
            <p:nvGrpSpPr>
              <p:cNvPr id="66" name="Group 65">
                <a:extLst>
                  <a:ext uri="{FF2B5EF4-FFF2-40B4-BE49-F238E27FC236}">
                    <a16:creationId xmlns:a16="http://schemas.microsoft.com/office/drawing/2014/main" id="{19D43FF0-7148-AD56-CE2F-149CC46D7333}"/>
                  </a:ext>
                </a:extLst>
              </p:cNvPr>
              <p:cNvGrpSpPr/>
              <p:nvPr/>
            </p:nvGrpSpPr>
            <p:grpSpPr>
              <a:xfrm>
                <a:off x="9456528" y="4783837"/>
                <a:ext cx="2574993" cy="640080"/>
                <a:chOff x="7690858" y="1558194"/>
                <a:chExt cx="2574993" cy="640080"/>
              </a:xfrm>
            </p:grpSpPr>
            <p:sp>
              <p:nvSpPr>
                <p:cNvPr id="68" name="TextBox 67">
                  <a:extLst>
                    <a:ext uri="{FF2B5EF4-FFF2-40B4-BE49-F238E27FC236}">
                      <a16:creationId xmlns:a16="http://schemas.microsoft.com/office/drawing/2014/main" id="{08746B62-13E8-20A2-4C14-26FC911BB618}"/>
                    </a:ext>
                  </a:extLst>
                </p:cNvPr>
                <p:cNvSpPr txBox="1"/>
                <p:nvPr/>
              </p:nvSpPr>
              <p:spPr>
                <a:xfrm>
                  <a:off x="7690858" y="1755124"/>
                  <a:ext cx="1828800" cy="24622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60" normalizeH="0" baseline="0" noProof="0">
                      <a:ln>
                        <a:noFill/>
                      </a:ln>
                      <a:solidFill>
                        <a:srgbClr val="FFFFFF"/>
                      </a:solidFill>
                      <a:effectLst/>
                      <a:uLnTx/>
                      <a:uFillTx/>
                      <a:latin typeface="Segoe UI"/>
                      <a:ea typeface="+mn-ea"/>
                      <a:cs typeface="+mn-cs"/>
                    </a:rPr>
                    <a:t>Try the new Teams</a:t>
                  </a:r>
                </a:p>
              </p:txBody>
            </p:sp>
            <p:pic>
              <p:nvPicPr>
                <p:cNvPr id="69" name="Graphic 68">
                  <a:extLst>
                    <a:ext uri="{FF2B5EF4-FFF2-40B4-BE49-F238E27FC236}">
                      <a16:creationId xmlns:a16="http://schemas.microsoft.com/office/drawing/2014/main" id="{254CEF2C-6F95-FDDE-4569-3DDDFCE422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61890" y="1558194"/>
                  <a:ext cx="640080" cy="640080"/>
                </a:xfrm>
                <a:prstGeom prst="rect">
                  <a:avLst/>
                </a:prstGeom>
              </p:spPr>
            </p:pic>
            <p:pic>
              <p:nvPicPr>
                <p:cNvPr id="70" name="Graphic 69">
                  <a:extLst>
                    <a:ext uri="{FF2B5EF4-FFF2-40B4-BE49-F238E27FC236}">
                      <a16:creationId xmlns:a16="http://schemas.microsoft.com/office/drawing/2014/main" id="{59DB829C-72B2-B198-5B7D-1565528D129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08651" y="1649634"/>
                  <a:ext cx="457200" cy="457200"/>
                </a:xfrm>
                <a:prstGeom prst="rect">
                  <a:avLst/>
                </a:prstGeom>
              </p:spPr>
            </p:pic>
          </p:grpSp>
          <p:pic>
            <p:nvPicPr>
              <p:cNvPr id="106" name="Picture 105" descr="Icon&#10;&#10;Description automatically generated">
                <a:extLst>
                  <a:ext uri="{FF2B5EF4-FFF2-40B4-BE49-F238E27FC236}">
                    <a16:creationId xmlns:a16="http://schemas.microsoft.com/office/drawing/2014/main" id="{07EAD4C6-AE1B-7AF1-3E53-6AF242278CC0}"/>
                  </a:ext>
                </a:extLst>
              </p:cNvPr>
              <p:cNvPicPr>
                <a:picLocks noChangeAspect="1"/>
              </p:cNvPicPr>
              <p:nvPr/>
            </p:nvPicPr>
            <p:blipFill>
              <a:blip r:embed="rId12"/>
              <a:stretch>
                <a:fillRect/>
              </a:stretch>
            </p:blipFill>
            <p:spPr>
              <a:xfrm>
                <a:off x="11729243" y="5123562"/>
                <a:ext cx="365764" cy="371305"/>
              </a:xfrm>
              <a:prstGeom prst="rect">
                <a:avLst/>
              </a:prstGeom>
            </p:spPr>
          </p:pic>
        </p:grpSp>
      </p:grpSp>
      <p:sp>
        <p:nvSpPr>
          <p:cNvPr id="32" name="TextBox 31">
            <a:extLst>
              <a:ext uri="{FF2B5EF4-FFF2-40B4-BE49-F238E27FC236}">
                <a16:creationId xmlns:a16="http://schemas.microsoft.com/office/drawing/2014/main" id="{89493B66-569C-6809-A737-C7E23FF4B6C0}"/>
              </a:ext>
            </a:extLst>
          </p:cNvPr>
          <p:cNvSpPr txBox="1"/>
          <p:nvPr/>
        </p:nvSpPr>
        <p:spPr>
          <a:xfrm>
            <a:off x="5448993" y="6529796"/>
            <a:ext cx="6157791" cy="246221"/>
          </a:xfrm>
          <a:prstGeom prst="rect">
            <a:avLst/>
          </a:prstGeom>
          <a:noFill/>
        </p:spPr>
        <p:txBody>
          <a:bodyPr wrap="square" lIns="0" tIns="0" rIns="0" bIns="0" rtlCol="0" anchor="b">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FFFFFF"/>
                </a:solidFill>
                <a:effectLst/>
                <a:uLnTx/>
                <a:uFillTx/>
                <a:latin typeface="Segoe UI"/>
                <a:ea typeface="+mn-ea"/>
                <a:cs typeface="+mn-cs"/>
              </a:rPr>
              <a:t>1</a:t>
            </a:r>
            <a:r>
              <a:rPr kumimoji="0" lang="en-US" sz="800" b="0" i="0" u="none" strike="noStrike" kern="1200" cap="none" spc="0" normalizeH="0" baseline="0" noProof="0">
                <a:ln>
                  <a:noFill/>
                </a:ln>
                <a:solidFill>
                  <a:srgbClr val="FFFFFF"/>
                </a:solidFill>
                <a:effectLst/>
                <a:uLnTx/>
                <a:uFillTx/>
                <a:latin typeface="Segoe UI"/>
                <a:ea typeface="+mn-ea"/>
                <a:cs typeface="+mn-cs"/>
              </a:rPr>
              <a:t>Public preview in March will be for Windows users only. Check </a:t>
            </a:r>
            <a:r>
              <a:rPr kumimoji="0" lang="en-US" sz="800" b="0" i="0" u="none" strike="noStrike" kern="1200" cap="none" spc="0" normalizeH="0" baseline="0" noProof="0">
                <a:ln>
                  <a:noFill/>
                </a:ln>
                <a:solidFill>
                  <a:schemeClr val="bg1"/>
                </a:solidFill>
                <a:effectLst/>
                <a:uLnTx/>
                <a:uFillTx/>
                <a:latin typeface="Segoe UI"/>
                <a:ea typeface="+mn-ea"/>
                <a:cs typeface="+mn-cs"/>
                <a:hlinkClick r:id="rId17">
                  <a:extLst>
                    <a:ext uri="{A12FA001-AC4F-418D-AE19-62706E023703}">
                      <ahyp:hlinkClr xmlns:ahyp="http://schemas.microsoft.com/office/drawing/2018/hyperlinkcolor" val="tx"/>
                    </a:ext>
                  </a:extLst>
                </a:hlinkClick>
              </a:rPr>
              <a:t>Microsoft Adoption</a:t>
            </a:r>
            <a:r>
              <a:rPr kumimoji="0" lang="en-US" sz="800" b="0" i="0" u="none" strike="noStrike" kern="1200" cap="none" spc="0" normalizeH="0" baseline="0" noProof="0">
                <a:ln>
                  <a:noFill/>
                </a:ln>
                <a:solidFill>
                  <a:schemeClr val="bg1"/>
                </a:solidFill>
                <a:effectLst/>
                <a:uLnTx/>
                <a:uFillTx/>
                <a:latin typeface="Segoe UI"/>
                <a:ea typeface="+mn-ea"/>
                <a:cs typeface="+mn-cs"/>
              </a:rPr>
              <a:t> </a:t>
            </a:r>
            <a:r>
              <a:rPr kumimoji="0" lang="en-US" sz="800" b="0" i="0" u="none" strike="noStrike" kern="1200" cap="none" spc="0" normalizeH="0" baseline="0" noProof="0">
                <a:ln>
                  <a:noFill/>
                </a:ln>
                <a:solidFill>
                  <a:srgbClr val="FFFFFF"/>
                </a:solidFill>
                <a:effectLst/>
                <a:uLnTx/>
                <a:uFillTx/>
                <a:latin typeface="Segoe UI"/>
                <a:ea typeface="+mn-ea"/>
                <a:cs typeface="+mn-cs"/>
              </a:rPr>
              <a:t>for availability details across other platforms.. </a:t>
            </a:r>
          </a:p>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a:ln>
                  <a:noFill/>
                </a:ln>
                <a:solidFill>
                  <a:srgbClr val="FFFFFF"/>
                </a:solidFill>
                <a:effectLst/>
                <a:uLnTx/>
                <a:uFillTx/>
                <a:latin typeface="Segoe UI"/>
                <a:ea typeface="+mn-ea"/>
                <a:cs typeface="+mn-cs"/>
              </a:rPr>
              <a:t>2</a:t>
            </a:r>
            <a:r>
              <a:rPr kumimoji="0" lang="en-US" sz="800" b="0" i="0" u="none" strike="noStrike" kern="1200" cap="none" spc="0" normalizeH="0" baseline="0" noProof="0">
                <a:ln>
                  <a:noFill/>
                </a:ln>
                <a:solidFill>
                  <a:srgbClr val="FFFFFF"/>
                </a:solidFill>
                <a:effectLst/>
                <a:uLnTx/>
                <a:uFillTx/>
                <a:latin typeface="Segoe UI"/>
                <a:ea typeface="+mn-ea"/>
                <a:cs typeface="+mn-cs"/>
              </a:rPr>
              <a:t>Get guidance for </a:t>
            </a:r>
            <a:r>
              <a:rPr kumimoji="0" lang="en-US" sz="800" b="0" i="0" u="none" strike="noStrike" kern="1200" cap="none" spc="0" normalizeH="0" baseline="0" noProof="0">
                <a:ln>
                  <a:noFill/>
                </a:ln>
                <a:solidFill>
                  <a:srgbClr val="FFFFFF"/>
                </a:solidFill>
                <a:effectLst/>
                <a:uLnTx/>
                <a:uFillTx/>
                <a:latin typeface="Segoe UI"/>
                <a:ea typeface="+mn-ea"/>
                <a:cs typeface="+mn-cs"/>
                <a:hlinkClick r:id="rId17">
                  <a:extLst>
                    <a:ext uri="{A12FA001-AC4F-418D-AE19-62706E023703}">
                      <ahyp:hlinkClr xmlns:ahyp="http://schemas.microsoft.com/office/drawing/2018/hyperlinkcolor" val="tx"/>
                    </a:ext>
                  </a:extLst>
                </a:hlinkClick>
              </a:rPr>
              <a:t>switching to the new Teams app</a:t>
            </a:r>
            <a:r>
              <a:rPr kumimoji="0" lang="en-US" sz="800" b="0" i="0" u="none" strike="noStrike" kern="1200" cap="none" spc="0" normalizeH="0" baseline="0" noProof="0">
                <a:ln>
                  <a:noFill/>
                </a:ln>
                <a:solidFill>
                  <a:srgbClr val="FFFFFF"/>
                </a:solidFill>
                <a:effectLst/>
                <a:uLnTx/>
                <a:uFillTx/>
                <a:latin typeface="Segoe UI"/>
                <a:ea typeface="+mn-ea"/>
                <a:cs typeface="+mn-cs"/>
              </a:rPr>
              <a:t>..</a:t>
            </a:r>
          </a:p>
        </p:txBody>
      </p:sp>
    </p:spTree>
    <p:extLst>
      <p:ext uri="{BB962C8B-B14F-4D97-AF65-F5344CB8AC3E}">
        <p14:creationId xmlns:p14="http://schemas.microsoft.com/office/powerpoint/2010/main" val="364304923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6">
            <a:extLst>
              <a:ext uri="{FF2B5EF4-FFF2-40B4-BE49-F238E27FC236}">
                <a16:creationId xmlns:a16="http://schemas.microsoft.com/office/drawing/2014/main" id="{836E749E-C4E9-B478-8951-310D19D322AE}"/>
              </a:ext>
            </a:extLst>
          </p:cNvPr>
          <p:cNvSpPr>
            <a:spLocks noGrp="1"/>
          </p:cNvSpPr>
          <p:nvPr>
            <p:ph type="title"/>
          </p:nvPr>
        </p:nvSpPr>
        <p:spPr>
          <a:xfrm>
            <a:off x="588263" y="457200"/>
            <a:ext cx="11018520" cy="553998"/>
          </a:xfrm>
        </p:spPr>
        <p:txBody>
          <a:bodyPr/>
          <a:lstStyle/>
          <a:p>
            <a:r>
              <a:rPr lang="en-US"/>
              <a:t>Better performance, externally verified</a:t>
            </a:r>
          </a:p>
        </p:txBody>
      </p:sp>
      <p:sp>
        <p:nvSpPr>
          <p:cNvPr id="7" name="Rectangle 6">
            <a:extLst>
              <a:ext uri="{FF2B5EF4-FFF2-40B4-BE49-F238E27FC236}">
                <a16:creationId xmlns:a16="http://schemas.microsoft.com/office/drawing/2014/main" id="{9F25F75A-E50C-BB97-92F0-122C60D3808B}"/>
              </a:ext>
              <a:ext uri="{C183D7F6-B498-43B3-948B-1728B52AA6E4}">
                <adec:decorative xmlns:adec="http://schemas.microsoft.com/office/drawing/2017/decorative" val="1"/>
              </a:ext>
            </a:extLst>
          </p:cNvPr>
          <p:cNvSpPr/>
          <p:nvPr/>
        </p:nvSpPr>
        <p:spPr bwMode="auto">
          <a:xfrm>
            <a:off x="0" y="1192775"/>
            <a:ext cx="12192000" cy="1065929"/>
          </a:xfrm>
          <a:prstGeom prst="rect">
            <a:avLst/>
          </a:prstGeom>
          <a:solidFill>
            <a:srgbClr val="F1F2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03D94A7C-CC45-BE3C-F04D-34E7C2A96389}"/>
              </a:ext>
            </a:extLst>
          </p:cNvPr>
          <p:cNvSpPr txBox="1"/>
          <p:nvPr/>
        </p:nvSpPr>
        <p:spPr>
          <a:xfrm>
            <a:off x="586421" y="1364246"/>
            <a:ext cx="6083316" cy="738664"/>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In March 2023, an independent benchmarking firm, </a:t>
            </a:r>
            <a:r>
              <a:rPr kumimoji="0" lang="en-US" sz="1600" b="0" i="0" u="none" strike="noStrike" kern="1200" cap="none" spc="0" normalizeH="0" baseline="0" noProof="0" err="1">
                <a:ln>
                  <a:noFill/>
                </a:ln>
                <a:solidFill>
                  <a:srgbClr val="000000"/>
                </a:solidFill>
                <a:effectLst/>
                <a:uLnTx/>
                <a:uFillTx/>
                <a:latin typeface="Segoe UI"/>
                <a:ea typeface="+mn-ea"/>
                <a:cs typeface="+mn-cs"/>
              </a:rPr>
              <a:t>GigaOm</a:t>
            </a:r>
            <a:r>
              <a:rPr kumimoji="0" lang="en-US" sz="1600" b="0" i="0" u="none" strike="noStrike" kern="1200" cap="none" spc="0" normalizeH="0" baseline="0" noProof="0">
                <a:ln>
                  <a:noFill/>
                </a:ln>
                <a:solidFill>
                  <a:srgbClr val="000000"/>
                </a:solidFill>
                <a:effectLst/>
                <a:uLnTx/>
                <a:uFillTx/>
                <a:latin typeface="Segoe UI"/>
                <a:ea typeface="+mn-ea"/>
                <a:cs typeface="+mn-cs"/>
              </a:rPr>
              <a:t>, verified the performance improvements of the new Teams on Windows. These are some of their findings. </a:t>
            </a:r>
          </a:p>
        </p:txBody>
      </p:sp>
      <p:sp>
        <p:nvSpPr>
          <p:cNvPr id="3" name="TextBox 2">
            <a:extLst>
              <a:ext uri="{FF2B5EF4-FFF2-40B4-BE49-F238E27FC236}">
                <a16:creationId xmlns:a16="http://schemas.microsoft.com/office/drawing/2014/main" id="{48A03E6C-7BA7-6CF5-ED04-91C073B172AF}"/>
              </a:ext>
            </a:extLst>
          </p:cNvPr>
          <p:cNvSpPr txBox="1"/>
          <p:nvPr/>
        </p:nvSpPr>
        <p:spPr>
          <a:xfrm>
            <a:off x="171620" y="3274588"/>
            <a:ext cx="2258351"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20" normalizeH="0" baseline="0" noProof="0">
                <a:ln>
                  <a:noFill/>
                </a:ln>
                <a:solidFill>
                  <a:srgbClr val="5C5AD4"/>
                </a:solidFill>
                <a:effectLst/>
                <a:uLnTx/>
                <a:uFillTx/>
                <a:latin typeface="Segoe UI Semibold"/>
                <a:ea typeface="+mn-ea"/>
                <a:cs typeface="+mn-cs"/>
              </a:rPr>
              <a:t>up to</a:t>
            </a:r>
          </a:p>
        </p:txBody>
      </p:sp>
      <p:sp>
        <p:nvSpPr>
          <p:cNvPr id="48" name="TextBox 47">
            <a:extLst>
              <a:ext uri="{FF2B5EF4-FFF2-40B4-BE49-F238E27FC236}">
                <a16:creationId xmlns:a16="http://schemas.microsoft.com/office/drawing/2014/main" id="{65DC57D5-64BC-7043-101F-87B6B31B86B0}"/>
              </a:ext>
            </a:extLst>
          </p:cNvPr>
          <p:cNvSpPr txBox="1"/>
          <p:nvPr/>
        </p:nvSpPr>
        <p:spPr>
          <a:xfrm>
            <a:off x="2011436" y="1956513"/>
            <a:ext cx="3016020" cy="307776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0" b="0" i="0" u="none" strike="noStrike" kern="1200" cap="small" spc="-500" normalizeH="0" baseline="0" noProof="0">
                <a:ln>
                  <a:noFill/>
                </a:ln>
                <a:solidFill>
                  <a:srgbClr val="5C5AD4"/>
                </a:solidFill>
                <a:effectLst/>
                <a:uLnTx/>
                <a:uFillTx/>
                <a:latin typeface="Segoe UI Semibold"/>
                <a:ea typeface="+mn-ea"/>
                <a:cs typeface="+mn-cs"/>
              </a:rPr>
              <a:t>2X</a:t>
            </a:r>
          </a:p>
        </p:txBody>
      </p:sp>
      <p:sp>
        <p:nvSpPr>
          <p:cNvPr id="58" name="TextBox 57">
            <a:extLst>
              <a:ext uri="{FF2B5EF4-FFF2-40B4-BE49-F238E27FC236}">
                <a16:creationId xmlns:a16="http://schemas.microsoft.com/office/drawing/2014/main" id="{5DA8FFFA-8131-95F2-21AC-0AEF00053804}"/>
              </a:ext>
            </a:extLst>
          </p:cNvPr>
          <p:cNvSpPr txBox="1"/>
          <p:nvPr/>
        </p:nvSpPr>
        <p:spPr>
          <a:xfrm>
            <a:off x="1098229" y="4761946"/>
            <a:ext cx="5087072"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20" normalizeH="0" baseline="0" noProof="0">
                <a:ln>
                  <a:noFill/>
                </a:ln>
                <a:solidFill>
                  <a:srgbClr val="5C5AD4"/>
                </a:solidFill>
                <a:effectLst/>
                <a:uLnTx/>
                <a:uFillTx/>
                <a:latin typeface="Segoe UI Semibold"/>
                <a:ea typeface="+mn-ea"/>
                <a:cs typeface="+mn-cs"/>
              </a:rPr>
              <a:t>faster</a:t>
            </a:r>
          </a:p>
        </p:txBody>
      </p:sp>
      <p:grpSp>
        <p:nvGrpSpPr>
          <p:cNvPr id="5" name="Group 4">
            <a:extLst>
              <a:ext uri="{FF2B5EF4-FFF2-40B4-BE49-F238E27FC236}">
                <a16:creationId xmlns:a16="http://schemas.microsoft.com/office/drawing/2014/main" id="{6355A832-CAFC-F4CF-D09D-560A8CD71C6B}"/>
              </a:ext>
              <a:ext uri="{C183D7F6-B498-43B3-948B-1728B52AA6E4}">
                <adec:decorative xmlns:adec="http://schemas.microsoft.com/office/drawing/2017/decorative" val="1"/>
              </a:ext>
            </a:extLst>
          </p:cNvPr>
          <p:cNvGrpSpPr/>
          <p:nvPr/>
        </p:nvGrpSpPr>
        <p:grpSpPr>
          <a:xfrm>
            <a:off x="587188" y="2649071"/>
            <a:ext cx="6082549" cy="3098149"/>
            <a:chOff x="587188" y="2649071"/>
            <a:chExt cx="6082549" cy="3098149"/>
          </a:xfrm>
        </p:grpSpPr>
        <p:cxnSp>
          <p:nvCxnSpPr>
            <p:cNvPr id="52" name="Straight Connector 51">
              <a:extLst>
                <a:ext uri="{FF2B5EF4-FFF2-40B4-BE49-F238E27FC236}">
                  <a16:creationId xmlns:a16="http://schemas.microsoft.com/office/drawing/2014/main" id="{5E58AC40-61D1-9241-302D-E0982BC5D838}"/>
                </a:ext>
              </a:extLst>
            </p:cNvPr>
            <p:cNvCxnSpPr>
              <a:cxnSpLocks/>
            </p:cNvCxnSpPr>
            <p:nvPr/>
          </p:nvCxnSpPr>
          <p:spPr>
            <a:xfrm>
              <a:off x="6669737" y="2649071"/>
              <a:ext cx="0" cy="2949388"/>
            </a:xfrm>
            <a:prstGeom prst="line">
              <a:avLst/>
            </a:prstGeom>
            <a:ln w="6350">
              <a:solidFill>
                <a:srgbClr val="727372"/>
              </a:solidFill>
              <a:headEnd type="oval" w="sm" len="sm"/>
              <a:tailEnd type="none" w="lg" len="med"/>
            </a:ln>
          </p:spPr>
          <p:style>
            <a:lnRef idx="1">
              <a:schemeClr val="accent1"/>
            </a:lnRef>
            <a:fillRef idx="0">
              <a:schemeClr val="accent1"/>
            </a:fillRef>
            <a:effectRef idx="0">
              <a:schemeClr val="accent1"/>
            </a:effectRef>
            <a:fontRef idx="minor">
              <a:schemeClr val="tx1"/>
            </a:fontRef>
          </p:style>
        </p:cxnSp>
        <p:sp>
          <p:nvSpPr>
            <p:cNvPr id="54" name="Arc 53">
              <a:extLst>
                <a:ext uri="{FF2B5EF4-FFF2-40B4-BE49-F238E27FC236}">
                  <a16:creationId xmlns:a16="http://schemas.microsoft.com/office/drawing/2014/main" id="{D86C9A1B-D700-19C5-8EFA-37CFBFF6A322}"/>
                </a:ext>
              </a:extLst>
            </p:cNvPr>
            <p:cNvSpPr/>
            <p:nvPr/>
          </p:nvSpPr>
          <p:spPr>
            <a:xfrm rot="10800000" flipH="1">
              <a:off x="6396781" y="5447908"/>
              <a:ext cx="272956" cy="274320"/>
            </a:xfrm>
            <a:prstGeom prst="arc">
              <a:avLst/>
            </a:prstGeom>
            <a:ln w="6350">
              <a:solidFill>
                <a:srgbClr val="727372"/>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cxnSp>
          <p:nvCxnSpPr>
            <p:cNvPr id="53" name="Straight Connector 52">
              <a:extLst>
                <a:ext uri="{FF2B5EF4-FFF2-40B4-BE49-F238E27FC236}">
                  <a16:creationId xmlns:a16="http://schemas.microsoft.com/office/drawing/2014/main" id="{AEEAC6D8-C863-7FE8-8D31-6FD2E1A0BC7A}"/>
                </a:ext>
              </a:extLst>
            </p:cNvPr>
            <p:cNvCxnSpPr>
              <a:cxnSpLocks/>
            </p:cNvCxnSpPr>
            <p:nvPr/>
          </p:nvCxnSpPr>
          <p:spPr>
            <a:xfrm flipH="1">
              <a:off x="588263" y="5722229"/>
              <a:ext cx="5947598" cy="0"/>
            </a:xfrm>
            <a:prstGeom prst="line">
              <a:avLst/>
            </a:prstGeom>
            <a:ln w="6350">
              <a:solidFill>
                <a:srgbClr val="727372"/>
              </a:solidFill>
              <a:headEnd type="none" w="lg" len="med"/>
              <a:tailEnd type="none" w="sm" len="sm"/>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E35050A5-61EC-817C-966D-FA32E7A21273}"/>
                </a:ext>
              </a:extLst>
            </p:cNvPr>
            <p:cNvSpPr/>
            <p:nvPr/>
          </p:nvSpPr>
          <p:spPr bwMode="auto">
            <a:xfrm rot="5400000" flipH="1">
              <a:off x="1090108" y="5198581"/>
              <a:ext cx="45719" cy="105156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2" name="Rectangle: Rounded Corners 31">
              <a:extLst>
                <a:ext uri="{FF2B5EF4-FFF2-40B4-BE49-F238E27FC236}">
                  <a16:creationId xmlns:a16="http://schemas.microsoft.com/office/drawing/2014/main" id="{F1F87A08-AE3F-3D05-A705-A46711F1F1D6}"/>
                </a:ext>
              </a:extLst>
            </p:cNvPr>
            <p:cNvSpPr/>
            <p:nvPr/>
          </p:nvSpPr>
          <p:spPr bwMode="auto">
            <a:xfrm rot="5400000" flipH="1">
              <a:off x="2407112" y="5130001"/>
              <a:ext cx="45719" cy="118872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6" name="Rectangle: Rounded Corners 55">
              <a:extLst>
                <a:ext uri="{FF2B5EF4-FFF2-40B4-BE49-F238E27FC236}">
                  <a16:creationId xmlns:a16="http://schemas.microsoft.com/office/drawing/2014/main" id="{198187A5-AAAE-1ABA-71BC-76453C45E5B4}"/>
                </a:ext>
              </a:extLst>
            </p:cNvPr>
            <p:cNvSpPr/>
            <p:nvPr/>
          </p:nvSpPr>
          <p:spPr bwMode="auto">
            <a:xfrm rot="5400000" flipH="1">
              <a:off x="3792696" y="5130001"/>
              <a:ext cx="45719" cy="118872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Rectangle: Rounded Corners 56">
              <a:extLst>
                <a:ext uri="{FF2B5EF4-FFF2-40B4-BE49-F238E27FC236}">
                  <a16:creationId xmlns:a16="http://schemas.microsoft.com/office/drawing/2014/main" id="{A0AC2756-9BE0-BC14-4706-27C1CDAD6F18}"/>
                </a:ext>
              </a:extLst>
            </p:cNvPr>
            <p:cNvSpPr/>
            <p:nvPr/>
          </p:nvSpPr>
          <p:spPr bwMode="auto">
            <a:xfrm rot="5400000" flipH="1">
              <a:off x="5525751" y="4782529"/>
              <a:ext cx="45719" cy="1883664"/>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49" name="TextBox 48">
            <a:extLst>
              <a:ext uri="{FF2B5EF4-FFF2-40B4-BE49-F238E27FC236}">
                <a16:creationId xmlns:a16="http://schemas.microsoft.com/office/drawing/2014/main" id="{A88EFCEC-B887-5384-DCC1-9C416AEB7E2D}"/>
              </a:ext>
            </a:extLst>
          </p:cNvPr>
          <p:cNvSpPr txBox="1"/>
          <p:nvPr/>
        </p:nvSpPr>
        <p:spPr>
          <a:xfrm>
            <a:off x="587187" y="5952467"/>
            <a:ext cx="1053354" cy="492443"/>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Installation</a:t>
            </a:r>
            <a:br>
              <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3X faster</a:t>
            </a:r>
          </a:p>
        </p:txBody>
      </p:sp>
      <p:sp>
        <p:nvSpPr>
          <p:cNvPr id="50" name="TextBox 49">
            <a:extLst>
              <a:ext uri="{FF2B5EF4-FFF2-40B4-BE49-F238E27FC236}">
                <a16:creationId xmlns:a16="http://schemas.microsoft.com/office/drawing/2014/main" id="{D1CA5C72-4601-FA1B-A0ED-B32F46AC92E4}"/>
              </a:ext>
            </a:extLst>
          </p:cNvPr>
          <p:cNvSpPr txBox="1"/>
          <p:nvPr/>
        </p:nvSpPr>
        <p:spPr>
          <a:xfrm>
            <a:off x="1763655" y="5952467"/>
            <a:ext cx="1188720" cy="492443"/>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App launch</a:t>
            </a:r>
            <a:br>
              <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2X faster</a:t>
            </a:r>
          </a:p>
        </p:txBody>
      </p:sp>
      <p:sp>
        <p:nvSpPr>
          <p:cNvPr id="51" name="TextBox 50">
            <a:extLst>
              <a:ext uri="{FF2B5EF4-FFF2-40B4-BE49-F238E27FC236}">
                <a16:creationId xmlns:a16="http://schemas.microsoft.com/office/drawing/2014/main" id="{07655AF5-A10C-AF89-D113-0860CB76CA2A}"/>
              </a:ext>
            </a:extLst>
          </p:cNvPr>
          <p:cNvSpPr txBox="1"/>
          <p:nvPr/>
        </p:nvSpPr>
        <p:spPr>
          <a:xfrm>
            <a:off x="3075489" y="5968502"/>
            <a:ext cx="1371600" cy="492443"/>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Join meetings</a:t>
            </a:r>
            <a:br>
              <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2X faster</a:t>
            </a:r>
          </a:p>
        </p:txBody>
      </p:sp>
      <p:sp>
        <p:nvSpPr>
          <p:cNvPr id="30" name="TextBox 29">
            <a:extLst>
              <a:ext uri="{FF2B5EF4-FFF2-40B4-BE49-F238E27FC236}">
                <a16:creationId xmlns:a16="http://schemas.microsoft.com/office/drawing/2014/main" id="{393BA013-2969-C1EC-C28B-17B87B81F88D}"/>
              </a:ext>
            </a:extLst>
          </p:cNvPr>
          <p:cNvSpPr txBox="1"/>
          <p:nvPr/>
        </p:nvSpPr>
        <p:spPr>
          <a:xfrm>
            <a:off x="4570203" y="5952467"/>
            <a:ext cx="1920240" cy="492443"/>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Chats and channels</a:t>
            </a:r>
            <a:br>
              <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1.7X faster switching</a:t>
            </a:r>
          </a:p>
        </p:txBody>
      </p:sp>
      <p:pic>
        <p:nvPicPr>
          <p:cNvPr id="15" name="Picture 14">
            <a:extLst>
              <a:ext uri="{FF2B5EF4-FFF2-40B4-BE49-F238E27FC236}">
                <a16:creationId xmlns:a16="http://schemas.microsoft.com/office/drawing/2014/main" id="{5550D5AF-27CE-177A-AE1B-22091E51AEA2}"/>
              </a:ext>
              <a:ext uri="{C183D7F6-B498-43B3-948B-1728B52AA6E4}">
                <adec:decorative xmlns:adec="http://schemas.microsoft.com/office/drawing/2017/decorative" val="1"/>
              </a:ext>
            </a:extLst>
          </p:cNvPr>
          <p:cNvPicPr>
            <a:picLocks noChangeAspect="1"/>
          </p:cNvPicPr>
          <p:nvPr/>
        </p:nvPicPr>
        <p:blipFill rotWithShape="1">
          <a:blip r:embed="rId3"/>
          <a:srcRect l="1216" t="1935" r="37585" b="9038"/>
          <a:stretch/>
        </p:blipFill>
        <p:spPr>
          <a:xfrm>
            <a:off x="7439121" y="1317833"/>
            <a:ext cx="4752879" cy="5540167"/>
          </a:xfrm>
          <a:prstGeom prst="rect">
            <a:avLst/>
          </a:prstGeom>
          <a:ln>
            <a:noFill/>
          </a:ln>
        </p:spPr>
      </p:pic>
      <p:sp>
        <p:nvSpPr>
          <p:cNvPr id="14" name="Freeform: Shape 13">
            <a:extLst>
              <a:ext uri="{FF2B5EF4-FFF2-40B4-BE49-F238E27FC236}">
                <a16:creationId xmlns:a16="http://schemas.microsoft.com/office/drawing/2014/main" id="{616CC7A7-99D9-E012-76AC-4CC5151EBEB4}"/>
              </a:ext>
              <a:ext uri="{C183D7F6-B498-43B3-948B-1728B52AA6E4}">
                <adec:decorative xmlns:adec="http://schemas.microsoft.com/office/drawing/2017/decorative" val="1"/>
              </a:ext>
            </a:extLst>
          </p:cNvPr>
          <p:cNvSpPr/>
          <p:nvPr/>
        </p:nvSpPr>
        <p:spPr bwMode="auto">
          <a:xfrm>
            <a:off x="6849035" y="1633011"/>
            <a:ext cx="4756221" cy="5224989"/>
          </a:xfrm>
          <a:custGeom>
            <a:avLst/>
            <a:gdLst>
              <a:gd name="connsiteX0" fmla="*/ 343769 w 5264463"/>
              <a:gd name="connsiteY0" fmla="*/ 0 h 5224989"/>
              <a:gd name="connsiteX1" fmla="*/ 4920694 w 5264463"/>
              <a:gd name="connsiteY1" fmla="*/ 0 h 5224989"/>
              <a:gd name="connsiteX2" fmla="*/ 5264463 w 5264463"/>
              <a:gd name="connsiteY2" fmla="*/ 343769 h 5224989"/>
              <a:gd name="connsiteX3" fmla="*/ 5264463 w 5264463"/>
              <a:gd name="connsiteY3" fmla="*/ 5224989 h 5224989"/>
              <a:gd name="connsiteX4" fmla="*/ 0 w 5264463"/>
              <a:gd name="connsiteY4" fmla="*/ 5224989 h 5224989"/>
              <a:gd name="connsiteX5" fmla="*/ 0 w 5264463"/>
              <a:gd name="connsiteY5" fmla="*/ 343769 h 5224989"/>
              <a:gd name="connsiteX6" fmla="*/ 343769 w 5264463"/>
              <a:gd name="connsiteY6" fmla="*/ 0 h 522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4463" h="5224989">
                <a:moveTo>
                  <a:pt x="343769" y="0"/>
                </a:moveTo>
                <a:lnTo>
                  <a:pt x="4920694" y="0"/>
                </a:lnTo>
                <a:cubicBezTo>
                  <a:pt x="5110552" y="0"/>
                  <a:pt x="5264463" y="153911"/>
                  <a:pt x="5264463" y="343769"/>
                </a:cubicBezTo>
                <a:lnTo>
                  <a:pt x="5264463" y="5224989"/>
                </a:lnTo>
                <a:lnTo>
                  <a:pt x="0" y="5224989"/>
                </a:lnTo>
                <a:lnTo>
                  <a:pt x="0" y="343769"/>
                </a:lnTo>
                <a:cubicBezTo>
                  <a:pt x="0" y="153911"/>
                  <a:pt x="153911" y="0"/>
                  <a:pt x="343769" y="0"/>
                </a:cubicBezTo>
                <a:close/>
              </a:path>
            </a:pathLst>
          </a:custGeom>
          <a:solidFill>
            <a:srgbClr val="FFFFFF">
              <a:alpha val="90000"/>
            </a:srgbClr>
          </a:solidFill>
          <a:effectLst>
            <a:outerShdw blurRad="381000" algn="ctr" rotWithShape="0">
              <a:prstClr val="black">
                <a:alpha val="10000"/>
              </a:prst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79259" tIns="179259" rIns="179259" bIns="179259" numCol="1" spcCol="1270" anchor="t" anchorCtr="0">
            <a:noAutofit/>
          </a:bodyPr>
          <a:lstStyle/>
          <a:p>
            <a:pPr marL="0" marR="0" lvl="0" indent="0" algn="l" defTabSz="1254700" rtl="0" eaLnBrk="1" fontAlgn="auto"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a:noFill/>
              </a:ln>
              <a:solidFill>
                <a:srgbClr val="5C5AD4"/>
              </a:solidFill>
              <a:effectLst/>
              <a:uLnTx/>
              <a:uFillTx/>
              <a:latin typeface="Segoe UI Semibold"/>
              <a:ea typeface="+mn-ea"/>
              <a:cs typeface="+mn-cs"/>
            </a:endParaRPr>
          </a:p>
        </p:txBody>
      </p:sp>
      <p:sp>
        <p:nvSpPr>
          <p:cNvPr id="4" name="TextBox 3">
            <a:extLst>
              <a:ext uri="{FF2B5EF4-FFF2-40B4-BE49-F238E27FC236}">
                <a16:creationId xmlns:a16="http://schemas.microsoft.com/office/drawing/2014/main" id="{7C2225F6-1805-21F5-0A11-1CA415A345FD}"/>
              </a:ext>
            </a:extLst>
          </p:cNvPr>
          <p:cNvSpPr txBox="1"/>
          <p:nvPr/>
        </p:nvSpPr>
        <p:spPr>
          <a:xfrm>
            <a:off x="6640213" y="1943067"/>
            <a:ext cx="4933334" cy="307776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0" b="0" i="0" u="none" strike="noStrike" kern="1200" cap="small" spc="-1500" normalizeH="0" baseline="0" noProof="0">
                <a:ln>
                  <a:noFill/>
                </a:ln>
                <a:solidFill>
                  <a:srgbClr val="5C5AD4"/>
                </a:solidFill>
                <a:effectLst/>
                <a:uLnTx/>
                <a:uFillTx/>
                <a:latin typeface="Segoe UI Semibold"/>
                <a:ea typeface="+mn-ea"/>
                <a:cs typeface="+mn-cs"/>
              </a:rPr>
              <a:t>50%</a:t>
            </a:r>
          </a:p>
        </p:txBody>
      </p:sp>
      <p:sp>
        <p:nvSpPr>
          <p:cNvPr id="12" name="TextBox 11">
            <a:extLst>
              <a:ext uri="{FF2B5EF4-FFF2-40B4-BE49-F238E27FC236}">
                <a16:creationId xmlns:a16="http://schemas.microsoft.com/office/drawing/2014/main" id="{09C0C839-AA15-7BD9-ACD6-1A5B2C438475}"/>
              </a:ext>
            </a:extLst>
          </p:cNvPr>
          <p:cNvSpPr txBox="1"/>
          <p:nvPr/>
        </p:nvSpPr>
        <p:spPr>
          <a:xfrm>
            <a:off x="6849022" y="4761946"/>
            <a:ext cx="4760259"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80" normalizeH="0" baseline="0" noProof="0">
                <a:ln>
                  <a:noFill/>
                </a:ln>
                <a:solidFill>
                  <a:srgbClr val="5C5AD4"/>
                </a:solidFill>
                <a:effectLst/>
                <a:uLnTx/>
                <a:uFillTx/>
                <a:latin typeface="Segoe UI Semibold"/>
                <a:ea typeface="+mn-ea"/>
                <a:cs typeface="+mn-cs"/>
              </a:rPr>
              <a:t>fewer resources used</a:t>
            </a:r>
            <a:endParaRPr kumimoji="0" lang="en-US" sz="3600" b="0" i="0" u="none" strike="noStrike" kern="1200" cap="none" spc="-80" normalizeH="0" baseline="30000" noProof="0">
              <a:ln>
                <a:noFill/>
              </a:ln>
              <a:solidFill>
                <a:srgbClr val="5C5AD4"/>
              </a:solidFill>
              <a:effectLst/>
              <a:uLnTx/>
              <a:uFillTx/>
              <a:latin typeface="Segoe UI Semibold"/>
              <a:ea typeface="+mn-ea"/>
              <a:cs typeface="+mn-cs"/>
            </a:endParaRPr>
          </a:p>
        </p:txBody>
      </p:sp>
      <p:grpSp>
        <p:nvGrpSpPr>
          <p:cNvPr id="6" name="Group 5">
            <a:extLst>
              <a:ext uri="{FF2B5EF4-FFF2-40B4-BE49-F238E27FC236}">
                <a16:creationId xmlns:a16="http://schemas.microsoft.com/office/drawing/2014/main" id="{5FD63716-7B6C-4F84-10E1-52F0F4667A01}"/>
              </a:ext>
              <a:ext uri="{C183D7F6-B498-43B3-948B-1728B52AA6E4}">
                <adec:decorative xmlns:adec="http://schemas.microsoft.com/office/drawing/2017/decorative" val="1"/>
              </a:ext>
            </a:extLst>
          </p:cNvPr>
          <p:cNvGrpSpPr/>
          <p:nvPr/>
        </p:nvGrpSpPr>
        <p:grpSpPr>
          <a:xfrm>
            <a:off x="7129567" y="5701513"/>
            <a:ext cx="4195156" cy="45720"/>
            <a:chOff x="7136463" y="5701513"/>
            <a:chExt cx="4195156" cy="45720"/>
          </a:xfrm>
        </p:grpSpPr>
        <p:cxnSp>
          <p:nvCxnSpPr>
            <p:cNvPr id="18" name="Straight Connector 17">
              <a:extLst>
                <a:ext uri="{FF2B5EF4-FFF2-40B4-BE49-F238E27FC236}">
                  <a16:creationId xmlns:a16="http://schemas.microsoft.com/office/drawing/2014/main" id="{9BA6D9AE-AB61-C1A7-6763-D7247A57C59A}"/>
                </a:ext>
              </a:extLst>
            </p:cNvPr>
            <p:cNvCxnSpPr>
              <a:cxnSpLocks/>
            </p:cNvCxnSpPr>
            <p:nvPr/>
          </p:nvCxnSpPr>
          <p:spPr>
            <a:xfrm flipH="1">
              <a:off x="7136463" y="5724373"/>
              <a:ext cx="4195156" cy="0"/>
            </a:xfrm>
            <a:prstGeom prst="line">
              <a:avLst/>
            </a:prstGeom>
            <a:ln w="6350">
              <a:solidFill>
                <a:srgbClr val="727372"/>
              </a:solidFill>
              <a:headEnd type="none" w="lg" len="med"/>
              <a:tailEnd type="none" w="sm" len="sm"/>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DE13A9E1-8D92-861A-428D-8ABFF9CE9B14}"/>
                </a:ext>
              </a:extLst>
            </p:cNvPr>
            <p:cNvSpPr/>
            <p:nvPr/>
          </p:nvSpPr>
          <p:spPr bwMode="auto">
            <a:xfrm rot="5400000" flipH="1">
              <a:off x="8339471" y="4997425"/>
              <a:ext cx="45720" cy="1453896"/>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5" name="Rectangle: Rounded Corners 24">
              <a:extLst>
                <a:ext uri="{FF2B5EF4-FFF2-40B4-BE49-F238E27FC236}">
                  <a16:creationId xmlns:a16="http://schemas.microsoft.com/office/drawing/2014/main" id="{683FC693-DF38-ABDB-BB00-92313034570C}"/>
                </a:ext>
              </a:extLst>
            </p:cNvPr>
            <p:cNvSpPr/>
            <p:nvPr/>
          </p:nvSpPr>
          <p:spPr bwMode="auto">
            <a:xfrm rot="16200000">
              <a:off x="10082892" y="4997425"/>
              <a:ext cx="45720" cy="1453896"/>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39" name="TextBox 38">
            <a:extLst>
              <a:ext uri="{FF2B5EF4-FFF2-40B4-BE49-F238E27FC236}">
                <a16:creationId xmlns:a16="http://schemas.microsoft.com/office/drawing/2014/main" id="{739CC356-58C5-6AB3-3E52-1252C7F69951}"/>
              </a:ext>
            </a:extLst>
          </p:cNvPr>
          <p:cNvSpPr txBox="1"/>
          <p:nvPr/>
        </p:nvSpPr>
        <p:spPr>
          <a:xfrm>
            <a:off x="7636365" y="5952467"/>
            <a:ext cx="1452914" cy="492443"/>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Memory</a:t>
            </a:r>
            <a:br>
              <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50% less used</a:t>
            </a:r>
            <a:endParaRPr kumimoji="0" lang="en-US" sz="1600" b="0" i="0" u="none" strike="noStrike" kern="1200" cap="none" spc="0" normalizeH="0" baseline="3000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2" name="TextBox 21">
            <a:extLst>
              <a:ext uri="{FF2B5EF4-FFF2-40B4-BE49-F238E27FC236}">
                <a16:creationId xmlns:a16="http://schemas.microsoft.com/office/drawing/2014/main" id="{179D02B7-AC4C-47C9-A491-383A00FB2264}"/>
              </a:ext>
            </a:extLst>
          </p:cNvPr>
          <p:cNvSpPr txBox="1"/>
          <p:nvPr/>
        </p:nvSpPr>
        <p:spPr>
          <a:xfrm>
            <a:off x="9379786" y="5952467"/>
            <a:ext cx="1452914" cy="492443"/>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Disk space</a:t>
            </a:r>
            <a:br>
              <a:rPr kumimoji="0" lang="en-US" sz="1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70% less used</a:t>
            </a:r>
            <a:endParaRPr kumimoji="0" lang="en-US" sz="1600" b="0" i="0" u="none" strike="noStrike" kern="1200" cap="none" spc="0" normalizeH="0" baseline="3000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57528356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441FA8C-A601-94D8-3F34-7E6EEA175D28}"/>
              </a:ext>
            </a:extLst>
          </p:cNvPr>
          <p:cNvSpPr txBox="1">
            <a:spLocks noGrp="1"/>
          </p:cNvSpPr>
          <p:nvPr>
            <p:ph type="title" idx="4294967295"/>
          </p:nvPr>
        </p:nvSpPr>
        <p:spPr>
          <a:xfrm>
            <a:off x="586740" y="593716"/>
            <a:ext cx="3193106" cy="1846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Segoe UI Semibold" panose="020B0702040204020203" pitchFamily="34" charset="0"/>
                <a:ea typeface="+mn-ea"/>
                <a:cs typeface="Segoe UI Semibold" panose="020B0702040204020203" pitchFamily="34" charset="0"/>
              </a:rPr>
              <a:t>Try the new Teams toggle </a:t>
            </a:r>
            <a:r>
              <a:rPr kumimoji="0" lang="en-US" sz="1200" b="0" i="0" u="none" strike="noStrike" kern="1200" cap="none" spc="0" normalizeH="0" baseline="0" noProof="0">
                <a:ln>
                  <a:noFill/>
                </a:ln>
                <a:solidFill>
                  <a:schemeClr val="tx2"/>
                </a:solidFill>
                <a:effectLst/>
                <a:uLnTx/>
                <a:uFillTx/>
                <a:latin typeface="Segoe UI" panose="020B0502040204020203" pitchFamily="34" charset="0"/>
                <a:ea typeface="+mn-ea"/>
                <a:cs typeface="Segoe UI" panose="020B0502040204020203" pitchFamily="34" charset="0"/>
              </a:rPr>
              <a:t>for admins</a:t>
            </a:r>
          </a:p>
        </p:txBody>
      </p:sp>
      <p:sp>
        <p:nvSpPr>
          <p:cNvPr id="15" name="Title 1">
            <a:extLst>
              <a:ext uri="{FF2B5EF4-FFF2-40B4-BE49-F238E27FC236}">
                <a16:creationId xmlns:a16="http://schemas.microsoft.com/office/drawing/2014/main" id="{0D17C72C-40A7-1DDF-7B7B-00922CC93864}"/>
              </a:ext>
            </a:extLst>
          </p:cNvPr>
          <p:cNvSpPr>
            <a:spLocks/>
          </p:cNvSpPr>
          <p:nvPr/>
        </p:nvSpPr>
        <p:spPr>
          <a:xfrm>
            <a:off x="586739" y="912131"/>
            <a:ext cx="5287471"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34258E"/>
                </a:solidFill>
                <a:effectLst/>
                <a:uLnTx/>
                <a:uFillTx/>
                <a:latin typeface="Segoe UI Semilight" panose="020B0402040204020203" pitchFamily="34" charset="0"/>
                <a:ea typeface="+mn-ea"/>
                <a:cs typeface="Segoe UI Semilight" panose="020B0402040204020203" pitchFamily="34" charset="0"/>
              </a:rPr>
              <a:t>Encourage users to switch using the toggle</a:t>
            </a:r>
            <a:r>
              <a:rPr kumimoji="0" lang="en-US" sz="2400" b="0" i="0" u="none" strike="noStrike" kern="1200" cap="none" spc="-50" normalizeH="0" baseline="0" noProof="0">
                <a:ln w="3175">
                  <a:noFill/>
                </a:ln>
                <a:solidFill>
                  <a:srgbClr val="34258E"/>
                </a:solidFill>
                <a:effectLst/>
                <a:uLnTx/>
                <a:uFillTx/>
                <a:latin typeface="Segoe UI Semilight" panose="020B0402040204020203" pitchFamily="34" charset="0"/>
                <a:ea typeface="+mn-ea"/>
                <a:cs typeface="Segoe UI Semilight" panose="020B0402040204020203" pitchFamily="34" charset="0"/>
              </a:rPr>
              <a:t> </a:t>
            </a:r>
            <a:r>
              <a:rPr kumimoji="0" lang="en-US" sz="3600" b="0" i="0" u="none" strike="noStrike" kern="1200" cap="none" spc="-50" normalizeH="0" baseline="0" noProof="0">
                <a:ln w="3175">
                  <a:noFill/>
                </a:ln>
                <a:solidFill>
                  <a:srgbClr val="34258E"/>
                </a:solidFill>
                <a:effectLst/>
                <a:uLnTx/>
                <a:uFillTx/>
                <a:latin typeface="Segoe UI Semilight" panose="020B0402040204020203" pitchFamily="34" charset="0"/>
                <a:ea typeface="+mn-ea"/>
                <a:cs typeface="Segoe UI Semilight" panose="020B0402040204020203" pitchFamily="34" charset="0"/>
              </a:rPr>
              <a:t>—</a:t>
            </a:r>
            <a:r>
              <a:rPr kumimoji="0" lang="en-US" sz="2400" b="0" i="0" u="none" strike="noStrike" kern="1200" cap="none" spc="-50" normalizeH="0" baseline="0" noProof="0">
                <a:ln w="3175">
                  <a:noFill/>
                </a:ln>
                <a:solidFill>
                  <a:srgbClr val="34258E"/>
                </a:solidFill>
                <a:effectLst/>
                <a:uLnTx/>
                <a:uFillTx/>
                <a:latin typeface="Segoe UI Semilight" panose="020B0402040204020203" pitchFamily="34" charset="0"/>
                <a:ea typeface="+mn-ea"/>
                <a:cs typeface="Segoe UI Semilight" panose="020B0402040204020203" pitchFamily="34" charset="0"/>
              </a:rPr>
              <a:t> </a:t>
            </a:r>
            <a:r>
              <a:rPr kumimoji="0" lang="en-US" sz="3600" b="0" i="0" u="none" strike="noStrike" kern="1200" cap="none" spc="-50" normalizeH="0" baseline="0" noProof="0">
                <a:ln w="3175">
                  <a:noFill/>
                </a:ln>
                <a:solidFill>
                  <a:srgbClr val="34258E"/>
                </a:solidFill>
                <a:effectLst/>
                <a:uLnTx/>
                <a:uFillTx/>
                <a:latin typeface="Segoe UI Semilight" panose="020B0402040204020203" pitchFamily="34" charset="0"/>
                <a:ea typeface="+mn-ea"/>
                <a:cs typeface="Segoe UI Semilight" panose="020B0402040204020203" pitchFamily="34" charset="0"/>
              </a:rPr>
              <a:t>they can always switch back</a:t>
            </a:r>
          </a:p>
        </p:txBody>
      </p:sp>
      <p:sp>
        <p:nvSpPr>
          <p:cNvPr id="17" name="TextBox 16">
            <a:extLst>
              <a:ext uri="{FF2B5EF4-FFF2-40B4-BE49-F238E27FC236}">
                <a16:creationId xmlns:a16="http://schemas.microsoft.com/office/drawing/2014/main" id="{CFBCAE42-0CDA-E8C7-991D-1159BCF56035}"/>
              </a:ext>
            </a:extLst>
          </p:cNvPr>
          <p:cNvSpPr txBox="1"/>
          <p:nvPr/>
        </p:nvSpPr>
        <p:spPr>
          <a:xfrm>
            <a:off x="586740" y="2738651"/>
            <a:ext cx="5287470" cy="1015984"/>
          </a:xfrm>
          <a:prstGeom prst="rect">
            <a:avLst/>
          </a:prstGeom>
          <a:noFill/>
        </p:spPr>
        <p:txBody>
          <a:bodyPr wrap="square" lIns="0" tIns="0" rIns="0" bIns="0" rtlCol="0">
            <a:spAutoFit/>
          </a:bodyPr>
          <a:lstStyle/>
          <a:p>
            <a:pPr marL="0" marR="0" lvl="0" indent="0" algn="l" defTabSz="914367" rtl="0" eaLnBrk="1" fontAlgn="auto" latinLnBrk="0" hangingPunct="1">
              <a:lnSpc>
                <a:spcPct val="105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The new Teams is a big deal, but switching isn’t. Users can easily try it by </a:t>
            </a:r>
            <a:r>
              <a:rPr kumimoji="0" lang="en-US" sz="1600" b="0" i="0" u="none" strike="noStrike" kern="1200" cap="none" spc="0" normalizeH="0" baseline="0" noProof="0">
                <a:ln>
                  <a:noFill/>
                </a:ln>
                <a:solidFill>
                  <a:srgbClr val="34258E"/>
                </a:solidFill>
                <a:effectLst/>
                <a:uLnTx/>
                <a:uFillTx/>
                <a:latin typeface="Segoe UI Semibold"/>
                <a:ea typeface="+mn-ea"/>
                <a:cs typeface="Segoe UI Semilight" panose="020B0402040204020203" pitchFamily="34" charset="0"/>
              </a:rPr>
              <a:t>flipping the toggle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in the upper-left corner of the app. They can always switch back using the same toggle before the app is enabled by default.</a:t>
            </a:r>
          </a:p>
        </p:txBody>
      </p:sp>
      <p:grpSp>
        <p:nvGrpSpPr>
          <p:cNvPr id="23" name="Group 22">
            <a:extLst>
              <a:ext uri="{FF2B5EF4-FFF2-40B4-BE49-F238E27FC236}">
                <a16:creationId xmlns:a16="http://schemas.microsoft.com/office/drawing/2014/main" id="{72723D41-921D-B08B-1384-40ACD7EC6BAA}"/>
              </a:ext>
              <a:ext uri="{C183D7F6-B498-43B3-948B-1728B52AA6E4}">
                <adec:decorative xmlns:adec="http://schemas.microsoft.com/office/drawing/2017/decorative" val="1"/>
              </a:ext>
            </a:extLst>
          </p:cNvPr>
          <p:cNvGrpSpPr/>
          <p:nvPr/>
        </p:nvGrpSpPr>
        <p:grpSpPr>
          <a:xfrm>
            <a:off x="586739" y="3971261"/>
            <a:ext cx="5287471" cy="45719"/>
            <a:chOff x="586739" y="3989189"/>
            <a:chExt cx="5287471" cy="45719"/>
          </a:xfrm>
        </p:grpSpPr>
        <p:cxnSp>
          <p:nvCxnSpPr>
            <p:cNvPr id="24" name="Straight Connector 23">
              <a:extLst>
                <a:ext uri="{FF2B5EF4-FFF2-40B4-BE49-F238E27FC236}">
                  <a16:creationId xmlns:a16="http://schemas.microsoft.com/office/drawing/2014/main" id="{A2CC185F-68AF-AC45-E423-1BC435DA520F}"/>
                </a:ext>
              </a:extLst>
            </p:cNvPr>
            <p:cNvCxnSpPr>
              <a:cxnSpLocks/>
            </p:cNvCxnSpPr>
            <p:nvPr/>
          </p:nvCxnSpPr>
          <p:spPr>
            <a:xfrm>
              <a:off x="586739" y="4010373"/>
              <a:ext cx="5287471" cy="0"/>
            </a:xfrm>
            <a:prstGeom prst="line">
              <a:avLst/>
            </a:prstGeom>
            <a:noFill/>
            <a:ln w="6350" cap="flat" cmpd="sng" algn="ctr">
              <a:solidFill>
                <a:srgbClr val="727372"/>
              </a:solidFill>
              <a:prstDash val="solid"/>
              <a:headEnd type="none" w="lg" len="med"/>
              <a:tailEnd type="none" w="sm" len="sm"/>
            </a:ln>
            <a:effectLst/>
          </p:spPr>
        </p:cxnSp>
        <p:sp>
          <p:nvSpPr>
            <p:cNvPr id="25" name="Rectangle: Rounded Corners 24">
              <a:extLst>
                <a:ext uri="{FF2B5EF4-FFF2-40B4-BE49-F238E27FC236}">
                  <a16:creationId xmlns:a16="http://schemas.microsoft.com/office/drawing/2014/main" id="{A0769C1B-2A0B-2723-C740-20A7B8B4E759}"/>
                </a:ext>
              </a:extLst>
            </p:cNvPr>
            <p:cNvSpPr/>
            <p:nvPr/>
          </p:nvSpPr>
          <p:spPr bwMode="auto">
            <a:xfrm rot="16200000" flipH="1">
              <a:off x="1112520" y="3463409"/>
              <a:ext cx="45719" cy="1097280"/>
            </a:xfrm>
            <a:prstGeom prst="roundRect">
              <a:avLst>
                <a:gd name="adj" fmla="val 50000"/>
              </a:avLst>
            </a:prstGeom>
            <a:solidFill>
              <a:srgbClr val="34258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1" name="Rectangle 20">
            <a:extLst>
              <a:ext uri="{FF2B5EF4-FFF2-40B4-BE49-F238E27FC236}">
                <a16:creationId xmlns:a16="http://schemas.microsoft.com/office/drawing/2014/main" id="{BB753B87-AB63-FEA9-0F0F-62865E210F21}"/>
              </a:ext>
              <a:ext uri="{C183D7F6-B498-43B3-948B-1728B52AA6E4}">
                <adec:decorative xmlns:adec="http://schemas.microsoft.com/office/drawing/2017/decorative" val="1"/>
              </a:ext>
            </a:extLst>
          </p:cNvPr>
          <p:cNvSpPr/>
          <p:nvPr/>
        </p:nvSpPr>
        <p:spPr>
          <a:xfrm>
            <a:off x="586739" y="4289612"/>
            <a:ext cx="5287471" cy="19740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5A1797A6-D131-DB80-9BF3-14FBB02F7806}"/>
              </a:ext>
            </a:extLst>
          </p:cNvPr>
          <p:cNvSpPr txBox="1"/>
          <p:nvPr/>
        </p:nvSpPr>
        <p:spPr>
          <a:xfrm>
            <a:off x="719886" y="4418905"/>
            <a:ext cx="5021176" cy="1663725"/>
          </a:xfrm>
          <a:prstGeom prst="rect">
            <a:avLst/>
          </a:prstGeom>
          <a:noFill/>
        </p:spPr>
        <p:txBody>
          <a:bodyPr wrap="square" lIns="0" tIns="0" rIns="0" bIns="0" rtlCol="0">
            <a:spAutoFit/>
          </a:bodyPr>
          <a:lstStyle/>
          <a:p>
            <a:pPr marL="0" marR="0" lvl="0" indent="0" algn="l" defTabSz="914367" rtl="0" eaLnBrk="1" fontAlgn="auto" latinLnBrk="0" hangingPunct="1">
              <a:lnSpc>
                <a:spcPct val="105000"/>
              </a:lnSpc>
              <a:spcBef>
                <a:spcPts val="0"/>
              </a:spcBef>
              <a:spcAft>
                <a:spcPts val="600"/>
              </a:spcAft>
              <a:buClr>
                <a:srgbClr val="225B62"/>
              </a:buClr>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Steps for admins</a:t>
            </a:r>
          </a:p>
          <a:p>
            <a:pPr marL="228600" marR="0" lvl="0" indent="-228600" algn="l" defTabSz="914367" rtl="0" eaLnBrk="1" fontAlgn="auto" latinLnBrk="0" hangingPunct="1">
              <a:lnSpc>
                <a:spcPct val="105000"/>
              </a:lnSpc>
              <a:spcBef>
                <a:spcPts val="0"/>
              </a:spcBef>
              <a:spcAft>
                <a:spcPts val="600"/>
              </a:spcAft>
              <a:buClr>
                <a:srgbClr val="FFFFFF"/>
              </a:buClr>
              <a:buSzTx/>
              <a:buFont typeface="+mj-lt"/>
              <a:buAutoNum type="arabicParenR"/>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Determine the new Teams release type for your org:</a:t>
            </a:r>
          </a:p>
          <a:p>
            <a:pPr marL="384048" marR="0" lvl="0" indent="-137160" algn="l" defTabSz="914367" rtl="0" eaLnBrk="1" fontAlgn="auto" latinLnBrk="0" hangingPunct="1">
              <a:lnSpc>
                <a:spcPct val="105000"/>
              </a:lnSpc>
              <a:spcBef>
                <a:spcPts val="0"/>
              </a:spcBef>
              <a:spcAft>
                <a:spcPts val="600"/>
              </a:spcAft>
              <a:buClr>
                <a:srgbClr val="FFFFFF"/>
              </a:buClr>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Public Preview</a:t>
            </a:r>
            <a:r>
              <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 the toggle is available now</a:t>
            </a:r>
          </a:p>
          <a:p>
            <a:pPr marL="384048" marR="0" lvl="0" indent="-137160" algn="l" defTabSz="914367" rtl="0" eaLnBrk="1" fontAlgn="auto" latinLnBrk="0" hangingPunct="1">
              <a:lnSpc>
                <a:spcPct val="105000"/>
              </a:lnSpc>
              <a:spcBef>
                <a:spcPts val="0"/>
              </a:spcBef>
              <a:spcAft>
                <a:spcPts val="600"/>
              </a:spcAft>
              <a:buClr>
                <a:srgbClr val="FFFFFF"/>
              </a:buClr>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Targeted release</a:t>
            </a:r>
            <a:r>
              <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 the toggle will be available in April 2023 </a:t>
            </a:r>
          </a:p>
          <a:p>
            <a:pPr marL="384048" marR="0" lvl="0" indent="-137160" algn="l" defTabSz="914367" rtl="0" eaLnBrk="1" fontAlgn="auto" latinLnBrk="0" hangingPunct="1">
              <a:lnSpc>
                <a:spcPct val="105000"/>
              </a:lnSpc>
              <a:spcBef>
                <a:spcPts val="0"/>
              </a:spcBef>
              <a:spcAft>
                <a:spcPts val="600"/>
              </a:spcAft>
              <a:buClr>
                <a:srgbClr val="FFFFFF"/>
              </a:buClr>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General availability</a:t>
            </a:r>
            <a:r>
              <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 opt into the new Teams using the </a:t>
            </a:r>
            <a:r>
              <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hlinkClick r:id="rId2">
                  <a:extLst>
                    <a:ext uri="{A12FA001-AC4F-418D-AE19-62706E023703}">
                      <ahyp:hlinkClr xmlns:ahyp="http://schemas.microsoft.com/office/drawing/2018/hyperlinkcolor" val="tx"/>
                    </a:ext>
                  </a:extLst>
                </a:hlinkClick>
              </a:rPr>
              <a:t>Teams update management policy</a:t>
            </a:r>
            <a:r>
              <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 and select which users should see the toggle</a:t>
            </a:r>
          </a:p>
          <a:p>
            <a:pPr marL="228600" marR="0" lvl="0" indent="-228600" algn="l" defTabSz="914367" rtl="0" eaLnBrk="1" fontAlgn="auto" latinLnBrk="0" hangingPunct="1">
              <a:lnSpc>
                <a:spcPct val="105000"/>
              </a:lnSpc>
              <a:spcBef>
                <a:spcPts val="0"/>
              </a:spcBef>
              <a:spcAft>
                <a:spcPts val="600"/>
              </a:spcAft>
              <a:buClr>
                <a:srgbClr val="FFFFFF"/>
              </a:buClr>
              <a:buSzTx/>
              <a:buFont typeface="+mj-lt"/>
              <a:buAutoNum type="arabicParenR" startAt="2"/>
              <a:tabLst/>
              <a:defRPr/>
            </a:pPr>
            <a:r>
              <a:rPr kumimoji="0" lang="en-US" sz="1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Promote and educate users about the new Teams and toggle</a:t>
            </a:r>
          </a:p>
        </p:txBody>
      </p:sp>
      <p:sp>
        <p:nvSpPr>
          <p:cNvPr id="18" name="Rectangle 17">
            <a:extLst>
              <a:ext uri="{FF2B5EF4-FFF2-40B4-BE49-F238E27FC236}">
                <a16:creationId xmlns:a16="http://schemas.microsoft.com/office/drawing/2014/main" id="{D1AEDA94-9991-D4B4-6ED2-C04FAE366EB5}"/>
              </a:ext>
              <a:ext uri="{C183D7F6-B498-43B3-948B-1728B52AA6E4}">
                <adec:decorative xmlns:adec="http://schemas.microsoft.com/office/drawing/2017/decorative" val="1"/>
              </a:ext>
            </a:extLst>
          </p:cNvPr>
          <p:cNvSpPr/>
          <p:nvPr/>
        </p:nvSpPr>
        <p:spPr>
          <a:xfrm>
            <a:off x="6096000" y="594360"/>
            <a:ext cx="5486400" cy="5669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pic>
        <p:nvPicPr>
          <p:cNvPr id="3" name="Picture 2" descr="A screenshot shows the new Teams toggle in the upper-left corner of the Teams app being revealed">
            <a:extLst>
              <a:ext uri="{FF2B5EF4-FFF2-40B4-BE49-F238E27FC236}">
                <a16:creationId xmlns:a16="http://schemas.microsoft.com/office/drawing/2014/main" id="{A903C6F6-B0DE-E1D0-86F0-1AF56F464E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01825" y="801849"/>
            <a:ext cx="5074750" cy="3751131"/>
          </a:xfrm>
          <a:prstGeom prst="rect">
            <a:avLst/>
          </a:prstGeom>
        </p:spPr>
      </p:pic>
      <p:sp>
        <p:nvSpPr>
          <p:cNvPr id="2" name="TextBox 1">
            <a:extLst>
              <a:ext uri="{FF2B5EF4-FFF2-40B4-BE49-F238E27FC236}">
                <a16:creationId xmlns:a16="http://schemas.microsoft.com/office/drawing/2014/main" id="{EF86721C-642F-CD8E-20EC-D963A9237886}"/>
              </a:ext>
            </a:extLst>
          </p:cNvPr>
          <p:cNvSpPr txBox="1"/>
          <p:nvPr/>
        </p:nvSpPr>
        <p:spPr>
          <a:xfrm>
            <a:off x="6296070" y="4727902"/>
            <a:ext cx="5074920" cy="1057405"/>
          </a:xfrm>
          <a:prstGeom prst="rect">
            <a:avLst/>
          </a:prstGeom>
          <a:noFill/>
        </p:spPr>
        <p:txBody>
          <a:bodyPr wrap="square" lIns="0" tIns="0" rIns="0" bIns="0" rtlCol="0">
            <a:spAutoFit/>
          </a:bodyPr>
          <a:lstStyle/>
          <a:p>
            <a:pPr marL="0" marR="0" lvl="0" indent="0" algn="l" defTabSz="914367" rtl="0" eaLnBrk="1" fontAlgn="auto" latinLnBrk="0" hangingPunct="1">
              <a:lnSpc>
                <a:spcPct val="105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34258E"/>
                </a:solidFill>
                <a:effectLst/>
                <a:uLnTx/>
                <a:uFillTx/>
                <a:latin typeface="Segoe UI Semibold" panose="020B0702040204020203" pitchFamily="34" charset="0"/>
                <a:ea typeface="+mn-ea"/>
                <a:cs typeface="Segoe UI Semibold" panose="020B0702040204020203" pitchFamily="34" charset="0"/>
              </a:rPr>
              <a:t>Learn more</a:t>
            </a:r>
          </a:p>
          <a:p>
            <a:pPr marL="137160" indent="-137160">
              <a:lnSpc>
                <a:spcPct val="105000"/>
              </a:lnSpc>
              <a:spcAft>
                <a:spcPts val="600"/>
              </a:spcAft>
              <a:buClr>
                <a:schemeClr val="tx2"/>
              </a:buClr>
              <a:buFont typeface="Arial" panose="020B0604020202020204" pitchFamily="34" charset="0"/>
              <a:buChar char="•"/>
            </a:pPr>
            <a:r>
              <a:rPr lang="en-US" sz="1200">
                <a:latin typeface="Segoe UI" panose="020B0502040204020203" pitchFamily="34" charset="0"/>
                <a:cs typeface="Segoe UI" panose="020B0502040204020203" pitchFamily="34" charset="0"/>
                <a:hlinkClick r:id="rId4"/>
              </a:rPr>
              <a:t>Technical documentation with installation instructions</a:t>
            </a:r>
            <a:endParaRPr lang="en-US" sz="1200">
              <a:latin typeface="Segoe UI" panose="020B0502040204020203" pitchFamily="34" charset="0"/>
              <a:cs typeface="Segoe UI" panose="020B0502040204020203" pitchFamily="34" charset="0"/>
              <a:hlinkClick r:id="rId5"/>
            </a:endParaRPr>
          </a:p>
          <a:p>
            <a:pPr marL="137160" indent="-137160">
              <a:lnSpc>
                <a:spcPct val="105000"/>
              </a:lnSpc>
              <a:spcAft>
                <a:spcPts val="600"/>
              </a:spcAft>
              <a:buClr>
                <a:schemeClr val="tx2"/>
              </a:buClr>
              <a:buFont typeface="Arial" panose="020B0604020202020204" pitchFamily="34" charset="0"/>
              <a:buChar char="•"/>
            </a:pPr>
            <a:r>
              <a:rPr lang="en-US" sz="1200">
                <a:latin typeface="Segoe UI" panose="020B0502040204020203" pitchFamily="34" charset="0"/>
                <a:cs typeface="Segoe UI" panose="020B0502040204020203" pitchFamily="34" charset="0"/>
                <a:hlinkClick r:id="rId5"/>
              </a:rPr>
              <a:t>Microsoft Teams in Public Preview documentation</a:t>
            </a:r>
            <a:endParaRPr lang="en-US" sz="1200">
              <a:latin typeface="Segoe UI" panose="020B0502040204020203" pitchFamily="34" charset="0"/>
              <a:cs typeface="Segoe UI" panose="020B0502040204020203" pitchFamily="34" charset="0"/>
            </a:endParaRPr>
          </a:p>
          <a:p>
            <a:pPr marL="137160" indent="-137160">
              <a:lnSpc>
                <a:spcPct val="105000"/>
              </a:lnSpc>
              <a:spcAft>
                <a:spcPts val="600"/>
              </a:spcAft>
              <a:buClr>
                <a:schemeClr val="tx2"/>
              </a:buClr>
              <a:buFont typeface="Arial" panose="020B0604020202020204" pitchFamily="34" charset="0"/>
              <a:buChar char="•"/>
            </a:pPr>
            <a:r>
              <a:rPr lang="en-US" sz="1200">
                <a:latin typeface="Segoe UI" panose="020B0502040204020203" pitchFamily="34" charset="0"/>
                <a:cs typeface="Segoe UI" panose="020B0502040204020203" pitchFamily="34" charset="0"/>
                <a:hlinkClick r:id="rId6"/>
              </a:rPr>
              <a:t>End user instructions</a:t>
            </a:r>
            <a:endParaRPr lang="en-US" sz="12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9180517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085A11-B108-024E-8018-DC075E2BF9FD}"/>
              </a:ext>
            </a:extLst>
          </p:cNvPr>
          <p:cNvSpPr>
            <a:spLocks noGrp="1"/>
          </p:cNvSpPr>
          <p:nvPr>
            <p:ph type="title"/>
          </p:nvPr>
        </p:nvSpPr>
        <p:spPr>
          <a:xfrm>
            <a:off x="584200" y="2271656"/>
            <a:ext cx="7694038" cy="720197"/>
          </a:xfrm>
        </p:spPr>
        <p:txBody>
          <a:bodyPr/>
          <a:lstStyle/>
          <a:p>
            <a:r>
              <a:rPr lang="en-US" sz="2800">
                <a:latin typeface="Segoe UI Semibold" panose="020B0702040204020203" pitchFamily="34" charset="0"/>
                <a:cs typeface="Segoe UI Semibold" panose="020B0702040204020203" pitchFamily="34" charset="0"/>
              </a:rPr>
              <a:t>Microsoft 365 Champion Community</a:t>
            </a:r>
            <a:br>
              <a:rPr lang="en-US" sz="2800">
                <a:latin typeface="Segoe UI Semibold" panose="020B0702040204020203" pitchFamily="34" charset="0"/>
                <a:cs typeface="Segoe UI Semibold" panose="020B0702040204020203" pitchFamily="34" charset="0"/>
              </a:rPr>
            </a:br>
            <a:r>
              <a:rPr lang="en-US" sz="2400" i="1">
                <a:latin typeface="Segoe UI Semibold" panose="020B0702040204020203" pitchFamily="34" charset="0"/>
                <a:cs typeface="Segoe UI Semibold" panose="020B0702040204020203" pitchFamily="34" charset="0"/>
              </a:rPr>
              <a:t>March 2023 Monthly Call</a:t>
            </a:r>
            <a:endParaRPr lang="en-US" sz="2800" i="1">
              <a:latin typeface="Segoe UI Semibold" panose="020B0702040204020203" pitchFamily="34" charset="0"/>
              <a:cs typeface="Segoe UI Semibold" panose="020B0702040204020203" pitchFamily="34" charset="0"/>
            </a:endParaRPr>
          </a:p>
        </p:txBody>
      </p:sp>
      <p:sp>
        <p:nvSpPr>
          <p:cNvPr id="12" name="Text Placeholder 11">
            <a:extLst>
              <a:ext uri="{FF2B5EF4-FFF2-40B4-BE49-F238E27FC236}">
                <a16:creationId xmlns:a16="http://schemas.microsoft.com/office/drawing/2014/main" id="{EA510442-02E8-5741-BC0C-68D2CE17BBBC}"/>
              </a:ext>
            </a:extLst>
          </p:cNvPr>
          <p:cNvSpPr>
            <a:spLocks noGrp="1"/>
          </p:cNvSpPr>
          <p:nvPr>
            <p:ph type="body" sz="quarter" idx="12"/>
          </p:nvPr>
        </p:nvSpPr>
        <p:spPr>
          <a:xfrm>
            <a:off x="584200" y="3336758"/>
            <a:ext cx="5511800" cy="443198"/>
          </a:xfrm>
        </p:spPr>
        <p:txBody>
          <a:bodyPr/>
          <a:lstStyle/>
          <a:p>
            <a:r>
              <a:rPr lang="en-US">
                <a:latin typeface="Segoe UI" panose="020B0502040204020203" pitchFamily="34" charset="0"/>
              </a:rPr>
              <a:t>Microsoft Teams </a:t>
            </a:r>
            <a:r>
              <a:rPr lang="en-US" b="1">
                <a:latin typeface="Segoe UI" panose="020B0502040204020203" pitchFamily="34" charset="0"/>
              </a:rPr>
              <a:t>Customer Advocacy Group</a:t>
            </a:r>
            <a:br>
              <a:rPr lang="en-US">
                <a:latin typeface="Segoe UI" panose="020B0502040204020203" pitchFamily="34" charset="0"/>
              </a:rPr>
            </a:br>
            <a:r>
              <a:rPr lang="en-US">
                <a:latin typeface="Segoe UI" panose="020B0502040204020203" pitchFamily="34" charset="0"/>
              </a:rPr>
              <a:t>Karuana Gatimu, Tiffany Lee, Jessie Hwang</a:t>
            </a:r>
          </a:p>
        </p:txBody>
      </p:sp>
    </p:spTree>
    <p:extLst>
      <p:ext uri="{BB962C8B-B14F-4D97-AF65-F5344CB8AC3E}">
        <p14:creationId xmlns:p14="http://schemas.microsoft.com/office/powerpoint/2010/main" val="3519897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769598C6-5B2E-B100-89AB-B63AEB00B91F}"/>
              </a:ext>
            </a:extLst>
          </p:cNvPr>
          <p:cNvSpPr txBox="1">
            <a:spLocks noGrp="1"/>
          </p:cNvSpPr>
          <p:nvPr>
            <p:ph type="title" idx="4294967295"/>
          </p:nvPr>
        </p:nvSpPr>
        <p:spPr>
          <a:xfrm>
            <a:off x="586740" y="593716"/>
            <a:ext cx="3056190" cy="1846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Segoe UI Semibold" panose="020B0702040204020203" pitchFamily="34" charset="0"/>
                <a:ea typeface="+mn-ea"/>
                <a:cs typeface="Segoe UI Semibold" panose="020B0702040204020203" pitchFamily="34" charset="0"/>
              </a:rPr>
              <a:t>Multi-Tenant Multi-Account </a:t>
            </a:r>
            <a:r>
              <a:rPr kumimoji="0" lang="en-US" sz="1200" b="0" i="0" u="none" strike="noStrike" kern="1200" cap="none" spc="0" normalizeH="0" baseline="0" noProof="0">
                <a:ln>
                  <a:noFill/>
                </a:ln>
                <a:solidFill>
                  <a:schemeClr val="tx2"/>
                </a:solidFill>
                <a:effectLst/>
                <a:uLnTx/>
                <a:uFillTx/>
                <a:latin typeface="Segoe UI" panose="020B0502040204020203" pitchFamily="34" charset="0"/>
                <a:ea typeface="+mn-ea"/>
                <a:cs typeface="Segoe UI" panose="020B0502040204020203" pitchFamily="34" charset="0"/>
              </a:rPr>
              <a:t>for admins</a:t>
            </a:r>
          </a:p>
        </p:txBody>
      </p:sp>
      <p:sp>
        <p:nvSpPr>
          <p:cNvPr id="37" name="Title 1">
            <a:extLst>
              <a:ext uri="{FF2B5EF4-FFF2-40B4-BE49-F238E27FC236}">
                <a16:creationId xmlns:a16="http://schemas.microsoft.com/office/drawing/2014/main" id="{F96519FE-8893-CEE8-3F44-95DE28570725}"/>
              </a:ext>
            </a:extLst>
          </p:cNvPr>
          <p:cNvSpPr>
            <a:spLocks/>
          </p:cNvSpPr>
          <p:nvPr/>
        </p:nvSpPr>
        <p:spPr>
          <a:xfrm>
            <a:off x="586739" y="912131"/>
            <a:ext cx="5287471"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34258E"/>
                </a:solidFill>
                <a:effectLst/>
                <a:uLnTx/>
                <a:uFillTx/>
                <a:latin typeface="Segoe UI Semilight" panose="020B0402040204020203" pitchFamily="34" charset="0"/>
                <a:ea typeface="+mn-ea"/>
                <a:cs typeface="Segoe UI Semilight" panose="020B0402040204020203" pitchFamily="34" charset="0"/>
              </a:rPr>
              <a:t>Enable users to access multiple work or school accounts simultaneously</a:t>
            </a:r>
          </a:p>
        </p:txBody>
      </p:sp>
      <p:sp>
        <p:nvSpPr>
          <p:cNvPr id="39" name="TextBox 38">
            <a:extLst>
              <a:ext uri="{FF2B5EF4-FFF2-40B4-BE49-F238E27FC236}">
                <a16:creationId xmlns:a16="http://schemas.microsoft.com/office/drawing/2014/main" id="{C896386D-7174-BEF5-FCA0-B07DADB7A357}"/>
              </a:ext>
            </a:extLst>
          </p:cNvPr>
          <p:cNvSpPr txBox="1"/>
          <p:nvPr/>
        </p:nvSpPr>
        <p:spPr>
          <a:xfrm>
            <a:off x="586740" y="2738651"/>
            <a:ext cx="5287470" cy="1015984"/>
          </a:xfrm>
          <a:prstGeom prst="rect">
            <a:avLst/>
          </a:prstGeom>
          <a:noFill/>
        </p:spPr>
        <p:txBody>
          <a:bodyPr wrap="square" lIns="0" tIns="0" rIns="0" bIns="0" rtlCol="0">
            <a:spAutoFit/>
          </a:bodyPr>
          <a:lstStyle/>
          <a:p>
            <a:pPr marL="0" marR="0" lvl="0" indent="0" algn="l" defTabSz="914367" rtl="0" eaLnBrk="1" fontAlgn="auto" latinLnBrk="0" hangingPunct="1">
              <a:lnSpc>
                <a:spcPct val="105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With </a:t>
            </a:r>
            <a:r>
              <a:rPr kumimoji="0" lang="en-US" sz="1600" b="0" i="0" u="none" strike="noStrike" kern="1200" cap="none" spc="0" normalizeH="0" baseline="0" noProof="0">
                <a:ln>
                  <a:noFill/>
                </a:ln>
                <a:solidFill>
                  <a:srgbClr val="34258E"/>
                </a:solidFill>
                <a:effectLst/>
                <a:uLnTx/>
                <a:uFillTx/>
                <a:latin typeface="Segoe UI Semibold"/>
                <a:ea typeface="+mn-ea"/>
                <a:cs typeface="Segoe UI Semilight" panose="020B0402040204020203" pitchFamily="34" charset="0"/>
              </a:rPr>
              <a:t>Multi-Tenant Multi-Account (MTMA)</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support in </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the new Teams, users can sign into multiple work or school accounts (or as a Guest in other organizations) without signing in on multiple web browsers. </a:t>
            </a:r>
          </a:p>
        </p:txBody>
      </p:sp>
      <p:grpSp>
        <p:nvGrpSpPr>
          <p:cNvPr id="45" name="Group 44">
            <a:extLst>
              <a:ext uri="{FF2B5EF4-FFF2-40B4-BE49-F238E27FC236}">
                <a16:creationId xmlns:a16="http://schemas.microsoft.com/office/drawing/2014/main" id="{18E2BBB9-AAC5-73B8-8152-87581E99ABF8}"/>
              </a:ext>
              <a:ext uri="{C183D7F6-B498-43B3-948B-1728B52AA6E4}">
                <adec:decorative xmlns:adec="http://schemas.microsoft.com/office/drawing/2017/decorative" val="1"/>
              </a:ext>
            </a:extLst>
          </p:cNvPr>
          <p:cNvGrpSpPr/>
          <p:nvPr/>
        </p:nvGrpSpPr>
        <p:grpSpPr>
          <a:xfrm>
            <a:off x="586739" y="3971261"/>
            <a:ext cx="5287471" cy="45719"/>
            <a:chOff x="586739" y="3989189"/>
            <a:chExt cx="5287471" cy="45719"/>
          </a:xfrm>
        </p:grpSpPr>
        <p:cxnSp>
          <p:nvCxnSpPr>
            <p:cNvPr id="46" name="Straight Connector 45">
              <a:extLst>
                <a:ext uri="{FF2B5EF4-FFF2-40B4-BE49-F238E27FC236}">
                  <a16:creationId xmlns:a16="http://schemas.microsoft.com/office/drawing/2014/main" id="{6FE31814-CAFF-8DE8-78C0-8282B3ECF555}"/>
                </a:ext>
              </a:extLst>
            </p:cNvPr>
            <p:cNvCxnSpPr>
              <a:cxnSpLocks/>
            </p:cNvCxnSpPr>
            <p:nvPr/>
          </p:nvCxnSpPr>
          <p:spPr>
            <a:xfrm>
              <a:off x="586739" y="4010373"/>
              <a:ext cx="5287471" cy="0"/>
            </a:xfrm>
            <a:prstGeom prst="line">
              <a:avLst/>
            </a:prstGeom>
            <a:noFill/>
            <a:ln w="6350" cap="flat" cmpd="sng" algn="ctr">
              <a:solidFill>
                <a:srgbClr val="727372"/>
              </a:solidFill>
              <a:prstDash val="solid"/>
              <a:headEnd type="none" w="lg" len="med"/>
              <a:tailEnd type="none" w="sm" len="sm"/>
            </a:ln>
            <a:effectLst/>
          </p:spPr>
        </p:cxnSp>
        <p:sp>
          <p:nvSpPr>
            <p:cNvPr id="47" name="Rectangle: Rounded Corners 46">
              <a:extLst>
                <a:ext uri="{FF2B5EF4-FFF2-40B4-BE49-F238E27FC236}">
                  <a16:creationId xmlns:a16="http://schemas.microsoft.com/office/drawing/2014/main" id="{159919A4-C634-1D0F-0496-BD75C33D9516}"/>
                </a:ext>
              </a:extLst>
            </p:cNvPr>
            <p:cNvSpPr/>
            <p:nvPr/>
          </p:nvSpPr>
          <p:spPr bwMode="auto">
            <a:xfrm rot="16200000" flipH="1">
              <a:off x="1112520" y="3463409"/>
              <a:ext cx="45719" cy="1097280"/>
            </a:xfrm>
            <a:prstGeom prst="roundRect">
              <a:avLst>
                <a:gd name="adj" fmla="val 50000"/>
              </a:avLst>
            </a:prstGeom>
            <a:solidFill>
              <a:srgbClr val="34258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44" name="Rectangle 43">
            <a:extLst>
              <a:ext uri="{FF2B5EF4-FFF2-40B4-BE49-F238E27FC236}">
                <a16:creationId xmlns:a16="http://schemas.microsoft.com/office/drawing/2014/main" id="{6230074B-EF74-EDFF-0B3C-C8A8D51F1FFF}"/>
              </a:ext>
              <a:ext uri="{C183D7F6-B498-43B3-948B-1728B52AA6E4}">
                <adec:decorative xmlns:adec="http://schemas.microsoft.com/office/drawing/2017/decorative" val="1"/>
              </a:ext>
            </a:extLst>
          </p:cNvPr>
          <p:cNvSpPr/>
          <p:nvPr/>
        </p:nvSpPr>
        <p:spPr>
          <a:xfrm>
            <a:off x="586739" y="4289612"/>
            <a:ext cx="5287471" cy="19740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8" name="TextBox 47">
            <a:extLst>
              <a:ext uri="{FF2B5EF4-FFF2-40B4-BE49-F238E27FC236}">
                <a16:creationId xmlns:a16="http://schemas.microsoft.com/office/drawing/2014/main" id="{306C51C6-74BF-0A96-31B9-E2BEEB5CCDD3}"/>
              </a:ext>
            </a:extLst>
          </p:cNvPr>
          <p:cNvSpPr txBox="1"/>
          <p:nvPr/>
        </p:nvSpPr>
        <p:spPr>
          <a:xfrm>
            <a:off x="719886" y="4418905"/>
            <a:ext cx="5021176" cy="1534459"/>
          </a:xfrm>
          <a:prstGeom prst="rect">
            <a:avLst/>
          </a:prstGeom>
          <a:noFill/>
        </p:spPr>
        <p:txBody>
          <a:bodyPr wrap="square" lIns="0" tIns="0" rIns="0" bIns="0" rtlCol="0">
            <a:spAutoFit/>
          </a:bodyPr>
          <a:lstStyle/>
          <a:p>
            <a:pPr>
              <a:lnSpc>
                <a:spcPct val="105000"/>
              </a:lnSpc>
              <a:spcAft>
                <a:spcPts val="600"/>
              </a:spcAft>
              <a:buClr>
                <a:srgbClr val="225B62"/>
              </a:buClr>
            </a:pPr>
            <a:r>
              <a:rPr lang="en-US" sz="1600">
                <a:solidFill>
                  <a:schemeClr val="bg1"/>
                </a:solidFill>
                <a:latin typeface="+mj-lt"/>
                <a:cs typeface="Segoe UI" panose="020B0502040204020203" pitchFamily="34" charset="0"/>
              </a:rPr>
              <a:t>Steps for admins</a:t>
            </a:r>
          </a:p>
          <a:p>
            <a:pPr marL="228600" indent="-228600">
              <a:lnSpc>
                <a:spcPct val="105000"/>
              </a:lnSpc>
              <a:spcAft>
                <a:spcPts val="600"/>
              </a:spcAft>
              <a:buClr>
                <a:srgbClr val="FFFFFF"/>
              </a:buClr>
              <a:buFont typeface="+mj-lt"/>
              <a:buAutoNum type="arabicParenR"/>
            </a:pPr>
            <a:r>
              <a:rPr lang="en-US" sz="1200">
                <a:solidFill>
                  <a:schemeClr val="bg1"/>
                </a:solidFill>
                <a:cs typeface="Segoe UI" panose="020B0502040204020203" pitchFamily="34" charset="0"/>
              </a:rPr>
              <a:t>Review your tenant policies:</a:t>
            </a:r>
          </a:p>
          <a:p>
            <a:pPr marL="346075" lvl="1" indent="-119063">
              <a:lnSpc>
                <a:spcPct val="105000"/>
              </a:lnSpc>
              <a:spcAft>
                <a:spcPts val="600"/>
              </a:spcAft>
              <a:buClr>
                <a:srgbClr val="FFFFFF"/>
              </a:buClr>
              <a:buFont typeface="Arial" panose="020B0604020202020204" pitchFamily="34" charset="0"/>
              <a:buChar char="•"/>
            </a:pPr>
            <a:r>
              <a:rPr lang="en-US" sz="1000">
                <a:solidFill>
                  <a:schemeClr val="bg1"/>
                </a:solidFill>
                <a:cs typeface="Segoe UI" panose="020B0502040204020203" pitchFamily="34" charset="0"/>
              </a:rPr>
              <a:t>Guest access</a:t>
            </a:r>
          </a:p>
          <a:p>
            <a:pPr marL="346075" lvl="1" indent="-119063">
              <a:lnSpc>
                <a:spcPct val="105000"/>
              </a:lnSpc>
              <a:spcAft>
                <a:spcPts val="600"/>
              </a:spcAft>
              <a:buClr>
                <a:srgbClr val="FFFFFF"/>
              </a:buClr>
              <a:buFont typeface="Arial" panose="020B0604020202020204" pitchFamily="34" charset="0"/>
              <a:buChar char="•"/>
            </a:pPr>
            <a:r>
              <a:rPr lang="en-US" sz="1000">
                <a:solidFill>
                  <a:schemeClr val="bg1"/>
                </a:solidFill>
                <a:cs typeface="Segoe UI" panose="020B0502040204020203" pitchFamily="34" charset="0"/>
              </a:rPr>
              <a:t>External access</a:t>
            </a:r>
          </a:p>
          <a:p>
            <a:pPr marL="228600" indent="-228600">
              <a:lnSpc>
                <a:spcPct val="105000"/>
              </a:lnSpc>
              <a:spcAft>
                <a:spcPts val="600"/>
              </a:spcAft>
              <a:buClr>
                <a:srgbClr val="FFFFFF"/>
              </a:buClr>
              <a:buFont typeface="+mj-lt"/>
              <a:buAutoNum type="arabicParenR"/>
            </a:pPr>
            <a:r>
              <a:rPr lang="en-US" sz="1200">
                <a:solidFill>
                  <a:schemeClr val="bg1"/>
                </a:solidFill>
                <a:cs typeface="Segoe UI" panose="020B0502040204020203" pitchFamily="34" charset="0"/>
              </a:rPr>
              <a:t>Check out the </a:t>
            </a:r>
            <a:r>
              <a:rPr lang="en-US" sz="1200">
                <a:solidFill>
                  <a:schemeClr val="bg1"/>
                </a:solidFill>
                <a:cs typeface="Segoe UI" panose="020B0502040204020203" pitchFamily="34" charset="0"/>
                <a:hlinkClick r:id="rId2">
                  <a:extLst>
                    <a:ext uri="{A12FA001-AC4F-418D-AE19-62706E023703}">
                      <ahyp:hlinkClr xmlns:ahyp="http://schemas.microsoft.com/office/drawing/2018/hyperlinkcolor" val="tx"/>
                    </a:ext>
                  </a:extLst>
                </a:hlinkClick>
              </a:rPr>
              <a:t>feature comparison table</a:t>
            </a:r>
            <a:r>
              <a:rPr lang="en-US" sz="1200">
                <a:solidFill>
                  <a:schemeClr val="bg1"/>
                </a:solidFill>
                <a:cs typeface="Segoe UI" panose="020B0502040204020203" pitchFamily="34" charset="0"/>
              </a:rPr>
              <a:t> for quick reference</a:t>
            </a:r>
          </a:p>
          <a:p>
            <a:pPr marL="228600" indent="-228600">
              <a:lnSpc>
                <a:spcPct val="105000"/>
              </a:lnSpc>
              <a:spcAft>
                <a:spcPts val="600"/>
              </a:spcAft>
              <a:buClr>
                <a:srgbClr val="FFFFFF"/>
              </a:buClr>
              <a:buFont typeface="+mj-lt"/>
              <a:buAutoNum type="arabicParenR"/>
            </a:pPr>
            <a:r>
              <a:rPr lang="en-US" sz="1200">
                <a:solidFill>
                  <a:schemeClr val="bg1"/>
                </a:solidFill>
                <a:cs typeface="Segoe UI" panose="020B0502040204020203" pitchFamily="34" charset="0"/>
              </a:rPr>
              <a:t>Remind users of these sharing features to ensure secure collaboration</a:t>
            </a:r>
          </a:p>
        </p:txBody>
      </p:sp>
      <p:sp>
        <p:nvSpPr>
          <p:cNvPr id="40" name="Rectangle 39">
            <a:extLst>
              <a:ext uri="{FF2B5EF4-FFF2-40B4-BE49-F238E27FC236}">
                <a16:creationId xmlns:a16="http://schemas.microsoft.com/office/drawing/2014/main" id="{95D15EAE-D98F-118C-7001-0EF64EBC247E}"/>
              </a:ext>
              <a:ext uri="{C183D7F6-B498-43B3-948B-1728B52AA6E4}">
                <adec:decorative xmlns:adec="http://schemas.microsoft.com/office/drawing/2017/decorative" val="1"/>
              </a:ext>
            </a:extLst>
          </p:cNvPr>
          <p:cNvSpPr/>
          <p:nvPr/>
        </p:nvSpPr>
        <p:spPr>
          <a:xfrm>
            <a:off x="6096000" y="594360"/>
            <a:ext cx="5486400" cy="5669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descr="A screenshot zoomed in on the profile drop-down menu in the top right of the Teams app shows activity for multiple accounts, as well as options to mute notifications, copy links from a chat, manage apps, and leave an account or organization">
            <a:extLst>
              <a:ext uri="{FF2B5EF4-FFF2-40B4-BE49-F238E27FC236}">
                <a16:creationId xmlns:a16="http://schemas.microsoft.com/office/drawing/2014/main" id="{02DE9B0E-AAAC-D5C5-B984-A6C4608AECA6}"/>
              </a:ext>
            </a:extLst>
          </p:cNvPr>
          <p:cNvGrpSpPr/>
          <p:nvPr/>
        </p:nvGrpSpPr>
        <p:grpSpPr>
          <a:xfrm>
            <a:off x="6298905" y="801848"/>
            <a:ext cx="5080590" cy="4572000"/>
            <a:chOff x="6296070" y="801848"/>
            <a:chExt cx="5080590" cy="4572000"/>
          </a:xfrm>
        </p:grpSpPr>
        <p:sp>
          <p:nvSpPr>
            <p:cNvPr id="2" name="Freeform: Shape 1">
              <a:extLst>
                <a:ext uri="{FF2B5EF4-FFF2-40B4-BE49-F238E27FC236}">
                  <a16:creationId xmlns:a16="http://schemas.microsoft.com/office/drawing/2014/main" id="{1C4D5D71-93E2-46A0-6AF4-198A406A1079}"/>
                </a:ext>
                <a:ext uri="{C183D7F6-B498-43B3-948B-1728B52AA6E4}">
                  <adec:decorative xmlns:adec="http://schemas.microsoft.com/office/drawing/2017/decorative" val="1"/>
                </a:ext>
              </a:extLst>
            </p:cNvPr>
            <p:cNvSpPr/>
            <p:nvPr/>
          </p:nvSpPr>
          <p:spPr bwMode="auto">
            <a:xfrm>
              <a:off x="6301740" y="801848"/>
              <a:ext cx="5074920" cy="4572000"/>
            </a:xfrm>
            <a:custGeom>
              <a:avLst/>
              <a:gdLst>
                <a:gd name="connsiteX0" fmla="*/ 0 w 11017000"/>
                <a:gd name="connsiteY0" fmla="*/ 0 h 5672648"/>
                <a:gd name="connsiteX1" fmla="*/ 11017000 w 11017000"/>
                <a:gd name="connsiteY1" fmla="*/ 0 h 5672648"/>
                <a:gd name="connsiteX2" fmla="*/ 11017000 w 11017000"/>
                <a:gd name="connsiteY2" fmla="*/ 5672648 h 5672648"/>
                <a:gd name="connsiteX3" fmla="*/ 0 w 11017000"/>
                <a:gd name="connsiteY3" fmla="*/ 5672648 h 5672648"/>
              </a:gdLst>
              <a:ahLst/>
              <a:cxnLst>
                <a:cxn ang="0">
                  <a:pos x="connsiteX0" y="connsiteY0"/>
                </a:cxn>
                <a:cxn ang="0">
                  <a:pos x="connsiteX1" y="connsiteY1"/>
                </a:cxn>
                <a:cxn ang="0">
                  <a:pos x="connsiteX2" y="connsiteY2"/>
                </a:cxn>
                <a:cxn ang="0">
                  <a:pos x="connsiteX3" y="connsiteY3"/>
                </a:cxn>
              </a:cxnLst>
              <a:rect l="l" t="t" r="r" b="b"/>
              <a:pathLst>
                <a:path w="11017000" h="5672648">
                  <a:moveTo>
                    <a:pt x="0" y="0"/>
                  </a:moveTo>
                  <a:lnTo>
                    <a:pt x="11017000" y="0"/>
                  </a:lnTo>
                  <a:lnTo>
                    <a:pt x="11017000" y="5672648"/>
                  </a:lnTo>
                  <a:lnTo>
                    <a:pt x="0" y="5672648"/>
                  </a:lnTo>
                  <a:close/>
                </a:path>
              </a:pathLst>
            </a:custGeom>
            <a:solidFill>
              <a:srgbClr val="E4ED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pic>
          <p:nvPicPr>
            <p:cNvPr id="5" name="Picture 4" descr="A screenshot zoomed in on the profile drop-down menu in the top right of the Teams app shows activity for multiple accounts">
              <a:extLst>
                <a:ext uri="{FF2B5EF4-FFF2-40B4-BE49-F238E27FC236}">
                  <a16:creationId xmlns:a16="http://schemas.microsoft.com/office/drawing/2014/main" id="{7FAC8D37-09D5-0BD4-9B06-51E59EB86F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96070" y="801848"/>
              <a:ext cx="5080590" cy="4572000"/>
            </a:xfrm>
            <a:prstGeom prst="rect">
              <a:avLst/>
            </a:prstGeom>
          </p:spPr>
        </p:pic>
      </p:grpSp>
      <p:sp>
        <p:nvSpPr>
          <p:cNvPr id="3" name="TextBox 2">
            <a:extLst>
              <a:ext uri="{FF2B5EF4-FFF2-40B4-BE49-F238E27FC236}">
                <a16:creationId xmlns:a16="http://schemas.microsoft.com/office/drawing/2014/main" id="{9F56A207-F8AA-6147-CFAE-9D7F8C442F7A}"/>
              </a:ext>
            </a:extLst>
          </p:cNvPr>
          <p:cNvSpPr txBox="1"/>
          <p:nvPr/>
        </p:nvSpPr>
        <p:spPr>
          <a:xfrm>
            <a:off x="6296070" y="5536350"/>
            <a:ext cx="5074920" cy="515719"/>
          </a:xfrm>
          <a:prstGeom prst="rect">
            <a:avLst/>
          </a:prstGeom>
          <a:noFill/>
        </p:spPr>
        <p:txBody>
          <a:bodyPr wrap="square" lIns="0" tIns="0" rIns="0" bIns="0" rtlCol="0">
            <a:spAutoFit/>
          </a:bodyPr>
          <a:lstStyle/>
          <a:p>
            <a:pPr marL="0" marR="0" lvl="0" indent="0" algn="l" defTabSz="914367" rtl="0" eaLnBrk="1" fontAlgn="auto" latinLnBrk="0" hangingPunct="1">
              <a:lnSpc>
                <a:spcPct val="105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34258E"/>
                </a:solidFill>
                <a:effectLst/>
                <a:uLnTx/>
                <a:uFillTx/>
                <a:latin typeface="Segoe UI Semibold" panose="020B0702040204020203" pitchFamily="34" charset="0"/>
                <a:ea typeface="+mn-ea"/>
                <a:cs typeface="Segoe UI Semibold" panose="020B0702040204020203" pitchFamily="34" charset="0"/>
              </a:rPr>
              <a:t>Learn more</a:t>
            </a:r>
          </a:p>
          <a:p>
            <a:pPr marL="137160" indent="-137160">
              <a:lnSpc>
                <a:spcPct val="105000"/>
              </a:lnSpc>
              <a:spcAft>
                <a:spcPts val="600"/>
              </a:spcAft>
              <a:buClr>
                <a:schemeClr val="tx2"/>
              </a:buClr>
              <a:buFont typeface="Arial" panose="020B0604020202020204" pitchFamily="34" charset="0"/>
              <a:buChar char="•"/>
            </a:pPr>
            <a:r>
              <a:rPr lang="en-US" sz="1200">
                <a:solidFill>
                  <a:schemeClr val="tx2"/>
                </a:solidFill>
                <a:latin typeface="Segoe UI" panose="020B0502040204020203" pitchFamily="34" charset="0"/>
                <a:cs typeface="Segoe UI" panose="020B0502040204020203" pitchFamily="34" charset="0"/>
                <a:hlinkClick r:id="rId4"/>
              </a:rPr>
              <a:t>Technical documentation</a:t>
            </a:r>
            <a:endParaRPr lang="en-US" sz="120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4132490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Image of a man smiling and wearing a headset while sitting at a desk">
            <a:extLst>
              <a:ext uri="{FF2B5EF4-FFF2-40B4-BE49-F238E27FC236}">
                <a16:creationId xmlns:a16="http://schemas.microsoft.com/office/drawing/2014/main" id="{53A6AF8F-F697-181B-F28A-478FC817A9D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flipH="1">
            <a:off x="-1" y="0"/>
            <a:ext cx="12191999" cy="6858000"/>
          </a:xfrm>
          <a:prstGeom prst="rect">
            <a:avLst/>
          </a:prstGeom>
        </p:spPr>
      </p:pic>
      <p:sp>
        <p:nvSpPr>
          <p:cNvPr id="11" name="Rectangle: Rounded Corners 10">
            <a:extLst>
              <a:ext uri="{FF2B5EF4-FFF2-40B4-BE49-F238E27FC236}">
                <a16:creationId xmlns:a16="http://schemas.microsoft.com/office/drawing/2014/main" id="{8A9E1273-512B-427F-E1C8-7B98E6BB4870}"/>
              </a:ext>
              <a:ext uri="{C183D7F6-B498-43B3-948B-1728B52AA6E4}">
                <adec:decorative xmlns:adec="http://schemas.microsoft.com/office/drawing/2017/decorative" val="1"/>
              </a:ext>
            </a:extLst>
          </p:cNvPr>
          <p:cNvSpPr/>
          <p:nvPr/>
        </p:nvSpPr>
        <p:spPr bwMode="auto">
          <a:xfrm>
            <a:off x="588262" y="1749588"/>
            <a:ext cx="6705673" cy="3358825"/>
          </a:xfrm>
          <a:prstGeom prst="roundRect">
            <a:avLst>
              <a:gd name="adj" fmla="val 2601"/>
            </a:avLst>
          </a:prstGeom>
          <a:solidFill>
            <a:srgbClr val="3425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E56FB18E-3BD7-3874-9F04-FB5A3FB03057}"/>
              </a:ext>
            </a:extLst>
          </p:cNvPr>
          <p:cNvSpPr>
            <a:spLocks noGrp="1"/>
          </p:cNvSpPr>
          <p:nvPr>
            <p:ph type="title"/>
          </p:nvPr>
        </p:nvSpPr>
        <p:spPr>
          <a:xfrm>
            <a:off x="969298" y="2382560"/>
            <a:ext cx="5943600" cy="2092881"/>
          </a:xfrm>
        </p:spPr>
        <p:txBody>
          <a:bodyPr/>
          <a:lstStyle/>
          <a:p>
            <a:r>
              <a:rPr lang="en-US" sz="6800">
                <a:solidFill>
                  <a:schemeClr val="bg1"/>
                </a:solidFill>
              </a:rPr>
              <a:t>The new Teams for Help Desk</a:t>
            </a:r>
          </a:p>
        </p:txBody>
      </p:sp>
    </p:spTree>
    <p:extLst>
      <p:ext uri="{BB962C8B-B14F-4D97-AF65-F5344CB8AC3E}">
        <p14:creationId xmlns:p14="http://schemas.microsoft.com/office/powerpoint/2010/main" val="401783379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3">
            <a:extLst>
              <a:ext uri="{FF2B5EF4-FFF2-40B4-BE49-F238E27FC236}">
                <a16:creationId xmlns:a16="http://schemas.microsoft.com/office/drawing/2014/main" id="{52AB4DE6-057F-DCCB-030F-E7FAAF922387}"/>
              </a:ext>
            </a:extLst>
          </p:cNvPr>
          <p:cNvSpPr txBox="1">
            <a:spLocks/>
          </p:cNvSpPr>
          <p:nvPr/>
        </p:nvSpPr>
        <p:spPr>
          <a:xfrm>
            <a:off x="586738" y="593716"/>
            <a:ext cx="3200400" cy="1846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a:spcBef>
                <a:spcPts val="0"/>
              </a:spcBef>
              <a:defRPr/>
            </a:pPr>
            <a:r>
              <a:rPr lang="en-US" sz="1200" spc="0">
                <a:ln>
                  <a:noFill/>
                </a:ln>
                <a:solidFill>
                  <a:schemeClr val="tx2"/>
                </a:solidFill>
                <a:latin typeface="Segoe UI Semibold" panose="020B0702040204020203" pitchFamily="34" charset="0"/>
                <a:cs typeface="Segoe UI Semibold" panose="020B0702040204020203" pitchFamily="34" charset="0"/>
              </a:rPr>
              <a:t>Try the new Teams toggle </a:t>
            </a:r>
            <a:r>
              <a:rPr lang="en-US" sz="1200" spc="0">
                <a:ln>
                  <a:noFill/>
                </a:ln>
                <a:solidFill>
                  <a:schemeClr val="tx2"/>
                </a:solidFill>
                <a:latin typeface="Segoe UI" panose="020B0502040204020203" pitchFamily="34" charset="0"/>
              </a:rPr>
              <a:t>for Help Desk</a:t>
            </a:r>
          </a:p>
        </p:txBody>
      </p:sp>
      <p:sp>
        <p:nvSpPr>
          <p:cNvPr id="25" name="Title 1">
            <a:extLst>
              <a:ext uri="{FF2B5EF4-FFF2-40B4-BE49-F238E27FC236}">
                <a16:creationId xmlns:a16="http://schemas.microsoft.com/office/drawing/2014/main" id="{C90F78F8-67C5-959E-70DB-8C9844F20B9B}"/>
              </a:ext>
            </a:extLst>
          </p:cNvPr>
          <p:cNvSpPr>
            <a:spLocks/>
          </p:cNvSpPr>
          <p:nvPr/>
        </p:nvSpPr>
        <p:spPr>
          <a:xfrm>
            <a:off x="586390" y="1434370"/>
            <a:ext cx="3200400"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2"/>
                </a:solidFill>
                <a:effectLst/>
                <a:uLnTx/>
                <a:uFillTx/>
                <a:latin typeface="+mj-lt"/>
                <a:ea typeface="+mn-ea"/>
                <a:cs typeface="Segoe UI" pitchFamily="34" charset="0"/>
              </a:rPr>
              <a:t>Encourage users to switch using the toggle — they can always switch back</a:t>
            </a:r>
          </a:p>
        </p:txBody>
      </p:sp>
      <p:sp>
        <p:nvSpPr>
          <p:cNvPr id="26" name="Text Placeholder 2">
            <a:extLst>
              <a:ext uri="{FF2B5EF4-FFF2-40B4-BE49-F238E27FC236}">
                <a16:creationId xmlns:a16="http://schemas.microsoft.com/office/drawing/2014/main" id="{F0F1C52B-6EE9-ED58-20E9-85D91E86E74A}"/>
              </a:ext>
            </a:extLst>
          </p:cNvPr>
          <p:cNvSpPr txBox="1">
            <a:spLocks/>
          </p:cNvSpPr>
          <p:nvPr/>
        </p:nvSpPr>
        <p:spPr>
          <a:xfrm>
            <a:off x="586389" y="2399185"/>
            <a:ext cx="3200396" cy="73866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200"/>
              <a:t>Flip the toggle in the upper-left corner to switch from classic to new Teams. Users can always switch back using the same toggle in the new experience.</a:t>
            </a:r>
          </a:p>
        </p:txBody>
      </p:sp>
      <p:sp>
        <p:nvSpPr>
          <p:cNvPr id="27" name="Text Placeholder 2">
            <a:extLst>
              <a:ext uri="{FF2B5EF4-FFF2-40B4-BE49-F238E27FC236}">
                <a16:creationId xmlns:a16="http://schemas.microsoft.com/office/drawing/2014/main" id="{7E0C5F00-799B-E7FE-01EC-68DC777E4A14}"/>
              </a:ext>
            </a:extLst>
          </p:cNvPr>
          <p:cNvSpPr txBox="1">
            <a:spLocks/>
          </p:cNvSpPr>
          <p:nvPr/>
        </p:nvSpPr>
        <p:spPr>
          <a:xfrm>
            <a:off x="586388" y="3297165"/>
            <a:ext cx="3200400"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200"/>
              <a:t>Personalize each account and organization with a color theme to quickly recognize which workspace you’re in.</a:t>
            </a:r>
          </a:p>
        </p:txBody>
      </p:sp>
      <p:pic>
        <p:nvPicPr>
          <p:cNvPr id="28" name="Graphic 27" descr="Icon of an exclamation point">
            <a:extLst>
              <a:ext uri="{FF2B5EF4-FFF2-40B4-BE49-F238E27FC236}">
                <a16:creationId xmlns:a16="http://schemas.microsoft.com/office/drawing/2014/main" id="{37E8E559-4DBE-32F4-6C0A-9EB92A5E5D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767" y="4013179"/>
            <a:ext cx="228600" cy="228600"/>
          </a:xfrm>
          <a:prstGeom prst="rect">
            <a:avLst/>
          </a:prstGeom>
        </p:spPr>
      </p:pic>
      <p:sp>
        <p:nvSpPr>
          <p:cNvPr id="29" name="Text Placeholder 2">
            <a:extLst>
              <a:ext uri="{FF2B5EF4-FFF2-40B4-BE49-F238E27FC236}">
                <a16:creationId xmlns:a16="http://schemas.microsoft.com/office/drawing/2014/main" id="{2B3F2055-05B1-048D-A0FD-1769D86EAC3C}"/>
              </a:ext>
            </a:extLst>
          </p:cNvPr>
          <p:cNvSpPr txBox="1">
            <a:spLocks/>
          </p:cNvSpPr>
          <p:nvPr/>
        </p:nvSpPr>
        <p:spPr>
          <a:xfrm>
            <a:off x="586388" y="4010478"/>
            <a:ext cx="3200400" cy="110799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a:r>
              <a:rPr lang="en-US" sz="1200">
                <a:solidFill>
                  <a:schemeClr val="tx2"/>
                </a:solidFill>
                <a:latin typeface="+mj-lt"/>
              </a:rPr>
              <a:t>Note</a:t>
            </a:r>
            <a:r>
              <a:rPr lang="en-US" sz="1200"/>
              <a:t>: Help has moved! Select </a:t>
            </a:r>
            <a:r>
              <a:rPr lang="en-US" sz="1200">
                <a:latin typeface="+mj-lt"/>
              </a:rPr>
              <a:t>Settings and more</a:t>
            </a:r>
            <a:r>
              <a:rPr lang="en-US" sz="1200"/>
              <a:t>      next to your profile picture at the top right of the new Teams, then select       </a:t>
            </a:r>
            <a:br>
              <a:rPr lang="en-US" sz="1200"/>
            </a:br>
            <a:r>
              <a:rPr lang="en-US" sz="1200"/>
              <a:t>     </a:t>
            </a:r>
            <a:r>
              <a:rPr lang="en-US" sz="1200">
                <a:latin typeface="+mj-lt"/>
              </a:rPr>
              <a:t>Help</a:t>
            </a:r>
            <a:r>
              <a:rPr lang="en-US" sz="1200"/>
              <a:t> &gt; </a:t>
            </a:r>
            <a:r>
              <a:rPr lang="en-US" sz="1200">
                <a:latin typeface="+mj-lt"/>
              </a:rPr>
              <a:t>Suggest a feature</a:t>
            </a:r>
            <a:r>
              <a:rPr lang="en-US" sz="1200"/>
              <a:t> or </a:t>
            </a:r>
            <a:r>
              <a:rPr lang="en-US" sz="1200">
                <a:latin typeface="+mj-lt"/>
              </a:rPr>
              <a:t>Report a problem</a:t>
            </a:r>
            <a:r>
              <a:rPr lang="en-US" sz="1200"/>
              <a:t> to send feedback about how to improve the new Teams experience.</a:t>
            </a:r>
          </a:p>
        </p:txBody>
      </p:sp>
      <p:pic>
        <p:nvPicPr>
          <p:cNvPr id="30" name="Graphic 29" descr="Three horizontally aligned dots">
            <a:extLst>
              <a:ext uri="{FF2B5EF4-FFF2-40B4-BE49-F238E27FC236}">
                <a16:creationId xmlns:a16="http://schemas.microsoft.com/office/drawing/2014/main" id="{67CBE1E8-009F-BE8C-74CE-3206E31FEC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6522" y="4221576"/>
            <a:ext cx="137160" cy="137160"/>
          </a:xfrm>
          <a:prstGeom prst="rect">
            <a:avLst/>
          </a:prstGeom>
        </p:spPr>
      </p:pic>
      <p:pic>
        <p:nvPicPr>
          <p:cNvPr id="31" name="Graphic 30" descr="Icon of a circle with a question mark inside">
            <a:extLst>
              <a:ext uri="{FF2B5EF4-FFF2-40B4-BE49-F238E27FC236}">
                <a16:creationId xmlns:a16="http://schemas.microsoft.com/office/drawing/2014/main" id="{DBB23D80-6EBF-94D2-A587-3B8312214E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517" y="4564476"/>
            <a:ext cx="182880" cy="182880"/>
          </a:xfrm>
          <a:prstGeom prst="rect">
            <a:avLst/>
          </a:prstGeom>
        </p:spPr>
      </p:pic>
      <p:pic>
        <p:nvPicPr>
          <p:cNvPr id="32" name="Graphic 31" descr="Icon of a light bulb">
            <a:extLst>
              <a:ext uri="{FF2B5EF4-FFF2-40B4-BE49-F238E27FC236}">
                <a16:creationId xmlns:a16="http://schemas.microsoft.com/office/drawing/2014/main" id="{2777C72B-08B1-C785-773A-22E96C1D95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2088" y="5276672"/>
            <a:ext cx="228600" cy="228600"/>
          </a:xfrm>
          <a:prstGeom prst="rect">
            <a:avLst/>
          </a:prstGeom>
        </p:spPr>
      </p:pic>
      <p:sp>
        <p:nvSpPr>
          <p:cNvPr id="33" name="Text Placeholder 2">
            <a:extLst>
              <a:ext uri="{FF2B5EF4-FFF2-40B4-BE49-F238E27FC236}">
                <a16:creationId xmlns:a16="http://schemas.microsoft.com/office/drawing/2014/main" id="{B98DD8A3-2E93-47B7-FDC1-EC5F3F1F3CC8}"/>
              </a:ext>
            </a:extLst>
          </p:cNvPr>
          <p:cNvSpPr txBox="1">
            <a:spLocks/>
          </p:cNvSpPr>
          <p:nvPr/>
        </p:nvSpPr>
        <p:spPr>
          <a:xfrm>
            <a:off x="586388" y="5276672"/>
            <a:ext cx="3200400" cy="738664"/>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3736"/>
            <a:r>
              <a:rPr lang="en-US" sz="1200">
                <a:ln w="3175">
                  <a:noFill/>
                </a:ln>
                <a:solidFill>
                  <a:srgbClr val="34258E"/>
                </a:solidFill>
                <a:latin typeface="+mj-lt"/>
              </a:rPr>
              <a:t>Pro Tip</a:t>
            </a:r>
            <a:r>
              <a:rPr lang="en-US" sz="1200"/>
              <a:t>: You can always keep classic Teams running in a web browser window for quick </a:t>
            </a:r>
            <a:br>
              <a:rPr lang="en-US" sz="1200"/>
            </a:br>
            <a:r>
              <a:rPr lang="en-US" sz="1200"/>
              <a:t>and easy access if you find yourself switching frequently. </a:t>
            </a:r>
          </a:p>
        </p:txBody>
      </p:sp>
      <p:grpSp>
        <p:nvGrpSpPr>
          <p:cNvPr id="34" name="Group 33" descr="Four different screenshots of a group chat in Microsoft Teams show the user experience for flipping the toggle in the upper-left corner to switch from classic to new Teams">
            <a:extLst>
              <a:ext uri="{FF2B5EF4-FFF2-40B4-BE49-F238E27FC236}">
                <a16:creationId xmlns:a16="http://schemas.microsoft.com/office/drawing/2014/main" id="{D7C76176-F88F-D16D-932A-52C98252D4B8}"/>
              </a:ext>
            </a:extLst>
          </p:cNvPr>
          <p:cNvGrpSpPr/>
          <p:nvPr/>
        </p:nvGrpSpPr>
        <p:grpSpPr>
          <a:xfrm>
            <a:off x="4425698" y="1325880"/>
            <a:ext cx="7193379" cy="4937760"/>
            <a:chOff x="4425698" y="1325880"/>
            <a:chExt cx="7193379" cy="4937760"/>
          </a:xfrm>
        </p:grpSpPr>
        <p:sp>
          <p:nvSpPr>
            <p:cNvPr id="35" name="Rectangle 34">
              <a:extLst>
                <a:ext uri="{FF2B5EF4-FFF2-40B4-BE49-F238E27FC236}">
                  <a16:creationId xmlns:a16="http://schemas.microsoft.com/office/drawing/2014/main" id="{474A8D86-6CE2-A2AD-51E6-13BEAEAF5AEC}"/>
                </a:ext>
                <a:ext uri="{C183D7F6-B498-43B3-948B-1728B52AA6E4}">
                  <adec:decorative xmlns:adec="http://schemas.microsoft.com/office/drawing/2017/decorative" val="1"/>
                </a:ext>
              </a:extLst>
            </p:cNvPr>
            <p:cNvSpPr/>
            <p:nvPr/>
          </p:nvSpPr>
          <p:spPr>
            <a:xfrm>
              <a:off x="4425698" y="1325880"/>
              <a:ext cx="7178040" cy="49377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screenshot of a group chat in Microsoft Teams">
              <a:extLst>
                <a:ext uri="{FF2B5EF4-FFF2-40B4-BE49-F238E27FC236}">
                  <a16:creationId xmlns:a16="http://schemas.microsoft.com/office/drawing/2014/main" id="{723DC78A-51EC-C05B-4936-1D9496C293C4}"/>
                </a:ext>
              </a:extLst>
            </p:cNvPr>
            <p:cNvPicPr>
              <a:picLocks noChangeAspect="1"/>
            </p:cNvPicPr>
            <p:nvPr/>
          </p:nvPicPr>
          <p:blipFill rotWithShape="1">
            <a:blip r:embed="rId11"/>
            <a:srcRect l="1198" t="1090" r="1309" b="3065"/>
            <a:stretch/>
          </p:blipFill>
          <p:spPr>
            <a:xfrm>
              <a:off x="4570640" y="1780602"/>
              <a:ext cx="3319272" cy="1866551"/>
            </a:xfrm>
            <a:prstGeom prst="roundRect">
              <a:avLst>
                <a:gd name="adj" fmla="val 1194"/>
              </a:avLst>
            </a:prstGeom>
            <a:effectLst>
              <a:glow rad="63500">
                <a:schemeClr val="tx1">
                  <a:alpha val="10000"/>
                </a:schemeClr>
              </a:glow>
            </a:effectLst>
          </p:spPr>
        </p:pic>
        <p:pic>
          <p:nvPicPr>
            <p:cNvPr id="39" name="Picture 38" descr="A callout showing the text &quot;Try the new Teams&quot; and the toggle icon">
              <a:extLst>
                <a:ext uri="{FF2B5EF4-FFF2-40B4-BE49-F238E27FC236}">
                  <a16:creationId xmlns:a16="http://schemas.microsoft.com/office/drawing/2014/main" id="{BA2426B1-9B4A-5C0E-3B93-20789895A01E}"/>
                </a:ext>
                <a:ext uri="{C183D7F6-B498-43B3-948B-1728B52AA6E4}">
                  <adec:decorative xmlns:adec="http://schemas.microsoft.com/office/drawing/2017/decorative" val="0"/>
                </a:ext>
              </a:extLst>
            </p:cNvPr>
            <p:cNvPicPr>
              <a:picLocks noChangeAspect="1"/>
            </p:cNvPicPr>
            <p:nvPr/>
          </p:nvPicPr>
          <p:blipFill rotWithShape="1">
            <a:blip r:embed="rId12"/>
            <a:srcRect r="1972"/>
            <a:stretch/>
          </p:blipFill>
          <p:spPr>
            <a:xfrm>
              <a:off x="4837399" y="1561199"/>
              <a:ext cx="2115023" cy="535602"/>
            </a:xfrm>
            <a:custGeom>
              <a:avLst/>
              <a:gdLst>
                <a:gd name="connsiteX0" fmla="*/ 44469 w 9134273"/>
                <a:gd name="connsiteY0" fmla="*/ 0 h 5134991"/>
                <a:gd name="connsiteX1" fmla="*/ 9089804 w 9134273"/>
                <a:gd name="connsiteY1" fmla="*/ 0 h 5134991"/>
                <a:gd name="connsiteX2" fmla="*/ 9134273 w 9134273"/>
                <a:gd name="connsiteY2" fmla="*/ 44469 h 5134991"/>
                <a:gd name="connsiteX3" fmla="*/ 9134273 w 9134273"/>
                <a:gd name="connsiteY3" fmla="*/ 5090522 h 5134991"/>
                <a:gd name="connsiteX4" fmla="*/ 9089804 w 9134273"/>
                <a:gd name="connsiteY4" fmla="*/ 5134991 h 5134991"/>
                <a:gd name="connsiteX5" fmla="*/ 44469 w 9134273"/>
                <a:gd name="connsiteY5" fmla="*/ 5134991 h 5134991"/>
                <a:gd name="connsiteX6" fmla="*/ 0 w 9134273"/>
                <a:gd name="connsiteY6" fmla="*/ 5090522 h 5134991"/>
                <a:gd name="connsiteX7" fmla="*/ 0 w 9134273"/>
                <a:gd name="connsiteY7" fmla="*/ 44469 h 5134991"/>
                <a:gd name="connsiteX8" fmla="*/ 44469 w 9134273"/>
                <a:gd name="connsiteY8" fmla="*/ 0 h 513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34273" h="5134991">
                  <a:moveTo>
                    <a:pt x="44469" y="0"/>
                  </a:moveTo>
                  <a:lnTo>
                    <a:pt x="9089804" y="0"/>
                  </a:lnTo>
                  <a:cubicBezTo>
                    <a:pt x="9114364" y="0"/>
                    <a:pt x="9134273" y="19909"/>
                    <a:pt x="9134273" y="44469"/>
                  </a:cubicBezTo>
                  <a:lnTo>
                    <a:pt x="9134273" y="5090522"/>
                  </a:lnTo>
                  <a:cubicBezTo>
                    <a:pt x="9134273" y="5115082"/>
                    <a:pt x="9114364" y="5134991"/>
                    <a:pt x="9089804" y="5134991"/>
                  </a:cubicBezTo>
                  <a:lnTo>
                    <a:pt x="44469" y="5134991"/>
                  </a:lnTo>
                  <a:cubicBezTo>
                    <a:pt x="19909" y="5134991"/>
                    <a:pt x="0" y="5115082"/>
                    <a:pt x="0" y="5090522"/>
                  </a:cubicBezTo>
                  <a:lnTo>
                    <a:pt x="0" y="44469"/>
                  </a:lnTo>
                  <a:cubicBezTo>
                    <a:pt x="0" y="19909"/>
                    <a:pt x="19909" y="0"/>
                    <a:pt x="44469" y="0"/>
                  </a:cubicBezTo>
                  <a:close/>
                </a:path>
              </a:pathLst>
            </a:custGeom>
            <a:ln w="38100">
              <a:solidFill>
                <a:schemeClr val="bg1"/>
              </a:solidFill>
            </a:ln>
            <a:effectLst>
              <a:glow rad="63500">
                <a:schemeClr val="tx1">
                  <a:alpha val="10000"/>
                </a:schemeClr>
              </a:glow>
            </a:effectLst>
          </p:spPr>
        </p:pic>
        <p:sp>
          <p:nvSpPr>
            <p:cNvPr id="40" name="Oval 39">
              <a:extLst>
                <a:ext uri="{FF2B5EF4-FFF2-40B4-BE49-F238E27FC236}">
                  <a16:creationId xmlns:a16="http://schemas.microsoft.com/office/drawing/2014/main" id="{940ECF01-3F5D-3AAB-481D-EDED251F39E0}"/>
                </a:ext>
                <a:ext uri="{C183D7F6-B498-43B3-948B-1728B52AA6E4}">
                  <adec:decorative xmlns:adec="http://schemas.microsoft.com/office/drawing/2017/decorative" val="0"/>
                </a:ext>
              </a:extLst>
            </p:cNvPr>
            <p:cNvSpPr/>
            <p:nvPr/>
          </p:nvSpPr>
          <p:spPr bwMode="auto">
            <a:xfrm>
              <a:off x="7725948" y="1611946"/>
              <a:ext cx="337399" cy="337399"/>
            </a:xfrm>
            <a:prstGeom prst="ellipse">
              <a:avLst/>
            </a:prstGeom>
            <a:solidFill>
              <a:schemeClr val="bg1"/>
            </a:solidFill>
            <a:ln>
              <a:noFill/>
              <a:headEnd type="none" w="med" len="med"/>
              <a:tailEnd type="none" w="med" len="med"/>
            </a:ln>
            <a:effectLst>
              <a:glow rad="635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34258E"/>
                  </a:solidFill>
                  <a:latin typeface="+mj-lt"/>
                  <a:ea typeface="Segoe UI" pitchFamily="34" charset="0"/>
                  <a:cs typeface="Segoe UI" pitchFamily="34" charset="0"/>
                </a:rPr>
                <a:t>1</a:t>
              </a:r>
            </a:p>
          </p:txBody>
        </p:sp>
        <p:pic>
          <p:nvPicPr>
            <p:cNvPr id="41" name="Picture 40" descr="A screenshot of a group chat in Microsoft Teams shows a pop-up window with details about the new Teams and a button in the lower right corner with the text, &quot;Get it now&quot;">
              <a:extLst>
                <a:ext uri="{FF2B5EF4-FFF2-40B4-BE49-F238E27FC236}">
                  <a16:creationId xmlns:a16="http://schemas.microsoft.com/office/drawing/2014/main" id="{09C14183-478D-BF5D-591C-50E1383DA19A}"/>
                </a:ext>
              </a:extLst>
            </p:cNvPr>
            <p:cNvPicPr>
              <a:picLocks noChangeAspect="1"/>
            </p:cNvPicPr>
            <p:nvPr/>
          </p:nvPicPr>
          <p:blipFill>
            <a:blip r:embed="rId13"/>
            <a:srcRect l="1167" t="1053" r="1184" b="2949"/>
            <a:stretch>
              <a:fillRect/>
            </a:stretch>
          </p:blipFill>
          <p:spPr>
            <a:xfrm>
              <a:off x="8131483" y="1780602"/>
              <a:ext cx="3319272" cy="1866551"/>
            </a:xfrm>
            <a:custGeom>
              <a:avLst/>
              <a:gdLst>
                <a:gd name="connsiteX0" fmla="*/ 61663 w 9183757"/>
                <a:gd name="connsiteY0" fmla="*/ 0 h 5164372"/>
                <a:gd name="connsiteX1" fmla="*/ 9122094 w 9183757"/>
                <a:gd name="connsiteY1" fmla="*/ 0 h 5164372"/>
                <a:gd name="connsiteX2" fmla="*/ 9183757 w 9183757"/>
                <a:gd name="connsiteY2" fmla="*/ 61663 h 5164372"/>
                <a:gd name="connsiteX3" fmla="*/ 9183757 w 9183757"/>
                <a:gd name="connsiteY3" fmla="*/ 5102709 h 5164372"/>
                <a:gd name="connsiteX4" fmla="*/ 9122094 w 9183757"/>
                <a:gd name="connsiteY4" fmla="*/ 5164372 h 5164372"/>
                <a:gd name="connsiteX5" fmla="*/ 61663 w 9183757"/>
                <a:gd name="connsiteY5" fmla="*/ 5164372 h 5164372"/>
                <a:gd name="connsiteX6" fmla="*/ 0 w 9183757"/>
                <a:gd name="connsiteY6" fmla="*/ 5102709 h 5164372"/>
                <a:gd name="connsiteX7" fmla="*/ 0 w 9183757"/>
                <a:gd name="connsiteY7" fmla="*/ 61663 h 5164372"/>
                <a:gd name="connsiteX8" fmla="*/ 61663 w 9183757"/>
                <a:gd name="connsiteY8" fmla="*/ 0 h 516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3757" h="5164372">
                  <a:moveTo>
                    <a:pt x="61663" y="0"/>
                  </a:moveTo>
                  <a:lnTo>
                    <a:pt x="9122094" y="0"/>
                  </a:lnTo>
                  <a:cubicBezTo>
                    <a:pt x="9156150" y="0"/>
                    <a:pt x="9183757" y="27607"/>
                    <a:pt x="9183757" y="61663"/>
                  </a:cubicBezTo>
                  <a:lnTo>
                    <a:pt x="9183757" y="5102709"/>
                  </a:lnTo>
                  <a:cubicBezTo>
                    <a:pt x="9183757" y="5136765"/>
                    <a:pt x="9156150" y="5164372"/>
                    <a:pt x="9122094" y="5164372"/>
                  </a:cubicBezTo>
                  <a:lnTo>
                    <a:pt x="61663" y="5164372"/>
                  </a:lnTo>
                  <a:cubicBezTo>
                    <a:pt x="27607" y="5164372"/>
                    <a:pt x="0" y="5136765"/>
                    <a:pt x="0" y="5102709"/>
                  </a:cubicBezTo>
                  <a:lnTo>
                    <a:pt x="0" y="61663"/>
                  </a:lnTo>
                  <a:cubicBezTo>
                    <a:pt x="0" y="27607"/>
                    <a:pt x="27607" y="0"/>
                    <a:pt x="61663" y="0"/>
                  </a:cubicBezTo>
                  <a:close/>
                </a:path>
              </a:pathLst>
            </a:custGeom>
            <a:effectLst>
              <a:glow rad="63500">
                <a:schemeClr val="tx1">
                  <a:alpha val="10000"/>
                </a:schemeClr>
              </a:glow>
            </a:effectLst>
          </p:spPr>
        </p:pic>
        <p:sp>
          <p:nvSpPr>
            <p:cNvPr id="42" name="Oval 41">
              <a:extLst>
                <a:ext uri="{FF2B5EF4-FFF2-40B4-BE49-F238E27FC236}">
                  <a16:creationId xmlns:a16="http://schemas.microsoft.com/office/drawing/2014/main" id="{A3FD9F34-0DF8-3E94-2209-165D08DD57C7}"/>
                </a:ext>
                <a:ext uri="{C183D7F6-B498-43B3-948B-1728B52AA6E4}">
                  <adec:decorative xmlns:adec="http://schemas.microsoft.com/office/drawing/2017/decorative" val="0"/>
                </a:ext>
              </a:extLst>
            </p:cNvPr>
            <p:cNvSpPr/>
            <p:nvPr/>
          </p:nvSpPr>
          <p:spPr bwMode="auto">
            <a:xfrm>
              <a:off x="11281678" y="1611946"/>
              <a:ext cx="337399" cy="337399"/>
            </a:xfrm>
            <a:prstGeom prst="ellipse">
              <a:avLst/>
            </a:prstGeom>
            <a:solidFill>
              <a:schemeClr val="bg1"/>
            </a:solidFill>
            <a:ln>
              <a:noFill/>
              <a:headEnd type="none" w="med" len="med"/>
              <a:tailEnd type="none" w="med" len="med"/>
            </a:ln>
            <a:effectLst>
              <a:glow rad="635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34258E"/>
                  </a:solidFill>
                  <a:latin typeface="+mj-lt"/>
                  <a:ea typeface="Segoe UI" pitchFamily="34" charset="0"/>
                  <a:cs typeface="Segoe UI" pitchFamily="34" charset="0"/>
                </a:rPr>
                <a:t>2</a:t>
              </a:r>
            </a:p>
          </p:txBody>
        </p:sp>
        <p:pic>
          <p:nvPicPr>
            <p:cNvPr id="44" name="Picture 43" descr="A screenshot of a group chat in the new Microsoft Teams shows the toggle &quot;New Teams&quot; flipped to the right">
              <a:extLst>
                <a:ext uri="{FF2B5EF4-FFF2-40B4-BE49-F238E27FC236}">
                  <a16:creationId xmlns:a16="http://schemas.microsoft.com/office/drawing/2014/main" id="{15856AAA-30BE-ACED-8654-44C75F1D446B}"/>
                </a:ext>
              </a:extLst>
            </p:cNvPr>
            <p:cNvPicPr>
              <a:picLocks noChangeAspect="1"/>
            </p:cNvPicPr>
            <p:nvPr/>
          </p:nvPicPr>
          <p:blipFill>
            <a:blip r:embed="rId14"/>
            <a:srcRect l="4178" t="3656" r="4318" b="10401"/>
            <a:stretch>
              <a:fillRect/>
            </a:stretch>
          </p:blipFill>
          <p:spPr>
            <a:xfrm>
              <a:off x="4570640" y="4199069"/>
              <a:ext cx="3319272" cy="1866551"/>
            </a:xfrm>
            <a:custGeom>
              <a:avLst/>
              <a:gdLst>
                <a:gd name="connsiteX0" fmla="*/ 61663 w 9183757"/>
                <a:gd name="connsiteY0" fmla="*/ 0 h 5164372"/>
                <a:gd name="connsiteX1" fmla="*/ 9122094 w 9183757"/>
                <a:gd name="connsiteY1" fmla="*/ 0 h 5164372"/>
                <a:gd name="connsiteX2" fmla="*/ 9183757 w 9183757"/>
                <a:gd name="connsiteY2" fmla="*/ 61663 h 5164372"/>
                <a:gd name="connsiteX3" fmla="*/ 9183757 w 9183757"/>
                <a:gd name="connsiteY3" fmla="*/ 5102709 h 5164372"/>
                <a:gd name="connsiteX4" fmla="*/ 9122094 w 9183757"/>
                <a:gd name="connsiteY4" fmla="*/ 5164372 h 5164372"/>
                <a:gd name="connsiteX5" fmla="*/ 61663 w 9183757"/>
                <a:gd name="connsiteY5" fmla="*/ 5164372 h 5164372"/>
                <a:gd name="connsiteX6" fmla="*/ 0 w 9183757"/>
                <a:gd name="connsiteY6" fmla="*/ 5102709 h 5164372"/>
                <a:gd name="connsiteX7" fmla="*/ 0 w 9183757"/>
                <a:gd name="connsiteY7" fmla="*/ 61663 h 5164372"/>
                <a:gd name="connsiteX8" fmla="*/ 61663 w 9183757"/>
                <a:gd name="connsiteY8" fmla="*/ 0 h 516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3757" h="5164372">
                  <a:moveTo>
                    <a:pt x="61663" y="0"/>
                  </a:moveTo>
                  <a:lnTo>
                    <a:pt x="9122094" y="0"/>
                  </a:lnTo>
                  <a:cubicBezTo>
                    <a:pt x="9156150" y="0"/>
                    <a:pt x="9183757" y="27607"/>
                    <a:pt x="9183757" y="61663"/>
                  </a:cubicBezTo>
                  <a:lnTo>
                    <a:pt x="9183757" y="5102709"/>
                  </a:lnTo>
                  <a:cubicBezTo>
                    <a:pt x="9183757" y="5136765"/>
                    <a:pt x="9156150" y="5164372"/>
                    <a:pt x="9122094" y="5164372"/>
                  </a:cubicBezTo>
                  <a:lnTo>
                    <a:pt x="61663" y="5164372"/>
                  </a:lnTo>
                  <a:cubicBezTo>
                    <a:pt x="27607" y="5164372"/>
                    <a:pt x="0" y="5136765"/>
                    <a:pt x="0" y="5102709"/>
                  </a:cubicBezTo>
                  <a:lnTo>
                    <a:pt x="0" y="61663"/>
                  </a:lnTo>
                  <a:cubicBezTo>
                    <a:pt x="0" y="27607"/>
                    <a:pt x="27607" y="0"/>
                    <a:pt x="61663" y="0"/>
                  </a:cubicBezTo>
                  <a:close/>
                </a:path>
              </a:pathLst>
            </a:custGeom>
            <a:effectLst>
              <a:glow rad="63500">
                <a:schemeClr val="tx1">
                  <a:alpha val="10000"/>
                </a:schemeClr>
              </a:glow>
            </a:effectLst>
          </p:spPr>
        </p:pic>
        <p:sp>
          <p:nvSpPr>
            <p:cNvPr id="45" name="Oval 44">
              <a:extLst>
                <a:ext uri="{FF2B5EF4-FFF2-40B4-BE49-F238E27FC236}">
                  <a16:creationId xmlns:a16="http://schemas.microsoft.com/office/drawing/2014/main" id="{14CA619A-64DA-0BA3-7F33-48439013A7ED}"/>
                </a:ext>
                <a:ext uri="{C183D7F6-B498-43B3-948B-1728B52AA6E4}">
                  <adec:decorative xmlns:adec="http://schemas.microsoft.com/office/drawing/2017/decorative" val="0"/>
                </a:ext>
              </a:extLst>
            </p:cNvPr>
            <p:cNvSpPr/>
            <p:nvPr/>
          </p:nvSpPr>
          <p:spPr bwMode="auto">
            <a:xfrm>
              <a:off x="7725948" y="4031577"/>
              <a:ext cx="337399" cy="337399"/>
            </a:xfrm>
            <a:prstGeom prst="ellipse">
              <a:avLst/>
            </a:prstGeom>
            <a:solidFill>
              <a:schemeClr val="bg1"/>
            </a:solidFill>
            <a:ln>
              <a:noFill/>
              <a:headEnd type="none" w="med" len="med"/>
              <a:tailEnd type="none" w="med" len="med"/>
            </a:ln>
            <a:effectLst>
              <a:glow rad="635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34258E"/>
                  </a:solidFill>
                  <a:latin typeface="+mj-lt"/>
                  <a:ea typeface="Segoe UI" pitchFamily="34" charset="0"/>
                  <a:cs typeface="Segoe UI" pitchFamily="34" charset="0"/>
                </a:rPr>
                <a:t>3</a:t>
              </a:r>
            </a:p>
          </p:txBody>
        </p:sp>
        <p:pic>
          <p:nvPicPr>
            <p:cNvPr id="46" name="Picture 45" descr="A callout showing an icon of a circle with a question mark inside and the text &quot;Help&quot;">
              <a:extLst>
                <a:ext uri="{FF2B5EF4-FFF2-40B4-BE49-F238E27FC236}">
                  <a16:creationId xmlns:a16="http://schemas.microsoft.com/office/drawing/2014/main" id="{F404B3F3-89CA-1AAD-375A-115B509B2552}"/>
                </a:ext>
              </a:extLst>
            </p:cNvPr>
            <p:cNvPicPr>
              <a:picLocks noChangeAspect="1"/>
            </p:cNvPicPr>
            <p:nvPr/>
          </p:nvPicPr>
          <p:blipFill>
            <a:blip r:embed="rId15"/>
            <a:stretch>
              <a:fillRect/>
            </a:stretch>
          </p:blipFill>
          <p:spPr>
            <a:xfrm>
              <a:off x="4837399" y="3864212"/>
              <a:ext cx="2114224" cy="410099"/>
            </a:xfrm>
            <a:prstGeom prst="rect">
              <a:avLst/>
            </a:prstGeom>
            <a:ln w="38100">
              <a:solidFill>
                <a:schemeClr val="bg1"/>
              </a:solidFill>
            </a:ln>
          </p:spPr>
        </p:pic>
        <p:pic>
          <p:nvPicPr>
            <p:cNvPr id="47" name="Picture 46" descr="Graphical user interface, text, application&#10;&#10;Description automatically generated">
              <a:extLst>
                <a:ext uri="{FF2B5EF4-FFF2-40B4-BE49-F238E27FC236}">
                  <a16:creationId xmlns:a16="http://schemas.microsoft.com/office/drawing/2014/main" id="{F3A4C207-A6AA-FEEE-5A68-CFD26D11E8FE}"/>
                </a:ext>
              </a:extLst>
            </p:cNvPr>
            <p:cNvPicPr>
              <a:picLocks noChangeAspect="1"/>
            </p:cNvPicPr>
            <p:nvPr/>
          </p:nvPicPr>
          <p:blipFill>
            <a:blip r:embed="rId16"/>
            <a:stretch>
              <a:fillRect/>
            </a:stretch>
          </p:blipFill>
          <p:spPr>
            <a:xfrm>
              <a:off x="8134531" y="4200244"/>
              <a:ext cx="3316224" cy="1865376"/>
            </a:xfrm>
            <a:prstGeom prst="roundRect">
              <a:avLst>
                <a:gd name="adj" fmla="val 1166"/>
              </a:avLst>
            </a:prstGeom>
            <a:effectLst>
              <a:glow rad="63500">
                <a:schemeClr val="tx1">
                  <a:alpha val="10000"/>
                </a:schemeClr>
              </a:glow>
            </a:effectLst>
          </p:spPr>
        </p:pic>
        <p:sp>
          <p:nvSpPr>
            <p:cNvPr id="48" name="Oval 47">
              <a:extLst>
                <a:ext uri="{FF2B5EF4-FFF2-40B4-BE49-F238E27FC236}">
                  <a16:creationId xmlns:a16="http://schemas.microsoft.com/office/drawing/2014/main" id="{78D2B78C-6024-0E5F-CF21-E25F7EAA245D}"/>
                </a:ext>
                <a:ext uri="{C183D7F6-B498-43B3-948B-1728B52AA6E4}">
                  <adec:decorative xmlns:adec="http://schemas.microsoft.com/office/drawing/2017/decorative" val="0"/>
                </a:ext>
              </a:extLst>
            </p:cNvPr>
            <p:cNvSpPr/>
            <p:nvPr/>
          </p:nvSpPr>
          <p:spPr bwMode="auto">
            <a:xfrm>
              <a:off x="11281678" y="4031577"/>
              <a:ext cx="337399" cy="337399"/>
            </a:xfrm>
            <a:prstGeom prst="ellipse">
              <a:avLst/>
            </a:prstGeom>
            <a:solidFill>
              <a:schemeClr val="bg1"/>
            </a:solidFill>
            <a:ln>
              <a:noFill/>
              <a:headEnd type="none" w="med" len="med"/>
              <a:tailEnd type="none" w="med" len="med"/>
            </a:ln>
            <a:effectLst>
              <a:glow rad="635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34258E"/>
                  </a:solidFill>
                  <a:latin typeface="+mj-lt"/>
                  <a:ea typeface="Segoe UI" pitchFamily="34" charset="0"/>
                  <a:cs typeface="Segoe UI" pitchFamily="34" charset="0"/>
                </a:rPr>
                <a:t>4</a:t>
              </a:r>
            </a:p>
          </p:txBody>
        </p:sp>
      </p:grpSp>
      <p:grpSp>
        <p:nvGrpSpPr>
          <p:cNvPr id="51" name="Group 50">
            <a:extLst>
              <a:ext uri="{FF2B5EF4-FFF2-40B4-BE49-F238E27FC236}">
                <a16:creationId xmlns:a16="http://schemas.microsoft.com/office/drawing/2014/main" id="{CBFBEF4B-7401-0DEB-33EF-46E299CAE6FE}"/>
              </a:ext>
              <a:ext uri="{C183D7F6-B498-43B3-948B-1728B52AA6E4}">
                <adec:decorative xmlns:adec="http://schemas.microsoft.com/office/drawing/2017/decorative" val="1"/>
              </a:ext>
            </a:extLst>
          </p:cNvPr>
          <p:cNvGrpSpPr/>
          <p:nvPr/>
        </p:nvGrpSpPr>
        <p:grpSpPr>
          <a:xfrm>
            <a:off x="3928533" y="1671237"/>
            <a:ext cx="749808" cy="1463040"/>
            <a:chOff x="3928533" y="1671237"/>
            <a:chExt cx="749808" cy="1463040"/>
          </a:xfrm>
        </p:grpSpPr>
        <p:cxnSp>
          <p:nvCxnSpPr>
            <p:cNvPr id="52" name="Straight Connector 51">
              <a:extLst>
                <a:ext uri="{FF2B5EF4-FFF2-40B4-BE49-F238E27FC236}">
                  <a16:creationId xmlns:a16="http://schemas.microsoft.com/office/drawing/2014/main" id="{9E98A684-D060-7C7D-6351-0992EA0B00AE}"/>
                </a:ext>
                <a:ext uri="{C183D7F6-B498-43B3-948B-1728B52AA6E4}">
                  <adec:decorative xmlns:adec="http://schemas.microsoft.com/office/drawing/2017/decorative" val="1"/>
                </a:ext>
              </a:extLst>
            </p:cNvPr>
            <p:cNvCxnSpPr>
              <a:cxnSpLocks/>
            </p:cNvCxnSpPr>
            <p:nvPr/>
          </p:nvCxnSpPr>
          <p:spPr>
            <a:xfrm>
              <a:off x="3928533" y="2402757"/>
              <a:ext cx="0" cy="73152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4960F6FC-2C8C-9780-3BD1-481F2345B879}"/>
                </a:ext>
                <a:ext uri="{C183D7F6-B498-43B3-948B-1728B52AA6E4}">
                  <adec:decorative xmlns:adec="http://schemas.microsoft.com/office/drawing/2017/decorative" val="1"/>
                </a:ext>
              </a:extLst>
            </p:cNvPr>
            <p:cNvCxnSpPr>
              <a:cxnSpLocks/>
            </p:cNvCxnSpPr>
            <p:nvPr/>
          </p:nvCxnSpPr>
          <p:spPr>
            <a:xfrm flipV="1">
              <a:off x="3928533" y="1671237"/>
              <a:ext cx="749808" cy="1097280"/>
            </a:xfrm>
            <a:prstGeom prst="bentConnector3">
              <a:avLst>
                <a:gd name="adj1" fmla="val 35133"/>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2A34B1C3-4A1A-5CFB-5D28-1A8B5D5B2D66}"/>
              </a:ext>
              <a:ext uri="{C183D7F6-B498-43B3-948B-1728B52AA6E4}">
                <adec:decorative xmlns:adec="http://schemas.microsoft.com/office/drawing/2017/decorative" val="1"/>
              </a:ext>
            </a:extLst>
          </p:cNvPr>
          <p:cNvGrpSpPr/>
          <p:nvPr/>
        </p:nvGrpSpPr>
        <p:grpSpPr>
          <a:xfrm>
            <a:off x="3928533" y="3931920"/>
            <a:ext cx="749808" cy="1186554"/>
            <a:chOff x="3928533" y="3931920"/>
            <a:chExt cx="749808" cy="1186554"/>
          </a:xfrm>
        </p:grpSpPr>
        <p:cxnSp>
          <p:nvCxnSpPr>
            <p:cNvPr id="55" name="Straight Connector 54">
              <a:extLst>
                <a:ext uri="{FF2B5EF4-FFF2-40B4-BE49-F238E27FC236}">
                  <a16:creationId xmlns:a16="http://schemas.microsoft.com/office/drawing/2014/main" id="{BF9F33A2-CBB8-2CC8-2CD7-9563D3E44F0F}"/>
                </a:ext>
                <a:ext uri="{C183D7F6-B498-43B3-948B-1728B52AA6E4}">
                  <adec:decorative xmlns:adec="http://schemas.microsoft.com/office/drawing/2017/decorative" val="1"/>
                </a:ext>
              </a:extLst>
            </p:cNvPr>
            <p:cNvCxnSpPr>
              <a:cxnSpLocks/>
            </p:cNvCxnSpPr>
            <p:nvPr/>
          </p:nvCxnSpPr>
          <p:spPr>
            <a:xfrm>
              <a:off x="3928533" y="4021194"/>
              <a:ext cx="0" cy="109728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652A965C-BA47-D339-F26C-EA27DCD3431D}"/>
                </a:ext>
                <a:ext uri="{C183D7F6-B498-43B3-948B-1728B52AA6E4}">
                  <adec:decorative xmlns:adec="http://schemas.microsoft.com/office/drawing/2017/decorative" val="1"/>
                </a:ext>
              </a:extLst>
            </p:cNvPr>
            <p:cNvCxnSpPr>
              <a:cxnSpLocks/>
            </p:cNvCxnSpPr>
            <p:nvPr/>
          </p:nvCxnSpPr>
          <p:spPr>
            <a:xfrm flipV="1">
              <a:off x="3928533" y="3931920"/>
              <a:ext cx="749808" cy="632556"/>
            </a:xfrm>
            <a:prstGeom prst="bentConnector3">
              <a:avLst>
                <a:gd name="adj1" fmla="val 35188"/>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45947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12AE72-9245-5C29-C7CB-B40C5780780C}"/>
              </a:ext>
            </a:extLst>
          </p:cNvPr>
          <p:cNvSpPr txBox="1">
            <a:spLocks noGrp="1"/>
          </p:cNvSpPr>
          <p:nvPr>
            <p:ph type="title" idx="4294967295"/>
          </p:nvPr>
        </p:nvSpPr>
        <p:spPr>
          <a:xfrm>
            <a:off x="586390" y="593716"/>
            <a:ext cx="3096497" cy="1846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Segoe UI Semibold" panose="020B0702040204020203" pitchFamily="34" charset="0"/>
                <a:ea typeface="+mn-ea"/>
                <a:cs typeface="Segoe UI Semibold" panose="020B0702040204020203" pitchFamily="34" charset="0"/>
              </a:rPr>
              <a:t>Multi-Tenant Multi-Account </a:t>
            </a:r>
            <a:r>
              <a:rPr kumimoji="0" lang="en-US" sz="1200" b="0" i="0" u="none" strike="noStrike" kern="1200" cap="none" spc="0" normalizeH="0" baseline="0" noProof="0">
                <a:ln>
                  <a:noFill/>
                </a:ln>
                <a:solidFill>
                  <a:schemeClr val="tx2"/>
                </a:solidFill>
                <a:effectLst/>
                <a:uLnTx/>
                <a:uFillTx/>
                <a:latin typeface="Segoe UI" panose="020B0502040204020203" pitchFamily="34" charset="0"/>
                <a:ea typeface="+mn-ea"/>
                <a:cs typeface="Segoe UI" panose="020B0502040204020203" pitchFamily="34" charset="0"/>
              </a:rPr>
              <a:t>for Help Desk</a:t>
            </a:r>
          </a:p>
        </p:txBody>
      </p:sp>
      <p:sp>
        <p:nvSpPr>
          <p:cNvPr id="2" name="Title 1">
            <a:extLst>
              <a:ext uri="{FF2B5EF4-FFF2-40B4-BE49-F238E27FC236}">
                <a16:creationId xmlns:a16="http://schemas.microsoft.com/office/drawing/2014/main" id="{3C2FF02E-2A45-8D73-0F53-A34E718E6CE3}"/>
              </a:ext>
            </a:extLst>
          </p:cNvPr>
          <p:cNvSpPr>
            <a:spLocks/>
          </p:cNvSpPr>
          <p:nvPr/>
        </p:nvSpPr>
        <p:spPr>
          <a:xfrm>
            <a:off x="586390" y="1434370"/>
            <a:ext cx="3749040"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34258E"/>
                </a:solidFill>
                <a:effectLst/>
                <a:uLnTx/>
                <a:uFillTx/>
                <a:latin typeface="Segoe UI Semibold"/>
                <a:ea typeface="+mn-ea"/>
                <a:cs typeface="Segoe UI" pitchFamily="34" charset="0"/>
              </a:rPr>
              <a:t>Users can use their work or school accounts simultaneously, without having to sign out or open a separate browser</a:t>
            </a:r>
          </a:p>
        </p:txBody>
      </p:sp>
      <p:sp>
        <p:nvSpPr>
          <p:cNvPr id="3" name="Text Placeholder 2">
            <a:extLst>
              <a:ext uri="{FF2B5EF4-FFF2-40B4-BE49-F238E27FC236}">
                <a16:creationId xmlns:a16="http://schemas.microsoft.com/office/drawing/2014/main" id="{927168E1-CA37-B6A5-CCE7-8FF8D715DD39}"/>
              </a:ext>
            </a:extLst>
          </p:cNvPr>
          <p:cNvSpPr>
            <a:spLocks noGrp="1"/>
          </p:cNvSpPr>
          <p:nvPr>
            <p:ph type="body" sz="quarter" idx="10"/>
          </p:nvPr>
        </p:nvSpPr>
        <p:spPr>
          <a:xfrm>
            <a:off x="586390" y="2399186"/>
            <a:ext cx="3749040" cy="369332"/>
          </a:xfrm>
        </p:spPr>
        <p:txBody>
          <a:bodyPr/>
          <a:lstStyle/>
          <a:p>
            <a:pPr marL="171450" indent="-171450">
              <a:buFont typeface="Arial" panose="020B0604020202020204" pitchFamily="34" charset="0"/>
              <a:buChar char="•"/>
            </a:pPr>
            <a:r>
              <a:rPr lang="en-US" sz="1200"/>
              <a:t>Select your profile picture in the upper right to </a:t>
            </a:r>
            <a:br>
              <a:rPr lang="en-US" sz="1200"/>
            </a:br>
            <a:r>
              <a:rPr lang="en-US" sz="1200"/>
              <a:t>switch or add accounts and organizations</a:t>
            </a:r>
          </a:p>
        </p:txBody>
      </p:sp>
      <p:grpSp>
        <p:nvGrpSpPr>
          <p:cNvPr id="1230" name="Group 1229" descr="A screenshot of a one-on-one chat in the new Teams shows multiple accounts in the profile drop-down menu on the top right of the app">
            <a:extLst>
              <a:ext uri="{FF2B5EF4-FFF2-40B4-BE49-F238E27FC236}">
                <a16:creationId xmlns:a16="http://schemas.microsoft.com/office/drawing/2014/main" id="{9ADD1D65-C2AB-54DD-E34A-B7FFE2886CF7}"/>
              </a:ext>
            </a:extLst>
          </p:cNvPr>
          <p:cNvGrpSpPr/>
          <p:nvPr/>
        </p:nvGrpSpPr>
        <p:grpSpPr>
          <a:xfrm>
            <a:off x="5205612" y="1301639"/>
            <a:ext cx="6400800" cy="3601049"/>
            <a:chOff x="5205612" y="1179139"/>
            <a:chExt cx="6400800" cy="3601049"/>
          </a:xfrm>
        </p:grpSpPr>
        <p:pic>
          <p:nvPicPr>
            <p:cNvPr id="1229" name="Picture 1228" descr="Graphical user interface, application&#10;&#10;Description automatically generated">
              <a:extLst>
                <a:ext uri="{FF2B5EF4-FFF2-40B4-BE49-F238E27FC236}">
                  <a16:creationId xmlns:a16="http://schemas.microsoft.com/office/drawing/2014/main" id="{DDEC75BD-4A4D-7412-1579-0EDFF9483656}"/>
                </a:ext>
              </a:extLst>
            </p:cNvPr>
            <p:cNvPicPr>
              <a:picLocks noChangeAspect="1"/>
            </p:cNvPicPr>
            <p:nvPr/>
          </p:nvPicPr>
          <p:blipFill>
            <a:blip r:embed="rId3"/>
            <a:stretch>
              <a:fillRect/>
            </a:stretch>
          </p:blipFill>
          <p:spPr>
            <a:xfrm>
              <a:off x="5205612" y="1179139"/>
              <a:ext cx="6400800" cy="3599085"/>
            </a:xfrm>
            <a:prstGeom prst="rect">
              <a:avLst/>
            </a:prstGeom>
          </p:spPr>
        </p:pic>
        <p:sp>
          <p:nvSpPr>
            <p:cNvPr id="14" name="Rectangle 13">
              <a:extLst>
                <a:ext uri="{FF2B5EF4-FFF2-40B4-BE49-F238E27FC236}">
                  <a16:creationId xmlns:a16="http://schemas.microsoft.com/office/drawing/2014/main" id="{B1DE08C4-3A9D-8C88-C207-B03AF0072CAB}"/>
                </a:ext>
              </a:extLst>
            </p:cNvPr>
            <p:cNvSpPr/>
            <p:nvPr/>
          </p:nvSpPr>
          <p:spPr bwMode="auto">
            <a:xfrm>
              <a:off x="5205612" y="1179139"/>
              <a:ext cx="6398125" cy="3601049"/>
            </a:xfrm>
            <a:prstGeom prst="rect">
              <a:avLst/>
            </a:prstGeom>
            <a:solidFill>
              <a:srgbClr val="FFFFFF">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5" name="Group 14" descr="A screenshot of the profile drop-down menu in the top right of the Teams app shows activity for multiple accounts, as well as the option to add another account">
            <a:extLst>
              <a:ext uri="{FF2B5EF4-FFF2-40B4-BE49-F238E27FC236}">
                <a16:creationId xmlns:a16="http://schemas.microsoft.com/office/drawing/2014/main" id="{52A23FED-428C-882A-393F-D8A0255A9B70}"/>
              </a:ext>
            </a:extLst>
          </p:cNvPr>
          <p:cNvGrpSpPr/>
          <p:nvPr/>
        </p:nvGrpSpPr>
        <p:grpSpPr>
          <a:xfrm>
            <a:off x="6258841" y="807906"/>
            <a:ext cx="3219592" cy="5455734"/>
            <a:chOff x="8456657" y="702999"/>
            <a:chExt cx="3195461" cy="5393107"/>
          </a:xfrm>
        </p:grpSpPr>
        <p:pic>
          <p:nvPicPr>
            <p:cNvPr id="16" name="Picture 15">
              <a:extLst>
                <a:ext uri="{FF2B5EF4-FFF2-40B4-BE49-F238E27FC236}">
                  <a16:creationId xmlns:a16="http://schemas.microsoft.com/office/drawing/2014/main" id="{27FE0E59-71EF-5A9B-350E-D213ABFBDFF8}"/>
                </a:ext>
              </a:extLst>
            </p:cNvPr>
            <p:cNvPicPr>
              <a:picLocks noChangeAspect="1"/>
            </p:cNvPicPr>
            <p:nvPr/>
          </p:nvPicPr>
          <p:blipFill>
            <a:blip r:embed="rId4"/>
            <a:stretch>
              <a:fillRect/>
            </a:stretch>
          </p:blipFill>
          <p:spPr>
            <a:xfrm>
              <a:off x="8456657" y="702999"/>
              <a:ext cx="3195461" cy="5301561"/>
            </a:xfrm>
            <a:prstGeom prst="rect">
              <a:avLst/>
            </a:prstGeom>
          </p:spPr>
        </p:pic>
        <p:pic>
          <p:nvPicPr>
            <p:cNvPr id="17" name="Picture 16">
              <a:extLst>
                <a:ext uri="{FF2B5EF4-FFF2-40B4-BE49-F238E27FC236}">
                  <a16:creationId xmlns:a16="http://schemas.microsoft.com/office/drawing/2014/main" id="{7A5C4556-5E83-83F6-476C-6E109B0AA180}"/>
                </a:ext>
              </a:extLst>
            </p:cNvPr>
            <p:cNvPicPr>
              <a:picLocks noChangeAspect="1"/>
            </p:cNvPicPr>
            <p:nvPr/>
          </p:nvPicPr>
          <p:blipFill rotWithShape="1">
            <a:blip r:embed="rId4"/>
            <a:srcRect t="96035"/>
            <a:stretch/>
          </p:blipFill>
          <p:spPr>
            <a:xfrm>
              <a:off x="8456657" y="5885888"/>
              <a:ext cx="3195461" cy="210218"/>
            </a:xfrm>
            <a:prstGeom prst="rect">
              <a:avLst/>
            </a:prstGeom>
          </p:spPr>
        </p:pic>
      </p:grpSp>
      <p:cxnSp>
        <p:nvCxnSpPr>
          <p:cNvPr id="1251" name="Straight Connector 1250">
            <a:extLst>
              <a:ext uri="{FF2B5EF4-FFF2-40B4-BE49-F238E27FC236}">
                <a16:creationId xmlns:a16="http://schemas.microsoft.com/office/drawing/2014/main" id="{49943EAA-0D59-1A51-CD53-CCAF67FBC33D}"/>
              </a:ext>
              <a:ext uri="{C183D7F6-B498-43B3-948B-1728B52AA6E4}">
                <adec:decorative xmlns:adec="http://schemas.microsoft.com/office/drawing/2017/decorative" val="1"/>
              </a:ext>
            </a:extLst>
          </p:cNvPr>
          <p:cNvCxnSpPr>
            <a:cxnSpLocks/>
          </p:cNvCxnSpPr>
          <p:nvPr/>
        </p:nvCxnSpPr>
        <p:spPr>
          <a:xfrm>
            <a:off x="4335430" y="2399186"/>
            <a:ext cx="0" cy="36576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E6EF8EE7-2010-AD11-8918-3F266EE954BF}"/>
              </a:ext>
              <a:ext uri="{C183D7F6-B498-43B3-948B-1728B52AA6E4}">
                <adec:decorative xmlns:adec="http://schemas.microsoft.com/office/drawing/2017/decorative" val="1"/>
              </a:ext>
            </a:extLst>
          </p:cNvPr>
          <p:cNvCxnSpPr>
            <a:cxnSpLocks/>
          </p:cNvCxnSpPr>
          <p:nvPr/>
        </p:nvCxnSpPr>
        <p:spPr>
          <a:xfrm flipV="1">
            <a:off x="4335430" y="1114440"/>
            <a:ext cx="2239261" cy="1463040"/>
          </a:xfrm>
          <a:prstGeom prst="bentConnector3">
            <a:avLst>
              <a:gd name="adj1" fmla="val 31830"/>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sp>
        <p:nvSpPr>
          <p:cNvPr id="1246" name="Text Placeholder 2">
            <a:extLst>
              <a:ext uri="{FF2B5EF4-FFF2-40B4-BE49-F238E27FC236}">
                <a16:creationId xmlns:a16="http://schemas.microsoft.com/office/drawing/2014/main" id="{347D6AE4-9D6F-FBC4-0E41-4121753B4F8B}"/>
              </a:ext>
            </a:extLst>
          </p:cNvPr>
          <p:cNvSpPr txBox="1">
            <a:spLocks/>
          </p:cNvSpPr>
          <p:nvPr/>
        </p:nvSpPr>
        <p:spPr>
          <a:xfrm>
            <a:off x="586390" y="2933211"/>
            <a:ext cx="3749040"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Set your status for each account and organization individually</a:t>
            </a:r>
          </a:p>
        </p:txBody>
      </p:sp>
      <p:cxnSp>
        <p:nvCxnSpPr>
          <p:cNvPr id="1252" name="Straight Connector 1251">
            <a:extLst>
              <a:ext uri="{FF2B5EF4-FFF2-40B4-BE49-F238E27FC236}">
                <a16:creationId xmlns:a16="http://schemas.microsoft.com/office/drawing/2014/main" id="{FCDB4ADE-76E6-7081-B2DA-FECB4E785008}"/>
              </a:ext>
              <a:ext uri="{C183D7F6-B498-43B3-948B-1728B52AA6E4}">
                <adec:decorative xmlns:adec="http://schemas.microsoft.com/office/drawing/2017/decorative" val="1"/>
              </a:ext>
            </a:extLst>
          </p:cNvPr>
          <p:cNvCxnSpPr>
            <a:cxnSpLocks/>
          </p:cNvCxnSpPr>
          <p:nvPr/>
        </p:nvCxnSpPr>
        <p:spPr>
          <a:xfrm>
            <a:off x="4335430" y="2933806"/>
            <a:ext cx="0" cy="36576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66FE8E51-1333-B1D7-71EA-EF554A0B4875}"/>
              </a:ext>
              <a:ext uri="{C183D7F6-B498-43B3-948B-1728B52AA6E4}">
                <adec:decorative xmlns:adec="http://schemas.microsoft.com/office/drawing/2017/decorative" val="1"/>
              </a:ext>
            </a:extLst>
          </p:cNvPr>
          <p:cNvCxnSpPr>
            <a:cxnSpLocks/>
            <a:stCxn id="1246" idx="3"/>
          </p:cNvCxnSpPr>
          <p:nvPr/>
        </p:nvCxnSpPr>
        <p:spPr>
          <a:xfrm>
            <a:off x="4335430" y="3117877"/>
            <a:ext cx="2605021" cy="384643"/>
          </a:xfrm>
          <a:prstGeom prst="bentConnector3">
            <a:avLst>
              <a:gd name="adj1" fmla="val 50000"/>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sp>
        <p:nvSpPr>
          <p:cNvPr id="1247" name="Text Placeholder 2">
            <a:extLst>
              <a:ext uri="{FF2B5EF4-FFF2-40B4-BE49-F238E27FC236}">
                <a16:creationId xmlns:a16="http://schemas.microsoft.com/office/drawing/2014/main" id="{8654C138-C20E-7C04-05A6-7C0998E7E361}"/>
              </a:ext>
            </a:extLst>
          </p:cNvPr>
          <p:cNvSpPr txBox="1">
            <a:spLocks/>
          </p:cNvSpPr>
          <p:nvPr/>
        </p:nvSpPr>
        <p:spPr>
          <a:xfrm>
            <a:off x="586390" y="3467236"/>
            <a:ext cx="3749040"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Easily switch between multiple accounts and organizations without dropping from a call or meeting</a:t>
            </a:r>
          </a:p>
        </p:txBody>
      </p:sp>
      <p:cxnSp>
        <p:nvCxnSpPr>
          <p:cNvPr id="1253" name="Straight Connector 1252">
            <a:extLst>
              <a:ext uri="{FF2B5EF4-FFF2-40B4-BE49-F238E27FC236}">
                <a16:creationId xmlns:a16="http://schemas.microsoft.com/office/drawing/2014/main" id="{5B6E4ECC-D7B2-D15E-DA76-448AD458C537}"/>
              </a:ext>
              <a:ext uri="{C183D7F6-B498-43B3-948B-1728B52AA6E4}">
                <adec:decorative xmlns:adec="http://schemas.microsoft.com/office/drawing/2017/decorative" val="1"/>
              </a:ext>
            </a:extLst>
          </p:cNvPr>
          <p:cNvCxnSpPr>
            <a:cxnSpLocks/>
          </p:cNvCxnSpPr>
          <p:nvPr/>
        </p:nvCxnSpPr>
        <p:spPr>
          <a:xfrm>
            <a:off x="4335430" y="346842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810EF4E7-E214-6E81-F42B-759A99451474}"/>
              </a:ext>
              <a:ext uri="{C183D7F6-B498-43B3-948B-1728B52AA6E4}">
                <adec:decorative xmlns:adec="http://schemas.microsoft.com/office/drawing/2017/decorative" val="1"/>
              </a:ext>
            </a:extLst>
          </p:cNvPr>
          <p:cNvCxnSpPr>
            <a:cxnSpLocks/>
            <a:stCxn id="1247" idx="3"/>
          </p:cNvCxnSpPr>
          <p:nvPr/>
        </p:nvCxnSpPr>
        <p:spPr>
          <a:xfrm>
            <a:off x="4335430" y="3744235"/>
            <a:ext cx="2056381" cy="568117"/>
          </a:xfrm>
          <a:prstGeom prst="bentConnector3">
            <a:avLst>
              <a:gd name="adj1" fmla="val 50000"/>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sp>
        <p:nvSpPr>
          <p:cNvPr id="1248" name="Text Placeholder 2">
            <a:extLst>
              <a:ext uri="{FF2B5EF4-FFF2-40B4-BE49-F238E27FC236}">
                <a16:creationId xmlns:a16="http://schemas.microsoft.com/office/drawing/2014/main" id="{CF6D4013-257A-8F2F-48A5-5E5E45B3448F}"/>
              </a:ext>
            </a:extLst>
          </p:cNvPr>
          <p:cNvSpPr txBox="1">
            <a:spLocks/>
          </p:cNvSpPr>
          <p:nvPr/>
        </p:nvSpPr>
        <p:spPr>
          <a:xfrm>
            <a:off x="586390" y="4185926"/>
            <a:ext cx="3749040"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To add another account, select your profile picture </a:t>
            </a:r>
            <a:b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at the top right of the new Teams, then select </a:t>
            </a:r>
            <a:r>
              <a:rPr kumimoji="0" lang="en-US" sz="1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Add another account</a:t>
            </a:r>
            <a:endPar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cxnSp>
        <p:nvCxnSpPr>
          <p:cNvPr id="1254" name="Straight Connector 1253">
            <a:extLst>
              <a:ext uri="{FF2B5EF4-FFF2-40B4-BE49-F238E27FC236}">
                <a16:creationId xmlns:a16="http://schemas.microsoft.com/office/drawing/2014/main" id="{FF361CC7-DFC4-0540-15B3-D534B2F91161}"/>
              </a:ext>
              <a:ext uri="{C183D7F6-B498-43B3-948B-1728B52AA6E4}">
                <adec:decorative xmlns:adec="http://schemas.microsoft.com/office/drawing/2017/decorative" val="1"/>
              </a:ext>
            </a:extLst>
          </p:cNvPr>
          <p:cNvCxnSpPr>
            <a:cxnSpLocks/>
          </p:cNvCxnSpPr>
          <p:nvPr/>
        </p:nvCxnSpPr>
        <p:spPr>
          <a:xfrm>
            <a:off x="4335430" y="418592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CA6B9ACC-FBC7-8BC8-A8E5-D40E874CCF3C}"/>
              </a:ext>
              <a:ext uri="{C183D7F6-B498-43B3-948B-1728B52AA6E4}">
                <adec:decorative xmlns:adec="http://schemas.microsoft.com/office/drawing/2017/decorative" val="1"/>
              </a:ext>
            </a:extLst>
          </p:cNvPr>
          <p:cNvCxnSpPr>
            <a:cxnSpLocks/>
          </p:cNvCxnSpPr>
          <p:nvPr/>
        </p:nvCxnSpPr>
        <p:spPr>
          <a:xfrm>
            <a:off x="4335430" y="4462925"/>
            <a:ext cx="2103120" cy="1325880"/>
          </a:xfrm>
          <a:prstGeom prst="bentConnector3">
            <a:avLst>
              <a:gd name="adj1" fmla="val 33845"/>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20793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12AE72-9245-5C29-C7CB-B40C5780780C}"/>
              </a:ext>
            </a:extLst>
          </p:cNvPr>
          <p:cNvSpPr txBox="1">
            <a:spLocks noGrp="1"/>
          </p:cNvSpPr>
          <p:nvPr>
            <p:ph type="title" idx="4294967295"/>
          </p:nvPr>
        </p:nvSpPr>
        <p:spPr>
          <a:xfrm>
            <a:off x="586390" y="593716"/>
            <a:ext cx="2995010" cy="1846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Segoe UI Semibold" panose="020B0702040204020203" pitchFamily="34" charset="0"/>
                <a:ea typeface="+mn-ea"/>
                <a:cs typeface="Segoe UI Semibold" panose="020B0702040204020203" pitchFamily="34" charset="0"/>
              </a:rPr>
              <a:t>Multi-Tenant Multi-Account </a:t>
            </a:r>
            <a:r>
              <a:rPr kumimoji="0" lang="en-US" sz="1200" b="0" i="0" u="none" strike="noStrike" kern="1200" cap="none" spc="0" normalizeH="0" baseline="0" noProof="0">
                <a:ln>
                  <a:noFill/>
                </a:ln>
                <a:solidFill>
                  <a:schemeClr val="tx2"/>
                </a:solidFill>
                <a:effectLst/>
                <a:uLnTx/>
                <a:uFillTx/>
                <a:latin typeface="Segoe UI" panose="020B0502040204020203" pitchFamily="34" charset="0"/>
                <a:ea typeface="+mn-ea"/>
                <a:cs typeface="Segoe UI" panose="020B0502040204020203" pitchFamily="34" charset="0"/>
              </a:rPr>
              <a:t>for Help Desk</a:t>
            </a:r>
          </a:p>
        </p:txBody>
      </p:sp>
      <p:sp>
        <p:nvSpPr>
          <p:cNvPr id="2" name="Title 1">
            <a:extLst>
              <a:ext uri="{FF2B5EF4-FFF2-40B4-BE49-F238E27FC236}">
                <a16:creationId xmlns:a16="http://schemas.microsoft.com/office/drawing/2014/main" id="{3C2FF02E-2A45-8D73-0F53-A34E718E6CE3}"/>
              </a:ext>
            </a:extLst>
          </p:cNvPr>
          <p:cNvSpPr>
            <a:spLocks/>
          </p:cNvSpPr>
          <p:nvPr/>
        </p:nvSpPr>
        <p:spPr>
          <a:xfrm>
            <a:off x="586390" y="1434370"/>
            <a:ext cx="365760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34258E"/>
                </a:solidFill>
                <a:effectLst/>
                <a:uLnTx/>
                <a:uFillTx/>
                <a:latin typeface="Segoe UI Semibold"/>
                <a:ea typeface="+mn-ea"/>
                <a:cs typeface="Segoe UI" pitchFamily="34" charset="0"/>
              </a:rPr>
              <a:t>Enable users to easily communicate and collaborate with who they need to</a:t>
            </a:r>
          </a:p>
        </p:txBody>
      </p:sp>
      <p:grpSp>
        <p:nvGrpSpPr>
          <p:cNvPr id="8" name="Group 7" descr="A screenshot of a group chat in the new Teams shows activity for multiple accounts in the profile drop-down menu on the top right of the app">
            <a:extLst>
              <a:ext uri="{FF2B5EF4-FFF2-40B4-BE49-F238E27FC236}">
                <a16:creationId xmlns:a16="http://schemas.microsoft.com/office/drawing/2014/main" id="{B3752FE0-C191-BE4F-36D6-B1175B7407A9}"/>
              </a:ext>
            </a:extLst>
          </p:cNvPr>
          <p:cNvGrpSpPr/>
          <p:nvPr/>
        </p:nvGrpSpPr>
        <p:grpSpPr>
          <a:xfrm>
            <a:off x="5202937" y="1301639"/>
            <a:ext cx="6400800" cy="3598029"/>
            <a:chOff x="5202937" y="1301639"/>
            <a:chExt cx="6400800" cy="3598029"/>
          </a:xfrm>
        </p:grpSpPr>
        <p:pic>
          <p:nvPicPr>
            <p:cNvPr id="7" name="Picture 6" descr="A screenshot of a group chat in the new Teams shows activity for multiple accounts in the profile drop-down menu on the top right of the app, as well as options to mute notifications, copy links from a chat, manage apps, and leave an account or organization">
              <a:extLst>
                <a:ext uri="{FF2B5EF4-FFF2-40B4-BE49-F238E27FC236}">
                  <a16:creationId xmlns:a16="http://schemas.microsoft.com/office/drawing/2014/main" id="{4E2F60FF-57FD-60EF-ABBF-5E3BF42DAD97}"/>
                </a:ext>
              </a:extLst>
            </p:cNvPr>
            <p:cNvPicPr>
              <a:picLocks noChangeAspect="1"/>
            </p:cNvPicPr>
            <p:nvPr/>
          </p:nvPicPr>
          <p:blipFill>
            <a:blip r:embed="rId2"/>
            <a:stretch>
              <a:fillRect/>
            </a:stretch>
          </p:blipFill>
          <p:spPr>
            <a:xfrm>
              <a:off x="5202937" y="1301639"/>
              <a:ext cx="6400800" cy="3598029"/>
            </a:xfrm>
            <a:prstGeom prst="rect">
              <a:avLst/>
            </a:prstGeom>
          </p:spPr>
        </p:pic>
        <p:sp>
          <p:nvSpPr>
            <p:cNvPr id="485" name="Rectangle 484">
              <a:extLst>
                <a:ext uri="{FF2B5EF4-FFF2-40B4-BE49-F238E27FC236}">
                  <a16:creationId xmlns:a16="http://schemas.microsoft.com/office/drawing/2014/main" id="{E724CA6D-E2D2-F2D7-94B9-2AFB8DEF7A64}"/>
                </a:ext>
              </a:extLst>
            </p:cNvPr>
            <p:cNvSpPr/>
            <p:nvPr/>
          </p:nvSpPr>
          <p:spPr bwMode="auto">
            <a:xfrm>
              <a:off x="5205612" y="1301639"/>
              <a:ext cx="6398125" cy="3598029"/>
            </a:xfrm>
            <a:prstGeom prst="rect">
              <a:avLst/>
            </a:prstGeom>
            <a:solidFill>
              <a:srgbClr val="FFFFFF">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487" name="Picture 486" descr="A screenshot of the profile drop-down menu in the top right of the Teams app shows activity for multiple accounts, as well as options to mute notifications, copy links from a chat, manage apps, and leave an account or organization">
            <a:extLst>
              <a:ext uri="{FF2B5EF4-FFF2-40B4-BE49-F238E27FC236}">
                <a16:creationId xmlns:a16="http://schemas.microsoft.com/office/drawing/2014/main" id="{3EECDD4D-B8BB-72D4-75DD-24DA9DEC283F}"/>
              </a:ext>
            </a:extLst>
          </p:cNvPr>
          <p:cNvPicPr>
            <a:picLocks noChangeAspect="1"/>
          </p:cNvPicPr>
          <p:nvPr/>
        </p:nvPicPr>
        <p:blipFill>
          <a:blip r:embed="rId3"/>
          <a:stretch>
            <a:fillRect/>
          </a:stretch>
        </p:blipFill>
        <p:spPr>
          <a:xfrm>
            <a:off x="6258843" y="807906"/>
            <a:ext cx="3460573" cy="4754880"/>
          </a:xfrm>
          <a:prstGeom prst="rect">
            <a:avLst/>
          </a:prstGeom>
        </p:spPr>
      </p:pic>
      <p:sp>
        <p:nvSpPr>
          <p:cNvPr id="3" name="Text Placeholder 2">
            <a:extLst>
              <a:ext uri="{FF2B5EF4-FFF2-40B4-BE49-F238E27FC236}">
                <a16:creationId xmlns:a16="http://schemas.microsoft.com/office/drawing/2014/main" id="{927168E1-CA37-B6A5-CCE7-8FF8D715DD39}"/>
              </a:ext>
            </a:extLst>
          </p:cNvPr>
          <p:cNvSpPr>
            <a:spLocks noGrp="1"/>
          </p:cNvSpPr>
          <p:nvPr>
            <p:ph type="body" sz="quarter" idx="10"/>
          </p:nvPr>
        </p:nvSpPr>
        <p:spPr>
          <a:xfrm>
            <a:off x="586389" y="2153656"/>
            <a:ext cx="3749040" cy="553998"/>
          </a:xfrm>
        </p:spPr>
        <p:txBody>
          <a:bodyPr/>
          <a:lstStyle/>
          <a:p>
            <a:pPr marL="171450" indent="-171450">
              <a:buFont typeface="Arial" panose="020B0604020202020204" pitchFamily="34" charset="0"/>
              <a:buChar char="•"/>
            </a:pPr>
            <a:r>
              <a:rPr lang="en-US" sz="1200"/>
              <a:t>See activity and receive real-time notifications from all your accounts and associated organizations in </a:t>
            </a:r>
            <a:br>
              <a:rPr lang="en-US" sz="1200"/>
            </a:br>
            <a:r>
              <a:rPr lang="en-US" sz="1200"/>
              <a:t>one place</a:t>
            </a:r>
          </a:p>
        </p:txBody>
      </p:sp>
      <p:cxnSp>
        <p:nvCxnSpPr>
          <p:cNvPr id="502" name="Straight Connector 501">
            <a:extLst>
              <a:ext uri="{FF2B5EF4-FFF2-40B4-BE49-F238E27FC236}">
                <a16:creationId xmlns:a16="http://schemas.microsoft.com/office/drawing/2014/main" id="{BB69C15B-0920-49C5-80F9-1366D25F2F09}"/>
              </a:ext>
              <a:ext uri="{C183D7F6-B498-43B3-948B-1728B52AA6E4}">
                <adec:decorative xmlns:adec="http://schemas.microsoft.com/office/drawing/2017/decorative" val="1"/>
              </a:ext>
            </a:extLst>
          </p:cNvPr>
          <p:cNvCxnSpPr>
            <a:cxnSpLocks/>
          </p:cNvCxnSpPr>
          <p:nvPr/>
        </p:nvCxnSpPr>
        <p:spPr>
          <a:xfrm>
            <a:off x="4335429" y="2153656"/>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4" name="Connector: Elbow 503">
            <a:extLst>
              <a:ext uri="{FF2B5EF4-FFF2-40B4-BE49-F238E27FC236}">
                <a16:creationId xmlns:a16="http://schemas.microsoft.com/office/drawing/2014/main" id="{8BABE05A-3D35-CA96-B08A-C7EA706F5C54}"/>
              </a:ext>
              <a:ext uri="{C183D7F6-B498-43B3-948B-1728B52AA6E4}">
                <adec:decorative xmlns:adec="http://schemas.microsoft.com/office/drawing/2017/decorative" val="1"/>
              </a:ext>
            </a:extLst>
          </p:cNvPr>
          <p:cNvCxnSpPr>
            <a:cxnSpLocks/>
          </p:cNvCxnSpPr>
          <p:nvPr/>
        </p:nvCxnSpPr>
        <p:spPr>
          <a:xfrm flipV="1">
            <a:off x="4335428" y="1428700"/>
            <a:ext cx="2286000" cy="1005840"/>
          </a:xfrm>
          <a:prstGeom prst="bentConnector3">
            <a:avLst>
              <a:gd name="adj1" fmla="val 31296"/>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sp>
        <p:nvSpPr>
          <p:cNvPr id="494" name="Text Placeholder 2">
            <a:extLst>
              <a:ext uri="{FF2B5EF4-FFF2-40B4-BE49-F238E27FC236}">
                <a16:creationId xmlns:a16="http://schemas.microsoft.com/office/drawing/2014/main" id="{9E6E795B-4BAE-B165-B1CC-6B60696F7A24}"/>
              </a:ext>
            </a:extLst>
          </p:cNvPr>
          <p:cNvSpPr txBox="1">
            <a:spLocks/>
          </p:cNvSpPr>
          <p:nvPr/>
        </p:nvSpPr>
        <p:spPr>
          <a:xfrm>
            <a:off x="586389" y="2869370"/>
            <a:ext cx="3749040"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Personalize each account and organization with a color theme to quickly recognize which workspace you’re in</a:t>
            </a:r>
          </a:p>
        </p:txBody>
      </p:sp>
      <p:cxnSp>
        <p:nvCxnSpPr>
          <p:cNvPr id="506" name="Straight Connector 505">
            <a:extLst>
              <a:ext uri="{FF2B5EF4-FFF2-40B4-BE49-F238E27FC236}">
                <a16:creationId xmlns:a16="http://schemas.microsoft.com/office/drawing/2014/main" id="{4226A623-37EC-E3F5-7CB5-99B763134052}"/>
              </a:ext>
              <a:ext uri="{C183D7F6-B498-43B3-948B-1728B52AA6E4}">
                <adec:decorative xmlns:adec="http://schemas.microsoft.com/office/drawing/2017/decorative" val="1"/>
              </a:ext>
            </a:extLst>
          </p:cNvPr>
          <p:cNvCxnSpPr>
            <a:cxnSpLocks/>
          </p:cNvCxnSpPr>
          <p:nvPr/>
        </p:nvCxnSpPr>
        <p:spPr>
          <a:xfrm>
            <a:off x="4335429" y="2869370"/>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8" name="Connector: Elbow 507">
            <a:extLst>
              <a:ext uri="{FF2B5EF4-FFF2-40B4-BE49-F238E27FC236}">
                <a16:creationId xmlns:a16="http://schemas.microsoft.com/office/drawing/2014/main" id="{EA8DA203-8D3F-E282-8FD9-684D57355245}"/>
              </a:ext>
              <a:ext uri="{C183D7F6-B498-43B3-948B-1728B52AA6E4}">
                <adec:decorative xmlns:adec="http://schemas.microsoft.com/office/drawing/2017/decorative" val="1"/>
              </a:ext>
            </a:extLst>
          </p:cNvPr>
          <p:cNvCxnSpPr>
            <a:cxnSpLocks/>
            <a:stCxn id="494" idx="3"/>
          </p:cNvCxnSpPr>
          <p:nvPr/>
        </p:nvCxnSpPr>
        <p:spPr>
          <a:xfrm>
            <a:off x="4335429" y="3146369"/>
            <a:ext cx="2880360" cy="658368"/>
          </a:xfrm>
          <a:prstGeom prst="bentConnector3">
            <a:avLst>
              <a:gd name="adj1" fmla="val 24675"/>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sp>
        <p:nvSpPr>
          <p:cNvPr id="497" name="Text Placeholder 2">
            <a:extLst>
              <a:ext uri="{FF2B5EF4-FFF2-40B4-BE49-F238E27FC236}">
                <a16:creationId xmlns:a16="http://schemas.microsoft.com/office/drawing/2014/main" id="{56F048D3-29E0-8780-7208-9465DA258647}"/>
              </a:ext>
            </a:extLst>
          </p:cNvPr>
          <p:cNvSpPr txBox="1">
            <a:spLocks/>
          </p:cNvSpPr>
          <p:nvPr/>
        </p:nvSpPr>
        <p:spPr>
          <a:xfrm>
            <a:off x="586388" y="3585084"/>
            <a:ext cx="3749040"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Easily mute notifications, copy links from a chat, manage your apps, or leave an account or organization from a simple options list</a:t>
            </a:r>
          </a:p>
        </p:txBody>
      </p:sp>
      <p:cxnSp>
        <p:nvCxnSpPr>
          <p:cNvPr id="510" name="Straight Connector 509">
            <a:extLst>
              <a:ext uri="{FF2B5EF4-FFF2-40B4-BE49-F238E27FC236}">
                <a16:creationId xmlns:a16="http://schemas.microsoft.com/office/drawing/2014/main" id="{6B2ECCA3-8FE6-38ED-9946-9CBFD2FFDF0C}"/>
              </a:ext>
              <a:ext uri="{C183D7F6-B498-43B3-948B-1728B52AA6E4}">
                <adec:decorative xmlns:adec="http://schemas.microsoft.com/office/drawing/2017/decorative" val="1"/>
              </a:ext>
            </a:extLst>
          </p:cNvPr>
          <p:cNvCxnSpPr>
            <a:cxnSpLocks/>
          </p:cNvCxnSpPr>
          <p:nvPr/>
        </p:nvCxnSpPr>
        <p:spPr>
          <a:xfrm>
            <a:off x="4335428" y="3585084"/>
            <a:ext cx="0" cy="54864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2" name="Connector: Elbow 511">
            <a:extLst>
              <a:ext uri="{FF2B5EF4-FFF2-40B4-BE49-F238E27FC236}">
                <a16:creationId xmlns:a16="http://schemas.microsoft.com/office/drawing/2014/main" id="{43EE6387-DCCF-912D-08FC-C4136CD42A00}"/>
              </a:ext>
              <a:ext uri="{C183D7F6-B498-43B3-948B-1728B52AA6E4}">
                <adec:decorative xmlns:adec="http://schemas.microsoft.com/office/drawing/2017/decorative" val="1"/>
              </a:ext>
            </a:extLst>
          </p:cNvPr>
          <p:cNvCxnSpPr>
            <a:cxnSpLocks/>
            <a:stCxn id="497" idx="3"/>
          </p:cNvCxnSpPr>
          <p:nvPr/>
        </p:nvCxnSpPr>
        <p:spPr>
          <a:xfrm>
            <a:off x="4335428" y="3862083"/>
            <a:ext cx="2880360" cy="338328"/>
          </a:xfrm>
          <a:prstGeom prst="bentConnector3">
            <a:avLst>
              <a:gd name="adj1" fmla="val 12668"/>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27247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8D8AF46-7F55-0339-5E37-BDEE2089DC94}"/>
              </a:ext>
            </a:extLst>
          </p:cNvPr>
          <p:cNvSpPr txBox="1">
            <a:spLocks/>
          </p:cNvSpPr>
          <p:nvPr/>
        </p:nvSpPr>
        <p:spPr>
          <a:xfrm>
            <a:off x="586390" y="593716"/>
            <a:ext cx="2995010" cy="1846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a:spcBef>
                <a:spcPts val="0"/>
              </a:spcBef>
              <a:defRPr/>
            </a:pPr>
            <a:r>
              <a:rPr lang="en-US" sz="1200" spc="0">
                <a:ln>
                  <a:noFill/>
                </a:ln>
                <a:solidFill>
                  <a:schemeClr val="tx2"/>
                </a:solidFill>
                <a:latin typeface="Segoe UI Semibold" panose="020B0702040204020203" pitchFamily="34" charset="0"/>
                <a:cs typeface="Segoe UI Semibold" panose="020B0702040204020203" pitchFamily="34" charset="0"/>
              </a:rPr>
              <a:t>Notifications </a:t>
            </a:r>
            <a:r>
              <a:rPr lang="en-US" sz="1200" spc="0">
                <a:ln>
                  <a:noFill/>
                </a:ln>
                <a:solidFill>
                  <a:schemeClr val="tx2"/>
                </a:solidFill>
                <a:latin typeface="Segoe UI" panose="020B0502040204020203" pitchFamily="34" charset="0"/>
              </a:rPr>
              <a:t>for Help Desk</a:t>
            </a:r>
          </a:p>
        </p:txBody>
      </p:sp>
      <p:sp>
        <p:nvSpPr>
          <p:cNvPr id="8" name="Title 1">
            <a:extLst>
              <a:ext uri="{FF2B5EF4-FFF2-40B4-BE49-F238E27FC236}">
                <a16:creationId xmlns:a16="http://schemas.microsoft.com/office/drawing/2014/main" id="{E00D87C4-8137-A8A8-21AD-658FD94D2D89}"/>
              </a:ext>
            </a:extLst>
          </p:cNvPr>
          <p:cNvSpPr>
            <a:spLocks/>
          </p:cNvSpPr>
          <p:nvPr/>
        </p:nvSpPr>
        <p:spPr>
          <a:xfrm>
            <a:off x="586390" y="1434370"/>
            <a:ext cx="3200400"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chemeClr val="tx2"/>
                </a:solidFill>
                <a:effectLst/>
                <a:uLnTx/>
                <a:uFillTx/>
                <a:latin typeface="+mj-lt"/>
                <a:ea typeface="+mn-ea"/>
                <a:cs typeface="Segoe UI" pitchFamily="34" charset="0"/>
              </a:rPr>
              <a:t>Notifications in Windows </a:t>
            </a:r>
            <a:r>
              <a:rPr kumimoji="0" lang="en-US" sz="1600" b="0" i="1" u="none" strike="noStrike" kern="1200" cap="none" spc="0" normalizeH="0" baseline="0" noProof="0">
                <a:ln w="3175">
                  <a:noFill/>
                </a:ln>
                <a:solidFill>
                  <a:schemeClr val="tx2"/>
                </a:solidFill>
                <a:effectLst/>
                <a:uLnTx/>
                <a:uFillTx/>
                <a:latin typeface="+mj-lt"/>
                <a:ea typeface="+mn-ea"/>
                <a:cs typeface="Segoe UI" pitchFamily="34" charset="0"/>
              </a:rPr>
              <a:t>must</a:t>
            </a:r>
            <a:r>
              <a:rPr kumimoji="0" lang="en-US" sz="1600" b="0" i="0" u="none" strike="noStrike" kern="1200" cap="none" spc="0" normalizeH="0" baseline="0" noProof="0">
                <a:ln w="3175">
                  <a:noFill/>
                </a:ln>
                <a:solidFill>
                  <a:schemeClr val="tx2"/>
                </a:solidFill>
                <a:effectLst/>
                <a:uLnTx/>
                <a:uFillTx/>
                <a:latin typeface="+mj-lt"/>
                <a:ea typeface="+mn-ea"/>
                <a:cs typeface="Segoe UI" pitchFamily="34" charset="0"/>
              </a:rPr>
              <a:t> be turned on for users to receive any notifications and calls</a:t>
            </a:r>
          </a:p>
        </p:txBody>
      </p:sp>
      <p:sp>
        <p:nvSpPr>
          <p:cNvPr id="9" name="Text Placeholder 2">
            <a:extLst>
              <a:ext uri="{FF2B5EF4-FFF2-40B4-BE49-F238E27FC236}">
                <a16:creationId xmlns:a16="http://schemas.microsoft.com/office/drawing/2014/main" id="{A63804FF-92D3-86A6-50F0-46E23F2CB275}"/>
              </a:ext>
            </a:extLst>
          </p:cNvPr>
          <p:cNvSpPr>
            <a:spLocks noGrp="1"/>
          </p:cNvSpPr>
          <p:nvPr>
            <p:ph type="body" sz="quarter" idx="10"/>
          </p:nvPr>
        </p:nvSpPr>
        <p:spPr>
          <a:xfrm>
            <a:off x="586388" y="2396611"/>
            <a:ext cx="3200400" cy="1403461"/>
          </a:xfrm>
        </p:spPr>
        <p:txBody>
          <a:bodyPr vert="horz" wrap="square" lIns="0" tIns="0" rIns="0" bIns="0" rtlCol="0" anchor="t">
            <a:spAutoFit/>
          </a:bodyPr>
          <a:lstStyle/>
          <a:p>
            <a:pPr marL="171450" indent="-171450">
              <a:spcBef>
                <a:spcPts val="0"/>
              </a:spcBef>
              <a:spcAft>
                <a:spcPts val="300"/>
              </a:spcAft>
              <a:buFont typeface="Arial" panose="020B0604020202020204" pitchFamily="34" charset="0"/>
              <a:buChar char="•"/>
            </a:pPr>
            <a:r>
              <a:rPr lang="en-US" sz="1200">
                <a:cs typeface="Segoe UI"/>
              </a:rPr>
              <a:t>Turn on Windows system notifications from the Settings app:</a:t>
            </a:r>
          </a:p>
          <a:p>
            <a:pPr marL="347472" indent="-171450">
              <a:spcBef>
                <a:spcPts val="0"/>
              </a:spcBef>
              <a:spcAft>
                <a:spcPts val="300"/>
              </a:spcAft>
              <a:buFont typeface="Segoe UI" panose="020B0502040204020203" pitchFamily="34" charset="0"/>
              <a:buChar char="–"/>
            </a:pPr>
            <a:r>
              <a:rPr lang="en-US" sz="1200">
                <a:cs typeface="Segoe UI"/>
              </a:rPr>
              <a:t>Select </a:t>
            </a:r>
            <a:r>
              <a:rPr lang="en-US" sz="1200">
                <a:latin typeface="+mj-lt"/>
                <a:cs typeface="Segoe UI"/>
              </a:rPr>
              <a:t>Start</a:t>
            </a:r>
            <a:r>
              <a:rPr lang="en-US" sz="1200">
                <a:cs typeface="Segoe UI"/>
              </a:rPr>
              <a:t>     , then select </a:t>
            </a:r>
            <a:r>
              <a:rPr lang="en-US" sz="1200">
                <a:latin typeface="+mj-lt"/>
                <a:cs typeface="Segoe UI"/>
              </a:rPr>
              <a:t>Settings </a:t>
            </a:r>
            <a:r>
              <a:rPr lang="en-US" sz="1200">
                <a:cs typeface="Segoe UI"/>
              </a:rPr>
              <a:t>   </a:t>
            </a:r>
          </a:p>
          <a:p>
            <a:pPr marL="347472" indent="-171450">
              <a:spcBef>
                <a:spcPts val="0"/>
              </a:spcBef>
              <a:spcAft>
                <a:spcPts val="300"/>
              </a:spcAft>
              <a:buFont typeface="Segoe UI" panose="020B0502040204020203" pitchFamily="34" charset="0"/>
              <a:buChar char="–"/>
            </a:pPr>
            <a:r>
              <a:rPr lang="en-US" sz="1200"/>
              <a:t>Go to </a:t>
            </a:r>
            <a:r>
              <a:rPr lang="en-US" sz="1200">
                <a:latin typeface="+mj-lt"/>
              </a:rPr>
              <a:t>System</a:t>
            </a:r>
            <a:r>
              <a:rPr lang="en-US" sz="1200"/>
              <a:t> &gt; </a:t>
            </a:r>
            <a:r>
              <a:rPr lang="en-US" sz="1200">
                <a:latin typeface="+mj-lt"/>
              </a:rPr>
              <a:t>Notifications</a:t>
            </a:r>
          </a:p>
          <a:p>
            <a:pPr marL="347472" indent="-171450">
              <a:spcBef>
                <a:spcPts val="0"/>
              </a:spcBef>
              <a:spcAft>
                <a:spcPts val="300"/>
              </a:spcAft>
              <a:buFont typeface="Segoe UI" panose="020B0502040204020203" pitchFamily="34" charset="0"/>
              <a:buChar char="–"/>
            </a:pPr>
            <a:r>
              <a:rPr lang="en-US" sz="1200"/>
              <a:t>Turn notifications on by flipping the toggle. To see all options, expand the notifications area.</a:t>
            </a:r>
          </a:p>
        </p:txBody>
      </p:sp>
      <p:pic>
        <p:nvPicPr>
          <p:cNvPr id="10" name="Graphic 9" descr="Windows icon">
            <a:extLst>
              <a:ext uri="{FF2B5EF4-FFF2-40B4-BE49-F238E27FC236}">
                <a16:creationId xmlns:a16="http://schemas.microsoft.com/office/drawing/2014/main" id="{DFC2B6A7-8248-3C96-D159-369680FF4E1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6596" r="9779"/>
          <a:stretch/>
        </p:blipFill>
        <p:spPr>
          <a:xfrm>
            <a:off x="1749341" y="2809562"/>
            <a:ext cx="136973" cy="137160"/>
          </a:xfrm>
          <a:prstGeom prst="rect">
            <a:avLst/>
          </a:prstGeom>
        </p:spPr>
      </p:pic>
      <p:pic>
        <p:nvPicPr>
          <p:cNvPr id="11" name="Graphic 10" descr="Settings gear icon">
            <a:extLst>
              <a:ext uri="{FF2B5EF4-FFF2-40B4-BE49-F238E27FC236}">
                <a16:creationId xmlns:a16="http://schemas.microsoft.com/office/drawing/2014/main" id="{0DC3A2C7-1AE4-677C-F9E8-453B58204F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36301" y="2786702"/>
            <a:ext cx="182880" cy="182880"/>
          </a:xfrm>
          <a:prstGeom prst="rect">
            <a:avLst/>
          </a:prstGeom>
        </p:spPr>
      </p:pic>
      <p:sp>
        <p:nvSpPr>
          <p:cNvPr id="12" name="Rectangle 11">
            <a:extLst>
              <a:ext uri="{FF2B5EF4-FFF2-40B4-BE49-F238E27FC236}">
                <a16:creationId xmlns:a16="http://schemas.microsoft.com/office/drawing/2014/main" id="{1FAAE267-32A8-8539-D96D-1B1865650041}"/>
              </a:ext>
              <a:ext uri="{C183D7F6-B498-43B3-948B-1728B52AA6E4}">
                <adec:decorative xmlns:adec="http://schemas.microsoft.com/office/drawing/2017/decorative" val="1"/>
              </a:ext>
            </a:extLst>
          </p:cNvPr>
          <p:cNvSpPr/>
          <p:nvPr/>
        </p:nvSpPr>
        <p:spPr>
          <a:xfrm>
            <a:off x="4425698" y="1325880"/>
            <a:ext cx="7178040" cy="49377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screenshot of the system notifications options for Windows">
            <a:extLst>
              <a:ext uri="{FF2B5EF4-FFF2-40B4-BE49-F238E27FC236}">
                <a16:creationId xmlns:a16="http://schemas.microsoft.com/office/drawing/2014/main" id="{D1415526-28D5-53D9-45AE-0663A3C01E81}"/>
              </a:ext>
            </a:extLst>
          </p:cNvPr>
          <p:cNvPicPr>
            <a:picLocks noChangeAspect="1"/>
          </p:cNvPicPr>
          <p:nvPr/>
        </p:nvPicPr>
        <p:blipFill rotWithShape="1">
          <a:blip r:embed="rId6"/>
          <a:srcRect l="29611" t="3623" r="13848" b="39850"/>
          <a:stretch/>
        </p:blipFill>
        <p:spPr>
          <a:xfrm>
            <a:off x="4571636" y="1775030"/>
            <a:ext cx="3319271" cy="1866551"/>
          </a:xfrm>
          <a:prstGeom prst="rect">
            <a:avLst/>
          </a:prstGeom>
          <a:effectLst>
            <a:glow rad="63500">
              <a:schemeClr val="tx1">
                <a:alpha val="10000"/>
              </a:schemeClr>
            </a:glow>
          </a:effectLst>
        </p:spPr>
      </p:pic>
      <p:grpSp>
        <p:nvGrpSpPr>
          <p:cNvPr id="15" name="Group 14">
            <a:extLst>
              <a:ext uri="{FF2B5EF4-FFF2-40B4-BE49-F238E27FC236}">
                <a16:creationId xmlns:a16="http://schemas.microsoft.com/office/drawing/2014/main" id="{B09DE63B-415C-26AD-88E0-BA971540006F}"/>
              </a:ext>
              <a:ext uri="{C183D7F6-B498-43B3-948B-1728B52AA6E4}">
                <adec:decorative xmlns:adec="http://schemas.microsoft.com/office/drawing/2017/decorative" val="1"/>
              </a:ext>
            </a:extLst>
          </p:cNvPr>
          <p:cNvGrpSpPr/>
          <p:nvPr/>
        </p:nvGrpSpPr>
        <p:grpSpPr>
          <a:xfrm>
            <a:off x="3928533" y="1890693"/>
            <a:ext cx="638909" cy="877824"/>
            <a:chOff x="3928533" y="1890693"/>
            <a:chExt cx="638909" cy="877824"/>
          </a:xfrm>
        </p:grpSpPr>
        <p:cxnSp>
          <p:nvCxnSpPr>
            <p:cNvPr id="28" name="Straight Connector 27">
              <a:extLst>
                <a:ext uri="{FF2B5EF4-FFF2-40B4-BE49-F238E27FC236}">
                  <a16:creationId xmlns:a16="http://schemas.microsoft.com/office/drawing/2014/main" id="{A431920C-BE1E-23BC-36E3-98F5D93B6F47}"/>
                </a:ext>
                <a:ext uri="{C183D7F6-B498-43B3-948B-1728B52AA6E4}">
                  <adec:decorative xmlns:adec="http://schemas.microsoft.com/office/drawing/2017/decorative" val="1"/>
                </a:ext>
              </a:extLst>
            </p:cNvPr>
            <p:cNvCxnSpPr>
              <a:cxnSpLocks/>
            </p:cNvCxnSpPr>
            <p:nvPr/>
          </p:nvCxnSpPr>
          <p:spPr>
            <a:xfrm>
              <a:off x="3928533" y="2402757"/>
              <a:ext cx="0" cy="36576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C10B7629-0727-5C38-EFA5-F3CBB6798AD8}"/>
                </a:ext>
                <a:ext uri="{C183D7F6-B498-43B3-948B-1728B52AA6E4}">
                  <adec:decorative xmlns:adec="http://schemas.microsoft.com/office/drawing/2017/decorative" val="1"/>
                </a:ext>
              </a:extLst>
            </p:cNvPr>
            <p:cNvCxnSpPr>
              <a:cxnSpLocks/>
            </p:cNvCxnSpPr>
            <p:nvPr/>
          </p:nvCxnSpPr>
          <p:spPr>
            <a:xfrm flipV="1">
              <a:off x="3928533" y="1890693"/>
              <a:ext cx="638909" cy="694944"/>
            </a:xfrm>
            <a:prstGeom prst="bentConnector3">
              <a:avLst>
                <a:gd name="adj1" fmla="val 50000"/>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BCB896DF-4A7F-1F7F-A61A-DA502E6AA29A}"/>
              </a:ext>
            </a:extLst>
          </p:cNvPr>
          <p:cNvSpPr/>
          <p:nvPr/>
        </p:nvSpPr>
        <p:spPr bwMode="auto">
          <a:xfrm>
            <a:off x="7725948" y="1611946"/>
            <a:ext cx="337399" cy="337399"/>
          </a:xfrm>
          <a:prstGeom prst="ellipse">
            <a:avLst/>
          </a:prstGeom>
          <a:solidFill>
            <a:schemeClr val="bg1"/>
          </a:solidFill>
          <a:ln>
            <a:noFill/>
            <a:headEnd type="none" w="med" len="med"/>
            <a:tailEnd type="none" w="med" len="med"/>
          </a:ln>
          <a:effectLst>
            <a:glow rad="635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34258E"/>
                </a:solidFill>
                <a:latin typeface="+mj-lt"/>
                <a:ea typeface="Segoe UI" pitchFamily="34" charset="0"/>
                <a:cs typeface="Segoe UI" pitchFamily="34" charset="0"/>
              </a:rPr>
              <a:t>1</a:t>
            </a:r>
          </a:p>
        </p:txBody>
      </p:sp>
      <p:pic>
        <p:nvPicPr>
          <p:cNvPr id="31" name="Picture 30" descr="A screenshot of the notifications options for Microsoft Teams work preview">
            <a:extLst>
              <a:ext uri="{FF2B5EF4-FFF2-40B4-BE49-F238E27FC236}">
                <a16:creationId xmlns:a16="http://schemas.microsoft.com/office/drawing/2014/main" id="{5B1BAF06-F31F-44CE-7B48-F60B310A8FFC}"/>
              </a:ext>
            </a:extLst>
          </p:cNvPr>
          <p:cNvPicPr>
            <a:picLocks noChangeAspect="1"/>
          </p:cNvPicPr>
          <p:nvPr/>
        </p:nvPicPr>
        <p:blipFill rotWithShape="1">
          <a:blip r:embed="rId7"/>
          <a:srcRect l="29609" t="3625" r="14026" b="40179"/>
          <a:stretch/>
        </p:blipFill>
        <p:spPr>
          <a:xfrm>
            <a:off x="8131483" y="1775030"/>
            <a:ext cx="3319270" cy="1866546"/>
          </a:xfrm>
          <a:prstGeom prst="rect">
            <a:avLst/>
          </a:prstGeom>
          <a:effectLst>
            <a:glow rad="63500">
              <a:schemeClr val="tx1">
                <a:alpha val="10000"/>
              </a:schemeClr>
            </a:glow>
          </a:effectLst>
        </p:spPr>
      </p:pic>
      <p:sp>
        <p:nvSpPr>
          <p:cNvPr id="32" name="Oval 31">
            <a:extLst>
              <a:ext uri="{FF2B5EF4-FFF2-40B4-BE49-F238E27FC236}">
                <a16:creationId xmlns:a16="http://schemas.microsoft.com/office/drawing/2014/main" id="{FBCDB9DE-49A9-D1F6-DD3A-33F49E365CF4}"/>
              </a:ext>
            </a:extLst>
          </p:cNvPr>
          <p:cNvSpPr/>
          <p:nvPr/>
        </p:nvSpPr>
        <p:spPr bwMode="auto">
          <a:xfrm>
            <a:off x="11281678" y="1611946"/>
            <a:ext cx="337399" cy="337399"/>
          </a:xfrm>
          <a:prstGeom prst="ellipse">
            <a:avLst/>
          </a:prstGeom>
          <a:solidFill>
            <a:schemeClr val="bg1"/>
          </a:solidFill>
          <a:ln>
            <a:noFill/>
            <a:headEnd type="none" w="med" len="med"/>
            <a:tailEnd type="none" w="med" len="med"/>
          </a:ln>
          <a:effectLst>
            <a:glow rad="635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34258E"/>
                </a:solidFill>
                <a:latin typeface="+mj-lt"/>
                <a:ea typeface="Segoe UI" pitchFamily="34" charset="0"/>
                <a:cs typeface="Segoe UI" pitchFamily="34" charset="0"/>
              </a:rPr>
              <a:t>2</a:t>
            </a:r>
          </a:p>
        </p:txBody>
      </p:sp>
      <p:sp>
        <p:nvSpPr>
          <p:cNvPr id="33" name="Text Placeholder 2">
            <a:extLst>
              <a:ext uri="{FF2B5EF4-FFF2-40B4-BE49-F238E27FC236}">
                <a16:creationId xmlns:a16="http://schemas.microsoft.com/office/drawing/2014/main" id="{6EB5CE4D-6605-493C-AED5-FC1B89DD3290}"/>
              </a:ext>
            </a:extLst>
          </p:cNvPr>
          <p:cNvSpPr txBox="1">
            <a:spLocks/>
          </p:cNvSpPr>
          <p:nvPr/>
        </p:nvSpPr>
        <p:spPr>
          <a:xfrm>
            <a:off x="586388" y="3967101"/>
            <a:ext cx="3200400" cy="553998"/>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200">
                <a:cs typeface="Segoe UI"/>
              </a:rPr>
              <a:t>Scroll down to the Microsoft Teams (work preview) app and configure where you want notifications to be displayed.</a:t>
            </a:r>
            <a:endParaRPr lang="en-US" sz="1200"/>
          </a:p>
        </p:txBody>
      </p:sp>
      <p:sp>
        <p:nvSpPr>
          <p:cNvPr id="34" name="Text Placeholder 2">
            <a:extLst>
              <a:ext uri="{FF2B5EF4-FFF2-40B4-BE49-F238E27FC236}">
                <a16:creationId xmlns:a16="http://schemas.microsoft.com/office/drawing/2014/main" id="{7814E1DA-E42D-5CFA-1AA6-A3DAD3168CFB}"/>
              </a:ext>
            </a:extLst>
          </p:cNvPr>
          <p:cNvSpPr txBox="1">
            <a:spLocks/>
          </p:cNvSpPr>
          <p:nvPr/>
        </p:nvSpPr>
        <p:spPr>
          <a:xfrm>
            <a:off x="586388" y="4688128"/>
            <a:ext cx="3200400" cy="923330"/>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spcBef>
                <a:spcPts val="0"/>
              </a:spcBef>
              <a:spcAft>
                <a:spcPts val="300"/>
              </a:spcAft>
              <a:buFont typeface="Arial" panose="020B0604020202020204" pitchFamily="34" charset="0"/>
              <a:buChar char="•"/>
            </a:pPr>
            <a:r>
              <a:rPr lang="en-US" sz="1200">
                <a:latin typeface="+mj-lt"/>
                <a:cs typeface="Segoe UI"/>
              </a:rPr>
              <a:t>Set priority notifications</a:t>
            </a:r>
            <a:r>
              <a:rPr lang="en-US" sz="1200">
                <a:cs typeface="Segoe UI"/>
              </a:rPr>
              <a:t> allows you to choose which notifications are allowed </a:t>
            </a:r>
            <a:br>
              <a:rPr lang="en-US" sz="1200">
                <a:cs typeface="Segoe UI"/>
              </a:rPr>
            </a:br>
            <a:r>
              <a:rPr lang="en-US" sz="1200">
                <a:cs typeface="Segoe UI"/>
              </a:rPr>
              <a:t>while do not disturb is on. Select the </a:t>
            </a:r>
            <a:r>
              <a:rPr lang="en-US" sz="1200">
                <a:latin typeface="+mj-lt"/>
                <a:cs typeface="Segoe UI"/>
              </a:rPr>
              <a:t>Add apps</a:t>
            </a:r>
            <a:r>
              <a:rPr lang="en-US" sz="1200">
                <a:cs typeface="Segoe UI"/>
              </a:rPr>
              <a:t> button and add Microsoft Teams </a:t>
            </a:r>
            <a:br>
              <a:rPr lang="en-US" sz="1200">
                <a:cs typeface="Segoe UI"/>
              </a:rPr>
            </a:br>
            <a:r>
              <a:rPr lang="en-US" sz="1200">
                <a:cs typeface="Segoe UI"/>
              </a:rPr>
              <a:t>(work preview) to your app list.</a:t>
            </a:r>
          </a:p>
        </p:txBody>
      </p:sp>
      <p:pic>
        <p:nvPicPr>
          <p:cNvPr id="35" name="Picture 34" descr="A screenshot of the priority notifications options shows a list of apps">
            <a:extLst>
              <a:ext uri="{FF2B5EF4-FFF2-40B4-BE49-F238E27FC236}">
                <a16:creationId xmlns:a16="http://schemas.microsoft.com/office/drawing/2014/main" id="{042F3791-5F8F-2FF2-127D-899AF563DC22}"/>
              </a:ext>
            </a:extLst>
          </p:cNvPr>
          <p:cNvPicPr>
            <a:picLocks noChangeAspect="1"/>
          </p:cNvPicPr>
          <p:nvPr/>
        </p:nvPicPr>
        <p:blipFill rotWithShape="1">
          <a:blip r:embed="rId8"/>
          <a:srcRect l="29709" t="3626" r="13848" b="34815"/>
          <a:stretch/>
        </p:blipFill>
        <p:spPr>
          <a:xfrm>
            <a:off x="4571636" y="3934466"/>
            <a:ext cx="3319271" cy="2036281"/>
          </a:xfrm>
          <a:prstGeom prst="rect">
            <a:avLst/>
          </a:prstGeom>
          <a:effectLst>
            <a:glow rad="63500">
              <a:schemeClr val="tx1">
                <a:alpha val="10000"/>
              </a:schemeClr>
            </a:glow>
          </a:effectLst>
        </p:spPr>
      </p:pic>
      <p:sp>
        <p:nvSpPr>
          <p:cNvPr id="36" name="Oval 35">
            <a:extLst>
              <a:ext uri="{FF2B5EF4-FFF2-40B4-BE49-F238E27FC236}">
                <a16:creationId xmlns:a16="http://schemas.microsoft.com/office/drawing/2014/main" id="{A0E6E5C9-EA19-84E8-81CD-8448058E0D82}"/>
              </a:ext>
            </a:extLst>
          </p:cNvPr>
          <p:cNvSpPr/>
          <p:nvPr/>
        </p:nvSpPr>
        <p:spPr bwMode="auto">
          <a:xfrm>
            <a:off x="7725948" y="3765769"/>
            <a:ext cx="337399" cy="337399"/>
          </a:xfrm>
          <a:prstGeom prst="ellipse">
            <a:avLst/>
          </a:prstGeom>
          <a:solidFill>
            <a:schemeClr val="bg1"/>
          </a:solidFill>
          <a:ln>
            <a:noFill/>
            <a:headEnd type="none" w="med" len="med"/>
            <a:tailEnd type="none" w="med" len="med"/>
          </a:ln>
          <a:effectLst>
            <a:glow rad="635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34258E"/>
                </a:solidFill>
                <a:latin typeface="+mj-lt"/>
                <a:ea typeface="Segoe UI" pitchFamily="34" charset="0"/>
                <a:cs typeface="Segoe UI" pitchFamily="34" charset="0"/>
              </a:rPr>
              <a:t>3</a:t>
            </a:r>
          </a:p>
        </p:txBody>
      </p:sp>
      <p:grpSp>
        <p:nvGrpSpPr>
          <p:cNvPr id="37" name="Group 36">
            <a:extLst>
              <a:ext uri="{FF2B5EF4-FFF2-40B4-BE49-F238E27FC236}">
                <a16:creationId xmlns:a16="http://schemas.microsoft.com/office/drawing/2014/main" id="{B2CF8586-0975-0A41-B6AC-FAAFC0E32B45}"/>
              </a:ext>
              <a:ext uri="{C183D7F6-B498-43B3-948B-1728B52AA6E4}">
                <adec:decorative xmlns:adec="http://schemas.microsoft.com/office/drawing/2017/decorative" val="1"/>
              </a:ext>
            </a:extLst>
          </p:cNvPr>
          <p:cNvGrpSpPr/>
          <p:nvPr/>
        </p:nvGrpSpPr>
        <p:grpSpPr>
          <a:xfrm>
            <a:off x="3928532" y="4050961"/>
            <a:ext cx="638909" cy="1551567"/>
            <a:chOff x="3928532" y="4050961"/>
            <a:chExt cx="638909" cy="1551567"/>
          </a:xfrm>
        </p:grpSpPr>
        <p:cxnSp>
          <p:nvCxnSpPr>
            <p:cNvPr id="38" name="Straight Connector 37">
              <a:extLst>
                <a:ext uri="{FF2B5EF4-FFF2-40B4-BE49-F238E27FC236}">
                  <a16:creationId xmlns:a16="http://schemas.microsoft.com/office/drawing/2014/main" id="{19DF6FB7-1E93-4563-631F-E26B7DC1CD3F}"/>
                </a:ext>
                <a:ext uri="{C183D7F6-B498-43B3-948B-1728B52AA6E4}">
                  <adec:decorative xmlns:adec="http://schemas.microsoft.com/office/drawing/2017/decorative" val="1"/>
                </a:ext>
              </a:extLst>
            </p:cNvPr>
            <p:cNvCxnSpPr>
              <a:cxnSpLocks/>
            </p:cNvCxnSpPr>
            <p:nvPr/>
          </p:nvCxnSpPr>
          <p:spPr>
            <a:xfrm>
              <a:off x="3928533" y="4688128"/>
              <a:ext cx="0" cy="91440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3D43F44C-7438-A358-67EA-071557841477}"/>
                </a:ext>
                <a:ext uri="{C183D7F6-B498-43B3-948B-1728B52AA6E4}">
                  <adec:decorative xmlns:adec="http://schemas.microsoft.com/office/drawing/2017/decorative" val="1"/>
                </a:ext>
              </a:extLst>
            </p:cNvPr>
            <p:cNvCxnSpPr>
              <a:cxnSpLocks/>
            </p:cNvCxnSpPr>
            <p:nvPr/>
          </p:nvCxnSpPr>
          <p:spPr>
            <a:xfrm flipV="1">
              <a:off x="3928532" y="4050961"/>
              <a:ext cx="638909" cy="1097280"/>
            </a:xfrm>
            <a:prstGeom prst="bentConnector3">
              <a:avLst>
                <a:gd name="adj1" fmla="val 50000"/>
              </a:avLst>
            </a:prstGeom>
            <a:ln>
              <a:solidFill>
                <a:schemeClr val="tx2"/>
              </a:solidFill>
              <a:headEnd type="none" w="lg" len="med"/>
              <a:tailEnd type="oval"/>
            </a:ln>
          </p:spPr>
          <p:style>
            <a:lnRef idx="1">
              <a:schemeClr val="accent1"/>
            </a:lnRef>
            <a:fillRef idx="0">
              <a:schemeClr val="accent1"/>
            </a:fillRef>
            <a:effectRef idx="0">
              <a:schemeClr val="accent1"/>
            </a:effectRef>
            <a:fontRef idx="minor">
              <a:schemeClr val="tx1"/>
            </a:fontRef>
          </p:style>
        </p:cxnSp>
      </p:grpSp>
      <p:sp>
        <p:nvSpPr>
          <p:cNvPr id="40" name="Text Placeholder 2">
            <a:extLst>
              <a:ext uri="{FF2B5EF4-FFF2-40B4-BE49-F238E27FC236}">
                <a16:creationId xmlns:a16="http://schemas.microsoft.com/office/drawing/2014/main" id="{B773852E-B759-99E1-10D4-3302DE23E82C}"/>
              </a:ext>
            </a:extLst>
          </p:cNvPr>
          <p:cNvSpPr txBox="1">
            <a:spLocks/>
          </p:cNvSpPr>
          <p:nvPr/>
        </p:nvSpPr>
        <p:spPr>
          <a:xfrm>
            <a:off x="586388" y="5778487"/>
            <a:ext cx="3200400" cy="369332"/>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200">
                <a:cs typeface="Segoe UI"/>
              </a:rPr>
              <a:t>When the Important Notification Request prompt shows (first run only), select </a:t>
            </a:r>
            <a:r>
              <a:rPr lang="en-US" sz="1200">
                <a:latin typeface="+mj-lt"/>
                <a:cs typeface="Segoe UI"/>
              </a:rPr>
              <a:t>Allow</a:t>
            </a:r>
            <a:r>
              <a:rPr lang="en-US" sz="1200">
                <a:cs typeface="Segoe UI"/>
              </a:rPr>
              <a:t>.</a:t>
            </a:r>
          </a:p>
        </p:txBody>
      </p:sp>
      <p:pic>
        <p:nvPicPr>
          <p:cNvPr id="41" name="Picture 12" descr="A screenshot of the Important Notification Request prompt asks a user to allow important notifications from Microsoft Teams work preview">
            <a:extLst>
              <a:ext uri="{FF2B5EF4-FFF2-40B4-BE49-F238E27FC236}">
                <a16:creationId xmlns:a16="http://schemas.microsoft.com/office/drawing/2014/main" id="{1523CCDA-6CA1-B3D7-4929-F38ED34A6E9D}"/>
              </a:ext>
            </a:extLst>
          </p:cNvPr>
          <p:cNvPicPr>
            <a:picLocks noChangeAspect="1"/>
          </p:cNvPicPr>
          <p:nvPr/>
        </p:nvPicPr>
        <p:blipFill rotWithShape="1">
          <a:blip r:embed="rId9"/>
          <a:srcRect t="6741" r="3753" b="1699"/>
          <a:stretch/>
        </p:blipFill>
        <p:spPr>
          <a:xfrm>
            <a:off x="8131483" y="3934467"/>
            <a:ext cx="3319270" cy="2036281"/>
          </a:xfrm>
          <a:prstGeom prst="roundRect">
            <a:avLst>
              <a:gd name="adj" fmla="val 4260"/>
            </a:avLst>
          </a:prstGeom>
          <a:effectLst>
            <a:glow rad="63500">
              <a:schemeClr val="tx1">
                <a:alpha val="10000"/>
              </a:schemeClr>
            </a:glow>
          </a:effectLst>
        </p:spPr>
      </p:pic>
      <p:sp>
        <p:nvSpPr>
          <p:cNvPr id="42" name="Oval 41">
            <a:extLst>
              <a:ext uri="{FF2B5EF4-FFF2-40B4-BE49-F238E27FC236}">
                <a16:creationId xmlns:a16="http://schemas.microsoft.com/office/drawing/2014/main" id="{93454888-36C3-A879-4A68-8D1A6A2C1A0C}"/>
              </a:ext>
            </a:extLst>
          </p:cNvPr>
          <p:cNvSpPr/>
          <p:nvPr/>
        </p:nvSpPr>
        <p:spPr bwMode="auto">
          <a:xfrm>
            <a:off x="11281678" y="3765769"/>
            <a:ext cx="337399" cy="337399"/>
          </a:xfrm>
          <a:prstGeom prst="ellipse">
            <a:avLst/>
          </a:prstGeom>
          <a:solidFill>
            <a:schemeClr val="bg1"/>
          </a:solidFill>
          <a:ln>
            <a:noFill/>
            <a:headEnd type="none" w="med" len="med"/>
            <a:tailEnd type="none" w="med" len="med"/>
          </a:ln>
          <a:effectLst>
            <a:glow rad="635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34258E"/>
                </a:solidFill>
                <a:latin typeface="+mj-lt"/>
                <a:ea typeface="Segoe UI" pitchFamily="34" charset="0"/>
                <a:cs typeface="Segoe UI" pitchFamily="34" charset="0"/>
              </a:rPr>
              <a:t>4</a:t>
            </a:r>
          </a:p>
        </p:txBody>
      </p:sp>
    </p:spTree>
    <p:extLst>
      <p:ext uri="{BB962C8B-B14F-4D97-AF65-F5344CB8AC3E}">
        <p14:creationId xmlns:p14="http://schemas.microsoft.com/office/powerpoint/2010/main" val="209840155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F3FD-65BF-B07C-028A-065C799D73DF}"/>
              </a:ext>
            </a:extLst>
          </p:cNvPr>
          <p:cNvSpPr>
            <a:spLocks noGrp="1"/>
          </p:cNvSpPr>
          <p:nvPr>
            <p:ph type="title"/>
          </p:nvPr>
        </p:nvSpPr>
        <p:spPr>
          <a:xfrm>
            <a:off x="319355" y="1295178"/>
            <a:ext cx="4167887" cy="861774"/>
          </a:xfrm>
        </p:spPr>
        <p:txBody>
          <a:bodyPr/>
          <a:lstStyle/>
          <a:p>
            <a:r>
              <a:rPr lang="en-US" sz="2800"/>
              <a:t>The new era of </a:t>
            </a:r>
            <a:br>
              <a:rPr lang="en-US" sz="2800"/>
            </a:br>
            <a:r>
              <a:rPr lang="en-US" sz="2800"/>
              <a:t>Microsoft Teams</a:t>
            </a:r>
          </a:p>
        </p:txBody>
      </p:sp>
      <p:sp>
        <p:nvSpPr>
          <p:cNvPr id="3" name="Text Placeholder 2">
            <a:extLst>
              <a:ext uri="{FF2B5EF4-FFF2-40B4-BE49-F238E27FC236}">
                <a16:creationId xmlns:a16="http://schemas.microsoft.com/office/drawing/2014/main" id="{8140E63C-CCD7-4046-3106-E1EA4637A357}"/>
              </a:ext>
            </a:extLst>
          </p:cNvPr>
          <p:cNvSpPr>
            <a:spLocks noGrp="1"/>
          </p:cNvSpPr>
          <p:nvPr>
            <p:ph type="body" sz="quarter" idx="12"/>
          </p:nvPr>
        </p:nvSpPr>
        <p:spPr>
          <a:xfrm>
            <a:off x="322659" y="2391661"/>
            <a:ext cx="4164583" cy="3447098"/>
          </a:xfrm>
        </p:spPr>
        <p:txBody>
          <a:bodyPr/>
          <a:lstStyle/>
          <a:p>
            <a:r>
              <a:rPr lang="en-US" sz="1600">
                <a:effectLst/>
                <a:ea typeface="Times New Roman" panose="02020603050405020304" pitchFamily="18" charset="0"/>
              </a:rPr>
              <a:t>Check out the new Teams site at </a:t>
            </a:r>
            <a:r>
              <a:rPr lang="en-US" sz="1600" u="sng">
                <a:solidFill>
                  <a:srgbClr val="0563C1"/>
                </a:solidFill>
                <a:effectLst/>
                <a:ea typeface="Times New Roman" panose="02020603050405020304" pitchFamily="18" charset="0"/>
                <a:hlinkClick r:id="rId2" tooltip="https://aka.ms/newteams"/>
              </a:rPr>
              <a:t>https://aka.ms/NewTeams</a:t>
            </a:r>
            <a:r>
              <a:rPr lang="en-US" sz="1600">
                <a:effectLst/>
                <a:ea typeface="Times New Roman" panose="02020603050405020304" pitchFamily="18" charset="0"/>
              </a:rPr>
              <a:t> and share with your colleagues and/or customers. This one-stop shop page has links to all our blog announcements and documentation, as well as an eBook for Champions, IT admins, and Help Desk, and will continue to be updated as we march toward feature parity later this calendar year.  </a:t>
            </a:r>
          </a:p>
          <a:p>
            <a:endParaRPr lang="en-US" sz="1600"/>
          </a:p>
          <a:p>
            <a:r>
              <a:rPr lang="en-US" sz="1600"/>
              <a:t>Check out Karuana’s new </a:t>
            </a:r>
            <a:r>
              <a:rPr lang="en-US" sz="1600" u="sng">
                <a:solidFill>
                  <a:srgbClr val="0563C1"/>
                </a:solidFill>
                <a:effectLst/>
                <a:ea typeface="Times New Roman" panose="02020603050405020304" pitchFamily="18" charset="0"/>
                <a:hlinkClick r:id="rId3" tooltip="https://youtu.be/kcx1bx_zfzo"/>
              </a:rPr>
              <a:t>video about the new era of Teams</a:t>
            </a:r>
            <a:r>
              <a:rPr lang="en-US" sz="1600"/>
              <a:t> on </a:t>
            </a:r>
            <a:r>
              <a:rPr lang="en-US" sz="1600">
                <a:hlinkClick r:id="rId4"/>
              </a:rPr>
              <a:t>Coffee in the Cloud</a:t>
            </a:r>
            <a:r>
              <a:rPr lang="en-US" sz="1600"/>
              <a:t> for </a:t>
            </a:r>
            <a:r>
              <a:rPr lang="en-US" sz="1600">
                <a:effectLst/>
                <a:ea typeface="Times New Roman" panose="02020603050405020304" pitchFamily="18" charset="0"/>
              </a:rPr>
              <a:t>more information, where she focuses on what you need to know and on end user changes.</a:t>
            </a:r>
            <a:endParaRPr lang="en-US"/>
          </a:p>
        </p:txBody>
      </p:sp>
      <p:sp>
        <p:nvSpPr>
          <p:cNvPr id="4" name="Picture Placeholder 3">
            <a:extLst>
              <a:ext uri="{FF2B5EF4-FFF2-40B4-BE49-F238E27FC236}">
                <a16:creationId xmlns:a16="http://schemas.microsoft.com/office/drawing/2014/main" id="{820649AF-B9DC-5FD8-0169-FDAC708D0CC8}"/>
              </a:ext>
            </a:extLst>
          </p:cNvPr>
          <p:cNvSpPr>
            <a:spLocks noGrp="1"/>
          </p:cNvSpPr>
          <p:nvPr>
            <p:ph type="pic" sz="quarter" idx="11"/>
          </p:nvPr>
        </p:nvSpPr>
        <p:spPr/>
      </p:sp>
      <p:pic>
        <p:nvPicPr>
          <p:cNvPr id="6" name="Picture 5">
            <a:extLst>
              <a:ext uri="{FF2B5EF4-FFF2-40B4-BE49-F238E27FC236}">
                <a16:creationId xmlns:a16="http://schemas.microsoft.com/office/drawing/2014/main" id="{EE8AA54C-8D70-C47C-F7BB-7D56E9151078}"/>
              </a:ext>
            </a:extLst>
          </p:cNvPr>
          <p:cNvPicPr>
            <a:picLocks noChangeAspect="1"/>
          </p:cNvPicPr>
          <p:nvPr/>
        </p:nvPicPr>
        <p:blipFill>
          <a:blip r:embed="rId5"/>
          <a:stretch>
            <a:fillRect/>
          </a:stretch>
        </p:blipFill>
        <p:spPr>
          <a:xfrm>
            <a:off x="4688840" y="1295178"/>
            <a:ext cx="7503160" cy="4683236"/>
          </a:xfrm>
          <a:prstGeom prst="rect">
            <a:avLst/>
          </a:prstGeom>
        </p:spPr>
      </p:pic>
    </p:spTree>
    <p:extLst>
      <p:ext uri="{BB962C8B-B14F-4D97-AF65-F5344CB8AC3E}">
        <p14:creationId xmlns:p14="http://schemas.microsoft.com/office/powerpoint/2010/main" val="4279966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82">
            <a:extLst>
              <a:ext uri="{FF2B5EF4-FFF2-40B4-BE49-F238E27FC236}">
                <a16:creationId xmlns:a16="http://schemas.microsoft.com/office/drawing/2014/main" id="{108F4DB1-BDE2-4E25-5A5B-165D9DB5C71C}"/>
              </a:ext>
            </a:extLst>
          </p:cNvPr>
          <p:cNvSpPr>
            <a:spLocks noGrp="1"/>
          </p:cNvSpPr>
          <p:nvPr>
            <p:ph type="title"/>
          </p:nvPr>
        </p:nvSpPr>
        <p:spPr>
          <a:xfrm>
            <a:off x="5385818" y="1665276"/>
            <a:ext cx="6217920" cy="646331"/>
          </a:xfrm>
        </p:spPr>
        <p:txBody>
          <a:bodyPr/>
          <a:lstStyle/>
          <a:p>
            <a:r>
              <a:rPr lang="en-US" sz="4200">
                <a:solidFill>
                  <a:schemeClr val="tx2"/>
                </a:solidFill>
              </a:rPr>
              <a:t>Resources to get started</a:t>
            </a:r>
          </a:p>
        </p:txBody>
      </p:sp>
      <p:pic>
        <p:nvPicPr>
          <p:cNvPr id="86" name="Picture 85" descr="Camera view of a young woman smiling and looking at a laptop while in indoors">
            <a:extLst>
              <a:ext uri="{FF2B5EF4-FFF2-40B4-BE49-F238E27FC236}">
                <a16:creationId xmlns:a16="http://schemas.microsoft.com/office/drawing/2014/main" id="{B19B0137-C2A3-F8F8-A4A1-6E28F7AB74E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86740" y="590348"/>
            <a:ext cx="4206240" cy="5669280"/>
          </a:xfrm>
          <a:prstGeom prst="rect">
            <a:avLst/>
          </a:prstGeom>
        </p:spPr>
      </p:pic>
      <p:sp>
        <p:nvSpPr>
          <p:cNvPr id="85" name="Text Placeholder 84">
            <a:extLst>
              <a:ext uri="{FF2B5EF4-FFF2-40B4-BE49-F238E27FC236}">
                <a16:creationId xmlns:a16="http://schemas.microsoft.com/office/drawing/2014/main" id="{5D30BEF8-82AC-5703-CBE3-3AABBC020E8D}"/>
              </a:ext>
            </a:extLst>
          </p:cNvPr>
          <p:cNvSpPr>
            <a:spLocks noGrp="1"/>
          </p:cNvSpPr>
          <p:nvPr>
            <p:ph type="body" sz="quarter" idx="10"/>
          </p:nvPr>
        </p:nvSpPr>
        <p:spPr>
          <a:xfrm>
            <a:off x="5385818" y="2535532"/>
            <a:ext cx="6217920" cy="3724096"/>
          </a:xfrm>
        </p:spPr>
        <p:txBody>
          <a:bodyPr/>
          <a:lstStyle/>
          <a:p>
            <a:pPr>
              <a:spcBef>
                <a:spcPts val="0"/>
              </a:spcBef>
              <a:spcAft>
                <a:spcPts val="1200"/>
              </a:spcAft>
              <a:tabLst>
                <a:tab pos="1828800" algn="l"/>
              </a:tabLst>
              <a:defRPr/>
            </a:pPr>
            <a:r>
              <a:rPr lang="en-US" sz="1600">
                <a:solidFill>
                  <a:schemeClr val="tx2"/>
                </a:solidFill>
                <a:hlinkClick r:id="rId3"/>
              </a:rPr>
              <a:t>Microsoft Adoption</a:t>
            </a:r>
            <a:r>
              <a:rPr lang="en-US" sz="1600">
                <a:solidFill>
                  <a:schemeClr val="tx2"/>
                </a:solidFill>
              </a:rPr>
              <a:t>: </a:t>
            </a:r>
            <a:r>
              <a:rPr lang="en-US" sz="1600"/>
              <a:t>get started and find resources for your org, including a list of available and upcoming features (updated weekly)</a:t>
            </a:r>
          </a:p>
          <a:p>
            <a:pPr>
              <a:spcBef>
                <a:spcPts val="0"/>
              </a:spcBef>
              <a:spcAft>
                <a:spcPts val="1200"/>
              </a:spcAft>
              <a:tabLst>
                <a:tab pos="1828800" algn="l"/>
              </a:tabLst>
              <a:defRPr/>
            </a:pPr>
            <a:r>
              <a:rPr lang="en-US" sz="1600">
                <a:hlinkClick r:id="rId4"/>
              </a:rPr>
              <a:t>Microsoft Teams technical documentation</a:t>
            </a:r>
            <a:r>
              <a:rPr lang="en-US" sz="1600"/>
              <a:t>: includes step-by-step instructions on how to roll out the new Teams and known issues</a:t>
            </a:r>
          </a:p>
          <a:p>
            <a:pPr>
              <a:spcBef>
                <a:spcPts val="0"/>
              </a:spcBef>
              <a:spcAft>
                <a:spcPts val="1200"/>
              </a:spcAft>
              <a:tabLst>
                <a:tab pos="1828800" algn="l"/>
              </a:tabLst>
              <a:defRPr/>
            </a:pPr>
            <a:r>
              <a:rPr lang="en-US" sz="1600">
                <a:hlinkClick r:id="rId5"/>
              </a:rPr>
              <a:t>End-user instructions</a:t>
            </a:r>
            <a:r>
              <a:rPr lang="en-US" sz="1600"/>
              <a:t>: guidance on how to opt-in and start using the new Teams</a:t>
            </a:r>
          </a:p>
          <a:p>
            <a:pPr>
              <a:spcBef>
                <a:spcPts val="0"/>
              </a:spcBef>
              <a:spcAft>
                <a:spcPts val="1200"/>
              </a:spcAft>
              <a:tabLst>
                <a:tab pos="1828800" algn="l"/>
              </a:tabLst>
              <a:defRPr/>
            </a:pPr>
            <a:r>
              <a:rPr lang="en-US" sz="1600">
                <a:hlinkClick r:id="rId6"/>
              </a:rPr>
              <a:t>Microsoft 365 Blog</a:t>
            </a:r>
            <a:r>
              <a:rPr lang="en-US" sz="1600"/>
              <a:t> and </a:t>
            </a:r>
            <a:r>
              <a:rPr lang="en-US" sz="1600">
                <a:hlinkClick r:id="rId7"/>
              </a:rPr>
              <a:t>Microsoft Teams Tech Community Blog</a:t>
            </a:r>
            <a:r>
              <a:rPr lang="en-US" sz="1600"/>
              <a:t>: </a:t>
            </a:r>
            <a:br>
              <a:rPr lang="en-US" sz="1600"/>
            </a:br>
            <a:r>
              <a:rPr lang="en-US" sz="1600"/>
              <a:t>read the new Teams announcements</a:t>
            </a:r>
          </a:p>
          <a:p>
            <a:pPr>
              <a:spcBef>
                <a:spcPts val="0"/>
              </a:spcBef>
              <a:spcAft>
                <a:spcPts val="1200"/>
              </a:spcAft>
              <a:tabLst>
                <a:tab pos="1828800" algn="l"/>
              </a:tabLst>
              <a:defRPr/>
            </a:pPr>
            <a:r>
              <a:rPr lang="en-US" sz="1600">
                <a:hlinkClick r:id="rId8"/>
              </a:rPr>
              <a:t>Microsoft Tech Community Forum</a:t>
            </a:r>
            <a:r>
              <a:rPr lang="en-US" sz="1600"/>
              <a:t>: share your experience with other customers and the Tech Community</a:t>
            </a:r>
          </a:p>
          <a:p>
            <a:pPr>
              <a:spcBef>
                <a:spcPts val="0"/>
              </a:spcBef>
              <a:spcAft>
                <a:spcPts val="1200"/>
              </a:spcAft>
              <a:tabLst>
                <a:tab pos="1828800" algn="l"/>
              </a:tabLst>
              <a:defRPr/>
            </a:pPr>
            <a:r>
              <a:rPr lang="en-US" sz="1600">
                <a:hlinkClick r:id="rId9"/>
              </a:rPr>
              <a:t>Microsoft Teams Feedback portal</a:t>
            </a:r>
            <a:r>
              <a:rPr lang="en-US" sz="1600"/>
              <a:t>: send suggestions to improve the new Teams experience</a:t>
            </a:r>
          </a:p>
        </p:txBody>
      </p:sp>
      <p:sp>
        <p:nvSpPr>
          <p:cNvPr id="2" name="TextBox 1">
            <a:extLst>
              <a:ext uri="{FF2B5EF4-FFF2-40B4-BE49-F238E27FC236}">
                <a16:creationId xmlns:a16="http://schemas.microsoft.com/office/drawing/2014/main" id="{9A71B239-27F8-154B-E6E8-F32360B1847D}"/>
              </a:ext>
            </a:extLst>
          </p:cNvPr>
          <p:cNvSpPr txBox="1"/>
          <p:nvPr/>
        </p:nvSpPr>
        <p:spPr>
          <a:xfrm>
            <a:off x="5303520" y="590348"/>
            <a:ext cx="6420051" cy="1014932"/>
          </a:xfrm>
          <a:prstGeom prst="rect">
            <a:avLst/>
          </a:prstGeom>
          <a:solidFill>
            <a:schemeClr val="accent2"/>
          </a:solidFill>
        </p:spPr>
        <p:txBody>
          <a:bodyPr wrap="square" lIns="0" tIns="0" rIns="0" bIns="0" rtlCol="0" anchor="ctr" anchorCtr="0">
            <a:noAutofit/>
          </a:bodyPr>
          <a:lstStyle/>
          <a:p>
            <a:pPr algn="ctr"/>
            <a:r>
              <a:rPr lang="en-US" i="1">
                <a:solidFill>
                  <a:schemeClr val="bg1"/>
                </a:solidFill>
              </a:rPr>
              <a:t>Stay tuned for our online AMA on the new Teams</a:t>
            </a:r>
          </a:p>
          <a:p>
            <a:pPr algn="ctr"/>
            <a:r>
              <a:rPr lang="en-US" i="1">
                <a:solidFill>
                  <a:schemeClr val="bg1"/>
                </a:solidFill>
              </a:rPr>
              <a:t>April 13, 2023 @ 9 AM PT</a:t>
            </a:r>
          </a:p>
          <a:p>
            <a:pPr algn="ctr"/>
            <a:r>
              <a:rPr lang="en-US" i="1">
                <a:solidFill>
                  <a:schemeClr val="bg1"/>
                </a:solidFill>
              </a:rPr>
              <a:t>Aka.ms/</a:t>
            </a:r>
            <a:r>
              <a:rPr lang="en-US" i="1" err="1">
                <a:solidFill>
                  <a:schemeClr val="bg1"/>
                </a:solidFill>
              </a:rPr>
              <a:t>TeamsTechCommunity</a:t>
            </a:r>
            <a:endParaRPr lang="en-US" i="1">
              <a:solidFill>
                <a:schemeClr val="bg1"/>
              </a:solidFill>
            </a:endParaRPr>
          </a:p>
        </p:txBody>
      </p:sp>
    </p:spTree>
    <p:extLst>
      <p:ext uri="{BB962C8B-B14F-4D97-AF65-F5344CB8AC3E}">
        <p14:creationId xmlns:p14="http://schemas.microsoft.com/office/powerpoint/2010/main" val="54038702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Community spotlight</a:t>
            </a:r>
          </a:p>
        </p:txBody>
      </p:sp>
    </p:spTree>
    <p:extLst>
      <p:ext uri="{BB962C8B-B14F-4D97-AF65-F5344CB8AC3E}">
        <p14:creationId xmlns:p14="http://schemas.microsoft.com/office/powerpoint/2010/main" val="140090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D054AA8-08A5-AA98-58C5-A690A932678C}"/>
              </a:ext>
            </a:extLst>
          </p:cNvPr>
          <p:cNvSpPr>
            <a:spLocks noGrp="1"/>
          </p:cNvSpPr>
          <p:nvPr>
            <p:ph type="title"/>
          </p:nvPr>
        </p:nvSpPr>
        <p:spPr>
          <a:xfrm>
            <a:off x="534193" y="573853"/>
            <a:ext cx="10605661" cy="553998"/>
          </a:xfrm>
        </p:spPr>
        <p:txBody>
          <a:bodyPr/>
          <a:lstStyle/>
          <a:p>
            <a:r>
              <a:rPr lang="en-US" sz="3600"/>
              <a:t>Microsoft 365 Champion community stories</a:t>
            </a:r>
          </a:p>
        </p:txBody>
      </p:sp>
      <p:sp>
        <p:nvSpPr>
          <p:cNvPr id="16" name="Text Placeholder 2">
            <a:extLst>
              <a:ext uri="{FF2B5EF4-FFF2-40B4-BE49-F238E27FC236}">
                <a16:creationId xmlns:a16="http://schemas.microsoft.com/office/drawing/2014/main" id="{6AAD0B54-16D9-6B69-6FDD-9BD061C4CC10}"/>
              </a:ext>
            </a:extLst>
          </p:cNvPr>
          <p:cNvSpPr>
            <a:spLocks noGrp="1"/>
          </p:cNvSpPr>
          <p:nvPr>
            <p:ph type="body" sz="quarter" idx="10"/>
          </p:nvPr>
        </p:nvSpPr>
        <p:spPr>
          <a:xfrm>
            <a:off x="584200" y="1582774"/>
            <a:ext cx="4162425" cy="3742563"/>
          </a:xfrm>
        </p:spPr>
        <p:txBody>
          <a:bodyPr/>
          <a:lstStyle/>
          <a:p>
            <a:r>
              <a:rPr lang="en-US"/>
              <a:t>We want to highlight your story in future community calls! This is your opportunity to share with other Champions in this community. Format can be live in the call or a pre-recorded video.</a:t>
            </a:r>
          </a:p>
          <a:p>
            <a:endParaRPr lang="en-US">
              <a:latin typeface="+mj-lt"/>
            </a:endParaRPr>
          </a:p>
          <a:p>
            <a:r>
              <a:rPr lang="en-US">
                <a:latin typeface="+mj-lt"/>
              </a:rPr>
              <a:t>We’d love to hear: </a:t>
            </a:r>
          </a:p>
          <a:p>
            <a:pPr marL="285750" indent="-285750">
              <a:buFont typeface="Arial" panose="020B0604020202020204" pitchFamily="34" charset="0"/>
              <a:buChar char="•"/>
            </a:pPr>
            <a:r>
              <a:rPr lang="en-US"/>
              <a:t>How you/your organization implemented Microsoft technologies</a:t>
            </a:r>
          </a:p>
          <a:p>
            <a:pPr marL="285750" indent="-285750">
              <a:buFont typeface="Arial" panose="020B0604020202020204" pitchFamily="34" charset="0"/>
              <a:buChar char="•"/>
            </a:pPr>
            <a:r>
              <a:rPr lang="en-US"/>
              <a:t>How you lead adoption and change management in your organization</a:t>
            </a:r>
          </a:p>
          <a:p>
            <a:pPr marL="285750" indent="-285750">
              <a:buFont typeface="Arial" panose="020B0604020202020204" pitchFamily="34" charset="0"/>
              <a:buChar char="•"/>
            </a:pPr>
            <a:r>
              <a:rPr lang="en-US"/>
              <a:t>How a Microsoft product improved your life or work culture</a:t>
            </a:r>
          </a:p>
          <a:p>
            <a:pPr marL="285750" indent="-285750">
              <a:buFont typeface="Arial" panose="020B0604020202020204" pitchFamily="34" charset="0"/>
              <a:buChar char="•"/>
            </a:pPr>
            <a:r>
              <a:rPr lang="en-US"/>
              <a:t>Or more!</a:t>
            </a:r>
          </a:p>
        </p:txBody>
      </p:sp>
      <p:pic>
        <p:nvPicPr>
          <p:cNvPr id="10" name="Picture Placeholder 9" descr="Graphical user interface&#10;&#10;Description automatically generated with low confidence">
            <a:extLst>
              <a:ext uri="{FF2B5EF4-FFF2-40B4-BE49-F238E27FC236}">
                <a16:creationId xmlns:a16="http://schemas.microsoft.com/office/drawing/2014/main" id="{FEC07C5E-51F1-29AD-4AAA-13E6C343C44B}"/>
              </a:ext>
            </a:extLst>
          </p:cNvPr>
          <p:cNvPicPr>
            <a:picLocks noGrp="1" noChangeAspect="1"/>
          </p:cNvPicPr>
          <p:nvPr>
            <p:ph type="pic" sz="quarter" idx="11"/>
          </p:nvPr>
        </p:nvPicPr>
        <p:blipFill rotWithShape="1">
          <a:blip r:embed="rId3"/>
          <a:srcRect t="6746" b="51275"/>
          <a:stretch/>
        </p:blipFill>
        <p:spPr>
          <a:xfrm>
            <a:off x="5334000" y="1582774"/>
            <a:ext cx="6858000" cy="3327888"/>
          </a:xfrm>
        </p:spPr>
      </p:pic>
      <p:sp>
        <p:nvSpPr>
          <p:cNvPr id="2" name="TextBox 1">
            <a:extLst>
              <a:ext uri="{FF2B5EF4-FFF2-40B4-BE49-F238E27FC236}">
                <a16:creationId xmlns:a16="http://schemas.microsoft.com/office/drawing/2014/main" id="{5FF2DDCB-BD54-9F36-8D5D-86BEF6134763}"/>
              </a:ext>
            </a:extLst>
          </p:cNvPr>
          <p:cNvSpPr txBox="1"/>
          <p:nvPr/>
        </p:nvSpPr>
        <p:spPr>
          <a:xfrm>
            <a:off x="584200" y="5820508"/>
            <a:ext cx="10555654" cy="786911"/>
          </a:xfrm>
          <a:prstGeom prst="rect">
            <a:avLst/>
          </a:prstGeom>
          <a:no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Sign up at </a:t>
            </a:r>
            <a:r>
              <a:rPr lang="en-US" sz="2000">
                <a:gradFill>
                  <a:gsLst>
                    <a:gs pos="2917">
                      <a:srgbClr val="1A1A1A"/>
                    </a:gs>
                    <a:gs pos="30000">
                      <a:srgbClr val="1A1A1A"/>
                    </a:gs>
                  </a:gsLst>
                  <a:lin ang="5400000" scaled="0"/>
                </a:gradFill>
                <a:latin typeface="Segoe UI"/>
                <a:hlinkClick r:id="rId4"/>
              </a:rPr>
              <a:t>aka.ms/C</a:t>
            </a:r>
            <a:r>
              <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5"/>
              </a:rPr>
              <a:t>ommunitySpotlight</a:t>
            </a:r>
            <a:r>
              <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share your experience!</a:t>
            </a:r>
          </a:p>
        </p:txBody>
      </p:sp>
    </p:spTree>
    <p:extLst>
      <p:ext uri="{BB962C8B-B14F-4D97-AF65-F5344CB8AC3E}">
        <p14:creationId xmlns:p14="http://schemas.microsoft.com/office/powerpoint/2010/main" val="371507657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0" y="2711838"/>
            <a:ext cx="4114800" cy="4114800"/>
          </a:xfrm>
          <a:prstGeom prst="rect">
            <a:avLst/>
          </a:prstGeom>
        </p:spPr>
      </p:pic>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572770" y="528638"/>
            <a:ext cx="11306469" cy="403137"/>
          </a:xfrm>
        </p:spPr>
        <p:txBody>
          <a:bodyPr/>
          <a:lstStyle/>
          <a:p>
            <a:r>
              <a:rPr lang="en-US" sz="3600">
                <a:latin typeface="Segoe UI Semibold" panose="020B0702040204020203" pitchFamily="34" charset="0"/>
                <a:cs typeface="Segoe UI Semibold" panose="020B0702040204020203" pitchFamily="34" charset="0"/>
              </a:rPr>
              <a:t>Digital Event Code of Conduct</a:t>
            </a:r>
          </a:p>
        </p:txBody>
      </p:sp>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1296955"/>
            <a:ext cx="7100126" cy="547751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16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A630E-DC84-6241-1EA6-FBC794FC6DFF}"/>
              </a:ext>
            </a:extLst>
          </p:cNvPr>
          <p:cNvSpPr>
            <a:spLocks noGrp="1"/>
          </p:cNvSpPr>
          <p:nvPr>
            <p:ph type="title"/>
          </p:nvPr>
        </p:nvSpPr>
        <p:spPr>
          <a:xfrm>
            <a:off x="584201" y="484094"/>
            <a:ext cx="3715238" cy="1788182"/>
          </a:xfrm>
        </p:spPr>
        <p:txBody>
          <a:bodyPr/>
          <a:lstStyle/>
          <a:p>
            <a:r>
              <a:rPr lang="en-US" sz="2800"/>
              <a:t>Community spotlight:</a:t>
            </a:r>
            <a:br>
              <a:rPr lang="en-US" sz="2800"/>
            </a:br>
            <a:br>
              <a:rPr lang="en-US" sz="2800"/>
            </a:br>
            <a:r>
              <a:rPr lang="en-US" sz="2800"/>
              <a:t>Alana Kelsey – Teams Ambassador Network</a:t>
            </a:r>
          </a:p>
        </p:txBody>
      </p:sp>
      <p:sp>
        <p:nvSpPr>
          <p:cNvPr id="3" name="Text Placeholder 2">
            <a:extLst>
              <a:ext uri="{FF2B5EF4-FFF2-40B4-BE49-F238E27FC236}">
                <a16:creationId xmlns:a16="http://schemas.microsoft.com/office/drawing/2014/main" id="{4948BB2E-62F8-6011-BC60-4AAF9CD22CD0}"/>
              </a:ext>
            </a:extLst>
          </p:cNvPr>
          <p:cNvSpPr>
            <a:spLocks noGrp="1"/>
          </p:cNvSpPr>
          <p:nvPr>
            <p:ph type="body" sz="quarter" idx="4294967295"/>
          </p:nvPr>
        </p:nvSpPr>
        <p:spPr>
          <a:xfrm>
            <a:off x="584201" y="2634273"/>
            <a:ext cx="4458187" cy="3484031"/>
          </a:xfrm>
        </p:spPr>
        <p:txBody>
          <a:bodyPr/>
          <a:lstStyle/>
          <a:p>
            <a:pPr marL="0" indent="0">
              <a:buNone/>
            </a:pPr>
            <a:r>
              <a:rPr lang="en-US" sz="1800"/>
              <a:t>Role: Senior Manager Change Delivery – </a:t>
            </a:r>
            <a:r>
              <a:rPr lang="en-US" sz="1800" err="1"/>
              <a:t>ScotiaBank</a:t>
            </a:r>
            <a:endParaRPr lang="en-US" sz="1800"/>
          </a:p>
          <a:p>
            <a:pPr marL="0" indent="0">
              <a:buNone/>
            </a:pPr>
            <a:endParaRPr lang="en-US" sz="1800"/>
          </a:p>
          <a:p>
            <a:pPr marL="0" indent="0">
              <a:buNone/>
            </a:pPr>
            <a:r>
              <a:rPr lang="en-US" sz="1800"/>
              <a:t>Company: </a:t>
            </a:r>
            <a:r>
              <a:rPr lang="en-US" sz="1800" err="1"/>
              <a:t>ScotiaBank</a:t>
            </a:r>
            <a:r>
              <a:rPr lang="en-US" sz="1800"/>
              <a:t> has +90K employees</a:t>
            </a:r>
          </a:p>
          <a:p>
            <a:pPr marL="0" indent="0">
              <a:buNone/>
            </a:pPr>
            <a:endParaRPr lang="en-US" sz="1800"/>
          </a:p>
          <a:p>
            <a:pPr marL="0" indent="0">
              <a:buNone/>
            </a:pPr>
            <a:r>
              <a:rPr lang="en-US" sz="1800"/>
              <a:t>Fun fact: </a:t>
            </a:r>
            <a:r>
              <a:rPr lang="en-CA" sz="1800">
                <a:effectLst/>
                <a:ea typeface="Times New Roman" panose="02020603050405020304" pitchFamily="18" charset="0"/>
                <a:cs typeface="Calibri" panose="020F0502020204030204" pitchFamily="34" charset="0"/>
              </a:rPr>
              <a:t>Baby </a:t>
            </a:r>
            <a:r>
              <a:rPr lang="en-CA" sz="1800" b="1">
                <a:effectLst/>
                <a:ea typeface="Times New Roman" panose="02020603050405020304" pitchFamily="18" charset="0"/>
                <a:cs typeface="Calibri" panose="020F0502020204030204" pitchFamily="34" charset="0"/>
              </a:rPr>
              <a:t>#Grogu </a:t>
            </a:r>
            <a:r>
              <a:rPr lang="en-CA" sz="1800">
                <a:effectLst/>
                <a:ea typeface="Times New Roman" panose="02020603050405020304" pitchFamily="18" charset="0"/>
                <a:cs typeface="Calibri" panose="020F0502020204030204" pitchFamily="34" charset="0"/>
              </a:rPr>
              <a:t>is an absolute favourite and shares my Hybrid workspace (and my most used GIF in Teams)</a:t>
            </a:r>
          </a:p>
          <a:p>
            <a:pPr marL="0" indent="0">
              <a:buNone/>
            </a:pPr>
            <a:endParaRPr lang="en-CA" sz="1800">
              <a:cs typeface="Calibri" panose="020F0502020204030204" pitchFamily="34" charset="0"/>
            </a:endParaRPr>
          </a:p>
          <a:p>
            <a:pPr marL="0" indent="0">
              <a:buNone/>
            </a:pPr>
            <a:r>
              <a:rPr lang="en-CA" sz="1800">
                <a:cs typeface="Calibri" panose="020F0502020204030204" pitchFamily="34" charset="0"/>
              </a:rPr>
              <a:t>Download Alana’s best practices presentation </a:t>
            </a:r>
            <a:r>
              <a:rPr lang="en-CA" sz="1800">
                <a:cs typeface="Calibri" panose="020F0502020204030204" pitchFamily="34" charset="0"/>
                <a:hlinkClick r:id="rId2"/>
              </a:rPr>
              <a:t>here</a:t>
            </a:r>
            <a:r>
              <a:rPr lang="en-CA" sz="1800">
                <a:cs typeface="Calibri" panose="020F0502020204030204" pitchFamily="34" charset="0"/>
              </a:rPr>
              <a:t>.</a:t>
            </a:r>
            <a:endParaRPr lang="en-US" sz="1800"/>
          </a:p>
        </p:txBody>
      </p:sp>
      <p:pic>
        <p:nvPicPr>
          <p:cNvPr id="10" name="Picture 9" descr="A person smiling for the camera&#10;&#10;Description automatically generated with low confidence">
            <a:extLst>
              <a:ext uri="{FF2B5EF4-FFF2-40B4-BE49-F238E27FC236}">
                <a16:creationId xmlns:a16="http://schemas.microsoft.com/office/drawing/2014/main" id="{C9B8D69E-158F-CA15-A47C-307986B85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82551820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Community events and updates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9436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Upcoming events and community specific updates</a:t>
            </a:r>
          </a:p>
        </p:txBody>
      </p:sp>
    </p:spTree>
    <p:extLst>
      <p:ext uri="{BB962C8B-B14F-4D97-AF65-F5344CB8AC3E}">
        <p14:creationId xmlns:p14="http://schemas.microsoft.com/office/powerpoint/2010/main" val="601181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8EFD0-46CC-4A91-89B5-99A7B89A2D4B}"/>
              </a:ext>
            </a:extLst>
          </p:cNvPr>
          <p:cNvSpPr/>
          <p:nvPr/>
        </p:nvSpPr>
        <p:spPr>
          <a:xfrm>
            <a:off x="0" y="-44223"/>
            <a:ext cx="12192000" cy="1273937"/>
          </a:xfrm>
          <a:prstGeom prst="rect">
            <a:avLst/>
          </a:prstGeom>
          <a:gradFill>
            <a:gsLst>
              <a:gs pos="0">
                <a:srgbClr val="29397F"/>
              </a:gs>
              <a:gs pos="59000">
                <a:srgbClr val="0653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EA9347A3-1A17-486F-A299-C38714EE7E08}"/>
              </a:ext>
            </a:extLst>
          </p:cNvPr>
          <p:cNvSpPr>
            <a:spLocks noGrp="1"/>
          </p:cNvSpPr>
          <p:nvPr>
            <p:ph type="title"/>
          </p:nvPr>
        </p:nvSpPr>
        <p:spPr>
          <a:xfrm>
            <a:off x="588263" y="457200"/>
            <a:ext cx="11378450" cy="553998"/>
          </a:xfrm>
        </p:spPr>
        <p:txBody>
          <a:bodyPr/>
          <a:lstStyle/>
          <a:p>
            <a:r>
              <a:rPr lang="en-US">
                <a:solidFill>
                  <a:schemeClr val="bg1"/>
                </a:solidFill>
              </a:rPr>
              <a:t>Upcoming community events</a:t>
            </a:r>
          </a:p>
        </p:txBody>
      </p:sp>
      <p:sp>
        <p:nvSpPr>
          <p:cNvPr id="3" name="Content Placeholder 2">
            <a:extLst>
              <a:ext uri="{FF2B5EF4-FFF2-40B4-BE49-F238E27FC236}">
                <a16:creationId xmlns:a16="http://schemas.microsoft.com/office/drawing/2014/main" id="{C5694C34-0BD5-43CF-BD41-DE9B2D904D86}"/>
              </a:ext>
            </a:extLst>
          </p:cNvPr>
          <p:cNvSpPr>
            <a:spLocks noGrp="1"/>
          </p:cNvSpPr>
          <p:nvPr>
            <p:ph sz="quarter" idx="10"/>
          </p:nvPr>
        </p:nvSpPr>
        <p:spPr>
          <a:xfrm>
            <a:off x="588263" y="1595021"/>
            <a:ext cx="11094943" cy="4154984"/>
          </a:xfrm>
        </p:spPr>
        <p:txBody>
          <a:bodyPr vert="horz" wrap="square" lIns="0" tIns="0" rIns="0" bIns="0" rtlCol="0" anchor="t">
            <a:spAutoFit/>
          </a:bodyPr>
          <a:lstStyle/>
          <a:p>
            <a:pPr marL="0" indent="0" algn="l">
              <a:buNone/>
            </a:pPr>
            <a:r>
              <a:rPr lang="en-US" sz="1600" b="0" i="0" u="sng">
                <a:solidFill>
                  <a:srgbClr val="0078D4"/>
                </a:solidFill>
                <a:effectLst/>
                <a:latin typeface="Segoe UI" panose="020B0502040204020203" pitchFamily="34" charset="0"/>
                <a:hlinkClick r:id="rId2"/>
              </a:rPr>
              <a:t>Modern Workplace Conference</a:t>
            </a:r>
            <a:r>
              <a:rPr lang="en-US" sz="1600" b="0" i="0">
                <a:solidFill>
                  <a:srgbClr val="262626"/>
                </a:solidFill>
                <a:effectLst/>
                <a:latin typeface="Segoe UI" panose="020B0502040204020203" pitchFamily="34" charset="0"/>
              </a:rPr>
              <a:t> | March 27-28, 2023 | Paris, France</a:t>
            </a:r>
          </a:p>
          <a:p>
            <a:pPr marL="0" indent="0" algn="l">
              <a:buNone/>
            </a:pPr>
            <a:r>
              <a:rPr lang="en-US" sz="1600" b="0" i="0" u="sng" err="1">
                <a:solidFill>
                  <a:srgbClr val="0078D4"/>
                </a:solidFill>
                <a:effectLst/>
                <a:latin typeface="Segoe UI" panose="020B0502040204020203" pitchFamily="34" charset="0"/>
                <a:hlinkClick r:id="rId3"/>
              </a:rPr>
              <a:t>QCon</a:t>
            </a:r>
            <a:r>
              <a:rPr lang="en-US" sz="1600" b="0" i="0" u="sng">
                <a:solidFill>
                  <a:srgbClr val="0078D4"/>
                </a:solidFill>
                <a:effectLst/>
                <a:latin typeface="Segoe UI" panose="020B0502040204020203" pitchFamily="34" charset="0"/>
                <a:hlinkClick r:id="rId3"/>
              </a:rPr>
              <a:t> London</a:t>
            </a:r>
            <a:r>
              <a:rPr lang="en-US" sz="1600" b="0" i="0">
                <a:solidFill>
                  <a:srgbClr val="262626"/>
                </a:solidFill>
                <a:effectLst/>
                <a:latin typeface="Segoe UI" panose="020B0502040204020203" pitchFamily="34" charset="0"/>
              </a:rPr>
              <a:t> | March 27-29, 2023 | London, UK</a:t>
            </a:r>
          </a:p>
          <a:p>
            <a:pPr marL="0" indent="0" algn="l">
              <a:buNone/>
            </a:pPr>
            <a:r>
              <a:rPr lang="en-US" sz="1600" b="0" i="0" u="sng">
                <a:solidFill>
                  <a:srgbClr val="0078D4"/>
                </a:solidFill>
                <a:effectLst/>
                <a:latin typeface="Segoe UI" panose="020B0502040204020203" pitchFamily="34" charset="0"/>
                <a:hlinkClick r:id="rId4"/>
              </a:rPr>
              <a:t>NAB Show Centennial 2023</a:t>
            </a:r>
            <a:r>
              <a:rPr lang="en-US" sz="1600" b="0" i="0">
                <a:solidFill>
                  <a:srgbClr val="262626"/>
                </a:solidFill>
                <a:effectLst/>
                <a:latin typeface="Segoe UI" panose="020B0502040204020203" pitchFamily="34" charset="0"/>
              </a:rPr>
              <a:t> | April 15-19, 2023 | Las Vegas, Nevada</a:t>
            </a:r>
          </a:p>
          <a:p>
            <a:pPr marL="0" indent="0" algn="l">
              <a:buNone/>
            </a:pPr>
            <a:r>
              <a:rPr lang="en-US" sz="1600" b="0" i="0" u="sng" err="1">
                <a:solidFill>
                  <a:srgbClr val="0078D4"/>
                </a:solidFill>
                <a:effectLst/>
                <a:latin typeface="Segoe UI" panose="020B0502040204020203" pitchFamily="34" charset="0"/>
                <a:hlinkClick r:id="rId5"/>
              </a:rPr>
              <a:t>WebExpo</a:t>
            </a:r>
            <a:r>
              <a:rPr lang="en-US" sz="1600" b="0" i="0" u="sng">
                <a:solidFill>
                  <a:srgbClr val="0078D4"/>
                </a:solidFill>
                <a:effectLst/>
                <a:latin typeface="Segoe UI" panose="020B0502040204020203" pitchFamily="34" charset="0"/>
                <a:hlinkClick r:id="rId5"/>
              </a:rPr>
              <a:t> 2023</a:t>
            </a:r>
            <a:r>
              <a:rPr lang="en-US" sz="1600" b="0" i="0">
                <a:solidFill>
                  <a:srgbClr val="262626"/>
                </a:solidFill>
                <a:effectLst/>
                <a:latin typeface="Segoe UI" panose="020B0502040204020203" pitchFamily="34" charset="0"/>
              </a:rPr>
              <a:t> | April 19-21, 2023 | Prague, Czech Republic</a:t>
            </a:r>
          </a:p>
          <a:p>
            <a:pPr marL="0" indent="0" algn="l">
              <a:buNone/>
            </a:pPr>
            <a:r>
              <a:rPr lang="en-US" sz="1600" b="0" i="0" u="sng" err="1">
                <a:solidFill>
                  <a:srgbClr val="0078D4"/>
                </a:solidFill>
                <a:effectLst/>
                <a:latin typeface="Segoe UI" panose="020B0502040204020203" pitchFamily="34" charset="0"/>
                <a:hlinkClick r:id="rId6"/>
              </a:rPr>
              <a:t>Commsvnext</a:t>
            </a:r>
            <a:r>
              <a:rPr lang="en-US" sz="1600" b="0" i="0">
                <a:solidFill>
                  <a:srgbClr val="262626"/>
                </a:solidFill>
                <a:effectLst/>
                <a:latin typeface="Segoe UI" panose="020B0502040204020203" pitchFamily="34" charset="0"/>
              </a:rPr>
              <a:t> | April 25-26, 2023 | Denver, Colorado</a:t>
            </a:r>
          </a:p>
          <a:p>
            <a:pPr marL="0" indent="0" algn="l">
              <a:buNone/>
            </a:pPr>
            <a:r>
              <a:rPr lang="en-US" sz="1600" b="0" i="0" u="sng">
                <a:solidFill>
                  <a:srgbClr val="0078D4"/>
                </a:solidFill>
                <a:effectLst/>
                <a:latin typeface="Segoe UI" panose="020B0502040204020203" pitchFamily="34" charset="0"/>
                <a:hlinkClick r:id="rId7"/>
              </a:rPr>
              <a:t>Microsoft 365 Conference</a:t>
            </a:r>
            <a:r>
              <a:rPr lang="en-US" sz="1600" b="0" i="0">
                <a:solidFill>
                  <a:srgbClr val="262626"/>
                </a:solidFill>
                <a:effectLst/>
                <a:latin typeface="Segoe UI" panose="020B0502040204020203" pitchFamily="34" charset="0"/>
              </a:rPr>
              <a:t> | May 2-4, 2023 | Las Vegas, Nevada</a:t>
            </a:r>
          </a:p>
          <a:p>
            <a:pPr marL="0" indent="0" algn="l">
              <a:buNone/>
            </a:pPr>
            <a:r>
              <a:rPr lang="en-US" sz="1600" b="0" i="0" u="sng">
                <a:solidFill>
                  <a:srgbClr val="0078D4"/>
                </a:solidFill>
                <a:effectLst/>
                <a:latin typeface="Segoe UI" panose="020B0502040204020203" pitchFamily="34" charset="0"/>
                <a:hlinkClick r:id="rId8"/>
              </a:rPr>
              <a:t>M365 Community Days</a:t>
            </a:r>
            <a:r>
              <a:rPr lang="en-US" sz="1600" b="0" i="0">
                <a:solidFill>
                  <a:srgbClr val="262626"/>
                </a:solidFill>
                <a:effectLst/>
                <a:latin typeface="Segoe UI" panose="020B0502040204020203" pitchFamily="34" charset="0"/>
              </a:rPr>
              <a:t> | May 13, 2023 | Hybrid/Phoenix, Arizona</a:t>
            </a:r>
          </a:p>
          <a:p>
            <a:pPr marL="0" indent="0" algn="l">
              <a:buNone/>
            </a:pPr>
            <a:r>
              <a:rPr lang="en-US" sz="1600" b="0" i="0" u="sng" err="1">
                <a:solidFill>
                  <a:srgbClr val="0078D4"/>
                </a:solidFill>
                <a:effectLst/>
                <a:latin typeface="Segoe UI" panose="020B0502040204020203" pitchFamily="34" charset="0"/>
                <a:hlinkClick r:id="rId9"/>
              </a:rPr>
              <a:t>CollabDays</a:t>
            </a:r>
            <a:r>
              <a:rPr lang="en-US" sz="1600" b="0" i="0" u="sng">
                <a:solidFill>
                  <a:srgbClr val="0078D4"/>
                </a:solidFill>
                <a:effectLst/>
                <a:latin typeface="Segoe UI" panose="020B0502040204020203" pitchFamily="34" charset="0"/>
                <a:hlinkClick r:id="rId9"/>
              </a:rPr>
              <a:t> Poland 2023</a:t>
            </a:r>
            <a:r>
              <a:rPr lang="en-US" sz="1600" b="0" i="0">
                <a:solidFill>
                  <a:srgbClr val="262626"/>
                </a:solidFill>
                <a:effectLst/>
                <a:latin typeface="Segoe UI" panose="020B0502040204020203" pitchFamily="34" charset="0"/>
              </a:rPr>
              <a:t> | May 13, 2023 | Warsaw, Poland</a:t>
            </a:r>
          </a:p>
          <a:p>
            <a:pPr marL="0" indent="0" algn="l">
              <a:buNone/>
            </a:pPr>
            <a:r>
              <a:rPr lang="en-US" sz="1600" b="0" i="0" u="sng">
                <a:solidFill>
                  <a:srgbClr val="0078D4"/>
                </a:solidFill>
                <a:effectLst/>
                <a:latin typeface="Segoe UI" panose="020B0502040204020203" pitchFamily="34" charset="0"/>
                <a:hlinkClick r:id="rId10"/>
              </a:rPr>
              <a:t>European Collaboration Summit</a:t>
            </a:r>
            <a:r>
              <a:rPr lang="en-US" sz="1600" b="0" i="0">
                <a:solidFill>
                  <a:srgbClr val="262626"/>
                </a:solidFill>
                <a:effectLst/>
                <a:latin typeface="Segoe UI" panose="020B0502040204020203" pitchFamily="34" charset="0"/>
              </a:rPr>
              <a:t> | May 22-24, 2023 | Dusseldorf, Germany</a:t>
            </a:r>
          </a:p>
          <a:p>
            <a:pPr marL="0" indent="0" algn="l">
              <a:buNone/>
            </a:pPr>
            <a:r>
              <a:rPr lang="en-US" sz="1600" b="0" i="0" u="sng">
                <a:solidFill>
                  <a:srgbClr val="0078D4"/>
                </a:solidFill>
                <a:effectLst/>
                <a:latin typeface="Segoe UI" panose="020B0502040204020203" pitchFamily="34" charset="0"/>
                <a:hlinkClick r:id="rId11"/>
              </a:rPr>
              <a:t>Thrive Conference</a:t>
            </a:r>
            <a:r>
              <a:rPr lang="en-US" sz="1600" b="0" i="0">
                <a:solidFill>
                  <a:srgbClr val="262626"/>
                </a:solidFill>
                <a:effectLst/>
                <a:latin typeface="Segoe UI" panose="020B0502040204020203" pitchFamily="34" charset="0"/>
              </a:rPr>
              <a:t> | May 30-31, 2023 | </a:t>
            </a:r>
            <a:r>
              <a:rPr lang="en-US" sz="1600" b="0" i="0" err="1">
                <a:solidFill>
                  <a:srgbClr val="262626"/>
                </a:solidFill>
                <a:effectLst/>
                <a:latin typeface="Segoe UI" panose="020B0502040204020203" pitchFamily="34" charset="0"/>
              </a:rPr>
              <a:t>Lipica</a:t>
            </a:r>
            <a:r>
              <a:rPr lang="en-US" sz="1600" b="0" i="0">
                <a:solidFill>
                  <a:srgbClr val="262626"/>
                </a:solidFill>
                <a:effectLst/>
                <a:latin typeface="Segoe UI" panose="020B0502040204020203" pitchFamily="34" charset="0"/>
              </a:rPr>
              <a:t>, Slovenia</a:t>
            </a:r>
          </a:p>
          <a:p>
            <a:pPr marL="0" indent="0" algn="l">
              <a:buNone/>
            </a:pPr>
            <a:r>
              <a:rPr lang="en-US" sz="1600" b="0" i="0" u="sng">
                <a:solidFill>
                  <a:srgbClr val="0078D4"/>
                </a:solidFill>
                <a:effectLst/>
                <a:latin typeface="Segoe UI" panose="020B0502040204020203" pitchFamily="34" charset="0"/>
                <a:hlinkClick r:id="rId12"/>
              </a:rPr>
              <a:t>365EDU Con</a:t>
            </a:r>
            <a:r>
              <a:rPr lang="en-US" sz="1600" b="0" i="0">
                <a:solidFill>
                  <a:srgbClr val="262626"/>
                </a:solidFill>
                <a:effectLst/>
                <a:latin typeface="Segoe UI" panose="020B0502040204020203" pitchFamily="34" charset="0"/>
              </a:rPr>
              <a:t> | June 12-16, 2023 | Washington, DC</a:t>
            </a:r>
          </a:p>
          <a:p>
            <a:pPr marL="0" indent="0" algn="l">
              <a:buNone/>
            </a:pPr>
            <a:r>
              <a:rPr lang="en-US" sz="1600" b="0" i="0" u="sng">
                <a:solidFill>
                  <a:srgbClr val="0078D4"/>
                </a:solidFill>
                <a:effectLst/>
                <a:latin typeface="Segoe UI" panose="020B0502040204020203" pitchFamily="34" charset="0"/>
                <a:hlinkClick r:id="rId13"/>
              </a:rPr>
              <a:t>European Power Platform Conference</a:t>
            </a:r>
            <a:r>
              <a:rPr lang="en-US" sz="1600" b="0" i="0">
                <a:solidFill>
                  <a:srgbClr val="262626"/>
                </a:solidFill>
                <a:effectLst/>
                <a:latin typeface="Segoe UI" panose="020B0502040204020203" pitchFamily="34" charset="0"/>
              </a:rPr>
              <a:t> | June 20-22, 2023 | Dublin, Ireland</a:t>
            </a:r>
          </a:p>
          <a:p>
            <a:pPr marL="0" indent="0" algn="l">
              <a:buNone/>
            </a:pPr>
            <a:r>
              <a:rPr lang="en-US" sz="1600" b="0" i="0" u="sng" err="1">
                <a:solidFill>
                  <a:srgbClr val="0078D4"/>
                </a:solidFill>
                <a:effectLst/>
                <a:latin typeface="Segoe UI" panose="020B0502040204020203" pitchFamily="34" charset="0"/>
                <a:hlinkClick r:id="rId14"/>
              </a:rPr>
              <a:t>Commsverse</a:t>
            </a:r>
            <a:r>
              <a:rPr lang="en-US" sz="1600" b="0" i="0">
                <a:solidFill>
                  <a:srgbClr val="262626"/>
                </a:solidFill>
                <a:effectLst/>
                <a:latin typeface="Segoe UI" panose="020B0502040204020203" pitchFamily="34" charset="0"/>
              </a:rPr>
              <a:t> | June 21-23, 2023 | Mercedes-Benz World, UK</a:t>
            </a: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p:txBody>
      </p:sp>
      <p:pic>
        <p:nvPicPr>
          <p:cNvPr id="5" name="Picture 4" descr="Background pattern&#10;&#10;Description automatically generated with low confidence">
            <a:extLst>
              <a:ext uri="{FF2B5EF4-FFF2-40B4-BE49-F238E27FC236}">
                <a16:creationId xmlns:a16="http://schemas.microsoft.com/office/drawing/2014/main" id="{3A4F6952-0D80-4EA0-9573-E2C232BDEF6C}"/>
              </a:ext>
            </a:extLst>
          </p:cNvPr>
          <p:cNvPicPr>
            <a:picLocks noChangeAspect="1"/>
          </p:cNvPicPr>
          <p:nvPr/>
        </p:nvPicPr>
        <p:blipFill rotWithShape="1">
          <a:blip r:embed="rId15">
            <a:extLst>
              <a:ext uri="{28A0092B-C50C-407E-A947-70E740481C1C}">
                <a14:useLocalDpi xmlns:a14="http://schemas.microsoft.com/office/drawing/2010/main" val="0"/>
              </a:ext>
            </a:extLst>
          </a:blip>
          <a:srcRect t="86664" b="7714"/>
          <a:stretch/>
        </p:blipFill>
        <p:spPr>
          <a:xfrm>
            <a:off x="0" y="6400799"/>
            <a:ext cx="12192000" cy="457201"/>
          </a:xfrm>
          <a:prstGeom prst="rect">
            <a:avLst/>
          </a:prstGeom>
        </p:spPr>
      </p:pic>
      <p:sp>
        <p:nvSpPr>
          <p:cNvPr id="6" name="Rectangle 5">
            <a:extLst>
              <a:ext uri="{FF2B5EF4-FFF2-40B4-BE49-F238E27FC236}">
                <a16:creationId xmlns:a16="http://schemas.microsoft.com/office/drawing/2014/main" id="{56AF98D5-BB8E-40E7-ACA3-26DA70613179}"/>
              </a:ext>
            </a:extLst>
          </p:cNvPr>
          <p:cNvSpPr/>
          <p:nvPr/>
        </p:nvSpPr>
        <p:spPr>
          <a:xfrm>
            <a:off x="3019927" y="6400798"/>
            <a:ext cx="9172074" cy="457202"/>
          </a:xfrm>
          <a:prstGeom prst="rect">
            <a:avLst/>
          </a:prstGeom>
          <a:gradFill>
            <a:gsLst>
              <a:gs pos="0">
                <a:srgbClr val="29397F"/>
              </a:gs>
              <a:gs pos="59000">
                <a:srgbClr val="06538F">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3663176" y="6064426"/>
            <a:ext cx="8440195"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16">
                  <a:extLst>
                    <a:ext uri="{A12FA001-AC4F-418D-AE19-62706E023703}">
                      <ahyp:hlinkClr xmlns:ahyp="http://schemas.microsoft.com/office/drawing/2018/hyperlinkcolor" val="tx"/>
                    </a:ext>
                  </a:extLst>
                </a:hlinkClick>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 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17"/>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07553220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p:txBody>
          <a:bodyPr/>
          <a:lstStyle/>
          <a:p>
            <a:r>
              <a:rPr lang="en-US"/>
              <a:t>Microsoft 365 Champion Community news</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Top asks:</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Complete our monthly call survey: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https://aka.ms/Microsoft365ChampionCallFeedback</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Participate in the Driving Adoption Community:</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https://aka.ms/DrivingAdoption</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Invite colleagues to join the Champion Program: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https://aka.ms/M365Champions</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588262" y="1538468"/>
            <a:ext cx="4962737" cy="1890532"/>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Next community call: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Experience Insights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April 25, 2023 </a:t>
            </a:r>
            <a:endParaRPr kumimoji="0" lang="en-US" sz="2800" b="0" i="0" u="none" strike="noStrike" kern="1200" cap="none" spc="0" normalizeH="0" baseline="30000" noProof="0">
              <a:ln>
                <a:noFill/>
              </a:ln>
              <a:solidFill>
                <a:srgbClr val="1A1A1A"/>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30000" noProof="0">
              <a:ln>
                <a:noFill/>
              </a:ln>
              <a:solidFill>
                <a:srgbClr val="000000"/>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40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64EC-156E-F684-95C1-C6CE9744B310}"/>
              </a:ext>
            </a:extLst>
          </p:cNvPr>
          <p:cNvSpPr>
            <a:spLocks noGrp="1"/>
          </p:cNvSpPr>
          <p:nvPr>
            <p:ph type="title"/>
          </p:nvPr>
        </p:nvSpPr>
        <p:spPr>
          <a:xfrm>
            <a:off x="539750" y="1948253"/>
            <a:ext cx="11112500" cy="1723549"/>
          </a:xfrm>
        </p:spPr>
        <p:txBody>
          <a:bodyPr/>
          <a:lstStyle/>
          <a:p>
            <a:r>
              <a:rPr lang="en-US" sz="2800">
                <a:gradFill>
                  <a:gsLst>
                    <a:gs pos="1250">
                      <a:srgbClr val="FFFFFF"/>
                    </a:gs>
                    <a:gs pos="100000">
                      <a:srgbClr val="FFFFFF"/>
                    </a:gs>
                  </a:gsLst>
                  <a:lin ang="5400000" scaled="0"/>
                </a:gradFill>
                <a:latin typeface="+mn-lt"/>
              </a:rPr>
              <a:t>Thanks for attending! We’d love your feedback on todays call and hear ways we can make future calls even better!</a:t>
            </a:r>
            <a:br>
              <a:rPr lang="en-US" sz="2800">
                <a:gradFill>
                  <a:gsLst>
                    <a:gs pos="1250">
                      <a:srgbClr val="FFFFFF"/>
                    </a:gs>
                    <a:gs pos="100000">
                      <a:srgbClr val="FFFFFF"/>
                    </a:gs>
                  </a:gsLst>
                  <a:lin ang="5400000" scaled="0"/>
                </a:gradFill>
                <a:latin typeface="+mn-lt"/>
              </a:rPr>
            </a:br>
            <a:br>
              <a:rPr lang="en-US" sz="2800">
                <a:solidFill>
                  <a:srgbClr val="FFFFFF"/>
                </a:solidFill>
                <a:latin typeface="+mn-lt"/>
              </a:rPr>
            </a:br>
            <a:r>
              <a:rPr lang="en-US" sz="2800">
                <a:solidFill>
                  <a:srgbClr val="FFFFFF"/>
                </a:solidFill>
                <a:latin typeface="+mn-lt"/>
                <a:ea typeface="+mn-lt"/>
                <a:cs typeface="Segoe UI"/>
                <a:hlinkClick r:id="rId2">
                  <a:extLst>
                    <a:ext uri="{A12FA001-AC4F-418D-AE19-62706E023703}">
                      <ahyp:hlinkClr xmlns:ahyp="http://schemas.microsoft.com/office/drawing/2018/hyperlinkcolor" val="tx"/>
                    </a:ext>
                  </a:extLst>
                </a:hlinkClick>
              </a:rPr>
              <a:t>https://aka.ms/Microsoft365ChampionCallFeedback</a:t>
            </a:r>
            <a:r>
              <a:rPr lang="en-US" sz="2800">
                <a:solidFill>
                  <a:srgbClr val="FFFFFF"/>
                </a:solidFill>
                <a:latin typeface="+mn-lt"/>
                <a:ea typeface="+mn-lt"/>
                <a:cs typeface="Segoe UI"/>
              </a:rPr>
              <a:t> </a:t>
            </a:r>
            <a:endParaRPr lang="en-US" sz="2800">
              <a:latin typeface="+mn-lt"/>
            </a:endParaRPr>
          </a:p>
        </p:txBody>
      </p:sp>
      <p:sp>
        <p:nvSpPr>
          <p:cNvPr id="10" name="Rectangle 9">
            <a:extLst>
              <a:ext uri="{FF2B5EF4-FFF2-40B4-BE49-F238E27FC236}">
                <a16:creationId xmlns:a16="http://schemas.microsoft.com/office/drawing/2014/main" id="{6E23DF41-F8E8-4C96-5F22-0DEB57F589F0}"/>
              </a:ext>
            </a:extLst>
          </p:cNvPr>
          <p:cNvSpPr/>
          <p:nvPr/>
        </p:nvSpPr>
        <p:spPr bwMode="auto">
          <a:xfrm>
            <a:off x="393700" y="393700"/>
            <a:ext cx="2222500" cy="711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Box 4">
            <a:extLst>
              <a:ext uri="{FF2B5EF4-FFF2-40B4-BE49-F238E27FC236}">
                <a16:creationId xmlns:a16="http://schemas.microsoft.com/office/drawing/2014/main" id="{BCAB8F01-68EE-949C-0AD1-B9723681B280}"/>
              </a:ext>
            </a:extLst>
          </p:cNvPr>
          <p:cNvSpPr txBox="1"/>
          <p:nvPr/>
        </p:nvSpPr>
        <p:spPr>
          <a:xfrm>
            <a:off x="707264" y="371174"/>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 name="TextBox 6">
            <a:extLst>
              <a:ext uri="{FF2B5EF4-FFF2-40B4-BE49-F238E27FC236}">
                <a16:creationId xmlns:a16="http://schemas.microsoft.com/office/drawing/2014/main" id="{1EE48CD7-A089-923E-A598-1C6FBBE7E0FB}"/>
              </a:ext>
            </a:extLst>
          </p:cNvPr>
          <p:cNvSpPr txBox="1"/>
          <p:nvPr/>
        </p:nvSpPr>
        <p:spPr>
          <a:xfrm>
            <a:off x="838200" y="861690"/>
            <a:ext cx="5618804" cy="369462"/>
          </a:xfrm>
          <a:prstGeom prst="rect">
            <a:avLst/>
          </a:prstGeom>
          <a:noFill/>
        </p:spPr>
        <p:txBody>
          <a:bodyPr wrap="square" lIns="91440" tIns="45721" rIns="91440" bIns="45721" rtlCol="0" anchor="t">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pic>
        <p:nvPicPr>
          <p:cNvPr id="9" name="MS logo white - EMF" descr="Microsoft logo white text version">
            <a:extLst>
              <a:ext uri="{FF2B5EF4-FFF2-40B4-BE49-F238E27FC236}">
                <a16:creationId xmlns:a16="http://schemas.microsoft.com/office/drawing/2014/main" id="{2499A494-99B9-AE36-B575-7E3096C23ED1}"/>
              </a:ext>
            </a:extLst>
          </p:cNvPr>
          <p:cNvPicPr>
            <a:picLocks noChangeAspect="1"/>
          </p:cNvPicPr>
          <p:nvPr/>
        </p:nvPicPr>
        <p:blipFill rotWithShape="1">
          <a:blip r:embed="rId3"/>
          <a:srcRect r="78155"/>
          <a:stretch/>
        </p:blipFill>
        <p:spPr bwMode="black">
          <a:xfrm>
            <a:off x="539750" y="486480"/>
            <a:ext cx="298450" cy="292608"/>
          </a:xfrm>
          <a:prstGeom prst="rect">
            <a:avLst/>
          </a:prstGeom>
        </p:spPr>
      </p:pic>
      <p:cxnSp>
        <p:nvCxnSpPr>
          <p:cNvPr id="12" name="Straight Arrow Connector 11">
            <a:extLst>
              <a:ext uri="{FF2B5EF4-FFF2-40B4-BE49-F238E27FC236}">
                <a16:creationId xmlns:a16="http://schemas.microsoft.com/office/drawing/2014/main" id="{7E5292EA-340F-9BC8-6D63-F22E34A4F874}"/>
              </a:ext>
            </a:extLst>
          </p:cNvPr>
          <p:cNvCxnSpPr/>
          <p:nvPr/>
        </p:nvCxnSpPr>
        <p:spPr>
          <a:xfrm>
            <a:off x="688975" y="5181600"/>
            <a:ext cx="1032192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81A70D-16C0-DB04-77F8-037A709DF060}"/>
              </a:ext>
            </a:extLst>
          </p:cNvPr>
          <p:cNvSpPr txBox="1"/>
          <p:nvPr/>
        </p:nvSpPr>
        <p:spPr>
          <a:xfrm>
            <a:off x="838200" y="5435600"/>
            <a:ext cx="9918700"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Now, </a:t>
            </a: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let’s meet</a:t>
            </a: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Stay on to join our open discussion and feel free to come on video and off mute.</a:t>
            </a:r>
          </a:p>
        </p:txBody>
      </p:sp>
    </p:spTree>
    <p:extLst>
      <p:ext uri="{BB962C8B-B14F-4D97-AF65-F5344CB8AC3E}">
        <p14:creationId xmlns:p14="http://schemas.microsoft.com/office/powerpoint/2010/main" val="1440723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89"/>
            <a:ext cx="4254059"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1A1A1A"/>
                </a:solidFill>
                <a:effectLst/>
                <a:uLnTx/>
                <a:uFillTx/>
                <a:latin typeface="Segoe UI Semibold"/>
                <a:ea typeface="+mj-lt"/>
                <a:cs typeface="Segoe UI Semibold"/>
              </a:rPr>
              <a:t>Microsoft Teams Community blog</a:t>
            </a:r>
            <a:endParaRPr kumimoji="0" lang="en-US" sz="4400" b="0" i="0" u="none" strike="noStrike" kern="1200" cap="none" spc="0" normalizeH="0" baseline="0" noProof="0">
              <a:ln>
                <a:noFill/>
              </a:ln>
              <a:solidFill>
                <a:srgbClr val="1A1A1A"/>
              </a:solidFill>
              <a:effectLst/>
              <a:uLnTx/>
              <a:uFillTx/>
              <a:latin typeface="Segoe UI Semibold"/>
              <a:ea typeface="+mj-ea"/>
              <a:cs typeface="+mj-cs"/>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429728" y="2431178"/>
            <a:ext cx="4247433" cy="231803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sp>
        <p:nvSpPr>
          <p:cNvPr id="9" name="TextBox 8">
            <a:extLst>
              <a:ext uri="{FF2B5EF4-FFF2-40B4-BE49-F238E27FC236}">
                <a16:creationId xmlns:a16="http://schemas.microsoft.com/office/drawing/2014/main" id="{65F19578-607B-F3BC-432D-F67FBFF61CDD}"/>
              </a:ext>
            </a:extLst>
          </p:cNvPr>
          <p:cNvSpPr txBox="1"/>
          <p:nvPr/>
        </p:nvSpPr>
        <p:spPr>
          <a:xfrm>
            <a:off x="384010" y="2519281"/>
            <a:ext cx="3672252" cy="172354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Real world guidance curated from our customers and MVP influencers. </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Check out the newest additions on the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3"/>
              </a:rPr>
              <a:t>Microsoft Teams Community blog</a:t>
            </a: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p>
        </p:txBody>
      </p:sp>
      <p:pic>
        <p:nvPicPr>
          <p:cNvPr id="6" name="Picture 5">
            <a:extLst>
              <a:ext uri="{FF2B5EF4-FFF2-40B4-BE49-F238E27FC236}">
                <a16:creationId xmlns:a16="http://schemas.microsoft.com/office/drawing/2014/main" id="{AE6F8BA0-6C49-DDBC-D7E4-0E777FA11E34}"/>
              </a:ext>
            </a:extLst>
          </p:cNvPr>
          <p:cNvPicPr>
            <a:picLocks noChangeAspect="1"/>
          </p:cNvPicPr>
          <p:nvPr/>
        </p:nvPicPr>
        <p:blipFill>
          <a:blip r:embed="rId4"/>
          <a:stretch>
            <a:fillRect/>
          </a:stretch>
        </p:blipFill>
        <p:spPr>
          <a:xfrm>
            <a:off x="4151496" y="993076"/>
            <a:ext cx="8040504" cy="4960684"/>
          </a:xfrm>
          <a:prstGeom prst="rect">
            <a:avLst/>
          </a:prstGeom>
        </p:spPr>
      </p:pic>
    </p:spTree>
    <p:extLst>
      <p:ext uri="{BB962C8B-B14F-4D97-AF65-F5344CB8AC3E}">
        <p14:creationId xmlns:p14="http://schemas.microsoft.com/office/powerpoint/2010/main" val="2061788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5580452" y="516181"/>
            <a:ext cx="5212080" cy="430887"/>
          </a:xfrm>
        </p:spPr>
        <p:txBody>
          <a:bodyPr>
            <a:noAutofit/>
          </a:bodyPr>
          <a:lstStyle/>
          <a:p>
            <a:r>
              <a:rPr lang="en-US" sz="360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5628640" y="1439070"/>
            <a:ext cx="6034442" cy="1677382"/>
          </a:xfrm>
        </p:spPr>
        <p:txBody>
          <a:bodyPr vert="horz" wrap="square" lIns="91440" tIns="45720" rIns="91440" bIns="45720" rtlCol="0" anchor="t">
            <a:spAutoFit/>
          </a:bodyPr>
          <a:lstStyle/>
          <a:p>
            <a:pPr marL="914400" indent="-914400"/>
            <a:r>
              <a:rPr lang="en-US" sz="1400">
                <a:solidFill>
                  <a:srgbClr val="1A1A1A"/>
                </a:solidFill>
                <a:latin typeface="Segoe UI Semibold" panose="020B0702040204020203" pitchFamily="34" charset="0"/>
                <a:cs typeface="Segoe UI Semibold" panose="020B0702040204020203" pitchFamily="34" charset="0"/>
              </a:rPr>
              <a:t>Microsoft 365 updates | </a:t>
            </a:r>
            <a:r>
              <a:rPr lang="en-US" sz="1400">
                <a:solidFill>
                  <a:srgbClr val="1A1A1A"/>
                </a:solidFill>
                <a:latin typeface="Segoe UI" panose="020B0502040204020203" pitchFamily="34" charset="0"/>
                <a:cs typeface="Segoe UI" panose="020B0502040204020203" pitchFamily="34" charset="0"/>
              </a:rPr>
              <a:t>Top new features releases across Microsoft 365</a:t>
            </a:r>
          </a:p>
          <a:p>
            <a:pPr marL="914400" indent="-914400"/>
            <a:r>
              <a:rPr lang="en-US" sz="1400">
                <a:solidFill>
                  <a:schemeClr val="tx1"/>
                </a:solidFill>
                <a:latin typeface="Segoe UI Semibold" panose="020B0702040204020203" pitchFamily="34" charset="0"/>
                <a:cs typeface="Segoe UI Semibold" panose="020B0702040204020203" pitchFamily="34" charset="0"/>
              </a:rPr>
              <a:t>The new Microsoft Teams | </a:t>
            </a:r>
            <a:r>
              <a:rPr lang="en-US" sz="1400">
                <a:solidFill>
                  <a:schemeClr val="tx1"/>
                </a:solidFill>
                <a:latin typeface="Segoe UI" panose="020B0502040204020203" pitchFamily="34" charset="0"/>
                <a:cs typeface="Segoe UI" panose="020B0502040204020203" pitchFamily="34" charset="0"/>
              </a:rPr>
              <a:t>Karuana Gatimu</a:t>
            </a:r>
            <a:endParaRPr lang="en-US" sz="1400">
              <a:solidFill>
                <a:srgbClr val="1A1A1A"/>
              </a:solidFill>
              <a:latin typeface="Segoe UI" panose="020B0502040204020203" pitchFamily="34" charset="0"/>
              <a:cs typeface="Segoe UI" panose="020B0502040204020203" pitchFamily="34" charset="0"/>
            </a:endParaRPr>
          </a:p>
          <a:p>
            <a:pPr marL="914400" indent="-914400"/>
            <a:r>
              <a:rPr lang="en-US" sz="1400">
                <a:solidFill>
                  <a:srgbClr val="1A1A1A"/>
                </a:solidFill>
                <a:latin typeface="Segoe UI Semibold" panose="020B0702040204020203" pitchFamily="34" charset="0"/>
                <a:cs typeface="Segoe UI Semibold" panose="020B0702040204020203" pitchFamily="34" charset="0"/>
              </a:rPr>
              <a:t>Community spotlight | </a:t>
            </a:r>
            <a:r>
              <a:rPr lang="en-US" sz="1400">
                <a:solidFill>
                  <a:srgbClr val="1A1A1A"/>
                </a:solidFill>
                <a:latin typeface="Segoe UI" panose="020B0502040204020203" pitchFamily="34" charset="0"/>
                <a:cs typeface="Segoe UI" panose="020B0502040204020203" pitchFamily="34" charset="0"/>
              </a:rPr>
              <a:t>Alana Kelsey, Microsoft 365 Champion</a:t>
            </a:r>
            <a:endParaRPr lang="en-US" sz="1400">
              <a:solidFill>
                <a:schemeClr val="tx1"/>
              </a:solidFill>
              <a:latin typeface="Segoe UI" panose="020B0502040204020203" pitchFamily="34" charset="0"/>
              <a:cs typeface="Segoe UI" panose="020B0502040204020203" pitchFamily="34" charset="0"/>
            </a:endParaRPr>
          </a:p>
          <a:p>
            <a:pPr marL="914400" indent="-914400"/>
            <a:r>
              <a:rPr lang="en-US" sz="1400">
                <a:solidFill>
                  <a:srgbClr val="1A1A1A"/>
                </a:solidFill>
                <a:latin typeface="Segoe UI Semibold" panose="020B0702040204020203" pitchFamily="34" charset="0"/>
                <a:cs typeface="Segoe UI Semibold" panose="020B0702040204020203" pitchFamily="34" charset="0"/>
              </a:rPr>
              <a:t>Community events &amp; updates</a:t>
            </a:r>
          </a:p>
          <a:p>
            <a:pPr marL="914400" indent="-914400"/>
            <a:r>
              <a:rPr lang="en-US" sz="1400">
                <a:solidFill>
                  <a:srgbClr val="1A1A1A"/>
                </a:solidFill>
                <a:latin typeface="Segoe UI Semibold" panose="020B0702040204020203" pitchFamily="34" charset="0"/>
                <a:cs typeface="Segoe UI Semibold" panose="020B0702040204020203" pitchFamily="34" charset="0"/>
              </a:rPr>
              <a:t>Open discussion forum</a:t>
            </a:r>
          </a:p>
        </p:txBody>
      </p:sp>
      <p:sp>
        <p:nvSpPr>
          <p:cNvPr id="7" name="TextBox 6">
            <a:extLst>
              <a:ext uri="{FF2B5EF4-FFF2-40B4-BE49-F238E27FC236}">
                <a16:creationId xmlns:a16="http://schemas.microsoft.com/office/drawing/2014/main" id="{2564722C-1FE5-054C-D0CA-43ADBD1EA7F8}"/>
              </a:ext>
            </a:extLst>
          </p:cNvPr>
          <p:cNvSpPr txBox="1"/>
          <p:nvPr/>
        </p:nvSpPr>
        <p:spPr>
          <a:xfrm>
            <a:off x="5628640" y="5965498"/>
            <a:ext cx="4415245" cy="523220"/>
          </a:xfrm>
          <a:prstGeom prst="rect">
            <a:avLst/>
          </a:prstGeom>
          <a:noFill/>
        </p:spPr>
        <p:txBody>
          <a:bodyPr wrap="square" lIns="91440" tIns="45720" rIns="91440" bIns="4572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Find resources from previous calls here:</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2"/>
              </a:rPr>
              <a:t>https://aka.ms/M365ChampionResources</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Picture 10" descr="A person writing on a whiteboard&#10;&#10;Description automatically generated with low confidence">
            <a:extLst>
              <a:ext uri="{FF2B5EF4-FFF2-40B4-BE49-F238E27FC236}">
                <a16:creationId xmlns:a16="http://schemas.microsoft.com/office/drawing/2014/main" id="{70155FED-4B6C-9B51-E65E-654329C5E8CC}"/>
              </a:ext>
            </a:extLst>
          </p:cNvPr>
          <p:cNvPicPr>
            <a:picLocks noChangeAspect="1"/>
          </p:cNvPicPr>
          <p:nvPr/>
        </p:nvPicPr>
        <p:blipFill rotWithShape="1">
          <a:blip r:embed="rId3"/>
          <a:srcRect r="11856"/>
          <a:stretch/>
        </p:blipFill>
        <p:spPr>
          <a:xfrm>
            <a:off x="-4093028" y="0"/>
            <a:ext cx="9074331" cy="6858000"/>
          </a:xfrm>
          <a:prstGeom prst="rect">
            <a:avLst/>
          </a:prstGeom>
        </p:spPr>
      </p:pic>
    </p:spTree>
    <p:extLst>
      <p:ext uri="{BB962C8B-B14F-4D97-AF65-F5344CB8AC3E}">
        <p14:creationId xmlns:p14="http://schemas.microsoft.com/office/powerpoint/2010/main" val="41448158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451DA-E8B9-0772-1EE6-DB0573E25D42}"/>
              </a:ext>
            </a:extLst>
          </p:cNvPr>
          <p:cNvSpPr>
            <a:spLocks noGrp="1"/>
          </p:cNvSpPr>
          <p:nvPr>
            <p:ph type="title"/>
          </p:nvPr>
        </p:nvSpPr>
        <p:spPr/>
        <p:txBody>
          <a:bodyPr/>
          <a:lstStyle/>
          <a:p>
            <a:r>
              <a:rPr lang="en-US"/>
              <a:t>Announcements</a:t>
            </a:r>
          </a:p>
        </p:txBody>
      </p:sp>
      <p:sp>
        <p:nvSpPr>
          <p:cNvPr id="3" name="Content Placeholder 2">
            <a:extLst>
              <a:ext uri="{FF2B5EF4-FFF2-40B4-BE49-F238E27FC236}">
                <a16:creationId xmlns:a16="http://schemas.microsoft.com/office/drawing/2014/main" id="{8740302A-ACAB-C385-7FA6-83F6A9560F0A}"/>
              </a:ext>
            </a:extLst>
          </p:cNvPr>
          <p:cNvSpPr>
            <a:spLocks noGrp="1"/>
          </p:cNvSpPr>
          <p:nvPr>
            <p:ph sz="quarter" idx="10"/>
          </p:nvPr>
        </p:nvSpPr>
        <p:spPr>
          <a:xfrm>
            <a:off x="584200" y="1435100"/>
            <a:ext cx="11018838" cy="5057475"/>
          </a:xfrm>
        </p:spPr>
        <p:txBody>
          <a:bodyPr/>
          <a:lstStyle/>
          <a:p>
            <a:pPr marL="0" indent="0">
              <a:lnSpc>
                <a:spcPct val="150000"/>
              </a:lnSpc>
              <a:buNone/>
            </a:pPr>
            <a:r>
              <a:rPr lang="en-US"/>
              <a:t>New meeting start time</a:t>
            </a:r>
            <a:endParaRPr lang="en-US">
              <a:solidFill>
                <a:srgbClr val="262626"/>
              </a:solidFill>
            </a:endParaRPr>
          </a:p>
          <a:p>
            <a:pPr>
              <a:lnSpc>
                <a:spcPct val="150000"/>
              </a:lnSpc>
            </a:pPr>
            <a:r>
              <a:rPr lang="en-US">
                <a:solidFill>
                  <a:srgbClr val="262626"/>
                </a:solidFill>
              </a:rPr>
              <a:t>Meeting time will start 5 minutes after the hour</a:t>
            </a:r>
            <a:endParaRPr lang="en-US" b="0" i="0">
              <a:solidFill>
                <a:srgbClr val="262626"/>
              </a:solidFill>
              <a:effectLst/>
            </a:endParaRPr>
          </a:p>
          <a:p>
            <a:pPr>
              <a:lnSpc>
                <a:spcPct val="150000"/>
              </a:lnSpc>
            </a:pPr>
            <a:r>
              <a:rPr lang="en-US" b="0" i="0">
                <a:solidFill>
                  <a:srgbClr val="262626"/>
                </a:solidFill>
                <a:effectLst/>
              </a:rPr>
              <a:t>8:05am and 5:05pm PT to follow best practices</a:t>
            </a:r>
          </a:p>
          <a:p>
            <a:pPr>
              <a:lnSpc>
                <a:spcPct val="150000"/>
              </a:lnSpc>
            </a:pPr>
            <a:r>
              <a:rPr lang="en-US" b="0" i="0">
                <a:solidFill>
                  <a:srgbClr val="262626"/>
                </a:solidFill>
                <a:effectLst/>
              </a:rPr>
              <a:t>Visit our </a:t>
            </a:r>
            <a:r>
              <a:rPr lang="en-US" b="0" i="0" u="sng">
                <a:solidFill>
                  <a:srgbClr val="0078D4"/>
                </a:solidFill>
                <a:effectLst/>
                <a:hlinkClick r:id="rId2"/>
              </a:rPr>
              <a:t>Champion Resources</a:t>
            </a:r>
            <a:r>
              <a:rPr lang="en-US" b="0" i="0">
                <a:solidFill>
                  <a:srgbClr val="262626"/>
                </a:solidFill>
                <a:effectLst/>
              </a:rPr>
              <a:t> page to make sure you have the updated invite series through July 2023</a:t>
            </a:r>
          </a:p>
          <a:p>
            <a:pPr>
              <a:lnSpc>
                <a:spcPct val="150000"/>
              </a:lnSpc>
            </a:pPr>
            <a:endParaRPr lang="en-US">
              <a:solidFill>
                <a:srgbClr val="262626"/>
              </a:solidFill>
            </a:endParaRPr>
          </a:p>
          <a:p>
            <a:pPr marL="0" indent="0">
              <a:lnSpc>
                <a:spcPct val="150000"/>
              </a:lnSpc>
              <a:buNone/>
            </a:pPr>
            <a:r>
              <a:rPr lang="en-US" sz="1800">
                <a:solidFill>
                  <a:srgbClr val="262626"/>
                </a:solidFill>
              </a:rPr>
              <a:t>NOTE: the recording will now include the Q+A segment. Your name may be shown in the published recording, as well as your name, face, and voice if you come on video and off mute.</a:t>
            </a:r>
            <a:endParaRPr lang="en-US" sz="1800"/>
          </a:p>
        </p:txBody>
      </p:sp>
    </p:spTree>
    <p:extLst>
      <p:ext uri="{BB962C8B-B14F-4D97-AF65-F5344CB8AC3E}">
        <p14:creationId xmlns:p14="http://schemas.microsoft.com/office/powerpoint/2010/main" val="148683915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6894-9B0B-3EF9-377C-2B4D0BED4FD9}"/>
              </a:ext>
            </a:extLst>
          </p:cNvPr>
          <p:cNvSpPr>
            <a:spLocks noGrp="1"/>
          </p:cNvSpPr>
          <p:nvPr>
            <p:ph type="title"/>
          </p:nvPr>
        </p:nvSpPr>
        <p:spPr/>
        <p:txBody>
          <a:bodyPr/>
          <a:lstStyle/>
          <a:p>
            <a:r>
              <a:rPr lang="en-US"/>
              <a:t>Service retirements</a:t>
            </a:r>
          </a:p>
        </p:txBody>
      </p:sp>
      <p:sp>
        <p:nvSpPr>
          <p:cNvPr id="3" name="Content Placeholder 2">
            <a:extLst>
              <a:ext uri="{FF2B5EF4-FFF2-40B4-BE49-F238E27FC236}">
                <a16:creationId xmlns:a16="http://schemas.microsoft.com/office/drawing/2014/main" id="{564D5155-C3D7-B37C-251F-F62294FEA75D}"/>
              </a:ext>
            </a:extLst>
          </p:cNvPr>
          <p:cNvSpPr>
            <a:spLocks noGrp="1"/>
          </p:cNvSpPr>
          <p:nvPr>
            <p:ph sz="quarter" idx="10"/>
          </p:nvPr>
        </p:nvSpPr>
        <p:spPr>
          <a:xfrm>
            <a:off x="588263" y="1987550"/>
            <a:ext cx="11018838" cy="2203680"/>
          </a:xfrm>
        </p:spPr>
        <p:txBody>
          <a:bodyPr/>
          <a:lstStyle/>
          <a:p>
            <a:r>
              <a:rPr lang="en-US"/>
              <a:t>Classic Stream</a:t>
            </a:r>
          </a:p>
          <a:p>
            <a:pPr marL="228600" lvl="1" indent="0">
              <a:buNone/>
            </a:pPr>
            <a:r>
              <a:rPr lang="en-US">
                <a:hlinkClick r:id="rId2"/>
              </a:rPr>
              <a:t>Update on Stream (Classic) retirement: Last day of service set for Feb 15, 2024</a:t>
            </a:r>
            <a:endParaRPr lang="en-US"/>
          </a:p>
          <a:p>
            <a:pPr marL="0" indent="0">
              <a:buNone/>
            </a:pPr>
            <a:endParaRPr lang="en-US"/>
          </a:p>
          <a:p>
            <a:r>
              <a:rPr lang="en-US"/>
              <a:t>Wiki page in Microsoft Teams – Community content</a:t>
            </a:r>
          </a:p>
          <a:p>
            <a:pPr marL="228600" lvl="1" indent="0">
              <a:buNone/>
            </a:pPr>
            <a:r>
              <a:rPr lang="en-US">
                <a:hlinkClick r:id="rId3"/>
              </a:rPr>
              <a:t>Microsoft Teams News: Wiki Page Retiring in April 2023 &amp; There Are Things You Must Do</a:t>
            </a:r>
            <a:endParaRPr lang="en-US"/>
          </a:p>
        </p:txBody>
      </p:sp>
    </p:spTree>
    <p:extLst>
      <p:ext uri="{BB962C8B-B14F-4D97-AF65-F5344CB8AC3E}">
        <p14:creationId xmlns:p14="http://schemas.microsoft.com/office/powerpoint/2010/main" val="363126673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3469259-9714-DAB3-6A2E-22B33289B8FC}"/>
              </a:ext>
            </a:extLst>
          </p:cNvPr>
          <p:cNvSpPr>
            <a:spLocks noGrp="1"/>
          </p:cNvSpPr>
          <p:nvPr>
            <p:ph sz="quarter" idx="10"/>
          </p:nvPr>
        </p:nvSpPr>
        <p:spPr>
          <a:xfrm>
            <a:off x="644051" y="2707223"/>
            <a:ext cx="4483361" cy="553998"/>
          </a:xfrm>
        </p:spPr>
        <p:txBody>
          <a:bodyPr vert="horz" wrap="square" lIns="0" tIns="0" rIns="0" bIns="0" rtlCol="0" anchor="t">
            <a:spAutoFit/>
          </a:bodyPr>
          <a:lstStyle/>
          <a:p>
            <a:pPr marL="0" indent="0">
              <a:spcBef>
                <a:spcPts val="0"/>
              </a:spcBef>
              <a:buNone/>
            </a:pPr>
            <a:r>
              <a:rPr lang="en-US" sz="1800">
                <a:solidFill>
                  <a:srgbClr val="1D949D"/>
                </a:solidFill>
                <a:ea typeface="+mn-lt"/>
                <a:cs typeface="+mn-lt"/>
              </a:rPr>
              <a:t>Core Conference: </a:t>
            </a:r>
            <a:r>
              <a:rPr lang="en-US" sz="1800" b="1">
                <a:solidFill>
                  <a:srgbClr val="1D949D"/>
                </a:solidFill>
                <a:ea typeface="+mn-lt"/>
                <a:cs typeface="+mn-lt"/>
              </a:rPr>
              <a:t>May 2-4</a:t>
            </a:r>
            <a:r>
              <a:rPr lang="en-US" sz="1800">
                <a:solidFill>
                  <a:srgbClr val="1D949D"/>
                </a:solidFill>
                <a:ea typeface="+mn-lt"/>
                <a:cs typeface="+mn-lt"/>
              </a:rPr>
              <a:t> </a:t>
            </a:r>
          </a:p>
          <a:p>
            <a:pPr marL="0" indent="0">
              <a:spcBef>
                <a:spcPts val="0"/>
              </a:spcBef>
              <a:buNone/>
            </a:pPr>
            <a:r>
              <a:rPr lang="en-US" sz="1800">
                <a:solidFill>
                  <a:srgbClr val="1D949D"/>
                </a:solidFill>
                <a:ea typeface="+mn-lt"/>
                <a:cs typeface="+mn-lt"/>
              </a:rPr>
              <a:t>Workshops: </a:t>
            </a:r>
            <a:r>
              <a:rPr lang="en-US" sz="1800" b="1">
                <a:solidFill>
                  <a:srgbClr val="1D949D"/>
                </a:solidFill>
                <a:ea typeface="+mn-lt"/>
                <a:cs typeface="+mn-lt"/>
              </a:rPr>
              <a:t>April 30, May 1, May 5</a:t>
            </a:r>
          </a:p>
        </p:txBody>
      </p:sp>
      <p:pic>
        <p:nvPicPr>
          <p:cNvPr id="1026" name="Picture 2" descr="MGM Grand (C̶$̶1̶4̶5̶) C$59 - UPDATED 2023 Prices, Reviews &amp; Photos (Las  Vegas, NV) - Resort - Tripadvisor">
            <a:extLst>
              <a:ext uri="{FF2B5EF4-FFF2-40B4-BE49-F238E27FC236}">
                <a16:creationId xmlns:a16="http://schemas.microsoft.com/office/drawing/2014/main" id="{8D9F16B0-AF09-8467-1707-7157BD661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51" y="3381585"/>
            <a:ext cx="5214382" cy="255010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4">
            <a:extLst>
              <a:ext uri="{FF2B5EF4-FFF2-40B4-BE49-F238E27FC236}">
                <a16:creationId xmlns:a16="http://schemas.microsoft.com/office/drawing/2014/main" id="{4D796DA2-3600-B589-586F-A639F8EEA028}"/>
              </a:ext>
            </a:extLst>
          </p:cNvPr>
          <p:cNvSpPr txBox="1">
            <a:spLocks/>
          </p:cNvSpPr>
          <p:nvPr/>
        </p:nvSpPr>
        <p:spPr>
          <a:xfrm>
            <a:off x="6284198" y="2707223"/>
            <a:ext cx="5545972" cy="3379387"/>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1D949D"/>
                </a:solidFill>
                <a:effectLst/>
                <a:uLnTx/>
                <a:uFillTx/>
                <a:latin typeface="Segoe UI"/>
                <a:ea typeface="+mn-ea"/>
                <a:cs typeface="Segoe UI"/>
              </a:rPr>
              <a:t>$150 discount for customers with code: </a:t>
            </a:r>
            <a:r>
              <a:rPr kumimoji="0" lang="en-US" sz="1800" b="1" i="0" u="none" strike="noStrike" kern="1200" cap="none" spc="0" normalizeH="0" baseline="0" noProof="0">
                <a:ln>
                  <a:noFill/>
                </a:ln>
                <a:solidFill>
                  <a:srgbClr val="1D949D"/>
                </a:solidFill>
                <a:effectLst/>
                <a:uLnTx/>
                <a:uFillTx/>
                <a:latin typeface="Segoe UI"/>
                <a:ea typeface="+mn-ea"/>
                <a:cs typeface="Segoe UI"/>
              </a:rPr>
              <a:t>MSCUST150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800" b="1" i="0" u="sng" strike="noStrike" kern="1200" cap="none" spc="0" normalizeH="0" baseline="0" noProof="0">
              <a:ln>
                <a:noFill/>
              </a:ln>
              <a:solidFill>
                <a:srgbClr val="1D949D"/>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1" i="0" u="sng" strike="noStrike" kern="1200" cap="none" spc="0" normalizeH="0" baseline="0" noProof="0">
                <a:ln>
                  <a:noFill/>
                </a:ln>
                <a:solidFill>
                  <a:srgbClr val="1D949D"/>
                </a:solidFill>
                <a:effectLst/>
                <a:uLnTx/>
                <a:uFillTx/>
                <a:latin typeface="Segoe UI"/>
                <a:ea typeface="+mn-ea"/>
                <a:cs typeface="Segoe UI"/>
              </a:rPr>
              <a:t>Why attend?</a:t>
            </a:r>
            <a:endParaRPr kumimoji="0" lang="en-US" sz="2800" b="0" i="0" u="none" strike="noStrike" kern="1200" cap="none" spc="0" normalizeH="0" baseline="0" noProof="0">
              <a:ln>
                <a:noFill/>
              </a:ln>
              <a:solidFill>
                <a:srgbClr val="000000"/>
              </a:solidFill>
              <a:effectLst/>
              <a:uLnTx/>
              <a:uFillTx/>
              <a:latin typeface="Segoe UI"/>
              <a:ea typeface="+mn-ea"/>
              <a:cs typeface="Segoe UI"/>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1D949D"/>
                </a:solidFill>
                <a:effectLst/>
                <a:uLnTx/>
                <a:uFillTx/>
                <a:latin typeface="Segoe UI"/>
                <a:ea typeface="+mn-ea"/>
                <a:cs typeface="Segoe UI"/>
              </a:rPr>
              <a:t>Microsoft delivered content on hot topics – </a:t>
            </a:r>
            <a:br>
              <a:rPr lang="en-US" sz="1800" b="0" i="0" u="none" strike="noStrike" kern="1200" cap="none" spc="0" normalizeH="0" baseline="0" noProof="0">
                <a:ln>
                  <a:noFill/>
                </a:ln>
                <a:effectLst/>
                <a:uLnTx/>
                <a:uFillTx/>
                <a:latin typeface="Segoe UI"/>
                <a:cs typeface="Segoe UI" panose="020B0502040204020203" pitchFamily="34" charset="0"/>
              </a:rPr>
            </a:br>
            <a:r>
              <a:rPr kumimoji="0" lang="en-US" sz="1800" b="0" i="0" u="none" strike="noStrike" kern="1200" cap="none" spc="0" normalizeH="0" baseline="0" noProof="0">
                <a:ln>
                  <a:noFill/>
                </a:ln>
                <a:solidFill>
                  <a:srgbClr val="1D949D"/>
                </a:solidFill>
                <a:effectLst/>
                <a:uLnTx/>
                <a:uFillTx/>
                <a:latin typeface="Segoe UI"/>
                <a:ea typeface="+mn-ea"/>
                <a:cs typeface="Segoe UI"/>
              </a:rPr>
              <a:t>3 Executive Keynotes, 60 sessions</a:t>
            </a:r>
            <a:endParaRPr lang="en-US" sz="1800" b="0" i="0" u="none" strike="noStrike" kern="1200" cap="none" spc="0" normalizeH="0" baseline="0" noProof="0">
              <a:ln>
                <a:noFill/>
              </a:ln>
              <a:solidFill>
                <a:srgbClr val="1D949D"/>
              </a:solidFill>
              <a:effectLst/>
              <a:uLnTx/>
              <a:uFillTx/>
              <a:latin typeface="Segoe UI"/>
              <a:cs typeface="Segoe UI"/>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1D949D"/>
                </a:solidFill>
                <a:effectLst/>
                <a:uLnTx/>
                <a:uFillTx/>
                <a:latin typeface="Segoe UI"/>
                <a:ea typeface="+mn-ea"/>
                <a:cs typeface="Segoe UI"/>
              </a:rPr>
              <a:t>Double click into recent announcements with a </a:t>
            </a:r>
            <a:r>
              <a:rPr kumimoji="0" lang="en-US" sz="1800" b="1" i="0" u="none" strike="noStrike" kern="1200" cap="none" spc="0" normalizeH="0" baseline="0" noProof="0">
                <a:ln>
                  <a:noFill/>
                </a:ln>
                <a:solidFill>
                  <a:srgbClr val="1D949D"/>
                </a:solidFill>
                <a:effectLst/>
                <a:uLnTx/>
                <a:uFillTx/>
                <a:latin typeface="Segoe UI"/>
                <a:ea typeface="+mn-ea"/>
                <a:cs typeface="Segoe UI"/>
              </a:rPr>
              <a:t>full AI content track</a:t>
            </a:r>
            <a:endParaRPr lang="en-US" sz="1800" b="1" i="0" u="none" strike="noStrike" kern="1200" cap="none" spc="0" normalizeH="0" baseline="0" noProof="0">
              <a:ln>
                <a:noFill/>
              </a:ln>
              <a:solidFill>
                <a:srgbClr val="1D949D"/>
              </a:solidFill>
              <a:effectLst/>
              <a:uLnTx/>
              <a:uFillTx/>
              <a:latin typeface="Segoe UI"/>
              <a:cs typeface="Segoe UI"/>
            </a:endParaRPr>
          </a:p>
          <a:p>
            <a:pPr>
              <a:defRPr/>
            </a:pPr>
            <a:r>
              <a:rPr kumimoji="0" lang="en-US" sz="1800" b="0" i="0" u="none" strike="noStrike" kern="1200" cap="none" spc="0" normalizeH="0" baseline="0" noProof="0">
                <a:ln>
                  <a:noFill/>
                </a:ln>
                <a:solidFill>
                  <a:srgbClr val="1D949D"/>
                </a:solidFill>
                <a:effectLst/>
                <a:uLnTx/>
                <a:uFillTx/>
                <a:latin typeface="Segoe UI"/>
                <a:ea typeface="+mn-ea"/>
                <a:cs typeface="Segoe UI"/>
              </a:rPr>
              <a:t>Additional tracks focused on </a:t>
            </a:r>
            <a:r>
              <a:rPr lang="en-US" sz="1800" b="1">
                <a:solidFill>
                  <a:srgbClr val="1D949D"/>
                </a:solidFill>
                <a:latin typeface="Segoe UI"/>
                <a:cs typeface="Segoe UI"/>
              </a:rPr>
              <a:t>Power Platform</a:t>
            </a:r>
            <a:r>
              <a:rPr kumimoji="0" lang="en-US" sz="1800" b="0" i="0" u="none" strike="noStrike" kern="1200" cap="none" spc="0" normalizeH="0" baseline="0" noProof="0">
                <a:ln>
                  <a:noFill/>
                </a:ln>
                <a:solidFill>
                  <a:srgbClr val="1D949D"/>
                </a:solidFill>
                <a:effectLst/>
                <a:uLnTx/>
                <a:uFillTx/>
                <a:latin typeface="Segoe UI"/>
                <a:ea typeface="+mn-ea"/>
                <a:cs typeface="Segoe UI"/>
              </a:rPr>
              <a:t>, </a:t>
            </a:r>
            <a:r>
              <a:rPr kumimoji="0" lang="en-US" sz="1800" b="1" i="0" u="none" strike="noStrike" kern="1200" cap="none" spc="0" normalizeH="0" baseline="0" noProof="0">
                <a:ln>
                  <a:noFill/>
                </a:ln>
                <a:solidFill>
                  <a:srgbClr val="1D949D"/>
                </a:solidFill>
                <a:effectLst/>
                <a:uLnTx/>
                <a:uFillTx/>
                <a:latin typeface="Segoe UI"/>
                <a:ea typeface="+mn-ea"/>
                <a:cs typeface="Segoe UI"/>
              </a:rPr>
              <a:t>Teams</a:t>
            </a:r>
            <a:r>
              <a:rPr kumimoji="0" lang="en-US" sz="1800" b="0" i="0" u="none" strike="noStrike" kern="1200" cap="none" spc="0" normalizeH="0" baseline="0" noProof="0">
                <a:ln>
                  <a:noFill/>
                </a:ln>
                <a:solidFill>
                  <a:srgbClr val="1D949D"/>
                </a:solidFill>
                <a:effectLst/>
                <a:uLnTx/>
                <a:uFillTx/>
                <a:latin typeface="Segoe UI"/>
                <a:ea typeface="+mn-ea"/>
                <a:cs typeface="Segoe UI"/>
              </a:rPr>
              <a:t>, </a:t>
            </a:r>
            <a:r>
              <a:rPr kumimoji="0" lang="en-US" sz="1800" b="1" i="0" u="none" strike="noStrike" kern="1200" cap="none" spc="0" normalizeH="0" baseline="0" noProof="0">
                <a:ln>
                  <a:noFill/>
                </a:ln>
                <a:solidFill>
                  <a:srgbClr val="1D949D"/>
                </a:solidFill>
                <a:effectLst/>
                <a:uLnTx/>
                <a:uFillTx/>
                <a:latin typeface="Segoe UI"/>
                <a:ea typeface="+mn-ea"/>
                <a:cs typeface="Segoe UI"/>
              </a:rPr>
              <a:t>Viva</a:t>
            </a:r>
            <a:r>
              <a:rPr kumimoji="0" lang="en-US" sz="1800" b="0" i="0" u="none" strike="noStrike" kern="1200" cap="none" spc="0" normalizeH="0" baseline="0" noProof="0">
                <a:ln>
                  <a:noFill/>
                </a:ln>
                <a:solidFill>
                  <a:srgbClr val="1D949D"/>
                </a:solidFill>
                <a:effectLst/>
                <a:uLnTx/>
                <a:uFillTx/>
                <a:latin typeface="Segoe UI"/>
                <a:ea typeface="+mn-ea"/>
                <a:cs typeface="Segoe UI"/>
              </a:rPr>
              <a:t>, </a:t>
            </a:r>
            <a:r>
              <a:rPr kumimoji="0" lang="en-US" sz="1800" b="1" i="0" u="none" strike="noStrike" kern="1200" cap="none" spc="0" normalizeH="0" baseline="0" noProof="0">
                <a:ln>
                  <a:noFill/>
                </a:ln>
                <a:solidFill>
                  <a:srgbClr val="1D949D"/>
                </a:solidFill>
                <a:effectLst/>
                <a:uLnTx/>
                <a:uFillTx/>
                <a:latin typeface="Segoe UI"/>
                <a:ea typeface="+mn-ea"/>
                <a:cs typeface="Segoe UI"/>
              </a:rPr>
              <a:t>ODSP </a:t>
            </a:r>
            <a:r>
              <a:rPr kumimoji="0" lang="en-US" sz="1800" b="0" i="0" u="none" strike="noStrike" kern="1200" cap="none" spc="0" normalizeH="0" baseline="0" noProof="0">
                <a:ln>
                  <a:noFill/>
                </a:ln>
                <a:solidFill>
                  <a:srgbClr val="1D949D"/>
                </a:solidFill>
                <a:effectLst/>
                <a:uLnTx/>
                <a:uFillTx/>
                <a:latin typeface="Segoe UI"/>
                <a:ea typeface="+mn-ea"/>
                <a:cs typeface="Segoe UI"/>
              </a:rPr>
              <a:t>and </a:t>
            </a:r>
            <a:r>
              <a:rPr kumimoji="0" lang="en-US" sz="1800" b="1" i="0" u="none" strike="noStrike" kern="1200" cap="none" spc="0" normalizeH="0" baseline="0" noProof="0">
                <a:ln>
                  <a:noFill/>
                </a:ln>
                <a:solidFill>
                  <a:srgbClr val="1D949D"/>
                </a:solidFill>
                <a:effectLst/>
                <a:uLnTx/>
                <a:uFillTx/>
                <a:latin typeface="Segoe UI"/>
                <a:ea typeface="+mn-ea"/>
                <a:cs typeface="Segoe UI"/>
              </a:rPr>
              <a:t>D&amp;I</a:t>
            </a:r>
            <a:endParaRPr kumimoji="0" lang="en-US" sz="1800" b="0" i="0" u="none" strike="noStrike" kern="1200" cap="none" spc="0" normalizeH="0" baseline="0" noProof="0">
              <a:ln>
                <a:noFill/>
              </a:ln>
              <a:solidFill>
                <a:srgbClr val="1D949D"/>
              </a:solidFill>
              <a:effectLst/>
              <a:uLnTx/>
              <a:uFillTx/>
              <a:latin typeface="Segoe UI"/>
              <a:ea typeface="+mn-ea"/>
              <a:cs typeface="Segoe UI"/>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1D949D"/>
                </a:solidFill>
                <a:effectLst/>
                <a:uLnTx/>
                <a:uFillTx/>
                <a:latin typeface="Segoe UI"/>
                <a:ea typeface="+mn-ea"/>
                <a:cs typeface="Segoe UI"/>
              </a:rPr>
              <a:t>Poolside </a:t>
            </a:r>
            <a:r>
              <a:rPr kumimoji="0" lang="en-US" sz="1800" b="1" i="0" u="none" strike="noStrike" kern="1200" cap="none" spc="0" normalizeH="0" baseline="0" noProof="0">
                <a:ln>
                  <a:noFill/>
                </a:ln>
                <a:solidFill>
                  <a:srgbClr val="1D949D"/>
                </a:solidFill>
                <a:effectLst/>
                <a:uLnTx/>
                <a:uFillTx/>
                <a:latin typeface="Segoe UI"/>
                <a:ea typeface="+mn-ea"/>
                <a:cs typeface="Segoe UI"/>
              </a:rPr>
              <a:t>attendee networking party</a:t>
            </a:r>
            <a:r>
              <a:rPr kumimoji="0" lang="en-US" sz="1800" b="0" i="0" u="none" strike="noStrike" kern="1200" cap="none" spc="0" normalizeH="0" baseline="0" noProof="0">
                <a:ln>
                  <a:noFill/>
                </a:ln>
                <a:solidFill>
                  <a:srgbClr val="1D949D"/>
                </a:solidFill>
                <a:effectLst/>
                <a:uLnTx/>
                <a:uFillTx/>
                <a:latin typeface="Segoe UI"/>
                <a:ea typeface="+mn-ea"/>
                <a:cs typeface="Segoe UI"/>
              </a:rPr>
              <a:t> hosted by Jeff Teper</a:t>
            </a:r>
            <a:endParaRPr lang="en-US" sz="1800" b="0" i="0" u="none" strike="noStrike" kern="1200" cap="none" spc="0" normalizeH="0" baseline="0" noProof="0">
              <a:ln>
                <a:noFill/>
              </a:ln>
              <a:solidFill>
                <a:srgbClr val="1D949D"/>
              </a:solidFill>
              <a:effectLst/>
              <a:uLnTx/>
              <a:uFillTx/>
              <a:latin typeface="Segoe UI"/>
              <a:cs typeface="Segoe UI"/>
            </a:endParaRPr>
          </a:p>
        </p:txBody>
      </p:sp>
      <p:sp>
        <p:nvSpPr>
          <p:cNvPr id="6" name="TextBox 5">
            <a:extLst>
              <a:ext uri="{FF2B5EF4-FFF2-40B4-BE49-F238E27FC236}">
                <a16:creationId xmlns:a16="http://schemas.microsoft.com/office/drawing/2014/main" id="{79EBB828-BB9B-65A6-0717-F3ABAC4CA6A7}"/>
              </a:ext>
            </a:extLst>
          </p:cNvPr>
          <p:cNvSpPr txBox="1"/>
          <p:nvPr/>
        </p:nvSpPr>
        <p:spPr>
          <a:xfrm>
            <a:off x="644051" y="6031210"/>
            <a:ext cx="5214381" cy="544765"/>
          </a:xfrm>
          <a:prstGeom prst="rect">
            <a:avLst/>
          </a:prstGeom>
          <a:no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78D4"/>
                </a:solidFill>
                <a:effectLst/>
                <a:uLnTx/>
                <a:uFillTx/>
                <a:latin typeface="Segoe UI"/>
                <a:ea typeface="+mn-ea"/>
                <a:cs typeface="Segoe UI"/>
                <a:hlinkClick r:id="rId3"/>
              </a:rPr>
              <a:t>aka.ms/m365conf23</a:t>
            </a:r>
            <a:r>
              <a:rPr kumimoji="0" lang="en-US" sz="1800" b="0" i="0" u="none" strike="noStrike" kern="1200" cap="none" spc="0" normalizeH="0" baseline="0" noProof="0">
                <a:ln>
                  <a:noFill/>
                </a:ln>
                <a:solidFill>
                  <a:srgbClr val="0078D4"/>
                </a:solidFill>
                <a:effectLst/>
                <a:uLnTx/>
                <a:uFillTx/>
                <a:latin typeface="Segoe UI"/>
                <a:ea typeface="+mn-ea"/>
                <a:cs typeface="Segoe UI"/>
              </a:rPr>
              <a:t> </a:t>
            </a:r>
            <a:r>
              <a:rPr kumimoji="0" lang="en-US" sz="1800" b="0" i="0" u="none" strike="noStrike" kern="1200" cap="none" spc="0" normalizeH="0" baseline="0" noProof="0">
                <a:ln>
                  <a:noFill/>
                </a:ln>
                <a:solidFill>
                  <a:srgbClr val="1D949D"/>
                </a:solidFill>
                <a:effectLst/>
                <a:uLnTx/>
                <a:uFillTx/>
                <a:latin typeface="Segoe UI"/>
                <a:ea typeface="+mn-ea"/>
                <a:cs typeface="Segoe UI"/>
              </a:rPr>
              <a:t>| </a:t>
            </a:r>
            <a:r>
              <a:rPr kumimoji="0" lang="en-US" sz="1800" b="1" i="0" u="none" strike="noStrike" kern="1200" cap="none" spc="0" normalizeH="0" baseline="0" noProof="0">
                <a:ln>
                  <a:noFill/>
                </a:ln>
                <a:solidFill>
                  <a:srgbClr val="1D949D"/>
                </a:solidFill>
                <a:effectLst/>
                <a:uLnTx/>
                <a:uFillTx/>
                <a:latin typeface="Segoe UI"/>
                <a:ea typeface="+mn-ea"/>
                <a:cs typeface="Segoe UI"/>
              </a:rPr>
              <a:t>#M365Conf</a:t>
            </a:r>
            <a:endParaRPr kumimoji="0" lang="en-US" sz="1800" b="1" i="0" u="none" strike="noStrike" kern="1200" cap="none" spc="0" normalizeH="0" baseline="0" noProof="0">
              <a:ln>
                <a:noFill/>
              </a:ln>
              <a:solidFill>
                <a:srgbClr val="1D949D"/>
              </a:solidFill>
              <a:effectLst/>
              <a:uLnTx/>
              <a:uFillTx/>
              <a:latin typeface="Segoe UI"/>
              <a:ea typeface="+mn-ea"/>
              <a:cs typeface="+mn-cs"/>
            </a:endParaRPr>
          </a:p>
        </p:txBody>
      </p:sp>
      <p:pic>
        <p:nvPicPr>
          <p:cNvPr id="14" name="Picture 5" descr="Diagram&#10;&#10;Description automatically generated">
            <a:extLst>
              <a:ext uri="{FF2B5EF4-FFF2-40B4-BE49-F238E27FC236}">
                <a16:creationId xmlns:a16="http://schemas.microsoft.com/office/drawing/2014/main" id="{6F1CA6BC-7A19-A8D2-F6B3-46CC7DB140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041"/>
          <a:stretch/>
        </p:blipFill>
        <p:spPr bwMode="auto">
          <a:xfrm>
            <a:off x="0" y="0"/>
            <a:ext cx="12188952" cy="237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49835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Diagram&#10;&#10;Description automatically generated">
            <a:extLst>
              <a:ext uri="{FF2B5EF4-FFF2-40B4-BE49-F238E27FC236}">
                <a16:creationId xmlns:a16="http://schemas.microsoft.com/office/drawing/2014/main" id="{6F1CA6BC-7A19-A8D2-F6B3-46CC7DB140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41"/>
          <a:stretch/>
        </p:blipFill>
        <p:spPr bwMode="auto">
          <a:xfrm>
            <a:off x="0" y="0"/>
            <a:ext cx="12188952" cy="237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A330CFF0-9545-5EE3-017C-8BFFEF28E577}"/>
              </a:ext>
            </a:extLst>
          </p:cNvPr>
          <p:cNvGrpSpPr/>
          <p:nvPr/>
        </p:nvGrpSpPr>
        <p:grpSpPr>
          <a:xfrm>
            <a:off x="2028413" y="5364604"/>
            <a:ext cx="1838820" cy="1012892"/>
            <a:chOff x="2028413" y="5364604"/>
            <a:chExt cx="1838820" cy="1012892"/>
          </a:xfrm>
        </p:grpSpPr>
        <p:sp>
          <p:nvSpPr>
            <p:cNvPr id="17" name="Rectangle 16">
              <a:extLst>
                <a:ext uri="{FF2B5EF4-FFF2-40B4-BE49-F238E27FC236}">
                  <a16:creationId xmlns:a16="http://schemas.microsoft.com/office/drawing/2014/main" id="{3E6613B1-858B-8AA2-3880-BB2E65925B4D}"/>
                </a:ext>
              </a:extLst>
            </p:cNvPr>
            <p:cNvSpPr/>
            <p:nvPr/>
          </p:nvSpPr>
          <p:spPr bwMode="auto">
            <a:xfrm>
              <a:off x="2028413" y="5364604"/>
              <a:ext cx="1838820" cy="1012892"/>
            </a:xfrm>
            <a:prstGeom prst="rect">
              <a:avLst/>
            </a:prstGeom>
            <a:solidFill>
              <a:srgbClr val="1D949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ectangle 24">
              <a:extLst>
                <a:ext uri="{FF2B5EF4-FFF2-40B4-BE49-F238E27FC236}">
                  <a16:creationId xmlns:a16="http://schemas.microsoft.com/office/drawing/2014/main" id="{68E00276-DBA5-0285-2CA7-8D502E37C013}"/>
                </a:ext>
              </a:extLst>
            </p:cNvPr>
            <p:cNvSpPr/>
            <p:nvPr/>
          </p:nvSpPr>
          <p:spPr bwMode="auto">
            <a:xfrm>
              <a:off x="2051398" y="5563273"/>
              <a:ext cx="1792850" cy="61555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Thousands of</a:t>
              </a:r>
            </a:p>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Attendees</a:t>
              </a:r>
            </a:p>
          </p:txBody>
        </p:sp>
      </p:grpSp>
      <p:grpSp>
        <p:nvGrpSpPr>
          <p:cNvPr id="5" name="Group 4">
            <a:extLst>
              <a:ext uri="{FF2B5EF4-FFF2-40B4-BE49-F238E27FC236}">
                <a16:creationId xmlns:a16="http://schemas.microsoft.com/office/drawing/2014/main" id="{B6E7D530-1D5D-77D7-58EC-1F4A7E6A400E}"/>
              </a:ext>
            </a:extLst>
          </p:cNvPr>
          <p:cNvGrpSpPr/>
          <p:nvPr/>
        </p:nvGrpSpPr>
        <p:grpSpPr>
          <a:xfrm>
            <a:off x="4215659" y="5364604"/>
            <a:ext cx="1911391" cy="1003820"/>
            <a:chOff x="4215659" y="5364604"/>
            <a:chExt cx="1911391" cy="1003820"/>
          </a:xfrm>
        </p:grpSpPr>
        <p:sp>
          <p:nvSpPr>
            <p:cNvPr id="15" name="Rectangle 14">
              <a:extLst>
                <a:ext uri="{FF2B5EF4-FFF2-40B4-BE49-F238E27FC236}">
                  <a16:creationId xmlns:a16="http://schemas.microsoft.com/office/drawing/2014/main" id="{91FD07BE-43C1-80EF-CBFA-50AD9D7E1842}"/>
                </a:ext>
              </a:extLst>
            </p:cNvPr>
            <p:cNvSpPr/>
            <p:nvPr/>
          </p:nvSpPr>
          <p:spPr bwMode="auto">
            <a:xfrm>
              <a:off x="4215659" y="5364604"/>
              <a:ext cx="1838820" cy="1003820"/>
            </a:xfrm>
            <a:prstGeom prst="rect">
              <a:avLst/>
            </a:prstGeom>
            <a:solidFill>
              <a:srgbClr val="1D949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26">
              <a:extLst>
                <a:ext uri="{FF2B5EF4-FFF2-40B4-BE49-F238E27FC236}">
                  <a16:creationId xmlns:a16="http://schemas.microsoft.com/office/drawing/2014/main" id="{5FA060F6-BB36-B2E1-3A30-520008C3D147}"/>
                </a:ext>
              </a:extLst>
            </p:cNvPr>
            <p:cNvSpPr/>
            <p:nvPr/>
          </p:nvSpPr>
          <p:spPr bwMode="auto">
            <a:xfrm>
              <a:off x="4215659" y="5556652"/>
              <a:ext cx="1911391" cy="61555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150</a:t>
              </a:r>
            </a:p>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Sessions</a:t>
              </a:r>
            </a:p>
          </p:txBody>
        </p:sp>
      </p:grpSp>
      <p:grpSp>
        <p:nvGrpSpPr>
          <p:cNvPr id="4" name="Group 3">
            <a:extLst>
              <a:ext uri="{FF2B5EF4-FFF2-40B4-BE49-F238E27FC236}">
                <a16:creationId xmlns:a16="http://schemas.microsoft.com/office/drawing/2014/main" id="{7E849B38-0613-7679-E764-53497F6DE8FC}"/>
              </a:ext>
            </a:extLst>
          </p:cNvPr>
          <p:cNvGrpSpPr/>
          <p:nvPr/>
        </p:nvGrpSpPr>
        <p:grpSpPr>
          <a:xfrm>
            <a:off x="6342316" y="5364604"/>
            <a:ext cx="1851294" cy="1012892"/>
            <a:chOff x="6342316" y="5364604"/>
            <a:chExt cx="1851294" cy="1012892"/>
          </a:xfrm>
        </p:grpSpPr>
        <p:sp>
          <p:nvSpPr>
            <p:cNvPr id="12" name="Rectangle 11">
              <a:extLst>
                <a:ext uri="{FF2B5EF4-FFF2-40B4-BE49-F238E27FC236}">
                  <a16:creationId xmlns:a16="http://schemas.microsoft.com/office/drawing/2014/main" id="{AFB585B7-49B3-93C6-8865-79D1A7B6A3BF}"/>
                </a:ext>
              </a:extLst>
            </p:cNvPr>
            <p:cNvSpPr/>
            <p:nvPr/>
          </p:nvSpPr>
          <p:spPr bwMode="auto">
            <a:xfrm>
              <a:off x="6342316" y="5364604"/>
              <a:ext cx="1829749" cy="1012892"/>
            </a:xfrm>
            <a:prstGeom prst="rect">
              <a:avLst/>
            </a:prstGeom>
            <a:solidFill>
              <a:srgbClr val="1D949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ectangle 28">
              <a:extLst>
                <a:ext uri="{FF2B5EF4-FFF2-40B4-BE49-F238E27FC236}">
                  <a16:creationId xmlns:a16="http://schemas.microsoft.com/office/drawing/2014/main" id="{FDFC9246-4398-6EF3-9292-BC8A26FED392}"/>
                </a:ext>
              </a:extLst>
            </p:cNvPr>
            <p:cNvSpPr/>
            <p:nvPr/>
          </p:nvSpPr>
          <p:spPr bwMode="auto">
            <a:xfrm>
              <a:off x="6367264" y="5546900"/>
              <a:ext cx="1826346" cy="61555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Semibold"/>
                </a:rPr>
                <a:t>50</a:t>
              </a:r>
            </a:p>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Semibold"/>
                </a:rPr>
                <a:t>Exhibitors</a:t>
              </a:r>
            </a:p>
          </p:txBody>
        </p:sp>
      </p:grpSp>
      <p:grpSp>
        <p:nvGrpSpPr>
          <p:cNvPr id="3" name="Group 2">
            <a:extLst>
              <a:ext uri="{FF2B5EF4-FFF2-40B4-BE49-F238E27FC236}">
                <a16:creationId xmlns:a16="http://schemas.microsoft.com/office/drawing/2014/main" id="{C103F825-9A87-0D90-879C-5B2332486481}"/>
              </a:ext>
            </a:extLst>
          </p:cNvPr>
          <p:cNvGrpSpPr/>
          <p:nvPr/>
        </p:nvGrpSpPr>
        <p:grpSpPr>
          <a:xfrm>
            <a:off x="8391717" y="5364604"/>
            <a:ext cx="1889846" cy="1003820"/>
            <a:chOff x="8391717" y="5364604"/>
            <a:chExt cx="1889846" cy="1003820"/>
          </a:xfrm>
        </p:grpSpPr>
        <p:sp>
          <p:nvSpPr>
            <p:cNvPr id="31" name="Rectangle 30">
              <a:extLst>
                <a:ext uri="{FF2B5EF4-FFF2-40B4-BE49-F238E27FC236}">
                  <a16:creationId xmlns:a16="http://schemas.microsoft.com/office/drawing/2014/main" id="{564435D2-FC6B-1AC5-A6B5-91ED24CDAFE2}"/>
                </a:ext>
              </a:extLst>
            </p:cNvPr>
            <p:cNvSpPr/>
            <p:nvPr/>
          </p:nvSpPr>
          <p:spPr bwMode="auto">
            <a:xfrm>
              <a:off x="8421766" y="5364604"/>
              <a:ext cx="1829749" cy="1003820"/>
            </a:xfrm>
            <a:prstGeom prst="rect">
              <a:avLst/>
            </a:prstGeom>
            <a:solidFill>
              <a:srgbClr val="1D949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Rectangle 34">
              <a:extLst>
                <a:ext uri="{FF2B5EF4-FFF2-40B4-BE49-F238E27FC236}">
                  <a16:creationId xmlns:a16="http://schemas.microsoft.com/office/drawing/2014/main" id="{503590C2-C60A-0BEE-3703-B8327A637B34}"/>
                </a:ext>
              </a:extLst>
            </p:cNvPr>
            <p:cNvSpPr/>
            <p:nvPr/>
          </p:nvSpPr>
          <p:spPr bwMode="auto">
            <a:xfrm>
              <a:off x="8391717" y="5546899"/>
              <a:ext cx="1889846" cy="615553"/>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Semibold"/>
                </a:rPr>
                <a:t>18</a:t>
              </a:r>
            </a:p>
            <a:p>
              <a:pPr marL="0" marR="0" lvl="0" indent="0" algn="ctr" defTabSz="91410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Segoe UI" pitchFamily="34" charset="0"/>
                  <a:cs typeface="Segoe UI Semibold"/>
                </a:rPr>
                <a:t>Workshops</a:t>
              </a:r>
            </a:p>
          </p:txBody>
        </p:sp>
      </p:grpSp>
      <p:grpSp>
        <p:nvGrpSpPr>
          <p:cNvPr id="7" name="Group 6">
            <a:extLst>
              <a:ext uri="{FF2B5EF4-FFF2-40B4-BE49-F238E27FC236}">
                <a16:creationId xmlns:a16="http://schemas.microsoft.com/office/drawing/2014/main" id="{A0E89E85-B9F8-C73C-265E-5DC619624DB7}"/>
              </a:ext>
            </a:extLst>
          </p:cNvPr>
          <p:cNvGrpSpPr/>
          <p:nvPr/>
        </p:nvGrpSpPr>
        <p:grpSpPr>
          <a:xfrm>
            <a:off x="2935600" y="2364931"/>
            <a:ext cx="6401952" cy="2946217"/>
            <a:chOff x="2935600" y="2364931"/>
            <a:chExt cx="6401952" cy="2946217"/>
          </a:xfrm>
        </p:grpSpPr>
        <p:pic>
          <p:nvPicPr>
            <p:cNvPr id="8" name="Picture 7">
              <a:extLst>
                <a:ext uri="{FF2B5EF4-FFF2-40B4-BE49-F238E27FC236}">
                  <a16:creationId xmlns:a16="http://schemas.microsoft.com/office/drawing/2014/main" id="{7132B541-11A1-77E4-544A-E42211CB3B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5600" y="2364931"/>
              <a:ext cx="6401952" cy="2946217"/>
            </a:xfrm>
            <a:prstGeom prst="rect">
              <a:avLst/>
            </a:prstGeom>
          </p:spPr>
        </p:pic>
        <p:sp>
          <p:nvSpPr>
            <p:cNvPr id="6" name="TextBox 5">
              <a:extLst>
                <a:ext uri="{FF2B5EF4-FFF2-40B4-BE49-F238E27FC236}">
                  <a16:creationId xmlns:a16="http://schemas.microsoft.com/office/drawing/2014/main" id="{746A91A0-1308-57C2-F666-BE867F565AF3}"/>
                </a:ext>
              </a:extLst>
            </p:cNvPr>
            <p:cNvSpPr txBox="1"/>
            <p:nvPr/>
          </p:nvSpPr>
          <p:spPr>
            <a:xfrm>
              <a:off x="7667816" y="4698774"/>
              <a:ext cx="739583" cy="138338"/>
            </a:xfrm>
            <a:prstGeom prst="roundRect">
              <a:avLst/>
            </a:prstGeom>
            <a:solidFill>
              <a:srgbClr val="1F969E"/>
            </a:solidFill>
          </p:spPr>
          <p:txBody>
            <a:bodyPr wrap="square" lIns="0" tIns="0" rIns="0" bIns="0" rtlCol="0" anchor="ctr">
              <a:noAutofit/>
            </a:bodyPr>
            <a:lstStyle/>
            <a:p>
              <a:pPr algn="ctr"/>
              <a:r>
                <a:rPr lang="en-US" sz="600">
                  <a:solidFill>
                    <a:schemeClr val="bg1"/>
                  </a:solidFill>
                  <a:latin typeface="+mj-lt"/>
                </a:rPr>
                <a:t>Heather Newman</a:t>
              </a:r>
            </a:p>
          </p:txBody>
        </p:sp>
      </p:grpSp>
    </p:spTree>
    <p:extLst>
      <p:ext uri="{BB962C8B-B14F-4D97-AF65-F5344CB8AC3E}">
        <p14:creationId xmlns:p14="http://schemas.microsoft.com/office/powerpoint/2010/main" val="276829765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Microsoft 365 updates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Top new feature releases across Microsoft 365</a:t>
            </a:r>
          </a:p>
        </p:txBody>
      </p:sp>
    </p:spTree>
    <p:extLst>
      <p:ext uri="{BB962C8B-B14F-4D97-AF65-F5344CB8AC3E}">
        <p14:creationId xmlns:p14="http://schemas.microsoft.com/office/powerpoint/2010/main" val="3732157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3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4.xml><?xml version="1.0" encoding="utf-8"?>
<a:theme xmlns:a="http://schemas.openxmlformats.org/drawingml/2006/main" name="4_White template">
  <a:themeElements>
    <a:clrScheme name="Custom 3">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34258E"/>
      </a:hlink>
      <a:folHlink>
        <a:srgbClr val="34258E"/>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5.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logPublishingTiming xmlns="d676db8d-d3a2-4010-9104-a6d8cd8d837d" xsi:nil="true"/>
    <_ip_UnifiedCompliancePolicyUIAction xmlns="http://schemas.microsoft.com/sharepoint/v3" xsi:nil="true"/>
    <ImageTagsTaxHTField xmlns="d676db8d-d3a2-4010-9104-a6d8cd8d837d">
      <Terms xmlns="http://schemas.microsoft.com/office/infopath/2007/PartnerControls"/>
    </ImageTagsTaxHTField>
    <_ip_UnifiedCompliancePolicyProperties xmlns="http://schemas.microsoft.com/sharepoint/v3" xsi:nil="true"/>
    <BlogTitle xmlns="d676db8d-d3a2-4010-9104-a6d8cd8d837d" xsi:nil="true"/>
    <Blog_x0020_Status xmlns="d676db8d-d3a2-4010-9104-a6d8cd8d837d">Draft</Blog_x0020_Status>
    <BlogAuthor xmlns="d676db8d-d3a2-4010-9104-a6d8cd8d837d">
      <UserInfo>
        <DisplayName/>
        <AccountId xsi:nil="true"/>
        <AccountType/>
      </UserInfo>
    </BlogAuthor>
    <TaxCatchAll xmlns="230e9df3-be65-4c73-a93b-d1236ebd677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22" ma:contentTypeDescription="Create a new document." ma:contentTypeScope="" ma:versionID="0a1431fbe88a408b9235590d4b22fac0">
  <xsd:schema xmlns:xsd="http://www.w3.org/2001/XMLSchema" xmlns:xs="http://www.w3.org/2001/XMLSchema" xmlns:p="http://schemas.microsoft.com/office/2006/metadata/properties" xmlns:ns1="http://schemas.microsoft.com/sharepoint/v3" xmlns:ns2="d676db8d-d3a2-4010-9104-a6d8cd8d837d" xmlns:ns3="305e8b09-682e-4eac-98e6-2927ef653918" xmlns:ns4="230e9df3-be65-4c73-a93b-d1236ebd677e" targetNamespace="http://schemas.microsoft.com/office/2006/metadata/properties" ma:root="true" ma:fieldsID="e80af6ef03b497b49c11ee9ebc51d736" ns1:_="" ns2:_="" ns3:_="" ns4:_="">
    <xsd:import namespace="http://schemas.microsoft.com/sharepoint/v3"/>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BlogAuthor" ma:index="18"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19" nillable="true" ma:displayName="Blog Publishing Timing" ma:format="DateOnly" ma:internalName="BlogPublishingTiming">
      <xsd:simpleType>
        <xsd:restriction base="dms:DateTime"/>
      </xsd:simpleType>
    </xsd:element>
    <xsd:element name="BlogTitle" ma:index="20" nillable="true" ma:displayName="Blog Title" ma:format="Dropdown" ma:internalName="BlogTitle">
      <xsd:simpleType>
        <xsd:restriction base="dms:Text">
          <xsd:maxLength value="255"/>
        </xsd:restriction>
      </xsd:simpleType>
    </xsd:element>
    <xsd:element name="Blog_x0020_Status" ma:index="21"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2" nillable="true" ma:displayName="Length (seconds)" ma:internalName="MediaLengthInSeconds" ma:readOnly="true">
      <xsd:simpleType>
        <xsd:restriction base="dms:Unknown"/>
      </xsd:simpleType>
    </xsd:element>
    <xsd:element name="ImageTagsTaxHTField" ma:index="24"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5007B3-B4ED-4F25-AF1D-FA042C7450E7}">
  <ds:schemaRefs>
    <ds:schemaRef ds:uri="230e9df3-be65-4c73-a93b-d1236ebd677e"/>
    <ds:schemaRef ds:uri="305e8b09-682e-4eac-98e6-2927ef653918"/>
    <ds:schemaRef ds:uri="d676db8d-d3a2-4010-9104-a6d8cd8d83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56CBA42-3D29-4555-8A25-4E1289844DCD}">
  <ds:schemaRefs>
    <ds:schemaRef ds:uri="http://schemas.microsoft.com/sharepoint/v3/contenttype/forms"/>
  </ds:schemaRefs>
</ds:datastoreItem>
</file>

<file path=customXml/itemProps3.xml><?xml version="1.0" encoding="utf-8"?>
<ds:datastoreItem xmlns:ds="http://schemas.openxmlformats.org/officeDocument/2006/customXml" ds:itemID="{4FD31052-3790-41E0-A5E8-60EAB84E7A8D}">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18</Notes>
  <HiddenSlides>1</HiddenSlides>
  <ScaleCrop>false</ScaleCrop>
  <HeadingPairs>
    <vt:vector size="4" baseType="variant">
      <vt:variant>
        <vt:lpstr>Theme</vt:lpstr>
      </vt:variant>
      <vt:variant>
        <vt:i4>6</vt:i4>
      </vt:variant>
      <vt:variant>
        <vt:lpstr>Slide Titles</vt:lpstr>
      </vt:variant>
      <vt:variant>
        <vt:i4>35</vt:i4>
      </vt:variant>
    </vt:vector>
  </HeadingPairs>
  <TitlesOfParts>
    <vt:vector size="41" baseType="lpstr">
      <vt:lpstr>1_office theme</vt:lpstr>
      <vt:lpstr>LIGHT GRAY TEMPLATE</vt:lpstr>
      <vt:lpstr>3_White template</vt:lpstr>
      <vt:lpstr>4_White template</vt:lpstr>
      <vt:lpstr>1_White Template</vt:lpstr>
      <vt:lpstr>2_Office Theme</vt:lpstr>
      <vt:lpstr>We will begin the call at five minutes past the hour</vt:lpstr>
      <vt:lpstr>Microsoft 365 Champion Community March 2023 Monthly Call</vt:lpstr>
      <vt:lpstr>Digital Event Code of Conduct</vt:lpstr>
      <vt:lpstr>Agenda</vt:lpstr>
      <vt:lpstr>Announcements</vt:lpstr>
      <vt:lpstr>Service retirements</vt:lpstr>
      <vt:lpstr>PowerPoint Presentation</vt:lpstr>
      <vt:lpstr>PowerPoint Presentation</vt:lpstr>
      <vt:lpstr>Microsoft 365 updates</vt:lpstr>
      <vt:lpstr>PowerPoint Presentation</vt:lpstr>
      <vt:lpstr>PowerPoint Presentation</vt:lpstr>
      <vt:lpstr>PowerPoint Presentation</vt:lpstr>
      <vt:lpstr>PowerPoint Presentation</vt:lpstr>
      <vt:lpstr>PowerPoint Presentation</vt:lpstr>
      <vt:lpstr>PowerPoint Presentation</vt:lpstr>
      <vt:lpstr>Continuously improving Microsoft Teams thanks to customer feedback</vt:lpstr>
      <vt:lpstr>The new era  of Microsoft Teams is here</vt:lpstr>
      <vt:lpstr>Better performance, externally verified</vt:lpstr>
      <vt:lpstr>Try the new Teams toggle for admins</vt:lpstr>
      <vt:lpstr>Multi-Tenant Multi-Account for admins</vt:lpstr>
      <vt:lpstr>The new Teams for Help Desk</vt:lpstr>
      <vt:lpstr>PowerPoint Presentation</vt:lpstr>
      <vt:lpstr>Multi-Tenant Multi-Account for Help Desk</vt:lpstr>
      <vt:lpstr>Multi-Tenant Multi-Account for Help Desk</vt:lpstr>
      <vt:lpstr>PowerPoint Presentation</vt:lpstr>
      <vt:lpstr>The new era of  Microsoft Teams</vt:lpstr>
      <vt:lpstr>Resources to get started</vt:lpstr>
      <vt:lpstr>Community spotlight</vt:lpstr>
      <vt:lpstr>Microsoft 365 Champion community stories</vt:lpstr>
      <vt:lpstr>Community spotlight:  Alana Kelsey – Teams Ambassador Network</vt:lpstr>
      <vt:lpstr>Community events and updates</vt:lpstr>
      <vt:lpstr>Upcoming community events</vt:lpstr>
      <vt:lpstr>Microsoft 365 Champion Community news</vt:lpstr>
      <vt:lpstr>Thanks for attending! We’d love your feedback on todays call and hear ways we can make future calls even better!  https://aka.ms/Microsoft365ChampionCallFeedback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get started shortly!</dc:title>
  <dc:creator>Tiffany Lee</dc:creator>
  <cp:revision>1</cp:revision>
  <dcterms:created xsi:type="dcterms:W3CDTF">2023-03-21T15:22:44Z</dcterms:created>
  <dcterms:modified xsi:type="dcterms:W3CDTF">2023-03-29T15:46:46Z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y fmtid="{D5CDD505-2E9C-101B-9397-08002B2CF9AE}" pid="3" name="MediaServiceImageTags">
    <vt:lpwstr/>
  </property>
</Properties>
</file>