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29" r:id="rId5"/>
    <p:sldMasterId id="2147483660" r:id="rId6"/>
  </p:sldMasterIdLst>
  <p:notesMasterIdLst>
    <p:notesMasterId r:id="rId42"/>
  </p:notesMasterIdLst>
  <p:sldIdLst>
    <p:sldId id="2147468687" r:id="rId7"/>
    <p:sldId id="1822" r:id="rId8"/>
    <p:sldId id="1832" r:id="rId9"/>
    <p:sldId id="1831" r:id="rId10"/>
    <p:sldId id="2147479086" r:id="rId11"/>
    <p:sldId id="2147479111" r:id="rId12"/>
    <p:sldId id="2147471460" r:id="rId13"/>
    <p:sldId id="2147479108" r:id="rId14"/>
    <p:sldId id="2147479090" r:id="rId15"/>
    <p:sldId id="2147479109" r:id="rId16"/>
    <p:sldId id="2147479110" r:id="rId17"/>
    <p:sldId id="2147471546" r:id="rId18"/>
    <p:sldId id="2147479106" r:id="rId19"/>
    <p:sldId id="2147479105" r:id="rId20"/>
    <p:sldId id="2147479104" r:id="rId21"/>
    <p:sldId id="2147479103" r:id="rId22"/>
    <p:sldId id="2147479102" r:id="rId23"/>
    <p:sldId id="2147479101" r:id="rId24"/>
    <p:sldId id="2147479100" r:id="rId25"/>
    <p:sldId id="2147479099" r:id="rId26"/>
    <p:sldId id="2147479098" r:id="rId27"/>
    <p:sldId id="2147479097" r:id="rId28"/>
    <p:sldId id="2147479096" r:id="rId29"/>
    <p:sldId id="2147479095" r:id="rId30"/>
    <p:sldId id="2147479094" r:id="rId31"/>
    <p:sldId id="2147479093" r:id="rId32"/>
    <p:sldId id="2147479091" r:id="rId33"/>
    <p:sldId id="2147479092" r:id="rId34"/>
    <p:sldId id="2147471442" r:id="rId35"/>
    <p:sldId id="2147479081" r:id="rId36"/>
    <p:sldId id="2147479088" r:id="rId37"/>
    <p:sldId id="2147471443" r:id="rId38"/>
    <p:sldId id="2147470332" r:id="rId39"/>
    <p:sldId id="2147468667" r:id="rId40"/>
    <p:sldId id="214747144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B6291-9702-49A5-A21D-EA0F0A5B9A0B}" v="240" dt="2023-02-28T19:48:22.187"/>
    <p1510:client id="{82A3346E-9AA8-4910-ABC1-E1868A9D5D91}" v="5" dt="2023-02-28T19:48:58.7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6" d="100"/>
          <a:sy n="146" d="100"/>
        </p:scale>
        <p:origin x="1424"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Goggin" userId="c835d73b-5b64-4378-9cc4-37e921133843" providerId="ADAL" clId="{82A3346E-9AA8-4910-ABC1-E1868A9D5D91}"/>
    <pc:docChg chg="custSel delSld modSld sldOrd delSection modSection">
      <pc:chgData name="Karuana Gatimu Goggin" userId="c835d73b-5b64-4378-9cc4-37e921133843" providerId="ADAL" clId="{82A3346E-9AA8-4910-ABC1-E1868A9D5D91}" dt="2023-03-01T00:50:10.901" v="44" actId="6549"/>
      <pc:docMkLst>
        <pc:docMk/>
      </pc:docMkLst>
      <pc:sldChg chg="modSp mod">
        <pc:chgData name="Karuana Gatimu Goggin" userId="c835d73b-5b64-4378-9cc4-37e921133843" providerId="ADAL" clId="{82A3346E-9AA8-4910-ABC1-E1868A9D5D91}" dt="2023-03-01T00:50:10.901" v="44" actId="6549"/>
        <pc:sldMkLst>
          <pc:docMk/>
          <pc:sldMk cId="4144815866" sldId="1831"/>
        </pc:sldMkLst>
        <pc:spChg chg="mod">
          <ac:chgData name="Karuana Gatimu Goggin" userId="c835d73b-5b64-4378-9cc4-37e921133843" providerId="ADAL" clId="{82A3346E-9AA8-4910-ABC1-E1868A9D5D91}" dt="2023-02-28T10:33:27.183" v="37" actId="1076"/>
          <ac:spMkLst>
            <pc:docMk/>
            <pc:sldMk cId="4144815866" sldId="1831"/>
            <ac:spMk id="2" creationId="{835FFE39-9F49-CA45-AB77-955AEC2E8742}"/>
          </ac:spMkLst>
        </pc:spChg>
        <pc:spChg chg="mod">
          <ac:chgData name="Karuana Gatimu Goggin" userId="c835d73b-5b64-4378-9cc4-37e921133843" providerId="ADAL" clId="{82A3346E-9AA8-4910-ABC1-E1868A9D5D91}" dt="2023-03-01T00:50:10.901" v="44" actId="6549"/>
          <ac:spMkLst>
            <pc:docMk/>
            <pc:sldMk cId="4144815866" sldId="1831"/>
            <ac:spMk id="4" creationId="{C92F00AA-CA86-AD4C-8F6C-E492BF085A71}"/>
          </ac:spMkLst>
        </pc:spChg>
        <pc:spChg chg="mod">
          <ac:chgData name="Karuana Gatimu Goggin" userId="c835d73b-5b64-4378-9cc4-37e921133843" providerId="ADAL" clId="{82A3346E-9AA8-4910-ABC1-E1868A9D5D91}" dt="2023-02-28T10:33:27.183" v="37" actId="1076"/>
          <ac:spMkLst>
            <pc:docMk/>
            <pc:sldMk cId="4144815866" sldId="1831"/>
            <ac:spMk id="7" creationId="{2564722C-1FE5-054C-D0CA-43ADBD1EA7F8}"/>
          </ac:spMkLst>
        </pc:spChg>
        <pc:picChg chg="mod modCrop">
          <ac:chgData name="Karuana Gatimu Goggin" userId="c835d73b-5b64-4378-9cc4-37e921133843" providerId="ADAL" clId="{82A3346E-9AA8-4910-ABC1-E1868A9D5D91}" dt="2023-02-28T10:33:19.126" v="36" actId="732"/>
          <ac:picMkLst>
            <pc:docMk/>
            <pc:sldMk cId="4144815866" sldId="1831"/>
            <ac:picMk id="11" creationId="{70155FED-4B6C-9B51-E65E-654329C5E8CC}"/>
          </ac:picMkLst>
        </pc:picChg>
      </pc:sldChg>
      <pc:sldChg chg="ord">
        <pc:chgData name="Karuana Gatimu Goggin" userId="c835d73b-5b64-4378-9cc4-37e921133843" providerId="ADAL" clId="{82A3346E-9AA8-4910-ABC1-E1868A9D5D91}" dt="2023-02-28T19:32:46.869" v="39"/>
        <pc:sldMkLst>
          <pc:docMk/>
          <pc:sldMk cId="84700989" sldId="2147471460"/>
        </pc:sldMkLst>
      </pc:sldChg>
      <pc:sldChg chg="del">
        <pc:chgData name="Karuana Gatimu Goggin" userId="c835d73b-5b64-4378-9cc4-37e921133843" providerId="ADAL" clId="{82A3346E-9AA8-4910-ABC1-E1868A9D5D91}" dt="2023-02-28T10:25:05.726" v="0" actId="47"/>
        <pc:sldMkLst>
          <pc:docMk/>
          <pc:sldMk cId="2250009254" sldId="2147471547"/>
        </pc:sldMkLst>
      </pc:sldChg>
      <pc:sldChg chg="addSp delSp modSp mod">
        <pc:chgData name="Karuana Gatimu Goggin" userId="c835d73b-5b64-4378-9cc4-37e921133843" providerId="ADAL" clId="{82A3346E-9AA8-4910-ABC1-E1868A9D5D91}" dt="2023-02-28T10:26:59.290" v="8" actId="1076"/>
        <pc:sldMkLst>
          <pc:docMk/>
          <pc:sldMk cId="2061788640" sldId="2147479086"/>
        </pc:sldMkLst>
        <pc:spChg chg="mod">
          <ac:chgData name="Karuana Gatimu Goggin" userId="c835d73b-5b64-4378-9cc4-37e921133843" providerId="ADAL" clId="{82A3346E-9AA8-4910-ABC1-E1868A9D5D91}" dt="2023-02-28T10:26:56.098" v="7" actId="14100"/>
          <ac:spMkLst>
            <pc:docMk/>
            <pc:sldMk cId="2061788640" sldId="2147479086"/>
            <ac:spMk id="9" creationId="{65F19578-607B-F3BC-432D-F67FBFF61CDD}"/>
          </ac:spMkLst>
        </pc:spChg>
        <pc:picChg chg="add mod">
          <ac:chgData name="Karuana Gatimu Goggin" userId="c835d73b-5b64-4378-9cc4-37e921133843" providerId="ADAL" clId="{82A3346E-9AA8-4910-ABC1-E1868A9D5D91}" dt="2023-02-28T10:26:59.290" v="8" actId="1076"/>
          <ac:picMkLst>
            <pc:docMk/>
            <pc:sldMk cId="2061788640" sldId="2147479086"/>
            <ac:picMk id="5" creationId="{83651D52-8D7C-2B62-0A12-A8084CD0A8FC}"/>
          </ac:picMkLst>
        </pc:picChg>
        <pc:picChg chg="del">
          <ac:chgData name="Karuana Gatimu Goggin" userId="c835d73b-5b64-4378-9cc4-37e921133843" providerId="ADAL" clId="{82A3346E-9AA8-4910-ABC1-E1868A9D5D91}" dt="2023-02-28T10:26:26.706" v="1" actId="478"/>
          <ac:picMkLst>
            <pc:docMk/>
            <pc:sldMk cId="2061788640" sldId="2147479086"/>
            <ac:picMk id="6" creationId="{50F03FEB-7BCA-2AE4-1B41-2A3317F94FEB}"/>
          </ac:picMkLst>
        </pc:picChg>
      </pc:sldChg>
      <pc:sldChg chg="ord">
        <pc:chgData name="Karuana Gatimu Goggin" userId="c835d73b-5b64-4378-9cc4-37e921133843" providerId="ADAL" clId="{82A3346E-9AA8-4910-ABC1-E1868A9D5D91}" dt="2023-02-28T19:32:46.869" v="39"/>
        <pc:sldMkLst>
          <pc:docMk/>
          <pc:sldMk cId="2804896066" sldId="2147479090"/>
        </pc:sldMkLst>
      </pc:sldChg>
      <pc:sldChg chg="ord">
        <pc:chgData name="Karuana Gatimu Goggin" userId="c835d73b-5b64-4378-9cc4-37e921133843" providerId="ADAL" clId="{82A3346E-9AA8-4910-ABC1-E1868A9D5D91}" dt="2023-02-28T19:32:46.869" v="39"/>
        <pc:sldMkLst>
          <pc:docMk/>
          <pc:sldMk cId="1075051826" sldId="2147479108"/>
        </pc:sldMkLst>
      </pc:sldChg>
      <pc:sldChg chg="ord">
        <pc:chgData name="Karuana Gatimu Goggin" userId="c835d73b-5b64-4378-9cc4-37e921133843" providerId="ADAL" clId="{82A3346E-9AA8-4910-ABC1-E1868A9D5D91}" dt="2023-02-28T19:32:46.869" v="39"/>
        <pc:sldMkLst>
          <pc:docMk/>
          <pc:sldMk cId="1711680635" sldId="2147479109"/>
        </pc:sldMkLst>
      </pc:sldChg>
      <pc:sldChg chg="ord">
        <pc:chgData name="Karuana Gatimu Goggin" userId="c835d73b-5b64-4378-9cc4-37e921133843" providerId="ADAL" clId="{82A3346E-9AA8-4910-ABC1-E1868A9D5D91}" dt="2023-02-28T19:32:46.869" v="39"/>
        <pc:sldMkLst>
          <pc:docMk/>
          <pc:sldMk cId="524907029" sldId="2147479110"/>
        </pc:sldMkLst>
      </pc:sldChg>
      <pc:sldChg chg="ord">
        <pc:chgData name="Karuana Gatimu Goggin" userId="c835d73b-5b64-4378-9cc4-37e921133843" providerId="ADAL" clId="{82A3346E-9AA8-4910-ABC1-E1868A9D5D91}" dt="2023-02-28T19:32:46.869" v="39"/>
        <pc:sldMkLst>
          <pc:docMk/>
          <pc:sldMk cId="3732157974" sldId="2147479111"/>
        </pc:sldMkLst>
      </pc:sldChg>
    </pc:docChg>
  </pc:docChgLst>
  <pc:docChgLst>
    <pc:chgData name="Samer Baroudi" userId="4fe9f403-e326-4d42-ae8f-f06ef9096e5d" providerId="ADAL" clId="{49606230-B066-408A-BF9E-A769792819D5}"/>
    <pc:docChg chg="addSld modSld sldOrd modSection">
      <pc:chgData name="Samer Baroudi" userId="4fe9f403-e326-4d42-ae8f-f06ef9096e5d" providerId="ADAL" clId="{49606230-B066-408A-BF9E-A769792819D5}" dt="2023-02-27T19:15:12.370" v="7" actId="1076"/>
      <pc:docMkLst>
        <pc:docMk/>
      </pc:docMkLst>
      <pc:sldChg chg="modSp mod ord">
        <pc:chgData name="Samer Baroudi" userId="4fe9f403-e326-4d42-ae8f-f06ef9096e5d" providerId="ADAL" clId="{49606230-B066-408A-BF9E-A769792819D5}" dt="2023-02-27T19:15:12.370" v="7" actId="1076"/>
        <pc:sldMkLst>
          <pc:docMk/>
          <pc:sldMk cId="3372098033" sldId="2147479091"/>
        </pc:sldMkLst>
        <pc:spChg chg="mod">
          <ac:chgData name="Samer Baroudi" userId="4fe9f403-e326-4d42-ae8f-f06ef9096e5d" providerId="ADAL" clId="{49606230-B066-408A-BF9E-A769792819D5}" dt="2023-02-27T19:15:12.370" v="7" actId="1076"/>
          <ac:spMkLst>
            <pc:docMk/>
            <pc:sldMk cId="3372098033" sldId="2147479091"/>
            <ac:spMk id="5" creationId="{70AE714E-1883-494F-9ADD-A3CFCC49A8A2}"/>
          </ac:spMkLst>
        </pc:spChg>
      </pc:sldChg>
      <pc:sldChg chg="add">
        <pc:chgData name="Samer Baroudi" userId="4fe9f403-e326-4d42-ae8f-f06ef9096e5d" providerId="ADAL" clId="{49606230-B066-408A-BF9E-A769792819D5}" dt="2023-02-27T19:14:59.352" v="0" actId="2890"/>
        <pc:sldMkLst>
          <pc:docMk/>
          <pc:sldMk cId="2282078523" sldId="2147479107"/>
        </pc:sldMkLst>
      </pc:sldChg>
    </pc:docChg>
  </pc:docChgLst>
  <pc:docChgLst>
    <pc:chgData name="Tiffany Lee" userId="cd7e1fae-29b8-4ea8-ae33-0ba64a0f6d58" providerId="ADAL" clId="{6A0E13D1-EE00-4123-87B9-8872C7EE993F}"/>
    <pc:docChg chg="undo custSel addSld delSld modSld sldOrd delMainMaster addSection modSection">
      <pc:chgData name="Tiffany Lee" userId="cd7e1fae-29b8-4ea8-ae33-0ba64a0f6d58" providerId="ADAL" clId="{6A0E13D1-EE00-4123-87B9-8872C7EE993F}" dt="2023-02-27T23:57:27.261" v="987" actId="1076"/>
      <pc:docMkLst>
        <pc:docMk/>
      </pc:docMkLst>
      <pc:sldChg chg="del">
        <pc:chgData name="Tiffany Lee" userId="cd7e1fae-29b8-4ea8-ae33-0ba64a0f6d58" providerId="ADAL" clId="{6A0E13D1-EE00-4123-87B9-8872C7EE993F}" dt="2023-02-07T19:47:54.355" v="3" actId="2696"/>
        <pc:sldMkLst>
          <pc:docMk/>
          <pc:sldMk cId="109857222" sldId="256"/>
        </pc:sldMkLst>
      </pc:sldChg>
      <pc:sldChg chg="add">
        <pc:chgData name="Tiffany Lee" userId="cd7e1fae-29b8-4ea8-ae33-0ba64a0f6d58" providerId="ADAL" clId="{6A0E13D1-EE00-4123-87B9-8872C7EE993F}" dt="2023-02-07T19:47:48.511" v="0"/>
        <pc:sldMkLst>
          <pc:docMk/>
          <pc:sldMk cId="3519897348" sldId="1822"/>
        </pc:sldMkLst>
      </pc:sldChg>
      <pc:sldChg chg="modSp add mod">
        <pc:chgData name="Tiffany Lee" userId="cd7e1fae-29b8-4ea8-ae33-0ba64a0f6d58" providerId="ADAL" clId="{6A0E13D1-EE00-4123-87B9-8872C7EE993F}" dt="2023-02-07T20:36:24.782" v="294" actId="20577"/>
        <pc:sldMkLst>
          <pc:docMk/>
          <pc:sldMk cId="4144815866" sldId="1831"/>
        </pc:sldMkLst>
        <pc:spChg chg="mod">
          <ac:chgData name="Tiffany Lee" userId="cd7e1fae-29b8-4ea8-ae33-0ba64a0f6d58" providerId="ADAL" clId="{6A0E13D1-EE00-4123-87B9-8872C7EE993F}" dt="2023-02-07T19:47:49.892" v="1" actId="27636"/>
          <ac:spMkLst>
            <pc:docMk/>
            <pc:sldMk cId="4144815866" sldId="1831"/>
            <ac:spMk id="2" creationId="{835FFE39-9F49-CA45-AB77-955AEC2E8742}"/>
          </ac:spMkLst>
        </pc:spChg>
        <pc:spChg chg="mod">
          <ac:chgData name="Tiffany Lee" userId="cd7e1fae-29b8-4ea8-ae33-0ba64a0f6d58" providerId="ADAL" clId="{6A0E13D1-EE00-4123-87B9-8872C7EE993F}" dt="2023-02-07T20:36:24.782" v="294" actId="20577"/>
          <ac:spMkLst>
            <pc:docMk/>
            <pc:sldMk cId="4144815866" sldId="1831"/>
            <ac:spMk id="4" creationId="{C92F00AA-CA86-AD4C-8F6C-E492BF085A71}"/>
          </ac:spMkLst>
        </pc:spChg>
      </pc:sldChg>
      <pc:sldChg chg="add setBg">
        <pc:chgData name="Tiffany Lee" userId="cd7e1fae-29b8-4ea8-ae33-0ba64a0f6d58" providerId="ADAL" clId="{6A0E13D1-EE00-4123-87B9-8872C7EE993F}" dt="2023-02-07T19:47:48.511" v="0"/>
        <pc:sldMkLst>
          <pc:docMk/>
          <pc:sldMk cId="1314655766" sldId="1832"/>
        </pc:sldMkLst>
      </pc:sldChg>
      <pc:sldChg chg="modSp mod">
        <pc:chgData name="Tiffany Lee" userId="cd7e1fae-29b8-4ea8-ae33-0ba64a0f6d58" providerId="ADAL" clId="{6A0E13D1-EE00-4123-87B9-8872C7EE993F}" dt="2023-02-07T20:28:19.361" v="63" actId="20577"/>
        <pc:sldMkLst>
          <pc:docMk/>
          <pc:sldMk cId="2562594773" sldId="2147468667"/>
        </pc:sldMkLst>
        <pc:spChg chg="mod">
          <ac:chgData name="Tiffany Lee" userId="cd7e1fae-29b8-4ea8-ae33-0ba64a0f6d58" providerId="ADAL" clId="{6A0E13D1-EE00-4123-87B9-8872C7EE993F}" dt="2023-02-07T20:28:19.361" v="63" actId="20577"/>
          <ac:spMkLst>
            <pc:docMk/>
            <pc:sldMk cId="2562594773" sldId="2147468667"/>
            <ac:spMk id="2" creationId="{863128B4-242F-EF53-1711-D25A4A7D57E8}"/>
          </ac:spMkLst>
        </pc:spChg>
      </pc:sldChg>
      <pc:sldChg chg="modSp add mod modTransition">
        <pc:chgData name="Tiffany Lee" userId="cd7e1fae-29b8-4ea8-ae33-0ba64a0f6d58" providerId="ADAL" clId="{6A0E13D1-EE00-4123-87B9-8872C7EE993F}" dt="2023-02-07T19:47:49.924" v="2" actId="27636"/>
        <pc:sldMkLst>
          <pc:docMk/>
          <pc:sldMk cId="2208998014" sldId="2147468687"/>
        </pc:sldMkLst>
        <pc:spChg chg="mod">
          <ac:chgData name="Tiffany Lee" userId="cd7e1fae-29b8-4ea8-ae33-0ba64a0f6d58" providerId="ADAL" clId="{6A0E13D1-EE00-4123-87B9-8872C7EE993F}" dt="2023-02-07T19:47:49.924" v="2" actId="27636"/>
          <ac:spMkLst>
            <pc:docMk/>
            <pc:sldMk cId="2208998014" sldId="2147468687"/>
            <ac:spMk id="4" creationId="{87BFCA2E-5A85-481E-AE14-689A40049DFA}"/>
          </ac:spMkLst>
        </pc:spChg>
      </pc:sldChg>
      <pc:sldChg chg="addSp delSp modSp mod">
        <pc:chgData name="Tiffany Lee" userId="cd7e1fae-29b8-4ea8-ae33-0ba64a0f6d58" providerId="ADAL" clId="{6A0E13D1-EE00-4123-87B9-8872C7EE993F}" dt="2023-02-27T22:31:38.040" v="877" actId="255"/>
        <pc:sldMkLst>
          <pc:docMk/>
          <pc:sldMk cId="2075532203" sldId="2147470332"/>
        </pc:sldMkLst>
        <pc:spChg chg="mod">
          <ac:chgData name="Tiffany Lee" userId="cd7e1fae-29b8-4ea8-ae33-0ba64a0f6d58" providerId="ADAL" clId="{6A0E13D1-EE00-4123-87B9-8872C7EE993F}" dt="2023-02-27T22:30:56.552" v="875" actId="12"/>
          <ac:spMkLst>
            <pc:docMk/>
            <pc:sldMk cId="2075532203" sldId="2147470332"/>
            <ac:spMk id="3" creationId="{C5694C34-0BD5-43CF-BD41-DE9B2D904D86}"/>
          </ac:spMkLst>
        </pc:spChg>
        <pc:spChg chg="add del mod">
          <ac:chgData name="Tiffany Lee" userId="cd7e1fae-29b8-4ea8-ae33-0ba64a0f6d58" providerId="ADAL" clId="{6A0E13D1-EE00-4123-87B9-8872C7EE993F}" dt="2023-02-27T22:31:38.040" v="877" actId="255"/>
          <ac:spMkLst>
            <pc:docMk/>
            <pc:sldMk cId="2075532203" sldId="2147470332"/>
            <ac:spMk id="7" creationId="{C3859797-FB04-4705-9767-A9343203AA65}"/>
          </ac:spMkLst>
        </pc:spChg>
      </pc:sldChg>
      <pc:sldChg chg="addSp delSp modSp mod">
        <pc:chgData name="Tiffany Lee" userId="cd7e1fae-29b8-4ea8-ae33-0ba64a0f6d58" providerId="ADAL" clId="{6A0E13D1-EE00-4123-87B9-8872C7EE993F}" dt="2023-02-27T17:24:01.581" v="357" actId="255"/>
        <pc:sldMkLst>
          <pc:docMk/>
          <pc:sldMk cId="84700989" sldId="2147471460"/>
        </pc:sldMkLst>
        <pc:spChg chg="mod">
          <ac:chgData name="Tiffany Lee" userId="cd7e1fae-29b8-4ea8-ae33-0ba64a0f6d58" providerId="ADAL" clId="{6A0E13D1-EE00-4123-87B9-8872C7EE993F}" dt="2023-02-27T17:23:30.391" v="356"/>
          <ac:spMkLst>
            <pc:docMk/>
            <pc:sldMk cId="84700989" sldId="2147471460"/>
            <ac:spMk id="2" creationId="{8B487DE0-7908-4AE9-BFF2-24F6D7B86BA9}"/>
          </ac:spMkLst>
        </pc:spChg>
        <pc:spChg chg="mod">
          <ac:chgData name="Tiffany Lee" userId="cd7e1fae-29b8-4ea8-ae33-0ba64a0f6d58" providerId="ADAL" clId="{6A0E13D1-EE00-4123-87B9-8872C7EE993F}" dt="2023-02-27T17:24:01.581" v="357" actId="255"/>
          <ac:spMkLst>
            <pc:docMk/>
            <pc:sldMk cId="84700989" sldId="2147471460"/>
            <ac:spMk id="4" creationId="{6DDD9564-F30B-D343-8052-157620E262DD}"/>
          </ac:spMkLst>
        </pc:spChg>
        <pc:picChg chg="add mod">
          <ac:chgData name="Tiffany Lee" userId="cd7e1fae-29b8-4ea8-ae33-0ba64a0f6d58" providerId="ADAL" clId="{6A0E13D1-EE00-4123-87B9-8872C7EE993F}" dt="2023-02-27T17:19:33.816" v="349" actId="14100"/>
          <ac:picMkLst>
            <pc:docMk/>
            <pc:sldMk cId="84700989" sldId="2147471460"/>
            <ac:picMk id="5" creationId="{828E5661-9C57-6316-53B7-EBCA0A9C4E83}"/>
          </ac:picMkLst>
        </pc:picChg>
        <pc:picChg chg="del">
          <ac:chgData name="Tiffany Lee" userId="cd7e1fae-29b8-4ea8-ae33-0ba64a0f6d58" providerId="ADAL" clId="{6A0E13D1-EE00-4123-87B9-8872C7EE993F}" dt="2023-02-27T17:19:09.990" v="342" actId="478"/>
          <ac:picMkLst>
            <pc:docMk/>
            <pc:sldMk cId="84700989" sldId="2147471460"/>
            <ac:picMk id="6" creationId="{69B00AD7-7195-D4D9-9941-C7C8DE6429B5}"/>
          </ac:picMkLst>
        </pc:picChg>
      </pc:sldChg>
      <pc:sldChg chg="modSp mod">
        <pc:chgData name="Tiffany Lee" userId="cd7e1fae-29b8-4ea8-ae33-0ba64a0f6d58" providerId="ADAL" clId="{6A0E13D1-EE00-4123-87B9-8872C7EE993F}" dt="2023-02-07T20:23:02.008" v="57" actId="20577"/>
        <pc:sldMkLst>
          <pc:docMk/>
          <pc:sldMk cId="2718053279" sldId="2147471546"/>
        </pc:sldMkLst>
        <pc:spChg chg="mod">
          <ac:chgData name="Tiffany Lee" userId="cd7e1fae-29b8-4ea8-ae33-0ba64a0f6d58" providerId="ADAL" clId="{6A0E13D1-EE00-4123-87B9-8872C7EE993F}" dt="2023-02-07T20:23:02.008" v="57" actId="20577"/>
          <ac:spMkLst>
            <pc:docMk/>
            <pc:sldMk cId="2718053279" sldId="2147471546"/>
            <ac:spMk id="2" creationId="{E3C13E37-8BBE-20BF-B37D-EA2BC2CB2EE3}"/>
          </ac:spMkLst>
        </pc:spChg>
        <pc:spChg chg="mod">
          <ac:chgData name="Tiffany Lee" userId="cd7e1fae-29b8-4ea8-ae33-0ba64a0f6d58" providerId="ADAL" clId="{6A0E13D1-EE00-4123-87B9-8872C7EE993F}" dt="2023-02-07T20:22:42.081" v="21" actId="20577"/>
          <ac:spMkLst>
            <pc:docMk/>
            <pc:sldMk cId="2718053279" sldId="2147471546"/>
            <ac:spMk id="46" creationId="{00000000-0000-0000-0000-000000000000}"/>
          </ac:spMkLst>
        </pc:spChg>
      </pc:sldChg>
      <pc:sldChg chg="modSp add del mod setBg">
        <pc:chgData name="Tiffany Lee" userId="cd7e1fae-29b8-4ea8-ae33-0ba64a0f6d58" providerId="ADAL" clId="{6A0E13D1-EE00-4123-87B9-8872C7EE993F}" dt="2023-02-23T18:02:02.550" v="332" actId="20577"/>
        <pc:sldMkLst>
          <pc:docMk/>
          <pc:sldMk cId="2250009254" sldId="2147471547"/>
        </pc:sldMkLst>
        <pc:spChg chg="mod">
          <ac:chgData name="Tiffany Lee" userId="cd7e1fae-29b8-4ea8-ae33-0ba64a0f6d58" providerId="ADAL" clId="{6A0E13D1-EE00-4123-87B9-8872C7EE993F}" dt="2023-02-23T18:02:02.550" v="332" actId="20577"/>
          <ac:spMkLst>
            <pc:docMk/>
            <pc:sldMk cId="2250009254" sldId="2147471547"/>
            <ac:spMk id="46" creationId="{00000000-0000-0000-0000-000000000000}"/>
          </ac:spMkLst>
        </pc:spChg>
      </pc:sldChg>
      <pc:sldChg chg="del">
        <pc:chgData name="Tiffany Lee" userId="cd7e1fae-29b8-4ea8-ae33-0ba64a0f6d58" providerId="ADAL" clId="{6A0E13D1-EE00-4123-87B9-8872C7EE993F}" dt="2023-02-07T20:28:34.794" v="64" actId="2696"/>
        <pc:sldMkLst>
          <pc:docMk/>
          <pc:sldMk cId="3358424915" sldId="2147478701"/>
        </pc:sldMkLst>
      </pc:sldChg>
      <pc:sldChg chg="modSp add del mod ord">
        <pc:chgData name="Tiffany Lee" userId="cd7e1fae-29b8-4ea8-ae33-0ba64a0f6d58" providerId="ADAL" clId="{6A0E13D1-EE00-4123-87B9-8872C7EE993F}" dt="2023-02-23T17:59:14.904" v="296"/>
        <pc:sldMkLst>
          <pc:docMk/>
          <pc:sldMk cId="3715076575" sldId="2147479081"/>
        </pc:sldMkLst>
        <pc:spChg chg="mod">
          <ac:chgData name="Tiffany Lee" userId="cd7e1fae-29b8-4ea8-ae33-0ba64a0f6d58" providerId="ADAL" clId="{6A0E13D1-EE00-4123-87B9-8872C7EE993F}" dt="2023-02-07T20:22:15.089" v="7"/>
          <ac:spMkLst>
            <pc:docMk/>
            <pc:sldMk cId="3715076575" sldId="2147479081"/>
            <ac:spMk id="16" creationId="{6AAD0B54-16D9-6B69-6FDD-9BD061C4CC10}"/>
          </ac:spMkLst>
        </pc:spChg>
      </pc:sldChg>
      <pc:sldChg chg="add del setBg">
        <pc:chgData name="Tiffany Lee" userId="cd7e1fae-29b8-4ea8-ae33-0ba64a0f6d58" providerId="ADAL" clId="{6A0E13D1-EE00-4123-87B9-8872C7EE993F}" dt="2023-02-07T20:22:15.089" v="7"/>
        <pc:sldMkLst>
          <pc:docMk/>
          <pc:sldMk cId="2061788640" sldId="2147479086"/>
        </pc:sldMkLst>
      </pc:sldChg>
      <pc:sldChg chg="new del">
        <pc:chgData name="Tiffany Lee" userId="cd7e1fae-29b8-4ea8-ae33-0ba64a0f6d58" providerId="ADAL" clId="{6A0E13D1-EE00-4123-87B9-8872C7EE993F}" dt="2023-02-07T20:29:55.686" v="76" actId="680"/>
        <pc:sldMkLst>
          <pc:docMk/>
          <pc:sldMk cId="611395013" sldId="2147479087"/>
        </pc:sldMkLst>
      </pc:sldChg>
      <pc:sldChg chg="new del">
        <pc:chgData name="Tiffany Lee" userId="cd7e1fae-29b8-4ea8-ae33-0ba64a0f6d58" providerId="ADAL" clId="{6A0E13D1-EE00-4123-87B9-8872C7EE993F}" dt="2023-02-07T20:30:12.247" v="79" actId="2696"/>
        <pc:sldMkLst>
          <pc:docMk/>
          <pc:sldMk cId="960867667" sldId="2147479087"/>
        </pc:sldMkLst>
      </pc:sldChg>
      <pc:sldChg chg="addSp delSp modSp new mod ord">
        <pc:chgData name="Tiffany Lee" userId="cd7e1fae-29b8-4ea8-ae33-0ba64a0f6d58" providerId="ADAL" clId="{6A0E13D1-EE00-4123-87B9-8872C7EE993F}" dt="2023-02-27T22:41:34.299" v="938" actId="108"/>
        <pc:sldMkLst>
          <pc:docMk/>
          <pc:sldMk cId="825518208" sldId="2147479088"/>
        </pc:sldMkLst>
        <pc:spChg chg="mod">
          <ac:chgData name="Tiffany Lee" userId="cd7e1fae-29b8-4ea8-ae33-0ba64a0f6d58" providerId="ADAL" clId="{6A0E13D1-EE00-4123-87B9-8872C7EE993F}" dt="2023-02-24T20:18:45.178" v="339" actId="962"/>
          <ac:spMkLst>
            <pc:docMk/>
            <pc:sldMk cId="825518208" sldId="2147479088"/>
            <ac:spMk id="2" creationId="{95AA630E-DC84-6241-1EA6-FBC794FC6DFF}"/>
          </ac:spMkLst>
        </pc:spChg>
        <pc:spChg chg="mod">
          <ac:chgData name="Tiffany Lee" userId="cd7e1fae-29b8-4ea8-ae33-0ba64a0f6d58" providerId="ADAL" clId="{6A0E13D1-EE00-4123-87B9-8872C7EE993F}" dt="2023-02-27T22:41:34.299" v="938" actId="108"/>
          <ac:spMkLst>
            <pc:docMk/>
            <pc:sldMk cId="825518208" sldId="2147479088"/>
            <ac:spMk id="3" creationId="{4948BB2E-62F8-6011-BC60-4AAF9CD22CD0}"/>
          </ac:spMkLst>
        </pc:spChg>
        <pc:picChg chg="add del mod">
          <ac:chgData name="Tiffany Lee" userId="cd7e1fae-29b8-4ea8-ae33-0ba64a0f6d58" providerId="ADAL" clId="{6A0E13D1-EE00-4123-87B9-8872C7EE993F}" dt="2023-02-24T20:18:20.424" v="335" actId="478"/>
          <ac:picMkLst>
            <pc:docMk/>
            <pc:sldMk cId="825518208" sldId="2147479088"/>
            <ac:picMk id="5" creationId="{E9861E2C-7475-96F4-9E64-3373652525F2}"/>
          </ac:picMkLst>
        </pc:picChg>
        <pc:picChg chg="add mod">
          <ac:chgData name="Tiffany Lee" userId="cd7e1fae-29b8-4ea8-ae33-0ba64a0f6d58" providerId="ADAL" clId="{6A0E13D1-EE00-4123-87B9-8872C7EE993F}" dt="2023-02-27T21:50:41.298" v="471"/>
          <ac:picMkLst>
            <pc:docMk/>
            <pc:sldMk cId="825518208" sldId="2147479088"/>
            <ac:picMk id="6" creationId="{7146F62C-86DD-4813-AF51-823D2053A0F4}"/>
          </ac:picMkLst>
        </pc:picChg>
        <pc:picChg chg="add del mod">
          <ac:chgData name="Tiffany Lee" userId="cd7e1fae-29b8-4ea8-ae33-0ba64a0f6d58" providerId="ADAL" clId="{6A0E13D1-EE00-4123-87B9-8872C7EE993F}" dt="2023-02-27T21:53:57.639" v="643"/>
          <ac:picMkLst>
            <pc:docMk/>
            <pc:sldMk cId="825518208" sldId="2147479088"/>
            <ac:picMk id="1026" creationId="{CA96566F-0E08-E619-6C6E-3997CF435EAD}"/>
          </ac:picMkLst>
        </pc:picChg>
        <pc:picChg chg="add del mod">
          <ac:chgData name="Tiffany Lee" userId="cd7e1fae-29b8-4ea8-ae33-0ba64a0f6d58" providerId="ADAL" clId="{6A0E13D1-EE00-4123-87B9-8872C7EE993F}" dt="2023-02-27T21:54:12.147" v="651"/>
          <ac:picMkLst>
            <pc:docMk/>
            <pc:sldMk cId="825518208" sldId="2147479088"/>
            <ac:picMk id="1028" creationId="{04DF1F0B-1F7D-309B-0D76-66367D3B5354}"/>
          </ac:picMkLst>
        </pc:picChg>
      </pc:sldChg>
      <pc:sldChg chg="new del">
        <pc:chgData name="Tiffany Lee" userId="cd7e1fae-29b8-4ea8-ae33-0ba64a0f6d58" providerId="ADAL" clId="{6A0E13D1-EE00-4123-87B9-8872C7EE993F}" dt="2023-02-23T18:01:38.429" v="299" actId="2696"/>
        <pc:sldMkLst>
          <pc:docMk/>
          <pc:sldMk cId="399157965" sldId="2147479089"/>
        </pc:sldMkLst>
      </pc:sldChg>
      <pc:sldChg chg="addSp delSp modSp new del mod modClrScheme chgLayout">
        <pc:chgData name="Tiffany Lee" userId="cd7e1fae-29b8-4ea8-ae33-0ba64a0f6d58" providerId="ADAL" clId="{6A0E13D1-EE00-4123-87B9-8872C7EE993F}" dt="2023-02-27T21:50:56.538" v="475" actId="2696"/>
        <pc:sldMkLst>
          <pc:docMk/>
          <pc:sldMk cId="465033309" sldId="2147479089"/>
        </pc:sldMkLst>
        <pc:spChg chg="mod">
          <ac:chgData name="Tiffany Lee" userId="cd7e1fae-29b8-4ea8-ae33-0ba64a0f6d58" providerId="ADAL" clId="{6A0E13D1-EE00-4123-87B9-8872C7EE993F}" dt="2023-02-24T20:19:06.448" v="341" actId="26606"/>
          <ac:spMkLst>
            <pc:docMk/>
            <pc:sldMk cId="465033309" sldId="2147479089"/>
            <ac:spMk id="2" creationId="{68074051-0012-304B-A34E-AB662340B452}"/>
          </ac:spMkLst>
        </pc:spChg>
        <pc:spChg chg="del">
          <ac:chgData name="Tiffany Lee" userId="cd7e1fae-29b8-4ea8-ae33-0ba64a0f6d58" providerId="ADAL" clId="{6A0E13D1-EE00-4123-87B9-8872C7EE993F}" dt="2023-02-24T20:18:40.577" v="337" actId="931"/>
          <ac:spMkLst>
            <pc:docMk/>
            <pc:sldMk cId="465033309" sldId="2147479089"/>
            <ac:spMk id="3" creationId="{D464CF7F-FB23-DE1E-4460-052B4481D845}"/>
          </ac:spMkLst>
        </pc:spChg>
        <pc:spChg chg="add mod">
          <ac:chgData name="Tiffany Lee" userId="cd7e1fae-29b8-4ea8-ae33-0ba64a0f6d58" providerId="ADAL" clId="{6A0E13D1-EE00-4123-87B9-8872C7EE993F}" dt="2023-02-24T20:19:06.448" v="341" actId="26606"/>
          <ac:spMkLst>
            <pc:docMk/>
            <pc:sldMk cId="465033309" sldId="2147479089"/>
            <ac:spMk id="10" creationId="{0342040D-A538-4F85-C69B-271FEDF90D66}"/>
          </ac:spMkLst>
        </pc:spChg>
        <pc:picChg chg="add mod">
          <ac:chgData name="Tiffany Lee" userId="cd7e1fae-29b8-4ea8-ae33-0ba64a0f6d58" providerId="ADAL" clId="{6A0E13D1-EE00-4123-87B9-8872C7EE993F}" dt="2023-02-24T20:19:06.448" v="341" actId="26606"/>
          <ac:picMkLst>
            <pc:docMk/>
            <pc:sldMk cId="465033309" sldId="2147479089"/>
            <ac:picMk id="5" creationId="{4408EEB9-A088-B248-05AE-2B8499D8F0D7}"/>
          </ac:picMkLst>
        </pc:picChg>
      </pc:sldChg>
      <pc:sldChg chg="addSp delSp modSp add mod ord modShow">
        <pc:chgData name="Tiffany Lee" userId="cd7e1fae-29b8-4ea8-ae33-0ba64a0f6d58" providerId="ADAL" clId="{6A0E13D1-EE00-4123-87B9-8872C7EE993F}" dt="2023-02-27T22:40:57.301" v="935" actId="729"/>
        <pc:sldMkLst>
          <pc:docMk/>
          <pc:sldMk cId="2804896066" sldId="2147479090"/>
        </pc:sldMkLst>
        <pc:spChg chg="mod">
          <ac:chgData name="Tiffany Lee" userId="cd7e1fae-29b8-4ea8-ae33-0ba64a0f6d58" providerId="ADAL" clId="{6A0E13D1-EE00-4123-87B9-8872C7EE993F}" dt="2023-02-27T22:24:31.166" v="863" actId="20577"/>
          <ac:spMkLst>
            <pc:docMk/>
            <pc:sldMk cId="2804896066" sldId="2147479090"/>
            <ac:spMk id="2" creationId="{8B487DE0-7908-4AE9-BFF2-24F6D7B86BA9}"/>
          </ac:spMkLst>
        </pc:spChg>
        <pc:spChg chg="mod">
          <ac:chgData name="Tiffany Lee" userId="cd7e1fae-29b8-4ea8-ae33-0ba64a0f6d58" providerId="ADAL" clId="{6A0E13D1-EE00-4123-87B9-8872C7EE993F}" dt="2023-02-27T22:18:08.077" v="700" actId="255"/>
          <ac:spMkLst>
            <pc:docMk/>
            <pc:sldMk cId="2804896066" sldId="2147479090"/>
            <ac:spMk id="4" creationId="{6DDD9564-F30B-D343-8052-157620E262DD}"/>
          </ac:spMkLst>
        </pc:spChg>
        <pc:picChg chg="del">
          <ac:chgData name="Tiffany Lee" userId="cd7e1fae-29b8-4ea8-ae33-0ba64a0f6d58" providerId="ADAL" clId="{6A0E13D1-EE00-4123-87B9-8872C7EE993F}" dt="2023-02-27T17:28:19.657" v="359" actId="478"/>
          <ac:picMkLst>
            <pc:docMk/>
            <pc:sldMk cId="2804896066" sldId="2147479090"/>
            <ac:picMk id="5" creationId="{828E5661-9C57-6316-53B7-EBCA0A9C4E83}"/>
          </ac:picMkLst>
        </pc:picChg>
        <pc:picChg chg="add mod">
          <ac:chgData name="Tiffany Lee" userId="cd7e1fae-29b8-4ea8-ae33-0ba64a0f6d58" providerId="ADAL" clId="{6A0E13D1-EE00-4123-87B9-8872C7EE993F}" dt="2023-02-27T17:28:42.221" v="366" actId="14100"/>
          <ac:picMkLst>
            <pc:docMk/>
            <pc:sldMk cId="2804896066" sldId="2147479090"/>
            <ac:picMk id="6" creationId="{C54E49E4-ABD6-CA24-8D43-8661203A49B7}"/>
          </ac:picMkLst>
        </pc:picChg>
      </pc:sldChg>
      <pc:sldChg chg="addSp delSp modSp add mod">
        <pc:chgData name="Tiffany Lee" userId="cd7e1fae-29b8-4ea8-ae33-0ba64a0f6d58" providerId="ADAL" clId="{6A0E13D1-EE00-4123-87B9-8872C7EE993F}" dt="2023-02-27T23:57:27.261" v="987" actId="1076"/>
        <pc:sldMkLst>
          <pc:docMk/>
          <pc:sldMk cId="1075051826" sldId="2147479108"/>
        </pc:sldMkLst>
        <pc:spChg chg="mod">
          <ac:chgData name="Tiffany Lee" userId="cd7e1fae-29b8-4ea8-ae33-0ba64a0f6d58" providerId="ADAL" clId="{6A0E13D1-EE00-4123-87B9-8872C7EE993F}" dt="2023-02-27T23:57:27.261" v="987" actId="1076"/>
          <ac:spMkLst>
            <pc:docMk/>
            <pc:sldMk cId="1075051826" sldId="2147479108"/>
            <ac:spMk id="2" creationId="{8B487DE0-7908-4AE9-BFF2-24F6D7B86BA9}"/>
          </ac:spMkLst>
        </pc:spChg>
        <pc:spChg chg="mod">
          <ac:chgData name="Tiffany Lee" userId="cd7e1fae-29b8-4ea8-ae33-0ba64a0f6d58" providerId="ADAL" clId="{6A0E13D1-EE00-4123-87B9-8872C7EE993F}" dt="2023-02-27T23:57:15.033" v="986" actId="313"/>
          <ac:spMkLst>
            <pc:docMk/>
            <pc:sldMk cId="1075051826" sldId="2147479108"/>
            <ac:spMk id="4" creationId="{6DDD9564-F30B-D343-8052-157620E262DD}"/>
          </ac:spMkLst>
        </pc:spChg>
        <pc:picChg chg="add mod">
          <ac:chgData name="Tiffany Lee" userId="cd7e1fae-29b8-4ea8-ae33-0ba64a0f6d58" providerId="ADAL" clId="{6A0E13D1-EE00-4123-87B9-8872C7EE993F}" dt="2023-02-27T21:06:36.483" v="443" actId="1076"/>
          <ac:picMkLst>
            <pc:docMk/>
            <pc:sldMk cId="1075051826" sldId="2147479108"/>
            <ac:picMk id="5" creationId="{7540D800-5A89-BC7E-2FF2-BCE8FECB63BF}"/>
          </ac:picMkLst>
        </pc:picChg>
        <pc:picChg chg="del">
          <ac:chgData name="Tiffany Lee" userId="cd7e1fae-29b8-4ea8-ae33-0ba64a0f6d58" providerId="ADAL" clId="{6A0E13D1-EE00-4123-87B9-8872C7EE993F}" dt="2023-02-27T20:22:36.924" v="374" actId="478"/>
          <ac:picMkLst>
            <pc:docMk/>
            <pc:sldMk cId="1075051826" sldId="2147479108"/>
            <ac:picMk id="6" creationId="{C54E49E4-ABD6-CA24-8D43-8661203A49B7}"/>
          </ac:picMkLst>
        </pc:picChg>
      </pc:sldChg>
      <pc:sldChg chg="addSp delSp modSp add mod">
        <pc:chgData name="Tiffany Lee" userId="cd7e1fae-29b8-4ea8-ae33-0ba64a0f6d58" providerId="ADAL" clId="{6A0E13D1-EE00-4123-87B9-8872C7EE993F}" dt="2023-02-27T22:19:47.410" v="782" actId="20577"/>
        <pc:sldMkLst>
          <pc:docMk/>
          <pc:sldMk cId="1711680635" sldId="2147479109"/>
        </pc:sldMkLst>
        <pc:spChg chg="mod">
          <ac:chgData name="Tiffany Lee" userId="cd7e1fae-29b8-4ea8-ae33-0ba64a0f6d58" providerId="ADAL" clId="{6A0E13D1-EE00-4123-87B9-8872C7EE993F}" dt="2023-02-27T22:19:47.410" v="782" actId="20577"/>
          <ac:spMkLst>
            <pc:docMk/>
            <pc:sldMk cId="1711680635" sldId="2147479109"/>
            <ac:spMk id="2" creationId="{8B487DE0-7908-4AE9-BFF2-24F6D7B86BA9}"/>
          </ac:spMkLst>
        </pc:spChg>
        <pc:spChg chg="mod">
          <ac:chgData name="Tiffany Lee" userId="cd7e1fae-29b8-4ea8-ae33-0ba64a0f6d58" providerId="ADAL" clId="{6A0E13D1-EE00-4123-87B9-8872C7EE993F}" dt="2023-02-27T22:18:25.742" v="702" actId="255"/>
          <ac:spMkLst>
            <pc:docMk/>
            <pc:sldMk cId="1711680635" sldId="2147479109"/>
            <ac:spMk id="4" creationId="{6DDD9564-F30B-D343-8052-157620E262DD}"/>
          </ac:spMkLst>
        </pc:spChg>
        <pc:spChg chg="mod">
          <ac:chgData name="Tiffany Lee" userId="cd7e1fae-29b8-4ea8-ae33-0ba64a0f6d58" providerId="ADAL" clId="{6A0E13D1-EE00-4123-87B9-8872C7EE993F}" dt="2023-02-27T22:17:16.620" v="683" actId="20577"/>
          <ac:spMkLst>
            <pc:docMk/>
            <pc:sldMk cId="1711680635" sldId="2147479109"/>
            <ac:spMk id="8" creationId="{446B8DD8-2365-4043-892B-CA2E6E4EFB35}"/>
          </ac:spMkLst>
        </pc:spChg>
        <pc:spChg chg="mod">
          <ac:chgData name="Tiffany Lee" userId="cd7e1fae-29b8-4ea8-ae33-0ba64a0f6d58" providerId="ADAL" clId="{6A0E13D1-EE00-4123-87B9-8872C7EE993F}" dt="2023-02-27T22:17:00.594" v="670" actId="962"/>
          <ac:spMkLst>
            <pc:docMk/>
            <pc:sldMk cId="1711680635" sldId="2147479109"/>
            <ac:spMk id="11" creationId="{1F6E0DF4-E617-5049-BDC3-600DC32B2CD4}"/>
          </ac:spMkLst>
        </pc:spChg>
        <pc:picChg chg="add mod">
          <ac:chgData name="Tiffany Lee" userId="cd7e1fae-29b8-4ea8-ae33-0ba64a0f6d58" providerId="ADAL" clId="{6A0E13D1-EE00-4123-87B9-8872C7EE993F}" dt="2023-02-27T22:17:10.298" v="674" actId="1076"/>
          <ac:picMkLst>
            <pc:docMk/>
            <pc:sldMk cId="1711680635" sldId="2147479109"/>
            <ac:picMk id="5" creationId="{1A64ADDB-ECC6-3D3A-CDEE-116DA836C351}"/>
          </ac:picMkLst>
        </pc:picChg>
        <pc:picChg chg="del">
          <ac:chgData name="Tiffany Lee" userId="cd7e1fae-29b8-4ea8-ae33-0ba64a0f6d58" providerId="ADAL" clId="{6A0E13D1-EE00-4123-87B9-8872C7EE993F}" dt="2023-02-27T22:16:44.518" v="664" actId="478"/>
          <ac:picMkLst>
            <pc:docMk/>
            <pc:sldMk cId="1711680635" sldId="2147479109"/>
            <ac:picMk id="6" creationId="{C54E49E4-ABD6-CA24-8D43-8661203A49B7}"/>
          </ac:picMkLst>
        </pc:picChg>
      </pc:sldChg>
      <pc:sldChg chg="addSp delSp modSp add mod">
        <pc:chgData name="Tiffany Lee" userId="cd7e1fae-29b8-4ea8-ae33-0ba64a0f6d58" providerId="ADAL" clId="{6A0E13D1-EE00-4123-87B9-8872C7EE993F}" dt="2023-02-27T22:24:04.630" v="834" actId="20577"/>
        <pc:sldMkLst>
          <pc:docMk/>
          <pc:sldMk cId="524907029" sldId="2147479110"/>
        </pc:sldMkLst>
        <pc:spChg chg="mod">
          <ac:chgData name="Tiffany Lee" userId="cd7e1fae-29b8-4ea8-ae33-0ba64a0f6d58" providerId="ADAL" clId="{6A0E13D1-EE00-4123-87B9-8872C7EE993F}" dt="2023-02-27T22:23:24.503" v="812" actId="20577"/>
          <ac:spMkLst>
            <pc:docMk/>
            <pc:sldMk cId="524907029" sldId="2147479110"/>
            <ac:spMk id="2" creationId="{8B487DE0-7908-4AE9-BFF2-24F6D7B86BA9}"/>
          </ac:spMkLst>
        </pc:spChg>
        <pc:spChg chg="mod">
          <ac:chgData name="Tiffany Lee" userId="cd7e1fae-29b8-4ea8-ae33-0ba64a0f6d58" providerId="ADAL" clId="{6A0E13D1-EE00-4123-87B9-8872C7EE993F}" dt="2023-02-27T22:22:36.901" v="809" actId="255"/>
          <ac:spMkLst>
            <pc:docMk/>
            <pc:sldMk cId="524907029" sldId="2147479110"/>
            <ac:spMk id="4" creationId="{6DDD9564-F30B-D343-8052-157620E262DD}"/>
          </ac:spMkLst>
        </pc:spChg>
        <pc:spChg chg="mod">
          <ac:chgData name="Tiffany Lee" userId="cd7e1fae-29b8-4ea8-ae33-0ba64a0f6d58" providerId="ADAL" clId="{6A0E13D1-EE00-4123-87B9-8872C7EE993F}" dt="2023-02-27T22:24:04.630" v="834" actId="20577"/>
          <ac:spMkLst>
            <pc:docMk/>
            <pc:sldMk cId="524907029" sldId="2147479110"/>
            <ac:spMk id="8" creationId="{446B8DD8-2365-4043-892B-CA2E6E4EFB35}"/>
          </ac:spMkLst>
        </pc:spChg>
        <pc:picChg chg="del">
          <ac:chgData name="Tiffany Lee" userId="cd7e1fae-29b8-4ea8-ae33-0ba64a0f6d58" providerId="ADAL" clId="{6A0E13D1-EE00-4123-87B9-8872C7EE993F}" dt="2023-02-27T22:21:24.105" v="784" actId="478"/>
          <ac:picMkLst>
            <pc:docMk/>
            <pc:sldMk cId="524907029" sldId="2147479110"/>
            <ac:picMk id="5" creationId="{1A64ADDB-ECC6-3D3A-CDEE-116DA836C351}"/>
          </ac:picMkLst>
        </pc:picChg>
        <pc:picChg chg="add mod">
          <ac:chgData name="Tiffany Lee" userId="cd7e1fae-29b8-4ea8-ae33-0ba64a0f6d58" providerId="ADAL" clId="{6A0E13D1-EE00-4123-87B9-8872C7EE993F}" dt="2023-02-27T22:21:54.461" v="804" actId="14100"/>
          <ac:picMkLst>
            <pc:docMk/>
            <pc:sldMk cId="524907029" sldId="2147479110"/>
            <ac:picMk id="6" creationId="{8F483C64-48D2-C2AE-496B-201582C37493}"/>
          </ac:picMkLst>
        </pc:picChg>
      </pc:sldChg>
      <pc:sldMasterChg chg="del delSldLayout">
        <pc:chgData name="Tiffany Lee" userId="cd7e1fae-29b8-4ea8-ae33-0ba64a0f6d58" providerId="ADAL" clId="{6A0E13D1-EE00-4123-87B9-8872C7EE993F}" dt="2023-02-07T20:28:34.794" v="64" actId="2696"/>
        <pc:sldMasterMkLst>
          <pc:docMk/>
          <pc:sldMasterMk cId="837702033" sldId="2147483706"/>
        </pc:sldMasterMkLst>
        <pc:sldLayoutChg chg="del">
          <pc:chgData name="Tiffany Lee" userId="cd7e1fae-29b8-4ea8-ae33-0ba64a0f6d58" providerId="ADAL" clId="{6A0E13D1-EE00-4123-87B9-8872C7EE993F}" dt="2023-02-07T20:28:34.794" v="64" actId="2696"/>
          <pc:sldLayoutMkLst>
            <pc:docMk/>
            <pc:sldMasterMk cId="837702033" sldId="2147483706"/>
            <pc:sldLayoutMk cId="1589473936" sldId="2147483707"/>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4250966646" sldId="2147483708"/>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1437879051" sldId="2147483709"/>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1762133870" sldId="2147483710"/>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993561049" sldId="2147483711"/>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1513605326" sldId="2147483712"/>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545878300" sldId="2147483713"/>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1609069836" sldId="2147483714"/>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1296809165" sldId="2147483715"/>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152674927" sldId="2147483716"/>
          </pc:sldLayoutMkLst>
        </pc:sldLayoutChg>
        <pc:sldLayoutChg chg="del">
          <pc:chgData name="Tiffany Lee" userId="cd7e1fae-29b8-4ea8-ae33-0ba64a0f6d58" providerId="ADAL" clId="{6A0E13D1-EE00-4123-87B9-8872C7EE993F}" dt="2023-02-07T20:28:34.794" v="64" actId="2696"/>
          <pc:sldLayoutMkLst>
            <pc:docMk/>
            <pc:sldMasterMk cId="837702033" sldId="2147483706"/>
            <pc:sldLayoutMk cId="2266534469" sldId="2147483717"/>
          </pc:sldLayoutMkLst>
        </pc:sldLayoutChg>
      </pc:sldMasterChg>
    </pc:docChg>
  </pc:docChgLst>
  <pc:docChgLst>
    <pc:chgData name="Samer Baroudi" userId="S::samerbaroudi@microsoft.com::4fe9f403-e326-4d42-ae8f-f06ef9096e5d" providerId="AD" clId="Web-{34C62AD8-105F-8782-9D78-45950F71DE4F}"/>
    <pc:docChg chg="addSld delSld modSld modSection">
      <pc:chgData name="Samer Baroudi" userId="S::samerbaroudi@microsoft.com::4fe9f403-e326-4d42-ae8f-f06ef9096e5d" providerId="AD" clId="Web-{34C62AD8-105F-8782-9D78-45950F71DE4F}" dt="2023-02-27T18:22:24.085" v="4"/>
      <pc:docMkLst>
        <pc:docMk/>
      </pc:docMkLst>
      <pc:sldChg chg="modSp">
        <pc:chgData name="Samer Baroudi" userId="S::samerbaroudi@microsoft.com::4fe9f403-e326-4d42-ae8f-f06ef9096e5d" providerId="AD" clId="Web-{34C62AD8-105F-8782-9D78-45950F71DE4F}" dt="2023-02-27T18:06:07.180" v="2" actId="20577"/>
        <pc:sldMkLst>
          <pc:docMk/>
          <pc:sldMk cId="2239355170" sldId="2147479102"/>
        </pc:sldMkLst>
        <pc:spChg chg="mod">
          <ac:chgData name="Samer Baroudi" userId="S::samerbaroudi@microsoft.com::4fe9f403-e326-4d42-ae8f-f06ef9096e5d" providerId="AD" clId="Web-{34C62AD8-105F-8782-9D78-45950F71DE4F}" dt="2023-02-27T18:06:07.180" v="2" actId="20577"/>
          <ac:spMkLst>
            <pc:docMk/>
            <pc:sldMk cId="2239355170" sldId="2147479102"/>
            <ac:spMk id="8" creationId="{53A521A5-8C0E-B069-C330-77E15742FDC5}"/>
          </ac:spMkLst>
        </pc:spChg>
      </pc:sldChg>
      <pc:sldChg chg="add del">
        <pc:chgData name="Samer Baroudi" userId="S::samerbaroudi@microsoft.com::4fe9f403-e326-4d42-ae8f-f06ef9096e5d" providerId="AD" clId="Web-{34C62AD8-105F-8782-9D78-45950F71DE4F}" dt="2023-02-27T18:22:24.085" v="4"/>
        <pc:sldMkLst>
          <pc:docMk/>
          <pc:sldMk cId="3279032603" sldId="2147479105"/>
        </pc:sldMkLst>
      </pc:sldChg>
    </pc:docChg>
  </pc:docChgLst>
  <pc:docChgLst>
    <pc:chgData name="Samer Baroudi" userId="S::samerbaroudi@microsoft.com::4fe9f403-e326-4d42-ae8f-f06ef9096e5d" providerId="AD" clId="Web-{7402E53A-5308-1095-BAE3-9D39CE639100}"/>
    <pc:docChg chg="addSld delSld modSld addMainMaster modMainMaster modSection">
      <pc:chgData name="Samer Baroudi" userId="S::samerbaroudi@microsoft.com::4fe9f403-e326-4d42-ae8f-f06ef9096e5d" providerId="AD" clId="Web-{7402E53A-5308-1095-BAE3-9D39CE639100}" dt="2023-02-27T18:04:36.873" v="37"/>
      <pc:docMkLst>
        <pc:docMk/>
      </pc:docMkLst>
      <pc:sldChg chg="modSp">
        <pc:chgData name="Samer Baroudi" userId="S::samerbaroudi@microsoft.com::4fe9f403-e326-4d42-ae8f-f06ef9096e5d" providerId="AD" clId="Web-{7402E53A-5308-1095-BAE3-9D39CE639100}" dt="2023-02-27T18:04:15.826" v="19" actId="20577"/>
        <pc:sldMkLst>
          <pc:docMk/>
          <pc:sldMk cId="2718053279" sldId="2147471546"/>
        </pc:sldMkLst>
        <pc:spChg chg="mod">
          <ac:chgData name="Samer Baroudi" userId="S::samerbaroudi@microsoft.com::4fe9f403-e326-4d42-ae8f-f06ef9096e5d" providerId="AD" clId="Web-{7402E53A-5308-1095-BAE3-9D39CE639100}" dt="2023-02-27T18:04:15.826" v="19" actId="20577"/>
          <ac:spMkLst>
            <pc:docMk/>
            <pc:sldMk cId="2718053279" sldId="2147471546"/>
            <ac:spMk id="2" creationId="{E3C13E37-8BBE-20BF-B37D-EA2BC2CB2EE3}"/>
          </ac:spMkLst>
        </pc:spChg>
      </pc:sldChg>
      <pc:sldChg chg="add">
        <pc:chgData name="Samer Baroudi" userId="S::samerbaroudi@microsoft.com::4fe9f403-e326-4d42-ae8f-f06ef9096e5d" providerId="AD" clId="Web-{7402E53A-5308-1095-BAE3-9D39CE639100}" dt="2023-02-27T18:04:21.420" v="20"/>
        <pc:sldMkLst>
          <pc:docMk/>
          <pc:sldMk cId="3372098033" sldId="2147479091"/>
        </pc:sldMkLst>
      </pc:sldChg>
      <pc:sldChg chg="add">
        <pc:chgData name="Samer Baroudi" userId="S::samerbaroudi@microsoft.com::4fe9f403-e326-4d42-ae8f-f06ef9096e5d" providerId="AD" clId="Web-{7402E53A-5308-1095-BAE3-9D39CE639100}" dt="2023-02-27T18:04:21.576" v="21"/>
        <pc:sldMkLst>
          <pc:docMk/>
          <pc:sldMk cId="1476839498" sldId="2147479092"/>
        </pc:sldMkLst>
      </pc:sldChg>
      <pc:sldChg chg="add">
        <pc:chgData name="Samer Baroudi" userId="S::samerbaroudi@microsoft.com::4fe9f403-e326-4d42-ae8f-f06ef9096e5d" providerId="AD" clId="Web-{7402E53A-5308-1095-BAE3-9D39CE639100}" dt="2023-02-27T18:04:21.857" v="22"/>
        <pc:sldMkLst>
          <pc:docMk/>
          <pc:sldMk cId="2683265269" sldId="2147479093"/>
        </pc:sldMkLst>
      </pc:sldChg>
      <pc:sldChg chg="add">
        <pc:chgData name="Samer Baroudi" userId="S::samerbaroudi@microsoft.com::4fe9f403-e326-4d42-ae8f-f06ef9096e5d" providerId="AD" clId="Web-{7402E53A-5308-1095-BAE3-9D39CE639100}" dt="2023-02-27T18:04:21.951" v="23"/>
        <pc:sldMkLst>
          <pc:docMk/>
          <pc:sldMk cId="2177653105" sldId="2147479094"/>
        </pc:sldMkLst>
      </pc:sldChg>
      <pc:sldChg chg="add">
        <pc:chgData name="Samer Baroudi" userId="S::samerbaroudi@microsoft.com::4fe9f403-e326-4d42-ae8f-f06ef9096e5d" providerId="AD" clId="Web-{7402E53A-5308-1095-BAE3-9D39CE639100}" dt="2023-02-27T18:04:22.248" v="24"/>
        <pc:sldMkLst>
          <pc:docMk/>
          <pc:sldMk cId="2880694300" sldId="2147479095"/>
        </pc:sldMkLst>
      </pc:sldChg>
      <pc:sldChg chg="add">
        <pc:chgData name="Samer Baroudi" userId="S::samerbaroudi@microsoft.com::4fe9f403-e326-4d42-ae8f-f06ef9096e5d" providerId="AD" clId="Web-{7402E53A-5308-1095-BAE3-9D39CE639100}" dt="2023-02-27T18:04:22.482" v="25"/>
        <pc:sldMkLst>
          <pc:docMk/>
          <pc:sldMk cId="1951659351" sldId="2147479096"/>
        </pc:sldMkLst>
      </pc:sldChg>
      <pc:sldChg chg="add">
        <pc:chgData name="Samer Baroudi" userId="S::samerbaroudi@microsoft.com::4fe9f403-e326-4d42-ae8f-f06ef9096e5d" providerId="AD" clId="Web-{7402E53A-5308-1095-BAE3-9D39CE639100}" dt="2023-02-27T18:04:22.576" v="26"/>
        <pc:sldMkLst>
          <pc:docMk/>
          <pc:sldMk cId="2272697" sldId="2147479097"/>
        </pc:sldMkLst>
      </pc:sldChg>
      <pc:sldChg chg="add">
        <pc:chgData name="Samer Baroudi" userId="S::samerbaroudi@microsoft.com::4fe9f403-e326-4d42-ae8f-f06ef9096e5d" providerId="AD" clId="Web-{7402E53A-5308-1095-BAE3-9D39CE639100}" dt="2023-02-27T18:04:22.810" v="27"/>
        <pc:sldMkLst>
          <pc:docMk/>
          <pc:sldMk cId="770227344" sldId="2147479098"/>
        </pc:sldMkLst>
      </pc:sldChg>
      <pc:sldChg chg="add">
        <pc:chgData name="Samer Baroudi" userId="S::samerbaroudi@microsoft.com::4fe9f403-e326-4d42-ae8f-f06ef9096e5d" providerId="AD" clId="Web-{7402E53A-5308-1095-BAE3-9D39CE639100}" dt="2023-02-27T18:04:22.998" v="28"/>
        <pc:sldMkLst>
          <pc:docMk/>
          <pc:sldMk cId="2921664022" sldId="2147479099"/>
        </pc:sldMkLst>
      </pc:sldChg>
      <pc:sldChg chg="add">
        <pc:chgData name="Samer Baroudi" userId="S::samerbaroudi@microsoft.com::4fe9f403-e326-4d42-ae8f-f06ef9096e5d" providerId="AD" clId="Web-{7402E53A-5308-1095-BAE3-9D39CE639100}" dt="2023-02-27T18:04:23.232" v="29"/>
        <pc:sldMkLst>
          <pc:docMk/>
          <pc:sldMk cId="3889825286" sldId="2147479100"/>
        </pc:sldMkLst>
      </pc:sldChg>
      <pc:sldChg chg="add">
        <pc:chgData name="Samer Baroudi" userId="S::samerbaroudi@microsoft.com::4fe9f403-e326-4d42-ae8f-f06ef9096e5d" providerId="AD" clId="Web-{7402E53A-5308-1095-BAE3-9D39CE639100}" dt="2023-02-27T18:04:23.326" v="30"/>
        <pc:sldMkLst>
          <pc:docMk/>
          <pc:sldMk cId="1432470948" sldId="2147479101"/>
        </pc:sldMkLst>
      </pc:sldChg>
      <pc:sldChg chg="add">
        <pc:chgData name="Samer Baroudi" userId="S::samerbaroudi@microsoft.com::4fe9f403-e326-4d42-ae8f-f06ef9096e5d" providerId="AD" clId="Web-{7402E53A-5308-1095-BAE3-9D39CE639100}" dt="2023-02-27T18:04:23.529" v="31"/>
        <pc:sldMkLst>
          <pc:docMk/>
          <pc:sldMk cId="2239355170" sldId="2147479102"/>
        </pc:sldMkLst>
      </pc:sldChg>
      <pc:sldChg chg="add">
        <pc:chgData name="Samer Baroudi" userId="S::samerbaroudi@microsoft.com::4fe9f403-e326-4d42-ae8f-f06ef9096e5d" providerId="AD" clId="Web-{7402E53A-5308-1095-BAE3-9D39CE639100}" dt="2023-02-27T18:04:23.842" v="32"/>
        <pc:sldMkLst>
          <pc:docMk/>
          <pc:sldMk cId="703355932" sldId="2147479103"/>
        </pc:sldMkLst>
      </pc:sldChg>
      <pc:sldChg chg="add">
        <pc:chgData name="Samer Baroudi" userId="S::samerbaroudi@microsoft.com::4fe9f403-e326-4d42-ae8f-f06ef9096e5d" providerId="AD" clId="Web-{7402E53A-5308-1095-BAE3-9D39CE639100}" dt="2023-02-27T18:04:24.873" v="33"/>
        <pc:sldMkLst>
          <pc:docMk/>
          <pc:sldMk cId="3358885610" sldId="2147479104"/>
        </pc:sldMkLst>
      </pc:sldChg>
      <pc:sldChg chg="add">
        <pc:chgData name="Samer Baroudi" userId="S::samerbaroudi@microsoft.com::4fe9f403-e326-4d42-ae8f-f06ef9096e5d" providerId="AD" clId="Web-{7402E53A-5308-1095-BAE3-9D39CE639100}" dt="2023-02-27T18:04:25.123" v="34"/>
        <pc:sldMkLst>
          <pc:docMk/>
          <pc:sldMk cId="3279032603" sldId="2147479105"/>
        </pc:sldMkLst>
      </pc:sldChg>
      <pc:sldChg chg="add">
        <pc:chgData name="Samer Baroudi" userId="S::samerbaroudi@microsoft.com::4fe9f403-e326-4d42-ae8f-f06ef9096e5d" providerId="AD" clId="Web-{7402E53A-5308-1095-BAE3-9D39CE639100}" dt="2023-02-27T18:04:25.357" v="35"/>
        <pc:sldMkLst>
          <pc:docMk/>
          <pc:sldMk cId="923235382" sldId="2147479106"/>
        </pc:sldMkLst>
      </pc:sldChg>
      <pc:sldChg chg="add del">
        <pc:chgData name="Samer Baroudi" userId="S::samerbaroudi@microsoft.com::4fe9f403-e326-4d42-ae8f-f06ef9096e5d" providerId="AD" clId="Web-{7402E53A-5308-1095-BAE3-9D39CE639100}" dt="2023-02-27T18:04:36.873" v="37"/>
        <pc:sldMkLst>
          <pc:docMk/>
          <pc:sldMk cId="758911828" sldId="2147479107"/>
        </pc:sldMkLst>
      </pc:sldChg>
      <pc:sldMasterChg chg="add addSldLayout">
        <pc:chgData name="Samer Baroudi" userId="S::samerbaroudi@microsoft.com::4fe9f403-e326-4d42-ae8f-f06ef9096e5d" providerId="AD" clId="Web-{7402E53A-5308-1095-BAE3-9D39CE639100}" dt="2023-02-27T18:04:21.420" v="20"/>
        <pc:sldMasterMkLst>
          <pc:docMk/>
          <pc:sldMasterMk cId="4059706897" sldId="2147483660"/>
        </pc:sldMasterMkLst>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039789379" sldId="2147483661"/>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633177785" sldId="2147483662"/>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998221014" sldId="2147483663"/>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819719690" sldId="2147483664"/>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918136932" sldId="2147483665"/>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525471954" sldId="2147483666"/>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450448851" sldId="2147483667"/>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861473823" sldId="2147483668"/>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4107466472" sldId="2147483669"/>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4210748181" sldId="2147483670"/>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564449922" sldId="2147483671"/>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201818735" sldId="2147483672"/>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187878342" sldId="2147483673"/>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900885126" sldId="2147483674"/>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618658863" sldId="2147483675"/>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936400845" sldId="2147483676"/>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706484068" sldId="2147483677"/>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402260201" sldId="2147483678"/>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026343784" sldId="2147483679"/>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80217841" sldId="2147483680"/>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299491825" sldId="2147483681"/>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321514441" sldId="2147483682"/>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191423861" sldId="2147483683"/>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570658544" sldId="2147483684"/>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498292841" sldId="2147483685"/>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015121906" sldId="2147483686"/>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965871342" sldId="2147483687"/>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072699781" sldId="2147483688"/>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938136114" sldId="2147483689"/>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319987738" sldId="2147483690"/>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179417668" sldId="2147483691"/>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97156699" sldId="2147483692"/>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323898571" sldId="2147483693"/>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333285884" sldId="2147483694"/>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828328651" sldId="2147483695"/>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4180988600" sldId="2147483696"/>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35219642" sldId="2147483697"/>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538609442" sldId="2147483698"/>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530756899" sldId="2147483699"/>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169737117" sldId="2147483700"/>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363163163" sldId="2147483701"/>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835347966" sldId="2147483702"/>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898555717" sldId="2147483703"/>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616482863" sldId="2147483704"/>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352302359" sldId="2147483705"/>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1150478134" sldId="2147483706"/>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225831348" sldId="2147483707"/>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150711782" sldId="2147483708"/>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692281176" sldId="2147483711"/>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3086949252" sldId="2147483712"/>
          </pc:sldLayoutMkLst>
        </pc:sldLayoutChg>
        <pc:sldLayoutChg chg="add">
          <pc:chgData name="Samer Baroudi" userId="S::samerbaroudi@microsoft.com::4fe9f403-e326-4d42-ae8f-f06ef9096e5d" providerId="AD" clId="Web-{7402E53A-5308-1095-BAE3-9D39CE639100}" dt="2023-02-27T18:04:21.420" v="20"/>
          <pc:sldLayoutMkLst>
            <pc:docMk/>
            <pc:sldMasterMk cId="4059706897" sldId="2147483660"/>
            <pc:sldLayoutMk cId="2897923784" sldId="2147483713"/>
          </pc:sldLayoutMkLst>
        </pc:sldLayoutChg>
      </pc:sldMasterChg>
      <pc:sldMasterChg chg="replId modSldLayout">
        <pc:chgData name="Samer Baroudi" userId="S::samerbaroudi@microsoft.com::4fe9f403-e326-4d42-ae8f-f06ef9096e5d" providerId="AD" clId="Web-{7402E53A-5308-1095-BAE3-9D39CE639100}" dt="2023-02-27T18:04:21.420" v="20"/>
        <pc:sldMasterMkLst>
          <pc:docMk/>
          <pc:sldMasterMk cId="2460954070" sldId="2147483714"/>
        </pc:sldMasterMkLst>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2385387890" sldId="2147483715"/>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949138452" sldId="2147483716"/>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2591524520" sldId="2147483717"/>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1203092039" sldId="2147483718"/>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3733172339" sldId="2147483719"/>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3210312558" sldId="2147483720"/>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3146388984" sldId="2147483721"/>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3171841454" sldId="2147483722"/>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1718958274" sldId="2147483723"/>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2202905451" sldId="2147483724"/>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3479445657" sldId="2147483725"/>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2969798868" sldId="2147483726"/>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398062621" sldId="2147483727"/>
          </pc:sldLayoutMkLst>
        </pc:sldLayoutChg>
        <pc:sldLayoutChg chg="replId">
          <pc:chgData name="Samer Baroudi" userId="S::samerbaroudi@microsoft.com::4fe9f403-e326-4d42-ae8f-f06ef9096e5d" providerId="AD" clId="Web-{7402E53A-5308-1095-BAE3-9D39CE639100}" dt="2023-02-27T18:04:21.420" v="20"/>
          <pc:sldLayoutMkLst>
            <pc:docMk/>
            <pc:sldMasterMk cId="2460954070" sldId="2147483714"/>
            <pc:sldLayoutMk cId="2426398217" sldId="2147483728"/>
          </pc:sldLayoutMkLst>
        </pc:sldLayoutChg>
      </pc:sldMasterChg>
      <pc:sldMasterChg chg="replId modSldLayout">
        <pc:chgData name="Samer Baroudi" userId="S::samerbaroudi@microsoft.com::4fe9f403-e326-4d42-ae8f-f06ef9096e5d" providerId="AD" clId="Web-{7402E53A-5308-1095-BAE3-9D39CE639100}" dt="2023-02-27T18:04:21.420" v="20"/>
        <pc:sldMasterMkLst>
          <pc:docMk/>
          <pc:sldMasterMk cId="2136898557" sldId="2147483729"/>
        </pc:sldMasterMkLst>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1912629236" sldId="2147483730"/>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1422378306" sldId="2147483731"/>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3379974517" sldId="2147483732"/>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1735918372" sldId="2147483733"/>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2910709048" sldId="2147483734"/>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4286256655" sldId="2147483735"/>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3831080072" sldId="2147483736"/>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891701609" sldId="2147483737"/>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1956348260" sldId="2147483738"/>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3864314645" sldId="2147483739"/>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836974953" sldId="2147483740"/>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211884300" sldId="2147483741"/>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2472217375" sldId="2147483742"/>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3038390760" sldId="2147483743"/>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1755338897" sldId="2147483744"/>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341206009" sldId="2147483745"/>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2201414044" sldId="2147483746"/>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81613513" sldId="2147483747"/>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704913213" sldId="2147483748"/>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3828401694" sldId="2147483749"/>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4277539473" sldId="2147483750"/>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2004646401" sldId="2147483751"/>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3017299990" sldId="2147483752"/>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3373709622" sldId="2147483753"/>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2025281138" sldId="2147483754"/>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246294752" sldId="2147483755"/>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546213904" sldId="2147483756"/>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4275140706" sldId="2147483757"/>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989015386" sldId="2147483758"/>
          </pc:sldLayoutMkLst>
        </pc:sldLayoutChg>
        <pc:sldLayoutChg chg="replId">
          <pc:chgData name="Samer Baroudi" userId="S::samerbaroudi@microsoft.com::4fe9f403-e326-4d42-ae8f-f06ef9096e5d" providerId="AD" clId="Web-{7402E53A-5308-1095-BAE3-9D39CE639100}" dt="2023-02-27T18:04:21.420" v="20"/>
          <pc:sldLayoutMkLst>
            <pc:docMk/>
            <pc:sldMasterMk cId="2136898557" sldId="2147483729"/>
            <pc:sldLayoutMk cId="1623028065" sldId="2147483759"/>
          </pc:sldLayoutMkLst>
        </pc:sldLayoutChg>
      </pc:sldMasterChg>
    </pc:docChg>
  </pc:docChgLst>
  <pc:docChgLst>
    <pc:chgData name="Jessie Hwang" userId="85f2306c-fd56-49d2-8dff-e96751c6f345" providerId="ADAL" clId="{76CB6291-9702-49A5-A21D-EA0F0A5B9A0B}"/>
    <pc:docChg chg="undo custSel addSld delSld modSld sldOrd modSection">
      <pc:chgData name="Jessie Hwang" userId="85f2306c-fd56-49d2-8dff-e96751c6f345" providerId="ADAL" clId="{76CB6291-9702-49A5-A21D-EA0F0A5B9A0B}" dt="2023-02-28T19:48:22.187" v="226" actId="20577"/>
      <pc:docMkLst>
        <pc:docMk/>
      </pc:docMkLst>
      <pc:sldChg chg="modSp mod">
        <pc:chgData name="Jessie Hwang" userId="85f2306c-fd56-49d2-8dff-e96751c6f345" providerId="ADAL" clId="{76CB6291-9702-49A5-A21D-EA0F0A5B9A0B}" dt="2023-02-27T23:38:40.935" v="32" actId="20577"/>
        <pc:sldMkLst>
          <pc:docMk/>
          <pc:sldMk cId="3519897348" sldId="1822"/>
        </pc:sldMkLst>
        <pc:spChg chg="mod">
          <ac:chgData name="Jessie Hwang" userId="85f2306c-fd56-49d2-8dff-e96751c6f345" providerId="ADAL" clId="{76CB6291-9702-49A5-A21D-EA0F0A5B9A0B}" dt="2023-02-27T23:38:40.935" v="32" actId="20577"/>
          <ac:spMkLst>
            <pc:docMk/>
            <pc:sldMk cId="3519897348" sldId="1822"/>
            <ac:spMk id="10" creationId="{88085A11-B108-024E-8018-DC075E2BF9FD}"/>
          </ac:spMkLst>
        </pc:spChg>
      </pc:sldChg>
      <pc:sldChg chg="modSp mod">
        <pc:chgData name="Jessie Hwang" userId="85f2306c-fd56-49d2-8dff-e96751c6f345" providerId="ADAL" clId="{76CB6291-9702-49A5-A21D-EA0F0A5B9A0B}" dt="2023-02-28T19:48:22.187" v="226" actId="20577"/>
        <pc:sldMkLst>
          <pc:docMk/>
          <pc:sldMk cId="4144815866" sldId="1831"/>
        </pc:sldMkLst>
        <pc:spChg chg="mod">
          <ac:chgData name="Jessie Hwang" userId="85f2306c-fd56-49d2-8dff-e96751c6f345" providerId="ADAL" clId="{76CB6291-9702-49A5-A21D-EA0F0A5B9A0B}" dt="2023-02-27T23:46:45.153" v="122" actId="2711"/>
          <ac:spMkLst>
            <pc:docMk/>
            <pc:sldMk cId="4144815866" sldId="1831"/>
            <ac:spMk id="2" creationId="{835FFE39-9F49-CA45-AB77-955AEC2E8742}"/>
          </ac:spMkLst>
        </pc:spChg>
        <pc:spChg chg="mod">
          <ac:chgData name="Jessie Hwang" userId="85f2306c-fd56-49d2-8dff-e96751c6f345" providerId="ADAL" clId="{76CB6291-9702-49A5-A21D-EA0F0A5B9A0B}" dt="2023-02-28T19:48:22.187" v="226" actId="20577"/>
          <ac:spMkLst>
            <pc:docMk/>
            <pc:sldMk cId="4144815866" sldId="1831"/>
            <ac:spMk id="4" creationId="{C92F00AA-CA86-AD4C-8F6C-E492BF085A71}"/>
          </ac:spMkLst>
        </pc:spChg>
        <pc:spChg chg="mod">
          <ac:chgData name="Jessie Hwang" userId="85f2306c-fd56-49d2-8dff-e96751c6f345" providerId="ADAL" clId="{76CB6291-9702-49A5-A21D-EA0F0A5B9A0B}" dt="2023-02-28T19:48:12.763" v="223" actId="404"/>
          <ac:spMkLst>
            <pc:docMk/>
            <pc:sldMk cId="4144815866" sldId="1831"/>
            <ac:spMk id="7" creationId="{2564722C-1FE5-054C-D0CA-43ADBD1EA7F8}"/>
          </ac:spMkLst>
        </pc:spChg>
      </pc:sldChg>
      <pc:sldChg chg="modSp mod">
        <pc:chgData name="Jessie Hwang" userId="85f2306c-fd56-49d2-8dff-e96751c6f345" providerId="ADAL" clId="{76CB6291-9702-49A5-A21D-EA0F0A5B9A0B}" dt="2023-02-27T23:38:15.563" v="24" actId="2711"/>
        <pc:sldMkLst>
          <pc:docMk/>
          <pc:sldMk cId="2208998014" sldId="2147468687"/>
        </pc:sldMkLst>
        <pc:spChg chg="mod">
          <ac:chgData name="Jessie Hwang" userId="85f2306c-fd56-49d2-8dff-e96751c6f345" providerId="ADAL" clId="{76CB6291-9702-49A5-A21D-EA0F0A5B9A0B}" dt="2023-02-27T23:38:15.563" v="24" actId="2711"/>
          <ac:spMkLst>
            <pc:docMk/>
            <pc:sldMk cId="2208998014" sldId="2147468687"/>
            <ac:spMk id="4" creationId="{87BFCA2E-5A85-481E-AE14-689A40049DFA}"/>
          </ac:spMkLst>
        </pc:spChg>
        <pc:spChg chg="mod">
          <ac:chgData name="Jessie Hwang" userId="85f2306c-fd56-49d2-8dff-e96751c6f345" providerId="ADAL" clId="{76CB6291-9702-49A5-A21D-EA0F0A5B9A0B}" dt="2023-02-27T23:38:11.728" v="23" actId="20577"/>
          <ac:spMkLst>
            <pc:docMk/>
            <pc:sldMk cId="2208998014" sldId="2147468687"/>
            <ac:spMk id="5" creationId="{D5087D83-A467-4E43-A8CF-BB7A204A1E2F}"/>
          </ac:spMkLst>
        </pc:spChg>
      </pc:sldChg>
      <pc:sldChg chg="modSp mod">
        <pc:chgData name="Jessie Hwang" userId="85f2306c-fd56-49d2-8dff-e96751c6f345" providerId="ADAL" clId="{76CB6291-9702-49A5-A21D-EA0F0A5B9A0B}" dt="2023-02-27T23:37:33.200" v="14" actId="20577"/>
        <pc:sldMkLst>
          <pc:docMk/>
          <pc:sldMk cId="2075532203" sldId="2147470332"/>
        </pc:sldMkLst>
        <pc:spChg chg="mod">
          <ac:chgData name="Jessie Hwang" userId="85f2306c-fd56-49d2-8dff-e96751c6f345" providerId="ADAL" clId="{76CB6291-9702-49A5-A21D-EA0F0A5B9A0B}" dt="2023-02-27T23:37:33.200" v="14" actId="20577"/>
          <ac:spMkLst>
            <pc:docMk/>
            <pc:sldMk cId="2075532203" sldId="2147470332"/>
            <ac:spMk id="3" creationId="{C5694C34-0BD5-43CF-BD41-DE9B2D904D86}"/>
          </ac:spMkLst>
        </pc:spChg>
      </pc:sldChg>
      <pc:sldChg chg="delSp modSp mod ord">
        <pc:chgData name="Jessie Hwang" userId="85f2306c-fd56-49d2-8dff-e96751c6f345" providerId="ADAL" clId="{76CB6291-9702-49A5-A21D-EA0F0A5B9A0B}" dt="2023-02-27T23:49:03.706" v="163" actId="478"/>
        <pc:sldMkLst>
          <pc:docMk/>
          <pc:sldMk cId="2938325587" sldId="2147471442"/>
        </pc:sldMkLst>
        <pc:spChg chg="del">
          <ac:chgData name="Jessie Hwang" userId="85f2306c-fd56-49d2-8dff-e96751c6f345" providerId="ADAL" clId="{76CB6291-9702-49A5-A21D-EA0F0A5B9A0B}" dt="2023-02-27T23:49:03.706" v="163" actId="478"/>
          <ac:spMkLst>
            <pc:docMk/>
            <pc:sldMk cId="2938325587" sldId="2147471442"/>
            <ac:spMk id="2" creationId="{E3C13E37-8BBE-20BF-B37D-EA2BC2CB2EE3}"/>
          </ac:spMkLst>
        </pc:spChg>
        <pc:spChg chg="mod">
          <ac:chgData name="Jessie Hwang" userId="85f2306c-fd56-49d2-8dff-e96751c6f345" providerId="ADAL" clId="{76CB6291-9702-49A5-A21D-EA0F0A5B9A0B}" dt="2023-02-27T23:49:01.522" v="162" actId="20577"/>
          <ac:spMkLst>
            <pc:docMk/>
            <pc:sldMk cId="2938325587" sldId="2147471442"/>
            <ac:spMk id="46" creationId="{00000000-0000-0000-0000-000000000000}"/>
          </ac:spMkLst>
        </pc:spChg>
      </pc:sldChg>
      <pc:sldChg chg="modSp mod">
        <pc:chgData name="Jessie Hwang" userId="85f2306c-fd56-49d2-8dff-e96751c6f345" providerId="ADAL" clId="{76CB6291-9702-49A5-A21D-EA0F0A5B9A0B}" dt="2023-02-27T23:54:38.997" v="202" actId="1076"/>
        <pc:sldMkLst>
          <pc:docMk/>
          <pc:sldMk cId="1440723474" sldId="2147471445"/>
        </pc:sldMkLst>
        <pc:spChg chg="mod">
          <ac:chgData name="Jessie Hwang" userId="85f2306c-fd56-49d2-8dff-e96751c6f345" providerId="ADAL" clId="{76CB6291-9702-49A5-A21D-EA0F0A5B9A0B}" dt="2023-02-27T23:54:38.997" v="202" actId="1076"/>
          <ac:spMkLst>
            <pc:docMk/>
            <pc:sldMk cId="1440723474" sldId="2147471445"/>
            <ac:spMk id="2" creationId="{AA1064EC-156E-F684-95C1-C6CE9744B310}"/>
          </ac:spMkLst>
        </pc:spChg>
      </pc:sldChg>
      <pc:sldChg chg="modSp mod">
        <pc:chgData name="Jessie Hwang" userId="85f2306c-fd56-49d2-8dff-e96751c6f345" providerId="ADAL" clId="{76CB6291-9702-49A5-A21D-EA0F0A5B9A0B}" dt="2023-02-27T23:52:19.936" v="194" actId="113"/>
        <pc:sldMkLst>
          <pc:docMk/>
          <pc:sldMk cId="84700989" sldId="2147471460"/>
        </pc:sldMkLst>
        <pc:spChg chg="mod">
          <ac:chgData name="Jessie Hwang" userId="85f2306c-fd56-49d2-8dff-e96751c6f345" providerId="ADAL" clId="{76CB6291-9702-49A5-A21D-EA0F0A5B9A0B}" dt="2023-02-27T23:52:19.936" v="194" actId="113"/>
          <ac:spMkLst>
            <pc:docMk/>
            <pc:sldMk cId="84700989" sldId="2147471460"/>
            <ac:spMk id="4" creationId="{6DDD9564-F30B-D343-8052-157620E262DD}"/>
          </ac:spMkLst>
        </pc:spChg>
      </pc:sldChg>
      <pc:sldChg chg="modSp mod">
        <pc:chgData name="Jessie Hwang" userId="85f2306c-fd56-49d2-8dff-e96751c6f345" providerId="ADAL" clId="{76CB6291-9702-49A5-A21D-EA0F0A5B9A0B}" dt="2023-02-27T23:47:57.069" v="139" actId="20577"/>
        <pc:sldMkLst>
          <pc:docMk/>
          <pc:sldMk cId="2250009254" sldId="2147471547"/>
        </pc:sldMkLst>
        <pc:spChg chg="mod">
          <ac:chgData name="Jessie Hwang" userId="85f2306c-fd56-49d2-8dff-e96751c6f345" providerId="ADAL" clId="{76CB6291-9702-49A5-A21D-EA0F0A5B9A0B}" dt="2023-02-27T23:47:57.069" v="139" actId="20577"/>
          <ac:spMkLst>
            <pc:docMk/>
            <pc:sldMk cId="2250009254" sldId="2147471547"/>
            <ac:spMk id="46" creationId="{00000000-0000-0000-0000-000000000000}"/>
          </ac:spMkLst>
        </pc:spChg>
      </pc:sldChg>
      <pc:sldChg chg="modSp mod">
        <pc:chgData name="Jessie Hwang" userId="85f2306c-fd56-49d2-8dff-e96751c6f345" providerId="ADAL" clId="{76CB6291-9702-49A5-A21D-EA0F0A5B9A0B}" dt="2023-02-27T23:49:33.410" v="182" actId="6549"/>
        <pc:sldMkLst>
          <pc:docMk/>
          <pc:sldMk cId="825518208" sldId="2147479088"/>
        </pc:sldMkLst>
        <pc:spChg chg="mod">
          <ac:chgData name="Jessie Hwang" userId="85f2306c-fd56-49d2-8dff-e96751c6f345" providerId="ADAL" clId="{76CB6291-9702-49A5-A21D-EA0F0A5B9A0B}" dt="2023-02-27T23:49:17.067" v="169" actId="20577"/>
          <ac:spMkLst>
            <pc:docMk/>
            <pc:sldMk cId="825518208" sldId="2147479088"/>
            <ac:spMk id="2" creationId="{95AA630E-DC84-6241-1EA6-FBC794FC6DFF}"/>
          </ac:spMkLst>
        </pc:spChg>
        <pc:spChg chg="mod">
          <ac:chgData name="Jessie Hwang" userId="85f2306c-fd56-49d2-8dff-e96751c6f345" providerId="ADAL" clId="{76CB6291-9702-49A5-A21D-EA0F0A5B9A0B}" dt="2023-02-27T23:49:33.410" v="182" actId="6549"/>
          <ac:spMkLst>
            <pc:docMk/>
            <pc:sldMk cId="825518208" sldId="2147479088"/>
            <ac:spMk id="3" creationId="{4948BB2E-62F8-6011-BC60-4AAF9CD22CD0}"/>
          </ac:spMkLst>
        </pc:spChg>
      </pc:sldChg>
      <pc:sldChg chg="modSp mod">
        <pc:chgData name="Jessie Hwang" userId="85f2306c-fd56-49d2-8dff-e96751c6f345" providerId="ADAL" clId="{76CB6291-9702-49A5-A21D-EA0F0A5B9A0B}" dt="2023-02-27T23:52:29.033" v="196" actId="113"/>
        <pc:sldMkLst>
          <pc:docMk/>
          <pc:sldMk cId="2804896066" sldId="2147479090"/>
        </pc:sldMkLst>
        <pc:spChg chg="mod">
          <ac:chgData name="Jessie Hwang" userId="85f2306c-fd56-49d2-8dff-e96751c6f345" providerId="ADAL" clId="{76CB6291-9702-49A5-A21D-EA0F0A5B9A0B}" dt="2023-02-27T23:52:29.033" v="196" actId="113"/>
          <ac:spMkLst>
            <pc:docMk/>
            <pc:sldMk cId="2804896066" sldId="2147479090"/>
            <ac:spMk id="4" creationId="{6DDD9564-F30B-D343-8052-157620E262DD}"/>
          </ac:spMkLst>
        </pc:spChg>
      </pc:sldChg>
      <pc:sldChg chg="modSp mod">
        <pc:chgData name="Jessie Hwang" userId="85f2306c-fd56-49d2-8dff-e96751c6f345" providerId="ADAL" clId="{76CB6291-9702-49A5-A21D-EA0F0A5B9A0B}" dt="2023-02-27T23:49:42.412" v="183" actId="20577"/>
        <pc:sldMkLst>
          <pc:docMk/>
          <pc:sldMk cId="1476839498" sldId="2147479092"/>
        </pc:sldMkLst>
        <pc:spChg chg="mod">
          <ac:chgData name="Jessie Hwang" userId="85f2306c-fd56-49d2-8dff-e96751c6f345" providerId="ADAL" clId="{76CB6291-9702-49A5-A21D-EA0F0A5B9A0B}" dt="2023-02-27T23:49:42.412" v="183" actId="20577"/>
          <ac:spMkLst>
            <pc:docMk/>
            <pc:sldMk cId="1476839498" sldId="2147479092"/>
            <ac:spMk id="17" creationId="{00000000-0000-0000-0000-000000000000}"/>
          </ac:spMkLst>
        </pc:spChg>
      </pc:sldChg>
      <pc:sldChg chg="modSp mod">
        <pc:chgData name="Jessie Hwang" userId="85f2306c-fd56-49d2-8dff-e96751c6f345" providerId="ADAL" clId="{76CB6291-9702-49A5-A21D-EA0F0A5B9A0B}" dt="2023-02-27T23:49:50.801" v="185" actId="20577"/>
        <pc:sldMkLst>
          <pc:docMk/>
          <pc:sldMk cId="2880694300" sldId="2147479095"/>
        </pc:sldMkLst>
        <pc:spChg chg="mod">
          <ac:chgData name="Jessie Hwang" userId="85f2306c-fd56-49d2-8dff-e96751c6f345" providerId="ADAL" clId="{76CB6291-9702-49A5-A21D-EA0F0A5B9A0B}" dt="2023-02-27T23:49:50.801" v="185" actId="20577"/>
          <ac:spMkLst>
            <pc:docMk/>
            <pc:sldMk cId="2880694300" sldId="2147479095"/>
            <ac:spMk id="17" creationId="{00000000-0000-0000-0000-000000000000}"/>
          </ac:spMkLst>
        </pc:spChg>
      </pc:sldChg>
      <pc:sldChg chg="modSp mod">
        <pc:chgData name="Jessie Hwang" userId="85f2306c-fd56-49d2-8dff-e96751c6f345" providerId="ADAL" clId="{76CB6291-9702-49A5-A21D-EA0F0A5B9A0B}" dt="2023-02-27T23:49:58.931" v="189" actId="20577"/>
        <pc:sldMkLst>
          <pc:docMk/>
          <pc:sldMk cId="1951659351" sldId="2147479096"/>
        </pc:sldMkLst>
        <pc:spChg chg="mod">
          <ac:chgData name="Jessie Hwang" userId="85f2306c-fd56-49d2-8dff-e96751c6f345" providerId="ADAL" clId="{76CB6291-9702-49A5-A21D-EA0F0A5B9A0B}" dt="2023-02-27T23:49:58.931" v="189" actId="20577"/>
          <ac:spMkLst>
            <pc:docMk/>
            <pc:sldMk cId="1951659351" sldId="2147479096"/>
            <ac:spMk id="17" creationId="{00000000-0000-0000-0000-000000000000}"/>
          </ac:spMkLst>
        </pc:spChg>
      </pc:sldChg>
      <pc:sldChg chg="modSp mod">
        <pc:chgData name="Jessie Hwang" userId="85f2306c-fd56-49d2-8dff-e96751c6f345" providerId="ADAL" clId="{76CB6291-9702-49A5-A21D-EA0F0A5B9A0B}" dt="2023-02-27T23:50:03.182" v="190" actId="20577"/>
        <pc:sldMkLst>
          <pc:docMk/>
          <pc:sldMk cId="770227344" sldId="2147479098"/>
        </pc:sldMkLst>
        <pc:spChg chg="mod">
          <ac:chgData name="Jessie Hwang" userId="85f2306c-fd56-49d2-8dff-e96751c6f345" providerId="ADAL" clId="{76CB6291-9702-49A5-A21D-EA0F0A5B9A0B}" dt="2023-02-27T23:50:03.182" v="190" actId="20577"/>
          <ac:spMkLst>
            <pc:docMk/>
            <pc:sldMk cId="770227344" sldId="2147479098"/>
            <ac:spMk id="17" creationId="{00000000-0000-0000-0000-000000000000}"/>
          </ac:spMkLst>
        </pc:spChg>
      </pc:sldChg>
      <pc:sldChg chg="modSp mod">
        <pc:chgData name="Jessie Hwang" userId="85f2306c-fd56-49d2-8dff-e96751c6f345" providerId="ADAL" clId="{76CB6291-9702-49A5-A21D-EA0F0A5B9A0B}" dt="2023-02-27T23:50:05.059" v="191" actId="20577"/>
        <pc:sldMkLst>
          <pc:docMk/>
          <pc:sldMk cId="2921664022" sldId="2147479099"/>
        </pc:sldMkLst>
        <pc:spChg chg="mod">
          <ac:chgData name="Jessie Hwang" userId="85f2306c-fd56-49d2-8dff-e96751c6f345" providerId="ADAL" clId="{76CB6291-9702-49A5-A21D-EA0F0A5B9A0B}" dt="2023-02-27T23:50:05.059" v="191" actId="20577"/>
          <ac:spMkLst>
            <pc:docMk/>
            <pc:sldMk cId="2921664022" sldId="2147479099"/>
            <ac:spMk id="4" creationId="{DA6A65AD-43AA-423E-8D08-19A36B5745EF}"/>
          </ac:spMkLst>
        </pc:spChg>
      </pc:sldChg>
      <pc:sldChg chg="modSp mod">
        <pc:chgData name="Jessie Hwang" userId="85f2306c-fd56-49d2-8dff-e96751c6f345" providerId="ADAL" clId="{76CB6291-9702-49A5-A21D-EA0F0A5B9A0B}" dt="2023-02-27T23:50:22.122" v="192" actId="20577"/>
        <pc:sldMkLst>
          <pc:docMk/>
          <pc:sldMk cId="3889825286" sldId="2147479100"/>
        </pc:sldMkLst>
        <pc:spChg chg="mod">
          <ac:chgData name="Jessie Hwang" userId="85f2306c-fd56-49d2-8dff-e96751c6f345" providerId="ADAL" clId="{76CB6291-9702-49A5-A21D-EA0F0A5B9A0B}" dt="2023-02-27T23:50:22.122" v="192" actId="20577"/>
          <ac:spMkLst>
            <pc:docMk/>
            <pc:sldMk cId="3889825286" sldId="2147479100"/>
            <ac:spMk id="5" creationId="{0DE2DFF1-672A-1646-F222-13861B8516FE}"/>
          </ac:spMkLst>
        </pc:spChg>
      </pc:sldChg>
      <pc:sldChg chg="del">
        <pc:chgData name="Jessie Hwang" userId="85f2306c-fd56-49d2-8dff-e96751c6f345" providerId="ADAL" clId="{76CB6291-9702-49A5-A21D-EA0F0A5B9A0B}" dt="2023-02-27T23:48:44.317" v="140" actId="47"/>
        <pc:sldMkLst>
          <pc:docMk/>
          <pc:sldMk cId="2282078523" sldId="2147479107"/>
        </pc:sldMkLst>
      </pc:sldChg>
      <pc:sldChg chg="modSp mod">
        <pc:chgData name="Jessie Hwang" userId="85f2306c-fd56-49d2-8dff-e96751c6f345" providerId="ADAL" clId="{76CB6291-9702-49A5-A21D-EA0F0A5B9A0B}" dt="2023-02-28T01:05:20.836" v="211" actId="20577"/>
        <pc:sldMkLst>
          <pc:docMk/>
          <pc:sldMk cId="1075051826" sldId="2147479108"/>
        </pc:sldMkLst>
        <pc:spChg chg="mod">
          <ac:chgData name="Jessie Hwang" userId="85f2306c-fd56-49d2-8dff-e96751c6f345" providerId="ADAL" clId="{76CB6291-9702-49A5-A21D-EA0F0A5B9A0B}" dt="2023-02-28T01:05:20.836" v="211" actId="20577"/>
          <ac:spMkLst>
            <pc:docMk/>
            <pc:sldMk cId="1075051826" sldId="2147479108"/>
            <ac:spMk id="2" creationId="{8B487DE0-7908-4AE9-BFF2-24F6D7B86BA9}"/>
          </ac:spMkLst>
        </pc:spChg>
        <pc:spChg chg="mod">
          <ac:chgData name="Jessie Hwang" userId="85f2306c-fd56-49d2-8dff-e96751c6f345" providerId="ADAL" clId="{76CB6291-9702-49A5-A21D-EA0F0A5B9A0B}" dt="2023-02-27T23:52:25.056" v="195" actId="113"/>
          <ac:spMkLst>
            <pc:docMk/>
            <pc:sldMk cId="1075051826" sldId="2147479108"/>
            <ac:spMk id="4" creationId="{6DDD9564-F30B-D343-8052-157620E262DD}"/>
          </ac:spMkLst>
        </pc:spChg>
      </pc:sldChg>
      <pc:sldChg chg="modSp mod">
        <pc:chgData name="Jessie Hwang" userId="85f2306c-fd56-49d2-8dff-e96751c6f345" providerId="ADAL" clId="{76CB6291-9702-49A5-A21D-EA0F0A5B9A0B}" dt="2023-02-27T23:52:49.419" v="200" actId="6549"/>
        <pc:sldMkLst>
          <pc:docMk/>
          <pc:sldMk cId="1711680635" sldId="2147479109"/>
        </pc:sldMkLst>
        <pc:spChg chg="mod">
          <ac:chgData name="Jessie Hwang" userId="85f2306c-fd56-49d2-8dff-e96751c6f345" providerId="ADAL" clId="{76CB6291-9702-49A5-A21D-EA0F0A5B9A0B}" dt="2023-02-27T23:52:49.419" v="200" actId="6549"/>
          <ac:spMkLst>
            <pc:docMk/>
            <pc:sldMk cId="1711680635" sldId="2147479109"/>
            <ac:spMk id="2" creationId="{8B487DE0-7908-4AE9-BFF2-24F6D7B86BA9}"/>
          </ac:spMkLst>
        </pc:spChg>
        <pc:spChg chg="mod">
          <ac:chgData name="Jessie Hwang" userId="85f2306c-fd56-49d2-8dff-e96751c6f345" providerId="ADAL" clId="{76CB6291-9702-49A5-A21D-EA0F0A5B9A0B}" dt="2023-02-27T23:52:35.394" v="197" actId="113"/>
          <ac:spMkLst>
            <pc:docMk/>
            <pc:sldMk cId="1711680635" sldId="2147479109"/>
            <ac:spMk id="4" creationId="{6DDD9564-F30B-D343-8052-157620E262DD}"/>
          </ac:spMkLst>
        </pc:spChg>
      </pc:sldChg>
      <pc:sldChg chg="add">
        <pc:chgData name="Jessie Hwang" userId="85f2306c-fd56-49d2-8dff-e96751c6f345" providerId="ADAL" clId="{76CB6291-9702-49A5-A21D-EA0F0A5B9A0B}" dt="2023-02-27T23:48:53.517" v="141" actId="2890"/>
        <pc:sldMkLst>
          <pc:docMk/>
          <pc:sldMk cId="3732157974" sldId="21474791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83FBE-2FF6-425C-800D-631A4C97D318}"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BFBD7-23DE-4992-98D8-0F2C384C1117}" type="slidenum">
              <a:rPr lang="en-US" smtClean="0"/>
              <a:t>‹#›</a:t>
            </a:fld>
            <a:endParaRPr lang="en-US"/>
          </a:p>
        </p:txBody>
      </p:sp>
    </p:spTree>
    <p:extLst>
      <p:ext uri="{BB962C8B-B14F-4D97-AF65-F5344CB8AC3E}">
        <p14:creationId xmlns:p14="http://schemas.microsoft.com/office/powerpoint/2010/main" val="947775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icrosoft.com/en-us/microsoft-365/blog/2022/09/22/empower-and-energize-employees-with-microsoft-viv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icrosoft.com/en-us/microsoft-365/blog/2022/09/22/empower-and-energize-employees-with-microsoft-viv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818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6873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Recently, we have heard from customers there is a shift in what IT professionals are being asked to do – the traditional roles and responsibilities remain however</a:t>
            </a:r>
            <a:r>
              <a:rPr lang="en-US" sz="1200"/>
              <a:t>, </a:t>
            </a:r>
            <a:r>
              <a:rPr lang="en-US"/>
              <a:t>IT is being asked to realize more value from their investments for a distributed workforce. </a:t>
            </a:r>
          </a:p>
          <a:p>
            <a:endParaRPr lang="en-US" sz="1200"/>
          </a:p>
          <a:p>
            <a:r>
              <a:rPr lang="en-US" sz="1200"/>
              <a:t>The role of IT in an organization has evolved over the years and</a:t>
            </a:r>
            <a:r>
              <a:rPr lang="en-US"/>
              <a:t> depending on the size and complexity of an organization, companies are approaching this problem by giving IT admins more responsibility, or asking other roles, such as success or adoption specialists, to take on these tasks. </a:t>
            </a:r>
            <a:r>
              <a:rPr lang="en-US" sz="1200">
                <a:effectLst/>
                <a:latin typeface="Bierstadt" panose="020B0004020202020204" pitchFamily="34" charset="0"/>
                <a:ea typeface="Calibri" panose="020F0502020204030204" pitchFamily="34" charset="0"/>
                <a:cs typeface="Arial" panose="020B0604020202020204" pitchFamily="34" charset="0"/>
              </a:rPr>
              <a:t>`</a:t>
            </a:r>
          </a:p>
          <a:p>
            <a:endParaRPr lang="en-US" sz="1200">
              <a:effectLst/>
              <a:latin typeface="Bierstadt" panose="020B0004020202020204" pitchFamily="34" charset="0"/>
              <a:ea typeface="Calibri" panose="020F0502020204030204" pitchFamily="34" charset="0"/>
              <a:cs typeface="Arial" panose="020B0604020202020204" pitchFamily="34" charset="0"/>
            </a:endParaRPr>
          </a:p>
          <a:p>
            <a:endParaRPr lang="en-US" sz="1200">
              <a:effectLst/>
              <a:latin typeface="Bierstadt" panose="020B0004020202020204" pitchFamily="34" charset="0"/>
              <a:ea typeface="Calibri" panose="020F0502020204030204" pitchFamily="34" charset="0"/>
              <a:cs typeface="Arial" panose="020B0604020202020204" pitchFamily="34" charset="0"/>
            </a:endParaRPr>
          </a:p>
          <a:p>
            <a:endParaRPr lang="en-US" sz="1200">
              <a:effectLst/>
              <a:highlight>
                <a:srgbClr val="C0C0C0"/>
              </a:highlight>
              <a:latin typeface="Bierstadt" panose="020B0004020202020204" pitchFamily="34" charset="0"/>
              <a:ea typeface="Calibri" panose="020F0502020204030204" pitchFamily="34" charset="0"/>
              <a:cs typeface="Arial" panose="020B0604020202020204" pitchFamily="34" charset="0"/>
            </a:endParaRP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2997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In order to help address this gap, the Microsoft 365 admin center is evolving and changing to support these needs.  T</a:t>
            </a:r>
            <a:r>
              <a:rPr lang="en-US"/>
              <a:t>ypically used to manage applications, services, data, devices, and users across your Microsoft 365 subscription from a central dashboard, the </a:t>
            </a:r>
            <a:r>
              <a:rPr lang="en-US" sz="1200">
                <a:effectLst/>
                <a:latin typeface="Bierstadt" panose="020B0004020202020204" pitchFamily="34" charset="0"/>
                <a:ea typeface="Calibri" panose="020F0502020204030204" pitchFamily="34" charset="0"/>
                <a:cs typeface="Arial" panose="020B0604020202020204" pitchFamily="34" charset="0"/>
              </a:rPr>
              <a:t>admin center now helps you to maximize investments in Microsoft 365. </a:t>
            </a:r>
            <a:r>
              <a:rPr lang="en-US" sz="1200" b="0" i="0">
                <a:solidFill>
                  <a:srgbClr val="000000"/>
                </a:solidFill>
                <a:effectLst/>
                <a:latin typeface="Segoe UI" panose="020B0502040204020203" pitchFamily="34" charset="0"/>
              </a:rPr>
              <a:t>With Adoption Score and Experience Insights, the admin center recommends ways to improve your experience based on how people in your company are actually using Microsoft 365, and with Usage reporting, you can track license allocation and renewal. </a:t>
            </a:r>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6726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Adoption Score supports IT admins and Adoption Specialists in three ways. Firstly, Adoption Score provides visibility to understand how your organization works with Microsoft 365. Second, we provide insights on this data to identify where you can enable improved experiences for the workforce so they can reach their goals quicker and easier than before. Lastly, we want to help you take actions on items that matter to your organization, so the workforce can adopt recommended practices and work smarter when using Microsoft 365.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5745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To aid interpretation of Adoption Score insights, a score is given for each Microsoft 365 tenant across eight categories, with a maximum score of 800. </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score is comprised of two main sub-scores: People Experiences, which has five categories, and Technology Experiences, which has three categories. Each category has a key insight that earns a maximum of 100 points. </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People experiences in Adoption Score helps you, the IT admin or adoption specialist, understand how the workforce leverages the rich capabilities included in Microsoft 365 and provides guidance on how to get the most out of your Microsoft 365 subscription. By providing insights about how your organization adopts Microsoft 365, users can be reminded about a recommended approach to use one or more products or features, backed by research that save time or effort. We qualify this in a measurable score across five people experience categories – Communication, Meetings, Content Collaboration, Teamwork and Mobility. </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107000"/>
              </a:lnSpc>
              <a:spcBef>
                <a:spcPts val="0"/>
              </a:spcBef>
              <a:spcAft>
                <a:spcPts val="80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The Technology Experiences section allows IT admins to gain further insights into technology areas that can influence your people experiences. </a:t>
            </a:r>
            <a:r>
              <a:rPr lang="en-US" sz="1200"/>
              <a:t>Factors such as endpoint boot times , network throughput and latency, and app currency all contribute to varying degrees to people’s technology experiences and the responsiveness of the apps the user works in. </a:t>
            </a:r>
            <a:r>
              <a:rPr lang="en-US" sz="1200">
                <a:effectLst/>
                <a:latin typeface="Calibri" panose="020F0502020204030204" pitchFamily="34" charset="0"/>
                <a:ea typeface="Calibri" panose="020F0502020204030204" pitchFamily="34" charset="0"/>
                <a:cs typeface="Times New Roman" panose="02020603050405020304" pitchFamily="18" charset="0"/>
              </a:rPr>
              <a:t>Technology experiences are qualified in a measurable score across three categories – Endpoint Analytics, Network Connectivity and Microsoft 365 Apps Health. Ensuring users have optimized endpoints, great connectivity and healthy applications all help to complete the Microsoft 365 experience and lead to improved outcomes for the workforce. </a:t>
            </a:r>
          </a:p>
          <a:p>
            <a:pPr marL="0" marR="0" lvl="0" indent="0" algn="l" defTabSz="914367" rtl="0" eaLnBrk="1" fontAlgn="auto" latinLnBrk="0" hangingPunct="1">
              <a:lnSpc>
                <a:spcPct val="107000"/>
              </a:lnSpc>
              <a:spcBef>
                <a:spcPts val="0"/>
              </a:spcBef>
              <a:spcAft>
                <a:spcPts val="80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107000"/>
              </a:lnSpc>
              <a:spcBef>
                <a:spcPts val="0"/>
              </a:spcBef>
              <a:spcAft>
                <a:spcPts val="800"/>
              </a:spcAft>
              <a:buClrTx/>
              <a:buSzTx/>
              <a:buFontTx/>
              <a:buNone/>
              <a:tabLst/>
              <a:defRPr/>
            </a:pPr>
            <a:r>
              <a:rPr lang="en-US" sz="3600">
                <a:effectLst/>
                <a:latin typeface="Calibri" panose="020F0502020204030204" pitchFamily="34" charset="0"/>
                <a:ea typeface="Calibri" panose="020F0502020204030204" pitchFamily="34" charset="0"/>
                <a:cs typeface="Times New Roman" panose="02020603050405020304" pitchFamily="18" charset="0"/>
              </a:rPr>
              <a:t>These insights are backed by our strengthened commitment to user level privacy. At Microsoft, we believe that data-driven insights are crucial to empowering people and organizations to achieve more. We are also deeply committed to the privacy of every person who uses our products. As part of that commitment, no one in the organization will be able to use Adoption Score to access data about how an individual user is using apps and services in Microsoft 365.</a:t>
            </a:r>
          </a:p>
          <a:p>
            <a:pPr marL="0" marR="0" lvl="0" indent="0" algn="l" defTabSz="914367" rtl="0" eaLnBrk="1" fontAlgn="auto" latinLnBrk="0" hangingPunct="1">
              <a:lnSpc>
                <a:spcPct val="107000"/>
              </a:lnSpc>
              <a:spcBef>
                <a:spcPts val="0"/>
              </a:spcBef>
              <a:spcAft>
                <a:spcPts val="80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Calibri" panose="020F0502020204030204" pitchFamily="34"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588"/>
              </a:spcAft>
              <a:buClr>
                <a:srgbClr val="0078D4"/>
              </a:buClr>
              <a:buSzPct val="90000"/>
              <a:buFont typeface="Wingdings" panose="05000000000000000000" pitchFamily="2" charset="2"/>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mn-cs"/>
            </a:endParaRP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2742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20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Arial" panose="020B0604020202020204" pitchFamily="34" charset="0"/>
              </a:rPr>
              <a:t>There are two areas that your score is built from: people experiences and technology experiences.  </a:t>
            </a:r>
            <a:r>
              <a:rPr lang="en-US" sz="1800">
                <a:effectLst/>
                <a:latin typeface="Calibri" panose="020F0502020204030204" pitchFamily="34" charset="0"/>
                <a:ea typeface="Calibri" panose="020F0502020204030204" pitchFamily="34" charset="0"/>
                <a:cs typeface="Arial" panose="020B0604020202020204" pitchFamily="34" charset="0"/>
              </a:rPr>
              <a:t>The people experiences shows you how your organization is using Microsoft 365 to transform how work gets done.  The technology experiences shows you how well key technologies in your environment are enabling great people experiences and helping you achieve your digital transformation goals. </a:t>
            </a:r>
            <a:r>
              <a:rPr lang="en-US" sz="1200">
                <a:effectLst/>
                <a:latin typeface="Calibri" panose="020F0502020204030204" pitchFamily="34" charset="0"/>
                <a:ea typeface="Calibri" panose="020F0502020204030204" pitchFamily="34" charset="0"/>
                <a:cs typeface="Arial" panose="020B0604020202020204" pitchFamily="34" charset="0"/>
              </a:rPr>
              <a:t>Right under the two areas you can see how your score has changed.  You will be able to see up to six months of historical scores that will help you track your progress.</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Arial" panose="020B0604020202020204" pitchFamily="34" charset="0"/>
              </a:rPr>
              <a:t>You also might have noticed that there are benchmarks for the scores.  These help you compare how you are doing to other organizations like you.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91115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n-lt"/>
                <a:cs typeface="Segoe UI Light" panose="020B0502040204020203" pitchFamily="34" charset="0"/>
              </a:rPr>
              <a:t>Understand how your organization works</a:t>
            </a:r>
            <a:endParaRPr lang="en-US"/>
          </a:p>
        </p:txBody>
      </p:sp>
      <p:sp>
        <p:nvSpPr>
          <p:cNvPr id="4" name="Slide Number Placeholder 3"/>
          <p:cNvSpPr>
            <a:spLocks noGrp="1"/>
          </p:cNvSpPr>
          <p:nvPr>
            <p:ph type="sldNum" sz="quarter" idx="5"/>
          </p:nvPr>
        </p:nvSpPr>
        <p:spPr/>
        <p:txBody>
          <a:bodyPr/>
          <a:lstStyle/>
          <a:p>
            <a:fld id="{E9E37F1C-F5A5-4D11-ACC7-4CEE2E34D44A}" type="slidenum">
              <a:rPr lang="en-US" smtClean="0"/>
              <a:t>18</a:t>
            </a:fld>
            <a:endParaRPr lang="en-US"/>
          </a:p>
        </p:txBody>
      </p:sp>
    </p:spTree>
    <p:extLst>
      <p:ext uri="{BB962C8B-B14F-4D97-AF65-F5344CB8AC3E}">
        <p14:creationId xmlns:p14="http://schemas.microsoft.com/office/powerpoint/2010/main" val="3832521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a:t>Under people experiences </a:t>
            </a:r>
            <a:r>
              <a:rPr lang="en-US" sz="1800" b="0" i="0">
                <a:solidFill>
                  <a:srgbClr val="000000"/>
                </a:solidFill>
                <a:effectLst/>
                <a:latin typeface="Calibri" panose="020F0502020204030204" pitchFamily="34" charset="0"/>
              </a:rPr>
              <a:t>we measure this across five people experience categories – Communication, Meetings, Content Collaboration, Teamwork and Mobility. W</a:t>
            </a:r>
            <a:r>
              <a:rPr lang="en-US" sz="1800"/>
              <a:t>e are looking to help you quantify how the organization is using Microsoft 365. Transform how users work across in a few different areas like content collaboration, mobility, communication, meetings, teamwork, and Time Trends.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b="0" i="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a:solidFill>
                  <a:srgbClr val="000000"/>
                </a:solidFill>
                <a:effectLst/>
                <a:latin typeface="Calibri" panose="020F0502020204030204" pitchFamily="34" charset="0"/>
              </a:rPr>
              <a:t>People experiences in Adoption Score helps you, the IT admin or adoption specialist, understand how your organization leverages recommended practices included in Microsoft 365 and provides guidance on how to get the most out of your Microsoft 365 subscription. By providing insights about how your organization adopts Microsoft 365, users can be reminded about a recommended approach to use one or more products or features, backed by research that saves time and effort.  </a:t>
            </a:r>
            <a:endParaRPr lang="en-US" sz="1000"/>
          </a:p>
          <a:p>
            <a:endParaRPr lang="en-US" sz="1000"/>
          </a:p>
          <a:p>
            <a:r>
              <a:rPr lang="en-US" sz="1000"/>
              <a:t>We realize that not everyone in your organization is going to do all the actions.  For example, if you are looking at how the organization is collaborating on content and you have a lot of frontline workers on a factory floor, you might expect them to not be collaborating on content as that may not be part of their day-to-day work. Ultimately, we want to help you drive focus for what you want to change.</a:t>
            </a:r>
          </a:p>
          <a:p>
            <a:r>
              <a:rPr lang="en-US" sz="1000"/>
              <a:t>Each category will also contribute the same number of points to your score.  We do this because we are not in a position to judge what categories are most important for your organization.  We are trying to take a neutral position by making the points equal across all areas.</a:t>
            </a:r>
          </a:p>
          <a:p>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The </a:t>
            </a:r>
            <a:r>
              <a:rPr lang="en-US" sz="1050" b="1"/>
              <a:t>time trends </a:t>
            </a:r>
            <a:r>
              <a:rPr lang="en-US" sz="1050"/>
              <a:t>feature helps IT admins understand historical information about people experiences in their environment, extending organizational trend data from 28 days up to 180 days across Content collaboration, Meetings, Teamwork, Mobility, and Communication insight categories within people experiences. </a:t>
            </a:r>
          </a:p>
          <a:p>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solidFill>
                <a:schemeClr val="accent1"/>
              </a:solidFill>
              <a:latin typeface="Segoe UI" panose="020B0502040204020203"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solidFill>
                <a:schemeClr val="accent1"/>
              </a:solidFill>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38140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Technology experiences </a:t>
            </a:r>
            <a:r>
              <a:rPr lang="en-US"/>
              <a:t>focuses on providing insights and recommended actions around how well key technologies in your environment are enabling great people experiences and helping you achieve your digital transformation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solidFill>
                <a:schemeClr val="tx1"/>
              </a:solidFill>
              <a:latin typeface="+mj-lt"/>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mj-lt"/>
                <a:cs typeface="Segoe UI" panose="020B0502040204020203" pitchFamily="34" charset="0"/>
              </a:rPr>
              <a:t>Factors are currently divided across three categories: </a:t>
            </a:r>
            <a:r>
              <a:rPr lang="en-US" sz="1200">
                <a:solidFill>
                  <a:schemeClr val="tx1"/>
                </a:solidFill>
                <a:cs typeface="Segoe UI Light" panose="020B0502040204020203" pitchFamily="34" charset="0"/>
              </a:rPr>
              <a:t>Endpoint Analytics, Microsoft 365 Apps Health, and Network Connectivity. </a:t>
            </a:r>
            <a:r>
              <a:rPr lang="en-US"/>
              <a:t>Factors such as network throughput and latency, PC boot times and app currency all contribute significantly but to varying degrees to people’s technology experience and the responsiveness of the apps the user works in. For example, we’ve all experienced how a PC that takes several minutes to boot up or poor network connectivity can affect our experience. From poor response to keyboard and mouse inputs to slow copy and paste operations, overtaxed system resources or a “slow” network can significantly affect customer satisfaction and the perception of IT.</a:t>
            </a:r>
          </a:p>
          <a:p>
            <a:endParaRPr lang="en-US"/>
          </a:p>
          <a:p>
            <a:pPr marL="0" marR="0" lvl="0" indent="0" algn="l" defTabSz="932688" rtl="0" eaLnBrk="1" fontAlgn="auto" latinLnBrk="0" hangingPunct="1">
              <a:lnSpc>
                <a:spcPct val="100000"/>
              </a:lnSpc>
              <a:spcBef>
                <a:spcPts val="0"/>
              </a:spcBef>
              <a:spcAft>
                <a:spcPts val="0"/>
              </a:spcAft>
              <a:buClrTx/>
              <a:buSzTx/>
              <a:buFontTx/>
              <a:buNone/>
              <a:tabLst/>
              <a:defRPr/>
            </a:pPr>
            <a:r>
              <a:rPr lang="en-US"/>
              <a:t>Technology experiences factors are currently divided across three categories:</a:t>
            </a:r>
          </a:p>
          <a:p>
            <a:endParaRPr lang="en-US"/>
          </a:p>
          <a:p>
            <a:pPr marL="285750" indent="-285750">
              <a:buFont typeface="Arial" panose="020B0604020202020204" pitchFamily="34" charset="0"/>
              <a:buChar char="•"/>
            </a:pPr>
            <a:r>
              <a:rPr lang="en-US"/>
              <a:t>Endpoint Analytics</a:t>
            </a:r>
          </a:p>
          <a:p>
            <a:pPr marL="285750" indent="-285750">
              <a:buFont typeface="Arial" panose="020B0604020202020204" pitchFamily="34" charset="0"/>
              <a:buChar char="•"/>
            </a:pPr>
            <a:r>
              <a:rPr lang="en-US" sz="1200"/>
              <a:t>Network Connectivity</a:t>
            </a:r>
          </a:p>
          <a:p>
            <a:pPr marL="285750" indent="-285750">
              <a:buFont typeface="Arial" panose="020B0604020202020204" pitchFamily="34" charset="0"/>
              <a:buChar char="•"/>
            </a:pPr>
            <a:r>
              <a:rPr lang="en-US" sz="1200"/>
              <a:t>Microsoft 365 Apps Health</a:t>
            </a:r>
            <a:endParaRPr lang="en-US"/>
          </a:p>
          <a:p>
            <a:endParaRPr lang="en-US"/>
          </a:p>
          <a:p>
            <a:r>
              <a:rPr lang="en-US"/>
              <a:t>On the lower center part of the screen is where we show these categories, as well as a summary graphic of each category score over time.</a:t>
            </a:r>
          </a:p>
          <a:p>
            <a:endParaRPr lang="en-US"/>
          </a:p>
          <a:p>
            <a:r>
              <a:rPr lang="en-US"/>
              <a:t>Points are assigned across technology areas to produce three different scores, all of which contribute (along with people experiences score) to the total score (up to 6 months of history). </a:t>
            </a:r>
          </a:p>
          <a:p>
            <a:endParaRPr lang="en-US"/>
          </a:p>
          <a:p>
            <a:r>
              <a:rPr lang="en-US"/>
              <a:t>You can drill into each of the 3 cards for more detail. There, you’ll find insights and recommended actions that help you focus on areas for improvement. Technology experiences quantifies how the technology in your environment is supporting your digital transformation and enabling what’s measured in people experiences by helping you understand the impacts of underlying technology performance factors. It then uses these insights to suggest recommended actions you can take to make improvements and is invaluable for tracking progress on these improvement initiatives. Finally, and perhaps most importantly, the insights and actions surfaced within technology experiences can result in lower support costs, as costly help desk calls can often be avoided by addressing underlying issues.</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20</a:t>
            </a:fld>
            <a:endParaRPr lang="en-US"/>
          </a:p>
        </p:txBody>
      </p:sp>
    </p:spTree>
    <p:extLst>
      <p:ext uri="{BB962C8B-B14F-4D97-AF65-F5344CB8AC3E}">
        <p14:creationId xmlns:p14="http://schemas.microsoft.com/office/powerpoint/2010/main" val="398833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2</a:t>
            </a:fld>
            <a:endParaRPr lang="en-US"/>
          </a:p>
        </p:txBody>
      </p:sp>
      <p:sp>
        <p:nvSpPr>
          <p:cNvPr id="11" name="Date Placeholder 10"/>
          <p:cNvSpPr>
            <a:spLocks noGrp="1"/>
          </p:cNvSpPr>
          <p:nvPr>
            <p:ph type="dt" idx="14"/>
          </p:nvPr>
        </p:nvSpPr>
        <p:spPr/>
        <p:txBody>
          <a:bodyPr/>
          <a:lstStyle/>
          <a:p>
            <a:fld id="{5A0FA674-3C6D-44A2-B283-848CFAAABB51}" type="datetime8">
              <a:rPr lang="en-US" smtClean="0"/>
              <a:t>2/28/2023 2:24 AM</a:t>
            </a:fld>
            <a:endParaRPr lang="en-US"/>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endParaRPr lang="en-US"/>
          </a:p>
        </p:txBody>
      </p:sp>
    </p:spTree>
    <p:extLst>
      <p:ext uri="{BB962C8B-B14F-4D97-AF65-F5344CB8AC3E}">
        <p14:creationId xmlns:p14="http://schemas.microsoft.com/office/powerpoint/2010/main" val="42001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a:effectLst/>
                <a:latin typeface="Calibri" panose="020F0502020204030204" pitchFamily="34" charset="0"/>
                <a:ea typeface="Calibri" panose="020F0502020204030204" pitchFamily="34" charset="0"/>
                <a:cs typeface="Arial" panose="020B0604020202020204" pitchFamily="34" charset="0"/>
              </a:rPr>
              <a:t>You might have noticed that there are benchmarks for the scores, these help you compare how you are doing to other organizations like you. Having access to this information will help you set your own targets.  We understand that it may take time to drive change in your score. Setting set interim targets to help you stay motivated to get the right score is a great idea.</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b="1">
                <a:effectLst/>
                <a:latin typeface="Segoe UI" panose="020B0502040204020203" pitchFamily="34" charset="0"/>
              </a:rPr>
              <a:t>Note: </a:t>
            </a:r>
            <a:r>
              <a:rPr lang="en-US" sz="1800">
                <a:effectLst/>
                <a:latin typeface="Segoe UI" panose="020B0502040204020203" pitchFamily="34" charset="0"/>
              </a:rPr>
              <a:t>We include metrics from customers that don't have all workloads enabled (e.g. customers that use drobox instead of OneDrive), companies have different ways of working, and different workforce personas which also affects the score.</a:t>
            </a:r>
            <a:endParaRPr lang="en-US" sz="1800">
              <a:effectLst/>
              <a:latin typeface="Arial" panose="020B0604020202020204"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a:solidFill>
                <a:schemeClr val="accent1"/>
              </a:solidFill>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1591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sz="1200">
                <a:latin typeface="+mn-lt"/>
                <a:cs typeface="Segoe UI Light" panose="020B0502040204020203" pitchFamily="34" charset="0"/>
              </a:rPr>
              <a:t>Identify where you can enable improved experiences] </a:t>
            </a:r>
            <a:r>
              <a:rPr lang="en-US"/>
              <a:t>While it great that we give you visibility into where you are today and how you have progressed, we also understand that you are going to want advice on what you could do next and that is where the insights come in. </a:t>
            </a:r>
          </a:p>
        </p:txBody>
      </p:sp>
      <p:sp>
        <p:nvSpPr>
          <p:cNvPr id="4" name="Slide Number Placeholder 3"/>
          <p:cNvSpPr>
            <a:spLocks noGrp="1"/>
          </p:cNvSpPr>
          <p:nvPr>
            <p:ph type="sldNum" sz="quarter" idx="5"/>
          </p:nvPr>
        </p:nvSpPr>
        <p:spPr/>
        <p:txBody>
          <a:bodyPr/>
          <a:lstStyle/>
          <a:p>
            <a:fld id="{5F2D3714-B553-A044-BA72-366907BA36B5}" type="slidenum">
              <a:rPr lang="en-US" smtClean="0"/>
              <a:t>22</a:t>
            </a:fld>
            <a:endParaRPr lang="en-US"/>
          </a:p>
        </p:txBody>
      </p:sp>
    </p:spTree>
    <p:extLst>
      <p:ext uri="{BB962C8B-B14F-4D97-AF65-F5344CB8AC3E}">
        <p14:creationId xmlns:p14="http://schemas.microsoft.com/office/powerpoint/2010/main" val="191742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We understand that different parts of your organization have different needs and workstyles, </a:t>
            </a:r>
            <a:r>
              <a:rPr lang="en-US" sz="1800">
                <a:solidFill>
                  <a:srgbClr val="0078D4"/>
                </a:solidFill>
                <a:effectLst/>
                <a:latin typeface="Segoe UI" panose="020B0502040204020203" pitchFamily="34" charset="0"/>
                <a:ea typeface="Calibri" panose="020F0502020204030204" pitchFamily="34" charset="0"/>
                <a:cs typeface="Segoe UI" panose="020B0502040204020203" pitchFamily="34" charset="0"/>
              </a:rPr>
              <a:t>g</a:t>
            </a:r>
            <a:r>
              <a:rPr lang="en-US" sz="1800">
                <a:solidFill>
                  <a:srgbClr val="0078D4"/>
                </a:solidFill>
                <a:latin typeface="Segoe UI" panose="020B0502040204020203" pitchFamily="34" charset="0"/>
                <a:cs typeface="Segoe UI" panose="020B0502040204020203" pitchFamily="34" charset="0"/>
              </a:rPr>
              <a:t>roup level aggregates help you to filter organizational data whilst respecting user-level privacy. </a:t>
            </a:r>
            <a:r>
              <a:rPr lang="en-US" sz="1800">
                <a:effectLst/>
                <a:latin typeface="Calibri" panose="020F0502020204030204" pitchFamily="34" charset="0"/>
                <a:ea typeface="Calibri" panose="020F0502020204030204" pitchFamily="34" charset="0"/>
                <a:cs typeface="Arial" panose="020B0604020202020204" pitchFamily="34" charset="0"/>
              </a:rPr>
              <a:t>To allow you to see nuances in each of your business groups in Adoption Score, we are adding group level aggregates to Communication, Content collaboration, and Mobility, with support for Meetings and Teamwork to follow. This functionality is separate from the messaging capability of Microsoft </a:t>
            </a:r>
            <a:r>
              <a:rPr lang="en-US"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Viva Amplify</a:t>
            </a:r>
            <a:r>
              <a:rPr lang="en-US" sz="1800">
                <a:effectLst/>
                <a:latin typeface="Calibri" panose="020F0502020204030204" pitchFamily="34" charset="0"/>
                <a:ea typeface="Calibri" panose="020F0502020204030204" pitchFamily="34" charset="0"/>
                <a:cs typeface="Arial" panose="020B0604020202020204" pitchFamily="34" charset="0"/>
              </a:rPr>
              <a:t>, which supports leaders, corporate communications, and HR to effectively communicate at scale.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For group level aggregate information to be displayed, the capability must be enabled by a Global Administrator and a minimum of 10 users must be included in a group to help ensure that individual user data is not revealed, part of our ongoing commitment to user level privacy.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79801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a:solidFill>
                  <a:srgbClr val="171717"/>
                </a:solidFill>
                <a:effectLst/>
                <a:latin typeface="Calibri" panose="020F0502020204030204" pitchFamily="34" charset="0"/>
                <a:ea typeface="Calibri" panose="020F0502020204030204" pitchFamily="34" charset="0"/>
                <a:cs typeface="Arial" panose="020B0604020202020204" pitchFamily="34" charset="0"/>
              </a:rPr>
              <a:t>M</a:t>
            </a:r>
            <a:r>
              <a:rPr lang="en-US" sz="1800" kern="0">
                <a:effectLst/>
                <a:latin typeface="Calibri" panose="020F0502020204030204" pitchFamily="34" charset="0"/>
                <a:ea typeface="Calibri" panose="020F0502020204030204" pitchFamily="34" charset="0"/>
                <a:cs typeface="Arial" panose="020B0604020202020204" pitchFamily="34" charset="0"/>
              </a:rPr>
              <a:t>eetings play a huge role in the hybrid world and can reflect user productivity. </a:t>
            </a:r>
            <a:r>
              <a:rPr lang="en-US" sz="1800">
                <a:effectLst/>
                <a:latin typeface="Segoe UI" panose="020B0502040204020203" pitchFamily="34" charset="0"/>
              </a:rPr>
              <a:t>The number of meetings per week has increased by 153% globally for the average Microsoft Teams user since the start of the pandemic, and there is still no indication that this trend has reversed, suggesting this peak could become the new baseline.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To help IT admins and adoption specialists understand what is working (and what isn’t), we are releasing an updated Meetings page under People Experiences. The updated page shows insights into recommended practices across the meeting experience, from set-up to the meeting itself, to the critical post-meeting follow up. </a:t>
            </a:r>
            <a:r>
              <a:rPr lang="en-US" sz="1800" kern="100">
                <a:solidFill>
                  <a:srgbClr val="171717"/>
                </a:solidFill>
                <a:effectLst/>
                <a:latin typeface="Segoe UI" panose="020B0502040204020203" pitchFamily="34" charset="0"/>
                <a:ea typeface="Calibri" panose="020F0502020204030204" pitchFamily="34" charset="0"/>
                <a:cs typeface="Times New Roman" panose="02020603050405020304" pitchFamily="18" charset="0"/>
              </a:rPr>
              <a:t>This is our first step to improving each people experience category in Adoption Score.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72094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n-lt"/>
                <a:cs typeface="Segoe UI Light" panose="020B0502040204020203" pitchFamily="34" charset="0"/>
              </a:rPr>
              <a:t>[Adopt recommended practices and improve usage] </a:t>
            </a:r>
            <a:r>
              <a:rPr lang="en-US"/>
              <a:t>Now that you understand what your organization could be doing to change how people work, what actions do you need to take to start that process?</a:t>
            </a:r>
          </a:p>
        </p:txBody>
      </p:sp>
      <p:sp>
        <p:nvSpPr>
          <p:cNvPr id="4" name="Slide Number Placeholder 3"/>
          <p:cNvSpPr>
            <a:spLocks noGrp="1"/>
          </p:cNvSpPr>
          <p:nvPr>
            <p:ph type="sldNum" sz="quarter" idx="5"/>
          </p:nvPr>
        </p:nvSpPr>
        <p:spPr/>
        <p:txBody>
          <a:bodyPr/>
          <a:lstStyle/>
          <a:p>
            <a:fld id="{5F2D3714-B553-A044-BA72-366907BA36B5}" type="slidenum">
              <a:rPr lang="en-US" smtClean="0"/>
              <a:t>25</a:t>
            </a:fld>
            <a:endParaRPr lang="en-US"/>
          </a:p>
        </p:txBody>
      </p:sp>
    </p:spTree>
    <p:extLst>
      <p:ext uri="{BB962C8B-B14F-4D97-AF65-F5344CB8AC3E}">
        <p14:creationId xmlns:p14="http://schemas.microsoft.com/office/powerpoint/2010/main" val="1304453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To help IT admins and adoption specialists take action on both group and organizational insights, we are announcing </a:t>
            </a:r>
            <a:r>
              <a:rPr lang="en-US" sz="1800" u="none">
                <a:effectLst/>
                <a:latin typeface="Calibri" panose="020F0502020204030204" pitchFamily="34" charset="0"/>
                <a:ea typeface="Calibri" panose="020F0502020204030204" pitchFamily="34" charset="0"/>
                <a:cs typeface="Arial" panose="020B0604020202020204" pitchFamily="34" charset="0"/>
              </a:rPr>
              <a:t>o</a:t>
            </a:r>
            <a:r>
              <a:rPr lang="en-US" sz="1800" u="none">
                <a:solidFill>
                  <a:srgbClr val="0563C1"/>
                </a:solidFill>
                <a:effectLst/>
                <a:latin typeface="Calibri" panose="020F0502020204030204" pitchFamily="34" charset="0"/>
                <a:ea typeface="Calibri" panose="020F0502020204030204" pitchFamily="34" charset="0"/>
                <a:cs typeface="Arial" panose="020B0604020202020204" pitchFamily="34" charset="0"/>
              </a:rPr>
              <a:t>rganizational messages for Adoption Score. Organizational messages enable IT admins to deliver clear, actionable messages in product and in a targeted way, while maintaining user-level privacy. This functionality is separate from the messaging capability of Microsoft </a:t>
            </a:r>
            <a:r>
              <a:rPr lang="en-US" sz="1800" u="none">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Viva Amplify</a:t>
            </a:r>
            <a:r>
              <a:rPr lang="en-US" sz="1800" u="none">
                <a:effectLst/>
                <a:latin typeface="Calibri" panose="020F0502020204030204" pitchFamily="34" charset="0"/>
                <a:ea typeface="Calibri" panose="020F0502020204030204" pitchFamily="34" charset="0"/>
                <a:cs typeface="Arial" panose="020B0604020202020204" pitchFamily="34" charset="0"/>
              </a:rPr>
              <a:t>, which supports leaders, corporate communications, and HR to effectively communicate at scale. </a:t>
            </a:r>
          </a:p>
          <a:p>
            <a:pPr marL="0" marR="0">
              <a:lnSpc>
                <a:spcPct val="107000"/>
              </a:lnSpc>
              <a:spcBef>
                <a:spcPts val="0"/>
              </a:spcBef>
              <a:spcAft>
                <a:spcPts val="800"/>
              </a:spcAft>
            </a:pPr>
            <a:endParaRPr lang="en-US" sz="1800" u="none">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Arial" panose="020B0604020202020204" pitchFamily="34" charset="0"/>
              </a:rPr>
              <a:t>Organizational messages in Adoption Score use targeted in-product notifications to advise on Microsoft 365 recommended practices based on Adoption Score insights. Users can be reminded to use products that have recently been deployed, encouraged to try a product on a different surface, </a:t>
            </a:r>
            <a:r>
              <a:rPr lang="en-US" sz="1800" u="sng">
                <a:solidFill>
                  <a:srgbClr val="0563C1"/>
                </a:solidFill>
                <a:effectLst/>
                <a:latin typeface="Calibri" panose="020F0502020204030204" pitchFamily="34" charset="0"/>
                <a:ea typeface="Calibri" panose="020F0502020204030204" pitchFamily="34" charset="0"/>
                <a:cs typeface="Arial" panose="020B0604020202020204" pitchFamily="34" charset="0"/>
              </a:rPr>
              <a:t>or recommend </a:t>
            </a:r>
            <a:r>
              <a:rPr lang="en-US" sz="1800">
                <a:effectLst/>
                <a:latin typeface="Calibri" panose="020F0502020204030204" pitchFamily="34" charset="0"/>
                <a:ea typeface="Calibri" panose="020F0502020204030204" pitchFamily="34" charset="0"/>
                <a:cs typeface="Arial" panose="020B0604020202020204" pitchFamily="34" charset="0"/>
              </a:rPr>
              <a:t> new ways of working such as using @mentions to improve response rates in communications.  Templatized messages are delivered to users in their flow of work through surfaces including Outlook, Excel, PowerPoint and Word. Authorized professionals can use the organizational messages wizard in Adoption Score to choose from up to three templatized message types, define when and how often a message can be displayed, and exclude groups or priority accounts from receiving the message.</a:t>
            </a: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Organizations will now be able to act faster and smarter on these insights by delivering in-product communications through Organizational Messages, which help users adopt Microsoft 365 recommended practices and proactively address issues before they arise.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 </a:t>
            </a:r>
            <a:endParaRPr lang="en-US" sz="900">
              <a:solidFill>
                <a:schemeClr val="accent1"/>
              </a:solidFill>
              <a:latin typeface="Segoe UI" panose="020B0502040204020203" pitchFamily="34" charset="0"/>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83281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2D3714-B553-A044-BA72-366907BA36B5}" type="slidenum">
              <a:rPr lang="en-US" smtClean="0"/>
              <a:t>27</a:t>
            </a:fld>
            <a:endParaRPr lang="en-US"/>
          </a:p>
        </p:txBody>
      </p:sp>
    </p:spTree>
    <p:extLst>
      <p:ext uri="{BB962C8B-B14F-4D97-AF65-F5344CB8AC3E}">
        <p14:creationId xmlns:p14="http://schemas.microsoft.com/office/powerpoint/2010/main" val="2986495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list of resources can help you take the next step on your journey to discover and use these new capabilities. Remember to check the Microsoft 365 public roadmap and message center in the Microsoft 365 admin center to confirm when new and planned capabilities will be released to your tenant.  Thanks for taking the time to join us today to walk through these investments in the Microsoft 365 admin center, </a:t>
            </a:r>
            <a:r>
              <a:rPr lang="en-US" b="0" i="0">
                <a:solidFill>
                  <a:srgbClr val="333333"/>
                </a:solidFill>
                <a:effectLst/>
                <a:latin typeface="SegoeUI"/>
              </a:rPr>
              <a:t>we’re excited for the role these capabilities will play in helping organizations get the most out of their investment in Microsoft 365 and we look forward to your feedback. </a:t>
            </a:r>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73749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943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65592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2165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96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2/28/2023 2:24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2028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95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677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89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3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3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3.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3.xml"/><Relationship Id="rId6" Type="http://schemas.openxmlformats.org/officeDocument/2006/relationships/image" Target="../media/image36.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Master" Target="../slideMasters/slideMaster3.xml"/><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 Id="rId6" Type="http://schemas.openxmlformats.org/officeDocument/2006/relationships/image" Target="../media/image36.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969798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806262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26398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1912629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1422378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379974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35918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910709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4286256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8310800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89170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56348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8643146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369749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18843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47221737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383907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553388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120600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141404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61351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04913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2840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77539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0046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17299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7370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528113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947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5462139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751407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890153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2/28/2023</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6230280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80DD4-DCE2-080D-E2BB-98B59F8277D3}"/>
              </a:ext>
              <a:ext uri="{C183D7F6-B498-43B3-948B-1728B52AA6E4}">
                <adec:decorative xmlns:adec="http://schemas.microsoft.com/office/drawing/2017/decorative" val="1"/>
              </a:ext>
            </a:extLst>
          </p:cNvPr>
          <p:cNvPicPr>
            <a:picLocks noChangeAspect="1"/>
          </p:cNvPicPr>
          <p:nvPr userDrawn="1"/>
        </p:nvPicPr>
        <p:blipFill rotWithShape="1">
          <a:blip r:embed="rId2"/>
          <a:srcRect l="187" t="315" r="281" b="201"/>
          <a:stretch/>
        </p:blipFill>
        <p:spPr>
          <a:xfrm>
            <a:off x="0" y="0"/>
            <a:ext cx="12192000" cy="6858000"/>
          </a:xfrm>
          <a:prstGeom prst="rect">
            <a:avLst/>
          </a:prstGeom>
        </p:spPr>
      </p:pic>
      <p:pic>
        <p:nvPicPr>
          <p:cNvPr id="4" name="Graphic 11">
            <a:extLst>
              <a:ext uri="{FF2B5EF4-FFF2-40B4-BE49-F238E27FC236}">
                <a16:creationId xmlns:a16="http://schemas.microsoft.com/office/drawing/2014/main" id="{C25D9C34-698E-6CFF-6AFC-60C2443CCA3B}"/>
              </a:ext>
            </a:extLst>
          </p:cNvPr>
          <p:cNvPicPr>
            <a:picLocks noChangeAspect="1"/>
          </p:cNvPicPr>
          <p:nvPr userDrawn="1"/>
        </p:nvPicPr>
        <p:blipFill>
          <a:blip r:embed="rId3"/>
          <a:srcRect/>
          <a:stretch/>
        </p:blipFill>
        <p:spPr>
          <a:xfrm>
            <a:off x="-127918" y="1721222"/>
            <a:ext cx="5215674" cy="2958353"/>
          </a:xfrm>
          <a:prstGeom prst="rect">
            <a:avLst/>
          </a:prstGeom>
        </p:spPr>
      </p:pic>
      <p:pic>
        <p:nvPicPr>
          <p:cNvPr id="5" name="MS logo white - EMF" descr="Microsoft logo white text version">
            <a:extLst>
              <a:ext uri="{FF2B5EF4-FFF2-40B4-BE49-F238E27FC236}">
                <a16:creationId xmlns:a16="http://schemas.microsoft.com/office/drawing/2014/main" id="{A59D9057-AB20-B6A4-B687-74A02BCBBAC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397893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gray - EMF" descr="Microsoft logo, gray text version">
            <a:extLst>
              <a:ext uri="{FF2B5EF4-FFF2-40B4-BE49-F238E27FC236}">
                <a16:creationId xmlns:a16="http://schemas.microsoft.com/office/drawing/2014/main" id="{CDFE8FF8-5A1C-3A50-B2A3-C6FF6C67CFD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33177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982210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7196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813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54719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4488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4738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46647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74818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44992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18187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878783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008851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86588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640084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064840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226020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634378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21784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9949182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151444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142386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7065854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9829284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51219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658713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26997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381361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99877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94176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1566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8985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328588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userDrawn="1"/>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userDrawn="1"/>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userDrawn="1"/>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err="1">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userDrawn="1"/>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userDrawn="1"/>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userDrawn="1"/>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userDrawn="1"/>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userDrawn="1"/>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userDrawn="1"/>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userDrawn="1"/>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userDrawn="1"/>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28283286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1809886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52196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386094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307568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1697371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363163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835347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98555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16482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3023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4781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258313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507117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6922811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08694925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392287"/>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89792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image" Target="../media/image6.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image" Target="../media/image14.png"/><Relationship Id="rId5" Type="http://schemas.openxmlformats.org/officeDocument/2006/relationships/slideLayout" Target="../slideLayouts/slideLayout4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2"/>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3689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a:extLst>
              <a:ext uri="{FF2B5EF4-FFF2-40B4-BE49-F238E27FC236}">
                <a16:creationId xmlns:a16="http://schemas.microsoft.com/office/drawing/2014/main" id="{467FCB69-E8FC-43B1-9D20-24836226607C}"/>
              </a:ext>
            </a:extLst>
          </p:cNvPr>
          <p:cNvPicPr>
            <a:picLocks noChangeAspect="1"/>
          </p:cNvPicPr>
          <p:nvPr userDrawn="1"/>
        </p:nvPicPr>
        <p:blipFill>
          <a:blip r:embed="rId53"/>
          <a:stretch>
            <a:fillRect/>
          </a:stretch>
        </p:blipFill>
        <p:spPr>
          <a:xfrm>
            <a:off x="12330030" y="-72426"/>
            <a:ext cx="1227865" cy="6949440"/>
          </a:xfrm>
          <a:prstGeom prst="rect">
            <a:avLst/>
          </a:prstGeom>
        </p:spPr>
      </p:pic>
    </p:spTree>
    <p:extLst>
      <p:ext uri="{BB962C8B-B14F-4D97-AF65-F5344CB8AC3E}">
        <p14:creationId xmlns:p14="http://schemas.microsoft.com/office/powerpoint/2010/main" val="4059706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11" r:id="rId49"/>
    <p:sldLayoutId id="2147483712" r:id="rId50"/>
    <p:sldLayoutId id="2147483713"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t5/microsoft-viva-blog/answers-in-viva-understanding-time-saved-amp-people-helped/ba-p/3744671" TargetMode="External"/><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hyperlink" Target="https://aka.ms/Feb2023VivaBlog" TargetMode="External"/><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48.png"/><Relationship Id="rId4" Type="http://schemas.openxmlformats.org/officeDocument/2006/relationships/hyperlink" Target="https://techcommunity.microsoft.com/t5/yammer-blog/yammer-is-evolving-to-viva-engage/ba-p/3738825"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18" Type="http://schemas.openxmlformats.org/officeDocument/2006/relationships/image" Target="../media/image7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17" Type="http://schemas.openxmlformats.org/officeDocument/2006/relationships/image" Target="../media/image77.png"/><Relationship Id="rId2" Type="http://schemas.openxmlformats.org/officeDocument/2006/relationships/notesSlide" Target="../notesSlides/notesSlide15.xml"/><Relationship Id="rId16" Type="http://schemas.openxmlformats.org/officeDocument/2006/relationships/image" Target="../media/image76.svg"/><Relationship Id="rId1" Type="http://schemas.openxmlformats.org/officeDocument/2006/relationships/slideLayout" Target="../slideLayouts/slideLayout48.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3.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2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hyperlink" Target="https://aka.ms/adoptionscore" TargetMode="External"/><Relationship Id="rId7" Type="http://schemas.openxmlformats.org/officeDocument/2006/relationships/hyperlink" Target="http://aka.ms/Experienceinsights" TargetMode="External"/><Relationship Id="rId2" Type="http://schemas.openxmlformats.org/officeDocument/2006/relationships/notesSlide" Target="../notesSlides/notesSlide27.xml"/><Relationship Id="rId1" Type="http://schemas.openxmlformats.org/officeDocument/2006/relationships/slideLayout" Target="../slideLayouts/slideLayout48.xml"/><Relationship Id="rId6" Type="http://schemas.openxmlformats.org/officeDocument/2006/relationships/hyperlink" Target="https://admin.microsoft.com/" TargetMode="External"/><Relationship Id="rId5" Type="http://schemas.openxmlformats.org/officeDocument/2006/relationships/hyperlink" Target="https://adoption.microsoft.com/" TargetMode="External"/><Relationship Id="rId4" Type="http://schemas.openxmlformats.org/officeDocument/2006/relationships/hyperlink" Target="https://aka.ms/AdoptionScore/Blo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events.microsoft.com/codeofconduc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hyperlink" Target="https://aka.ms/ChampionStory"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8" Type="http://schemas.openxmlformats.org/officeDocument/2006/relationships/hyperlink" Target="https://nam06.safelinks.protection.outlook.com/?url=https%3A%2F%2Fpilotl.ink%2Fr%3Fi%3Dmicrosoft%26e%3Dabrlkrudjdxkod64s4agay7znlbcf3jdp27qmbi2ix6qxcms73xnn6qiwb7otghwyo24ttvgaaqgfijypvnvmc7xzkzmypkqkqujv43h&amp;data=05%7C01%7Ctifflee%40microsoft.com%7Cd2ce86c823804e44c8ef08db16d37e44%7C72f988bf86f141af91ab2d7cd011db47%7C1%7C0%7C638128870895394100%7CUnknown%7CTWFpbGZsb3d8eyJWIjoiMC4wLjAwMDAiLCJQIjoiV2luMzIiLCJBTiI6Ik1haWwiLCJXVCI6Mn0%3D%7C1000%7C%7C%7C&amp;sdata=6Q%2FbCcgadAHdm0GRjInuMYLBkK%2FZMdRO%2Blnw542Jz00%3D&amp;reserved=0" TargetMode="External"/><Relationship Id="rId13" Type="http://schemas.openxmlformats.org/officeDocument/2006/relationships/hyperlink" Target="https://nam06.safelinks.protection.outlook.com/?url=https%3A%2F%2Fpilotl.ink%2Fr%3Fi%3Dmicrosoft%26e%3Dabrlkrudjdxkod64s4agay7znlbcf3jdp27qmbi2ix6qxcms73xnn6qiwb7otghwyo24ttvgaaqgfijypvnqqdxutk2skkh2sdwio4grlpju7sn4y7upw&amp;data=05%7C01%7Ctifflee%40microsoft.com%7Cd2ce86c823804e44c8ef08db16d37e44%7C72f988bf86f141af91ab2d7cd011db47%7C1%7C0%7C638128870895394100%7CUnknown%7CTWFpbGZsb3d8eyJWIjoiMC4wLjAwMDAiLCJQIjoiV2luMzIiLCJBTiI6Ik1haWwiLCJXVCI6Mn0%3D%7C1000%7C%7C%7C&amp;sdata=nxivdu02xtF35X7ZvU6L%2FMpFvlaTRBdL4YRYzwfzGJo%3D&amp;reserved=0" TargetMode="External"/><Relationship Id="rId18"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3" Type="http://schemas.openxmlformats.org/officeDocument/2006/relationships/hyperlink" Target="https://nam06.safelinks.protection.outlook.com/?url=https%3A%2F%2Fpilotl.ink%2Fr%3Fi%3Dmicrosoft%26e%3Dabrlkrudjdxkod64s4agay7znlbcf3jdp27qmbi2ix6qxcms73xnn6qiwb7otghwyo24ttvgaaqgfijypvpeyuncq2rc3vx245q64dq3yexnjspgcxkdprwycvdbr4wu&amp;data=05%7C01%7Ctifflee%40microsoft.com%7Cd2ce86c823804e44c8ef08db16d37e44%7C72f988bf86f141af91ab2d7cd011db47%7C1%7C0%7C638128870895237878%7CUnknown%7CTWFpbGZsb3d8eyJWIjoiMC4wLjAwMDAiLCJQIjoiV2luMzIiLCJBTiI6Ik1haWwiLCJXVCI6Mn0%3D%7C1000%7C%7C%7C&amp;sdata=BoVKxdkXjA8cYvWtVhzGhB4vsN%2BdeL%2F2KDi%2B2F3%2FbZY%3D&amp;reserved=0" TargetMode="External"/><Relationship Id="rId7" Type="http://schemas.openxmlformats.org/officeDocument/2006/relationships/hyperlink" Target="https://nam06.safelinks.protection.outlook.com/?url=https%3A%2F%2Fpilotl.ink%2Fr%3Fi%3Dmicrosoft%26e%3Dabrlkrudjdxkod64s4agay7znlbcf3jdp27qmbi2ix6qxcms73xnn6qiwb7otghwyo24ttvgaaqgfijypvpfqv5mskrlvao4c65ec2f2dq7q&amp;data=05%7C01%7Ctifflee%40microsoft.com%7Cd2ce86c823804e44c8ef08db16d37e44%7C72f988bf86f141af91ab2d7cd011db47%7C1%7C0%7C638128870895394100%7CUnknown%7CTWFpbGZsb3d8eyJWIjoiMC4wLjAwMDAiLCJQIjoiV2luMzIiLCJBTiI6Ik1haWwiLCJXVCI6Mn0%3D%7C1000%7C%7C%7C&amp;sdata=itk4otfbPGc%2Bw7RRoomKUduOGUND5fCLnblme05diU4%3D&amp;reserved=0" TargetMode="External"/><Relationship Id="rId12" Type="http://schemas.openxmlformats.org/officeDocument/2006/relationships/hyperlink" Target="https://nam06.safelinks.protection.outlook.com/?url=https%3A%2F%2Fpilotl.ink%2Fr%3Fi%3Dmicrosoft%26e%3Dabrlkrudjdxkod64s4agay7znlbcf3jdp27qmbi2ix6qxcms73xnn6qiwb7otghwyo24ttvgaaqgfijypvpe6ufts2trevhxwkomvamxjuaa&amp;data=05%7C01%7Ctifflee%40microsoft.com%7Cd2ce86c823804e44c8ef08db16d37e44%7C72f988bf86f141af91ab2d7cd011db47%7C1%7C0%7C638128870895394100%7CUnknown%7CTWFpbGZsb3d8eyJWIjoiMC4wLjAwMDAiLCJQIjoiV2luMzIiLCJBTiI6Ik1haWwiLCJXVCI6Mn0%3D%7C1000%7C%7C%7C&amp;sdata=u5sSRYhoUHtVFE9npJ9oVTrJTHRFmndhFE%2F49YaoZWI%3D&amp;reserved=0" TargetMode="External"/><Relationship Id="rId17" Type="http://schemas.openxmlformats.org/officeDocument/2006/relationships/hyperlink" Target="https://www.microsoft.com/events" TargetMode="External"/><Relationship Id="rId2" Type="http://schemas.openxmlformats.org/officeDocument/2006/relationships/hyperlink" Target="https://nam06.safelinks.protection.outlook.com/?url=https%3A%2F%2Fpilotl.ink%2Fr%3Fi%3Dmicrosoft%26e%3Dabrlkrudjdxkod64s4agay7znlbcf3jdp27qmbi2ix6qxcms73xnn6qiwb7otghwyo24ttvgaaqgfijypvnuwv5wtkrsbj5iy3q3hgbgdjsclbwhtkl64vvul6bknrmi2sumfzvqhu5aaq6x2ufd2kdw3bpm3m3zfu6rhzia37ed24tadkufqff2zyvwnqacutktabqnq4it242udfxqpgcjc2wj73zsv4l3s55cl54lsm5ukqk43lpvqbrj6oixwq&amp;data=05%7C01%7Ctifflee%40microsoft.com%7Cd2ce86c823804e44c8ef08db16d37e44%7C72f988bf86f141af91ab2d7cd011db47%7C1%7C0%7C638128870895237878%7CUnknown%7CTWFpbGZsb3d8eyJWIjoiMC4wLjAwMDAiLCJQIjoiV2luMzIiLCJBTiI6Ik1haWwiLCJXVCI6Mn0%3D%7C1000%7C%7C%7C&amp;sdata=ufc%2B%2BGSqqGnPuysDX5Uo6RoN03WF%2BG7zwhuY3kl%2Fgos%3D&amp;reserved=0" TargetMode="External"/><Relationship Id="rId16" Type="http://schemas.openxmlformats.org/officeDocument/2006/relationships/image" Target="../media/image90.png"/><Relationship Id="rId1" Type="http://schemas.openxmlformats.org/officeDocument/2006/relationships/slideLayout" Target="../slideLayouts/slideLayout24.xml"/><Relationship Id="rId6" Type="http://schemas.openxmlformats.org/officeDocument/2006/relationships/hyperlink" Target="https://nam06.safelinks.protection.outlook.com/?url=https%3A%2F%2Fpilotl.ink%2Fr%3Fi%3Dmicrosoft%26e%3Dabrlkrudjdxkod64s4agay7znlbcf3jdp27qmbi2ix6qxcms73xnn6qiwb7otghwyo24ttvgaaqgfijypvnuyxndtkuz4hg7r2ob74y&amp;data=05%7C01%7Ctifflee%40microsoft.com%7Cd2ce86c823804e44c8ef08db16d37e44%7C72f988bf86f141af91ab2d7cd011db47%7C1%7C0%7C638128870895237878%7CUnknown%7CTWFpbGZsb3d8eyJWIjoiMC4wLjAwMDAiLCJQIjoiV2luMzIiLCJBTiI6Ik1haWwiLCJXVCI6Mn0%3D%7C1000%7C%7C%7C&amp;sdata=%2BkejL17OmSKfkdYaEnDTTxg1auRHJ4rNutbjCE2IQfE%3D&amp;reserved=0" TargetMode="External"/><Relationship Id="rId11" Type="http://schemas.openxmlformats.org/officeDocument/2006/relationships/hyperlink" Target="https://nam06.safelinks.protection.outlook.com/?url=https%3A%2F%2Fpilotl.ink%2Fr%3Fi%3Dmicrosoft%26e%3Dabrlkrudjdxkod64s4agay7znlbcf3jdp27qmbi2ix6qxcms73xnn6qiwb7otghwyo24ttvgaaqgfijypvpfqv5nsoyj7eekzq5qu6g4vu46w&amp;data=05%7C01%7Ctifflee%40microsoft.com%7Cd2ce86c823804e44c8ef08db16d37e44%7C72f988bf86f141af91ab2d7cd011db47%7C1%7C0%7C638128870895394100%7CUnknown%7CTWFpbGZsb3d8eyJWIjoiMC4wLjAwMDAiLCJQIjoiV2luMzIiLCJBTiI6Ik1haWwiLCJXVCI6Mn0%3D%7C1000%7C%7C%7C&amp;sdata=9MdN%2FYRH6WLcMGyHc9pxjsqhX0YWHXLnfj1kkoHgYpE%3D&amp;reserved=0" TargetMode="External"/><Relationship Id="rId5" Type="http://schemas.openxmlformats.org/officeDocument/2006/relationships/hyperlink" Target="https://nam06.safelinks.protection.outlook.com/?url=https%3A%2F%2Fpilotl.ink%2Fr%3Fi%3Dmicrosoft%26e%3Dabrlkrudjdxkod64s4agay7znlbcf3jdp27qmbi2ix6qxcms73xnn6qiwb7otghwyo24ttvgaaqgfijypvnvkwndrs4s2zkzvlvvycfybv3f6jq&amp;data=05%7C01%7Ctifflee%40microsoft.com%7Cd2ce86c823804e44c8ef08db16d37e44%7C72f988bf86f141af91ab2d7cd011db47%7C1%7C0%7C638128870895237878%7CUnknown%7CTWFpbGZsb3d8eyJWIjoiMC4wLjAwMDAiLCJQIjoiV2luMzIiLCJBTiI6Ik1haWwiLCJXVCI6Mn0%3D%7C1000%7C%7C%7C&amp;sdata=ZsS0aXQfgM02J8QvLoWLIBR6J%2FdOx8qORHGYpxylrV0%3D&amp;reserved=0" TargetMode="External"/><Relationship Id="rId15" Type="http://schemas.openxmlformats.org/officeDocument/2006/relationships/hyperlink" Target="https://nam06.safelinks.protection.outlook.com/?url=https%3A%2F%2Fpilotl.ink%2Fr%3Fi%3Dmicrosoft%26e%3Dabrlkrudjdxkod64s4agay7znlbcf3jdp27qmbi2ix6qxcms73xnn6qiwb7otghwyo24ttvgaaqgfijypvpfqv5mskrlvcwldsvuc2f2dq7q&amp;data=05%7C01%7Ctifflee%40microsoft.com%7Cd2ce86c823804e44c8ef08db16d37e44%7C72f988bf86f141af91ab2d7cd011db47%7C1%7C0%7C638128870895394100%7CUnknown%7CTWFpbGZsb3d8eyJWIjoiMC4wLjAwMDAiLCJQIjoiV2luMzIiLCJBTiI6Ik1haWwiLCJXVCI6Mn0%3D%7C1000%7C%7C%7C&amp;sdata=wkdUVwZiQ80b1hTr3ipHfrrirtKBW7oht3gQbhxz6Eo%3D&amp;reserved=0" TargetMode="External"/><Relationship Id="rId10" Type="http://schemas.openxmlformats.org/officeDocument/2006/relationships/hyperlink" Target="https://nam06.safelinks.protection.outlook.com/?url=https%3A%2F%2Fpilotl.ink%2Fr%3Fi%3Dmicrosoft%26e%3Dabrlkrudjdxkod64s4agay7znlbcf3jdp27qmbi2ix6qxcms73xnn6qiwb7otghwyo24ttvgaaqgfijypvpfqv5nsoyj7b463asu2y4av5r7ne77uhtxvqtswbewihq&amp;data=05%7C01%7Ctifflee%40microsoft.com%7Cd2ce86c823804e44c8ef08db16d37e44%7C72f988bf86f141af91ab2d7cd011db47%7C1%7C0%7C638128870895394100%7CUnknown%7CTWFpbGZsb3d8eyJWIjoiMC4wLjAwMDAiLCJQIjoiV2luMzIiLCJBTiI6Ik1haWwiLCJXVCI6Mn0%3D%7C1000%7C%7C%7C&amp;sdata=m4OruGKMKGdDZQ4fH2fychVCMuALpCyy8del2dQuMrQ%3D&amp;reserved=0"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nuuw5osg6u7pbu2l2q2rzz42fa&amp;data=05%7C01%7Ctifflee%40microsoft.com%7Cd2ce86c823804e44c8ef08db16d37e44%7C72f988bf86f141af91ab2d7cd011db47%7C1%7C0%7C638128870895237878%7CUnknown%7CTWFpbGZsb3d8eyJWIjoiMC4wLjAwMDAiLCJQIjoiV2luMzIiLCJBTiI6Ik1haWwiLCJXVCI6Mn0%3D%7C1000%7C%7C%7C&amp;sdata=SqsAMm1TBUI31dnPgfvFyry76L8q4kYdNncz5QbtZro%3D&amp;reserved=0" TargetMode="External"/><Relationship Id="rId9" Type="http://schemas.openxmlformats.org/officeDocument/2006/relationships/hyperlink" Target="https://nam06.safelinks.protection.outlook.com/?url=https%3A%2F%2Fpilotl.ink%2Fr%3Fi%3Dmicrosoft%26e%3Dabrlkrudjdxkod64s4agay7znlbcf3jdp27qmbi2ix6qxcms73xnn6qiwb7otghwyo24ttvgaaqgfijypvpfqv5msksnji5zbkngsndrxawblkwz3h2mqfrwy3fbwl5m62jrwcpnfkw2wd3ptfuayd64vstrcu7geycwpmyoaaleyu6rfond4&amp;data=05%7C01%7Ctifflee%40microsoft.com%7Cd2ce86c823804e44c8ef08db16d37e44%7C72f988bf86f141af91ab2d7cd011db47%7C1%7C0%7C638128870895394100%7CUnknown%7CTWFpbGZsb3d8eyJWIjoiMC4wLjAwMDAiLCJQIjoiV2luMzIiLCJBTiI6Ik1haWwiLCJXVCI6Mn0%3D%7C1000%7C%7C%7C&amp;sdata=DE3U93OIInYuio18jEB%2BI8ilX6LXHtFUMtkoa90Qbg0%3D&amp;reserved=0" TargetMode="External"/><Relationship Id="rId14" Type="http://schemas.openxmlformats.org/officeDocument/2006/relationships/hyperlink" Target="https://nam06.safelinks.protection.outlook.com/?url=https%3A%2F%2Fpilotl.ink%2Fr%3Fi%3Dmicrosoft%26e%3Dabrlkrudjdxkod64s4agay7znlbcf3jdp27qmbi2ix6qxcms73xnn6qiwb7otghwyo24ttvgaaqgfijypvpequfarw2mz6jmb2gos75uxzzn6zuydykbreubg4was4whufotnramkdd5uridf7vkbgr4ligbzua2bmyvreryurbk2&amp;data=05%7C01%7Ctifflee%40microsoft.com%7Cd2ce86c823804e44c8ef08db16d37e44%7C72f988bf86f141af91ab2d7cd011db47%7C1%7C0%7C638128870895394100%7CUnknown%7CTWFpbGZsb3d8eyJWIjoiMC4wLjAwMDAiLCJQIjoiV2luMzIiLCJBTiI6Ik1haWwiLCJXVCI6Mn0%3D%7C1000%7C%7C%7C&amp;sdata=9ky0bGfwoFcBMdf1GGi2wQmUseP4vp%2B6%2Bhhrvs4JKiQ%3D&amp;reserved=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25.xml"/><Relationship Id="rId4" Type="http://schemas.openxmlformats.org/officeDocument/2006/relationships/hyperlink" Target="https://aka.ms/M365Champion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aka.ms/M365ChampionResources"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techcommunity.microsoft.com/t5/microsoft-teams-community-blog/bg-p/MicrosoftTeamsCommunityBlog" TargetMode="External"/><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hyperlink" Target="https://techcommunity.microsoft.com/t5/microsoft-teams-blog/delivering-new-webinar-experiences-with-microsoft-teams/ba-p/3725145" TargetMode="External"/><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t5/microsoft-teams-blog/what-s-new-in-microsoft-teams-january-2023/ba-p/3728104"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12955" y="1322064"/>
            <a:ext cx="7864475" cy="554038"/>
          </a:xfrm>
        </p:spPr>
        <p:txBody>
          <a:bodyPr lIns="91440">
            <a:normAutofit fontScale="90000"/>
          </a:bodyPr>
          <a:lstStyle/>
          <a:p>
            <a:r>
              <a:rPr lang="en-US">
                <a:solidFill>
                  <a:schemeClr val="bg1"/>
                </a:solidFill>
                <a:latin typeface="Segoe UI" panose="020B0502040204020203" pitchFamily="34" charset="0"/>
                <a:cs typeface="Segoe UI" panose="020B0502040204020203" pitchFamily="34" charset="0"/>
              </a:rPr>
              <a:t>We will get started shortly!</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12956" y="2384029"/>
            <a:ext cx="7864475" cy="903837"/>
          </a:xfrm>
        </p:spPr>
        <p:txBody>
          <a:bodyPr vert="horz" wrap="square" lIns="91440" tIns="0" rIns="0" bIns="0" rtlCol="0" anchor="t">
            <a:spAutoFit/>
          </a:bodyPr>
          <a:lstStyle/>
          <a:p>
            <a:pPr marL="0" indent="0">
              <a:buNone/>
            </a:pPr>
            <a:r>
              <a:rPr lang="en-US">
                <a:solidFill>
                  <a:schemeClr val="bg1"/>
                </a:solidFill>
                <a:latin typeface="Segoe UI" panose="020B0502040204020203" pitchFamily="34" charset="0"/>
                <a:cs typeface="Segoe UI" panose="020B0502040204020203" pitchFamily="34" charset="0"/>
              </a:rPr>
              <a:t>Microsoft 365 Champion Community Call</a:t>
            </a:r>
          </a:p>
          <a:p>
            <a:pPr marL="0" indent="0">
              <a:buNone/>
            </a:pPr>
            <a:r>
              <a:rPr lang="en-US">
                <a:solidFill>
                  <a:schemeClr val="bg1"/>
                </a:solidFill>
                <a:latin typeface="Segoe UI" panose="020B0502040204020203" pitchFamily="34" charset="0"/>
                <a:cs typeface="Segoe UI" panose="020B0502040204020203" pitchFamily="34" charset="0"/>
              </a:rPr>
              <a:t>February 2023</a:t>
            </a:r>
          </a:p>
        </p:txBody>
      </p:sp>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algn="r" defTabSz="914411">
              <a:defRPr/>
            </a:pPr>
            <a:r>
              <a:rPr lang="en-US" sz="2800">
                <a:solidFill>
                  <a:srgbClr val="FFFFFF"/>
                </a:solidFill>
                <a:latin typeface="Segoe UI Semibold"/>
                <a:cs typeface="Segoe UI Semibold"/>
              </a:rPr>
              <a:t>Microsoft 365 Champion Community </a:t>
            </a:r>
            <a:endParaRPr lang="en-US" sz="2800">
              <a:solidFill>
                <a:srgbClr val="FFFFFF"/>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algn="r" defTabSz="914411">
              <a:defRPr/>
            </a:pPr>
            <a:r>
              <a:rPr lang="en-US" sz="1801">
                <a:solidFill>
                  <a:srgbClr val="E6E6E6"/>
                </a:solidFill>
                <a:latin typeface="Segoe UI Light"/>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Tree>
    <p:extLst>
      <p:ext uri="{BB962C8B-B14F-4D97-AF65-F5344CB8AC3E}">
        <p14:creationId xmlns:p14="http://schemas.microsoft.com/office/powerpoint/2010/main" val="2208998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333333"/>
                </a:solidFill>
                <a:effectLst/>
                <a:latin typeface="Segoe UI Semibold" panose="020B0702040204020203" pitchFamily="34" charset="0"/>
                <a:cs typeface="Segoe UI Semibold" panose="020B0702040204020203" pitchFamily="34" charset="0"/>
              </a:rPr>
              <a:t>Answers in Viva</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lang="en-US" sz="1400">
                <a:solidFill>
                  <a:srgbClr val="494B83"/>
                </a:solidFill>
                <a:latin typeface="Segoe UI" panose="020B0502040204020203" pitchFamily="34" charset="0"/>
                <a:cs typeface="Segoe UI" panose="020B0502040204020203" pitchFamily="34" charset="0"/>
              </a:rPr>
              <a:t>Viva</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864713"/>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a:solidFill>
                  <a:srgbClr val="333333"/>
                </a:solidFill>
                <a:effectLst/>
                <a:latin typeface="SegoeUI"/>
              </a:rPr>
              <a:t>Answers in Viva</a:t>
            </a:r>
            <a:r>
              <a:rPr lang="en-US" b="0" i="0">
                <a:solidFill>
                  <a:srgbClr val="333333"/>
                </a:solidFill>
                <a:effectLst/>
                <a:latin typeface="SegoeUI"/>
              </a:rPr>
              <a:t> is a new space in Viva Engage that helps people ask questions, find solutions, share what they know, and save everyone time. Powered by </a:t>
            </a:r>
            <a:r>
              <a:rPr lang="en-US" b="1" i="0">
                <a:solidFill>
                  <a:srgbClr val="333333"/>
                </a:solidFill>
                <a:effectLst/>
                <a:latin typeface="SegoeUI"/>
              </a:rPr>
              <a:t>Viva Topics</a:t>
            </a:r>
            <a:r>
              <a:rPr lang="en-US" b="0" i="0">
                <a:solidFill>
                  <a:srgbClr val="333333"/>
                </a:solidFill>
                <a:effectLst/>
                <a:latin typeface="SegoeUI"/>
              </a:rPr>
              <a:t>, Answers uses AI to help match questions and answers and rewards experts who contribute to its knowledge base, saving time that would otherwise be spent searching for answers or duplicating information. In other words, Answers in Viva puts collective knowledge to work for everyone.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u="none" strike="noStrike" kern="1200" cap="none" spc="0" normalizeH="0" baseline="0" noProof="0">
              <a:ln>
                <a:noFill/>
              </a:ln>
              <a:solidFill>
                <a:srgbClr val="333333"/>
              </a:solidFill>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solidFill>
                  <a:srgbClr val="333333"/>
                </a:solidFill>
                <a:latin typeface="SegoeUI"/>
              </a:rPr>
              <a:t>To learn more, </a:t>
            </a:r>
            <a:r>
              <a:rPr lang="en-US">
                <a:solidFill>
                  <a:srgbClr val="333333"/>
                </a:solidFill>
                <a:latin typeface="SegoeUI"/>
                <a:hlinkClick r:id="rId3"/>
              </a:rPr>
              <a:t>click here</a:t>
            </a:r>
            <a:r>
              <a:rPr lang="en-US">
                <a:solidFill>
                  <a:srgbClr val="333333"/>
                </a:solidFill>
                <a:latin typeface="SegoeUI"/>
              </a:rPr>
              <a:t>.</a:t>
            </a:r>
            <a:endParaRPr kumimoji="0" lang="en-US" sz="1600" u="none" strike="noStrike" kern="1200" cap="none" spc="0" normalizeH="0" baseline="0" noProof="0">
              <a:ln>
                <a:noFill/>
              </a:ln>
              <a:solidFill>
                <a:srgbClr val="333333"/>
              </a:solidFill>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1A64ADDB-ECC6-3D3A-CDEE-116DA836C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699" y="1406089"/>
            <a:ext cx="7434301" cy="4253493"/>
          </a:xfrm>
          <a:prstGeom prst="rect">
            <a:avLst/>
          </a:prstGeom>
        </p:spPr>
      </p:pic>
    </p:spTree>
    <p:extLst>
      <p:ext uri="{BB962C8B-B14F-4D97-AF65-F5344CB8AC3E}">
        <p14:creationId xmlns:p14="http://schemas.microsoft.com/office/powerpoint/2010/main" val="171168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0" i="0">
                <a:solidFill>
                  <a:srgbClr val="333333"/>
                </a:solidFill>
                <a:effectLst/>
                <a:latin typeface="Segoe UI Semibold" panose="020B0702040204020203" pitchFamily="34" charset="0"/>
                <a:cs typeface="Segoe UI Semibold" panose="020B0702040204020203" pitchFamily="34" charset="0"/>
              </a:rPr>
              <a:t>Yammer will become Viva Engage</a:t>
            </a: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lang="en-US" sz="1400">
                <a:solidFill>
                  <a:srgbClr val="494B83"/>
                </a:solidFill>
                <a:latin typeface="Segoe UI" panose="020B0502040204020203" pitchFamily="34" charset="0"/>
                <a:cs typeface="Segoe UI" panose="020B0502040204020203" pitchFamily="34" charset="0"/>
              </a:rPr>
              <a:t>Yammer</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864713"/>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SegoeUI"/>
              </a:rPr>
              <a:t>Over the next year, </a:t>
            </a:r>
            <a:r>
              <a:rPr lang="en-US" b="1" i="0">
                <a:solidFill>
                  <a:srgbClr val="333333"/>
                </a:solidFill>
                <a:effectLst/>
                <a:latin typeface="SegoeUI"/>
              </a:rPr>
              <a:t>Yammer experiences will be </a:t>
            </a:r>
            <a:r>
              <a:rPr lang="en-US" b="1" i="0" u="sng">
                <a:solidFill>
                  <a:srgbClr val="146CAC"/>
                </a:solidFill>
                <a:effectLst/>
                <a:latin typeface="SegoeUI"/>
                <a:hlinkClick r:id="rId3"/>
              </a:rPr>
              <a:t>rebranded to Viva Engage</a:t>
            </a:r>
            <a:r>
              <a:rPr lang="en-US" b="0" i="0">
                <a:solidFill>
                  <a:srgbClr val="333333"/>
                </a:solidFill>
                <a:effectLst/>
                <a:latin typeface="SegoeUI"/>
              </a:rPr>
              <a:t> to better align with Microsoft Viva and become a key pillar of the Microsoft Employee Experience Platform. We are excited that this change will unify Viva Engage across web, mobile, Teams, Outlook and other experiences. This change is a direct result of the feedback we’ve heard from you, our customers, and it will help us deliver an integrated experience and a single Viva Engage platform across apps and endpoints—wherever you choose to engage.</a:t>
            </a:r>
            <a:endParaRPr kumimoji="0" lang="en-US" sz="1600" u="none" strike="noStrike" kern="1200" cap="none" spc="0" normalizeH="0" baseline="0" noProof="0">
              <a:ln>
                <a:noFill/>
              </a:ln>
              <a:solidFill>
                <a:srgbClr val="333333"/>
              </a:solidFill>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solidFill>
                <a:srgbClr val="333333"/>
              </a:solidFill>
              <a:latin typeface="Segoe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solidFill>
                  <a:srgbClr val="333333"/>
                </a:solidFill>
                <a:latin typeface="SegoeUI"/>
              </a:rPr>
              <a:t>To learn more, </a:t>
            </a:r>
            <a:r>
              <a:rPr lang="en-US">
                <a:solidFill>
                  <a:srgbClr val="333333"/>
                </a:solidFill>
                <a:latin typeface="SegoeUI"/>
                <a:hlinkClick r:id="rId4"/>
              </a:rPr>
              <a:t>click here</a:t>
            </a:r>
            <a:r>
              <a:rPr lang="en-US">
                <a:solidFill>
                  <a:srgbClr val="333333"/>
                </a:solidFill>
                <a:latin typeface="SegoeUI"/>
              </a:rPr>
              <a:t>.</a:t>
            </a:r>
            <a:endParaRPr kumimoji="0" lang="en-US" sz="1600" u="none" strike="noStrike" kern="1200" cap="none" spc="0" normalizeH="0" baseline="0" noProof="0">
              <a:ln>
                <a:noFill/>
              </a:ln>
              <a:solidFill>
                <a:srgbClr val="333333"/>
              </a:solidFill>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6" name="Picture 5" descr="A screenshot of a computer&#10;&#10;Description automatically generated with medium confidence">
            <a:extLst>
              <a:ext uri="{FF2B5EF4-FFF2-40B4-BE49-F238E27FC236}">
                <a16:creationId xmlns:a16="http://schemas.microsoft.com/office/drawing/2014/main" id="{8F483C64-48D2-C2AE-496B-201582C374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9898" y="1406090"/>
            <a:ext cx="7461466" cy="4717620"/>
          </a:xfrm>
          <a:prstGeom prst="rect">
            <a:avLst/>
          </a:prstGeom>
        </p:spPr>
      </p:pic>
    </p:spTree>
    <p:extLst>
      <p:ext uri="{BB962C8B-B14F-4D97-AF65-F5344CB8AC3E}">
        <p14:creationId xmlns:p14="http://schemas.microsoft.com/office/powerpoint/2010/main" val="524907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cs typeface="Segoe UI"/>
              </a:rPr>
              <a:t>Adoption Score</a:t>
            </a:r>
            <a:endParaRPr lang="en-US"/>
          </a:p>
        </p:txBody>
      </p:sp>
      <p:sp>
        <p:nvSpPr>
          <p:cNvPr id="2" name="TextBox 1">
            <a:extLst>
              <a:ext uri="{FF2B5EF4-FFF2-40B4-BE49-F238E27FC236}">
                <a16:creationId xmlns:a16="http://schemas.microsoft.com/office/drawing/2014/main" id="{E3C13E37-8BBE-20BF-B37D-EA2BC2CB2EE3}"/>
              </a:ext>
            </a:extLst>
          </p:cNvPr>
          <p:cNvSpPr txBox="1"/>
          <p:nvPr/>
        </p:nvSpPr>
        <p:spPr>
          <a:xfrm>
            <a:off x="584199" y="3808511"/>
            <a:ext cx="7837905" cy="307777"/>
          </a:xfrm>
          <a:prstGeom prst="rect">
            <a:avLst/>
          </a:prstGeom>
          <a:noFill/>
        </p:spPr>
        <p:txBody>
          <a:bodyPr wrap="square" lIns="0" tIns="0" rIns="0" bIns="0" rtlCol="0" anchor="t">
            <a:spAutoFit/>
          </a:bodyPr>
          <a:lstStyle/>
          <a:p>
            <a:pPr defTabSz="914367">
              <a:defRPr/>
            </a:pP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a:t>
            </a:r>
            <a:r>
              <a:rPr lang="en-US" sz="2000">
                <a:gradFill>
                  <a:gsLst>
                    <a:gs pos="2917">
                      <a:srgbClr val="FFFFFF"/>
                    </a:gs>
                    <a:gs pos="30000">
                      <a:srgbClr val="FFFFFF"/>
                    </a:gs>
                  </a:gsLst>
                  <a:lin ang="5400000" scaled="0"/>
                </a:gradFill>
                <a:latin typeface="Segoe UI"/>
              </a:rPr>
              <a:t>Samer Baroudi </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a:t>
            </a:r>
            <a:r>
              <a:rPr lang="en-US" sz="2000">
                <a:gradFill>
                  <a:gsLst>
                    <a:gs pos="2917">
                      <a:srgbClr val="FFFFFF"/>
                    </a:gs>
                    <a:gs pos="30000">
                      <a:srgbClr val="FFFFFF"/>
                    </a:gs>
                  </a:gsLst>
                  <a:lin ang="5400000" scaled="0"/>
                </a:gradFill>
                <a:latin typeface="Segoe UI"/>
              </a:rPr>
              <a:t>Mohammad Akram</a:t>
            </a:r>
            <a:endPar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71805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69965" y="295930"/>
            <a:ext cx="11018520" cy="553998"/>
          </a:xfrm>
        </p:spPr>
        <p:txBody>
          <a:bodyPr/>
          <a:lstStyle/>
          <a:p>
            <a:r>
              <a:rPr lang="en-US"/>
              <a:t>To realize value, IT is being asked to do more</a:t>
            </a:r>
          </a:p>
        </p:txBody>
      </p:sp>
      <p:sp>
        <p:nvSpPr>
          <p:cNvPr id="10" name="Text Placeholder 5">
            <a:extLst>
              <a:ext uri="{FF2B5EF4-FFF2-40B4-BE49-F238E27FC236}">
                <a16:creationId xmlns:a16="http://schemas.microsoft.com/office/drawing/2014/main" id="{DF3AE2AE-5861-90D0-4C09-9AA1CE8C9C4D}"/>
              </a:ext>
            </a:extLst>
          </p:cNvPr>
          <p:cNvSpPr>
            <a:spLocks noGrp="1"/>
          </p:cNvSpPr>
          <p:nvPr>
            <p:ph type="body" sz="quarter" idx="10"/>
          </p:nvPr>
        </p:nvSpPr>
        <p:spPr>
          <a:xfrm>
            <a:off x="453500" y="1369056"/>
            <a:ext cx="3528060" cy="3693319"/>
          </a:xfrm>
        </p:spPr>
        <p:txBody>
          <a:bodyPr vert="horz" wrap="square" lIns="0" tIns="0" rIns="0" bIns="0" rtlCol="0" anchor="t">
            <a:spAutoFit/>
          </a:bodyPr>
          <a:lstStyle/>
          <a:p>
            <a:pPr>
              <a:spcBef>
                <a:spcPts val="0"/>
              </a:spcBef>
              <a:spcAft>
                <a:spcPts val="1800"/>
              </a:spcAft>
            </a:pPr>
            <a:r>
              <a:rPr lang="en-US" sz="2200">
                <a:solidFill>
                  <a:schemeClr val="tx1">
                    <a:lumMod val="50000"/>
                    <a:lumOff val="50000"/>
                  </a:schemeClr>
                </a:solidFill>
              </a:rPr>
              <a:t>Traditional IT responsibilities</a:t>
            </a:r>
          </a:p>
          <a:p>
            <a:pPr marL="228600" indent="-228600">
              <a:spcBef>
                <a:spcPts val="0"/>
              </a:spcBef>
              <a:spcAft>
                <a:spcPts val="1800"/>
              </a:spcAft>
              <a:buFont typeface="Arial" panose="020B0604020202020204" pitchFamily="34" charset="0"/>
              <a:buChar char="•"/>
            </a:pPr>
            <a:r>
              <a:rPr lang="en-US" sz="1600">
                <a:solidFill>
                  <a:schemeClr val="tx1">
                    <a:lumMod val="50000"/>
                    <a:lumOff val="50000"/>
                  </a:schemeClr>
                </a:solidFill>
              </a:rPr>
              <a:t>User and permissions management</a:t>
            </a:r>
          </a:p>
          <a:p>
            <a:pPr marL="228600" indent="-228600">
              <a:spcBef>
                <a:spcPts val="0"/>
              </a:spcBef>
              <a:spcAft>
                <a:spcPts val="1800"/>
              </a:spcAft>
              <a:buFont typeface="Arial" panose="020B0604020202020204" pitchFamily="34" charset="0"/>
              <a:buChar char="•"/>
            </a:pPr>
            <a:r>
              <a:rPr lang="en-US" sz="1600">
                <a:solidFill>
                  <a:schemeClr val="tx1">
                    <a:lumMod val="50000"/>
                    <a:lumOff val="50000"/>
                  </a:schemeClr>
                </a:solidFill>
              </a:rPr>
              <a:t>Service configuration, deployment, and management</a:t>
            </a:r>
          </a:p>
          <a:p>
            <a:pPr marL="228600" indent="-228600">
              <a:spcBef>
                <a:spcPts val="0"/>
              </a:spcBef>
              <a:spcAft>
                <a:spcPts val="1800"/>
              </a:spcAft>
              <a:buFont typeface="Arial" panose="020B0604020202020204" pitchFamily="34" charset="0"/>
              <a:buChar char="•"/>
            </a:pPr>
            <a:r>
              <a:rPr lang="en-US" sz="1600">
                <a:solidFill>
                  <a:schemeClr val="tx1">
                    <a:lumMod val="50000"/>
                    <a:lumOff val="50000"/>
                  </a:schemeClr>
                </a:solidFill>
              </a:rPr>
              <a:t>Security and compliance</a:t>
            </a:r>
          </a:p>
          <a:p>
            <a:pPr marL="228600" indent="-228600">
              <a:spcBef>
                <a:spcPts val="0"/>
              </a:spcBef>
              <a:spcAft>
                <a:spcPts val="1800"/>
              </a:spcAft>
              <a:buFont typeface="Arial" panose="020B0604020202020204" pitchFamily="34" charset="0"/>
              <a:buChar char="•"/>
            </a:pPr>
            <a:r>
              <a:rPr lang="en-US" sz="1600">
                <a:solidFill>
                  <a:schemeClr val="tx1">
                    <a:lumMod val="50000"/>
                    <a:lumOff val="50000"/>
                  </a:schemeClr>
                </a:solidFill>
              </a:rPr>
              <a:t>Service health and billing</a:t>
            </a:r>
          </a:p>
          <a:p>
            <a:pPr marL="228600" indent="-228600">
              <a:spcBef>
                <a:spcPts val="0"/>
              </a:spcBef>
              <a:spcAft>
                <a:spcPts val="1800"/>
              </a:spcAft>
              <a:buFont typeface="Arial" panose="020B0604020202020204" pitchFamily="34" charset="0"/>
              <a:buChar char="•"/>
            </a:pPr>
            <a:r>
              <a:rPr lang="en-US" sz="1600">
                <a:solidFill>
                  <a:schemeClr val="tx1">
                    <a:lumMod val="50000"/>
                    <a:lumOff val="50000"/>
                  </a:schemeClr>
                </a:solidFill>
              </a:rPr>
              <a:t>Documentation and support</a:t>
            </a:r>
          </a:p>
          <a:p>
            <a:pPr marL="228600" indent="-228600">
              <a:spcBef>
                <a:spcPts val="0"/>
              </a:spcBef>
              <a:spcAft>
                <a:spcPts val="1800"/>
              </a:spcAft>
              <a:buFont typeface="Arial" panose="020B0604020202020204" pitchFamily="34" charset="0"/>
              <a:buChar char="•"/>
            </a:pPr>
            <a:r>
              <a:rPr lang="en-US" sz="1600">
                <a:solidFill>
                  <a:schemeClr val="tx1">
                    <a:lumMod val="50000"/>
                    <a:lumOff val="50000"/>
                  </a:schemeClr>
                </a:solidFill>
              </a:rPr>
              <a:t>Maintenance, monitoring, backup, and recovery</a:t>
            </a:r>
            <a:endParaRPr lang="en-US" sz="2200">
              <a:solidFill>
                <a:schemeClr val="tx1">
                  <a:lumMod val="50000"/>
                  <a:lumOff val="50000"/>
                </a:schemeClr>
              </a:solidFill>
            </a:endParaRPr>
          </a:p>
        </p:txBody>
      </p:sp>
      <p:sp>
        <p:nvSpPr>
          <p:cNvPr id="22" name="Text Placeholder 5">
            <a:extLst>
              <a:ext uri="{FF2B5EF4-FFF2-40B4-BE49-F238E27FC236}">
                <a16:creationId xmlns:a16="http://schemas.microsoft.com/office/drawing/2014/main" id="{16BF05E0-6DC4-8910-38A9-79805FBF485C}"/>
              </a:ext>
            </a:extLst>
          </p:cNvPr>
          <p:cNvSpPr txBox="1">
            <a:spLocks/>
          </p:cNvSpPr>
          <p:nvPr/>
        </p:nvSpPr>
        <p:spPr>
          <a:xfrm>
            <a:off x="4466701" y="1369056"/>
            <a:ext cx="3528060" cy="467820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800"/>
              </a:spcAft>
              <a:buClrTx/>
              <a:buSzPct val="90000"/>
              <a:buFont typeface="Wingdings" panose="05000000000000000000" pitchFamily="2" charset="2"/>
              <a:buNone/>
              <a:tabLst/>
              <a:defRPr/>
            </a:pPr>
            <a:r>
              <a:rPr kumimoji="0" lang="en-US" sz="22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New IT responsibilities</a:t>
            </a:r>
          </a:p>
          <a:p>
            <a:pPr marL="228600" marR="0" lvl="0" indent="-228600"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Understand usage data across products</a:t>
            </a:r>
          </a:p>
          <a:p>
            <a:pPr marL="228600" marR="0" lvl="0" indent="-228600"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Understand workforce feedback/ sentiment to identify opportunities</a:t>
            </a:r>
          </a:p>
          <a:p>
            <a:pPr marL="228600" marR="0" lvl="0" indent="-228600"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Training employees to use technology more efficiently</a:t>
            </a:r>
          </a:p>
          <a:p>
            <a:pPr marL="228600" marR="0" lvl="0" indent="-228600"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Create adoption strategies to maximize value</a:t>
            </a:r>
          </a:p>
          <a:p>
            <a:pPr marL="228600" marR="0" lvl="0" indent="-228600"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Understand impact and prepare for technology changes on workforce</a:t>
            </a:r>
          </a:p>
          <a:p>
            <a:pPr marL="228600" marR="0" lvl="0" indent="-228600" algn="l" defTabSz="932742" rtl="0" eaLnBrk="1" fontAlgn="auto" latinLnBrk="0" hangingPunct="1">
              <a:lnSpc>
                <a:spcPct val="100000"/>
              </a:lnSpc>
              <a:spcBef>
                <a:spcPts val="0"/>
              </a:spcBef>
              <a:spcAft>
                <a:spcPts val="1800"/>
              </a:spcAft>
              <a:buClrTx/>
              <a:buSzPct val="90000"/>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Identify unmet user needs and evaluate new technology options</a:t>
            </a:r>
            <a:endParaRPr kumimoji="0" lang="en-US" sz="22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30" name="Straight Connector 29">
            <a:extLst>
              <a:ext uri="{FF2B5EF4-FFF2-40B4-BE49-F238E27FC236}">
                <a16:creationId xmlns:a16="http://schemas.microsoft.com/office/drawing/2014/main" id="{E7ED4C36-718F-487B-7241-00305609C4CB}"/>
              </a:ext>
              <a:ext uri="{C183D7F6-B498-43B3-948B-1728B52AA6E4}">
                <adec:decorative xmlns:adec="http://schemas.microsoft.com/office/drawing/2017/decorative" val="1"/>
              </a:ext>
            </a:extLst>
          </p:cNvPr>
          <p:cNvCxnSpPr>
            <a:cxnSpLocks/>
          </p:cNvCxnSpPr>
          <p:nvPr/>
        </p:nvCxnSpPr>
        <p:spPr>
          <a:xfrm flipV="1">
            <a:off x="4173185" y="1369057"/>
            <a:ext cx="0" cy="5031744"/>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3" name="Picture 42" descr="A group of people working in an office&#10;&#10;Description automatically generated with low confidence">
            <a:extLst>
              <a:ext uri="{FF2B5EF4-FFF2-40B4-BE49-F238E27FC236}">
                <a16:creationId xmlns:a16="http://schemas.microsoft.com/office/drawing/2014/main" id="{F38DBAAE-985D-D2DA-50B6-9C448F8DB454}"/>
              </a:ext>
            </a:extLst>
          </p:cNvPr>
          <p:cNvPicPr>
            <a:picLocks noChangeAspect="1"/>
          </p:cNvPicPr>
          <p:nvPr/>
        </p:nvPicPr>
        <p:blipFill>
          <a:blip r:embed="rId3">
            <a:extLst>
              <a:ext uri="{28A0092B-C50C-407E-A947-70E740481C1C}">
                <a14:useLocalDpi xmlns:a14="http://schemas.microsoft.com/office/drawing/2010/main" val="0"/>
              </a:ext>
            </a:extLst>
          </a:blip>
          <a:srcRect l="18206" t="18657" r="44277"/>
          <a:stretch>
            <a:fillRect/>
          </a:stretch>
        </p:blipFill>
        <p:spPr>
          <a:xfrm>
            <a:off x="8128003" y="1374549"/>
            <a:ext cx="3477261" cy="5026252"/>
          </a:xfrm>
          <a:custGeom>
            <a:avLst/>
            <a:gdLst>
              <a:gd name="connsiteX0" fmla="*/ 0 w 3477261"/>
              <a:gd name="connsiteY0" fmla="*/ 0 h 5026252"/>
              <a:gd name="connsiteX1" fmla="*/ 3477261 w 3477261"/>
              <a:gd name="connsiteY1" fmla="*/ 0 h 5026252"/>
              <a:gd name="connsiteX2" fmla="*/ 3477261 w 3477261"/>
              <a:gd name="connsiteY2" fmla="*/ 5026252 h 5026252"/>
              <a:gd name="connsiteX3" fmla="*/ 0 w 3477261"/>
              <a:gd name="connsiteY3" fmla="*/ 5026252 h 5026252"/>
            </a:gdLst>
            <a:ahLst/>
            <a:cxnLst>
              <a:cxn ang="0">
                <a:pos x="connsiteX0" y="connsiteY0"/>
              </a:cxn>
              <a:cxn ang="0">
                <a:pos x="connsiteX1" y="connsiteY1"/>
              </a:cxn>
              <a:cxn ang="0">
                <a:pos x="connsiteX2" y="connsiteY2"/>
              </a:cxn>
              <a:cxn ang="0">
                <a:pos x="connsiteX3" y="connsiteY3"/>
              </a:cxn>
            </a:cxnLst>
            <a:rect l="l" t="t" r="r" b="b"/>
            <a:pathLst>
              <a:path w="3477261" h="5026252">
                <a:moveTo>
                  <a:pt x="0" y="0"/>
                </a:moveTo>
                <a:lnTo>
                  <a:pt x="3477261" y="0"/>
                </a:lnTo>
                <a:lnTo>
                  <a:pt x="3477261" y="5026252"/>
                </a:lnTo>
                <a:lnTo>
                  <a:pt x="0" y="5026252"/>
                </a:lnTo>
                <a:close/>
              </a:path>
            </a:pathLst>
          </a:custGeom>
        </p:spPr>
      </p:pic>
    </p:spTree>
    <p:extLst>
      <p:ext uri="{BB962C8B-B14F-4D97-AF65-F5344CB8AC3E}">
        <p14:creationId xmlns:p14="http://schemas.microsoft.com/office/powerpoint/2010/main" val="92323538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03007" y="306269"/>
            <a:ext cx="11018520" cy="553998"/>
          </a:xfrm>
        </p:spPr>
        <p:txBody>
          <a:bodyPr/>
          <a:lstStyle/>
          <a:p>
            <a:r>
              <a:rPr lang="en-US"/>
              <a:t>The Microsoft 365 admin center is evolving to support</a:t>
            </a:r>
          </a:p>
        </p:txBody>
      </p:sp>
      <p:grpSp>
        <p:nvGrpSpPr>
          <p:cNvPr id="45" name="Group 44">
            <a:extLst>
              <a:ext uri="{FF2B5EF4-FFF2-40B4-BE49-F238E27FC236}">
                <a16:creationId xmlns:a16="http://schemas.microsoft.com/office/drawing/2014/main" id="{51128448-CE5C-1741-F66A-58A4AA3F7277}"/>
              </a:ext>
            </a:extLst>
          </p:cNvPr>
          <p:cNvGrpSpPr/>
          <p:nvPr/>
        </p:nvGrpSpPr>
        <p:grpSpPr>
          <a:xfrm>
            <a:off x="1682968" y="1332161"/>
            <a:ext cx="8831431" cy="3599052"/>
            <a:chOff x="-1444287" y="1648205"/>
            <a:chExt cx="8831431" cy="3599052"/>
          </a:xfrm>
        </p:grpSpPr>
        <p:grpSp>
          <p:nvGrpSpPr>
            <p:cNvPr id="34" name="Group 33">
              <a:extLst>
                <a:ext uri="{FF2B5EF4-FFF2-40B4-BE49-F238E27FC236}">
                  <a16:creationId xmlns:a16="http://schemas.microsoft.com/office/drawing/2014/main" id="{1478284F-2C9E-E585-F28F-2E0CDF75F60C}"/>
                </a:ext>
              </a:extLst>
            </p:cNvPr>
            <p:cNvGrpSpPr/>
            <p:nvPr/>
          </p:nvGrpSpPr>
          <p:grpSpPr>
            <a:xfrm>
              <a:off x="1876816" y="1657765"/>
              <a:ext cx="2377705" cy="3589492"/>
              <a:chOff x="860392" y="2134848"/>
              <a:chExt cx="2377705" cy="3589492"/>
            </a:xfrm>
          </p:grpSpPr>
          <p:sp>
            <p:nvSpPr>
              <p:cNvPr id="13" name="Text Placeholder 4">
                <a:extLst>
                  <a:ext uri="{FF2B5EF4-FFF2-40B4-BE49-F238E27FC236}">
                    <a16:creationId xmlns:a16="http://schemas.microsoft.com/office/drawing/2014/main" id="{B3D9CADD-CB5A-AEA5-B54B-3DEA9E769AAE}"/>
                  </a:ext>
                </a:extLst>
              </p:cNvPr>
              <p:cNvSpPr txBox="1">
                <a:spLocks/>
              </p:cNvSpPr>
              <p:nvPr/>
            </p:nvSpPr>
            <p:spPr>
              <a:xfrm>
                <a:off x="860392" y="4708677"/>
                <a:ext cx="2377705" cy="101566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Gauge user satisfaction &amp; success</a:t>
                </a:r>
              </a:p>
            </p:txBody>
          </p:sp>
          <p:sp>
            <p:nvSpPr>
              <p:cNvPr id="20" name="Oval 19">
                <a:extLst>
                  <a:ext uri="{FF2B5EF4-FFF2-40B4-BE49-F238E27FC236}">
                    <a16:creationId xmlns:a16="http://schemas.microsoft.com/office/drawing/2014/main" id="{B08460E2-CD7B-5EC2-5B39-B40083FA2CD2}"/>
                  </a:ext>
                  <a:ext uri="{C183D7F6-B498-43B3-948B-1728B52AA6E4}">
                    <adec:decorative xmlns:adec="http://schemas.microsoft.com/office/drawing/2017/decorative" val="1"/>
                  </a:ext>
                </a:extLst>
              </p:cNvPr>
              <p:cNvSpPr/>
              <p:nvPr/>
            </p:nvSpPr>
            <p:spPr bwMode="auto">
              <a:xfrm>
                <a:off x="860392" y="2134848"/>
                <a:ext cx="2280781" cy="2280781"/>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243A5E"/>
                  </a:solidFill>
                  <a:effectLst/>
                  <a:uLnTx/>
                  <a:uFillTx/>
                  <a:latin typeface="Segoe UI"/>
                  <a:ea typeface="+mn-ea"/>
                  <a:cs typeface="+mn-cs"/>
                </a:endParaRPr>
              </a:p>
            </p:txBody>
          </p:sp>
          <p:pic>
            <p:nvPicPr>
              <p:cNvPr id="27" name="Graphic 26">
                <a:extLst>
                  <a:ext uri="{FF2B5EF4-FFF2-40B4-BE49-F238E27FC236}">
                    <a16:creationId xmlns:a16="http://schemas.microsoft.com/office/drawing/2014/main" id="{B2B8D4F0-3210-ADCA-2F07-D001590596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1488" y="2435944"/>
                <a:ext cx="1678588" cy="1678588"/>
              </a:xfrm>
              <a:prstGeom prst="rect">
                <a:avLst/>
              </a:prstGeom>
            </p:spPr>
          </p:pic>
        </p:grpSp>
        <p:grpSp>
          <p:nvGrpSpPr>
            <p:cNvPr id="35" name="Group 34">
              <a:extLst>
                <a:ext uri="{FF2B5EF4-FFF2-40B4-BE49-F238E27FC236}">
                  <a16:creationId xmlns:a16="http://schemas.microsoft.com/office/drawing/2014/main" id="{3002A519-DC22-8670-3A97-86711A378EDC}"/>
                </a:ext>
              </a:extLst>
            </p:cNvPr>
            <p:cNvGrpSpPr/>
            <p:nvPr/>
          </p:nvGrpSpPr>
          <p:grpSpPr>
            <a:xfrm>
              <a:off x="4955609" y="1657765"/>
              <a:ext cx="2431535" cy="3549886"/>
              <a:chOff x="3773117" y="2134848"/>
              <a:chExt cx="2431535" cy="3549886"/>
            </a:xfrm>
          </p:grpSpPr>
          <p:sp>
            <p:nvSpPr>
              <p:cNvPr id="14" name="Text Placeholder 5">
                <a:extLst>
                  <a:ext uri="{FF2B5EF4-FFF2-40B4-BE49-F238E27FC236}">
                    <a16:creationId xmlns:a16="http://schemas.microsoft.com/office/drawing/2014/main" id="{7C761A93-5E06-BADF-0C35-8A0AB74382F0}"/>
                  </a:ext>
                </a:extLst>
              </p:cNvPr>
              <p:cNvSpPr txBox="1">
                <a:spLocks/>
              </p:cNvSpPr>
              <p:nvPr/>
            </p:nvSpPr>
            <p:spPr>
              <a:xfrm>
                <a:off x="3826947" y="4669071"/>
                <a:ext cx="2377705" cy="101566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Track license allocation &amp; renewal</a:t>
                </a:r>
              </a:p>
            </p:txBody>
          </p:sp>
          <p:sp>
            <p:nvSpPr>
              <p:cNvPr id="23" name="Oval 22">
                <a:extLst>
                  <a:ext uri="{FF2B5EF4-FFF2-40B4-BE49-F238E27FC236}">
                    <a16:creationId xmlns:a16="http://schemas.microsoft.com/office/drawing/2014/main" id="{0EF3B664-DA82-8573-E97F-1E32672FA6FC}"/>
                  </a:ext>
                  <a:ext uri="{C183D7F6-B498-43B3-948B-1728B52AA6E4}">
                    <adec:decorative xmlns:adec="http://schemas.microsoft.com/office/drawing/2017/decorative" val="1"/>
                  </a:ext>
                </a:extLst>
              </p:cNvPr>
              <p:cNvSpPr/>
              <p:nvPr/>
            </p:nvSpPr>
            <p:spPr bwMode="auto">
              <a:xfrm>
                <a:off x="3773117" y="2134848"/>
                <a:ext cx="2280781" cy="2280781"/>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243A5E"/>
                  </a:solidFill>
                  <a:effectLst/>
                  <a:uLnTx/>
                  <a:uFillTx/>
                  <a:latin typeface="Segoe UI"/>
                  <a:ea typeface="+mn-ea"/>
                  <a:cs typeface="+mn-cs"/>
                </a:endParaRPr>
              </a:p>
            </p:txBody>
          </p:sp>
          <p:pic>
            <p:nvPicPr>
              <p:cNvPr id="29" name="Graphic 28">
                <a:extLst>
                  <a:ext uri="{FF2B5EF4-FFF2-40B4-BE49-F238E27FC236}">
                    <a16:creationId xmlns:a16="http://schemas.microsoft.com/office/drawing/2014/main" id="{96410B93-7AAC-246C-E78F-CA01DE00C7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1617" y="2518618"/>
                <a:ext cx="1423781" cy="1423781"/>
              </a:xfrm>
              <a:prstGeom prst="rect">
                <a:avLst/>
              </a:prstGeom>
            </p:spPr>
          </p:pic>
        </p:grpSp>
        <p:grpSp>
          <p:nvGrpSpPr>
            <p:cNvPr id="36" name="Group 35">
              <a:extLst>
                <a:ext uri="{FF2B5EF4-FFF2-40B4-BE49-F238E27FC236}">
                  <a16:creationId xmlns:a16="http://schemas.microsoft.com/office/drawing/2014/main" id="{F9108A4A-4CE8-B870-442D-17BA445CE89E}"/>
                </a:ext>
              </a:extLst>
            </p:cNvPr>
            <p:cNvGrpSpPr/>
            <p:nvPr/>
          </p:nvGrpSpPr>
          <p:grpSpPr>
            <a:xfrm>
              <a:off x="-1444287" y="1648205"/>
              <a:ext cx="2377705" cy="3591531"/>
              <a:chOff x="-2883125" y="2125288"/>
              <a:chExt cx="2377705" cy="3591531"/>
            </a:xfrm>
          </p:grpSpPr>
          <p:sp>
            <p:nvSpPr>
              <p:cNvPr id="15" name="Text Placeholder 6">
                <a:extLst>
                  <a:ext uri="{FF2B5EF4-FFF2-40B4-BE49-F238E27FC236}">
                    <a16:creationId xmlns:a16="http://schemas.microsoft.com/office/drawing/2014/main" id="{CC4B194E-38FB-E2F4-5C7B-32C4974EDF6D}"/>
                  </a:ext>
                </a:extLst>
              </p:cNvPr>
              <p:cNvSpPr txBox="1">
                <a:spLocks/>
              </p:cNvSpPr>
              <p:nvPr/>
            </p:nvSpPr>
            <p:spPr>
              <a:xfrm>
                <a:off x="-2883125" y="4701156"/>
                <a:ext cx="2377705" cy="1015663"/>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Act on </a:t>
                </a:r>
              </a:p>
              <a:p>
                <a:pPr marL="0" marR="0" lvl="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intelligent recommendations</a:t>
                </a:r>
              </a:p>
            </p:txBody>
          </p:sp>
          <p:sp>
            <p:nvSpPr>
              <p:cNvPr id="25" name="Oval 24">
                <a:extLst>
                  <a:ext uri="{FF2B5EF4-FFF2-40B4-BE49-F238E27FC236}">
                    <a16:creationId xmlns:a16="http://schemas.microsoft.com/office/drawing/2014/main" id="{2159D4D4-853A-F424-9CC1-CB9BCE49AC54}"/>
                  </a:ext>
                  <a:ext uri="{C183D7F6-B498-43B3-948B-1728B52AA6E4}">
                    <adec:decorative xmlns:adec="http://schemas.microsoft.com/office/drawing/2017/decorative" val="1"/>
                  </a:ext>
                </a:extLst>
              </p:cNvPr>
              <p:cNvSpPr/>
              <p:nvPr/>
            </p:nvSpPr>
            <p:spPr bwMode="auto">
              <a:xfrm>
                <a:off x="-2834662" y="2125288"/>
                <a:ext cx="2280781" cy="2280781"/>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243A5E"/>
                  </a:solidFill>
                  <a:effectLst/>
                  <a:uLnTx/>
                  <a:uFillTx/>
                  <a:latin typeface="Segoe UI"/>
                  <a:ea typeface="+mn-ea"/>
                  <a:cs typeface="+mn-cs"/>
                </a:endParaRPr>
              </a:p>
            </p:txBody>
          </p:sp>
          <p:pic>
            <p:nvPicPr>
              <p:cNvPr id="33" name="Graphic 32">
                <a:extLst>
                  <a:ext uri="{FF2B5EF4-FFF2-40B4-BE49-F238E27FC236}">
                    <a16:creationId xmlns:a16="http://schemas.microsoft.com/office/drawing/2014/main" id="{14465488-BFC2-C38B-F66D-78B1929371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38050" y="2521900"/>
                <a:ext cx="1487556" cy="1487556"/>
              </a:xfrm>
              <a:prstGeom prst="rect">
                <a:avLst/>
              </a:prstGeom>
            </p:spPr>
          </p:pic>
        </p:grpSp>
      </p:grpSp>
      <p:sp>
        <p:nvSpPr>
          <p:cNvPr id="40" name="TextBox 39">
            <a:extLst>
              <a:ext uri="{FF2B5EF4-FFF2-40B4-BE49-F238E27FC236}">
                <a16:creationId xmlns:a16="http://schemas.microsoft.com/office/drawing/2014/main" id="{1DD44C90-0BF3-4237-9398-6CDF64962CF3}"/>
              </a:ext>
            </a:extLst>
          </p:cNvPr>
          <p:cNvSpPr txBox="1"/>
          <p:nvPr/>
        </p:nvSpPr>
        <p:spPr>
          <a:xfrm>
            <a:off x="1954020" y="5837549"/>
            <a:ext cx="80571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Get the most out of your subscription using the easy-to understand insights and intelligent recommendations in the Microsoft 365 admin center. </a:t>
            </a:r>
          </a:p>
        </p:txBody>
      </p:sp>
      <p:cxnSp>
        <p:nvCxnSpPr>
          <p:cNvPr id="42" name="Straight Connector 41">
            <a:extLst>
              <a:ext uri="{FF2B5EF4-FFF2-40B4-BE49-F238E27FC236}">
                <a16:creationId xmlns:a16="http://schemas.microsoft.com/office/drawing/2014/main" id="{C2690CBE-FCB2-AB64-7F98-92C83460A35B}"/>
              </a:ext>
              <a:ext uri="{C183D7F6-B498-43B3-948B-1728B52AA6E4}">
                <adec:decorative xmlns:adec="http://schemas.microsoft.com/office/drawing/2017/decorative" val="1"/>
              </a:ext>
            </a:extLst>
          </p:cNvPr>
          <p:cNvCxnSpPr>
            <a:cxnSpLocks/>
          </p:cNvCxnSpPr>
          <p:nvPr/>
        </p:nvCxnSpPr>
        <p:spPr>
          <a:xfrm>
            <a:off x="5212489" y="5085608"/>
            <a:ext cx="1920552"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FC41CE7-E034-0689-173B-66851E5CBEA5}"/>
              </a:ext>
            </a:extLst>
          </p:cNvPr>
          <p:cNvSpPr txBox="1"/>
          <p:nvPr/>
        </p:nvSpPr>
        <p:spPr>
          <a:xfrm>
            <a:off x="1954020" y="5209364"/>
            <a:ext cx="1835599" cy="246221"/>
          </a:xfrm>
          <a:prstGeom prst="rect">
            <a:avLst/>
          </a:prstGeom>
          <a:noFill/>
        </p:spPr>
        <p:txBody>
          <a:bodyPr wrap="square" lIns="0" tIns="0" rIns="0" bIns="0" rtlCol="0">
            <a:spAutoFit/>
          </a:bodyPr>
          <a:lstStyle/>
          <a:p>
            <a:pPr algn="ctr"/>
            <a:r>
              <a:rPr lang="en-US" sz="1600">
                <a:latin typeface="+mj-lt"/>
              </a:rPr>
              <a:t>Adoption Score</a:t>
            </a:r>
          </a:p>
        </p:txBody>
      </p:sp>
      <p:sp>
        <p:nvSpPr>
          <p:cNvPr id="4" name="TextBox 3">
            <a:extLst>
              <a:ext uri="{FF2B5EF4-FFF2-40B4-BE49-F238E27FC236}">
                <a16:creationId xmlns:a16="http://schemas.microsoft.com/office/drawing/2014/main" id="{950D102B-4363-8335-96E6-F58D5DEBEAA2}"/>
              </a:ext>
            </a:extLst>
          </p:cNvPr>
          <p:cNvSpPr txBox="1"/>
          <p:nvPr/>
        </p:nvSpPr>
        <p:spPr>
          <a:xfrm>
            <a:off x="5115602" y="5209365"/>
            <a:ext cx="2114799" cy="246221"/>
          </a:xfrm>
          <a:prstGeom prst="rect">
            <a:avLst/>
          </a:prstGeom>
          <a:noFill/>
        </p:spPr>
        <p:txBody>
          <a:bodyPr wrap="square" lIns="0" tIns="0" rIns="0" bIns="0" rtlCol="0">
            <a:spAutoFit/>
          </a:bodyPr>
          <a:lstStyle>
            <a:defPPr>
              <a:defRPr lang="en-US"/>
            </a:defPPr>
            <a:lvl1pPr algn="ctr">
              <a:defRPr sz="1600">
                <a:latin typeface="+mj-lt"/>
              </a:defRPr>
            </a:lvl1pPr>
          </a:lstStyle>
          <a:p>
            <a:r>
              <a:rPr lang="en-US" b="1"/>
              <a:t>Experience Insights</a:t>
            </a:r>
          </a:p>
        </p:txBody>
      </p:sp>
      <p:sp>
        <p:nvSpPr>
          <p:cNvPr id="5" name="TextBox 4">
            <a:extLst>
              <a:ext uri="{FF2B5EF4-FFF2-40B4-BE49-F238E27FC236}">
                <a16:creationId xmlns:a16="http://schemas.microsoft.com/office/drawing/2014/main" id="{F7F98403-EA82-31E1-DB66-F643106F5157}"/>
              </a:ext>
            </a:extLst>
          </p:cNvPr>
          <p:cNvSpPr txBox="1"/>
          <p:nvPr/>
        </p:nvSpPr>
        <p:spPr>
          <a:xfrm>
            <a:off x="8248846" y="5243282"/>
            <a:ext cx="2114799" cy="246221"/>
          </a:xfrm>
          <a:prstGeom prst="rect">
            <a:avLst/>
          </a:prstGeom>
          <a:noFill/>
        </p:spPr>
        <p:txBody>
          <a:bodyPr wrap="square" lIns="0" tIns="0" rIns="0" bIns="0" rtlCol="0">
            <a:spAutoFit/>
          </a:bodyPr>
          <a:lstStyle/>
          <a:p>
            <a:pPr algn="ctr"/>
            <a:r>
              <a:rPr lang="en-US" sz="1600" b="1">
                <a:latin typeface="+mj-lt"/>
              </a:rPr>
              <a:t>Usage Reports</a:t>
            </a:r>
          </a:p>
        </p:txBody>
      </p:sp>
      <p:cxnSp>
        <p:nvCxnSpPr>
          <p:cNvPr id="7" name="Straight Connector 6">
            <a:extLst>
              <a:ext uri="{FF2B5EF4-FFF2-40B4-BE49-F238E27FC236}">
                <a16:creationId xmlns:a16="http://schemas.microsoft.com/office/drawing/2014/main" id="{9789D879-F337-2425-EB15-724B7763C0BD}"/>
              </a:ext>
              <a:ext uri="{C183D7F6-B498-43B3-948B-1728B52AA6E4}">
                <adec:decorative xmlns:adec="http://schemas.microsoft.com/office/drawing/2017/decorative" val="1"/>
              </a:ext>
            </a:extLst>
          </p:cNvPr>
          <p:cNvCxnSpPr>
            <a:cxnSpLocks/>
          </p:cNvCxnSpPr>
          <p:nvPr/>
        </p:nvCxnSpPr>
        <p:spPr>
          <a:xfrm>
            <a:off x="8345969" y="5085608"/>
            <a:ext cx="1920552"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D54594-341D-AD98-ABA6-3B0ABB97EF3B}"/>
              </a:ext>
              <a:ext uri="{C183D7F6-B498-43B3-948B-1728B52AA6E4}">
                <adec:decorative xmlns:adec="http://schemas.microsoft.com/office/drawing/2017/decorative" val="1"/>
              </a:ext>
            </a:extLst>
          </p:cNvPr>
          <p:cNvCxnSpPr>
            <a:cxnSpLocks/>
          </p:cNvCxnSpPr>
          <p:nvPr/>
        </p:nvCxnSpPr>
        <p:spPr>
          <a:xfrm>
            <a:off x="1911544" y="5076998"/>
            <a:ext cx="1920552"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0326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66042" y="226785"/>
            <a:ext cx="11018520" cy="553998"/>
          </a:xfrm>
        </p:spPr>
        <p:txBody>
          <a:bodyPr/>
          <a:lstStyle/>
          <a:p>
            <a:r>
              <a:rPr lang="en-US"/>
              <a:t>Adoption Score</a:t>
            </a:r>
            <a:endParaRPr lang="en-US" sz="1600"/>
          </a:p>
        </p:txBody>
      </p:sp>
      <p:sp>
        <p:nvSpPr>
          <p:cNvPr id="51" name="Oval 50">
            <a:extLst>
              <a:ext uri="{FF2B5EF4-FFF2-40B4-BE49-F238E27FC236}">
                <a16:creationId xmlns:a16="http://schemas.microsoft.com/office/drawing/2014/main" id="{CFFF3F20-0FED-F360-9C40-811B7608849C}"/>
              </a:ext>
              <a:ext uri="{C183D7F6-B498-43B3-948B-1728B52AA6E4}">
                <adec:decorative xmlns:adec="http://schemas.microsoft.com/office/drawing/2017/decorative" val="1"/>
              </a:ext>
            </a:extLst>
          </p:cNvPr>
          <p:cNvSpPr/>
          <p:nvPr/>
        </p:nvSpPr>
        <p:spPr bwMode="auto">
          <a:xfrm>
            <a:off x="4600302" y="2038566"/>
            <a:ext cx="3200400" cy="3200400"/>
          </a:xfrm>
          <a:prstGeom prst="ellipse">
            <a:avLst/>
          </a:prstGeom>
          <a:solidFill>
            <a:schemeClr val="bg1">
              <a:lumMod val="95000"/>
            </a:schemeClr>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243A5E"/>
              </a:solidFill>
              <a:effectLst/>
              <a:uLnTx/>
              <a:uFillTx/>
              <a:latin typeface="Segoe UI"/>
              <a:ea typeface="+mn-ea"/>
              <a:cs typeface="+mn-cs"/>
            </a:endParaRPr>
          </a:p>
        </p:txBody>
      </p:sp>
      <p:grpSp>
        <p:nvGrpSpPr>
          <p:cNvPr id="57" name="Group 56" descr="Three curved arrows pointing clockwise">
            <a:extLst>
              <a:ext uri="{FF2B5EF4-FFF2-40B4-BE49-F238E27FC236}">
                <a16:creationId xmlns:a16="http://schemas.microsoft.com/office/drawing/2014/main" id="{EF693D47-9320-EF29-3E0A-A1A8F7E3141F}"/>
              </a:ext>
            </a:extLst>
          </p:cNvPr>
          <p:cNvGrpSpPr/>
          <p:nvPr/>
        </p:nvGrpSpPr>
        <p:grpSpPr>
          <a:xfrm>
            <a:off x="4828902" y="2267166"/>
            <a:ext cx="2743200" cy="2743200"/>
            <a:chOff x="4686575" y="2356961"/>
            <a:chExt cx="2743200" cy="2743200"/>
          </a:xfrm>
        </p:grpSpPr>
        <p:sp>
          <p:nvSpPr>
            <p:cNvPr id="43" name="Arc 42">
              <a:extLst>
                <a:ext uri="{FF2B5EF4-FFF2-40B4-BE49-F238E27FC236}">
                  <a16:creationId xmlns:a16="http://schemas.microsoft.com/office/drawing/2014/main" id="{6FC52BB4-A0E9-7BAC-D137-B98C1249207A}"/>
                </a:ext>
              </a:extLst>
            </p:cNvPr>
            <p:cNvSpPr/>
            <p:nvPr/>
          </p:nvSpPr>
          <p:spPr>
            <a:xfrm rot="299323" flipV="1">
              <a:off x="4707866" y="2376401"/>
              <a:ext cx="2700619" cy="2704321"/>
            </a:xfrm>
            <a:prstGeom prst="arc">
              <a:avLst>
                <a:gd name="adj1" fmla="val 13411343"/>
                <a:gd name="adj2" fmla="val 19751105"/>
              </a:avLst>
            </a:prstGeom>
            <a:ln w="25400">
              <a:solidFill>
                <a:schemeClr val="accent1"/>
              </a:solidFill>
              <a:prstDash val="sysDot"/>
              <a:head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4" name="Arc 43">
              <a:extLst>
                <a:ext uri="{FF2B5EF4-FFF2-40B4-BE49-F238E27FC236}">
                  <a16:creationId xmlns:a16="http://schemas.microsoft.com/office/drawing/2014/main" id="{F2D91746-EB2E-27E7-8E13-2E7535A5D3AA}"/>
                </a:ext>
              </a:extLst>
            </p:cNvPr>
            <p:cNvSpPr/>
            <p:nvPr/>
          </p:nvSpPr>
          <p:spPr>
            <a:xfrm rot="21429522" flipH="1">
              <a:off x="4696517" y="2365036"/>
              <a:ext cx="2723317" cy="2727050"/>
            </a:xfrm>
            <a:prstGeom prst="arc">
              <a:avLst>
                <a:gd name="adj1" fmla="val 19294329"/>
                <a:gd name="adj2" fmla="val 20563897"/>
              </a:avLst>
            </a:prstGeom>
            <a:ln w="25400">
              <a:solidFill>
                <a:schemeClr val="accent1"/>
              </a:solidFill>
              <a:prstDash val="sysDot"/>
              <a:head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46" name="Arc 45">
              <a:extLst>
                <a:ext uri="{FF2B5EF4-FFF2-40B4-BE49-F238E27FC236}">
                  <a16:creationId xmlns:a16="http://schemas.microsoft.com/office/drawing/2014/main" id="{F29B13F6-A95C-347F-CC92-91DD68B66AA0}"/>
                </a:ext>
              </a:extLst>
            </p:cNvPr>
            <p:cNvSpPr/>
            <p:nvPr/>
          </p:nvSpPr>
          <p:spPr>
            <a:xfrm rot="299323" flipV="1">
              <a:off x="4686575" y="2356961"/>
              <a:ext cx="2743200" cy="2743200"/>
            </a:xfrm>
            <a:prstGeom prst="arc">
              <a:avLst>
                <a:gd name="adj1" fmla="val 1237144"/>
                <a:gd name="adj2" fmla="val 2522817"/>
              </a:avLst>
            </a:prstGeom>
            <a:ln w="25400">
              <a:solidFill>
                <a:schemeClr val="accent1"/>
              </a:solidFill>
              <a:prstDash val="sysDot"/>
              <a:head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3" name="Group 2">
            <a:extLst>
              <a:ext uri="{FF2B5EF4-FFF2-40B4-BE49-F238E27FC236}">
                <a16:creationId xmlns:a16="http://schemas.microsoft.com/office/drawing/2014/main" id="{E0D07A89-C931-F42C-C8B9-1B660074DAA6}"/>
              </a:ext>
            </a:extLst>
          </p:cNvPr>
          <p:cNvGrpSpPr/>
          <p:nvPr/>
        </p:nvGrpSpPr>
        <p:grpSpPr>
          <a:xfrm>
            <a:off x="5057503" y="1242317"/>
            <a:ext cx="2286000" cy="2286000"/>
            <a:chOff x="4953000" y="1196841"/>
            <a:chExt cx="2286000" cy="2286000"/>
          </a:xfrm>
        </p:grpSpPr>
        <p:sp>
          <p:nvSpPr>
            <p:cNvPr id="20" name="Oval 19">
              <a:extLst>
                <a:ext uri="{FF2B5EF4-FFF2-40B4-BE49-F238E27FC236}">
                  <a16:creationId xmlns:a16="http://schemas.microsoft.com/office/drawing/2014/main" id="{8243D21E-478E-0163-DF06-7D4CBB5684EC}"/>
                </a:ext>
                <a:ext uri="{C183D7F6-B498-43B3-948B-1728B52AA6E4}">
                  <adec:decorative xmlns:adec="http://schemas.microsoft.com/office/drawing/2017/decorative" val="1"/>
                </a:ext>
              </a:extLst>
            </p:cNvPr>
            <p:cNvSpPr/>
            <p:nvPr/>
          </p:nvSpPr>
          <p:spPr bwMode="auto">
            <a:xfrm>
              <a:off x="4953000" y="1196841"/>
              <a:ext cx="2286000" cy="2286000"/>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243A5E"/>
                </a:solidFill>
                <a:effectLst/>
                <a:uLnTx/>
                <a:uFillTx/>
                <a:latin typeface="Segoe UI"/>
                <a:ea typeface="+mn-ea"/>
                <a:cs typeface="+mn-cs"/>
              </a:endParaRPr>
            </a:p>
          </p:txBody>
        </p:sp>
        <p:pic>
          <p:nvPicPr>
            <p:cNvPr id="21" name="Graphic 20">
              <a:extLst>
                <a:ext uri="{FF2B5EF4-FFF2-40B4-BE49-F238E27FC236}">
                  <a16:creationId xmlns:a16="http://schemas.microsoft.com/office/drawing/2014/main" id="{6D47E7FB-B799-0C23-A773-5DD1E8DDE9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5959" y="1466495"/>
              <a:ext cx="640080" cy="640080"/>
            </a:xfrm>
            <a:prstGeom prst="rect">
              <a:avLst/>
            </a:prstGeom>
          </p:spPr>
        </p:pic>
        <p:sp>
          <p:nvSpPr>
            <p:cNvPr id="31" name="TextBox 30">
              <a:extLst>
                <a:ext uri="{FF2B5EF4-FFF2-40B4-BE49-F238E27FC236}">
                  <a16:creationId xmlns:a16="http://schemas.microsoft.com/office/drawing/2014/main" id="{A9F20C23-8DE7-408A-FBE1-BE588CD90DB9}"/>
                </a:ext>
              </a:extLst>
            </p:cNvPr>
            <p:cNvSpPr txBox="1"/>
            <p:nvPr/>
          </p:nvSpPr>
          <p:spPr>
            <a:xfrm>
              <a:off x="5092643" y="2176187"/>
              <a:ext cx="2006715" cy="102335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Visibility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Understand how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your organization works</a:t>
              </a:r>
            </a:p>
          </p:txBody>
        </p:sp>
      </p:grpSp>
      <p:grpSp>
        <p:nvGrpSpPr>
          <p:cNvPr id="2" name="Group 1">
            <a:extLst>
              <a:ext uri="{FF2B5EF4-FFF2-40B4-BE49-F238E27FC236}">
                <a16:creationId xmlns:a16="http://schemas.microsoft.com/office/drawing/2014/main" id="{C2EFD9ED-D397-79E7-A454-1DB584D70809}"/>
              </a:ext>
            </a:extLst>
          </p:cNvPr>
          <p:cNvGrpSpPr/>
          <p:nvPr/>
        </p:nvGrpSpPr>
        <p:grpSpPr>
          <a:xfrm>
            <a:off x="2837903" y="2952966"/>
            <a:ext cx="2286000" cy="2286000"/>
            <a:chOff x="2733400" y="2907490"/>
            <a:chExt cx="2286000" cy="2286000"/>
          </a:xfrm>
        </p:grpSpPr>
        <p:sp>
          <p:nvSpPr>
            <p:cNvPr id="26" name="Oval 25">
              <a:extLst>
                <a:ext uri="{FF2B5EF4-FFF2-40B4-BE49-F238E27FC236}">
                  <a16:creationId xmlns:a16="http://schemas.microsoft.com/office/drawing/2014/main" id="{B480A4FD-D399-E398-6C3D-552CAEEF3436}"/>
                </a:ext>
                <a:ext uri="{C183D7F6-B498-43B3-948B-1728B52AA6E4}">
                  <adec:decorative xmlns:adec="http://schemas.microsoft.com/office/drawing/2017/decorative" val="1"/>
                </a:ext>
              </a:extLst>
            </p:cNvPr>
            <p:cNvSpPr/>
            <p:nvPr/>
          </p:nvSpPr>
          <p:spPr bwMode="auto">
            <a:xfrm>
              <a:off x="2733400" y="2907490"/>
              <a:ext cx="2286000" cy="2286000"/>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243A5E"/>
                </a:solidFill>
                <a:effectLst/>
                <a:uLnTx/>
                <a:uFillTx/>
                <a:latin typeface="Segoe UI"/>
                <a:ea typeface="+mn-ea"/>
                <a:cs typeface="+mn-cs"/>
              </a:endParaRPr>
            </a:p>
          </p:txBody>
        </p:sp>
        <p:pic>
          <p:nvPicPr>
            <p:cNvPr id="27" name="Graphic 26">
              <a:extLst>
                <a:ext uri="{FF2B5EF4-FFF2-40B4-BE49-F238E27FC236}">
                  <a16:creationId xmlns:a16="http://schemas.microsoft.com/office/drawing/2014/main" id="{FAE1E31F-7F31-275D-F549-D8949ED6010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7"/>
            <a:stretch/>
          </p:blipFill>
          <p:spPr>
            <a:xfrm>
              <a:off x="3610982" y="3138794"/>
              <a:ext cx="530829" cy="548641"/>
            </a:xfrm>
            <a:prstGeom prst="rect">
              <a:avLst/>
            </a:prstGeom>
          </p:spPr>
        </p:pic>
        <p:sp>
          <p:nvSpPr>
            <p:cNvPr id="33" name="TextBox 32">
              <a:extLst>
                <a:ext uri="{FF2B5EF4-FFF2-40B4-BE49-F238E27FC236}">
                  <a16:creationId xmlns:a16="http://schemas.microsoft.com/office/drawing/2014/main" id="{C2553D1A-9047-C441-BF91-154E039ED57D}"/>
                </a:ext>
              </a:extLst>
            </p:cNvPr>
            <p:cNvSpPr txBox="1"/>
            <p:nvPr/>
          </p:nvSpPr>
          <p:spPr>
            <a:xfrm>
              <a:off x="2873038" y="3762954"/>
              <a:ext cx="2006715" cy="102412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Actions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Adopt recommended practices and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improve usage</a:t>
              </a:r>
            </a:p>
          </p:txBody>
        </p:sp>
      </p:grpSp>
      <p:grpSp>
        <p:nvGrpSpPr>
          <p:cNvPr id="4" name="Group 3">
            <a:extLst>
              <a:ext uri="{FF2B5EF4-FFF2-40B4-BE49-F238E27FC236}">
                <a16:creationId xmlns:a16="http://schemas.microsoft.com/office/drawing/2014/main" id="{56BEE0EE-0999-A03A-2219-399438EBC890}"/>
              </a:ext>
            </a:extLst>
          </p:cNvPr>
          <p:cNvGrpSpPr/>
          <p:nvPr/>
        </p:nvGrpSpPr>
        <p:grpSpPr>
          <a:xfrm>
            <a:off x="7277105" y="2952966"/>
            <a:ext cx="2286000" cy="2286000"/>
            <a:chOff x="7172602" y="2907490"/>
            <a:chExt cx="2286000" cy="2286000"/>
          </a:xfrm>
        </p:grpSpPr>
        <p:sp>
          <p:nvSpPr>
            <p:cNvPr id="23" name="Oval 22">
              <a:extLst>
                <a:ext uri="{FF2B5EF4-FFF2-40B4-BE49-F238E27FC236}">
                  <a16:creationId xmlns:a16="http://schemas.microsoft.com/office/drawing/2014/main" id="{079DD023-6DEB-BA06-1A5B-D89B350FD690}"/>
                </a:ext>
                <a:ext uri="{C183D7F6-B498-43B3-948B-1728B52AA6E4}">
                  <adec:decorative xmlns:adec="http://schemas.microsoft.com/office/drawing/2017/decorative" val="1"/>
                </a:ext>
              </a:extLst>
            </p:cNvPr>
            <p:cNvSpPr/>
            <p:nvPr/>
          </p:nvSpPr>
          <p:spPr bwMode="auto">
            <a:xfrm>
              <a:off x="7172602" y="2907490"/>
              <a:ext cx="2286000" cy="2286000"/>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243A5E"/>
                </a:solidFill>
                <a:effectLst/>
                <a:uLnTx/>
                <a:uFillTx/>
                <a:latin typeface="Segoe UI"/>
                <a:ea typeface="+mn-ea"/>
                <a:cs typeface="+mn-cs"/>
              </a:endParaRPr>
            </a:p>
          </p:txBody>
        </p:sp>
        <p:pic>
          <p:nvPicPr>
            <p:cNvPr id="24" name="Graphic 23">
              <a:extLst>
                <a:ext uri="{FF2B5EF4-FFF2-40B4-BE49-F238E27FC236}">
                  <a16:creationId xmlns:a16="http://schemas.microsoft.com/office/drawing/2014/main" id="{DE083686-C0F1-8D7B-776B-F79DF19CC2E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5209"/>
            <a:stretch/>
          </p:blipFill>
          <p:spPr>
            <a:xfrm>
              <a:off x="8055570" y="3138794"/>
              <a:ext cx="520061" cy="548640"/>
            </a:xfrm>
            <a:prstGeom prst="rect">
              <a:avLst/>
            </a:prstGeom>
          </p:spPr>
        </p:pic>
        <p:sp>
          <p:nvSpPr>
            <p:cNvPr id="35" name="TextBox 34">
              <a:extLst>
                <a:ext uri="{FF2B5EF4-FFF2-40B4-BE49-F238E27FC236}">
                  <a16:creationId xmlns:a16="http://schemas.microsoft.com/office/drawing/2014/main" id="{7A0F1780-A8D3-DF64-AE89-B11FA906C72A}"/>
                </a:ext>
              </a:extLst>
            </p:cNvPr>
            <p:cNvSpPr txBox="1"/>
            <p:nvPr/>
          </p:nvSpPr>
          <p:spPr>
            <a:xfrm>
              <a:off x="7312244" y="3763725"/>
              <a:ext cx="2006715" cy="102335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Insights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Identify where you can enable improved experiences</a:t>
              </a:r>
            </a:p>
          </p:txBody>
        </p:sp>
      </p:grpSp>
      <p:pic>
        <p:nvPicPr>
          <p:cNvPr id="55" name="Picture 54" descr="Microsoft 365 logo">
            <a:extLst>
              <a:ext uri="{FF2B5EF4-FFF2-40B4-BE49-F238E27FC236}">
                <a16:creationId xmlns:a16="http://schemas.microsoft.com/office/drawing/2014/main" id="{DB0FD1EF-2F26-C715-F3D6-6420453312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8942" y="3528317"/>
            <a:ext cx="2103120" cy="772978"/>
          </a:xfrm>
          <a:prstGeom prst="rect">
            <a:avLst/>
          </a:prstGeom>
        </p:spPr>
      </p:pic>
      <p:cxnSp>
        <p:nvCxnSpPr>
          <p:cNvPr id="11" name="Straight Connector 10">
            <a:extLst>
              <a:ext uri="{FF2B5EF4-FFF2-40B4-BE49-F238E27FC236}">
                <a16:creationId xmlns:a16="http://schemas.microsoft.com/office/drawing/2014/main" id="{4A59E5E5-783E-42DF-031F-0CF5DDFA13EA}"/>
              </a:ext>
              <a:ext uri="{C183D7F6-B498-43B3-948B-1728B52AA6E4}">
                <adec:decorative xmlns:adec="http://schemas.microsoft.com/office/drawing/2017/decorative" val="1"/>
              </a:ext>
            </a:extLst>
          </p:cNvPr>
          <p:cNvCxnSpPr>
            <a:cxnSpLocks/>
          </p:cNvCxnSpPr>
          <p:nvPr/>
        </p:nvCxnSpPr>
        <p:spPr>
          <a:xfrm>
            <a:off x="2573068" y="5577260"/>
            <a:ext cx="7254865"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BFA3C1C-B774-23C4-473B-24B66EB1E9A4}"/>
              </a:ext>
            </a:extLst>
          </p:cNvPr>
          <p:cNvSpPr txBox="1"/>
          <p:nvPr/>
        </p:nvSpPr>
        <p:spPr>
          <a:xfrm>
            <a:off x="2514613" y="5769492"/>
            <a:ext cx="73744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Improve the everyday experiences of the workforce and </a:t>
            </a:r>
            <a:br>
              <a:rPr kumimoji="0" lang="en-US"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br>
            <a:r>
              <a:rPr kumimoji="0" lang="en-US"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get the most out of your investment in Microsoft 365</a:t>
            </a:r>
          </a:p>
        </p:txBody>
      </p:sp>
      <p:sp>
        <p:nvSpPr>
          <p:cNvPr id="5" name="TextBox 4">
            <a:extLst>
              <a:ext uri="{FF2B5EF4-FFF2-40B4-BE49-F238E27FC236}">
                <a16:creationId xmlns:a16="http://schemas.microsoft.com/office/drawing/2014/main" id="{3EAA5DCF-C9C7-24FE-CA69-1F552FF9B9AB}"/>
              </a:ext>
            </a:extLst>
          </p:cNvPr>
          <p:cNvSpPr txBox="1"/>
          <p:nvPr/>
        </p:nvSpPr>
        <p:spPr>
          <a:xfrm>
            <a:off x="266042" y="925116"/>
            <a:ext cx="8414092" cy="307777"/>
          </a:xfrm>
          <a:prstGeom prst="rect">
            <a:avLst/>
          </a:prstGeom>
          <a:noFill/>
        </p:spPr>
        <p:txBody>
          <a:bodyPr wrap="square" lIns="0" tIns="0" rIns="0" bIns="0" rtlCol="0">
            <a:spAutoFit/>
          </a:bodyPr>
          <a:lstStyle/>
          <a:p>
            <a:pPr algn="l"/>
            <a:r>
              <a:rPr lang="en-US" sz="2000">
                <a:solidFill>
                  <a:schemeClr val="tx1">
                    <a:lumMod val="75000"/>
                    <a:lumOff val="25000"/>
                  </a:schemeClr>
                </a:solidFill>
              </a:rPr>
              <a:t>Maximize your investment in Microsoft 365</a:t>
            </a:r>
          </a:p>
        </p:txBody>
      </p:sp>
    </p:spTree>
    <p:extLst>
      <p:ext uri="{BB962C8B-B14F-4D97-AF65-F5344CB8AC3E}">
        <p14:creationId xmlns:p14="http://schemas.microsoft.com/office/powerpoint/2010/main" val="33588856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190382" y="203359"/>
            <a:ext cx="11018520" cy="553998"/>
          </a:xfrm>
        </p:spPr>
        <p:txBody>
          <a:bodyPr/>
          <a:lstStyle/>
          <a:p>
            <a:r>
              <a:rPr lang="en-US"/>
              <a:t>How it works</a:t>
            </a:r>
            <a:endParaRPr lang="en-US" sz="1600"/>
          </a:p>
        </p:txBody>
      </p:sp>
      <p:sp>
        <p:nvSpPr>
          <p:cNvPr id="4" name="Oval 3">
            <a:extLst>
              <a:ext uri="{FF2B5EF4-FFF2-40B4-BE49-F238E27FC236}">
                <a16:creationId xmlns:a16="http://schemas.microsoft.com/office/drawing/2014/main" id="{177BD7A8-4C05-68F7-1004-603F70073CC2}"/>
              </a:ext>
              <a:ext uri="{C183D7F6-B498-43B3-948B-1728B52AA6E4}">
                <adec:decorative xmlns:adec="http://schemas.microsoft.com/office/drawing/2017/decorative" val="1"/>
              </a:ext>
            </a:extLst>
          </p:cNvPr>
          <p:cNvSpPr/>
          <p:nvPr/>
        </p:nvSpPr>
        <p:spPr bwMode="auto">
          <a:xfrm>
            <a:off x="4495799" y="1909003"/>
            <a:ext cx="3200400" cy="3200400"/>
          </a:xfrm>
          <a:prstGeom prst="ellipse">
            <a:avLst/>
          </a:prstGeom>
          <a:solidFill>
            <a:schemeClr val="bg1">
              <a:lumMod val="95000"/>
            </a:schemeClr>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128016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srgbClr val="243A5E"/>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82AFD51B-2270-44E0-5E9F-18FA7D2314F7}"/>
              </a:ext>
              <a:ext uri="{C183D7F6-B498-43B3-948B-1728B52AA6E4}">
                <adec:decorative xmlns:adec="http://schemas.microsoft.com/office/drawing/2017/decorative" val="1"/>
              </a:ext>
            </a:extLst>
          </p:cNvPr>
          <p:cNvSpPr/>
          <p:nvPr/>
        </p:nvSpPr>
        <p:spPr bwMode="auto">
          <a:xfrm>
            <a:off x="0" y="2823403"/>
            <a:ext cx="12192000" cy="1371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extBox 2">
            <a:extLst>
              <a:ext uri="{FF2B5EF4-FFF2-40B4-BE49-F238E27FC236}">
                <a16:creationId xmlns:a16="http://schemas.microsoft.com/office/drawing/2014/main" id="{13768C38-968D-2F9A-0FAA-9DB39C7DAE0D}"/>
              </a:ext>
            </a:extLst>
          </p:cNvPr>
          <p:cNvSpPr txBox="1"/>
          <p:nvPr/>
        </p:nvSpPr>
        <p:spPr>
          <a:xfrm>
            <a:off x="1184909" y="2896187"/>
            <a:ext cx="2743200" cy="338554"/>
          </a:xfrm>
          <a:prstGeom prst="rect">
            <a:avLst/>
          </a:prstGeom>
          <a:noFill/>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People experiences</a:t>
            </a:r>
          </a:p>
        </p:txBody>
      </p:sp>
      <p:cxnSp>
        <p:nvCxnSpPr>
          <p:cNvPr id="16" name="Straight Arrow Connector 15">
            <a:extLst>
              <a:ext uri="{FF2B5EF4-FFF2-40B4-BE49-F238E27FC236}">
                <a16:creationId xmlns:a16="http://schemas.microsoft.com/office/drawing/2014/main" id="{D8B41A6C-7FDC-7981-7990-F3EF150D0127}"/>
              </a:ext>
            </a:extLst>
          </p:cNvPr>
          <p:cNvCxnSpPr>
            <a:cxnSpLocks/>
          </p:cNvCxnSpPr>
          <p:nvPr/>
        </p:nvCxnSpPr>
        <p:spPr>
          <a:xfrm>
            <a:off x="0" y="3509061"/>
            <a:ext cx="5113019" cy="0"/>
          </a:xfrm>
          <a:prstGeom prst="straightConnector1">
            <a:avLst/>
          </a:prstGeom>
          <a:ln w="25400">
            <a:solidFill>
              <a:schemeClr val="bg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30" name="Group 29" descr="Icon of two chat bubbles with a checkmark in the lower right">
            <a:extLst>
              <a:ext uri="{FF2B5EF4-FFF2-40B4-BE49-F238E27FC236}">
                <a16:creationId xmlns:a16="http://schemas.microsoft.com/office/drawing/2014/main" id="{DBC62476-3C13-2898-A4E4-A05C6D6797EB}"/>
              </a:ext>
            </a:extLst>
          </p:cNvPr>
          <p:cNvGrpSpPr/>
          <p:nvPr/>
        </p:nvGrpSpPr>
        <p:grpSpPr>
          <a:xfrm>
            <a:off x="341649" y="3317441"/>
            <a:ext cx="413982" cy="383524"/>
            <a:chOff x="627797" y="2142699"/>
            <a:chExt cx="413982" cy="383524"/>
          </a:xfrm>
        </p:grpSpPr>
        <p:sp>
          <p:nvSpPr>
            <p:cNvPr id="29" name="Rectangle: Rounded Corners 28">
              <a:extLst>
                <a:ext uri="{FF2B5EF4-FFF2-40B4-BE49-F238E27FC236}">
                  <a16:creationId xmlns:a16="http://schemas.microsoft.com/office/drawing/2014/main" id="{FC5EB8CF-EBF4-3569-8106-3EC53CFB8F3F}"/>
                </a:ext>
              </a:extLst>
            </p:cNvPr>
            <p:cNvSpPr/>
            <p:nvPr/>
          </p:nvSpPr>
          <p:spPr bwMode="auto">
            <a:xfrm>
              <a:off x="627797" y="2142699"/>
              <a:ext cx="413982"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25" name="Graphic 24">
              <a:extLst>
                <a:ext uri="{FF2B5EF4-FFF2-40B4-BE49-F238E27FC236}">
                  <a16:creationId xmlns:a16="http://schemas.microsoft.com/office/drawing/2014/main" id="{4F6E230F-332F-2856-1598-191C00E4EC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908" y="2151581"/>
              <a:ext cx="365760" cy="365760"/>
            </a:xfrm>
            <a:prstGeom prst="rect">
              <a:avLst/>
            </a:prstGeom>
          </p:spPr>
        </p:pic>
      </p:grpSp>
      <p:sp>
        <p:nvSpPr>
          <p:cNvPr id="13" name="TextBox 12">
            <a:extLst>
              <a:ext uri="{FF2B5EF4-FFF2-40B4-BE49-F238E27FC236}">
                <a16:creationId xmlns:a16="http://schemas.microsoft.com/office/drawing/2014/main" id="{6AB77F9C-BC28-57D9-2E19-D1BDF2D9C984}"/>
              </a:ext>
            </a:extLst>
          </p:cNvPr>
          <p:cNvSpPr txBox="1"/>
          <p:nvPr/>
        </p:nvSpPr>
        <p:spPr>
          <a:xfrm>
            <a:off x="0" y="3719883"/>
            <a:ext cx="109728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Communication</a:t>
            </a:r>
          </a:p>
        </p:txBody>
      </p:sp>
      <p:grpSp>
        <p:nvGrpSpPr>
          <p:cNvPr id="41" name="Group 40" descr="Icon of three people in a Teams meeting">
            <a:extLst>
              <a:ext uri="{FF2B5EF4-FFF2-40B4-BE49-F238E27FC236}">
                <a16:creationId xmlns:a16="http://schemas.microsoft.com/office/drawing/2014/main" id="{1B72DD8E-FF05-5F37-946B-F48EDDB9C25B}"/>
              </a:ext>
            </a:extLst>
          </p:cNvPr>
          <p:cNvGrpSpPr/>
          <p:nvPr/>
        </p:nvGrpSpPr>
        <p:grpSpPr>
          <a:xfrm>
            <a:off x="1345584" y="3318067"/>
            <a:ext cx="413982" cy="383524"/>
            <a:chOff x="1345584" y="3318067"/>
            <a:chExt cx="413982" cy="383524"/>
          </a:xfrm>
        </p:grpSpPr>
        <p:sp>
          <p:nvSpPr>
            <p:cNvPr id="34" name="Rectangle: Rounded Corners 33">
              <a:extLst>
                <a:ext uri="{FF2B5EF4-FFF2-40B4-BE49-F238E27FC236}">
                  <a16:creationId xmlns:a16="http://schemas.microsoft.com/office/drawing/2014/main" id="{018DEABD-786B-4889-D961-98862359A432}"/>
                </a:ext>
              </a:extLst>
            </p:cNvPr>
            <p:cNvSpPr/>
            <p:nvPr/>
          </p:nvSpPr>
          <p:spPr bwMode="auto">
            <a:xfrm>
              <a:off x="1345584" y="3318067"/>
              <a:ext cx="413982"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32" name="Graphic 31">
              <a:extLst>
                <a:ext uri="{FF2B5EF4-FFF2-40B4-BE49-F238E27FC236}">
                  <a16:creationId xmlns:a16="http://schemas.microsoft.com/office/drawing/2014/main" id="{9CCA0789-C01F-E78D-1201-724C75854D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9695" y="3326181"/>
              <a:ext cx="365760" cy="365760"/>
            </a:xfrm>
            <a:prstGeom prst="rect">
              <a:avLst/>
            </a:prstGeom>
          </p:spPr>
        </p:pic>
      </p:grpSp>
      <p:sp>
        <p:nvSpPr>
          <p:cNvPr id="15" name="TextBox 14">
            <a:extLst>
              <a:ext uri="{FF2B5EF4-FFF2-40B4-BE49-F238E27FC236}">
                <a16:creationId xmlns:a16="http://schemas.microsoft.com/office/drawing/2014/main" id="{1F41AC42-CE76-526A-33A9-46565E036684}"/>
              </a:ext>
            </a:extLst>
          </p:cNvPr>
          <p:cNvSpPr txBox="1"/>
          <p:nvPr/>
        </p:nvSpPr>
        <p:spPr>
          <a:xfrm>
            <a:off x="1003935" y="3719883"/>
            <a:ext cx="109728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Meetings</a:t>
            </a:r>
          </a:p>
        </p:txBody>
      </p:sp>
      <p:grpSp>
        <p:nvGrpSpPr>
          <p:cNvPr id="44" name="Group 43" descr="Icon of a document with an at symbol in the lower left">
            <a:extLst>
              <a:ext uri="{FF2B5EF4-FFF2-40B4-BE49-F238E27FC236}">
                <a16:creationId xmlns:a16="http://schemas.microsoft.com/office/drawing/2014/main" id="{76506972-2953-0FEF-9AAC-7DCACFD189CB}"/>
              </a:ext>
            </a:extLst>
          </p:cNvPr>
          <p:cNvGrpSpPr/>
          <p:nvPr/>
        </p:nvGrpSpPr>
        <p:grpSpPr>
          <a:xfrm>
            <a:off x="2332482" y="3323793"/>
            <a:ext cx="411480" cy="383524"/>
            <a:chOff x="2332482" y="3323793"/>
            <a:chExt cx="411480" cy="383524"/>
          </a:xfrm>
        </p:grpSpPr>
        <p:sp>
          <p:nvSpPr>
            <p:cNvPr id="36" name="Rectangle: Rounded Corners 35">
              <a:extLst>
                <a:ext uri="{FF2B5EF4-FFF2-40B4-BE49-F238E27FC236}">
                  <a16:creationId xmlns:a16="http://schemas.microsoft.com/office/drawing/2014/main" id="{99A43F75-6835-CB0D-D3B4-188A5F137265}"/>
                </a:ext>
              </a:extLst>
            </p:cNvPr>
            <p:cNvSpPr/>
            <p:nvPr/>
          </p:nvSpPr>
          <p:spPr bwMode="auto">
            <a:xfrm>
              <a:off x="2332482" y="3323793"/>
              <a:ext cx="411480"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3" name="Graphic 42">
              <a:extLst>
                <a:ext uri="{FF2B5EF4-FFF2-40B4-BE49-F238E27FC236}">
                  <a16:creationId xmlns:a16="http://schemas.microsoft.com/office/drawing/2014/main" id="{865D6F9E-C460-BD35-B89E-15B00EF2C2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73630" y="3332675"/>
              <a:ext cx="365760" cy="365760"/>
            </a:xfrm>
            <a:prstGeom prst="rect">
              <a:avLst/>
            </a:prstGeom>
          </p:spPr>
        </p:pic>
      </p:grpSp>
      <p:sp>
        <p:nvSpPr>
          <p:cNvPr id="18" name="TextBox 17">
            <a:extLst>
              <a:ext uri="{FF2B5EF4-FFF2-40B4-BE49-F238E27FC236}">
                <a16:creationId xmlns:a16="http://schemas.microsoft.com/office/drawing/2014/main" id="{231800B9-11F3-C946-3671-9B5038B476D6}"/>
              </a:ext>
            </a:extLst>
          </p:cNvPr>
          <p:cNvSpPr txBox="1"/>
          <p:nvPr/>
        </p:nvSpPr>
        <p:spPr>
          <a:xfrm>
            <a:off x="2007870" y="3719883"/>
            <a:ext cx="10972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Content Collaboration</a:t>
            </a:r>
          </a:p>
        </p:txBody>
      </p:sp>
      <p:grpSp>
        <p:nvGrpSpPr>
          <p:cNvPr id="47" name="Group 46" descr="Icon of two people with a pen in the lower right">
            <a:extLst>
              <a:ext uri="{FF2B5EF4-FFF2-40B4-BE49-F238E27FC236}">
                <a16:creationId xmlns:a16="http://schemas.microsoft.com/office/drawing/2014/main" id="{52C281A8-E9B3-8F34-351A-5E5F61A76693}"/>
              </a:ext>
            </a:extLst>
          </p:cNvPr>
          <p:cNvGrpSpPr/>
          <p:nvPr/>
        </p:nvGrpSpPr>
        <p:grpSpPr>
          <a:xfrm>
            <a:off x="3336417" y="3323793"/>
            <a:ext cx="448056" cy="383524"/>
            <a:chOff x="3336417" y="3323793"/>
            <a:chExt cx="448056" cy="383524"/>
          </a:xfrm>
        </p:grpSpPr>
        <p:sp>
          <p:nvSpPr>
            <p:cNvPr id="38" name="Rectangle: Rounded Corners 37">
              <a:extLst>
                <a:ext uri="{FF2B5EF4-FFF2-40B4-BE49-F238E27FC236}">
                  <a16:creationId xmlns:a16="http://schemas.microsoft.com/office/drawing/2014/main" id="{A3C7005A-2B22-9315-F926-312DAA3CB33D}"/>
                </a:ext>
              </a:extLst>
            </p:cNvPr>
            <p:cNvSpPr/>
            <p:nvPr/>
          </p:nvSpPr>
          <p:spPr bwMode="auto">
            <a:xfrm>
              <a:off x="3336417" y="3323793"/>
              <a:ext cx="448056"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6" name="Graphic 45">
              <a:extLst>
                <a:ext uri="{FF2B5EF4-FFF2-40B4-BE49-F238E27FC236}">
                  <a16:creationId xmlns:a16="http://schemas.microsoft.com/office/drawing/2014/main" id="{3AD4A16D-4384-360F-4695-0354A09BA8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77565" y="3326181"/>
              <a:ext cx="365760" cy="365760"/>
            </a:xfrm>
            <a:prstGeom prst="rect">
              <a:avLst/>
            </a:prstGeom>
          </p:spPr>
        </p:pic>
      </p:grpSp>
      <p:sp>
        <p:nvSpPr>
          <p:cNvPr id="20" name="TextBox 19">
            <a:extLst>
              <a:ext uri="{FF2B5EF4-FFF2-40B4-BE49-F238E27FC236}">
                <a16:creationId xmlns:a16="http://schemas.microsoft.com/office/drawing/2014/main" id="{7931A040-2F30-15DD-E08B-E0CB14A0ABF8}"/>
              </a:ext>
            </a:extLst>
          </p:cNvPr>
          <p:cNvSpPr txBox="1"/>
          <p:nvPr/>
        </p:nvSpPr>
        <p:spPr>
          <a:xfrm>
            <a:off x="3011805" y="3719883"/>
            <a:ext cx="109728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Teamwork</a:t>
            </a:r>
          </a:p>
        </p:txBody>
      </p:sp>
      <p:grpSp>
        <p:nvGrpSpPr>
          <p:cNvPr id="50" name="Group 49" descr="Icon of a cell phone in front of a tablet">
            <a:extLst>
              <a:ext uri="{FF2B5EF4-FFF2-40B4-BE49-F238E27FC236}">
                <a16:creationId xmlns:a16="http://schemas.microsoft.com/office/drawing/2014/main" id="{FA5E8D01-4BEA-4B76-0840-0F12D5C6EE76}"/>
              </a:ext>
            </a:extLst>
          </p:cNvPr>
          <p:cNvGrpSpPr/>
          <p:nvPr/>
        </p:nvGrpSpPr>
        <p:grpSpPr>
          <a:xfrm>
            <a:off x="4358639" y="3323793"/>
            <a:ext cx="411480" cy="383524"/>
            <a:chOff x="4358639" y="3323793"/>
            <a:chExt cx="411480" cy="383524"/>
          </a:xfrm>
        </p:grpSpPr>
        <p:sp>
          <p:nvSpPr>
            <p:cNvPr id="40" name="Rectangle: Rounded Corners 39">
              <a:extLst>
                <a:ext uri="{FF2B5EF4-FFF2-40B4-BE49-F238E27FC236}">
                  <a16:creationId xmlns:a16="http://schemas.microsoft.com/office/drawing/2014/main" id="{B4D6AA80-B336-2035-5725-0605E0916DA4}"/>
                </a:ext>
              </a:extLst>
            </p:cNvPr>
            <p:cNvSpPr/>
            <p:nvPr/>
          </p:nvSpPr>
          <p:spPr bwMode="auto">
            <a:xfrm>
              <a:off x="4358639" y="3323793"/>
              <a:ext cx="411480"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9" name="Graphic 48">
              <a:extLst>
                <a:ext uri="{FF2B5EF4-FFF2-40B4-BE49-F238E27FC236}">
                  <a16:creationId xmlns:a16="http://schemas.microsoft.com/office/drawing/2014/main" id="{D0B848EE-C200-07ED-2CB9-24ABDCFF285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81499" y="3326181"/>
              <a:ext cx="365760" cy="365760"/>
            </a:xfrm>
            <a:prstGeom prst="rect">
              <a:avLst/>
            </a:prstGeom>
          </p:spPr>
        </p:pic>
      </p:grpSp>
      <p:sp>
        <p:nvSpPr>
          <p:cNvPr id="22" name="TextBox 21">
            <a:extLst>
              <a:ext uri="{FF2B5EF4-FFF2-40B4-BE49-F238E27FC236}">
                <a16:creationId xmlns:a16="http://schemas.microsoft.com/office/drawing/2014/main" id="{28F6D044-8D2D-D875-20A9-91B7EE4829AD}"/>
              </a:ext>
            </a:extLst>
          </p:cNvPr>
          <p:cNvSpPr txBox="1"/>
          <p:nvPr/>
        </p:nvSpPr>
        <p:spPr>
          <a:xfrm>
            <a:off x="4015739" y="3719883"/>
            <a:ext cx="109728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Mobility</a:t>
            </a:r>
          </a:p>
        </p:txBody>
      </p:sp>
      <p:sp>
        <p:nvSpPr>
          <p:cNvPr id="6" name="Oval 5">
            <a:extLst>
              <a:ext uri="{FF2B5EF4-FFF2-40B4-BE49-F238E27FC236}">
                <a16:creationId xmlns:a16="http://schemas.microsoft.com/office/drawing/2014/main" id="{313A08CB-F779-4B79-BAC8-EA419E048D70}"/>
              </a:ext>
              <a:ext uri="{C183D7F6-B498-43B3-948B-1728B52AA6E4}">
                <adec:decorative xmlns:adec="http://schemas.microsoft.com/office/drawing/2017/decorative" val="0"/>
              </a:ext>
            </a:extLst>
          </p:cNvPr>
          <p:cNvSpPr/>
          <p:nvPr/>
        </p:nvSpPr>
        <p:spPr bwMode="auto">
          <a:xfrm>
            <a:off x="5113019" y="2526223"/>
            <a:ext cx="1965960" cy="1965960"/>
          </a:xfrm>
          <a:prstGeom prst="ellipse">
            <a:avLst/>
          </a:prstGeom>
          <a:solidFill>
            <a:srgbClr val="FFFFFF"/>
          </a:solidFill>
          <a:effectLst>
            <a:outerShdw blurRad="190500" sx="101000" sy="101000" algn="ctr" rotWithShape="0">
              <a:srgbClr val="000000">
                <a:alpha val="30000"/>
              </a:srgbClr>
            </a:outerShdw>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82880" tIns="182880" rIns="182880" bIns="182880" numCol="1" spcCol="1270" anchor="ctr" anchorCtr="0">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128016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070C0"/>
                </a:solidFill>
                <a:effectLst/>
                <a:uLnTx/>
                <a:uFillTx/>
                <a:latin typeface="Segoe UI Semibold"/>
                <a:ea typeface="+mn-ea"/>
                <a:cs typeface="+mn-cs"/>
              </a:rPr>
              <a:t>Actionable insights</a:t>
            </a:r>
          </a:p>
        </p:txBody>
      </p:sp>
      <p:sp>
        <p:nvSpPr>
          <p:cNvPr id="9" name="TextBox 8">
            <a:extLst>
              <a:ext uri="{FF2B5EF4-FFF2-40B4-BE49-F238E27FC236}">
                <a16:creationId xmlns:a16="http://schemas.microsoft.com/office/drawing/2014/main" id="{4E696067-6215-C373-3FBD-3005F7F5723D}"/>
              </a:ext>
            </a:extLst>
          </p:cNvPr>
          <p:cNvSpPr txBox="1"/>
          <p:nvPr/>
        </p:nvSpPr>
        <p:spPr>
          <a:xfrm>
            <a:off x="8263890" y="2896187"/>
            <a:ext cx="2743200" cy="338554"/>
          </a:xfrm>
          <a:prstGeom prst="rect">
            <a:avLst/>
          </a:prstGeom>
          <a:noFill/>
        </p:spPr>
        <p:txBody>
          <a:bodyPr wrap="square" lIns="0" tIns="45720" rIns="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Technology experiences</a:t>
            </a:r>
          </a:p>
        </p:txBody>
      </p:sp>
      <p:cxnSp>
        <p:nvCxnSpPr>
          <p:cNvPr id="21" name="Straight Arrow Connector 20">
            <a:extLst>
              <a:ext uri="{FF2B5EF4-FFF2-40B4-BE49-F238E27FC236}">
                <a16:creationId xmlns:a16="http://schemas.microsoft.com/office/drawing/2014/main" id="{C917523A-2A2B-C907-6F14-F76399E12DFD}"/>
              </a:ext>
            </a:extLst>
          </p:cNvPr>
          <p:cNvCxnSpPr>
            <a:cxnSpLocks/>
            <a:stCxn id="2" idx="3"/>
            <a:endCxn id="6" idx="6"/>
          </p:cNvCxnSpPr>
          <p:nvPr/>
        </p:nvCxnSpPr>
        <p:spPr>
          <a:xfrm flipH="1">
            <a:off x="7078979" y="3509203"/>
            <a:ext cx="5113021" cy="0"/>
          </a:xfrm>
          <a:prstGeom prst="straightConnector1">
            <a:avLst/>
          </a:prstGeom>
          <a:ln w="25400">
            <a:solidFill>
              <a:schemeClr val="bg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grpSp>
        <p:nvGrpSpPr>
          <p:cNvPr id="62" name="Group 61" descr="Icon of a monitor with a flowchart">
            <a:extLst>
              <a:ext uri="{FF2B5EF4-FFF2-40B4-BE49-F238E27FC236}">
                <a16:creationId xmlns:a16="http://schemas.microsoft.com/office/drawing/2014/main" id="{F8C8094F-0515-79A9-D39C-FE3B6FF9CC11}"/>
              </a:ext>
            </a:extLst>
          </p:cNvPr>
          <p:cNvGrpSpPr/>
          <p:nvPr/>
        </p:nvGrpSpPr>
        <p:grpSpPr>
          <a:xfrm>
            <a:off x="8039099" y="3323793"/>
            <a:ext cx="411480" cy="383524"/>
            <a:chOff x="8039099" y="3323793"/>
            <a:chExt cx="411480" cy="383524"/>
          </a:xfrm>
        </p:grpSpPr>
        <p:sp>
          <p:nvSpPr>
            <p:cNvPr id="52" name="Rectangle: Rounded Corners 51">
              <a:extLst>
                <a:ext uri="{FF2B5EF4-FFF2-40B4-BE49-F238E27FC236}">
                  <a16:creationId xmlns:a16="http://schemas.microsoft.com/office/drawing/2014/main" id="{D6F67605-B62B-28B9-6120-1705BD157E02}"/>
                </a:ext>
              </a:extLst>
            </p:cNvPr>
            <p:cNvSpPr/>
            <p:nvPr/>
          </p:nvSpPr>
          <p:spPr bwMode="auto">
            <a:xfrm>
              <a:off x="8039099" y="3323793"/>
              <a:ext cx="411480"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1" name="Graphic 60">
              <a:extLst>
                <a:ext uri="{FF2B5EF4-FFF2-40B4-BE49-F238E27FC236}">
                  <a16:creationId xmlns:a16="http://schemas.microsoft.com/office/drawing/2014/main" id="{B7E51B3E-B849-5CA0-6BE9-EE3B7C816E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61959" y="3326323"/>
              <a:ext cx="365760" cy="365760"/>
            </a:xfrm>
            <a:prstGeom prst="rect">
              <a:avLst/>
            </a:prstGeom>
          </p:spPr>
        </p:pic>
      </p:grpSp>
      <p:sp>
        <p:nvSpPr>
          <p:cNvPr id="24" name="TextBox 23">
            <a:extLst>
              <a:ext uri="{FF2B5EF4-FFF2-40B4-BE49-F238E27FC236}">
                <a16:creationId xmlns:a16="http://schemas.microsoft.com/office/drawing/2014/main" id="{F9012931-3372-F12A-F003-D51099692C3B}"/>
              </a:ext>
            </a:extLst>
          </p:cNvPr>
          <p:cNvSpPr txBox="1"/>
          <p:nvPr/>
        </p:nvSpPr>
        <p:spPr>
          <a:xfrm>
            <a:off x="7671669" y="3719883"/>
            <a:ext cx="1188720" cy="4023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Endpoint Analytics</a:t>
            </a:r>
          </a:p>
        </p:txBody>
      </p:sp>
      <p:grpSp>
        <p:nvGrpSpPr>
          <p:cNvPr id="70" name="Group 69" descr="Icon of five circles connected by lines">
            <a:extLst>
              <a:ext uri="{FF2B5EF4-FFF2-40B4-BE49-F238E27FC236}">
                <a16:creationId xmlns:a16="http://schemas.microsoft.com/office/drawing/2014/main" id="{4124070F-AA01-2EDE-047F-2E6135D04EBC}"/>
              </a:ext>
            </a:extLst>
          </p:cNvPr>
          <p:cNvGrpSpPr/>
          <p:nvPr/>
        </p:nvGrpSpPr>
        <p:grpSpPr>
          <a:xfrm>
            <a:off x="9710672" y="3323793"/>
            <a:ext cx="411480" cy="383524"/>
            <a:chOff x="9710672" y="3323793"/>
            <a:chExt cx="411480" cy="383524"/>
          </a:xfrm>
        </p:grpSpPr>
        <p:sp>
          <p:nvSpPr>
            <p:cNvPr id="54" name="Rectangle: Rounded Corners 53">
              <a:extLst>
                <a:ext uri="{FF2B5EF4-FFF2-40B4-BE49-F238E27FC236}">
                  <a16:creationId xmlns:a16="http://schemas.microsoft.com/office/drawing/2014/main" id="{C4D53DF0-9C49-A8CE-425C-4C59877CCF20}"/>
                </a:ext>
              </a:extLst>
            </p:cNvPr>
            <p:cNvSpPr/>
            <p:nvPr/>
          </p:nvSpPr>
          <p:spPr bwMode="auto">
            <a:xfrm>
              <a:off x="9710672" y="3323793"/>
              <a:ext cx="411480"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9" name="Graphic 68">
              <a:extLst>
                <a:ext uri="{FF2B5EF4-FFF2-40B4-BE49-F238E27FC236}">
                  <a16:creationId xmlns:a16="http://schemas.microsoft.com/office/drawing/2014/main" id="{0115FE19-5B9E-DB91-3BB5-AB8328F663E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33532" y="3326323"/>
              <a:ext cx="365760" cy="365760"/>
            </a:xfrm>
            <a:prstGeom prst="rect">
              <a:avLst/>
            </a:prstGeom>
          </p:spPr>
        </p:pic>
      </p:grpSp>
      <p:sp>
        <p:nvSpPr>
          <p:cNvPr id="26" name="TextBox 25">
            <a:extLst>
              <a:ext uri="{FF2B5EF4-FFF2-40B4-BE49-F238E27FC236}">
                <a16:creationId xmlns:a16="http://schemas.microsoft.com/office/drawing/2014/main" id="{BCDFA32C-E6F8-DBC0-FBD9-10930F05D6B6}"/>
              </a:ext>
            </a:extLst>
          </p:cNvPr>
          <p:cNvSpPr txBox="1"/>
          <p:nvPr/>
        </p:nvSpPr>
        <p:spPr>
          <a:xfrm>
            <a:off x="9322052" y="3719883"/>
            <a:ext cx="1188720" cy="4023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Network Connectivity</a:t>
            </a:r>
          </a:p>
        </p:txBody>
      </p:sp>
      <p:grpSp>
        <p:nvGrpSpPr>
          <p:cNvPr id="65" name="Group 64" descr="Icon of a monitor with a pulse line">
            <a:extLst>
              <a:ext uri="{FF2B5EF4-FFF2-40B4-BE49-F238E27FC236}">
                <a16:creationId xmlns:a16="http://schemas.microsoft.com/office/drawing/2014/main" id="{4405DFD5-1476-4150-1D9C-D23FCC0A21BC}"/>
              </a:ext>
            </a:extLst>
          </p:cNvPr>
          <p:cNvGrpSpPr/>
          <p:nvPr/>
        </p:nvGrpSpPr>
        <p:grpSpPr>
          <a:xfrm>
            <a:off x="11350634" y="3323793"/>
            <a:ext cx="448056" cy="383524"/>
            <a:chOff x="11350634" y="3323793"/>
            <a:chExt cx="448056" cy="383524"/>
          </a:xfrm>
        </p:grpSpPr>
        <p:sp>
          <p:nvSpPr>
            <p:cNvPr id="56" name="Rectangle: Rounded Corners 55">
              <a:extLst>
                <a:ext uri="{FF2B5EF4-FFF2-40B4-BE49-F238E27FC236}">
                  <a16:creationId xmlns:a16="http://schemas.microsoft.com/office/drawing/2014/main" id="{F36B0ACD-0FFC-D324-0E6E-187142C0F82E}"/>
                </a:ext>
              </a:extLst>
            </p:cNvPr>
            <p:cNvSpPr/>
            <p:nvPr/>
          </p:nvSpPr>
          <p:spPr bwMode="auto">
            <a:xfrm>
              <a:off x="11350634" y="3323793"/>
              <a:ext cx="448056" cy="383524"/>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4" name="Graphic 63">
              <a:extLst>
                <a:ext uri="{FF2B5EF4-FFF2-40B4-BE49-F238E27FC236}">
                  <a16:creationId xmlns:a16="http://schemas.microsoft.com/office/drawing/2014/main" id="{0293BF4A-CBD1-7CCD-1E21-556029DD446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391782" y="3326323"/>
              <a:ext cx="365760" cy="365760"/>
            </a:xfrm>
            <a:prstGeom prst="rect">
              <a:avLst/>
            </a:prstGeom>
          </p:spPr>
        </p:pic>
      </p:grpSp>
      <p:sp>
        <p:nvSpPr>
          <p:cNvPr id="28" name="TextBox 27">
            <a:extLst>
              <a:ext uri="{FF2B5EF4-FFF2-40B4-BE49-F238E27FC236}">
                <a16:creationId xmlns:a16="http://schemas.microsoft.com/office/drawing/2014/main" id="{6C40EC77-0F3D-4210-5154-D168DC28B2F5}"/>
              </a:ext>
            </a:extLst>
          </p:cNvPr>
          <p:cNvSpPr txBox="1"/>
          <p:nvPr/>
        </p:nvSpPr>
        <p:spPr>
          <a:xfrm>
            <a:off x="10980302" y="3719883"/>
            <a:ext cx="11887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Microsoft 365 Apps Health</a:t>
            </a:r>
          </a:p>
        </p:txBody>
      </p:sp>
      <p:cxnSp>
        <p:nvCxnSpPr>
          <p:cNvPr id="11" name="Straight Connector 10">
            <a:extLst>
              <a:ext uri="{FF2B5EF4-FFF2-40B4-BE49-F238E27FC236}">
                <a16:creationId xmlns:a16="http://schemas.microsoft.com/office/drawing/2014/main" id="{4A59E5E5-783E-42DF-031F-0CF5DDFA13EA}"/>
              </a:ext>
              <a:ext uri="{C183D7F6-B498-43B3-948B-1728B52AA6E4}">
                <adec:decorative xmlns:adec="http://schemas.microsoft.com/office/drawing/2017/decorative" val="1"/>
              </a:ext>
            </a:extLst>
          </p:cNvPr>
          <p:cNvCxnSpPr>
            <a:cxnSpLocks/>
          </p:cNvCxnSpPr>
          <p:nvPr/>
        </p:nvCxnSpPr>
        <p:spPr>
          <a:xfrm>
            <a:off x="2528346" y="5455040"/>
            <a:ext cx="7254865"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BFA3C1C-B774-23C4-473B-24B66EB1E9A4}"/>
              </a:ext>
            </a:extLst>
          </p:cNvPr>
          <p:cNvSpPr txBox="1"/>
          <p:nvPr/>
        </p:nvSpPr>
        <p:spPr>
          <a:xfrm>
            <a:off x="2468567" y="5701426"/>
            <a:ext cx="73744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Adoption Score is backed by Microsoft’s continued </a:t>
            </a:r>
            <a:br>
              <a:rPr kumimoji="0" lang="en-US"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br>
            <a:r>
              <a:rPr kumimoji="0" lang="en-US"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commitment to user-level privacy</a:t>
            </a:r>
          </a:p>
        </p:txBody>
      </p:sp>
    </p:spTree>
    <p:extLst>
      <p:ext uri="{BB962C8B-B14F-4D97-AF65-F5344CB8AC3E}">
        <p14:creationId xmlns:p14="http://schemas.microsoft.com/office/powerpoint/2010/main" val="703355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09153" y="274849"/>
            <a:ext cx="11018520" cy="553998"/>
          </a:xfrm>
        </p:spPr>
        <p:txBody>
          <a:bodyPr vert="horz" wrap="square" lIns="0" tIns="0" rIns="0" bIns="0" rtlCol="0" anchor="t">
            <a:spAutoFit/>
          </a:bodyPr>
          <a:lstStyle/>
          <a:p>
            <a:r>
              <a:rPr lang="en-US"/>
              <a:t>Adoption Score</a:t>
            </a:r>
          </a:p>
        </p:txBody>
      </p:sp>
      <p:grpSp>
        <p:nvGrpSpPr>
          <p:cNvPr id="12" name="Group 11">
            <a:extLst>
              <a:ext uri="{FF2B5EF4-FFF2-40B4-BE49-F238E27FC236}">
                <a16:creationId xmlns:a16="http://schemas.microsoft.com/office/drawing/2014/main" id="{E4439089-EB57-12D0-8A31-BFC4FC868D22}"/>
              </a:ext>
            </a:extLst>
          </p:cNvPr>
          <p:cNvGrpSpPr/>
          <p:nvPr/>
        </p:nvGrpSpPr>
        <p:grpSpPr>
          <a:xfrm>
            <a:off x="803092" y="4922560"/>
            <a:ext cx="3657600" cy="1022063"/>
            <a:chOff x="803441" y="4797642"/>
            <a:chExt cx="3657600" cy="1022063"/>
          </a:xfrm>
        </p:grpSpPr>
        <p:sp>
          <p:nvSpPr>
            <p:cNvPr id="13" name="TextBox 12">
              <a:extLst>
                <a:ext uri="{FF2B5EF4-FFF2-40B4-BE49-F238E27FC236}">
                  <a16:creationId xmlns:a16="http://schemas.microsoft.com/office/drawing/2014/main" id="{72330095-B845-DB90-C14B-F0EF911FD1B3}"/>
                </a:ext>
              </a:extLst>
            </p:cNvPr>
            <p:cNvSpPr txBox="1"/>
            <p:nvPr/>
          </p:nvSpPr>
          <p:spPr>
            <a:xfrm>
              <a:off x="803441" y="4942542"/>
              <a:ext cx="3657600" cy="877163"/>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a:solidFill>
                    <a:srgbClr val="0070C0"/>
                  </a:solidFill>
                  <a:cs typeface="Segoe UI" panose="020B0502040204020203" pitchFamily="34" charset="0"/>
                </a:rPr>
                <a:t>Adoption Score </a:t>
              </a:r>
              <a:r>
                <a:rPr lang="en-US" sz="1700" b="0">
                  <a:solidFill>
                    <a:srgbClr val="0070C0"/>
                  </a:solidFill>
                  <a:effectLst/>
                  <a:ea typeface="Calibri" panose="020F0502020204030204" pitchFamily="34" charset="0"/>
                  <a:cs typeface="Arial" panose="020B0604020202020204" pitchFamily="34" charset="0"/>
                </a:rPr>
                <a:t>helps IT admins and adoption specialists maximize their investment in Microsoft 365</a:t>
              </a:r>
              <a:endParaRPr kumimoji="0" lang="en-US" sz="1700" b="0" i="0" u="none" strike="noStrike" kern="1200" cap="none" spc="0" normalizeH="0" baseline="0" noProof="0">
                <a:ln>
                  <a:noFill/>
                </a:ln>
                <a:solidFill>
                  <a:srgbClr val="0070C0"/>
                </a:solidFill>
                <a:effectLst/>
                <a:uLnTx/>
                <a:uFillTx/>
                <a:ea typeface="+mn-ea"/>
                <a:cs typeface="Segoe UI" panose="020B0502040204020203" pitchFamily="34" charset="0"/>
              </a:endParaRPr>
            </a:p>
          </p:txBody>
        </p:sp>
        <p:cxnSp>
          <p:nvCxnSpPr>
            <p:cNvPr id="14" name="Straight Connector 13">
              <a:extLst>
                <a:ext uri="{FF2B5EF4-FFF2-40B4-BE49-F238E27FC236}">
                  <a16:creationId xmlns:a16="http://schemas.microsoft.com/office/drawing/2014/main" id="{B8474C91-B425-08EF-6C0B-958572984098}"/>
                </a:ext>
                <a:ext uri="{C183D7F6-B498-43B3-948B-1728B52AA6E4}">
                  <adec:decorative xmlns:adec="http://schemas.microsoft.com/office/drawing/2017/decorative" val="1"/>
                </a:ext>
              </a:extLst>
            </p:cNvPr>
            <p:cNvCxnSpPr>
              <a:cxnSpLocks/>
            </p:cNvCxnSpPr>
            <p:nvPr/>
          </p:nvCxnSpPr>
          <p:spPr>
            <a:xfrm>
              <a:off x="803441" y="4797642"/>
              <a:ext cx="3657600"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BE472048-7D77-C290-A853-A279171A7DCC}"/>
              </a:ext>
            </a:extLst>
          </p:cNvPr>
          <p:cNvGrpSpPr/>
          <p:nvPr/>
        </p:nvGrpSpPr>
        <p:grpSpPr>
          <a:xfrm>
            <a:off x="5075171" y="1143973"/>
            <a:ext cx="8581534" cy="5025619"/>
            <a:chOff x="4625004" y="1369056"/>
            <a:chExt cx="8581534" cy="5025619"/>
          </a:xfrm>
        </p:grpSpPr>
        <p:sp>
          <p:nvSpPr>
            <p:cNvPr id="3" name="Freeform: Shape 2">
              <a:extLst>
                <a:ext uri="{FF2B5EF4-FFF2-40B4-BE49-F238E27FC236}">
                  <a16:creationId xmlns:a16="http://schemas.microsoft.com/office/drawing/2014/main" id="{AFD21AB2-CF43-18DA-8551-B8787AD850B0}"/>
                </a:ext>
              </a:extLst>
            </p:cNvPr>
            <p:cNvSpPr/>
            <p:nvPr/>
          </p:nvSpPr>
          <p:spPr>
            <a:xfrm>
              <a:off x="4625004" y="1369056"/>
              <a:ext cx="8581534" cy="5025619"/>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gradFill flip="none" rotWithShape="1">
              <a:gsLst>
                <a:gs pos="100000">
                  <a:srgbClr val="000000">
                    <a:alpha val="70000"/>
                  </a:srgbClr>
                </a:gs>
                <a:gs pos="0">
                  <a:schemeClr val="tx1"/>
                </a:gs>
              </a:gsLst>
              <a:lin ang="2700000" scaled="1"/>
              <a:tileRect/>
            </a:gradFill>
            <a:ln w="6350">
              <a:noFill/>
            </a:ln>
            <a:effectLst>
              <a:outerShdw blurRad="571500" dist="635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9B31A00F-85A4-2366-4612-EAADACFADB8B}"/>
                </a:ext>
              </a:extLst>
            </p:cNvPr>
            <p:cNvSpPr/>
            <p:nvPr/>
          </p:nvSpPr>
          <p:spPr>
            <a:xfrm>
              <a:off x="4848501" y="1594027"/>
              <a:ext cx="8134540" cy="4575679"/>
            </a:xfrm>
            <a:prstGeom prst="rect">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8" name="Text Placeholder 7">
            <a:extLst>
              <a:ext uri="{FF2B5EF4-FFF2-40B4-BE49-F238E27FC236}">
                <a16:creationId xmlns:a16="http://schemas.microsoft.com/office/drawing/2014/main" id="{53A521A5-8C0E-B069-C330-77E15742FDC5}"/>
              </a:ext>
            </a:extLst>
          </p:cNvPr>
          <p:cNvSpPr>
            <a:spLocks noGrp="1"/>
          </p:cNvSpPr>
          <p:nvPr>
            <p:ph type="body" sz="quarter" idx="10"/>
          </p:nvPr>
        </p:nvSpPr>
        <p:spPr>
          <a:xfrm>
            <a:off x="378799" y="973746"/>
            <a:ext cx="4919869" cy="3477875"/>
          </a:xfrm>
        </p:spPr>
        <p:txBody>
          <a:bodyPr vert="horz" wrap="square" lIns="0" tIns="0" rIns="0" bIns="0" rtlCol="0" anchor="t">
            <a:spAutoFit/>
          </a:bodyPr>
          <a:lstStyle/>
          <a:p>
            <a:pPr>
              <a:spcBef>
                <a:spcPts val="0"/>
              </a:spcBef>
              <a:buClr>
                <a:schemeClr val="accent1"/>
              </a:buClr>
            </a:pPr>
            <a:r>
              <a:rPr lang="en-US" sz="600">
                <a:cs typeface="Segoe UI"/>
              </a:rPr>
              <a:t>          </a:t>
            </a:r>
            <a:endParaRPr lang="en-US" sz="600"/>
          </a:p>
          <a:p>
            <a:pPr>
              <a:spcBef>
                <a:spcPts val="0"/>
              </a:spcBef>
              <a:buClr>
                <a:schemeClr val="accent1"/>
              </a:buClr>
            </a:pPr>
            <a:r>
              <a:rPr lang="en-US" sz="1800">
                <a:cs typeface="Segoe UI"/>
              </a:rPr>
              <a:t>           </a:t>
            </a:r>
            <a:endParaRPr lang="en-US" sz="1800"/>
          </a:p>
          <a:p>
            <a:pPr marL="342900" indent="-342900">
              <a:spcBef>
                <a:spcPts val="0"/>
              </a:spcBef>
              <a:buClr>
                <a:schemeClr val="accent1"/>
              </a:buClr>
              <a:buFont typeface="Arial" panose="020B0604020202020204" pitchFamily="34" charset="0"/>
              <a:buChar char="•"/>
            </a:pPr>
            <a:r>
              <a:rPr lang="en-US" sz="1800">
                <a:cs typeface="Segoe UI"/>
              </a:rPr>
              <a:t>Insights into technology areas that can influence Microsoft 365 users</a:t>
            </a:r>
          </a:p>
          <a:p>
            <a:pPr>
              <a:spcBef>
                <a:spcPts val="0"/>
              </a:spcBef>
              <a:buClr>
                <a:schemeClr val="accent1"/>
              </a:buClr>
            </a:pPr>
            <a:r>
              <a:rPr lang="en-US" sz="1000">
                <a:cs typeface="Segoe UI"/>
              </a:rPr>
              <a:t>   </a:t>
            </a:r>
            <a:endParaRPr lang="en-US" sz="1000"/>
          </a:p>
          <a:p>
            <a:pPr marL="342900" indent="-342900">
              <a:spcBef>
                <a:spcPts val="0"/>
              </a:spcBef>
              <a:buClr>
                <a:schemeClr val="accent1"/>
              </a:buClr>
              <a:buFont typeface="Arial" panose="020B0604020202020204" pitchFamily="34" charset="0"/>
              <a:buChar char="•"/>
            </a:pPr>
            <a:r>
              <a:rPr lang="en-US" sz="1800">
                <a:cs typeface="Segoe UI"/>
              </a:rPr>
              <a:t>Track adoption of Microsoft 365 recommended practice</a:t>
            </a:r>
          </a:p>
          <a:p>
            <a:pPr>
              <a:spcBef>
                <a:spcPts val="0"/>
              </a:spcBef>
              <a:buClr>
                <a:schemeClr val="accent1"/>
              </a:buClr>
            </a:pPr>
            <a:r>
              <a:rPr lang="en-US" sz="1000">
                <a:cs typeface="Segoe UI"/>
              </a:rPr>
              <a:t>   </a:t>
            </a:r>
            <a:endParaRPr lang="en-US" sz="1000"/>
          </a:p>
          <a:p>
            <a:pPr marL="342900" indent="-342900">
              <a:spcBef>
                <a:spcPts val="0"/>
              </a:spcBef>
              <a:buClr>
                <a:schemeClr val="accent1"/>
              </a:buClr>
              <a:buFont typeface="Arial" panose="020B0604020202020204" pitchFamily="34" charset="0"/>
              <a:buChar char="•"/>
            </a:pPr>
            <a:r>
              <a:rPr lang="en-US" sz="1800">
                <a:cs typeface="Segoe UI"/>
              </a:rPr>
              <a:t>Organizational level insights</a:t>
            </a:r>
          </a:p>
          <a:p>
            <a:pPr>
              <a:spcBef>
                <a:spcPts val="0"/>
              </a:spcBef>
              <a:buClr>
                <a:schemeClr val="accent1"/>
              </a:buClr>
            </a:pPr>
            <a:r>
              <a:rPr lang="en-US" sz="1000">
                <a:cs typeface="Segoe UI"/>
              </a:rPr>
              <a:t>     </a:t>
            </a:r>
            <a:endParaRPr lang="en-US" sz="1000"/>
          </a:p>
          <a:p>
            <a:pPr marL="342900" indent="-342900">
              <a:spcBef>
                <a:spcPts val="0"/>
              </a:spcBef>
              <a:buClr>
                <a:schemeClr val="accent1"/>
              </a:buClr>
              <a:buFont typeface="Arial" panose="020B0604020202020204" pitchFamily="34" charset="0"/>
              <a:buChar char="•"/>
            </a:pPr>
            <a:r>
              <a:rPr lang="en-US" sz="1800">
                <a:cs typeface="Segoe UI"/>
              </a:rPr>
              <a:t>Measure progress with </a:t>
            </a:r>
            <a:br>
              <a:rPr lang="en-US" sz="1800"/>
            </a:br>
            <a:r>
              <a:rPr lang="en-US" sz="1800">
                <a:cs typeface="Segoe UI"/>
              </a:rPr>
              <a:t>six months of history</a:t>
            </a:r>
          </a:p>
          <a:p>
            <a:pPr>
              <a:spcBef>
                <a:spcPts val="0"/>
              </a:spcBef>
              <a:buClr>
                <a:schemeClr val="accent1"/>
              </a:buClr>
            </a:pPr>
            <a:r>
              <a:rPr lang="en-US" sz="1000">
                <a:cs typeface="Segoe UI"/>
              </a:rPr>
              <a:t>        </a:t>
            </a:r>
            <a:endParaRPr lang="en-US" sz="1000"/>
          </a:p>
          <a:p>
            <a:pPr marL="342900" indent="-342900">
              <a:spcBef>
                <a:spcPts val="0"/>
              </a:spcBef>
              <a:buClr>
                <a:schemeClr val="accent1"/>
              </a:buClr>
              <a:buFont typeface="Arial" panose="020B0604020202020204" pitchFamily="34" charset="0"/>
              <a:buChar char="•"/>
            </a:pPr>
            <a:r>
              <a:rPr lang="en-US" sz="1800">
                <a:cs typeface="Segoe UI"/>
              </a:rPr>
              <a:t>Benchmark against others </a:t>
            </a:r>
            <a:br>
              <a:rPr lang="en-US" sz="1800"/>
            </a:br>
            <a:r>
              <a:rPr lang="en-US" sz="1800">
                <a:cs typeface="Segoe UI"/>
              </a:rPr>
              <a:t>organizations</a:t>
            </a:r>
          </a:p>
        </p:txBody>
      </p:sp>
      <p:pic>
        <p:nvPicPr>
          <p:cNvPr id="6" name="Picture 5" descr="Graphical user interface, text, application&#10;&#10;Description automatically generated">
            <a:extLst>
              <a:ext uri="{FF2B5EF4-FFF2-40B4-BE49-F238E27FC236}">
                <a16:creationId xmlns:a16="http://schemas.microsoft.com/office/drawing/2014/main" id="{EFDE654C-747B-33F2-B901-FC4FD7EB0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668" y="1292689"/>
            <a:ext cx="8134540" cy="4583479"/>
          </a:xfrm>
          <a:prstGeom prst="rect">
            <a:avLst/>
          </a:prstGeom>
        </p:spPr>
      </p:pic>
    </p:spTree>
    <p:extLst>
      <p:ext uri="{BB962C8B-B14F-4D97-AF65-F5344CB8AC3E}">
        <p14:creationId xmlns:p14="http://schemas.microsoft.com/office/powerpoint/2010/main" val="22393551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8D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00743-4729-4238-AF09-E54F579A49B6}"/>
              </a:ext>
            </a:extLst>
          </p:cNvPr>
          <p:cNvSpPr>
            <a:spLocks noGrp="1"/>
          </p:cNvSpPr>
          <p:nvPr>
            <p:ph type="title"/>
          </p:nvPr>
        </p:nvSpPr>
        <p:spPr>
          <a:xfrm>
            <a:off x="1206355" y="1251555"/>
            <a:ext cx="7477989" cy="3535032"/>
          </a:xfrm>
        </p:spPr>
        <p:txBody>
          <a:bodyPr anchor="ctr"/>
          <a:lstStyle/>
          <a:p>
            <a:r>
              <a:rPr lang="en-US" sz="3600">
                <a:solidFill>
                  <a:srgbClr val="E8E6DF"/>
                </a:solidFill>
              </a:rPr>
              <a:t>Visibility</a:t>
            </a:r>
            <a:br>
              <a:rPr lang="en-US" sz="4400"/>
            </a:br>
            <a:r>
              <a:rPr lang="en-US" sz="1050"/>
              <a:t> </a:t>
            </a:r>
            <a:r>
              <a:rPr lang="en-US" sz="1000"/>
              <a:t>         </a:t>
            </a:r>
            <a:br>
              <a:rPr lang="en-US" sz="4400"/>
            </a:br>
            <a:r>
              <a:rPr kumimoji="0" lang="en-US" sz="20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Improved transparency and recommendations </a:t>
            </a:r>
            <a:br>
              <a:rPr kumimoji="0" lang="en-US" sz="18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br>
            <a:r>
              <a:rPr kumimoji="0" lang="en-US" sz="18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and recommendations</a:t>
            </a:r>
            <a:br>
              <a:rPr kumimoji="0" lang="en-US" sz="18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br>
            <a:endParaRPr lang="en-US" sz="4400">
              <a:latin typeface="+mn-lt"/>
              <a:cs typeface="Segoe UI Light" panose="020B0502040204020203" pitchFamily="34" charset="0"/>
            </a:endParaRPr>
          </a:p>
        </p:txBody>
      </p:sp>
    </p:spTree>
    <p:extLst>
      <p:ext uri="{BB962C8B-B14F-4D97-AF65-F5344CB8AC3E}">
        <p14:creationId xmlns:p14="http://schemas.microsoft.com/office/powerpoint/2010/main" val="1432470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37C29D0-DE85-6330-B3F1-1912DC6A3E3F}"/>
              </a:ext>
            </a:extLst>
          </p:cNvPr>
          <p:cNvSpPr>
            <a:spLocks noGrp="1"/>
          </p:cNvSpPr>
          <p:nvPr>
            <p:ph type="body" sz="quarter" idx="10"/>
          </p:nvPr>
        </p:nvSpPr>
        <p:spPr>
          <a:xfrm>
            <a:off x="732312" y="1254864"/>
            <a:ext cx="3872582" cy="3385542"/>
          </a:xfrm>
        </p:spPr>
        <p:txBody>
          <a:bodyPr vert="horz" wrap="square" lIns="0" tIns="0" rIns="0" bIns="0" rtlCol="0" anchor="t">
            <a:spAutoFit/>
          </a:bodyPr>
          <a:lstStyle/>
          <a:p>
            <a:pPr marL="342900" indent="-342900">
              <a:spcBef>
                <a:spcPts val="0"/>
              </a:spcBef>
              <a:buClr>
                <a:schemeClr val="accent1"/>
              </a:buClr>
              <a:buFont typeface="Arial" panose="020B0604020202020204" pitchFamily="34" charset="0"/>
              <a:buChar char="•"/>
            </a:pPr>
            <a:endParaRPr lang="en-US" sz="2000"/>
          </a:p>
          <a:p>
            <a:pPr marL="342900" indent="-342900">
              <a:spcBef>
                <a:spcPts val="0"/>
              </a:spcBef>
              <a:buClr>
                <a:schemeClr val="accent1"/>
              </a:buClr>
              <a:buFont typeface="Arial" panose="020B0604020202020204" pitchFamily="34" charset="0"/>
              <a:buChar char="•"/>
            </a:pPr>
            <a:r>
              <a:rPr lang="en-US" sz="1800"/>
              <a:t>Understand how your organization leverages recommended practices included in Microsoft 365 </a:t>
            </a:r>
            <a:br>
              <a:rPr lang="en-US" sz="1800"/>
            </a:br>
            <a:endParaRPr lang="en-US" sz="1800"/>
          </a:p>
          <a:p>
            <a:pPr marL="342900" indent="-342900">
              <a:spcBef>
                <a:spcPts val="0"/>
              </a:spcBef>
              <a:buClr>
                <a:schemeClr val="accent1"/>
              </a:buClr>
              <a:buFont typeface="Arial" panose="020B0604020202020204" pitchFamily="34" charset="0"/>
              <a:buChar char="•"/>
            </a:pPr>
            <a:r>
              <a:rPr lang="en-US" sz="1800"/>
              <a:t>Drives focus on what to change</a:t>
            </a:r>
          </a:p>
          <a:p>
            <a:pPr>
              <a:spcBef>
                <a:spcPts val="0"/>
              </a:spcBef>
              <a:buClr>
                <a:schemeClr val="accent1"/>
              </a:buClr>
            </a:pPr>
            <a:r>
              <a:rPr lang="en-US" sz="1000"/>
              <a:t>      </a:t>
            </a:r>
          </a:p>
          <a:p>
            <a:pPr marL="342900" indent="-342900">
              <a:spcBef>
                <a:spcPts val="0"/>
              </a:spcBef>
              <a:buClr>
                <a:schemeClr val="accent1"/>
              </a:buClr>
              <a:buFont typeface="Arial" panose="020B0604020202020204" pitchFamily="34" charset="0"/>
              <a:buChar char="•"/>
            </a:pPr>
            <a:r>
              <a:rPr lang="en-US" sz="1800"/>
              <a:t>Assigns equal points across the categories</a:t>
            </a:r>
          </a:p>
          <a:p>
            <a:pPr>
              <a:spcBef>
                <a:spcPts val="0"/>
              </a:spcBef>
              <a:buClr>
                <a:schemeClr val="accent1"/>
              </a:buClr>
            </a:pPr>
            <a:r>
              <a:rPr lang="en-US" sz="1000"/>
              <a:t>                         </a:t>
            </a:r>
          </a:p>
          <a:p>
            <a:pPr marL="285750" indent="-285750">
              <a:spcBef>
                <a:spcPts val="0"/>
              </a:spcBef>
              <a:buClr>
                <a:schemeClr val="accent1"/>
              </a:buClr>
              <a:buFont typeface="Arial" panose="020B0604020202020204" pitchFamily="34" charset="0"/>
              <a:buChar char="•"/>
            </a:pPr>
            <a:r>
              <a:rPr lang="en-US" sz="1800"/>
              <a:t>Time Trends extends data from 28 to 180 days</a:t>
            </a:r>
          </a:p>
          <a:p>
            <a:pPr marL="285750" indent="-285750">
              <a:spcBef>
                <a:spcPts val="0"/>
              </a:spcBef>
              <a:buClr>
                <a:schemeClr val="accent1"/>
              </a:buClr>
              <a:buFont typeface="Arial" panose="020B0604020202020204" pitchFamily="34" charset="0"/>
              <a:buChar char="•"/>
            </a:pPr>
            <a:endParaRPr lang="en-US" sz="1800"/>
          </a:p>
        </p:txBody>
      </p:sp>
      <p:grpSp>
        <p:nvGrpSpPr>
          <p:cNvPr id="4" name="Group 3">
            <a:extLst>
              <a:ext uri="{FF2B5EF4-FFF2-40B4-BE49-F238E27FC236}">
                <a16:creationId xmlns:a16="http://schemas.microsoft.com/office/drawing/2014/main" id="{BE472048-7D77-C290-A853-A279171A7DCC}"/>
              </a:ext>
            </a:extLst>
          </p:cNvPr>
          <p:cNvGrpSpPr/>
          <p:nvPr/>
        </p:nvGrpSpPr>
        <p:grpSpPr>
          <a:xfrm>
            <a:off x="5114326" y="1225991"/>
            <a:ext cx="8784167" cy="5129089"/>
            <a:chOff x="4625004" y="1369056"/>
            <a:chExt cx="8581534" cy="5025619"/>
          </a:xfrm>
        </p:grpSpPr>
        <p:sp>
          <p:nvSpPr>
            <p:cNvPr id="3" name="Freeform: Shape 2">
              <a:extLst>
                <a:ext uri="{FF2B5EF4-FFF2-40B4-BE49-F238E27FC236}">
                  <a16:creationId xmlns:a16="http://schemas.microsoft.com/office/drawing/2014/main" id="{AFD21AB2-CF43-18DA-8551-B8787AD850B0}"/>
                </a:ext>
              </a:extLst>
            </p:cNvPr>
            <p:cNvSpPr/>
            <p:nvPr/>
          </p:nvSpPr>
          <p:spPr>
            <a:xfrm>
              <a:off x="4625004" y="1369056"/>
              <a:ext cx="8581534" cy="5025619"/>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gradFill flip="none" rotWithShape="1">
              <a:gsLst>
                <a:gs pos="100000">
                  <a:srgbClr val="000000">
                    <a:alpha val="70000"/>
                  </a:srgbClr>
                </a:gs>
                <a:gs pos="0">
                  <a:schemeClr val="tx1"/>
                </a:gs>
              </a:gsLst>
              <a:lin ang="2700000" scaled="1"/>
              <a:tileRect/>
            </a:gradFill>
            <a:ln w="6350">
              <a:noFill/>
            </a:ln>
            <a:effectLst>
              <a:outerShdw blurRad="571500" dist="635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9B31A00F-85A4-2366-4612-EAADACFADB8B}"/>
                </a:ext>
              </a:extLst>
            </p:cNvPr>
            <p:cNvSpPr/>
            <p:nvPr/>
          </p:nvSpPr>
          <p:spPr>
            <a:xfrm>
              <a:off x="4848501" y="1594027"/>
              <a:ext cx="8134540" cy="4575679"/>
            </a:xfrm>
            <a:prstGeom prst="rect">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5" name="Title 3">
            <a:extLst>
              <a:ext uri="{FF2B5EF4-FFF2-40B4-BE49-F238E27FC236}">
                <a16:creationId xmlns:a16="http://schemas.microsoft.com/office/drawing/2014/main" id="{0DE2DFF1-672A-1646-F222-13861B8516FE}"/>
              </a:ext>
            </a:extLst>
          </p:cNvPr>
          <p:cNvSpPr>
            <a:spLocks noGrp="1"/>
          </p:cNvSpPr>
          <p:nvPr>
            <p:ph type="title"/>
          </p:nvPr>
        </p:nvSpPr>
        <p:spPr>
          <a:xfrm>
            <a:off x="369661" y="309838"/>
            <a:ext cx="11017250" cy="553998"/>
          </a:xfrm>
        </p:spPr>
        <p:txBody>
          <a:bodyPr/>
          <a:lstStyle/>
          <a:p>
            <a:r>
              <a:rPr lang="en-US"/>
              <a:t>People experiences</a:t>
            </a:r>
          </a:p>
        </p:txBody>
      </p:sp>
      <p:sp>
        <p:nvSpPr>
          <p:cNvPr id="6" name="Text Placeholder 4">
            <a:extLst>
              <a:ext uri="{FF2B5EF4-FFF2-40B4-BE49-F238E27FC236}">
                <a16:creationId xmlns:a16="http://schemas.microsoft.com/office/drawing/2014/main" id="{0D4B216A-E323-D5BD-82ED-25611CDCAF46}"/>
              </a:ext>
            </a:extLst>
          </p:cNvPr>
          <p:cNvSpPr txBox="1">
            <a:spLocks/>
          </p:cNvSpPr>
          <p:nvPr/>
        </p:nvSpPr>
        <p:spPr>
          <a:xfrm>
            <a:off x="5359902" y="1990583"/>
            <a:ext cx="3996982" cy="2624741"/>
          </a:xfrm>
          <a:prstGeom prst="rect">
            <a:avLst/>
          </a:prstGeom>
        </p:spPr>
        <p:txBody>
          <a:bodyPr vert="horz" wrap="square" lIns="0" tIns="0" rIns="0" bIns="0" rtlCol="0">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Aft>
                <a:spcPts val="600"/>
              </a:spcAft>
              <a:buClr>
                <a:schemeClr val="accent1"/>
              </a:buClr>
              <a:buFont typeface="Arial" panose="020B0604020202020204" pitchFamily="34" charset="0"/>
              <a:buChar char="•"/>
            </a:pPr>
            <a:endParaRPr lang="en-US" sz="2000"/>
          </a:p>
        </p:txBody>
      </p:sp>
      <p:pic>
        <p:nvPicPr>
          <p:cNvPr id="19" name="Picture 18">
            <a:extLst>
              <a:ext uri="{FF2B5EF4-FFF2-40B4-BE49-F238E27FC236}">
                <a16:creationId xmlns:a16="http://schemas.microsoft.com/office/drawing/2014/main" id="{CD438A49-977A-74FE-8234-8C908F77665E}"/>
              </a:ext>
            </a:extLst>
          </p:cNvPr>
          <p:cNvPicPr>
            <a:picLocks noChangeAspect="1"/>
          </p:cNvPicPr>
          <p:nvPr/>
        </p:nvPicPr>
        <p:blipFill>
          <a:blip r:embed="rId3"/>
          <a:stretch>
            <a:fillRect/>
          </a:stretch>
        </p:blipFill>
        <p:spPr>
          <a:xfrm>
            <a:off x="5349268" y="1459407"/>
            <a:ext cx="8337252" cy="4655643"/>
          </a:xfrm>
          <a:prstGeom prst="rect">
            <a:avLst/>
          </a:prstGeom>
        </p:spPr>
      </p:pic>
      <p:sp>
        <p:nvSpPr>
          <p:cNvPr id="16" name="TextBox 15">
            <a:extLst>
              <a:ext uri="{FF2B5EF4-FFF2-40B4-BE49-F238E27FC236}">
                <a16:creationId xmlns:a16="http://schemas.microsoft.com/office/drawing/2014/main" id="{0A891240-1D98-4435-5465-133B9E3E803C}"/>
              </a:ext>
            </a:extLst>
          </p:cNvPr>
          <p:cNvSpPr txBox="1"/>
          <p:nvPr/>
        </p:nvSpPr>
        <p:spPr>
          <a:xfrm>
            <a:off x="369661" y="4677158"/>
            <a:ext cx="4293779" cy="723275"/>
          </a:xfrm>
          <a:prstGeom prst="rect">
            <a:avLst/>
          </a:prstGeom>
          <a:noFill/>
        </p:spPr>
        <p:txBody>
          <a:bodyPr wrap="square">
            <a:spAutoFit/>
          </a:bodyPr>
          <a:lstStyle/>
          <a:p>
            <a:pPr algn="ctr">
              <a:spcBef>
                <a:spcPts val="0"/>
              </a:spcBef>
              <a:spcAft>
                <a:spcPts val="600"/>
              </a:spcAft>
              <a:defRPr/>
            </a:pPr>
            <a:r>
              <a:rPr lang="en-US">
                <a:solidFill>
                  <a:srgbClr val="0078D4"/>
                </a:solidFill>
                <a:latin typeface="Segoe UI" panose="020B0502040204020203" pitchFamily="34" charset="0"/>
                <a:cs typeface="Segoe UI" panose="020B0502040204020203" pitchFamily="34" charset="0"/>
              </a:rPr>
              <a:t>Quantifies how the organization </a:t>
            </a:r>
          </a:p>
          <a:p>
            <a:pPr algn="ctr">
              <a:spcBef>
                <a:spcPts val="0"/>
              </a:spcBef>
              <a:spcAft>
                <a:spcPts val="600"/>
              </a:spcAft>
              <a:defRPr/>
            </a:pPr>
            <a:r>
              <a:rPr lang="en-US">
                <a:solidFill>
                  <a:srgbClr val="0078D4"/>
                </a:solidFill>
                <a:latin typeface="Segoe UI" panose="020B0502040204020203" pitchFamily="34" charset="0"/>
                <a:cs typeface="Segoe UI" panose="020B0502040204020203" pitchFamily="34" charset="0"/>
              </a:rPr>
              <a:t>works</a:t>
            </a:r>
          </a:p>
        </p:txBody>
      </p:sp>
      <p:cxnSp>
        <p:nvCxnSpPr>
          <p:cNvPr id="17" name="Straight Connector 16">
            <a:extLst>
              <a:ext uri="{FF2B5EF4-FFF2-40B4-BE49-F238E27FC236}">
                <a16:creationId xmlns:a16="http://schemas.microsoft.com/office/drawing/2014/main" id="{0D8D11F0-B3EA-EB43-5A1D-453820A809E8}"/>
              </a:ext>
              <a:ext uri="{C183D7F6-B498-43B3-948B-1728B52AA6E4}">
                <adec:decorative xmlns:adec="http://schemas.microsoft.com/office/drawing/2017/decorative" val="1"/>
              </a:ext>
            </a:extLst>
          </p:cNvPr>
          <p:cNvCxnSpPr>
            <a:cxnSpLocks/>
          </p:cNvCxnSpPr>
          <p:nvPr/>
        </p:nvCxnSpPr>
        <p:spPr>
          <a:xfrm>
            <a:off x="732312" y="4515275"/>
            <a:ext cx="3839688"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8252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271656"/>
            <a:ext cx="7694038" cy="720197"/>
          </a:xfrm>
        </p:spPr>
        <p:txBody>
          <a:bodyPr/>
          <a:lstStyle/>
          <a:p>
            <a:r>
              <a:rPr lang="en-US" sz="2800">
                <a:cs typeface="Segoe UI"/>
              </a:rPr>
              <a:t>Microsoft 365 Champion Community</a:t>
            </a:r>
            <a:br>
              <a:rPr lang="en-US" sz="2800"/>
            </a:br>
            <a:r>
              <a:rPr lang="en-US" sz="2400" i="1">
                <a:cs typeface="Segoe UI"/>
              </a:rPr>
              <a:t>February 2023 Monthly Call</a:t>
            </a:r>
            <a:endParaRPr lang="en-US" sz="2800" i="1"/>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738664"/>
          </a:xfrm>
        </p:spPr>
        <p:txBody>
          <a:bodyPr/>
          <a:lstStyle/>
          <a:p>
            <a:r>
              <a:rPr lang="en-US"/>
              <a:t>Microsoft Teams </a:t>
            </a:r>
            <a:r>
              <a:rPr lang="en-US" b="1"/>
              <a:t>Customer Advocacy Group</a:t>
            </a:r>
            <a:br>
              <a:rPr lang="en-US"/>
            </a:br>
            <a:r>
              <a:rPr lang="en-US"/>
              <a:t>Karuana Gatimu, Tiffany Lee, Jessie Hwang</a:t>
            </a:r>
          </a:p>
          <a:p>
            <a:endParaRPr lang="en-US"/>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6A65AD-43AA-423E-8D08-19A36B5745EF}"/>
              </a:ext>
            </a:extLst>
          </p:cNvPr>
          <p:cNvSpPr>
            <a:spLocks noGrp="1"/>
          </p:cNvSpPr>
          <p:nvPr>
            <p:ph type="title"/>
          </p:nvPr>
        </p:nvSpPr>
        <p:spPr>
          <a:xfrm>
            <a:off x="290411" y="187448"/>
            <a:ext cx="11336039" cy="739343"/>
          </a:xfrm>
        </p:spPr>
        <p:txBody>
          <a:bodyPr/>
          <a:lstStyle/>
          <a:p>
            <a:r>
              <a:rPr lang="en-US">
                <a:solidFill>
                  <a:schemeClr val="tx1"/>
                </a:solidFill>
              </a:rPr>
              <a:t>Technology experiences</a:t>
            </a:r>
          </a:p>
        </p:txBody>
      </p:sp>
      <p:grpSp>
        <p:nvGrpSpPr>
          <p:cNvPr id="5" name="Group 4">
            <a:extLst>
              <a:ext uri="{FF2B5EF4-FFF2-40B4-BE49-F238E27FC236}">
                <a16:creationId xmlns:a16="http://schemas.microsoft.com/office/drawing/2014/main" id="{A569DE14-79CB-CBB4-38F5-961B80EE25AA}"/>
              </a:ext>
            </a:extLst>
          </p:cNvPr>
          <p:cNvGrpSpPr/>
          <p:nvPr/>
        </p:nvGrpSpPr>
        <p:grpSpPr>
          <a:xfrm>
            <a:off x="589295" y="4404912"/>
            <a:ext cx="3979012" cy="1182930"/>
            <a:chOff x="667762" y="4363548"/>
            <a:chExt cx="4528876" cy="1182930"/>
          </a:xfrm>
        </p:grpSpPr>
        <p:sp>
          <p:nvSpPr>
            <p:cNvPr id="6" name="TextBox 5">
              <a:extLst>
                <a:ext uri="{FF2B5EF4-FFF2-40B4-BE49-F238E27FC236}">
                  <a16:creationId xmlns:a16="http://schemas.microsoft.com/office/drawing/2014/main" id="{61228267-400A-795E-4ED3-FE2DC75868FA}"/>
                </a:ext>
              </a:extLst>
            </p:cNvPr>
            <p:cNvSpPr txBox="1"/>
            <p:nvPr/>
          </p:nvSpPr>
          <p:spPr>
            <a:xfrm>
              <a:off x="835020" y="4623148"/>
              <a:ext cx="4125475" cy="923330"/>
            </a:xfrm>
            <a:prstGeom prst="rect">
              <a:avLst/>
            </a:prstGeom>
            <a:noFill/>
          </p:spPr>
          <p:txBody>
            <a:bodyPr wrap="square" lIns="0" rIns="0" rtlCol="0">
              <a:spAutoFit/>
            </a:bodyPr>
            <a:lstStyle/>
            <a:p>
              <a:pPr algn="ctr">
                <a:defRPr/>
              </a:pPr>
              <a:r>
                <a:rPr lang="en-US" sz="1800">
                  <a:solidFill>
                    <a:srgbClr val="0078D4"/>
                  </a:solidFill>
                  <a:effectLst/>
                  <a:latin typeface="Segoe UI" panose="020B0502040204020203" pitchFamily="34" charset="0"/>
                  <a:cs typeface="Segoe UI" panose="020B0502040204020203" pitchFamily="34" charset="0"/>
                </a:rPr>
                <a:t>Quantifies </a:t>
              </a:r>
              <a:r>
                <a:rPr lang="en-US">
                  <a:solidFill>
                    <a:srgbClr val="0078D4"/>
                  </a:solidFill>
                  <a:latin typeface="Segoe UI" panose="020B0502040204020203" pitchFamily="34" charset="0"/>
                  <a:cs typeface="Segoe UI" panose="020B0502040204020203" pitchFamily="34" charset="0"/>
                </a:rPr>
                <a:t>how the technology in your environment is supporting your digital transformation</a:t>
              </a:r>
            </a:p>
          </p:txBody>
        </p:sp>
        <p:cxnSp>
          <p:nvCxnSpPr>
            <p:cNvPr id="7" name="Straight Connector 6">
              <a:extLst>
                <a:ext uri="{FF2B5EF4-FFF2-40B4-BE49-F238E27FC236}">
                  <a16:creationId xmlns:a16="http://schemas.microsoft.com/office/drawing/2014/main" id="{C8A7960A-34AF-9216-03BF-8DAF4892B400}"/>
                </a:ext>
                <a:ext uri="{C183D7F6-B498-43B3-948B-1728B52AA6E4}">
                  <adec:decorative xmlns:adec="http://schemas.microsoft.com/office/drawing/2017/decorative" val="1"/>
                </a:ext>
              </a:extLst>
            </p:cNvPr>
            <p:cNvCxnSpPr>
              <a:cxnSpLocks/>
            </p:cNvCxnSpPr>
            <p:nvPr/>
          </p:nvCxnSpPr>
          <p:spPr>
            <a:xfrm>
              <a:off x="667762" y="4363548"/>
              <a:ext cx="4528876"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816C8DE-47B2-27E7-9301-20A91BCF0EE9}"/>
              </a:ext>
            </a:extLst>
          </p:cNvPr>
          <p:cNvGrpSpPr/>
          <p:nvPr/>
        </p:nvGrpSpPr>
        <p:grpSpPr>
          <a:xfrm>
            <a:off x="4972656" y="1335437"/>
            <a:ext cx="8581534" cy="5025619"/>
            <a:chOff x="4625004" y="1369056"/>
            <a:chExt cx="8581534" cy="5025619"/>
          </a:xfrm>
        </p:grpSpPr>
        <p:sp>
          <p:nvSpPr>
            <p:cNvPr id="9" name="Freeform: Shape 8">
              <a:extLst>
                <a:ext uri="{FF2B5EF4-FFF2-40B4-BE49-F238E27FC236}">
                  <a16:creationId xmlns:a16="http://schemas.microsoft.com/office/drawing/2014/main" id="{AD79C9D9-F18C-7C5D-C548-06A927D3B54B}"/>
                </a:ext>
              </a:extLst>
            </p:cNvPr>
            <p:cNvSpPr/>
            <p:nvPr/>
          </p:nvSpPr>
          <p:spPr>
            <a:xfrm>
              <a:off x="4625004" y="1369056"/>
              <a:ext cx="8581534" cy="5025619"/>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gradFill flip="none" rotWithShape="1">
              <a:gsLst>
                <a:gs pos="100000">
                  <a:srgbClr val="000000">
                    <a:alpha val="70000"/>
                  </a:srgbClr>
                </a:gs>
                <a:gs pos="0">
                  <a:schemeClr val="tx1"/>
                </a:gs>
              </a:gsLst>
              <a:lin ang="2700000" scaled="1"/>
              <a:tileRect/>
            </a:gradFill>
            <a:ln w="6350">
              <a:noFill/>
            </a:ln>
            <a:effectLst>
              <a:outerShdw blurRad="571500" dist="635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7F6F7B00-B717-DB44-DA03-6A2CFDA69E04}"/>
                </a:ext>
              </a:extLst>
            </p:cNvPr>
            <p:cNvSpPr/>
            <p:nvPr/>
          </p:nvSpPr>
          <p:spPr>
            <a:xfrm>
              <a:off x="4848501" y="1594027"/>
              <a:ext cx="8134540" cy="4575679"/>
            </a:xfrm>
            <a:prstGeom prst="rect">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2" name="Text Placeholder 4">
            <a:extLst>
              <a:ext uri="{FF2B5EF4-FFF2-40B4-BE49-F238E27FC236}">
                <a16:creationId xmlns:a16="http://schemas.microsoft.com/office/drawing/2014/main" id="{3B051169-E094-408D-C1A9-0F716C566F98}"/>
              </a:ext>
            </a:extLst>
          </p:cNvPr>
          <p:cNvSpPr txBox="1">
            <a:spLocks noGrp="1"/>
          </p:cNvSpPr>
          <p:nvPr>
            <p:ph type="body" sz="quarter" idx="10"/>
          </p:nvPr>
        </p:nvSpPr>
        <p:spPr>
          <a:xfrm>
            <a:off x="736246" y="1398254"/>
            <a:ext cx="3832061" cy="2098230"/>
          </a:xfrm>
          <a:prstGeom prst="rect">
            <a:avLst/>
          </a:prstGeom>
        </p:spPr>
        <p:txBody>
          <a:bodyPr vert="horz" wrap="square" lIns="0" tIns="0" rIns="0" bIns="0" rtlCol="0" anchor="t">
            <a:noAutofit/>
          </a:bodyPr>
          <a:lstStyle>
            <a:lvl1pPr marL="0" marR="0" indent="0" algn="l" defTabSz="932742" rtl="0" eaLnBrk="1" fontAlgn="auto" latinLnBrk="0" hangingPunct="1">
              <a:lnSpc>
                <a:spcPct val="90000"/>
              </a:lnSpc>
              <a:spcBef>
                <a:spcPts val="0"/>
              </a:spcBef>
              <a:spcAft>
                <a:spcPts val="260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0"/>
              </a:spcAft>
              <a:buClr>
                <a:schemeClr val="accent1"/>
              </a:buClr>
            </a:pPr>
            <a:r>
              <a:rPr lang="en-US" sz="800" i="1">
                <a:solidFill>
                  <a:schemeClr val="tx1"/>
                </a:solidFill>
                <a:cs typeface="Segoe UI" panose="020B0502040204020203" pitchFamily="34" charset="0"/>
              </a:rPr>
              <a:t>               </a:t>
            </a:r>
          </a:p>
          <a:p>
            <a:pPr marL="285750" indent="-285750">
              <a:lnSpc>
                <a:spcPct val="100000"/>
              </a:lnSpc>
              <a:spcAft>
                <a:spcPts val="0"/>
              </a:spcAft>
              <a:buClr>
                <a:schemeClr val="accent1"/>
              </a:buClr>
              <a:buFont typeface="Arial" panose="020B0604020202020204" pitchFamily="34" charset="0"/>
              <a:buChar char="•"/>
            </a:pPr>
            <a:r>
              <a:rPr lang="en-US" sz="1800"/>
              <a:t>Visibility into how user experience and digital transformation are impacted by underlying technology performance factors</a:t>
            </a:r>
          </a:p>
          <a:p>
            <a:pPr>
              <a:lnSpc>
                <a:spcPct val="100000"/>
              </a:lnSpc>
              <a:spcAft>
                <a:spcPts val="0"/>
              </a:spcAft>
              <a:buClr>
                <a:schemeClr val="accent1"/>
              </a:buClr>
            </a:pPr>
            <a:r>
              <a:rPr lang="en-US" sz="1000">
                <a:cs typeface="Segoe UI"/>
              </a:rPr>
              <a:t>     </a:t>
            </a:r>
          </a:p>
          <a:p>
            <a:pPr marL="285750" indent="-285750">
              <a:lnSpc>
                <a:spcPct val="100000"/>
              </a:lnSpc>
              <a:spcAft>
                <a:spcPts val="0"/>
              </a:spcAft>
              <a:buClr>
                <a:schemeClr val="accent1"/>
              </a:buClr>
              <a:buFont typeface="Arial" panose="020B0604020202020204" pitchFamily="34" charset="0"/>
              <a:buChar char="•"/>
            </a:pPr>
            <a:r>
              <a:rPr lang="en-US" sz="1800">
                <a:solidFill>
                  <a:schemeClr val="tx1"/>
                </a:solidFill>
                <a:cs typeface="Segoe UI" panose="020B0502040204020203" pitchFamily="34" charset="0"/>
              </a:rPr>
              <a:t>Points assigned to each category individually, all of which contribute to total score</a:t>
            </a:r>
          </a:p>
          <a:p>
            <a:pPr>
              <a:lnSpc>
                <a:spcPct val="100000"/>
              </a:lnSpc>
              <a:spcAft>
                <a:spcPts val="0"/>
              </a:spcAft>
              <a:buClr>
                <a:schemeClr val="accent1"/>
              </a:buClr>
            </a:pPr>
            <a:r>
              <a:rPr lang="en-US" sz="1000">
                <a:solidFill>
                  <a:schemeClr val="tx1"/>
                </a:solidFill>
                <a:cs typeface="Segoe UI" panose="020B0502040204020203" pitchFamily="34" charset="0"/>
              </a:rPr>
              <a:t>     </a:t>
            </a:r>
          </a:p>
          <a:p>
            <a:pPr marL="285750" indent="-285750">
              <a:lnSpc>
                <a:spcPct val="100000"/>
              </a:lnSpc>
              <a:spcAft>
                <a:spcPts val="0"/>
              </a:spcAft>
              <a:buClr>
                <a:schemeClr val="accent1"/>
              </a:buClr>
              <a:buFont typeface="Arial" panose="020B0604020202020204" pitchFamily="34" charset="0"/>
              <a:buChar char="•"/>
            </a:pPr>
            <a:r>
              <a:rPr lang="en-US" sz="1800">
                <a:solidFill>
                  <a:schemeClr val="tx1"/>
                </a:solidFill>
                <a:cs typeface="Segoe UI" panose="020B0502040204020203" pitchFamily="34" charset="0"/>
              </a:rPr>
              <a:t>Up to 6 months of history</a:t>
            </a:r>
          </a:p>
          <a:p>
            <a:pPr>
              <a:spcAft>
                <a:spcPts val="1176"/>
              </a:spcAft>
              <a:buClr>
                <a:schemeClr val="accent1"/>
              </a:buClr>
            </a:pPr>
            <a:endParaRPr lang="en-US" sz="1961"/>
          </a:p>
        </p:txBody>
      </p:sp>
      <p:pic>
        <p:nvPicPr>
          <p:cNvPr id="19" name="Picture 18">
            <a:extLst>
              <a:ext uri="{FF2B5EF4-FFF2-40B4-BE49-F238E27FC236}">
                <a16:creationId xmlns:a16="http://schemas.microsoft.com/office/drawing/2014/main" id="{5BCC22DE-6293-71AB-DB4F-B3AD32D0C89B}"/>
              </a:ext>
            </a:extLst>
          </p:cNvPr>
          <p:cNvPicPr>
            <a:picLocks noChangeAspect="1"/>
          </p:cNvPicPr>
          <p:nvPr/>
        </p:nvPicPr>
        <p:blipFill rotWithShape="1">
          <a:blip r:embed="rId3"/>
          <a:srcRect r="6310"/>
          <a:stretch/>
        </p:blipFill>
        <p:spPr>
          <a:xfrm>
            <a:off x="5196153" y="1533602"/>
            <a:ext cx="8134540" cy="4575679"/>
          </a:xfrm>
          <a:prstGeom prst="rect">
            <a:avLst/>
          </a:prstGeom>
        </p:spPr>
      </p:pic>
    </p:spTree>
    <p:extLst>
      <p:ext uri="{BB962C8B-B14F-4D97-AF65-F5344CB8AC3E}">
        <p14:creationId xmlns:p14="http://schemas.microsoft.com/office/powerpoint/2010/main" val="2921664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A4E3CB-3B0A-D6A5-0934-3770FAA1DCD9}"/>
              </a:ext>
            </a:extLst>
          </p:cNvPr>
          <p:cNvPicPr>
            <a:picLocks noChangeAspect="1"/>
          </p:cNvPicPr>
          <p:nvPr/>
        </p:nvPicPr>
        <p:blipFill rotWithShape="1">
          <a:blip r:embed="rId3"/>
          <a:srcRect l="-607" r="1292"/>
          <a:stretch/>
        </p:blipFill>
        <p:spPr>
          <a:xfrm>
            <a:off x="4881347" y="1439640"/>
            <a:ext cx="8016791" cy="4340816"/>
          </a:xfrm>
          <a:prstGeom prst="rect">
            <a:avLst/>
          </a:prstGeom>
        </p:spPr>
      </p:pic>
      <p:sp>
        <p:nvSpPr>
          <p:cNvPr id="17" name="Title 16"/>
          <p:cNvSpPr>
            <a:spLocks noGrp="1"/>
          </p:cNvSpPr>
          <p:nvPr>
            <p:ph type="title"/>
          </p:nvPr>
        </p:nvSpPr>
        <p:spPr>
          <a:xfrm>
            <a:off x="388446" y="377097"/>
            <a:ext cx="11018520" cy="553998"/>
          </a:xfrm>
        </p:spPr>
        <p:txBody>
          <a:bodyPr vert="horz" wrap="square" lIns="0" tIns="0" rIns="0" bIns="0" rtlCol="0" anchor="t">
            <a:spAutoFit/>
          </a:bodyPr>
          <a:lstStyle/>
          <a:p>
            <a:r>
              <a:rPr lang="en-US"/>
              <a:t>Peer benchmarking</a:t>
            </a:r>
          </a:p>
        </p:txBody>
      </p:sp>
      <p:grpSp>
        <p:nvGrpSpPr>
          <p:cNvPr id="12" name="Group 11">
            <a:extLst>
              <a:ext uri="{FF2B5EF4-FFF2-40B4-BE49-F238E27FC236}">
                <a16:creationId xmlns:a16="http://schemas.microsoft.com/office/drawing/2014/main" id="{E4439089-EB57-12D0-8A31-BFC4FC868D22}"/>
              </a:ext>
            </a:extLst>
          </p:cNvPr>
          <p:cNvGrpSpPr/>
          <p:nvPr/>
        </p:nvGrpSpPr>
        <p:grpSpPr>
          <a:xfrm>
            <a:off x="705399" y="4411152"/>
            <a:ext cx="3854387" cy="1307793"/>
            <a:chOff x="586739" y="5202089"/>
            <a:chExt cx="3657600" cy="1307793"/>
          </a:xfrm>
        </p:grpSpPr>
        <p:sp>
          <p:nvSpPr>
            <p:cNvPr id="13" name="TextBox 12">
              <a:extLst>
                <a:ext uri="{FF2B5EF4-FFF2-40B4-BE49-F238E27FC236}">
                  <a16:creationId xmlns:a16="http://schemas.microsoft.com/office/drawing/2014/main" id="{72330095-B845-DB90-C14B-F0EF911FD1B3}"/>
                </a:ext>
              </a:extLst>
            </p:cNvPr>
            <p:cNvSpPr txBox="1"/>
            <p:nvPr/>
          </p:nvSpPr>
          <p:spPr>
            <a:xfrm>
              <a:off x="586739" y="5309553"/>
              <a:ext cx="3657600" cy="1200329"/>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srgbClr val="0078D4"/>
                  </a:solidFill>
                  <a:latin typeface="Segoe UI" panose="020B0502040204020203" pitchFamily="34" charset="0"/>
                  <a:cs typeface="Segoe UI" panose="020B0502040204020203" pitchFamily="34" charset="0"/>
                </a:rPr>
                <a:t>Research shows that when people share information and collaborate in a shared workspace, they can save up to four hours a week.</a:t>
              </a:r>
            </a:p>
          </p:txBody>
        </p:sp>
        <p:cxnSp>
          <p:nvCxnSpPr>
            <p:cNvPr id="14" name="Straight Connector 13">
              <a:extLst>
                <a:ext uri="{FF2B5EF4-FFF2-40B4-BE49-F238E27FC236}">
                  <a16:creationId xmlns:a16="http://schemas.microsoft.com/office/drawing/2014/main" id="{B8474C91-B425-08EF-6C0B-958572984098}"/>
                </a:ext>
                <a:ext uri="{C183D7F6-B498-43B3-948B-1728B52AA6E4}">
                  <adec:decorative xmlns:adec="http://schemas.microsoft.com/office/drawing/2017/decorative" val="1"/>
                </a:ext>
              </a:extLst>
            </p:cNvPr>
            <p:cNvCxnSpPr>
              <a:cxnSpLocks/>
            </p:cNvCxnSpPr>
            <p:nvPr/>
          </p:nvCxnSpPr>
          <p:spPr>
            <a:xfrm>
              <a:off x="586739" y="5202089"/>
              <a:ext cx="3657600"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1824DDF6-FC68-FAD0-A41D-BFA0CABFE9D7}"/>
              </a:ext>
            </a:extLst>
          </p:cNvPr>
          <p:cNvGrpSpPr/>
          <p:nvPr/>
        </p:nvGrpSpPr>
        <p:grpSpPr>
          <a:xfrm>
            <a:off x="4774160" y="1226217"/>
            <a:ext cx="8123978" cy="4767662"/>
            <a:chOff x="4625004" y="1369056"/>
            <a:chExt cx="8581534" cy="5025619"/>
          </a:xfrm>
        </p:grpSpPr>
        <p:sp>
          <p:nvSpPr>
            <p:cNvPr id="9" name="Freeform: Shape 8">
              <a:extLst>
                <a:ext uri="{FF2B5EF4-FFF2-40B4-BE49-F238E27FC236}">
                  <a16:creationId xmlns:a16="http://schemas.microsoft.com/office/drawing/2014/main" id="{85610A0C-E378-7AB5-A564-5FAFA80B49A1}"/>
                </a:ext>
              </a:extLst>
            </p:cNvPr>
            <p:cNvSpPr/>
            <p:nvPr/>
          </p:nvSpPr>
          <p:spPr>
            <a:xfrm>
              <a:off x="4625004" y="1369056"/>
              <a:ext cx="8581534" cy="5025619"/>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gradFill flip="none" rotWithShape="1">
              <a:gsLst>
                <a:gs pos="100000">
                  <a:srgbClr val="000000">
                    <a:alpha val="70000"/>
                  </a:srgbClr>
                </a:gs>
                <a:gs pos="0">
                  <a:schemeClr val="tx1"/>
                </a:gs>
              </a:gsLst>
              <a:lin ang="2700000" scaled="1"/>
              <a:tileRect/>
            </a:gradFill>
            <a:ln w="6350">
              <a:noFill/>
            </a:ln>
            <a:effectLst>
              <a:outerShdw blurRad="571500" dist="635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B93DE4B4-5130-15B8-2F46-B3FE6E443AAB}"/>
                </a:ext>
              </a:extLst>
            </p:cNvPr>
            <p:cNvSpPr/>
            <p:nvPr/>
          </p:nvSpPr>
          <p:spPr>
            <a:xfrm>
              <a:off x="4848501" y="1594027"/>
              <a:ext cx="8134540" cy="4575679"/>
            </a:xfrm>
            <a:prstGeom prst="rect">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16" name="TextBox 15">
            <a:extLst>
              <a:ext uri="{FF2B5EF4-FFF2-40B4-BE49-F238E27FC236}">
                <a16:creationId xmlns:a16="http://schemas.microsoft.com/office/drawing/2014/main" id="{833D9B1D-00AE-273F-4655-564D4349A462}"/>
              </a:ext>
            </a:extLst>
          </p:cNvPr>
          <p:cNvSpPr txBox="1"/>
          <p:nvPr/>
        </p:nvSpPr>
        <p:spPr>
          <a:xfrm>
            <a:off x="676177" y="1424181"/>
            <a:ext cx="3657597" cy="2839239"/>
          </a:xfrm>
          <a:prstGeom prst="rect">
            <a:avLst/>
          </a:prstGeom>
          <a:noFill/>
        </p:spPr>
        <p:txBody>
          <a:bodyPr wrap="square">
            <a:spAutoFit/>
          </a:bodyPr>
          <a:lstStyle/>
          <a:p>
            <a:pPr marL="285750" lvl="0" indent="-285750" defTabSz="932742">
              <a:buClr>
                <a:schemeClr val="accent1"/>
              </a:buClr>
              <a:buSzPct val="90000"/>
              <a:buFont typeface="Arial" panose="020B0604020202020204" pitchFamily="34" charset="0"/>
              <a:buChar char="•"/>
              <a:defRPr/>
            </a:pPr>
            <a:r>
              <a:rPr lang="en-US">
                <a:cs typeface="Segoe UI" panose="020B0502040204020203" pitchFamily="34" charset="0"/>
              </a:rPr>
              <a:t>Compare how you are doing compared to other organizations like you (size, region, tenure, industry) </a:t>
            </a:r>
          </a:p>
          <a:p>
            <a:pPr marR="0" lvl="0" algn="l" defTabSz="914367" rtl="0" eaLnBrk="1" fontAlgn="auto" latinLnBrk="0" hangingPunct="1">
              <a:lnSpc>
                <a:spcPct val="90000"/>
              </a:lnSpc>
              <a:spcBef>
                <a:spcPts val="0"/>
              </a:spcBef>
              <a:spcAft>
                <a:spcPts val="333"/>
              </a:spcAft>
              <a:buClr>
                <a:srgbClr val="0078D4"/>
              </a:buClr>
              <a:buSzTx/>
              <a:tabLst/>
              <a:defRPr/>
            </a:pPr>
            <a:r>
              <a:rPr lang="en-US" sz="1000">
                <a:effectLst/>
                <a:latin typeface="Calibri" panose="020F0502020204030204" pitchFamily="34" charset="0"/>
                <a:ea typeface="Calibri" panose="020F0502020204030204" pitchFamily="34" charset="0"/>
                <a:cs typeface="Arial" panose="020B0604020202020204" pitchFamily="34" charset="0"/>
              </a:rPr>
              <a:t>     </a:t>
            </a:r>
          </a:p>
          <a:p>
            <a:pPr marL="285750" marR="0" lvl="0" indent="-285750" algn="l" defTabSz="914367" rtl="0" eaLnBrk="1" fontAlgn="auto" latinLnBrk="0" hangingPunct="1">
              <a:lnSpc>
                <a:spcPct val="90000"/>
              </a:lnSpc>
              <a:spcBef>
                <a:spcPts val="0"/>
              </a:spcBef>
              <a:spcAft>
                <a:spcPts val="333"/>
              </a:spcAft>
              <a:buClr>
                <a:srgbClr val="0078D4"/>
              </a:buClr>
              <a:buSzTx/>
              <a:buFont typeface="Arial" panose="020B0604020202020204" pitchFamily="34" charset="0"/>
              <a:buChar char="•"/>
              <a:tabLst/>
              <a:defRPr/>
            </a:pPr>
            <a:r>
              <a:rPr lang="en-US">
                <a:effectLst/>
                <a:latin typeface="Segoe UI" panose="020B0502040204020203" pitchFamily="34" charset="0"/>
              </a:rPr>
              <a:t>Intended to be used as a broad indicator of progress</a:t>
            </a:r>
            <a:endParaRPr lang="en-US">
              <a:latin typeface="Segoe UI" panose="020B0502040204020203" pitchFamily="34" charset="0"/>
            </a:endParaRPr>
          </a:p>
          <a:p>
            <a:pPr marR="0" lvl="0" algn="l" defTabSz="914367" rtl="0" eaLnBrk="1" fontAlgn="auto" latinLnBrk="0" hangingPunct="1">
              <a:lnSpc>
                <a:spcPct val="90000"/>
              </a:lnSpc>
              <a:spcBef>
                <a:spcPts val="0"/>
              </a:spcBef>
              <a:spcAft>
                <a:spcPts val="333"/>
              </a:spcAft>
              <a:buClr>
                <a:srgbClr val="0078D4"/>
              </a:buClr>
              <a:buSzTx/>
              <a:tabLst/>
              <a:defRPr/>
            </a:pPr>
            <a:r>
              <a:rPr lang="en-US" sz="1000">
                <a:latin typeface="Segoe UI" panose="020B0502040204020203" pitchFamily="34" charset="0"/>
                <a:ea typeface="Calibri" panose="020F0502020204030204" pitchFamily="34" charset="0"/>
                <a:cs typeface="Arial" panose="020B0604020202020204" pitchFamily="34" charset="0"/>
              </a:rPr>
              <a:t>     </a:t>
            </a:r>
          </a:p>
          <a:p>
            <a:pPr marL="285750" marR="0" lvl="0" indent="-285750" algn="l" defTabSz="914367" rtl="0" eaLnBrk="1" fontAlgn="auto" latinLnBrk="0" hangingPunct="1">
              <a:lnSpc>
                <a:spcPct val="90000"/>
              </a:lnSpc>
              <a:spcBef>
                <a:spcPts val="0"/>
              </a:spcBef>
              <a:spcAft>
                <a:spcPts val="333"/>
              </a:spcAft>
              <a:buClr>
                <a:srgbClr val="0078D4"/>
              </a:buClr>
              <a:buSzTx/>
              <a:buFont typeface="Arial" panose="020B0604020202020204" pitchFamily="34" charset="0"/>
              <a:buChar char="•"/>
              <a:tabLst/>
              <a:defRPr/>
            </a:pPr>
            <a:r>
              <a:rPr lang="en-US">
                <a:latin typeface="Segoe UI" panose="020B0502040204020203" pitchFamily="34" charset="0"/>
                <a:ea typeface="Calibri" panose="020F0502020204030204" pitchFamily="34" charset="0"/>
                <a:cs typeface="Arial" panose="020B0604020202020204" pitchFamily="34" charset="0"/>
              </a:rPr>
              <a:t>Does not show which Microsoft 365 workloads are enabled for other organizations</a:t>
            </a:r>
            <a:endParaRPr lang="en-US">
              <a:effectLst/>
              <a:latin typeface="Calibri" panose="020F0502020204030204" pitchFamily="34" charset="0"/>
              <a:ea typeface="Calibri" panose="020F0502020204030204" pitchFamily="34" charset="0"/>
              <a:cs typeface="Arial" panose="020B0604020202020204" pitchFamily="34" charset="0"/>
            </a:endParaRPr>
          </a:p>
        </p:txBody>
      </p:sp>
      <p:sp>
        <p:nvSpPr>
          <p:cNvPr id="2" name="Arrow: Right 1">
            <a:extLst>
              <a:ext uri="{FF2B5EF4-FFF2-40B4-BE49-F238E27FC236}">
                <a16:creationId xmlns:a16="http://schemas.microsoft.com/office/drawing/2014/main" id="{2CC96719-190F-EAF9-74C3-D5A90E7B7585}"/>
              </a:ext>
            </a:extLst>
          </p:cNvPr>
          <p:cNvSpPr/>
          <p:nvPr/>
        </p:nvSpPr>
        <p:spPr bwMode="auto">
          <a:xfrm>
            <a:off x="4333774" y="1982331"/>
            <a:ext cx="662153" cy="553998"/>
          </a:xfrm>
          <a:prstGeom prst="rightArrow">
            <a:avLst/>
          </a:prstGeom>
          <a:solidFill>
            <a:srgbClr val="0278D4"/>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highlight>
                <a:srgbClr val="0078D4"/>
              </a:highlight>
              <a:ea typeface="Segoe UI" pitchFamily="34" charset="0"/>
              <a:cs typeface="Segoe UI" pitchFamily="34" charset="0"/>
            </a:endParaRPr>
          </a:p>
        </p:txBody>
      </p:sp>
      <p:sp>
        <p:nvSpPr>
          <p:cNvPr id="5" name="Arrow: Right 4">
            <a:extLst>
              <a:ext uri="{FF2B5EF4-FFF2-40B4-BE49-F238E27FC236}">
                <a16:creationId xmlns:a16="http://schemas.microsoft.com/office/drawing/2014/main" id="{29413D2B-44B1-4214-22F5-976C4A51EAC6}"/>
              </a:ext>
            </a:extLst>
          </p:cNvPr>
          <p:cNvSpPr/>
          <p:nvPr/>
        </p:nvSpPr>
        <p:spPr bwMode="auto">
          <a:xfrm rot="16200000">
            <a:off x="10672085" y="2918730"/>
            <a:ext cx="104701" cy="115738"/>
          </a:xfrm>
          <a:prstGeom prst="rightArrow">
            <a:avLst/>
          </a:prstGeom>
          <a:solidFill>
            <a:srgbClr val="0278D4"/>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highlight>
                <a:srgbClr val="0078D4"/>
              </a:highlight>
              <a:ea typeface="Segoe UI" pitchFamily="34" charset="0"/>
              <a:cs typeface="Segoe UI" pitchFamily="34" charset="0"/>
            </a:endParaRPr>
          </a:p>
        </p:txBody>
      </p:sp>
      <p:sp>
        <p:nvSpPr>
          <p:cNvPr id="6" name="Arrow: Right 5">
            <a:extLst>
              <a:ext uri="{FF2B5EF4-FFF2-40B4-BE49-F238E27FC236}">
                <a16:creationId xmlns:a16="http://schemas.microsoft.com/office/drawing/2014/main" id="{407C48D8-D26F-F5F1-C562-C4D836CE8CD0}"/>
              </a:ext>
            </a:extLst>
          </p:cNvPr>
          <p:cNvSpPr/>
          <p:nvPr/>
        </p:nvSpPr>
        <p:spPr bwMode="auto">
          <a:xfrm rot="16200000">
            <a:off x="10486348" y="3180667"/>
            <a:ext cx="104701" cy="115738"/>
          </a:xfrm>
          <a:prstGeom prst="rightArrow">
            <a:avLst/>
          </a:prstGeom>
          <a:solidFill>
            <a:srgbClr val="0278D4"/>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highlight>
                <a:srgbClr val="0078D4"/>
              </a:highlight>
              <a:ea typeface="Segoe UI" pitchFamily="34" charset="0"/>
              <a:cs typeface="Segoe UI" pitchFamily="34" charset="0"/>
            </a:endParaRPr>
          </a:p>
        </p:txBody>
      </p:sp>
      <p:sp>
        <p:nvSpPr>
          <p:cNvPr id="10" name="Arrow: Right 9">
            <a:extLst>
              <a:ext uri="{FF2B5EF4-FFF2-40B4-BE49-F238E27FC236}">
                <a16:creationId xmlns:a16="http://schemas.microsoft.com/office/drawing/2014/main" id="{3DF058EA-6DD2-77AE-D6E5-1D2E702DCEF5}"/>
              </a:ext>
            </a:extLst>
          </p:cNvPr>
          <p:cNvSpPr/>
          <p:nvPr/>
        </p:nvSpPr>
        <p:spPr bwMode="auto">
          <a:xfrm rot="16200000">
            <a:off x="10900687" y="2642505"/>
            <a:ext cx="104701" cy="115738"/>
          </a:xfrm>
          <a:prstGeom prst="rightArrow">
            <a:avLst/>
          </a:prstGeom>
          <a:solidFill>
            <a:srgbClr val="0278D4"/>
          </a:solidFill>
          <a:ln>
            <a:noFill/>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highlight>
                <a:srgbClr val="0078D4"/>
              </a:highlight>
              <a:ea typeface="Segoe UI" pitchFamily="34" charset="0"/>
              <a:cs typeface="Segoe UI" pitchFamily="34" charset="0"/>
            </a:endParaRPr>
          </a:p>
        </p:txBody>
      </p:sp>
    </p:spTree>
    <p:extLst>
      <p:ext uri="{BB962C8B-B14F-4D97-AF65-F5344CB8AC3E}">
        <p14:creationId xmlns:p14="http://schemas.microsoft.com/office/powerpoint/2010/main" val="7702273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1500"/>
                                  </p:stCondLst>
                                  <p:childTnLst>
                                    <p:animClr clrSpc="rgb" dir="cw">
                                      <p:cBhvr override="childStyle">
                                        <p:cTn id="6" dur="250" autoRev="1" fill="remove"/>
                                        <p:tgtEl>
                                          <p:spTgt spid="2"/>
                                        </p:tgtEl>
                                        <p:attrNameLst>
                                          <p:attrName>style.color</p:attrName>
                                        </p:attrNameLst>
                                      </p:cBhvr>
                                      <p:to>
                                        <a:srgbClr val="0033CC"/>
                                      </p:to>
                                    </p:animClr>
                                    <p:animClr clrSpc="rgb" dir="cw">
                                      <p:cBhvr>
                                        <p:cTn id="7" dur="250" autoRev="1" fill="remove"/>
                                        <p:tgtEl>
                                          <p:spTgt spid="2"/>
                                        </p:tgtEl>
                                        <p:attrNameLst>
                                          <p:attrName>fillcolor</p:attrName>
                                        </p:attrNameLst>
                                      </p:cBhvr>
                                      <p:to>
                                        <a:srgbClr val="0033CC"/>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subTnLst>
                                    <p:animClr clrSpc="rgb" dir="cw">
                                      <p:cBhvr override="childStyle">
                                        <p:cTn dur="1" fill="hold" display="0" masterRel="nextClick" afterEffect="1"/>
                                        <p:tgtEl>
                                          <p:spTgt spid="2"/>
                                        </p:tgtEl>
                                        <p:attrNameLst>
                                          <p:attrName>ppt_c</p:attrName>
                                        </p:attrNameLst>
                                      </p:cBhvr>
                                      <p:to>
                                        <a:schemeClr val="accent1"/>
                                      </p:to>
                                    </p:animClr>
                                  </p:subTnLst>
                                </p:cTn>
                              </p:par>
                            </p:childTnLst>
                          </p:cTn>
                        </p:par>
                        <p:par>
                          <p:cTn id="10" fill="hold">
                            <p:stCondLst>
                              <p:cond delay="2000"/>
                            </p:stCondLst>
                            <p:childTnLst>
                              <p:par>
                                <p:cTn id="11" presetID="27" presetClass="emph" presetSubtype="0" fill="remove" grpId="0" nodeType="afterEffect">
                                  <p:stCondLst>
                                    <p:cond delay="500"/>
                                  </p:stCondLst>
                                  <p:childTnLst>
                                    <p:animClr clrSpc="rgb" dir="cw">
                                      <p:cBhvr override="childStyle">
                                        <p:cTn id="12" dur="500" autoRev="1" fill="remove"/>
                                        <p:tgtEl>
                                          <p:spTgt spid="6"/>
                                        </p:tgtEl>
                                        <p:attrNameLst>
                                          <p:attrName>style.color</p:attrName>
                                        </p:attrNameLst>
                                      </p:cBhvr>
                                      <p:to>
                                        <a:schemeClr val="bg1"/>
                                      </p:to>
                                    </p:animClr>
                                    <p:animClr clrSpc="rgb" dir="cw">
                                      <p:cBhvr>
                                        <p:cTn id="13" dur="500" autoRev="1" fill="remove"/>
                                        <p:tgtEl>
                                          <p:spTgt spid="6"/>
                                        </p:tgtEl>
                                        <p:attrNameLst>
                                          <p:attrName>fillcolor</p:attrName>
                                        </p:attrNameLst>
                                      </p:cBhvr>
                                      <p:to>
                                        <a:schemeClr val="bg1"/>
                                      </p:to>
                                    </p:animClr>
                                    <p:set>
                                      <p:cBhvr>
                                        <p:cTn id="14" dur="500" autoRev="1" fill="remove"/>
                                        <p:tgtEl>
                                          <p:spTgt spid="6"/>
                                        </p:tgtEl>
                                        <p:attrNameLst>
                                          <p:attrName>fill.type</p:attrName>
                                        </p:attrNameLst>
                                      </p:cBhvr>
                                      <p:to>
                                        <p:strVal val="solid"/>
                                      </p:to>
                                    </p:set>
                                    <p:set>
                                      <p:cBhvr>
                                        <p:cTn id="15" dur="500" autoRev="1" fill="remove"/>
                                        <p:tgtEl>
                                          <p:spTgt spid="6"/>
                                        </p:tgtEl>
                                        <p:attrNameLst>
                                          <p:attrName>fill.on</p:attrName>
                                        </p:attrNameLst>
                                      </p:cBhvr>
                                      <p:to>
                                        <p:strVal val="true"/>
                                      </p:to>
                                    </p:set>
                                  </p:childTnLst>
                                  <p:subTnLst>
                                    <p:animClr clrSpc="rgb" dir="cw">
                                      <p:cBhvr override="childStyle">
                                        <p:cTn dur="1" fill="hold" display="0" masterRel="nextClick" afterEffect="1"/>
                                        <p:tgtEl>
                                          <p:spTgt spid="6"/>
                                        </p:tgtEl>
                                        <p:attrNameLst>
                                          <p:attrName>ppt_c</p:attrName>
                                        </p:attrNameLst>
                                      </p:cBhvr>
                                      <p:to>
                                        <a:srgbClr val="0033CC"/>
                                      </p:to>
                                    </p:animClr>
                                  </p:subTnLst>
                                </p:cTn>
                              </p:par>
                            </p:childTnLst>
                          </p:cTn>
                        </p:par>
                        <p:par>
                          <p:cTn id="16" fill="hold">
                            <p:stCondLst>
                              <p:cond delay="3500"/>
                            </p:stCondLst>
                            <p:childTnLst>
                              <p:par>
                                <p:cTn id="17" presetID="27" presetClass="emph" presetSubtype="0" fill="remove" grpId="0" nodeType="afterEffect">
                                  <p:stCondLst>
                                    <p:cond delay="500"/>
                                  </p:stCondLst>
                                  <p:childTnLst>
                                    <p:animClr clrSpc="rgb" dir="cw">
                                      <p:cBhvr override="childStyle">
                                        <p:cTn id="18" dur="500" autoRev="1" fill="remove"/>
                                        <p:tgtEl>
                                          <p:spTgt spid="5"/>
                                        </p:tgtEl>
                                        <p:attrNameLst>
                                          <p:attrName>style.color</p:attrName>
                                        </p:attrNameLst>
                                      </p:cBhvr>
                                      <p:to>
                                        <a:schemeClr val="bg1"/>
                                      </p:to>
                                    </p:animClr>
                                    <p:animClr clrSpc="rgb" dir="cw">
                                      <p:cBhvr>
                                        <p:cTn id="19" dur="500" autoRev="1" fill="remove"/>
                                        <p:tgtEl>
                                          <p:spTgt spid="5"/>
                                        </p:tgtEl>
                                        <p:attrNameLst>
                                          <p:attrName>fillcolor</p:attrName>
                                        </p:attrNameLst>
                                      </p:cBhvr>
                                      <p:to>
                                        <a:schemeClr val="bg1"/>
                                      </p:to>
                                    </p:animClr>
                                    <p:set>
                                      <p:cBhvr>
                                        <p:cTn id="20" dur="500" autoRev="1" fill="remove"/>
                                        <p:tgtEl>
                                          <p:spTgt spid="5"/>
                                        </p:tgtEl>
                                        <p:attrNameLst>
                                          <p:attrName>fill.type</p:attrName>
                                        </p:attrNameLst>
                                      </p:cBhvr>
                                      <p:to>
                                        <p:strVal val="solid"/>
                                      </p:to>
                                    </p:set>
                                    <p:set>
                                      <p:cBhvr>
                                        <p:cTn id="21" dur="500" autoRev="1" fill="remove"/>
                                        <p:tgtEl>
                                          <p:spTgt spid="5"/>
                                        </p:tgtEl>
                                        <p:attrNameLst>
                                          <p:attrName>fill.on</p:attrName>
                                        </p:attrNameLst>
                                      </p:cBhvr>
                                      <p:to>
                                        <p:strVal val="true"/>
                                      </p:to>
                                    </p:set>
                                  </p:childTnLst>
                                  <p:subTnLst>
                                    <p:animClr clrSpc="rgb" dir="cw">
                                      <p:cBhvr override="childStyle">
                                        <p:cTn dur="1" fill="hold" display="0" masterRel="nextClick" afterEffect="1"/>
                                        <p:tgtEl>
                                          <p:spTgt spid="5"/>
                                        </p:tgtEl>
                                        <p:attrNameLst>
                                          <p:attrName>ppt_c</p:attrName>
                                        </p:attrNameLst>
                                      </p:cBhvr>
                                      <p:to>
                                        <a:srgbClr val="0033CC"/>
                                      </p:to>
                                    </p:animClr>
                                  </p:subTnLst>
                                </p:cTn>
                              </p:par>
                            </p:childTnLst>
                          </p:cTn>
                        </p:par>
                        <p:par>
                          <p:cTn id="22" fill="hold">
                            <p:stCondLst>
                              <p:cond delay="5000"/>
                            </p:stCondLst>
                            <p:childTnLst>
                              <p:par>
                                <p:cTn id="23" presetID="27" presetClass="emph" presetSubtype="0" fill="remove" grpId="0" nodeType="afterEffect">
                                  <p:stCondLst>
                                    <p:cond delay="500"/>
                                  </p:stCondLst>
                                  <p:childTnLst>
                                    <p:animClr clrSpc="rgb" dir="cw">
                                      <p:cBhvr override="childStyle">
                                        <p:cTn id="24" dur="500" autoRev="1" fill="remove"/>
                                        <p:tgtEl>
                                          <p:spTgt spid="10"/>
                                        </p:tgtEl>
                                        <p:attrNameLst>
                                          <p:attrName>style.color</p:attrName>
                                        </p:attrNameLst>
                                      </p:cBhvr>
                                      <p:to>
                                        <a:schemeClr val="bg1"/>
                                      </p:to>
                                    </p:animClr>
                                    <p:animClr clrSpc="rgb" dir="cw">
                                      <p:cBhvr>
                                        <p:cTn id="25" dur="500" autoRev="1" fill="remove"/>
                                        <p:tgtEl>
                                          <p:spTgt spid="10"/>
                                        </p:tgtEl>
                                        <p:attrNameLst>
                                          <p:attrName>fillcolor</p:attrName>
                                        </p:attrNameLst>
                                      </p:cBhvr>
                                      <p:to>
                                        <a:schemeClr val="bg1"/>
                                      </p:to>
                                    </p:animClr>
                                    <p:set>
                                      <p:cBhvr>
                                        <p:cTn id="26" dur="500" autoRev="1" fill="remove"/>
                                        <p:tgtEl>
                                          <p:spTgt spid="10"/>
                                        </p:tgtEl>
                                        <p:attrNameLst>
                                          <p:attrName>fill.type</p:attrName>
                                        </p:attrNameLst>
                                      </p:cBhvr>
                                      <p:to>
                                        <p:strVal val="solid"/>
                                      </p:to>
                                    </p:set>
                                    <p:set>
                                      <p:cBhvr>
                                        <p:cTn id="27" dur="500" autoRev="1" fill="remove"/>
                                        <p:tgtEl>
                                          <p:spTgt spid="10"/>
                                        </p:tgtEl>
                                        <p:attrNameLst>
                                          <p:attrName>fill.on</p:attrName>
                                        </p:attrNameLst>
                                      </p:cBhvr>
                                      <p:to>
                                        <p:strVal val="true"/>
                                      </p:to>
                                    </p:set>
                                  </p:childTnLst>
                                  <p:subTnLst>
                                    <p:animClr clrSpc="rgb" dir="cw">
                                      <p:cBhvr override="childStyle">
                                        <p:cTn dur="1" fill="hold" display="0" masterRel="nextClick" afterEffect="1"/>
                                        <p:tgtEl>
                                          <p:spTgt spid="10"/>
                                        </p:tgtEl>
                                        <p:attrNameLst>
                                          <p:attrName>ppt_c</p:attrName>
                                        </p:attrNameLst>
                                      </p:cBhvr>
                                      <p:to>
                                        <a:srgbClr val="0033C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8D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00743-4729-4238-AF09-E54F579A49B6}"/>
              </a:ext>
            </a:extLst>
          </p:cNvPr>
          <p:cNvSpPr>
            <a:spLocks noGrp="1"/>
          </p:cNvSpPr>
          <p:nvPr>
            <p:ph type="title"/>
          </p:nvPr>
        </p:nvSpPr>
        <p:spPr>
          <a:xfrm>
            <a:off x="917320" y="726064"/>
            <a:ext cx="7477989" cy="3535032"/>
          </a:xfrm>
        </p:spPr>
        <p:txBody>
          <a:bodyPr anchor="ctr"/>
          <a:lstStyle/>
          <a:p>
            <a:r>
              <a:rPr lang="en-US" sz="3600">
                <a:solidFill>
                  <a:srgbClr val="E8E6DF"/>
                </a:solidFill>
              </a:rPr>
              <a:t>Insights</a:t>
            </a:r>
            <a:br>
              <a:rPr lang="en-US"/>
            </a:br>
            <a:r>
              <a:rPr lang="en-US" sz="1000"/>
              <a:t>   </a:t>
            </a:r>
            <a:br>
              <a:rPr lang="en-US"/>
            </a:br>
            <a:r>
              <a:rPr kumimoji="0" lang="en-US" sz="20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Create focus to drive workplace experiences</a:t>
            </a:r>
            <a:br>
              <a:rPr kumimoji="0" lang="en-US" sz="18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br>
            <a:endParaRPr lang="en-US" sz="1800">
              <a:latin typeface="+mn-lt"/>
              <a:cs typeface="Segoe UI Light" panose="020B0502040204020203" pitchFamily="34" charset="0"/>
            </a:endParaRPr>
          </a:p>
        </p:txBody>
      </p:sp>
    </p:spTree>
    <p:extLst>
      <p:ext uri="{BB962C8B-B14F-4D97-AF65-F5344CB8AC3E}">
        <p14:creationId xmlns:p14="http://schemas.microsoft.com/office/powerpoint/2010/main" val="227269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26CF9B00-6838-2B74-4749-A470CE2B9EBE}"/>
              </a:ext>
            </a:extLst>
          </p:cNvPr>
          <p:cNvPicPr>
            <a:picLocks noChangeAspect="1"/>
          </p:cNvPicPr>
          <p:nvPr/>
        </p:nvPicPr>
        <p:blipFill rotWithShape="1">
          <a:blip r:embed="rId3">
            <a:extLst>
              <a:ext uri="{28A0092B-C50C-407E-A947-70E740481C1C}">
                <a14:useLocalDpi xmlns:a14="http://schemas.microsoft.com/office/drawing/2010/main" val="0"/>
              </a:ext>
            </a:extLst>
          </a:blip>
          <a:srcRect l="14722" r="14554"/>
          <a:stretch/>
        </p:blipFill>
        <p:spPr>
          <a:xfrm>
            <a:off x="5479400" y="1420024"/>
            <a:ext cx="8314223" cy="4752227"/>
          </a:xfrm>
          <a:prstGeom prst="rect">
            <a:avLst/>
          </a:prstGeom>
          <a:ln>
            <a:noFill/>
          </a:ln>
          <a:effectLst>
            <a:outerShdw blurRad="292100" dist="139700" dir="2700000" algn="tl" rotWithShape="0">
              <a:srgbClr val="333333">
                <a:alpha val="65000"/>
              </a:srgbClr>
            </a:outerShdw>
          </a:effectLst>
        </p:spPr>
      </p:pic>
      <p:sp>
        <p:nvSpPr>
          <p:cNvPr id="17" name="Title 16"/>
          <p:cNvSpPr>
            <a:spLocks noGrp="1"/>
          </p:cNvSpPr>
          <p:nvPr>
            <p:ph type="title"/>
          </p:nvPr>
        </p:nvSpPr>
        <p:spPr>
          <a:xfrm>
            <a:off x="327410" y="272053"/>
            <a:ext cx="11018520" cy="553998"/>
          </a:xfrm>
        </p:spPr>
        <p:txBody>
          <a:bodyPr vert="horz" wrap="square" lIns="0" tIns="0" rIns="0" bIns="0" rtlCol="0" anchor="t">
            <a:spAutoFit/>
          </a:bodyPr>
          <a:lstStyle/>
          <a:p>
            <a:r>
              <a:rPr lang="en-US"/>
              <a:t>Group-level aggregates</a:t>
            </a:r>
          </a:p>
        </p:txBody>
      </p:sp>
      <p:sp>
        <p:nvSpPr>
          <p:cNvPr id="3" name="TextBox 2">
            <a:extLst>
              <a:ext uri="{FF2B5EF4-FFF2-40B4-BE49-F238E27FC236}">
                <a16:creationId xmlns:a16="http://schemas.microsoft.com/office/drawing/2014/main" id="{6C586349-983E-4508-9F02-95DEA7F3C166}"/>
              </a:ext>
            </a:extLst>
          </p:cNvPr>
          <p:cNvSpPr txBox="1"/>
          <p:nvPr/>
        </p:nvSpPr>
        <p:spPr>
          <a:xfrm>
            <a:off x="760811" y="4306098"/>
            <a:ext cx="3368278" cy="261610"/>
          </a:xfrm>
          <a:prstGeom prst="rect">
            <a:avLst/>
          </a:prstGeom>
          <a:noFill/>
        </p:spPr>
        <p:txBody>
          <a:bodyPr wrap="square">
            <a:spAutoFit/>
          </a:bodyPr>
          <a:lstStyle/>
          <a:p>
            <a:pPr marL="0" marR="0">
              <a:spcBef>
                <a:spcPts val="0"/>
              </a:spcBef>
              <a:spcAft>
                <a:spcPts val="800"/>
              </a:spcAft>
            </a:pPr>
            <a:r>
              <a:rPr lang="en-US" sz="1100">
                <a:effectLst/>
                <a:latin typeface="Calibri" panose="020F0502020204030204" pitchFamily="34" charset="0"/>
                <a:ea typeface="Calibri" panose="020F0502020204030204" pitchFamily="34" charset="0"/>
                <a:cs typeface="Arial" panose="020B0604020202020204" pitchFamily="34" charset="0"/>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4DBDB67-650A-AE9E-D6C4-C0EA9A24F82C}"/>
              </a:ext>
            </a:extLst>
          </p:cNvPr>
          <p:cNvGrpSpPr/>
          <p:nvPr/>
        </p:nvGrpSpPr>
        <p:grpSpPr>
          <a:xfrm>
            <a:off x="5435586" y="1283329"/>
            <a:ext cx="8581534" cy="5025619"/>
            <a:chOff x="4625004" y="1369056"/>
            <a:chExt cx="8581534" cy="5025619"/>
          </a:xfrm>
        </p:grpSpPr>
        <p:sp>
          <p:nvSpPr>
            <p:cNvPr id="8" name="Freeform: Shape 7">
              <a:extLst>
                <a:ext uri="{FF2B5EF4-FFF2-40B4-BE49-F238E27FC236}">
                  <a16:creationId xmlns:a16="http://schemas.microsoft.com/office/drawing/2014/main" id="{F199AB38-6E17-85C6-E7AF-FE9E22395E0F}"/>
                </a:ext>
              </a:extLst>
            </p:cNvPr>
            <p:cNvSpPr/>
            <p:nvPr/>
          </p:nvSpPr>
          <p:spPr>
            <a:xfrm>
              <a:off x="4625004" y="1369056"/>
              <a:ext cx="8581534" cy="5025619"/>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gradFill flip="none" rotWithShape="1">
              <a:gsLst>
                <a:gs pos="100000">
                  <a:srgbClr val="000000">
                    <a:alpha val="70000"/>
                  </a:srgbClr>
                </a:gs>
                <a:gs pos="0">
                  <a:schemeClr val="tx1"/>
                </a:gs>
              </a:gsLst>
              <a:lin ang="2700000" scaled="1"/>
              <a:tileRect/>
            </a:gradFill>
            <a:ln w="6350">
              <a:noFill/>
            </a:ln>
            <a:effectLst>
              <a:outerShdw blurRad="571500" dist="635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4A458D70-109D-93E1-A882-25463C2D081A}"/>
                </a:ext>
              </a:extLst>
            </p:cNvPr>
            <p:cNvSpPr/>
            <p:nvPr/>
          </p:nvSpPr>
          <p:spPr>
            <a:xfrm>
              <a:off x="4848501" y="1594027"/>
              <a:ext cx="8134540" cy="4575679"/>
            </a:xfrm>
            <a:prstGeom prst="rect">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cxnSp>
        <p:nvCxnSpPr>
          <p:cNvPr id="10" name="Straight Connector 9">
            <a:extLst>
              <a:ext uri="{FF2B5EF4-FFF2-40B4-BE49-F238E27FC236}">
                <a16:creationId xmlns:a16="http://schemas.microsoft.com/office/drawing/2014/main" id="{AAA69A97-FFF5-0F16-E2F3-2896A4DEC9FE}"/>
              </a:ext>
              <a:ext uri="{C183D7F6-B498-43B3-948B-1728B52AA6E4}">
                <adec:decorative xmlns:adec="http://schemas.microsoft.com/office/drawing/2017/decorative" val="1"/>
              </a:ext>
            </a:extLst>
          </p:cNvPr>
          <p:cNvCxnSpPr>
            <a:cxnSpLocks/>
          </p:cNvCxnSpPr>
          <p:nvPr/>
        </p:nvCxnSpPr>
        <p:spPr>
          <a:xfrm>
            <a:off x="559524" y="4443121"/>
            <a:ext cx="4458252"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AB8305-74C2-B9A2-E26B-FC1A87B4025B}"/>
              </a:ext>
            </a:extLst>
          </p:cNvPr>
          <p:cNvSpPr txBox="1"/>
          <p:nvPr/>
        </p:nvSpPr>
        <p:spPr>
          <a:xfrm>
            <a:off x="447473" y="1352716"/>
            <a:ext cx="4743112" cy="1015663"/>
          </a:xfrm>
          <a:prstGeom prst="rect">
            <a:avLst/>
          </a:prstGeom>
          <a:noFill/>
        </p:spPr>
        <p:txBody>
          <a:bodyPr wrap="square">
            <a:spAutoFit/>
          </a:bodyPr>
          <a:lstStyle/>
          <a:p>
            <a:r>
              <a:rPr lang="en-US" sz="2000">
                <a:latin typeface="Segoe UI" panose="020B0502040204020203" pitchFamily="34" charset="0"/>
                <a:cs typeface="Segoe UI" panose="020B0502040204020203" pitchFamily="34" charset="0"/>
              </a:rPr>
              <a:t>Group-level aggregates enable IT admins and adoption specialists to filter by five Azure Active Directory attributes: </a:t>
            </a:r>
          </a:p>
        </p:txBody>
      </p:sp>
      <p:sp>
        <p:nvSpPr>
          <p:cNvPr id="14" name="TextBox 13">
            <a:extLst>
              <a:ext uri="{FF2B5EF4-FFF2-40B4-BE49-F238E27FC236}">
                <a16:creationId xmlns:a16="http://schemas.microsoft.com/office/drawing/2014/main" id="{22D64BA0-EC49-BF5A-495F-45C980DF2117}"/>
              </a:ext>
            </a:extLst>
          </p:cNvPr>
          <p:cNvSpPr txBox="1"/>
          <p:nvPr/>
        </p:nvSpPr>
        <p:spPr>
          <a:xfrm>
            <a:off x="559524" y="2502159"/>
            <a:ext cx="2968227" cy="1692771"/>
          </a:xfrm>
          <a:prstGeom prst="rect">
            <a:avLst/>
          </a:prstGeom>
          <a:noFill/>
        </p:spPr>
        <p:txBody>
          <a:bodyPr wrap="square" lIns="0" tIns="0" rIns="0" bIns="0" rtlCol="0">
            <a:spAutoFit/>
          </a:bodyPr>
          <a:lstStyle/>
          <a:p>
            <a:pPr marL="342900" indent="-342900" defTabSz="914367">
              <a:buClr>
                <a:schemeClr val="accent1"/>
              </a:buClr>
              <a:buSzPct val="90000"/>
              <a:buFont typeface="Arial" panose="020B0604020202020204" pitchFamily="34" charset="0"/>
              <a:buChar char="•"/>
            </a:pPr>
            <a:r>
              <a:rPr lang="en-US">
                <a:solidFill>
                  <a:srgbClr val="000000"/>
                </a:solidFill>
                <a:cs typeface="Segoe UI" panose="020B0502040204020203" pitchFamily="34" charset="0"/>
              </a:rPr>
              <a:t>Company</a:t>
            </a:r>
          </a:p>
          <a:p>
            <a:pPr defTabSz="914367">
              <a:buClr>
                <a:schemeClr val="accent1"/>
              </a:buClr>
              <a:buSzPct val="90000"/>
            </a:pPr>
            <a:r>
              <a:rPr lang="en-US" sz="500">
                <a:solidFill>
                  <a:srgbClr val="000000"/>
                </a:solidFill>
                <a:cs typeface="Segoe UI" panose="020B0502040204020203" pitchFamily="34" charset="0"/>
              </a:rPr>
              <a:t>     </a:t>
            </a:r>
          </a:p>
          <a:p>
            <a:pPr marL="342900" indent="-342900" defTabSz="914367">
              <a:buClr>
                <a:schemeClr val="accent1"/>
              </a:buClr>
              <a:buSzPct val="90000"/>
              <a:buFont typeface="Arial" panose="020B0604020202020204" pitchFamily="34" charset="0"/>
              <a:buChar char="•"/>
            </a:pPr>
            <a:r>
              <a:rPr lang="en-US">
                <a:solidFill>
                  <a:srgbClr val="000000"/>
                </a:solidFill>
                <a:cs typeface="Segoe UI" panose="020B0502040204020203" pitchFamily="34" charset="0"/>
              </a:rPr>
              <a:t>Department</a:t>
            </a:r>
          </a:p>
          <a:p>
            <a:pPr marL="342900" indent="-342900" defTabSz="914367">
              <a:buClr>
                <a:schemeClr val="accent1"/>
              </a:buClr>
              <a:buSzPct val="90000"/>
              <a:buFont typeface="Arial" panose="020B0604020202020204" pitchFamily="34" charset="0"/>
              <a:buChar char="•"/>
            </a:pPr>
            <a:endParaRPr lang="en-US" sz="500">
              <a:solidFill>
                <a:srgbClr val="000000"/>
              </a:solidFill>
              <a:cs typeface="Segoe UI" panose="020B0502040204020203" pitchFamily="34" charset="0"/>
            </a:endParaRPr>
          </a:p>
          <a:p>
            <a:pPr marL="342900" indent="-342900" defTabSz="914367">
              <a:buClr>
                <a:schemeClr val="accent1"/>
              </a:buClr>
              <a:buSzPct val="90000"/>
              <a:buFont typeface="Arial" panose="020B0604020202020204" pitchFamily="34" charset="0"/>
              <a:buChar char="•"/>
            </a:pPr>
            <a:r>
              <a:rPr lang="en-US">
                <a:solidFill>
                  <a:srgbClr val="000000"/>
                </a:solidFill>
                <a:cs typeface="Segoe UI" panose="020B0502040204020203" pitchFamily="34" charset="0"/>
              </a:rPr>
              <a:t>Country</a:t>
            </a:r>
          </a:p>
          <a:p>
            <a:pPr defTabSz="914367">
              <a:buClr>
                <a:schemeClr val="accent1"/>
              </a:buClr>
              <a:buSzPct val="90000"/>
            </a:pPr>
            <a:r>
              <a:rPr lang="en-US" sz="500">
                <a:solidFill>
                  <a:srgbClr val="000000"/>
                </a:solidFill>
                <a:cs typeface="Segoe UI" panose="020B0502040204020203" pitchFamily="34" charset="0"/>
              </a:rPr>
              <a:t>       </a:t>
            </a:r>
          </a:p>
          <a:p>
            <a:pPr marL="342900" indent="-342900" defTabSz="914367">
              <a:buClr>
                <a:schemeClr val="accent1"/>
              </a:buClr>
              <a:buSzPct val="90000"/>
              <a:buFont typeface="Arial" panose="020B0604020202020204" pitchFamily="34" charset="0"/>
              <a:buChar char="•"/>
            </a:pPr>
            <a:r>
              <a:rPr lang="en-US">
                <a:solidFill>
                  <a:srgbClr val="000000"/>
                </a:solidFill>
                <a:cs typeface="Segoe UI" panose="020B0502040204020203" pitchFamily="34" charset="0"/>
              </a:rPr>
              <a:t>State</a:t>
            </a:r>
          </a:p>
          <a:p>
            <a:pPr defTabSz="914367">
              <a:buClr>
                <a:schemeClr val="accent1"/>
              </a:buClr>
              <a:buSzPct val="90000"/>
            </a:pPr>
            <a:r>
              <a:rPr lang="en-US" sz="500">
                <a:solidFill>
                  <a:srgbClr val="000000"/>
                </a:solidFill>
                <a:cs typeface="Segoe UI" panose="020B0502040204020203" pitchFamily="34" charset="0"/>
              </a:rPr>
              <a:t>    </a:t>
            </a:r>
          </a:p>
          <a:p>
            <a:pPr marL="342900" indent="-342900" defTabSz="914367">
              <a:buClr>
                <a:schemeClr val="accent1"/>
              </a:buClr>
              <a:buSzPct val="90000"/>
              <a:buFont typeface="Arial" panose="020B0604020202020204" pitchFamily="34" charset="0"/>
              <a:buChar char="•"/>
            </a:pPr>
            <a:r>
              <a:rPr lang="en-US">
                <a:solidFill>
                  <a:srgbClr val="000000"/>
                </a:solidFill>
                <a:cs typeface="Segoe UI" panose="020B0502040204020203" pitchFamily="34" charset="0"/>
              </a:rPr>
              <a:t>City</a:t>
            </a:r>
          </a:p>
        </p:txBody>
      </p:sp>
      <p:sp>
        <p:nvSpPr>
          <p:cNvPr id="21" name="TextBox 20">
            <a:extLst>
              <a:ext uri="{FF2B5EF4-FFF2-40B4-BE49-F238E27FC236}">
                <a16:creationId xmlns:a16="http://schemas.microsoft.com/office/drawing/2014/main" id="{2E969B89-A0AD-F0DA-9E48-9441772BD655}"/>
              </a:ext>
            </a:extLst>
          </p:cNvPr>
          <p:cNvSpPr txBox="1"/>
          <p:nvPr/>
        </p:nvSpPr>
        <p:spPr>
          <a:xfrm>
            <a:off x="447473" y="4678876"/>
            <a:ext cx="4570303" cy="1107996"/>
          </a:xfrm>
          <a:prstGeom prst="rect">
            <a:avLst/>
          </a:prstGeom>
          <a:noFill/>
        </p:spPr>
        <p:txBody>
          <a:bodyPr wrap="square" lIns="0" tIns="0" rIns="0" bIns="0" rtlCol="0">
            <a:spAutoFit/>
          </a:bodyPr>
          <a:lstStyle/>
          <a:p>
            <a:pPr algn="ctr"/>
            <a:r>
              <a:rPr lang="en-US">
                <a:solidFill>
                  <a:srgbClr val="0278D4"/>
                </a:solidFill>
                <a:effectLst/>
                <a:ea typeface="Calibri" panose="020F0502020204030204" pitchFamily="34" charset="0"/>
                <a:cs typeface="Arial" panose="020B0604020202020204" pitchFamily="34" charset="0"/>
              </a:rPr>
              <a:t>Group level aggregates </a:t>
            </a:r>
            <a:r>
              <a:rPr lang="en-US">
                <a:solidFill>
                  <a:srgbClr val="0278D4"/>
                </a:solidFill>
                <a:ea typeface="Calibri" panose="020F0502020204030204" pitchFamily="34" charset="0"/>
                <a:cs typeface="Arial" panose="020B0604020202020204" pitchFamily="34" charset="0"/>
              </a:rPr>
              <a:t>helps improve transparency on which areas of an organization are adopting recommended practices with Microsoft 365</a:t>
            </a:r>
          </a:p>
        </p:txBody>
      </p:sp>
    </p:spTree>
    <p:extLst>
      <p:ext uri="{BB962C8B-B14F-4D97-AF65-F5344CB8AC3E}">
        <p14:creationId xmlns:p14="http://schemas.microsoft.com/office/powerpoint/2010/main" val="19516593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67805" y="250005"/>
            <a:ext cx="11018520" cy="553998"/>
          </a:xfrm>
        </p:spPr>
        <p:txBody>
          <a:bodyPr vert="horz" wrap="square" lIns="0" tIns="0" rIns="0" bIns="0" rtlCol="0" anchor="t">
            <a:spAutoFit/>
          </a:bodyPr>
          <a:lstStyle/>
          <a:p>
            <a:r>
              <a:rPr lang="en-US"/>
              <a:t>Improved meetings insights</a:t>
            </a:r>
          </a:p>
        </p:txBody>
      </p:sp>
      <p:cxnSp>
        <p:nvCxnSpPr>
          <p:cNvPr id="14" name="Straight Connector 13">
            <a:extLst>
              <a:ext uri="{FF2B5EF4-FFF2-40B4-BE49-F238E27FC236}">
                <a16:creationId xmlns:a16="http://schemas.microsoft.com/office/drawing/2014/main" id="{B8474C91-B425-08EF-6C0B-958572984098}"/>
              </a:ext>
              <a:ext uri="{C183D7F6-B498-43B3-948B-1728B52AA6E4}">
                <adec:decorative xmlns:adec="http://schemas.microsoft.com/office/drawing/2017/decorative" val="1"/>
              </a:ext>
            </a:extLst>
          </p:cNvPr>
          <p:cNvCxnSpPr>
            <a:cxnSpLocks/>
          </p:cNvCxnSpPr>
          <p:nvPr/>
        </p:nvCxnSpPr>
        <p:spPr>
          <a:xfrm>
            <a:off x="806413" y="4798354"/>
            <a:ext cx="4260621"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7BA080-E13A-AD37-99EA-433709466151}"/>
              </a:ext>
            </a:extLst>
          </p:cNvPr>
          <p:cNvSpPr txBox="1"/>
          <p:nvPr/>
        </p:nvSpPr>
        <p:spPr>
          <a:xfrm>
            <a:off x="586739" y="6053997"/>
            <a:ext cx="2823210" cy="169038"/>
          </a:xfrm>
          <a:prstGeom prst="rect">
            <a:avLst/>
          </a:prstGeom>
          <a:noFill/>
        </p:spPr>
        <p:txBody>
          <a:bodyPr wrap="square" lIns="0" tIns="0" rIns="0" bIns="0" rtlCol="0">
            <a:spAutoFit/>
          </a:bodyPr>
          <a:lstStyle/>
          <a:p>
            <a:pPr algn="l"/>
            <a:endParaRPr lang="en-US" sz="2000" err="1"/>
          </a:p>
        </p:txBody>
      </p:sp>
      <p:sp>
        <p:nvSpPr>
          <p:cNvPr id="2" name="TextBox 1">
            <a:extLst>
              <a:ext uri="{FF2B5EF4-FFF2-40B4-BE49-F238E27FC236}">
                <a16:creationId xmlns:a16="http://schemas.microsoft.com/office/drawing/2014/main" id="{3CC256A2-2202-D6E3-C180-8A9CD7E71EC5}"/>
              </a:ext>
            </a:extLst>
          </p:cNvPr>
          <p:cNvSpPr txBox="1"/>
          <p:nvPr/>
        </p:nvSpPr>
        <p:spPr>
          <a:xfrm>
            <a:off x="694666" y="4948994"/>
            <a:ext cx="4260621" cy="1200329"/>
          </a:xfrm>
          <a:prstGeom prst="rect">
            <a:avLst/>
          </a:prstGeom>
          <a:noFill/>
        </p:spPr>
        <p:txBody>
          <a:bodyPr wrap="square" lIns="0" rIns="0" rtlCol="0">
            <a:spAutoFit/>
          </a:bodyPr>
          <a:lstStyle/>
          <a:p>
            <a:pPr algn="ctr"/>
            <a:r>
              <a:rPr lang="en-US">
                <a:solidFill>
                  <a:srgbClr val="0078D4"/>
                </a:solidFill>
                <a:latin typeface="Segoe UI" panose="020B0502040204020203" pitchFamily="34" charset="0"/>
              </a:rPr>
              <a:t>Understand more about how your organization meets with improved meeting insights</a:t>
            </a:r>
          </a:p>
          <a:p>
            <a:pPr marL="0" marR="0" algn="ctr">
              <a:spcBef>
                <a:spcPts val="0"/>
              </a:spcBef>
              <a:spcAft>
                <a:spcPts val="0"/>
              </a:spcAft>
            </a:pPr>
            <a:endParaRPr kumimoji="0" lang="en-US" b="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pic>
        <p:nvPicPr>
          <p:cNvPr id="9" name="Picture 8">
            <a:extLst>
              <a:ext uri="{FF2B5EF4-FFF2-40B4-BE49-F238E27FC236}">
                <a16:creationId xmlns:a16="http://schemas.microsoft.com/office/drawing/2014/main" id="{2725BF38-D5B1-87AE-1C96-2B800FEDF1FC}"/>
              </a:ext>
            </a:extLst>
          </p:cNvPr>
          <p:cNvPicPr>
            <a:picLocks noChangeAspect="1"/>
          </p:cNvPicPr>
          <p:nvPr/>
        </p:nvPicPr>
        <p:blipFill rotWithShape="1">
          <a:blip r:embed="rId3">
            <a:extLst>
              <a:ext uri="{28A0092B-C50C-407E-A947-70E740481C1C}">
                <a14:useLocalDpi xmlns:a14="http://schemas.microsoft.com/office/drawing/2010/main" val="0"/>
              </a:ext>
            </a:extLst>
          </a:blip>
          <a:srcRect t="6522" b="21563"/>
          <a:stretch/>
        </p:blipFill>
        <p:spPr>
          <a:xfrm>
            <a:off x="5573420" y="1295390"/>
            <a:ext cx="8220203" cy="5025619"/>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DE532EFC-48CE-E9E0-2A31-349875A37905}"/>
              </a:ext>
            </a:extLst>
          </p:cNvPr>
          <p:cNvSpPr txBox="1"/>
          <p:nvPr/>
        </p:nvSpPr>
        <p:spPr>
          <a:xfrm>
            <a:off x="678013" y="1475630"/>
            <a:ext cx="4517423" cy="2616101"/>
          </a:xfrm>
          <a:prstGeom prst="rect">
            <a:avLst/>
          </a:prstGeom>
          <a:noFill/>
        </p:spPr>
        <p:txBody>
          <a:bodyPr wrap="square">
            <a:spAutoFit/>
          </a:bodyPr>
          <a:lstStyle/>
          <a:p>
            <a:pPr marL="285750" indent="-285750">
              <a:buClr>
                <a:srgbClr val="0278D4"/>
              </a:buClr>
              <a:buFont typeface="Arial" panose="020B0604020202020204" pitchFamily="34" charset="0"/>
              <a:buChar char="•"/>
            </a:pPr>
            <a:r>
              <a:rPr lang="en-US">
                <a:solidFill>
                  <a:prstClr val="black"/>
                </a:solidFill>
              </a:rPr>
              <a:t>Helps IT admins and adoption specialists understand what is working (and what isn’t)</a:t>
            </a:r>
          </a:p>
          <a:p>
            <a:pPr marR="0">
              <a:spcBef>
                <a:spcPts val="0"/>
              </a:spcBef>
              <a:spcAft>
                <a:spcPts val="0"/>
              </a:spcAft>
              <a:buClr>
                <a:srgbClr val="0278D4"/>
              </a:buClr>
            </a:pPr>
            <a:r>
              <a:rPr lang="en-US" sz="1000" kern="100">
                <a:effectLst/>
                <a:ea typeface="Calibri" panose="020F0502020204030204" pitchFamily="34" charset="0"/>
                <a:cs typeface="Times New Roman" panose="02020603050405020304" pitchFamily="18" charset="0"/>
              </a:rPr>
              <a:t>     </a:t>
            </a:r>
          </a:p>
          <a:p>
            <a:pPr marL="285750" indent="-285750">
              <a:buClr>
                <a:srgbClr val="0278D4"/>
              </a:buClr>
              <a:buFont typeface="Arial" panose="020B0604020202020204" pitchFamily="34" charset="0"/>
              <a:buChar char="•"/>
            </a:pPr>
            <a:r>
              <a:rPr kumimoji="0" lang="en-US" i="0" u="none" strike="noStrike" kern="1200" cap="none" spc="0" normalizeH="0" baseline="0" noProof="0">
                <a:ln>
                  <a:noFill/>
                </a:ln>
                <a:solidFill>
                  <a:prstClr val="black"/>
                </a:solidFill>
                <a:effectLst/>
                <a:uLnTx/>
                <a:uFillTx/>
                <a:ea typeface="+mn-ea"/>
                <a:cs typeface="+mn-cs"/>
              </a:rPr>
              <a:t>Clearer visibility into recommended practices across the meeting experience</a:t>
            </a:r>
          </a:p>
          <a:p>
            <a:pPr>
              <a:buClr>
                <a:srgbClr val="0278D4"/>
              </a:buClr>
            </a:pPr>
            <a:r>
              <a:rPr kumimoji="0" lang="en-US" sz="1000" i="0" u="none" strike="noStrike" kern="1200" cap="none" spc="0" normalizeH="0" baseline="0" noProof="0">
                <a:ln>
                  <a:noFill/>
                </a:ln>
                <a:solidFill>
                  <a:prstClr val="black"/>
                </a:solidFill>
                <a:effectLst/>
                <a:uLnTx/>
                <a:uFillTx/>
                <a:ea typeface="+mn-ea"/>
                <a:cs typeface="+mn-cs"/>
              </a:rPr>
              <a:t>   </a:t>
            </a:r>
          </a:p>
          <a:p>
            <a:pPr marL="285750" indent="-285750">
              <a:buClr>
                <a:srgbClr val="0278D4"/>
              </a:buClr>
              <a:buFont typeface="Arial" panose="020B0604020202020204" pitchFamily="34" charset="0"/>
              <a:buChar char="•"/>
            </a:pPr>
            <a:r>
              <a:rPr lang="en-US">
                <a:solidFill>
                  <a:prstClr val="black"/>
                </a:solidFill>
              </a:rPr>
              <a:t>Recommendations on how to improve your meeting score, with insights to go deeper</a:t>
            </a:r>
          </a:p>
        </p:txBody>
      </p:sp>
      <p:grpSp>
        <p:nvGrpSpPr>
          <p:cNvPr id="3" name="Group 2">
            <a:extLst>
              <a:ext uri="{FF2B5EF4-FFF2-40B4-BE49-F238E27FC236}">
                <a16:creationId xmlns:a16="http://schemas.microsoft.com/office/drawing/2014/main" id="{92AB8CC8-F314-B29C-16FC-B313A2985656}"/>
              </a:ext>
            </a:extLst>
          </p:cNvPr>
          <p:cNvGrpSpPr/>
          <p:nvPr/>
        </p:nvGrpSpPr>
        <p:grpSpPr>
          <a:xfrm>
            <a:off x="5435586" y="1283329"/>
            <a:ext cx="8581534" cy="5025619"/>
            <a:chOff x="4625004" y="1369056"/>
            <a:chExt cx="8581534" cy="5025619"/>
          </a:xfrm>
        </p:grpSpPr>
        <p:sp>
          <p:nvSpPr>
            <p:cNvPr id="4" name="Freeform: Shape 3">
              <a:extLst>
                <a:ext uri="{FF2B5EF4-FFF2-40B4-BE49-F238E27FC236}">
                  <a16:creationId xmlns:a16="http://schemas.microsoft.com/office/drawing/2014/main" id="{A26F1BC9-5106-A714-B56F-6E3A5F3922A3}"/>
                </a:ext>
              </a:extLst>
            </p:cNvPr>
            <p:cNvSpPr/>
            <p:nvPr/>
          </p:nvSpPr>
          <p:spPr>
            <a:xfrm>
              <a:off x="4625004" y="1369056"/>
              <a:ext cx="8581534" cy="5025619"/>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gradFill flip="none" rotWithShape="1">
              <a:gsLst>
                <a:gs pos="100000">
                  <a:srgbClr val="000000">
                    <a:alpha val="70000"/>
                  </a:srgbClr>
                </a:gs>
                <a:gs pos="0">
                  <a:schemeClr val="tx1"/>
                </a:gs>
              </a:gsLst>
              <a:lin ang="2700000" scaled="1"/>
              <a:tileRect/>
            </a:gradFill>
            <a:ln w="6350">
              <a:noFill/>
            </a:ln>
            <a:effectLst>
              <a:outerShdw blurRad="571500" dist="635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7294FB07-5659-67B5-3A44-2A98D07CA61D}"/>
                </a:ext>
              </a:extLst>
            </p:cNvPr>
            <p:cNvSpPr/>
            <p:nvPr/>
          </p:nvSpPr>
          <p:spPr>
            <a:xfrm>
              <a:off x="4848501" y="1594027"/>
              <a:ext cx="8134540" cy="4575679"/>
            </a:xfrm>
            <a:prstGeom prst="rect">
              <a:avLst/>
            </a:prstGeom>
            <a:noFill/>
            <a:ln w="127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Tree>
    <p:extLst>
      <p:ext uri="{BB962C8B-B14F-4D97-AF65-F5344CB8AC3E}">
        <p14:creationId xmlns:p14="http://schemas.microsoft.com/office/powerpoint/2010/main" val="28806943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8D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00743-4729-4238-AF09-E54F579A49B6}"/>
              </a:ext>
            </a:extLst>
          </p:cNvPr>
          <p:cNvSpPr>
            <a:spLocks noGrp="1"/>
          </p:cNvSpPr>
          <p:nvPr>
            <p:ph type="title"/>
          </p:nvPr>
        </p:nvSpPr>
        <p:spPr>
          <a:xfrm>
            <a:off x="1031543" y="1661484"/>
            <a:ext cx="7477989" cy="3535032"/>
          </a:xfrm>
        </p:spPr>
        <p:txBody>
          <a:bodyPr anchor="ctr"/>
          <a:lstStyle/>
          <a:p>
            <a:r>
              <a:rPr lang="en-US" sz="3600"/>
              <a:t>Actions</a:t>
            </a:r>
            <a:br>
              <a:rPr lang="en-US" sz="3600"/>
            </a:br>
            <a:r>
              <a:rPr lang="en-US" sz="1000"/>
              <a:t>       </a:t>
            </a:r>
            <a:br>
              <a:rPr lang="en-US" sz="4400"/>
            </a:br>
            <a:r>
              <a:rPr kumimoji="0" lang="en-US" sz="24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Improve outcomes while respecting user-level privacy</a:t>
            </a:r>
            <a:br>
              <a:rPr kumimoji="0" lang="en-US" sz="2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br>
            <a:br>
              <a:rPr kumimoji="0" lang="en-US" sz="5400" b="0" i="0" u="none" strike="noStrike" kern="1200" cap="none" spc="0" normalizeH="0" baseline="0" noProof="0">
                <a:ln>
                  <a:noFill/>
                </a:ln>
                <a:solidFill>
                  <a:srgbClr val="000000"/>
                </a:solidFill>
                <a:effectLst/>
                <a:uLnTx/>
                <a:uFillTx/>
                <a:latin typeface="Segoe UI"/>
                <a:ea typeface="+mn-ea"/>
                <a:cs typeface="+mn-cs"/>
              </a:rPr>
            </a:br>
            <a:endParaRPr lang="en-US" sz="4400"/>
          </a:p>
        </p:txBody>
      </p:sp>
    </p:spTree>
    <p:extLst>
      <p:ext uri="{BB962C8B-B14F-4D97-AF65-F5344CB8AC3E}">
        <p14:creationId xmlns:p14="http://schemas.microsoft.com/office/powerpoint/2010/main" val="217765310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C9853F9E-349C-CB8B-13B8-AA8555050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130" y="1401799"/>
            <a:ext cx="6437507" cy="3622145"/>
          </a:xfrm>
          <a:prstGeom prst="rect">
            <a:avLst/>
          </a:prstGeom>
          <a:ln>
            <a:noFill/>
          </a:ln>
          <a:effectLst>
            <a:outerShdw blurRad="292100" dist="139700" dir="2700000" algn="tl" rotWithShape="0">
              <a:srgbClr val="333333">
                <a:alpha val="65000"/>
              </a:srgbClr>
            </a:outerShdw>
          </a:effectLst>
        </p:spPr>
      </p:pic>
      <p:sp>
        <p:nvSpPr>
          <p:cNvPr id="17" name="Title 16"/>
          <p:cNvSpPr>
            <a:spLocks noGrp="1"/>
          </p:cNvSpPr>
          <p:nvPr>
            <p:ph type="title"/>
          </p:nvPr>
        </p:nvSpPr>
        <p:spPr>
          <a:xfrm>
            <a:off x="343403" y="319209"/>
            <a:ext cx="11018520" cy="553998"/>
          </a:xfrm>
        </p:spPr>
        <p:txBody>
          <a:bodyPr/>
          <a:lstStyle/>
          <a:p>
            <a:r>
              <a:rPr lang="en-US"/>
              <a:t>Organizational messages</a:t>
            </a:r>
            <a:endParaRPr lang="en-US" sz="1600"/>
          </a:p>
        </p:txBody>
      </p:sp>
      <p:grpSp>
        <p:nvGrpSpPr>
          <p:cNvPr id="12" name="Group 11">
            <a:extLst>
              <a:ext uri="{FF2B5EF4-FFF2-40B4-BE49-F238E27FC236}">
                <a16:creationId xmlns:a16="http://schemas.microsoft.com/office/drawing/2014/main" id="{E4439089-EB57-12D0-8A31-BFC4FC868D22}"/>
              </a:ext>
            </a:extLst>
          </p:cNvPr>
          <p:cNvGrpSpPr/>
          <p:nvPr/>
        </p:nvGrpSpPr>
        <p:grpSpPr>
          <a:xfrm>
            <a:off x="710344" y="5204675"/>
            <a:ext cx="3657600" cy="1002216"/>
            <a:chOff x="586739" y="5202089"/>
            <a:chExt cx="3657600" cy="1002216"/>
          </a:xfrm>
        </p:grpSpPr>
        <p:sp>
          <p:nvSpPr>
            <p:cNvPr id="13" name="TextBox 12">
              <a:extLst>
                <a:ext uri="{FF2B5EF4-FFF2-40B4-BE49-F238E27FC236}">
                  <a16:creationId xmlns:a16="http://schemas.microsoft.com/office/drawing/2014/main" id="{72330095-B845-DB90-C14B-F0EF911FD1B3}"/>
                </a:ext>
              </a:extLst>
            </p:cNvPr>
            <p:cNvSpPr txBox="1"/>
            <p:nvPr/>
          </p:nvSpPr>
          <p:spPr>
            <a:xfrm>
              <a:off x="586739" y="5280975"/>
              <a:ext cx="3657600" cy="923330"/>
            </a:xfrm>
            <a:prstGeom prst="rect">
              <a:avLst/>
            </a:prstGeom>
            <a:noFill/>
          </p:spPr>
          <p:txBody>
            <a:bodyPr wrap="square" lIns="0" rIns="0" rtlCol="0">
              <a:spAutoFit/>
            </a:bodyPr>
            <a:lstStyle/>
            <a:p>
              <a:pPr algn="ctr">
                <a:defRPr/>
              </a:pPr>
              <a:r>
                <a:rPr kumimoji="0" lang="en-US"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Use templatized messages to promote usage and recommended practices in Microsoft 365</a:t>
              </a:r>
            </a:p>
          </p:txBody>
        </p:sp>
        <p:cxnSp>
          <p:nvCxnSpPr>
            <p:cNvPr id="14" name="Straight Connector 13">
              <a:extLst>
                <a:ext uri="{FF2B5EF4-FFF2-40B4-BE49-F238E27FC236}">
                  <a16:creationId xmlns:a16="http://schemas.microsoft.com/office/drawing/2014/main" id="{B8474C91-B425-08EF-6C0B-958572984098}"/>
                </a:ext>
                <a:ext uri="{C183D7F6-B498-43B3-948B-1728B52AA6E4}">
                  <adec:decorative xmlns:adec="http://schemas.microsoft.com/office/drawing/2017/decorative" val="1"/>
                </a:ext>
              </a:extLst>
            </p:cNvPr>
            <p:cNvCxnSpPr>
              <a:cxnSpLocks/>
            </p:cNvCxnSpPr>
            <p:nvPr/>
          </p:nvCxnSpPr>
          <p:spPr>
            <a:xfrm>
              <a:off x="586739" y="5202089"/>
              <a:ext cx="3657600" cy="0"/>
            </a:xfrm>
            <a:prstGeom prst="line">
              <a:avLst/>
            </a:prstGeom>
            <a:ln w="9525">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B8C50402-0381-1F50-09F5-CA6B8C54D2D5}"/>
              </a:ext>
            </a:extLst>
          </p:cNvPr>
          <p:cNvSpPr>
            <a:spLocks noGrp="1"/>
          </p:cNvSpPr>
          <p:nvPr>
            <p:ph type="body" sz="quarter" idx="10"/>
          </p:nvPr>
        </p:nvSpPr>
        <p:spPr>
          <a:xfrm>
            <a:off x="710343" y="1629689"/>
            <a:ext cx="4348353" cy="1120307"/>
          </a:xfrm>
        </p:spPr>
        <p:txBody>
          <a:bodyPr/>
          <a:lstStyle/>
          <a:p>
            <a:r>
              <a:rPr lang="en-US" sz="2200">
                <a:latin typeface="+mj-lt"/>
              </a:rPr>
              <a:t>Use data driven insights to encourage users to take action:</a:t>
            </a:r>
          </a:p>
          <a:p>
            <a:pPr marL="285750" indent="-285750">
              <a:buFont typeface="Arial" panose="020B0604020202020204" pitchFamily="34" charset="0"/>
              <a:buChar char="•"/>
            </a:pPr>
            <a:endParaRPr lang="en-US" sz="2400"/>
          </a:p>
        </p:txBody>
      </p:sp>
      <p:pic>
        <p:nvPicPr>
          <p:cNvPr id="9" name="Picture 8" descr="Graphical user interface, text, application, email&#10;&#10;Description automatically generated">
            <a:extLst>
              <a:ext uri="{FF2B5EF4-FFF2-40B4-BE49-F238E27FC236}">
                <a16:creationId xmlns:a16="http://schemas.microsoft.com/office/drawing/2014/main" id="{C68BABA0-CB31-5BB7-4CAF-E832CFBACE07}"/>
              </a:ext>
            </a:extLst>
          </p:cNvPr>
          <p:cNvPicPr>
            <a:picLocks noChangeAspect="1"/>
          </p:cNvPicPr>
          <p:nvPr/>
        </p:nvPicPr>
        <p:blipFill rotWithShape="1">
          <a:blip r:embed="rId4">
            <a:extLst>
              <a:ext uri="{28A0092B-C50C-407E-A947-70E740481C1C}">
                <a14:useLocalDpi xmlns:a14="http://schemas.microsoft.com/office/drawing/2010/main" val="0"/>
              </a:ext>
            </a:extLst>
          </a:blip>
          <a:srcRect l="4645" t="3542" r="3912" b="5892"/>
          <a:stretch/>
        </p:blipFill>
        <p:spPr>
          <a:xfrm>
            <a:off x="5683116" y="2749996"/>
            <a:ext cx="6126278" cy="341390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AD981AD-0896-FD4C-B53C-DD66B7DD3258}"/>
              </a:ext>
            </a:extLst>
          </p:cNvPr>
          <p:cNvSpPr txBox="1"/>
          <p:nvPr/>
        </p:nvSpPr>
        <p:spPr>
          <a:xfrm>
            <a:off x="710343" y="2378884"/>
            <a:ext cx="4496359" cy="2746906"/>
          </a:xfrm>
          <a:prstGeom prst="rect">
            <a:avLst/>
          </a:prstGeom>
          <a:noFill/>
        </p:spPr>
        <p:txBody>
          <a:bodyPr wrap="square">
            <a:spAutoFit/>
          </a:bodyPr>
          <a:lstStyle/>
          <a:p>
            <a:pPr marL="171450" indent="-171450">
              <a:lnSpc>
                <a:spcPct val="150000"/>
              </a:lnSpc>
              <a:buClr>
                <a:srgbClr val="0078D4"/>
              </a:buClr>
              <a:buFont typeface="Arial" panose="020B0604020202020204" pitchFamily="34" charset="0"/>
              <a:buChar char="•"/>
            </a:pPr>
            <a:r>
              <a:rPr lang="en-US">
                <a:cs typeface="Segoe UI" panose="020B0502040204020203" pitchFamily="34" charset="0"/>
              </a:rPr>
              <a:t>Create files in SharePoint or OneDrive</a:t>
            </a:r>
          </a:p>
          <a:p>
            <a:pPr marL="171450" indent="-171450">
              <a:lnSpc>
                <a:spcPct val="150000"/>
              </a:lnSpc>
              <a:buClr>
                <a:srgbClr val="0078D4"/>
              </a:buClr>
              <a:buFont typeface="Arial" panose="020B0604020202020204" pitchFamily="34" charset="0"/>
              <a:buChar char="•"/>
            </a:pPr>
            <a:r>
              <a:rPr lang="en-US">
                <a:cs typeface="Segoe UI" panose="020B0502040204020203" pitchFamily="34" charset="0"/>
              </a:rPr>
              <a:t>Email files with cloud attachments</a:t>
            </a:r>
          </a:p>
          <a:p>
            <a:pPr marL="171450" indent="-171450">
              <a:lnSpc>
                <a:spcPct val="150000"/>
              </a:lnSpc>
              <a:buClr>
                <a:srgbClr val="0078D4"/>
              </a:buClr>
              <a:buFont typeface="Arial" panose="020B0604020202020204" pitchFamily="34" charset="0"/>
              <a:buChar char="•"/>
            </a:pPr>
            <a:r>
              <a:rPr lang="en-US">
                <a:cs typeface="Segoe UI" panose="020B0502040204020203" pitchFamily="34" charset="0"/>
              </a:rPr>
              <a:t>Communicate using Teams</a:t>
            </a:r>
          </a:p>
          <a:p>
            <a:pPr marL="171450" indent="-171450">
              <a:lnSpc>
                <a:spcPct val="150000"/>
              </a:lnSpc>
              <a:buClr>
                <a:srgbClr val="0078D4"/>
              </a:buClr>
              <a:buFont typeface="Arial" panose="020B0604020202020204" pitchFamily="34" charset="0"/>
              <a:buChar char="•"/>
            </a:pPr>
            <a:r>
              <a:rPr lang="en-US">
                <a:cs typeface="Segoe UI" panose="020B0502040204020203" pitchFamily="34" charset="0"/>
              </a:rPr>
              <a:t>Use @mentions in Outlook</a:t>
            </a:r>
          </a:p>
          <a:p>
            <a:pPr marL="171450" indent="-171450">
              <a:lnSpc>
                <a:spcPct val="150000"/>
              </a:lnSpc>
              <a:buClr>
                <a:srgbClr val="0078D4"/>
              </a:buClr>
              <a:buFont typeface="Arial" panose="020B0604020202020204" pitchFamily="34" charset="0"/>
              <a:buChar char="•"/>
            </a:pPr>
            <a:r>
              <a:rPr lang="en-US">
                <a:cs typeface="Segoe UI" panose="020B0502040204020203" pitchFamily="34" charset="0"/>
              </a:rPr>
              <a:t>Use Outlook mobile</a:t>
            </a:r>
          </a:p>
          <a:p>
            <a:pPr marL="171450" indent="-171450">
              <a:lnSpc>
                <a:spcPct val="150000"/>
              </a:lnSpc>
              <a:buClr>
                <a:srgbClr val="0078D4"/>
              </a:buClr>
              <a:buFont typeface="Arial" panose="020B0604020202020204" pitchFamily="34" charset="0"/>
              <a:buChar char="•"/>
            </a:pPr>
            <a:r>
              <a:rPr lang="en-US">
                <a:cs typeface="Segoe UI" panose="020B0502040204020203" pitchFamily="34" charset="0"/>
              </a:rPr>
              <a:t>Use Teams mobile</a:t>
            </a:r>
          </a:p>
          <a:p>
            <a:endParaRPr lang="en-US" sz="105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832652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278D4"/>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E714E-1883-494F-9ADD-A3CFCC49A8A2}"/>
              </a:ext>
            </a:extLst>
          </p:cNvPr>
          <p:cNvSpPr>
            <a:spLocks noGrp="1"/>
          </p:cNvSpPr>
          <p:nvPr>
            <p:ph type="title"/>
          </p:nvPr>
        </p:nvSpPr>
        <p:spPr>
          <a:xfrm>
            <a:off x="465409" y="2875002"/>
            <a:ext cx="7477989" cy="553998"/>
          </a:xfrm>
        </p:spPr>
        <p:txBody>
          <a:bodyPr/>
          <a:lstStyle/>
          <a:p>
            <a:r>
              <a:rPr lang="en-US" sz="3600"/>
              <a:t>Demo</a:t>
            </a:r>
          </a:p>
        </p:txBody>
      </p:sp>
    </p:spTree>
    <p:extLst>
      <p:ext uri="{BB962C8B-B14F-4D97-AF65-F5344CB8AC3E}">
        <p14:creationId xmlns:p14="http://schemas.microsoft.com/office/powerpoint/2010/main" val="337209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37358" y="421573"/>
            <a:ext cx="11018520" cy="553998"/>
          </a:xfrm>
        </p:spPr>
        <p:txBody>
          <a:bodyPr/>
          <a:lstStyle/>
          <a:p>
            <a:r>
              <a:rPr lang="en-US"/>
              <a:t>Adoption Score resources</a:t>
            </a:r>
          </a:p>
        </p:txBody>
      </p:sp>
      <p:sp>
        <p:nvSpPr>
          <p:cNvPr id="10" name="Text Placeholder 5">
            <a:extLst>
              <a:ext uri="{FF2B5EF4-FFF2-40B4-BE49-F238E27FC236}">
                <a16:creationId xmlns:a16="http://schemas.microsoft.com/office/drawing/2014/main" id="{DF3AE2AE-5861-90D0-4C09-9AA1CE8C9C4D}"/>
              </a:ext>
            </a:extLst>
          </p:cNvPr>
          <p:cNvSpPr>
            <a:spLocks noGrp="1"/>
          </p:cNvSpPr>
          <p:nvPr>
            <p:ph type="body" sz="quarter" idx="10"/>
          </p:nvPr>
        </p:nvSpPr>
        <p:spPr>
          <a:xfrm>
            <a:off x="337358" y="2118691"/>
            <a:ext cx="8402881" cy="3108543"/>
          </a:xfrm>
        </p:spPr>
        <p:txBody>
          <a:bodyPr vert="horz" wrap="square" lIns="0" tIns="0" rIns="0" bIns="0" rtlCol="0" anchor="ctr" anchorCtr="0">
            <a:spAutoFit/>
          </a:bodyPr>
          <a:lstStyle/>
          <a:p>
            <a:pPr marL="320040" indent="-320040">
              <a:spcBef>
                <a:spcPts val="0"/>
              </a:spcBef>
              <a:spcAft>
                <a:spcPts val="1200"/>
              </a:spcAft>
              <a:buClr>
                <a:srgbClr val="0078D4"/>
              </a:buClr>
              <a:buFont typeface="Arial" panose="020B0604020202020204" pitchFamily="34" charset="0"/>
              <a:buChar char="•"/>
            </a:pPr>
            <a:r>
              <a:rPr lang="en-US" sz="2000"/>
              <a:t>Microsoft Adoption Score (</a:t>
            </a:r>
            <a:r>
              <a:rPr lang="en-US" sz="1600">
                <a:hlinkClick r:id="rId3"/>
              </a:rPr>
              <a:t>https://aka.ms/adoptionscore</a:t>
            </a:r>
            <a:r>
              <a:rPr lang="en-US" sz="2000"/>
              <a:t>) </a:t>
            </a:r>
          </a:p>
          <a:p>
            <a:pPr marL="320040" indent="-320040">
              <a:spcBef>
                <a:spcPts val="0"/>
              </a:spcBef>
              <a:spcAft>
                <a:spcPts val="1200"/>
              </a:spcAft>
              <a:buClr>
                <a:srgbClr val="0078D4"/>
              </a:buClr>
              <a:buFont typeface="Arial" panose="020B0604020202020204" pitchFamily="34" charset="0"/>
              <a:buChar char="•"/>
            </a:pPr>
            <a:r>
              <a:rPr lang="en-US" sz="2000"/>
              <a:t>Adoption Score Blog (</a:t>
            </a:r>
            <a:r>
              <a:rPr lang="en-US" sz="1600">
                <a:hlinkClick r:id="rId4"/>
              </a:rPr>
              <a:t>https://aka.ms/AdoptionScore/Blog</a:t>
            </a:r>
            <a:r>
              <a:rPr lang="en-US" sz="1600"/>
              <a:t>)</a:t>
            </a:r>
          </a:p>
          <a:p>
            <a:pPr marL="320040" indent="-320040">
              <a:spcBef>
                <a:spcPts val="0"/>
              </a:spcBef>
              <a:spcAft>
                <a:spcPts val="1200"/>
              </a:spcAft>
              <a:buClr>
                <a:srgbClr val="0078D4"/>
              </a:buClr>
              <a:buFont typeface="Arial" panose="020B0604020202020204" pitchFamily="34" charset="0"/>
              <a:buChar char="•"/>
            </a:pPr>
            <a:r>
              <a:rPr lang="en-US" sz="2000"/>
              <a:t>Microsoft 365 Adoption Homepage (</a:t>
            </a:r>
            <a:r>
              <a:rPr lang="en-US" sz="1600">
                <a:hlinkClick r:id="rId5"/>
              </a:rPr>
              <a:t>https://adoption.microsoft.com/</a:t>
            </a:r>
            <a:r>
              <a:rPr lang="en-US" sz="2000"/>
              <a:t>)</a:t>
            </a:r>
          </a:p>
          <a:p>
            <a:pPr marL="320040" indent="-320040">
              <a:spcBef>
                <a:spcPts val="0"/>
              </a:spcBef>
              <a:spcAft>
                <a:spcPts val="1200"/>
              </a:spcAft>
              <a:buClr>
                <a:srgbClr val="0078D4"/>
              </a:buClr>
              <a:buFont typeface="Arial" panose="020B0604020202020204" pitchFamily="34" charset="0"/>
              <a:buChar char="•"/>
            </a:pPr>
            <a:r>
              <a:rPr lang="en-US" sz="2000"/>
              <a:t>Adoption Score Overview Video (</a:t>
            </a:r>
            <a:r>
              <a:rPr lang="en-US" sz="1600" u="sng">
                <a:solidFill>
                  <a:srgbClr val="0070C0"/>
                </a:solidFill>
              </a:rPr>
              <a:t>https://aka.ms/AdoptionScore/Overview</a:t>
            </a:r>
            <a:r>
              <a:rPr lang="en-US" sz="2000"/>
              <a:t>)</a:t>
            </a:r>
          </a:p>
          <a:p>
            <a:pPr marL="320040" indent="-320040">
              <a:spcBef>
                <a:spcPts val="0"/>
              </a:spcBef>
              <a:spcAft>
                <a:spcPts val="1200"/>
              </a:spcAft>
              <a:buClr>
                <a:srgbClr val="0078D4"/>
              </a:buClr>
              <a:buFont typeface="Arial" panose="020B0604020202020204" pitchFamily="34" charset="0"/>
              <a:buChar char="•"/>
            </a:pPr>
            <a:r>
              <a:rPr lang="en-US" sz="2000"/>
              <a:t>Microsoft 365 Admin Center (</a:t>
            </a:r>
            <a:r>
              <a:rPr lang="en-US" sz="1600">
                <a:hlinkClick r:id="rId6"/>
              </a:rPr>
              <a:t>https://admin.microsoft.com/</a:t>
            </a:r>
            <a:r>
              <a:rPr lang="en-US" sz="2000"/>
              <a:t>)</a:t>
            </a:r>
          </a:p>
          <a:p>
            <a:pPr marL="320040" indent="-320040">
              <a:spcBef>
                <a:spcPts val="0"/>
              </a:spcBef>
              <a:spcAft>
                <a:spcPts val="1200"/>
              </a:spcAft>
              <a:buClr>
                <a:srgbClr val="0078D4"/>
              </a:buClr>
              <a:buFont typeface="Arial" panose="020B0604020202020204" pitchFamily="34" charset="0"/>
              <a:buChar char="•"/>
            </a:pPr>
            <a:r>
              <a:rPr lang="en-US" sz="2000"/>
              <a:t>Microsoft Experience insights (</a:t>
            </a:r>
            <a:r>
              <a:rPr lang="en-US" sz="1600">
                <a:hlinkClick r:id="rId7"/>
              </a:rPr>
              <a:t>http://aka.ms/ExperienceInsights</a:t>
            </a:r>
            <a:r>
              <a:rPr lang="en-US" sz="2000"/>
              <a:t>)</a:t>
            </a:r>
          </a:p>
          <a:p>
            <a:pPr>
              <a:spcBef>
                <a:spcPts val="0"/>
              </a:spcBef>
              <a:spcAft>
                <a:spcPts val="1200"/>
              </a:spcAft>
              <a:buClr>
                <a:schemeClr val="tx1"/>
              </a:buClr>
            </a:pPr>
            <a:endParaRPr lang="en-US" sz="2200"/>
          </a:p>
        </p:txBody>
      </p:sp>
      <p:pic>
        <p:nvPicPr>
          <p:cNvPr id="9" name="Picture 8" descr="A person sitting at a desk&#10;&#10;Description automatically generated with medium confidence">
            <a:extLst>
              <a:ext uri="{FF2B5EF4-FFF2-40B4-BE49-F238E27FC236}">
                <a16:creationId xmlns:a16="http://schemas.microsoft.com/office/drawing/2014/main" id="{B32C8525-2BA4-97F2-C1F8-299A78EFBEB1}"/>
              </a:ext>
            </a:extLst>
          </p:cNvPr>
          <p:cNvPicPr>
            <a:picLocks noChangeAspect="1"/>
          </p:cNvPicPr>
          <p:nvPr/>
        </p:nvPicPr>
        <p:blipFill>
          <a:blip r:embed="rId8">
            <a:extLst>
              <a:ext uri="{28A0092B-C50C-407E-A947-70E740481C1C}">
                <a14:useLocalDpi xmlns:a14="http://schemas.microsoft.com/office/drawing/2010/main" val="0"/>
              </a:ext>
            </a:extLst>
          </a:blip>
          <a:srcRect l="32475" t="14897" r="22043" b="25938"/>
          <a:stretch>
            <a:fillRect/>
          </a:stretch>
        </p:blipFill>
        <p:spPr>
          <a:xfrm>
            <a:off x="8223004" y="1243920"/>
            <a:ext cx="3477261" cy="5026252"/>
          </a:xfrm>
          <a:custGeom>
            <a:avLst/>
            <a:gdLst>
              <a:gd name="connsiteX0" fmla="*/ 0 w 3477261"/>
              <a:gd name="connsiteY0" fmla="*/ 0 h 5026252"/>
              <a:gd name="connsiteX1" fmla="*/ 3477261 w 3477261"/>
              <a:gd name="connsiteY1" fmla="*/ 0 h 5026252"/>
              <a:gd name="connsiteX2" fmla="*/ 3477261 w 3477261"/>
              <a:gd name="connsiteY2" fmla="*/ 5026252 h 5026252"/>
              <a:gd name="connsiteX3" fmla="*/ 0 w 3477261"/>
              <a:gd name="connsiteY3" fmla="*/ 5026252 h 5026252"/>
            </a:gdLst>
            <a:ahLst/>
            <a:cxnLst>
              <a:cxn ang="0">
                <a:pos x="connsiteX0" y="connsiteY0"/>
              </a:cxn>
              <a:cxn ang="0">
                <a:pos x="connsiteX1" y="connsiteY1"/>
              </a:cxn>
              <a:cxn ang="0">
                <a:pos x="connsiteX2" y="connsiteY2"/>
              </a:cxn>
              <a:cxn ang="0">
                <a:pos x="connsiteX3" y="connsiteY3"/>
              </a:cxn>
            </a:cxnLst>
            <a:rect l="l" t="t" r="r" b="b"/>
            <a:pathLst>
              <a:path w="3477261" h="5026252">
                <a:moveTo>
                  <a:pt x="0" y="0"/>
                </a:moveTo>
                <a:lnTo>
                  <a:pt x="3477261" y="0"/>
                </a:lnTo>
                <a:lnTo>
                  <a:pt x="3477261" y="5026252"/>
                </a:lnTo>
                <a:lnTo>
                  <a:pt x="0" y="5026252"/>
                </a:lnTo>
                <a:close/>
              </a:path>
            </a:pathLst>
          </a:custGeom>
        </p:spPr>
      </p:pic>
    </p:spTree>
    <p:extLst>
      <p:ext uri="{BB962C8B-B14F-4D97-AF65-F5344CB8AC3E}">
        <p14:creationId xmlns:p14="http://schemas.microsoft.com/office/powerpoint/2010/main" val="14768394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Community spotlight</a:t>
            </a:r>
          </a:p>
        </p:txBody>
      </p:sp>
    </p:spTree>
    <p:extLst>
      <p:ext uri="{BB962C8B-B14F-4D97-AF65-F5344CB8AC3E}">
        <p14:creationId xmlns:p14="http://schemas.microsoft.com/office/powerpoint/2010/main" val="29383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0" y="2711838"/>
            <a:ext cx="4114800" cy="4114800"/>
          </a:xfrm>
          <a:prstGeom prst="rect">
            <a:avLst/>
          </a:prstGeom>
        </p:spPr>
      </p:pic>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2800"/>
              <a:t>Digital Event Code of Conduct</a:t>
            </a:r>
          </a:p>
        </p:txBody>
      </p:sp>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1296955"/>
            <a:ext cx="7100126" cy="547751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16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lang="en-US" sz="1600">
              <a:solidFill>
                <a:srgbClr val="000000"/>
              </a:solidFill>
              <a:latin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05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BD054AA8-08A5-AA98-58C5-A690A932678C}"/>
              </a:ext>
            </a:extLst>
          </p:cNvPr>
          <p:cNvSpPr>
            <a:spLocks noGrp="1"/>
          </p:cNvSpPr>
          <p:nvPr>
            <p:ph type="title"/>
          </p:nvPr>
        </p:nvSpPr>
        <p:spPr>
          <a:xfrm>
            <a:off x="534193" y="914559"/>
            <a:ext cx="4161981" cy="861774"/>
          </a:xfrm>
        </p:spPr>
        <p:txBody>
          <a:bodyPr/>
          <a:lstStyle/>
          <a:p>
            <a:r>
              <a:rPr lang="en-US"/>
              <a:t>Microsoft 365 Champion community stories</a:t>
            </a:r>
          </a:p>
        </p:txBody>
      </p:sp>
      <p:sp>
        <p:nvSpPr>
          <p:cNvPr id="16" name="Text Placeholder 2">
            <a:extLst>
              <a:ext uri="{FF2B5EF4-FFF2-40B4-BE49-F238E27FC236}">
                <a16:creationId xmlns:a16="http://schemas.microsoft.com/office/drawing/2014/main" id="{6AAD0B54-16D9-6B69-6FDD-9BD061C4CC10}"/>
              </a:ext>
            </a:extLst>
          </p:cNvPr>
          <p:cNvSpPr>
            <a:spLocks noGrp="1"/>
          </p:cNvSpPr>
          <p:nvPr>
            <p:ph type="body" sz="quarter" idx="10"/>
          </p:nvPr>
        </p:nvSpPr>
        <p:spPr>
          <a:xfrm>
            <a:off x="584200" y="2143125"/>
            <a:ext cx="4162425" cy="3742563"/>
          </a:xfrm>
        </p:spPr>
        <p:txBody>
          <a:bodyPr/>
          <a:lstStyle/>
          <a:p>
            <a:r>
              <a:rPr lang="en-US"/>
              <a:t>We want to highlight your story in future community calls! This is your opportunity to share with other Champions in this community. Format can be live in the call or a pre-recorded video.</a:t>
            </a:r>
          </a:p>
          <a:p>
            <a:endParaRPr lang="en-US">
              <a:latin typeface="+mj-lt"/>
            </a:endParaRPr>
          </a:p>
          <a:p>
            <a:r>
              <a:rPr lang="en-US">
                <a:latin typeface="+mj-lt"/>
              </a:rPr>
              <a:t>We’d love to hear: </a:t>
            </a:r>
          </a:p>
          <a:p>
            <a:pPr marL="285750" indent="-285750">
              <a:buFont typeface="Arial" panose="020B0604020202020204" pitchFamily="34" charset="0"/>
              <a:buChar char="•"/>
            </a:pPr>
            <a:r>
              <a:rPr lang="en-US"/>
              <a:t>How you/your organization implemented Microsoft technologies</a:t>
            </a:r>
          </a:p>
          <a:p>
            <a:pPr marL="285750" indent="-285750">
              <a:buFont typeface="Arial" panose="020B0604020202020204" pitchFamily="34" charset="0"/>
              <a:buChar char="•"/>
            </a:pPr>
            <a:r>
              <a:rPr lang="en-US"/>
              <a:t>How you lead adoption and change management in your organization</a:t>
            </a:r>
          </a:p>
          <a:p>
            <a:pPr marL="285750" indent="-285750">
              <a:buFont typeface="Arial" panose="020B0604020202020204" pitchFamily="34" charset="0"/>
              <a:buChar char="•"/>
            </a:pPr>
            <a:r>
              <a:rPr lang="en-US"/>
              <a:t>How a Microsoft product improved your life or work culture</a:t>
            </a:r>
          </a:p>
          <a:p>
            <a:pPr marL="285750" indent="-285750">
              <a:buFont typeface="Arial" panose="020B0604020202020204" pitchFamily="34" charset="0"/>
              <a:buChar char="•"/>
            </a:pPr>
            <a:r>
              <a:rPr lang="en-US"/>
              <a:t>Or more!</a:t>
            </a:r>
          </a:p>
        </p:txBody>
      </p:sp>
      <p:pic>
        <p:nvPicPr>
          <p:cNvPr id="10" name="Picture Placeholder 9" descr="Graphical user interface&#10;&#10;Description automatically generated with low confidence">
            <a:extLst>
              <a:ext uri="{FF2B5EF4-FFF2-40B4-BE49-F238E27FC236}">
                <a16:creationId xmlns:a16="http://schemas.microsoft.com/office/drawing/2014/main" id="{FEC07C5E-51F1-29AD-4AAA-13E6C343C44B}"/>
              </a:ext>
            </a:extLst>
          </p:cNvPr>
          <p:cNvPicPr>
            <a:picLocks noGrp="1" noChangeAspect="1"/>
          </p:cNvPicPr>
          <p:nvPr>
            <p:ph type="pic" sz="quarter" idx="11"/>
          </p:nvPr>
        </p:nvPicPr>
        <p:blipFill rotWithShape="1">
          <a:blip r:embed="rId3"/>
          <a:srcRect t="6746" b="51275"/>
          <a:stretch/>
        </p:blipFill>
        <p:spPr>
          <a:xfrm>
            <a:off x="5334000" y="914559"/>
            <a:ext cx="6858000" cy="3327888"/>
          </a:xfrm>
        </p:spPr>
      </p:pic>
      <p:sp>
        <p:nvSpPr>
          <p:cNvPr id="2" name="TextBox 1">
            <a:extLst>
              <a:ext uri="{FF2B5EF4-FFF2-40B4-BE49-F238E27FC236}">
                <a16:creationId xmlns:a16="http://schemas.microsoft.com/office/drawing/2014/main" id="{5FF2DDCB-BD54-9F36-8D5D-86BEF6134763}"/>
              </a:ext>
            </a:extLst>
          </p:cNvPr>
          <p:cNvSpPr txBox="1"/>
          <p:nvPr/>
        </p:nvSpPr>
        <p:spPr>
          <a:xfrm>
            <a:off x="584200" y="5820508"/>
            <a:ext cx="11421696" cy="786911"/>
          </a:xfrm>
          <a:prstGeom prst="rect">
            <a:avLst/>
          </a:prstGeom>
          <a:no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Sign up at </a:t>
            </a: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4"/>
              </a:rPr>
              <a:t>aka.ms/</a:t>
            </a:r>
            <a:r>
              <a:rPr kumimoji="0" lang="en-US" sz="20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hlinkClick r:id="rId4"/>
              </a:rPr>
              <a:t>ChampionStory</a:t>
            </a:r>
            <a:r>
              <a:rPr kumimoji="0" lang="en-US" sz="20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share your experience!</a:t>
            </a:r>
          </a:p>
        </p:txBody>
      </p:sp>
    </p:spTree>
    <p:extLst>
      <p:ext uri="{BB962C8B-B14F-4D97-AF65-F5344CB8AC3E}">
        <p14:creationId xmlns:p14="http://schemas.microsoft.com/office/powerpoint/2010/main" val="371507657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630E-DC84-6241-1EA6-FBC794FC6DFF}"/>
              </a:ext>
            </a:extLst>
          </p:cNvPr>
          <p:cNvSpPr>
            <a:spLocks noGrp="1"/>
          </p:cNvSpPr>
          <p:nvPr>
            <p:ph type="title"/>
          </p:nvPr>
        </p:nvSpPr>
        <p:spPr>
          <a:xfrm>
            <a:off x="588263" y="1809988"/>
            <a:ext cx="4167887" cy="1723549"/>
          </a:xfrm>
        </p:spPr>
        <p:txBody>
          <a:bodyPr/>
          <a:lstStyle/>
          <a:p>
            <a:r>
              <a:rPr lang="en-US"/>
              <a:t>Community spotlight:</a:t>
            </a:r>
            <a:br>
              <a:rPr lang="en-US"/>
            </a:br>
            <a:br>
              <a:rPr lang="en-US"/>
            </a:br>
            <a:r>
              <a:rPr lang="en-US"/>
              <a:t>Sean McEvoy – adopting Power Platform</a:t>
            </a:r>
          </a:p>
        </p:txBody>
      </p:sp>
      <p:sp>
        <p:nvSpPr>
          <p:cNvPr id="3" name="Text Placeholder 2">
            <a:extLst>
              <a:ext uri="{FF2B5EF4-FFF2-40B4-BE49-F238E27FC236}">
                <a16:creationId xmlns:a16="http://schemas.microsoft.com/office/drawing/2014/main" id="{4948BB2E-62F8-6011-BC60-4AAF9CD22CD0}"/>
              </a:ext>
            </a:extLst>
          </p:cNvPr>
          <p:cNvSpPr>
            <a:spLocks noGrp="1"/>
          </p:cNvSpPr>
          <p:nvPr>
            <p:ph type="body" sz="quarter" idx="12"/>
          </p:nvPr>
        </p:nvSpPr>
        <p:spPr>
          <a:xfrm>
            <a:off x="582042" y="3962400"/>
            <a:ext cx="4164583" cy="2031325"/>
          </a:xfrm>
        </p:spPr>
        <p:txBody>
          <a:bodyPr/>
          <a:lstStyle/>
          <a:p>
            <a:r>
              <a:rPr lang="en-US"/>
              <a:t>Role: Dynamics 365 Admin/Business Application Specialist</a:t>
            </a:r>
          </a:p>
          <a:p>
            <a:endParaRPr lang="en-US"/>
          </a:p>
          <a:p>
            <a:r>
              <a:rPr lang="en-US"/>
              <a:t>Company: </a:t>
            </a:r>
            <a:r>
              <a:rPr lang="en-US" err="1"/>
              <a:t>Aleron</a:t>
            </a:r>
            <a:r>
              <a:rPr lang="en-US"/>
              <a:t> Inc – company size 7,500-10,000 employees</a:t>
            </a:r>
          </a:p>
          <a:p>
            <a:endParaRPr lang="en-US"/>
          </a:p>
          <a:p>
            <a:r>
              <a:rPr lang="en-US"/>
              <a:t>Fun fact: I am expecting my first born in May, a little boy named Oliver 🙂</a:t>
            </a:r>
          </a:p>
        </p:txBody>
      </p:sp>
      <p:pic>
        <p:nvPicPr>
          <p:cNvPr id="6" name="Picture Placeholder 4" descr="A person wearing glasses&#10;&#10;Description automatically generated with medium confidence">
            <a:extLst>
              <a:ext uri="{FF2B5EF4-FFF2-40B4-BE49-F238E27FC236}">
                <a16:creationId xmlns:a16="http://schemas.microsoft.com/office/drawing/2014/main" id="{7146F62C-86DD-4813-AF51-823D2053A0F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334000" y="10"/>
            <a:ext cx="6858000" cy="6857990"/>
          </a:xfrm>
          <a:prstGeom prst="rect">
            <a:avLst/>
          </a:prstGeom>
          <a:noFill/>
        </p:spPr>
      </p:pic>
    </p:spTree>
    <p:extLst>
      <p:ext uri="{BB962C8B-B14F-4D97-AF65-F5344CB8AC3E}">
        <p14:creationId xmlns:p14="http://schemas.microsoft.com/office/powerpoint/2010/main" val="825518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Community events and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9436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Upcoming events and community specific updates</a:t>
            </a:r>
          </a:p>
        </p:txBody>
      </p:sp>
    </p:spTree>
    <p:extLst>
      <p:ext uri="{BB962C8B-B14F-4D97-AF65-F5344CB8AC3E}">
        <p14:creationId xmlns:p14="http://schemas.microsoft.com/office/powerpoint/2010/main" val="60118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553998"/>
          </a:xfrm>
        </p:spPr>
        <p:txBody>
          <a:bodyPr/>
          <a:lstStyle/>
          <a:p>
            <a:r>
              <a:rPr lang="en-US">
                <a:solidFill>
                  <a:schemeClr val="bg1"/>
                </a:solidFill>
              </a:rPr>
              <a:t>Upcoming community events</a:t>
            </a:r>
          </a:p>
        </p:txBody>
      </p:sp>
      <p:sp>
        <p:nvSpPr>
          <p:cNvPr id="3" name="Content Placeholder 2">
            <a:extLst>
              <a:ext uri="{FF2B5EF4-FFF2-40B4-BE49-F238E27FC236}">
                <a16:creationId xmlns:a16="http://schemas.microsoft.com/office/drawing/2014/main" id="{C5694C34-0BD5-43CF-BD41-DE9B2D904D86}"/>
              </a:ext>
            </a:extLst>
          </p:cNvPr>
          <p:cNvSpPr>
            <a:spLocks noGrp="1"/>
          </p:cNvSpPr>
          <p:nvPr>
            <p:ph sz="quarter" idx="10"/>
          </p:nvPr>
        </p:nvSpPr>
        <p:spPr>
          <a:xfrm>
            <a:off x="588263" y="1595021"/>
            <a:ext cx="11094943" cy="4154984"/>
          </a:xfrm>
        </p:spPr>
        <p:txBody>
          <a:bodyPr vert="horz" wrap="square" lIns="0" tIns="0" rIns="0" bIns="0" rtlCol="0" anchor="t">
            <a:spAutoFit/>
          </a:bodyPr>
          <a:lstStyle/>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2"/>
              </a:rPr>
              <a:t>M365 Community Days Women in Tech</a:t>
            </a:r>
            <a:r>
              <a:rPr lang="en-US" sz="1800">
                <a:solidFill>
                  <a:srgbClr val="262626"/>
                </a:solidFill>
                <a:effectLst/>
                <a:latin typeface="Segoe UI" panose="020B0502040204020203" pitchFamily="34" charset="0"/>
                <a:ea typeface="Calibri" panose="020F0502020204030204" pitchFamily="34" charset="0"/>
              </a:rPr>
              <a:t> | March 3, 2023 | Virtual </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3"/>
              </a:rPr>
              <a:t>Women in Cybersecurity</a:t>
            </a:r>
            <a:r>
              <a:rPr lang="en-US" sz="1800">
                <a:solidFill>
                  <a:srgbClr val="0078D4"/>
                </a:solidFill>
                <a:effectLst/>
                <a:latin typeface="Segoe UI" panose="020B0502040204020203" pitchFamily="34" charset="0"/>
                <a:ea typeface="Calibri" panose="020F0502020204030204" pitchFamily="34" charset="0"/>
              </a:rPr>
              <a:t> </a:t>
            </a:r>
            <a:r>
              <a:rPr lang="en-US" sz="1800">
                <a:solidFill>
                  <a:srgbClr val="262626"/>
                </a:solidFill>
                <a:effectLst/>
                <a:latin typeface="Segoe UI" panose="020B0502040204020203" pitchFamily="34" charset="0"/>
                <a:ea typeface="Calibri" panose="020F0502020204030204" pitchFamily="34" charset="0"/>
              </a:rPr>
              <a:t>(WICYS) | March 16-18, 2023 | Denver, Colorado</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err="1">
                <a:solidFill>
                  <a:srgbClr val="0078D4"/>
                </a:solidFill>
                <a:effectLst/>
                <a:latin typeface="Segoe UI" panose="020B0502040204020203" pitchFamily="34" charset="0"/>
                <a:ea typeface="Calibri" panose="020F0502020204030204" pitchFamily="34" charset="0"/>
                <a:hlinkClick r:id="rId4"/>
              </a:rPr>
              <a:t>QCon</a:t>
            </a:r>
            <a:r>
              <a:rPr lang="en-US" sz="1800" u="sng">
                <a:solidFill>
                  <a:srgbClr val="0078D4"/>
                </a:solidFill>
                <a:effectLst/>
                <a:latin typeface="Segoe UI" panose="020B0502040204020203" pitchFamily="34" charset="0"/>
                <a:ea typeface="Calibri" panose="020F0502020204030204" pitchFamily="34" charset="0"/>
                <a:hlinkClick r:id="rId4"/>
              </a:rPr>
              <a:t> London</a:t>
            </a:r>
            <a:r>
              <a:rPr lang="en-US" sz="1800">
                <a:solidFill>
                  <a:srgbClr val="262626"/>
                </a:solidFill>
                <a:effectLst/>
                <a:latin typeface="Segoe UI" panose="020B0502040204020203" pitchFamily="34" charset="0"/>
                <a:ea typeface="Calibri" panose="020F0502020204030204" pitchFamily="34" charset="0"/>
              </a:rPr>
              <a:t> | March 27-29, 2023 | London, UK</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5"/>
              </a:rPr>
              <a:t>NAB Show Centennial 2023</a:t>
            </a:r>
            <a:r>
              <a:rPr lang="en-US" sz="1800">
                <a:solidFill>
                  <a:srgbClr val="262626"/>
                </a:solidFill>
                <a:effectLst/>
                <a:latin typeface="Segoe UI" panose="020B0502040204020203" pitchFamily="34" charset="0"/>
                <a:ea typeface="Calibri" panose="020F0502020204030204" pitchFamily="34" charset="0"/>
              </a:rPr>
              <a:t> | April 15-19, 2023 | Las Vegas, Nevada</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err="1">
                <a:solidFill>
                  <a:srgbClr val="0078D4"/>
                </a:solidFill>
                <a:effectLst/>
                <a:latin typeface="Segoe UI" panose="020B0502040204020203" pitchFamily="34" charset="0"/>
                <a:ea typeface="Calibri" panose="020F0502020204030204" pitchFamily="34" charset="0"/>
                <a:hlinkClick r:id="rId6"/>
              </a:rPr>
              <a:t>WebExpo</a:t>
            </a:r>
            <a:r>
              <a:rPr lang="en-US" sz="1800" u="sng">
                <a:solidFill>
                  <a:srgbClr val="0078D4"/>
                </a:solidFill>
                <a:effectLst/>
                <a:latin typeface="Segoe UI" panose="020B0502040204020203" pitchFamily="34" charset="0"/>
                <a:ea typeface="Calibri" panose="020F0502020204030204" pitchFamily="34" charset="0"/>
                <a:hlinkClick r:id="rId6"/>
              </a:rPr>
              <a:t> 2023</a:t>
            </a:r>
            <a:r>
              <a:rPr lang="en-US" sz="1800">
                <a:solidFill>
                  <a:srgbClr val="262626"/>
                </a:solidFill>
                <a:effectLst/>
                <a:latin typeface="Segoe UI" panose="020B0502040204020203" pitchFamily="34" charset="0"/>
                <a:ea typeface="Calibri" panose="020F0502020204030204" pitchFamily="34" charset="0"/>
              </a:rPr>
              <a:t> | April 19-21, 2023 | Prague, Czech Republic</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err="1">
                <a:solidFill>
                  <a:srgbClr val="0078D4"/>
                </a:solidFill>
                <a:effectLst/>
                <a:latin typeface="Segoe UI" panose="020B0502040204020203" pitchFamily="34" charset="0"/>
                <a:ea typeface="Calibri" panose="020F0502020204030204" pitchFamily="34" charset="0"/>
                <a:hlinkClick r:id="rId7"/>
              </a:rPr>
              <a:t>Commsvnext</a:t>
            </a:r>
            <a:r>
              <a:rPr lang="en-US" sz="1800">
                <a:solidFill>
                  <a:srgbClr val="262626"/>
                </a:solidFill>
                <a:effectLst/>
                <a:latin typeface="Segoe UI" panose="020B0502040204020203" pitchFamily="34" charset="0"/>
                <a:ea typeface="Calibri" panose="020F0502020204030204" pitchFamily="34" charset="0"/>
              </a:rPr>
              <a:t> | April 25-26, 2023 | Denver, Colorado</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8"/>
              </a:rPr>
              <a:t>Microsoft 365 Conference</a:t>
            </a:r>
            <a:r>
              <a:rPr lang="en-US" sz="1800">
                <a:solidFill>
                  <a:srgbClr val="262626"/>
                </a:solidFill>
                <a:effectLst/>
                <a:latin typeface="Segoe UI" panose="020B0502040204020203" pitchFamily="34" charset="0"/>
                <a:ea typeface="Calibri" panose="020F0502020204030204" pitchFamily="34" charset="0"/>
              </a:rPr>
              <a:t> | May 2-4, 2023 | Las Vegas, Nevada</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9"/>
              </a:rPr>
              <a:t>M365 Community Days</a:t>
            </a:r>
            <a:r>
              <a:rPr lang="en-US" sz="1800">
                <a:solidFill>
                  <a:srgbClr val="262626"/>
                </a:solidFill>
                <a:effectLst/>
                <a:latin typeface="Segoe UI" panose="020B0502040204020203" pitchFamily="34" charset="0"/>
                <a:ea typeface="Calibri" panose="020F0502020204030204" pitchFamily="34" charset="0"/>
              </a:rPr>
              <a:t> | May 13, 2023 | Hybrid/ Phoenix, Arizona</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err="1">
                <a:solidFill>
                  <a:srgbClr val="0078D4"/>
                </a:solidFill>
                <a:effectLst/>
                <a:latin typeface="Segoe UI" panose="020B0502040204020203" pitchFamily="34" charset="0"/>
                <a:ea typeface="Calibri" panose="020F0502020204030204" pitchFamily="34" charset="0"/>
                <a:hlinkClick r:id="rId10"/>
              </a:rPr>
              <a:t>CollabDays</a:t>
            </a:r>
            <a:r>
              <a:rPr lang="en-US" sz="1800" u="sng">
                <a:solidFill>
                  <a:srgbClr val="0078D4"/>
                </a:solidFill>
                <a:effectLst/>
                <a:latin typeface="Segoe UI" panose="020B0502040204020203" pitchFamily="34" charset="0"/>
                <a:ea typeface="Calibri" panose="020F0502020204030204" pitchFamily="34" charset="0"/>
                <a:hlinkClick r:id="rId10"/>
              </a:rPr>
              <a:t> Poland 2023</a:t>
            </a:r>
            <a:r>
              <a:rPr lang="en-US" sz="1800">
                <a:solidFill>
                  <a:srgbClr val="262626"/>
                </a:solidFill>
                <a:effectLst/>
                <a:latin typeface="Segoe UI" panose="020B0502040204020203" pitchFamily="34" charset="0"/>
                <a:ea typeface="Calibri" panose="020F0502020204030204" pitchFamily="34" charset="0"/>
              </a:rPr>
              <a:t> | May 13, 2023 | Warsaw, Poland</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11"/>
              </a:rPr>
              <a:t>European Collaboration Summit</a:t>
            </a:r>
            <a:r>
              <a:rPr lang="en-US" sz="1800">
                <a:solidFill>
                  <a:srgbClr val="262626"/>
                </a:solidFill>
                <a:effectLst/>
                <a:latin typeface="Segoe UI" panose="020B0502040204020203" pitchFamily="34" charset="0"/>
                <a:ea typeface="Calibri" panose="020F0502020204030204" pitchFamily="34" charset="0"/>
              </a:rPr>
              <a:t> | May 22-24, 2023 | Dusseldorf, Germany</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12"/>
              </a:rPr>
              <a:t>Thrive Conference</a:t>
            </a:r>
            <a:r>
              <a:rPr lang="en-US" sz="1800">
                <a:solidFill>
                  <a:srgbClr val="262626"/>
                </a:solidFill>
                <a:effectLst/>
                <a:latin typeface="Segoe UI" panose="020B0502040204020203" pitchFamily="34" charset="0"/>
                <a:ea typeface="Calibri" panose="020F0502020204030204" pitchFamily="34" charset="0"/>
              </a:rPr>
              <a:t> | May 30-31, 2023| </a:t>
            </a:r>
            <a:r>
              <a:rPr lang="en-US" sz="1800" err="1">
                <a:solidFill>
                  <a:srgbClr val="262626"/>
                </a:solidFill>
                <a:effectLst/>
                <a:latin typeface="Segoe UI" panose="020B0502040204020203" pitchFamily="34" charset="0"/>
                <a:ea typeface="Calibri" panose="020F0502020204030204" pitchFamily="34" charset="0"/>
              </a:rPr>
              <a:t>Lipica</a:t>
            </a:r>
            <a:r>
              <a:rPr lang="en-US" sz="1800">
                <a:solidFill>
                  <a:srgbClr val="262626"/>
                </a:solidFill>
                <a:effectLst/>
                <a:latin typeface="Segoe UI" panose="020B0502040204020203" pitchFamily="34" charset="0"/>
                <a:ea typeface="Calibri" panose="020F0502020204030204" pitchFamily="34" charset="0"/>
              </a:rPr>
              <a:t>, Slovenia</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13"/>
              </a:rPr>
              <a:t>365EDU Con</a:t>
            </a:r>
            <a:r>
              <a:rPr lang="en-US" sz="1800">
                <a:solidFill>
                  <a:srgbClr val="262626"/>
                </a:solidFill>
                <a:effectLst/>
                <a:latin typeface="Segoe UI" panose="020B0502040204020203" pitchFamily="34" charset="0"/>
                <a:ea typeface="Calibri" panose="020F0502020204030204" pitchFamily="34" charset="0"/>
              </a:rPr>
              <a:t> | June 12-16, 2023 | Washington, DC</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14"/>
              </a:rPr>
              <a:t>European Power Platform Conference</a:t>
            </a:r>
            <a:r>
              <a:rPr lang="en-US" sz="1800">
                <a:solidFill>
                  <a:srgbClr val="262626"/>
                </a:solidFill>
                <a:effectLst/>
                <a:latin typeface="Segoe UI" panose="020B0502040204020203" pitchFamily="34" charset="0"/>
                <a:ea typeface="Calibri" panose="020F0502020204030204" pitchFamily="34" charset="0"/>
              </a:rPr>
              <a:t> | June 20-22, 2023 | Dublin, Ireland</a:t>
            </a:r>
            <a:endParaRPr lang="en-US" sz="180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u="sng">
                <a:solidFill>
                  <a:srgbClr val="0078D4"/>
                </a:solidFill>
                <a:effectLst/>
                <a:latin typeface="Segoe UI" panose="020B0502040204020203" pitchFamily="34" charset="0"/>
                <a:ea typeface="Calibri" panose="020F0502020204030204" pitchFamily="34" charset="0"/>
                <a:hlinkClick r:id="rId15"/>
              </a:rPr>
              <a:t>Commsverse</a:t>
            </a:r>
            <a:r>
              <a:rPr lang="en-US" sz="1800">
                <a:solidFill>
                  <a:srgbClr val="262626"/>
                </a:solidFill>
                <a:effectLst/>
                <a:latin typeface="Segoe UI" panose="020B0502040204020203" pitchFamily="34" charset="0"/>
                <a:ea typeface="Calibri" panose="020F0502020204030204" pitchFamily="34" charset="0"/>
              </a:rPr>
              <a:t> | June 21-23, 2023 | Mercedes-Benz World, UK</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pic>
        <p:nvPicPr>
          <p:cNvPr id="5" name="Picture 4" descr="Background pattern&#10;&#10;Description automatically generated with low confidence">
            <a:extLst>
              <a:ext uri="{FF2B5EF4-FFF2-40B4-BE49-F238E27FC236}">
                <a16:creationId xmlns:a16="http://schemas.microsoft.com/office/drawing/2014/main" id="{3A4F6952-0D80-4EA0-9573-E2C232BDEF6C}"/>
              </a:ext>
            </a:extLst>
          </p:cNvPr>
          <p:cNvPicPr>
            <a:picLocks noChangeAspect="1"/>
          </p:cNvPicPr>
          <p:nvPr/>
        </p:nvPicPr>
        <p:blipFill rotWithShape="1">
          <a:blip r:embed="rId16">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3663176" y="6064426"/>
            <a:ext cx="844019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Calibri" panose="020F0502020204030204" pitchFamily="34" charset="0"/>
              </a:rPr>
              <a:t>Explore other </a:t>
            </a:r>
            <a:r>
              <a:rPr kumimoji="0" lang="en-US" sz="1400" b="0" i="0" u="none" strike="noStrike" kern="1200" cap="none" spc="0" normalizeH="0" baseline="0" noProof="0">
                <a:ln>
                  <a:noFill/>
                </a:ln>
                <a:solidFill>
                  <a:srgbClr val="000000"/>
                </a:solidFill>
                <a:effectLst/>
                <a:uLnTx/>
                <a:uFillTx/>
                <a:ea typeface="+mn-ea"/>
                <a:cs typeface="Calibri" panose="020F0502020204030204" pitchFamily="34" charset="0"/>
                <a:hlinkClick r:id="rId17">
                  <a:extLst>
                    <a:ext uri="{A12FA001-AC4F-418D-AE19-62706E023703}">
                      <ahyp:hlinkClr xmlns:ahyp="http://schemas.microsoft.com/office/drawing/2018/hyperlinkcolor" val="tx"/>
                    </a:ext>
                  </a:extLst>
                </a:hlinkClick>
              </a:rPr>
              <a:t>Microsoft events</a:t>
            </a:r>
            <a:r>
              <a:rPr kumimoji="0" lang="en-US" sz="1400" b="0" i="0" u="none" strike="noStrike" kern="1200" cap="none" spc="0" normalizeH="0" baseline="0" noProof="0">
                <a:ln>
                  <a:noFill/>
                </a:ln>
                <a:solidFill>
                  <a:srgbClr val="000000"/>
                </a:solidFill>
                <a:effectLst/>
                <a:uLnTx/>
                <a:uFillTx/>
                <a:ea typeface="+mn-ea"/>
                <a:cs typeface="Calibri" panose="020F0502020204030204" pitchFamily="34" charset="0"/>
              </a:rPr>
              <a:t> and </a:t>
            </a:r>
            <a:r>
              <a:rPr lang="en-US" sz="1400">
                <a:solidFill>
                  <a:srgbClr val="262626"/>
                </a:solidFill>
                <a:effectLst/>
                <a:ea typeface="Calibri" panose="020F0502020204030204" pitchFamily="34" charset="0"/>
              </a:rPr>
              <a:t>a full list of community led events can be found at </a:t>
            </a:r>
            <a:r>
              <a:rPr lang="en-US" sz="1400" u="sng">
                <a:solidFill>
                  <a:srgbClr val="0078D4"/>
                </a:solidFill>
                <a:effectLst/>
                <a:ea typeface="Calibri" panose="020F0502020204030204" pitchFamily="34" charset="0"/>
                <a:hlinkClick r:id="rId18"/>
              </a:rPr>
              <a:t>CommunityDays.org</a:t>
            </a:r>
            <a:endParaRPr kumimoji="0" lang="en-US" sz="1400" b="0" i="0" u="none" strike="noStrike" kern="1200" cap="none" spc="0" normalizeH="0" baseline="0" noProof="0">
              <a:ln>
                <a:noFill/>
              </a:ln>
              <a:solidFill>
                <a:srgbClr val="000000"/>
              </a:solidFill>
              <a:effectLst/>
              <a:uLnTx/>
              <a:uFillTx/>
              <a:ea typeface="+mn-ea"/>
              <a:cs typeface="+mn-cs"/>
            </a:endParaRPr>
          </a:p>
        </p:txBody>
      </p:sp>
    </p:spTree>
    <p:extLst>
      <p:ext uri="{BB962C8B-B14F-4D97-AF65-F5344CB8AC3E}">
        <p14:creationId xmlns:p14="http://schemas.microsoft.com/office/powerpoint/2010/main" val="207553220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365 Champion Community news</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Complete our monthly call survey: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https://aka.ms/Microsoft365ChampionCallFeedback</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Participate in the Driving Adoption Community:</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https://aka.ms/DrivingAdoption</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Invite colleagues to join the Champion Program: </a:t>
            </a: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https://aka.ms/M365Champions</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8"/>
            <a:ext cx="4962737" cy="1890532"/>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Next community call –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March 28, 2023</a:t>
            </a:r>
            <a:endParaRPr kumimoji="0" lang="en-US" sz="2800" b="0" i="0" u="none" strike="noStrike" kern="1200" cap="none" spc="0" normalizeH="0" baseline="30000" noProof="0">
              <a:ln>
                <a:noFill/>
              </a:ln>
              <a:solidFill>
                <a:srgbClr val="1A1A1A"/>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000" b="0" i="0" u="none" strike="noStrike" kern="1200" cap="none" spc="0" normalizeH="0" baseline="30000" noProof="0">
              <a:ln>
                <a:noFill/>
              </a:ln>
              <a:solidFill>
                <a:srgbClr val="000000"/>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4000" b="0" i="0" u="none" strike="noStrike" kern="1200" cap="none" spc="0" normalizeH="0" baseline="30000" noProof="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4EC-156E-F684-95C1-C6CE9744B310}"/>
              </a:ext>
            </a:extLst>
          </p:cNvPr>
          <p:cNvSpPr>
            <a:spLocks noGrp="1"/>
          </p:cNvSpPr>
          <p:nvPr>
            <p:ph type="title"/>
          </p:nvPr>
        </p:nvSpPr>
        <p:spPr>
          <a:xfrm>
            <a:off x="539750" y="1948253"/>
            <a:ext cx="11112500" cy="1723549"/>
          </a:xfrm>
        </p:spPr>
        <p:txBody>
          <a:bodyPr/>
          <a:lstStyle/>
          <a:p>
            <a:r>
              <a:rPr lang="en-US" sz="280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a:gradFill>
                  <a:gsLst>
                    <a:gs pos="1250">
                      <a:srgbClr val="FFFFFF"/>
                    </a:gs>
                    <a:gs pos="100000">
                      <a:srgbClr val="FFFFFF"/>
                    </a:gs>
                  </a:gsLst>
                  <a:lin ang="5400000" scaled="0"/>
                </a:gradFill>
                <a:latin typeface="+mn-lt"/>
              </a:rPr>
            </a:br>
            <a:br>
              <a:rPr lang="en-US" sz="2800">
                <a:solidFill>
                  <a:srgbClr val="FFFFFF"/>
                </a:solidFill>
                <a:latin typeface="+mn-lt"/>
              </a:rPr>
            </a:br>
            <a:r>
              <a:rPr lang="en-US" sz="2800">
                <a:solidFill>
                  <a:srgbClr val="FFFFFF"/>
                </a:solidFill>
                <a:latin typeface="+mn-lt"/>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sz="2800">
                <a:solidFill>
                  <a:srgbClr val="FFFFFF"/>
                </a:solidFill>
                <a:latin typeface="+mn-lt"/>
                <a:ea typeface="+mn-lt"/>
                <a:cs typeface="Segoe UI"/>
              </a:rPr>
              <a:t> </a:t>
            </a:r>
            <a:endParaRPr lang="en-US" sz="2800">
              <a:latin typeface="+mn-lt"/>
            </a:endParaRPr>
          </a:p>
        </p:txBody>
      </p:sp>
      <p:sp>
        <p:nvSpPr>
          <p:cNvPr id="10" name="Rectangle 9">
            <a:extLst>
              <a:ext uri="{FF2B5EF4-FFF2-40B4-BE49-F238E27FC236}">
                <a16:creationId xmlns:a16="http://schemas.microsoft.com/office/drawing/2014/main" id="{6E23DF41-F8E8-4C96-5F22-0DEB57F589F0}"/>
              </a:ext>
            </a:extLst>
          </p:cNvPr>
          <p:cNvSpPr/>
          <p:nvPr/>
        </p:nvSpPr>
        <p:spPr bwMode="auto">
          <a:xfrm>
            <a:off x="393700" y="393700"/>
            <a:ext cx="2222500" cy="711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BCAB8F01-68EE-949C-0AD1-B9723681B280}"/>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pic>
        <p:nvPicPr>
          <p:cNvPr id="9" name="MS logo white - EMF" descr="Microsoft logo white text version">
            <a:extLst>
              <a:ext uri="{FF2B5EF4-FFF2-40B4-BE49-F238E27FC236}">
                <a16:creationId xmlns:a16="http://schemas.microsoft.com/office/drawing/2014/main" id="{2499A494-99B9-AE36-B575-7E3096C23ED1}"/>
              </a:ext>
            </a:extLst>
          </p:cNvPr>
          <p:cNvPicPr>
            <a:picLocks noChangeAspect="1"/>
          </p:cNvPicPr>
          <p:nvPr/>
        </p:nvPicPr>
        <p:blipFill rotWithShape="1">
          <a:blip r:embed="rId3"/>
          <a:srcRect r="78155"/>
          <a:stretch/>
        </p:blipFill>
        <p:spPr bwMode="black">
          <a:xfrm>
            <a:off x="539750" y="486480"/>
            <a:ext cx="298450" cy="292608"/>
          </a:xfrm>
          <a:prstGeom prst="rect">
            <a:avLst/>
          </a:prstGeom>
        </p:spPr>
      </p:pic>
      <p:cxnSp>
        <p:nvCxnSpPr>
          <p:cNvPr id="12" name="Straight Arrow Connector 11">
            <a:extLst>
              <a:ext uri="{FF2B5EF4-FFF2-40B4-BE49-F238E27FC236}">
                <a16:creationId xmlns:a16="http://schemas.microsoft.com/office/drawing/2014/main" id="{7E5292EA-340F-9BC8-6D63-F22E34A4F874}"/>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Now, </a:t>
            </a:r>
            <a:r>
              <a:rPr kumimoji="0" lang="en-US" sz="2000" b="1"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let’s meet</a:t>
            </a: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 Stay on to join our open discussion and feel free to come on video and off mute.</a:t>
            </a:r>
          </a:p>
        </p:txBody>
      </p: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rmAutofit fontScale="90000"/>
          </a:bodyPr>
          <a:lstStyle/>
          <a:p>
            <a:r>
              <a:rPr lang="en-US" dirty="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677382"/>
          </a:xfrm>
        </p:spPr>
        <p:txBody>
          <a:bodyPr vert="horz" wrap="square" lIns="91440" tIns="45720" rIns="91440" bIns="45720" rtlCol="0" anchor="t">
            <a:spAutoFit/>
          </a:bodyPr>
          <a:lstStyle/>
          <a:p>
            <a:pPr marL="914400" indent="-914400"/>
            <a:r>
              <a:rPr lang="en-US" sz="1400" dirty="0">
                <a:solidFill>
                  <a:srgbClr val="1A1A1A"/>
                </a:solidFill>
                <a:latin typeface="Segoe UI Semibold" panose="020B0702040204020203" pitchFamily="34" charset="0"/>
                <a:cs typeface="Segoe UI Semibold" panose="020B0702040204020203" pitchFamily="34" charset="0"/>
              </a:rPr>
              <a:t>Microsoft 365 updates | </a:t>
            </a:r>
            <a:r>
              <a:rPr lang="en-US" sz="1400" dirty="0">
                <a:solidFill>
                  <a:srgbClr val="1A1A1A"/>
                </a:solidFill>
                <a:latin typeface="Segoe UI" panose="020B0502040204020203" pitchFamily="34" charset="0"/>
                <a:cs typeface="Segoe UI" panose="020B0502040204020203" pitchFamily="34" charset="0"/>
              </a:rPr>
              <a:t>Top new features releases across Microsoft 365</a:t>
            </a:r>
          </a:p>
          <a:p>
            <a:pPr marL="914400" indent="-914400"/>
            <a:r>
              <a:rPr lang="en-US" sz="1400" dirty="0">
                <a:solidFill>
                  <a:schemeClr val="tx1"/>
                </a:solidFill>
                <a:latin typeface="Segoe UI Semibold" panose="020B0702040204020203" pitchFamily="34" charset="0"/>
                <a:cs typeface="Segoe UI Semibold" panose="020B0702040204020203" pitchFamily="34" charset="0"/>
              </a:rPr>
              <a:t>Adoption Score | </a:t>
            </a:r>
            <a:r>
              <a:rPr lang="en-US" sz="1400" dirty="0">
                <a:solidFill>
                  <a:schemeClr val="tx1"/>
                </a:solidFill>
                <a:latin typeface="Segoe UI" panose="020B0502040204020203" pitchFamily="34" charset="0"/>
                <a:cs typeface="Segoe UI" panose="020B0502040204020203" pitchFamily="34" charset="0"/>
              </a:rPr>
              <a:t>Samer Baroudi &amp; Mohammad Akram</a:t>
            </a:r>
            <a:endParaRPr lang="en-US" sz="1400" dirty="0">
              <a:solidFill>
                <a:srgbClr val="1A1A1A"/>
              </a:solidFill>
              <a:latin typeface="Segoe UI" panose="020B0502040204020203" pitchFamily="34" charset="0"/>
              <a:cs typeface="Segoe UI" panose="020B0502040204020203" pitchFamily="34" charset="0"/>
            </a:endParaRPr>
          </a:p>
          <a:p>
            <a:pPr marL="914400" indent="-914400"/>
            <a:r>
              <a:rPr lang="en-US" sz="1400" dirty="0">
                <a:solidFill>
                  <a:srgbClr val="1A1A1A"/>
                </a:solidFill>
                <a:latin typeface="Segoe UI Semibold" panose="020B0702040204020203" pitchFamily="34" charset="0"/>
                <a:cs typeface="Segoe UI Semibold" panose="020B0702040204020203" pitchFamily="34" charset="0"/>
              </a:rPr>
              <a:t>Community spotlight | </a:t>
            </a:r>
            <a:r>
              <a:rPr lang="en-US" sz="1400" dirty="0">
                <a:solidFill>
                  <a:srgbClr val="1A1A1A"/>
                </a:solidFill>
                <a:latin typeface="Segoe UI" panose="020B0502040204020203" pitchFamily="34" charset="0"/>
                <a:cs typeface="Segoe UI" panose="020B0502040204020203" pitchFamily="34" charset="0"/>
              </a:rPr>
              <a:t>Sean McEvoy, Champion</a:t>
            </a:r>
            <a:endParaRPr lang="en-US" sz="1400" dirty="0">
              <a:solidFill>
                <a:schemeClr val="tx1"/>
              </a:solidFill>
              <a:latin typeface="Segoe UI" panose="020B0502040204020203" pitchFamily="34" charset="0"/>
              <a:cs typeface="Segoe UI" panose="020B0502040204020203" pitchFamily="34" charset="0"/>
            </a:endParaRPr>
          </a:p>
          <a:p>
            <a:pPr marL="914400" indent="-914400"/>
            <a:r>
              <a:rPr lang="en-US" sz="1400" dirty="0">
                <a:solidFill>
                  <a:srgbClr val="1A1A1A"/>
                </a:solidFill>
                <a:latin typeface="Segoe UI Semibold" panose="020B0702040204020203" pitchFamily="34" charset="0"/>
                <a:cs typeface="Segoe UI Semibold" panose="020B0702040204020203" pitchFamily="34" charset="0"/>
              </a:rPr>
              <a:t>Community events &amp; updates</a:t>
            </a:r>
          </a:p>
          <a:p>
            <a:pPr marL="914400" indent="-914400"/>
            <a:r>
              <a:rPr lang="en-US" sz="1400" dirty="0">
                <a:solidFill>
                  <a:srgbClr val="1A1A1A"/>
                </a:solidFill>
                <a:latin typeface="Segoe UI Semibold" panose="020B0702040204020203" pitchFamily="34" charset="0"/>
                <a:cs typeface="Segoe UI Semibold" panose="020B0702040204020203" pitchFamily="34" charset="0"/>
              </a:rPr>
              <a:t>Open discussion forum</a:t>
            </a:r>
          </a:p>
        </p:txBody>
      </p:sp>
      <p:sp>
        <p:nvSpPr>
          <p:cNvPr id="7" name="TextBox 6">
            <a:extLst>
              <a:ext uri="{FF2B5EF4-FFF2-40B4-BE49-F238E27FC236}">
                <a16:creationId xmlns:a16="http://schemas.microsoft.com/office/drawing/2014/main" id="{2564722C-1FE5-054C-D0CA-43ADBD1EA7F8}"/>
              </a:ext>
            </a:extLst>
          </p:cNvPr>
          <p:cNvSpPr txBox="1"/>
          <p:nvPr/>
        </p:nvSpPr>
        <p:spPr>
          <a:xfrm>
            <a:off x="5628640" y="5965498"/>
            <a:ext cx="4415245" cy="523220"/>
          </a:xfrm>
          <a:prstGeom prst="rect">
            <a:avLst/>
          </a:prstGeom>
          <a:noFill/>
        </p:spPr>
        <p:txBody>
          <a:bodyPr wrap="square" lIns="91440" tIns="45720" rIns="91440" bIns="45720" rtlCol="0">
            <a:spAutoFit/>
          </a:bodyPr>
          <a:lstStyle/>
          <a:p>
            <a:pPr defTabSz="914411">
              <a:defRPr/>
            </a:pPr>
            <a:r>
              <a:rPr lang="en-US" sz="1400">
                <a:solidFill>
                  <a:prstClr val="black"/>
                </a:solidFill>
                <a:latin typeface="Segoe UI" panose="020B0502040204020203" pitchFamily="34" charset="0"/>
                <a:cs typeface="Segoe UI" panose="020B0502040204020203" pitchFamily="34" charset="0"/>
              </a:rPr>
              <a:t>Find resources from previous calls here:</a:t>
            </a:r>
          </a:p>
          <a:p>
            <a:pPr defTabSz="914411">
              <a:defRPr/>
            </a:pPr>
            <a:r>
              <a:rPr lang="en-US" sz="1400">
                <a:solidFill>
                  <a:prstClr val="black"/>
                </a:solidFill>
                <a:latin typeface="Segoe UI" panose="020B0502040204020203" pitchFamily="34" charset="0"/>
                <a:cs typeface="Segoe UI" panose="020B0502040204020203" pitchFamily="34" charset="0"/>
                <a:hlinkClick r:id="rId2"/>
              </a:rPr>
              <a:t>https://aka.ms/M365ChampionResources</a:t>
            </a:r>
            <a:endParaRPr lang="en-US" sz="1400">
              <a:solidFill>
                <a:prstClr val="black"/>
              </a:solidFill>
              <a:latin typeface="Segoe UI" panose="020B0502040204020203" pitchFamily="34" charset="0"/>
              <a:cs typeface="Segoe UI" panose="020B0502040204020203" pitchFamily="34" charset="0"/>
            </a:endParaRP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3"/>
          <a:srcRect r="11856"/>
          <a:stretch/>
        </p:blipFill>
        <p:spPr>
          <a:xfrm>
            <a:off x="-4093028" y="0"/>
            <a:ext cx="9074331" cy="6858000"/>
          </a:xfrm>
          <a:prstGeom prst="rect">
            <a:avLst/>
          </a:prstGeom>
        </p:spPr>
      </p:pic>
    </p:spTree>
    <p:extLst>
      <p:ext uri="{BB962C8B-B14F-4D97-AF65-F5344CB8AC3E}">
        <p14:creationId xmlns:p14="http://schemas.microsoft.com/office/powerpoint/2010/main" val="41448158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1A1A1A"/>
                </a:solidFill>
                <a:effectLst/>
                <a:uLnTx/>
                <a:uFillTx/>
                <a:latin typeface="Segoe UI Semibold"/>
                <a:ea typeface="+mj-lt"/>
                <a:cs typeface="Segoe UI Semibold"/>
              </a:rPr>
              <a:t>Microsoft Teams Community blog</a:t>
            </a:r>
            <a:endParaRPr kumimoji="0" lang="en-US" sz="4400" b="0" i="0" u="none" strike="noStrike" kern="1200" cap="none" spc="0" normalizeH="0" baseline="0" noProof="0">
              <a:ln>
                <a:noFill/>
              </a:ln>
              <a:solidFill>
                <a:srgbClr val="1A1A1A"/>
              </a:solidFill>
              <a:effectLst/>
              <a:uLnTx/>
              <a:uFillTx/>
              <a:latin typeface="Segoe UI Semibold"/>
              <a:ea typeface="+mj-ea"/>
              <a:cs typeface="+mj-cs"/>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429728" y="2431178"/>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sp>
        <p:nvSpPr>
          <p:cNvPr id="9" name="TextBox 8">
            <a:extLst>
              <a:ext uri="{FF2B5EF4-FFF2-40B4-BE49-F238E27FC236}">
                <a16:creationId xmlns:a16="http://schemas.microsoft.com/office/drawing/2014/main" id="{65F19578-607B-F3BC-432D-F67FBFF61CDD}"/>
              </a:ext>
            </a:extLst>
          </p:cNvPr>
          <p:cNvSpPr txBox="1"/>
          <p:nvPr/>
        </p:nvSpPr>
        <p:spPr>
          <a:xfrm>
            <a:off x="384010" y="2519281"/>
            <a:ext cx="3672252" cy="172354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Real world guidance curated from our customers and MVP influencers. </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Check out the newest additions on the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hlinkClick r:id="rId3"/>
              </a:rPr>
              <a:t>Microsoft Teams Community blog</a:t>
            </a:r>
            <a: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 </a:t>
            </a:r>
          </a:p>
        </p:txBody>
      </p:sp>
      <p:pic>
        <p:nvPicPr>
          <p:cNvPr id="5" name="Picture 4">
            <a:extLst>
              <a:ext uri="{FF2B5EF4-FFF2-40B4-BE49-F238E27FC236}">
                <a16:creationId xmlns:a16="http://schemas.microsoft.com/office/drawing/2014/main" id="{83651D52-8D7C-2B62-0A12-A8084CD0A8FC}"/>
              </a:ext>
            </a:extLst>
          </p:cNvPr>
          <p:cNvPicPr>
            <a:picLocks noChangeAspect="1"/>
          </p:cNvPicPr>
          <p:nvPr/>
        </p:nvPicPr>
        <p:blipFill>
          <a:blip r:embed="rId4"/>
          <a:stretch>
            <a:fillRect/>
          </a:stretch>
        </p:blipFill>
        <p:spPr>
          <a:xfrm>
            <a:off x="4259632" y="1107253"/>
            <a:ext cx="7588618" cy="4242414"/>
          </a:xfrm>
          <a:prstGeom prst="rect">
            <a:avLst/>
          </a:prstGeom>
        </p:spPr>
      </p:pic>
    </p:spTree>
    <p:extLst>
      <p:ext uri="{BB962C8B-B14F-4D97-AF65-F5344CB8AC3E}">
        <p14:creationId xmlns:p14="http://schemas.microsoft.com/office/powerpoint/2010/main" val="2061788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Microsoft 365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Top new feature releases across Microsoft 365</a:t>
            </a:r>
          </a:p>
        </p:txBody>
      </p:sp>
    </p:spTree>
    <p:extLst>
      <p:ext uri="{BB962C8B-B14F-4D97-AF65-F5344CB8AC3E}">
        <p14:creationId xmlns:p14="http://schemas.microsoft.com/office/powerpoint/2010/main" val="373215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333333"/>
                </a:solidFill>
                <a:effectLst/>
                <a:latin typeface="Segoe UI Semibold" panose="020B0702040204020203" pitchFamily="34" charset="0"/>
                <a:cs typeface="Segoe UI Semibold" panose="020B0702040204020203" pitchFamily="34" charset="0"/>
              </a:rPr>
              <a:t>Live stream Teams meetings and webinars to Meta Workplace Live</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257891"/>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SegoeUI"/>
              </a:rPr>
              <a:t>Live stream your Teams meetings or webinars directly to Meta Workplace Live using the new Workplace Live app integration. This allows attendees to watch live meetings and webinars within their Workplace groups or catch up later by watching a recording on Workplace. Simply add the Workplace Live app to your Teams meeting or webinar, sign in using your Workplace account, and select the Workplace Event you'd like to live stream.</a:t>
            </a:r>
            <a:endParaRPr kumimoji="0" lang="en-US" sz="16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5" name="Picture 4" descr="Graphical user interface, application&#10;&#10;Description automatically generated">
            <a:extLst>
              <a:ext uri="{FF2B5EF4-FFF2-40B4-BE49-F238E27FC236}">
                <a16:creationId xmlns:a16="http://schemas.microsoft.com/office/drawing/2014/main" id="{828E5661-9C57-6316-53B7-EBCA0A9C4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725" y="1406090"/>
            <a:ext cx="7339275" cy="4128802"/>
          </a:xfrm>
          <a:prstGeom prst="rect">
            <a:avLst/>
          </a:prstGeom>
        </p:spPr>
      </p:pic>
    </p:spTree>
    <p:extLst>
      <p:ext uri="{BB962C8B-B14F-4D97-AF65-F5344CB8AC3E}">
        <p14:creationId xmlns:p14="http://schemas.microsoft.com/office/powerpoint/2010/main" val="8470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1800" i="0">
                <a:solidFill>
                  <a:srgbClr val="333333"/>
                </a:solidFill>
                <a:effectLst/>
                <a:latin typeface="Segoe UI Semibold" panose="020B0702040204020203" pitchFamily="34" charset="0"/>
                <a:cs typeface="Segoe UI Semibold" panose="020B0702040204020203" pitchFamily="34" charset="0"/>
              </a:rPr>
              <a:t>Teams Premium: new Advanced Webinar capabilities</a:t>
            </a: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008509"/>
            <a:ext cx="4247433" cy="4585722"/>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solidFill>
                  <a:srgbClr val="333333"/>
                </a:solidFill>
                <a:latin typeface="SegoeUI"/>
              </a:rPr>
              <a:t>W</a:t>
            </a:r>
            <a:r>
              <a:rPr lang="en-US" sz="1400" b="0" i="0">
                <a:solidFill>
                  <a:srgbClr val="333333"/>
                </a:solidFill>
                <a:effectLst/>
                <a:latin typeface="SegoeUI"/>
              </a:rPr>
              <a:t>e’ve revamped the setup and management of registration with a new structure and expanded options to customize registration details and event settings.</a:t>
            </a:r>
          </a:p>
          <a:p>
            <a:pPr algn="l">
              <a:buFont typeface="Arial" panose="020B0604020202020204" pitchFamily="34" charset="0"/>
              <a:buChar char="•"/>
            </a:pPr>
            <a:r>
              <a:rPr lang="en-US" sz="1400" b="0" i="0">
                <a:solidFill>
                  <a:srgbClr val="333333"/>
                </a:solidFill>
                <a:effectLst/>
                <a:latin typeface="SegoeUI"/>
              </a:rPr>
              <a:t>Designating co-organizers and adding the relevant event details</a:t>
            </a:r>
          </a:p>
          <a:p>
            <a:pPr algn="l">
              <a:buFont typeface="Arial" panose="020B0604020202020204" pitchFamily="34" charset="0"/>
              <a:buChar char="•"/>
            </a:pPr>
            <a:r>
              <a:rPr lang="en-US" sz="1400" b="0" i="0">
                <a:solidFill>
                  <a:srgbClr val="333333"/>
                </a:solidFill>
                <a:effectLst/>
                <a:latin typeface="SegoeUI"/>
              </a:rPr>
              <a:t>Enhancing presenter bios to showcase their expertise and social credentials</a:t>
            </a:r>
          </a:p>
          <a:p>
            <a:pPr algn="l">
              <a:buFont typeface="Arial" panose="020B0604020202020204" pitchFamily="34" charset="0"/>
              <a:buChar char="•"/>
            </a:pPr>
            <a:r>
              <a:rPr lang="en-US" sz="1400" b="0" i="0">
                <a:solidFill>
                  <a:srgbClr val="333333"/>
                </a:solidFill>
                <a:effectLst/>
                <a:latin typeface="SegoeUI"/>
              </a:rPr>
              <a:t>Showcasing your brand to align to the theme of your event; managing registration capacity limits for up to 1,000 attendees</a:t>
            </a:r>
          </a:p>
          <a:p>
            <a:pPr algn="l">
              <a:buFont typeface="Arial" panose="020B0604020202020204" pitchFamily="34" charset="0"/>
              <a:buChar char="•"/>
            </a:pPr>
            <a:r>
              <a:rPr lang="en-US" sz="1400" b="0" i="0">
                <a:solidFill>
                  <a:srgbClr val="333333"/>
                </a:solidFill>
                <a:effectLst/>
                <a:latin typeface="SegoeUI"/>
              </a:rPr>
              <a:t>Specifying custom questions to gather pertinent information about your prospective attendees and enabling consent for event terms and conditions upon registration</a:t>
            </a:r>
          </a:p>
          <a:p>
            <a:pPr algn="l">
              <a:buFont typeface="Arial" panose="020B0604020202020204" pitchFamily="34" charset="0"/>
              <a:buChar char="•"/>
            </a:pPr>
            <a:r>
              <a:rPr lang="en-US" sz="1400" b="0" i="0">
                <a:solidFill>
                  <a:srgbClr val="333333"/>
                </a:solidFill>
                <a:effectLst/>
                <a:latin typeface="SegoeUI"/>
              </a:rPr>
              <a:t>Viewing attendee status for registrations and cancellations, along with attendee reporting all in one central location</a:t>
            </a:r>
          </a:p>
          <a:p>
            <a:pPr marL="0" indent="0" algn="l">
              <a:buNone/>
            </a:pPr>
            <a:r>
              <a:rPr lang="en-US" sz="1400">
                <a:solidFill>
                  <a:srgbClr val="333333"/>
                </a:solidFill>
                <a:latin typeface="SegoeUI"/>
              </a:rPr>
              <a:t>To l</a:t>
            </a:r>
            <a:r>
              <a:rPr lang="en-US" sz="1400" b="0" i="0">
                <a:solidFill>
                  <a:srgbClr val="333333"/>
                </a:solidFill>
                <a:effectLst/>
                <a:latin typeface="SegoeUI"/>
              </a:rPr>
              <a:t>earn more, </a:t>
            </a:r>
            <a:r>
              <a:rPr lang="en-US" sz="1400" b="0" i="0">
                <a:solidFill>
                  <a:srgbClr val="333333"/>
                </a:solidFill>
                <a:effectLst/>
                <a:latin typeface="SegoeUI"/>
                <a:hlinkClick r:id="rId3"/>
              </a:rPr>
              <a:t>click here</a:t>
            </a:r>
            <a:r>
              <a:rPr lang="en-US" sz="1400" b="0" i="0">
                <a:solidFill>
                  <a:srgbClr val="333333"/>
                </a:solidFill>
                <a:effectLst/>
                <a:latin typeface="SegoeUI"/>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5" name="Picture 4" descr="Graphical user interface, text, application, Teams&#10;&#10;Description automatically generated">
            <a:extLst>
              <a:ext uri="{FF2B5EF4-FFF2-40B4-BE49-F238E27FC236}">
                <a16:creationId xmlns:a16="http://schemas.microsoft.com/office/drawing/2014/main" id="{7540D800-5A89-BC7E-2FF2-BCE8FECB6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816" y="1406089"/>
            <a:ext cx="7388184" cy="4378184"/>
          </a:xfrm>
          <a:prstGeom prst="rect">
            <a:avLst/>
          </a:prstGeom>
        </p:spPr>
      </p:pic>
    </p:spTree>
    <p:extLst>
      <p:ext uri="{BB962C8B-B14F-4D97-AF65-F5344CB8AC3E}">
        <p14:creationId xmlns:p14="http://schemas.microsoft.com/office/powerpoint/2010/main" val="1075051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0752" y="1406089"/>
            <a:ext cx="4254059"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i="0">
                <a:solidFill>
                  <a:srgbClr val="333333"/>
                </a:solidFill>
                <a:effectLst/>
                <a:latin typeface="Segoe UI Semibold" panose="020B0702040204020203" pitchFamily="34" charset="0"/>
                <a:cs typeface="Segoe UI Semibold" panose="020B0702040204020203" pitchFamily="34" charset="0"/>
              </a:rPr>
              <a:t>View the full chat conversation thread after clicking on search message results</a:t>
            </a:r>
            <a:endParaRPr kumimoji="0" lang="en-US" sz="20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0752" y="2403364"/>
            <a:ext cx="4247433" cy="231803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SegoeUI"/>
              </a:rPr>
              <a:t>When users search for a chat message in Teams and click on a message result, their search will now display the full context of the conversations related to the result, regardless of the age of the messages.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u="none" strike="noStrike" kern="1200" cap="none" spc="0" normalizeH="0" baseline="0" noProof="0">
              <a:ln>
                <a:noFill/>
              </a:ln>
              <a:solidFill>
                <a:srgbClr val="333333"/>
              </a:solidFill>
              <a:uLnTx/>
              <a:uFillTx/>
              <a:latin typeface="Segoe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33333"/>
                </a:solidFill>
                <a:effectLst/>
                <a:latin typeface="SegoeUI"/>
              </a:rPr>
              <a:t>To learn more, </a:t>
            </a:r>
            <a:r>
              <a:rPr lang="en-US" b="0" i="0">
                <a:solidFill>
                  <a:srgbClr val="333333"/>
                </a:solidFill>
                <a:effectLst/>
                <a:latin typeface="SegoeUI"/>
                <a:hlinkClick r:id="rId3"/>
              </a:rPr>
              <a:t>click here</a:t>
            </a:r>
            <a:r>
              <a:rPr lang="en-US" b="0" i="0">
                <a:solidFill>
                  <a:srgbClr val="333333"/>
                </a:solidFill>
                <a:effectLst/>
                <a:latin typeface="SegoeUI"/>
              </a:rPr>
              <a:t>. </a:t>
            </a:r>
            <a:endParaRPr kumimoji="0" lang="en-US" sz="16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6" name="Picture 5" descr="Graphical user interface, application, Teams&#10;&#10;Description automatically generated">
            <a:extLst>
              <a:ext uri="{FF2B5EF4-FFF2-40B4-BE49-F238E27FC236}">
                <a16:creationId xmlns:a16="http://schemas.microsoft.com/office/drawing/2014/main" id="{C54E49E4-ABD6-CA24-8D43-8661203A4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890" y="1406089"/>
            <a:ext cx="7413158" cy="4170366"/>
          </a:xfrm>
          <a:prstGeom prst="rect">
            <a:avLst/>
          </a:prstGeom>
        </p:spPr>
      </p:pic>
    </p:spTree>
    <p:extLst>
      <p:ext uri="{BB962C8B-B14F-4D97-AF65-F5344CB8AC3E}">
        <p14:creationId xmlns:p14="http://schemas.microsoft.com/office/powerpoint/2010/main" val="28048960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Microsoft Ignite 16/9 White Templat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S_Ignite2022_16-9 Event-template.potx" id="{FE48362A-6DE4-4FD9-B21B-3D977604DB8E}" vid="{87B899B9-FE76-471D-BDD2-E443FBC3DB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22" ma:contentTypeDescription="Create a new document." ma:contentTypeScope="" ma:versionID="0a1431fbe88a408b9235590d4b22fac0">
  <xsd:schema xmlns:xsd="http://www.w3.org/2001/XMLSchema" xmlns:xs="http://www.w3.org/2001/XMLSchema" xmlns:p="http://schemas.microsoft.com/office/2006/metadata/properties" xmlns:ns1="http://schemas.microsoft.com/sharepoint/v3" xmlns:ns2="d676db8d-d3a2-4010-9104-a6d8cd8d837d" xmlns:ns3="305e8b09-682e-4eac-98e6-2927ef653918" xmlns:ns4="230e9df3-be65-4c73-a93b-d1236ebd677e" targetNamespace="http://schemas.microsoft.com/office/2006/metadata/properties" ma:root="true" ma:fieldsID="e80af6ef03b497b49c11ee9ebc51d736" ns1:_="" ns2:_="" ns3:_="" ns4:_="">
    <xsd:import namespace="http://schemas.microsoft.com/sharepoint/v3"/>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log_x0020_Status xmlns="d676db8d-d3a2-4010-9104-a6d8cd8d837d">Draft</Blog_x0020_Status>
    <BlogPublishingTiming xmlns="d676db8d-d3a2-4010-9104-a6d8cd8d837d" xsi:nil="true"/>
    <_ip_UnifiedCompliancePolicyUIAction xmlns="http://schemas.microsoft.com/sharepoint/v3" xsi:nil="true"/>
    <ImageTagsTaxHTField xmlns="d676db8d-d3a2-4010-9104-a6d8cd8d837d">
      <Terms xmlns="http://schemas.microsoft.com/office/infopath/2007/PartnerControls"/>
    </ImageTagsTaxHTField>
    <_ip_UnifiedCompliancePolicyProperties xmlns="http://schemas.microsoft.com/sharepoint/v3" xsi:nil="true"/>
    <BlogTitle xmlns="d676db8d-d3a2-4010-9104-a6d8cd8d837d" xsi:nil="true"/>
    <BlogAuthor xmlns="d676db8d-d3a2-4010-9104-a6d8cd8d837d">
      <UserInfo>
        <DisplayName/>
        <AccountId xsi:nil="true"/>
        <AccountType/>
      </UserInfo>
    </BlogAuthor>
    <TaxCatchAll xmlns="230e9df3-be65-4c73-a93b-d1236ebd677e" xsi:nil="true"/>
  </documentManagement>
</p:properties>
</file>

<file path=customXml/itemProps1.xml><?xml version="1.0" encoding="utf-8"?>
<ds:datastoreItem xmlns:ds="http://schemas.openxmlformats.org/officeDocument/2006/customXml" ds:itemID="{E4A2F452-16AB-4E46-872A-C74DF98C5219}">
  <ds:schemaRefs>
    <ds:schemaRef ds:uri="http://schemas.microsoft.com/sharepoint/v3/contenttype/forms"/>
  </ds:schemaRefs>
</ds:datastoreItem>
</file>

<file path=customXml/itemProps2.xml><?xml version="1.0" encoding="utf-8"?>
<ds:datastoreItem xmlns:ds="http://schemas.openxmlformats.org/officeDocument/2006/customXml" ds:itemID="{ACA9E400-7333-4BA1-8E44-CF40EAA50983}">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EFB2F8F-B509-4C67-BC91-2A049C64F733}">
  <ds:schemaRefs>
    <ds:schemaRef ds:uri="d676db8d-d3a2-4010-9104-a6d8cd8d837d"/>
    <ds:schemaRef ds:uri="http://schemas.microsoft.com/office/2006/documentManagement/types"/>
    <ds:schemaRef ds:uri="http://purl.org/dc/terms/"/>
    <ds:schemaRef ds:uri="http://www.w3.org/XML/1998/namespace"/>
    <ds:schemaRef ds:uri="http://purl.org/dc/elements/1.1/"/>
    <ds:schemaRef ds:uri="305e8b09-682e-4eac-98e6-2927ef653918"/>
    <ds:schemaRef ds:uri="http://schemas.openxmlformats.org/package/2006/metadata/core-properties"/>
    <ds:schemaRef ds:uri="http://schemas.microsoft.com/office/2006/metadata/properties"/>
    <ds:schemaRef ds:uri="http://purl.org/dc/dcmitype/"/>
    <ds:schemaRef ds:uri="http://schemas.microsoft.com/office/infopath/2007/PartnerControls"/>
    <ds:schemaRef ds:uri="230e9df3-be65-4c73-a93b-d1236ebd677e"/>
    <ds:schemaRef ds:uri="http://schemas.microsoft.com/sharepoint/v3"/>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4817</Words>
  <Application>Microsoft Office PowerPoint</Application>
  <PresentationFormat>Widescreen</PresentationFormat>
  <Paragraphs>366</Paragraphs>
  <Slides>35</Slides>
  <Notes>30</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Arial</vt:lpstr>
      <vt:lpstr>Bierstadt</vt:lpstr>
      <vt:lpstr>Calibri</vt:lpstr>
      <vt:lpstr>Calibri Light</vt:lpstr>
      <vt:lpstr>Consolas</vt:lpstr>
      <vt:lpstr>Segoe UI</vt:lpstr>
      <vt:lpstr>Segoe UI Light</vt:lpstr>
      <vt:lpstr>Segoe UI Semibold</vt:lpstr>
      <vt:lpstr>SegoeUI</vt:lpstr>
      <vt:lpstr>Wingdings</vt:lpstr>
      <vt:lpstr>office theme</vt:lpstr>
      <vt:lpstr>LIGHT GRAY TEMPLATE</vt:lpstr>
      <vt:lpstr>Microsoft Ignite 16/9 White Template</vt:lpstr>
      <vt:lpstr>We will get started shortly!</vt:lpstr>
      <vt:lpstr>Microsoft 365 Champion Community February 2023 Monthly Call</vt:lpstr>
      <vt:lpstr>Digital Event Code of Conduct</vt:lpstr>
      <vt:lpstr>Agenda</vt:lpstr>
      <vt:lpstr>PowerPoint Presentation</vt:lpstr>
      <vt:lpstr>Microsoft 365 updates</vt:lpstr>
      <vt:lpstr>PowerPoint Presentation</vt:lpstr>
      <vt:lpstr>PowerPoint Presentation</vt:lpstr>
      <vt:lpstr>PowerPoint Presentation</vt:lpstr>
      <vt:lpstr>PowerPoint Presentation</vt:lpstr>
      <vt:lpstr>PowerPoint Presentation</vt:lpstr>
      <vt:lpstr>Adoption Score</vt:lpstr>
      <vt:lpstr>To realize value, IT is being asked to do more</vt:lpstr>
      <vt:lpstr>The Microsoft 365 admin center is evolving to support</vt:lpstr>
      <vt:lpstr>Adoption Score</vt:lpstr>
      <vt:lpstr>How it works</vt:lpstr>
      <vt:lpstr>Adoption Score</vt:lpstr>
      <vt:lpstr>Visibility            Improved transparency and recommendations  and recommendations </vt:lpstr>
      <vt:lpstr>People experiences</vt:lpstr>
      <vt:lpstr>Technology experiences</vt:lpstr>
      <vt:lpstr>Peer benchmarking</vt:lpstr>
      <vt:lpstr>Insights     Create focus to drive workplace experiences </vt:lpstr>
      <vt:lpstr>Group-level aggregates</vt:lpstr>
      <vt:lpstr>Improved meetings insights</vt:lpstr>
      <vt:lpstr>Actions         Improve outcomes while respecting user-level privacy  </vt:lpstr>
      <vt:lpstr>Organizational messages</vt:lpstr>
      <vt:lpstr>Demo</vt:lpstr>
      <vt:lpstr>Adoption Score resources</vt:lpstr>
      <vt:lpstr>Community spotlight</vt:lpstr>
      <vt:lpstr>Microsoft 365 Champion community stories</vt:lpstr>
      <vt:lpstr>Community spotlight:  Sean McEvoy – adopting Power Platform</vt:lpstr>
      <vt:lpstr>Community events and updates</vt:lpstr>
      <vt:lpstr>Upcoming community events</vt:lpstr>
      <vt:lpstr>Microsoft 365 Champion Community news</vt:lpstr>
      <vt:lpstr>Thanks for attending! We’d love your feedback on todays call and hear ways we can make future calls even better!  https://aka.ms/Microsoft365ChampionCallFeedback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Karuana Gatimu Goggin</cp:lastModifiedBy>
  <cp:revision>1</cp:revision>
  <dcterms:created xsi:type="dcterms:W3CDTF">2023-02-07T19:46:22Z</dcterms:created>
  <dcterms:modified xsi:type="dcterms:W3CDTF">2023-03-01T00:50:15Z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MediaServiceImageTags">
    <vt:lpwstr/>
  </property>
</Properties>
</file>