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706" r:id="rId6"/>
    <p:sldMasterId id="2147483822" r:id="rId7"/>
  </p:sldMasterIdLst>
  <p:notesMasterIdLst>
    <p:notesMasterId r:id="rId49"/>
  </p:notesMasterIdLst>
  <p:sldIdLst>
    <p:sldId id="2147468687" r:id="rId8"/>
    <p:sldId id="1822" r:id="rId9"/>
    <p:sldId id="1832" r:id="rId10"/>
    <p:sldId id="1831" r:id="rId11"/>
    <p:sldId id="2147480069" r:id="rId12"/>
    <p:sldId id="2147480071" r:id="rId13"/>
    <p:sldId id="2147480073" r:id="rId14"/>
    <p:sldId id="2147479112" r:id="rId15"/>
    <p:sldId id="2147471460" r:id="rId16"/>
    <p:sldId id="2147479114" r:id="rId17"/>
    <p:sldId id="2147479115" r:id="rId18"/>
    <p:sldId id="276" r:id="rId19"/>
    <p:sldId id="2147479111" r:id="rId20"/>
    <p:sldId id="2147478740" r:id="rId21"/>
    <p:sldId id="2147478742" r:id="rId22"/>
    <p:sldId id="2147478744" r:id="rId23"/>
    <p:sldId id="2147478745" r:id="rId24"/>
    <p:sldId id="2147478746" r:id="rId25"/>
    <p:sldId id="2147478757" r:id="rId26"/>
    <p:sldId id="2147478758" r:id="rId27"/>
    <p:sldId id="2147478730" r:id="rId28"/>
    <p:sldId id="2147478759" r:id="rId29"/>
    <p:sldId id="2147478748" r:id="rId30"/>
    <p:sldId id="2147478751" r:id="rId31"/>
    <p:sldId id="2147478749" r:id="rId32"/>
    <p:sldId id="2147478760" r:id="rId33"/>
    <p:sldId id="2147478752" r:id="rId34"/>
    <p:sldId id="2147478753" r:id="rId35"/>
    <p:sldId id="2147478761" r:id="rId36"/>
    <p:sldId id="2147478755" r:id="rId37"/>
    <p:sldId id="2147478756" r:id="rId38"/>
    <p:sldId id="2147478762" r:id="rId39"/>
    <p:sldId id="2147478763" r:id="rId40"/>
    <p:sldId id="2147478764" r:id="rId41"/>
    <p:sldId id="2147478765" r:id="rId42"/>
    <p:sldId id="2147478766" r:id="rId43"/>
    <p:sldId id="2147478767" r:id="rId44"/>
    <p:sldId id="2147478768" r:id="rId45"/>
    <p:sldId id="2147470332" r:id="rId46"/>
    <p:sldId id="2147468667" r:id="rId47"/>
    <p:sldId id="214747144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262F98-4062-46A3-B31B-743F008AB730}">
          <p14:sldIdLst>
            <p14:sldId id="2147468687"/>
            <p14:sldId id="1822"/>
            <p14:sldId id="1832"/>
            <p14:sldId id="1831"/>
          </p14:sldIdLst>
        </p14:section>
        <p14:section name="Annoucements" id="{B17C9EA7-02D5-45C0-B123-FDB56A93D1BB}">
          <p14:sldIdLst>
            <p14:sldId id="2147480069"/>
            <p14:sldId id="2147480071"/>
            <p14:sldId id="2147480073"/>
          </p14:sldIdLst>
        </p14:section>
        <p14:section name="Top M365 Updates" id="{468A896F-81A7-480B-A704-31E685747BA1}">
          <p14:sldIdLst>
            <p14:sldId id="2147479112"/>
            <p14:sldId id="2147471460"/>
            <p14:sldId id="2147479114"/>
            <p14:sldId id="2147479115"/>
            <p14:sldId id="276"/>
          </p14:sldIdLst>
        </p14:section>
        <p14:section name="Main Topic: Experience Insights" id="{119091C9-064A-41BE-99D0-AB18503C0F58}">
          <p14:sldIdLst>
            <p14:sldId id="2147479111"/>
            <p14:sldId id="2147478740"/>
            <p14:sldId id="2147478742"/>
            <p14:sldId id="2147478744"/>
            <p14:sldId id="2147478745"/>
            <p14:sldId id="2147478746"/>
            <p14:sldId id="2147478757"/>
            <p14:sldId id="2147478758"/>
            <p14:sldId id="2147478730"/>
            <p14:sldId id="2147478759"/>
            <p14:sldId id="2147478748"/>
            <p14:sldId id="2147478751"/>
            <p14:sldId id="2147478749"/>
            <p14:sldId id="2147478760"/>
            <p14:sldId id="2147478752"/>
            <p14:sldId id="2147478753"/>
            <p14:sldId id="2147478761"/>
            <p14:sldId id="2147478755"/>
            <p14:sldId id="2147478756"/>
            <p14:sldId id="2147478762"/>
            <p14:sldId id="2147478763"/>
            <p14:sldId id="2147478764"/>
            <p14:sldId id="2147478765"/>
            <p14:sldId id="2147478766"/>
            <p14:sldId id="2147478767"/>
            <p14:sldId id="2147478768"/>
          </p14:sldIdLst>
        </p14:section>
        <p14:section name="Closing" id="{C302B1FB-3735-4B71-9F0D-82A5081E7269}">
          <p14:sldIdLst>
            <p14:sldId id="2147470332"/>
            <p14:sldId id="2147468667"/>
            <p14:sldId id="21474714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4D2307-F148-43DE-BFF0-D0E766739134}" v="220" dt="2023-04-26T04:27:20.080"/>
    <p1510:client id="{922CF9B6-C864-4B12-901E-68C95E281AD2}" v="226" vWet="228" dt="2023-04-26T00:15:39.255"/>
    <p1510:client id="{FFF2EDE0-86C4-4F42-AF7D-50A847CCA2B1}" v="100" dt="2023-04-24T23:23:42.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sha Bhatia" userId="5b826dc8-6071-4f81-88d2-882cc1929df4" providerId="ADAL" clId="{FFF2EDE0-86C4-4F42-AF7D-50A847CCA2B1}"/>
    <pc:docChg chg="undo custSel addSld modSld sldOrd">
      <pc:chgData name="Amisha Bhatia" userId="5b826dc8-6071-4f81-88d2-882cc1929df4" providerId="ADAL" clId="{FFF2EDE0-86C4-4F42-AF7D-50A847CCA2B1}" dt="2023-04-24T23:23:42.181" v="100" actId="1076"/>
      <pc:docMkLst>
        <pc:docMk/>
      </pc:docMkLst>
      <pc:sldChg chg="ord">
        <pc:chgData name="Amisha Bhatia" userId="5b826dc8-6071-4f81-88d2-882cc1929df4" providerId="ADAL" clId="{FFF2EDE0-86C4-4F42-AF7D-50A847CCA2B1}" dt="2023-04-24T23:08:22.931" v="4"/>
        <pc:sldMkLst>
          <pc:docMk/>
          <pc:sldMk cId="2075532203" sldId="2147470332"/>
        </pc:sldMkLst>
      </pc:sldChg>
      <pc:sldChg chg="add">
        <pc:chgData name="Amisha Bhatia" userId="5b826dc8-6071-4f81-88d2-882cc1929df4" providerId="ADAL" clId="{FFF2EDE0-86C4-4F42-AF7D-50A847CCA2B1}" dt="2023-04-24T23:09:53.980" v="5"/>
        <pc:sldMkLst>
          <pc:docMk/>
          <pc:sldMk cId="2655946173" sldId="2147478730"/>
        </pc:sldMkLst>
      </pc:sldChg>
      <pc:sldChg chg="add">
        <pc:chgData name="Amisha Bhatia" userId="5b826dc8-6071-4f81-88d2-882cc1929df4" providerId="ADAL" clId="{FFF2EDE0-86C4-4F42-AF7D-50A847CCA2B1}" dt="2023-04-24T23:09:53.980" v="5"/>
        <pc:sldMkLst>
          <pc:docMk/>
          <pc:sldMk cId="2027653140" sldId="2147478740"/>
        </pc:sldMkLst>
      </pc:sldChg>
      <pc:sldChg chg="delSp add mod">
        <pc:chgData name="Amisha Bhatia" userId="5b826dc8-6071-4f81-88d2-882cc1929df4" providerId="ADAL" clId="{FFF2EDE0-86C4-4F42-AF7D-50A847CCA2B1}" dt="2023-04-24T23:10:29.892" v="12" actId="478"/>
        <pc:sldMkLst>
          <pc:docMk/>
          <pc:sldMk cId="49623498" sldId="2147478742"/>
        </pc:sldMkLst>
        <pc:spChg chg="del">
          <ac:chgData name="Amisha Bhatia" userId="5b826dc8-6071-4f81-88d2-882cc1929df4" providerId="ADAL" clId="{FFF2EDE0-86C4-4F42-AF7D-50A847CCA2B1}" dt="2023-04-24T23:10:29.892" v="12" actId="478"/>
          <ac:spMkLst>
            <pc:docMk/>
            <pc:sldMk cId="49623498" sldId="2147478742"/>
            <ac:spMk id="8" creationId="{37175C3B-8184-EBE1-3BE5-FD8AD15E8CF5}"/>
          </ac:spMkLst>
        </pc:spChg>
      </pc:sldChg>
      <pc:sldChg chg="modSp add mod">
        <pc:chgData name="Amisha Bhatia" userId="5b826dc8-6071-4f81-88d2-882cc1929df4" providerId="ADAL" clId="{FFF2EDE0-86C4-4F42-AF7D-50A847CCA2B1}" dt="2023-04-24T23:10:38.444" v="13" actId="1076"/>
        <pc:sldMkLst>
          <pc:docMk/>
          <pc:sldMk cId="483097593" sldId="2147478744"/>
        </pc:sldMkLst>
        <pc:spChg chg="mod">
          <ac:chgData name="Amisha Bhatia" userId="5b826dc8-6071-4f81-88d2-882cc1929df4" providerId="ADAL" clId="{FFF2EDE0-86C4-4F42-AF7D-50A847CCA2B1}" dt="2023-04-24T23:10:38.444" v="13" actId="1076"/>
          <ac:spMkLst>
            <pc:docMk/>
            <pc:sldMk cId="483097593" sldId="2147478744"/>
            <ac:spMk id="2" creationId="{F07D15FF-1B58-66A1-7AA9-40113E5EF72A}"/>
          </ac:spMkLst>
        </pc:spChg>
      </pc:sldChg>
      <pc:sldChg chg="delSp modSp add mod">
        <pc:chgData name="Amisha Bhatia" userId="5b826dc8-6071-4f81-88d2-882cc1929df4" providerId="ADAL" clId="{FFF2EDE0-86C4-4F42-AF7D-50A847CCA2B1}" dt="2023-04-24T23:10:20.290" v="11" actId="20577"/>
        <pc:sldMkLst>
          <pc:docMk/>
          <pc:sldMk cId="1398333341" sldId="2147478745"/>
        </pc:sldMkLst>
        <pc:spChg chg="mod">
          <ac:chgData name="Amisha Bhatia" userId="5b826dc8-6071-4f81-88d2-882cc1929df4" providerId="ADAL" clId="{FFF2EDE0-86C4-4F42-AF7D-50A847CCA2B1}" dt="2023-04-24T23:10:20.290" v="11" actId="20577"/>
          <ac:spMkLst>
            <pc:docMk/>
            <pc:sldMk cId="1398333341" sldId="2147478745"/>
            <ac:spMk id="3" creationId="{4F3B768B-DEB8-C4E1-D1D3-02AA9560122F}"/>
          </ac:spMkLst>
        </pc:spChg>
        <pc:spChg chg="del">
          <ac:chgData name="Amisha Bhatia" userId="5b826dc8-6071-4f81-88d2-882cc1929df4" providerId="ADAL" clId="{FFF2EDE0-86C4-4F42-AF7D-50A847CCA2B1}" dt="2023-04-24T23:10:14.122" v="9" actId="478"/>
          <ac:spMkLst>
            <pc:docMk/>
            <pc:sldMk cId="1398333341" sldId="2147478745"/>
            <ac:spMk id="8" creationId="{7B891F0C-3922-34F0-CCB0-8A135E2BBFA7}"/>
          </ac:spMkLst>
        </pc:spChg>
        <pc:picChg chg="del">
          <ac:chgData name="Amisha Bhatia" userId="5b826dc8-6071-4f81-88d2-882cc1929df4" providerId="ADAL" clId="{FFF2EDE0-86C4-4F42-AF7D-50A847CCA2B1}" dt="2023-04-24T23:10:08.947" v="8" actId="478"/>
          <ac:picMkLst>
            <pc:docMk/>
            <pc:sldMk cId="1398333341" sldId="2147478745"/>
            <ac:picMk id="20" creationId="{F831236F-4F8D-6589-DB65-67993435D730}"/>
          </ac:picMkLst>
        </pc:picChg>
      </pc:sldChg>
      <pc:sldChg chg="add">
        <pc:chgData name="Amisha Bhatia" userId="5b826dc8-6071-4f81-88d2-882cc1929df4" providerId="ADAL" clId="{FFF2EDE0-86C4-4F42-AF7D-50A847CCA2B1}" dt="2023-04-24T23:09:53.980" v="5"/>
        <pc:sldMkLst>
          <pc:docMk/>
          <pc:sldMk cId="1975093411" sldId="2147478746"/>
        </pc:sldMkLst>
      </pc:sldChg>
      <pc:sldChg chg="add">
        <pc:chgData name="Amisha Bhatia" userId="5b826dc8-6071-4f81-88d2-882cc1929df4" providerId="ADAL" clId="{FFF2EDE0-86C4-4F42-AF7D-50A847CCA2B1}" dt="2023-04-24T23:09:53.980" v="5"/>
        <pc:sldMkLst>
          <pc:docMk/>
          <pc:sldMk cId="1450860230" sldId="2147478748"/>
        </pc:sldMkLst>
      </pc:sldChg>
      <pc:sldChg chg="add">
        <pc:chgData name="Amisha Bhatia" userId="5b826dc8-6071-4f81-88d2-882cc1929df4" providerId="ADAL" clId="{FFF2EDE0-86C4-4F42-AF7D-50A847CCA2B1}" dt="2023-04-24T23:09:53.980" v="5"/>
        <pc:sldMkLst>
          <pc:docMk/>
          <pc:sldMk cId="3519655034" sldId="2147478749"/>
        </pc:sldMkLst>
      </pc:sldChg>
      <pc:sldChg chg="modSp add mod">
        <pc:chgData name="Amisha Bhatia" userId="5b826dc8-6071-4f81-88d2-882cc1929df4" providerId="ADAL" clId="{FFF2EDE0-86C4-4F42-AF7D-50A847CCA2B1}" dt="2023-04-24T23:11:06.474" v="14" actId="207"/>
        <pc:sldMkLst>
          <pc:docMk/>
          <pc:sldMk cId="487889857" sldId="2147478751"/>
        </pc:sldMkLst>
        <pc:spChg chg="mod">
          <ac:chgData name="Amisha Bhatia" userId="5b826dc8-6071-4f81-88d2-882cc1929df4" providerId="ADAL" clId="{FFF2EDE0-86C4-4F42-AF7D-50A847CCA2B1}" dt="2023-04-24T23:11:06.474" v="14" actId="207"/>
          <ac:spMkLst>
            <pc:docMk/>
            <pc:sldMk cId="487889857" sldId="2147478751"/>
            <ac:spMk id="49" creationId="{C37E5996-50A0-4D66-B883-FD87819DF6C6}"/>
          </ac:spMkLst>
        </pc:spChg>
      </pc:sldChg>
      <pc:sldChg chg="modSp add mod">
        <pc:chgData name="Amisha Bhatia" userId="5b826dc8-6071-4f81-88d2-882cc1929df4" providerId="ADAL" clId="{FFF2EDE0-86C4-4F42-AF7D-50A847CCA2B1}" dt="2023-04-24T23:09:54.366" v="6" actId="27636"/>
        <pc:sldMkLst>
          <pc:docMk/>
          <pc:sldMk cId="1415339563" sldId="2147478752"/>
        </pc:sldMkLst>
        <pc:spChg chg="mod">
          <ac:chgData name="Amisha Bhatia" userId="5b826dc8-6071-4f81-88d2-882cc1929df4" providerId="ADAL" clId="{FFF2EDE0-86C4-4F42-AF7D-50A847CCA2B1}" dt="2023-04-24T23:09:54.366" v="6" actId="27636"/>
          <ac:spMkLst>
            <pc:docMk/>
            <pc:sldMk cId="1415339563" sldId="2147478752"/>
            <ac:spMk id="2" creationId="{65CC7AEC-8EE8-26F4-270C-BC4DFD99C050}"/>
          </ac:spMkLst>
        </pc:spChg>
      </pc:sldChg>
      <pc:sldChg chg="add">
        <pc:chgData name="Amisha Bhatia" userId="5b826dc8-6071-4f81-88d2-882cc1929df4" providerId="ADAL" clId="{FFF2EDE0-86C4-4F42-AF7D-50A847CCA2B1}" dt="2023-04-24T23:09:53.980" v="5"/>
        <pc:sldMkLst>
          <pc:docMk/>
          <pc:sldMk cId="508865292" sldId="2147478753"/>
        </pc:sldMkLst>
      </pc:sldChg>
      <pc:sldChg chg="add">
        <pc:chgData name="Amisha Bhatia" userId="5b826dc8-6071-4f81-88d2-882cc1929df4" providerId="ADAL" clId="{FFF2EDE0-86C4-4F42-AF7D-50A847CCA2B1}" dt="2023-04-24T23:09:53.980" v="5"/>
        <pc:sldMkLst>
          <pc:docMk/>
          <pc:sldMk cId="4264861863" sldId="2147478755"/>
        </pc:sldMkLst>
      </pc:sldChg>
      <pc:sldChg chg="add">
        <pc:chgData name="Amisha Bhatia" userId="5b826dc8-6071-4f81-88d2-882cc1929df4" providerId="ADAL" clId="{FFF2EDE0-86C4-4F42-AF7D-50A847CCA2B1}" dt="2023-04-24T23:09:53.980" v="5"/>
        <pc:sldMkLst>
          <pc:docMk/>
          <pc:sldMk cId="1609450995" sldId="2147478756"/>
        </pc:sldMkLst>
      </pc:sldChg>
      <pc:sldChg chg="add">
        <pc:chgData name="Amisha Bhatia" userId="5b826dc8-6071-4f81-88d2-882cc1929df4" providerId="ADAL" clId="{FFF2EDE0-86C4-4F42-AF7D-50A847CCA2B1}" dt="2023-04-24T23:09:53.980" v="5"/>
        <pc:sldMkLst>
          <pc:docMk/>
          <pc:sldMk cId="1416867513" sldId="2147478757"/>
        </pc:sldMkLst>
      </pc:sldChg>
      <pc:sldChg chg="add">
        <pc:chgData name="Amisha Bhatia" userId="5b826dc8-6071-4f81-88d2-882cc1929df4" providerId="ADAL" clId="{FFF2EDE0-86C4-4F42-AF7D-50A847CCA2B1}" dt="2023-04-24T23:09:53.980" v="5"/>
        <pc:sldMkLst>
          <pc:docMk/>
          <pc:sldMk cId="3273570701" sldId="2147478758"/>
        </pc:sldMkLst>
      </pc:sldChg>
      <pc:sldChg chg="add">
        <pc:chgData name="Amisha Bhatia" userId="5b826dc8-6071-4f81-88d2-882cc1929df4" providerId="ADAL" clId="{FFF2EDE0-86C4-4F42-AF7D-50A847CCA2B1}" dt="2023-04-24T23:09:53.980" v="5"/>
        <pc:sldMkLst>
          <pc:docMk/>
          <pc:sldMk cId="3839355991" sldId="2147478759"/>
        </pc:sldMkLst>
      </pc:sldChg>
      <pc:sldChg chg="add">
        <pc:chgData name="Amisha Bhatia" userId="5b826dc8-6071-4f81-88d2-882cc1929df4" providerId="ADAL" clId="{FFF2EDE0-86C4-4F42-AF7D-50A847CCA2B1}" dt="2023-04-24T23:09:53.980" v="5"/>
        <pc:sldMkLst>
          <pc:docMk/>
          <pc:sldMk cId="1624507168" sldId="2147478760"/>
        </pc:sldMkLst>
      </pc:sldChg>
      <pc:sldChg chg="add">
        <pc:chgData name="Amisha Bhatia" userId="5b826dc8-6071-4f81-88d2-882cc1929df4" providerId="ADAL" clId="{FFF2EDE0-86C4-4F42-AF7D-50A847CCA2B1}" dt="2023-04-24T23:09:53.980" v="5"/>
        <pc:sldMkLst>
          <pc:docMk/>
          <pc:sldMk cId="3496334643" sldId="2147478761"/>
        </pc:sldMkLst>
      </pc:sldChg>
      <pc:sldChg chg="add">
        <pc:chgData name="Amisha Bhatia" userId="5b826dc8-6071-4f81-88d2-882cc1929df4" providerId="ADAL" clId="{FFF2EDE0-86C4-4F42-AF7D-50A847CCA2B1}" dt="2023-04-24T23:09:53.980" v="5"/>
        <pc:sldMkLst>
          <pc:docMk/>
          <pc:sldMk cId="3187839455" sldId="2147478762"/>
        </pc:sldMkLst>
      </pc:sldChg>
      <pc:sldChg chg="modSp add mod">
        <pc:chgData name="Amisha Bhatia" userId="5b826dc8-6071-4f81-88d2-882cc1929df4" providerId="ADAL" clId="{FFF2EDE0-86C4-4F42-AF7D-50A847CCA2B1}" dt="2023-04-24T23:09:54.380" v="7" actId="27636"/>
        <pc:sldMkLst>
          <pc:docMk/>
          <pc:sldMk cId="1359801607" sldId="2147478763"/>
        </pc:sldMkLst>
        <pc:spChg chg="mod">
          <ac:chgData name="Amisha Bhatia" userId="5b826dc8-6071-4f81-88d2-882cc1929df4" providerId="ADAL" clId="{FFF2EDE0-86C4-4F42-AF7D-50A847CCA2B1}" dt="2023-04-24T23:09:54.380" v="7" actId="27636"/>
          <ac:spMkLst>
            <pc:docMk/>
            <pc:sldMk cId="1359801607" sldId="2147478763"/>
            <ac:spMk id="2" creationId="{65CC7AEC-8EE8-26F4-270C-BC4DFD99C050}"/>
          </ac:spMkLst>
        </pc:spChg>
      </pc:sldChg>
      <pc:sldChg chg="add">
        <pc:chgData name="Amisha Bhatia" userId="5b826dc8-6071-4f81-88d2-882cc1929df4" providerId="ADAL" clId="{FFF2EDE0-86C4-4F42-AF7D-50A847CCA2B1}" dt="2023-04-24T23:09:53.980" v="5"/>
        <pc:sldMkLst>
          <pc:docMk/>
          <pc:sldMk cId="320567670" sldId="2147478764"/>
        </pc:sldMkLst>
      </pc:sldChg>
      <pc:sldChg chg="add">
        <pc:chgData name="Amisha Bhatia" userId="5b826dc8-6071-4f81-88d2-882cc1929df4" providerId="ADAL" clId="{FFF2EDE0-86C4-4F42-AF7D-50A847CCA2B1}" dt="2023-04-24T23:09:53.980" v="5"/>
        <pc:sldMkLst>
          <pc:docMk/>
          <pc:sldMk cId="1726210001" sldId="2147478765"/>
        </pc:sldMkLst>
      </pc:sldChg>
      <pc:sldChg chg="add">
        <pc:chgData name="Amisha Bhatia" userId="5b826dc8-6071-4f81-88d2-882cc1929df4" providerId="ADAL" clId="{FFF2EDE0-86C4-4F42-AF7D-50A847CCA2B1}" dt="2023-04-24T23:09:53.980" v="5"/>
        <pc:sldMkLst>
          <pc:docMk/>
          <pc:sldMk cId="3685736670" sldId="2147478766"/>
        </pc:sldMkLst>
      </pc:sldChg>
      <pc:sldChg chg="add">
        <pc:chgData name="Amisha Bhatia" userId="5b826dc8-6071-4f81-88d2-882cc1929df4" providerId="ADAL" clId="{FFF2EDE0-86C4-4F42-AF7D-50A847CCA2B1}" dt="2023-04-24T23:09:53.980" v="5"/>
        <pc:sldMkLst>
          <pc:docMk/>
          <pc:sldMk cId="3372882925" sldId="2147478767"/>
        </pc:sldMkLst>
      </pc:sldChg>
      <pc:sldChg chg="addSp delSp modSp add mod">
        <pc:chgData name="Amisha Bhatia" userId="5b826dc8-6071-4f81-88d2-882cc1929df4" providerId="ADAL" clId="{FFF2EDE0-86C4-4F42-AF7D-50A847CCA2B1}" dt="2023-04-24T23:23:42.181" v="100" actId="1076"/>
        <pc:sldMkLst>
          <pc:docMk/>
          <pc:sldMk cId="3851248067" sldId="2147478768"/>
        </pc:sldMkLst>
        <pc:spChg chg="mod">
          <ac:chgData name="Amisha Bhatia" userId="5b826dc8-6071-4f81-88d2-882cc1929df4" providerId="ADAL" clId="{FFF2EDE0-86C4-4F42-AF7D-50A847CCA2B1}" dt="2023-04-24T23:23:42.181" v="100" actId="1076"/>
          <ac:spMkLst>
            <pc:docMk/>
            <pc:sldMk cId="3851248067" sldId="2147478768"/>
            <ac:spMk id="2" creationId="{3B6212B4-7E5F-343C-6CA8-7C9A98F2EAA2}"/>
          </ac:spMkLst>
        </pc:spChg>
        <pc:spChg chg="del">
          <ac:chgData name="Amisha Bhatia" userId="5b826dc8-6071-4f81-88d2-882cc1929df4" providerId="ADAL" clId="{FFF2EDE0-86C4-4F42-AF7D-50A847CCA2B1}" dt="2023-04-24T23:11:41.140" v="16" actId="26606"/>
          <ac:spMkLst>
            <pc:docMk/>
            <pc:sldMk cId="3851248067" sldId="2147478768"/>
            <ac:spMk id="3" creationId="{540A6714-B6C0-92F2-516B-AED11A92401A}"/>
          </ac:spMkLst>
        </pc:spChg>
        <pc:graphicFrameChg chg="add mod">
          <ac:chgData name="Amisha Bhatia" userId="5b826dc8-6071-4f81-88d2-882cc1929df4" providerId="ADAL" clId="{FFF2EDE0-86C4-4F42-AF7D-50A847CCA2B1}" dt="2023-04-24T23:23:13.438" v="99" actId="20577"/>
          <ac:graphicFrameMkLst>
            <pc:docMk/>
            <pc:sldMk cId="3851248067" sldId="2147478768"/>
            <ac:graphicFrameMk id="5" creationId="{8F19E380-ACE6-0896-7C81-2CFF379E754D}"/>
          </ac:graphicFrameMkLst>
        </pc:graphicFrameChg>
      </pc:sldChg>
      <pc:sldChg chg="modSp mod">
        <pc:chgData name="Amisha Bhatia" userId="5b826dc8-6071-4f81-88d2-882cc1929df4" providerId="ADAL" clId="{FFF2EDE0-86C4-4F42-AF7D-50A847CCA2B1}" dt="2023-04-24T23:07:59.108" v="2" actId="20577"/>
        <pc:sldMkLst>
          <pc:docMk/>
          <pc:sldMk cId="3732157974" sldId="2147479111"/>
        </pc:sldMkLst>
        <pc:spChg chg="mod">
          <ac:chgData name="Amisha Bhatia" userId="5b826dc8-6071-4f81-88d2-882cc1929df4" providerId="ADAL" clId="{FFF2EDE0-86C4-4F42-AF7D-50A847CCA2B1}" dt="2023-04-24T23:07:59.108" v="2" actId="20577"/>
          <ac:spMkLst>
            <pc:docMk/>
            <pc:sldMk cId="3732157974" sldId="2147479111"/>
            <ac:spMk id="2" creationId="{E3C13E37-8BBE-20BF-B37D-EA2BC2CB2EE3}"/>
          </ac:spMkLst>
        </pc:spChg>
      </pc:sldChg>
    </pc:docChg>
  </pc:docChgLst>
  <pc:docChgLst>
    <pc:chgData name="Karuana Gatimu" userId="c835d73b-5b64-4378-9cc4-37e921133843" providerId="ADAL" clId="{7EB85885-9417-4365-9478-2FACDE43A1F9}"/>
    <pc:docChg chg="custSel modSld">
      <pc:chgData name="Karuana Gatimu" userId="c835d73b-5b64-4378-9cc4-37e921133843" providerId="ADAL" clId="{7EB85885-9417-4365-9478-2FACDE43A1F9}" dt="2023-04-24T17:20:34.149" v="277" actId="207"/>
      <pc:docMkLst>
        <pc:docMk/>
      </pc:docMkLst>
      <pc:sldChg chg="addSp modSp mod">
        <pc:chgData name="Karuana Gatimu" userId="c835d73b-5b64-4378-9cc4-37e921133843" providerId="ADAL" clId="{7EB85885-9417-4365-9478-2FACDE43A1F9}" dt="2023-04-24T17:18:20.186" v="203" actId="1076"/>
        <pc:sldMkLst>
          <pc:docMk/>
          <pc:sldMk cId="1644398937" sldId="276"/>
        </pc:sldMkLst>
        <pc:spChg chg="mod">
          <ac:chgData name="Karuana Gatimu" userId="c835d73b-5b64-4378-9cc4-37e921133843" providerId="ADAL" clId="{7EB85885-9417-4365-9478-2FACDE43A1F9}" dt="2023-04-24T17:15:59.165" v="28" actId="14100"/>
          <ac:spMkLst>
            <pc:docMk/>
            <pc:sldMk cId="1644398937" sldId="276"/>
            <ac:spMk id="2" creationId="{FD964DB2-4AD0-969C-22E5-6B3C79095C77}"/>
          </ac:spMkLst>
        </pc:spChg>
        <pc:spChg chg="add mod">
          <ac:chgData name="Karuana Gatimu" userId="c835d73b-5b64-4378-9cc4-37e921133843" providerId="ADAL" clId="{7EB85885-9417-4365-9478-2FACDE43A1F9}" dt="2023-04-24T17:16:24.298" v="79" actId="1038"/>
          <ac:spMkLst>
            <pc:docMk/>
            <pc:sldMk cId="1644398937" sldId="276"/>
            <ac:spMk id="4" creationId="{4BF6C03B-ADE8-E2F4-2430-BC9E356AD2F7}"/>
          </ac:spMkLst>
        </pc:spChg>
        <pc:spChg chg="add mod">
          <ac:chgData name="Karuana Gatimu" userId="c835d73b-5b64-4378-9cc4-37e921133843" providerId="ADAL" clId="{7EB85885-9417-4365-9478-2FACDE43A1F9}" dt="2023-04-24T17:18:20.186" v="203" actId="1076"/>
          <ac:spMkLst>
            <pc:docMk/>
            <pc:sldMk cId="1644398937" sldId="276"/>
            <ac:spMk id="6" creationId="{F340B1BB-3F4D-D59F-8CD2-C43256CAA006}"/>
          </ac:spMkLst>
        </pc:spChg>
      </pc:sldChg>
      <pc:sldChg chg="modSp mod">
        <pc:chgData name="Karuana Gatimu" userId="c835d73b-5b64-4378-9cc4-37e921133843" providerId="ADAL" clId="{7EB85885-9417-4365-9478-2FACDE43A1F9}" dt="2023-04-24T17:20:34.149" v="277" actId="207"/>
        <pc:sldMkLst>
          <pc:docMk/>
          <pc:sldMk cId="2075532203" sldId="2147470332"/>
        </pc:sldMkLst>
        <pc:spChg chg="mod">
          <ac:chgData name="Karuana Gatimu" userId="c835d73b-5b64-4378-9cc4-37e921133843" providerId="ADAL" clId="{7EB85885-9417-4365-9478-2FACDE43A1F9}" dt="2023-04-24T17:20:34.149" v="277" actId="207"/>
          <ac:spMkLst>
            <pc:docMk/>
            <pc:sldMk cId="2075532203" sldId="2147470332"/>
            <ac:spMk id="3" creationId="{C5694C34-0BD5-43CF-BD41-DE9B2D904D86}"/>
          </ac:spMkLst>
        </pc:spChg>
      </pc:sldChg>
    </pc:docChg>
  </pc:docChgLst>
  <pc:docChgLst>
    <pc:chgData name="Jessie Hwang" userId="85f2306c-fd56-49d2-8dff-e96751c6f345" providerId="ADAL" clId="{4E0F0658-1585-4B03-BC9A-DCFC7E74FBBC}"/>
    <pc:docChg chg="modSld">
      <pc:chgData name="Jessie Hwang" userId="85f2306c-fd56-49d2-8dff-e96751c6f345" providerId="ADAL" clId="{4E0F0658-1585-4B03-BC9A-DCFC7E74FBBC}" dt="2023-03-31T23:15:40.667" v="3" actId="14100"/>
      <pc:docMkLst>
        <pc:docMk/>
      </pc:docMkLst>
      <pc:sldChg chg="modSp mod">
        <pc:chgData name="Jessie Hwang" userId="85f2306c-fd56-49d2-8dff-e96751c6f345" providerId="ADAL" clId="{4E0F0658-1585-4B03-BC9A-DCFC7E74FBBC}" dt="2023-03-31T23:13:58.568" v="1" actId="20577"/>
        <pc:sldMkLst>
          <pc:docMk/>
          <pc:sldMk cId="4144815866" sldId="1831"/>
        </pc:sldMkLst>
        <pc:spChg chg="mod">
          <ac:chgData name="Jessie Hwang" userId="85f2306c-fd56-49d2-8dff-e96751c6f345" providerId="ADAL" clId="{4E0F0658-1585-4B03-BC9A-DCFC7E74FBBC}" dt="2023-03-31T23:13:58.568" v="1" actId="20577"/>
          <ac:spMkLst>
            <pc:docMk/>
            <pc:sldMk cId="4144815866" sldId="1831"/>
            <ac:spMk id="4" creationId="{C92F00AA-CA86-AD4C-8F6C-E492BF085A71}"/>
          </ac:spMkLst>
        </pc:spChg>
      </pc:sldChg>
      <pc:sldChg chg="modSp mod">
        <pc:chgData name="Jessie Hwang" userId="85f2306c-fd56-49d2-8dff-e96751c6f345" providerId="ADAL" clId="{4E0F0658-1585-4B03-BC9A-DCFC7E74FBBC}" dt="2023-03-31T23:15:40.667" v="3" actId="14100"/>
        <pc:sldMkLst>
          <pc:docMk/>
          <pc:sldMk cId="2562594773" sldId="2147468667"/>
        </pc:sldMkLst>
        <pc:spChg chg="mod">
          <ac:chgData name="Jessie Hwang" userId="85f2306c-fd56-49d2-8dff-e96751c6f345" providerId="ADAL" clId="{4E0F0658-1585-4B03-BC9A-DCFC7E74FBBC}" dt="2023-03-31T23:15:40.667" v="3" actId="14100"/>
          <ac:spMkLst>
            <pc:docMk/>
            <pc:sldMk cId="2562594773" sldId="2147468667"/>
            <ac:spMk id="2" creationId="{863128B4-242F-EF53-1711-D25A4A7D57E8}"/>
          </ac:spMkLst>
        </pc:spChg>
      </pc:sldChg>
      <pc:sldChg chg="modSp mod">
        <pc:chgData name="Jessie Hwang" userId="85f2306c-fd56-49d2-8dff-e96751c6f345" providerId="ADAL" clId="{4E0F0658-1585-4B03-BC9A-DCFC7E74FBBC}" dt="2023-03-31T23:13:34.810" v="0" actId="2711"/>
        <pc:sldMkLst>
          <pc:docMk/>
          <pc:sldMk cId="2208998014" sldId="2147468687"/>
        </pc:sldMkLst>
        <pc:spChg chg="mod">
          <ac:chgData name="Jessie Hwang" userId="85f2306c-fd56-49d2-8dff-e96751c6f345" providerId="ADAL" clId="{4E0F0658-1585-4B03-BC9A-DCFC7E74FBBC}" dt="2023-03-31T23:13:34.810" v="0" actId="2711"/>
          <ac:spMkLst>
            <pc:docMk/>
            <pc:sldMk cId="2208998014" sldId="2147468687"/>
            <ac:spMk id="4" creationId="{87BFCA2E-5A85-481E-AE14-689A40049DFA}"/>
          </ac:spMkLst>
        </pc:spChg>
      </pc:sldChg>
    </pc:docChg>
  </pc:docChgLst>
  <pc:docChgLst>
    <pc:chgData name="Jessie Hwang" userId="85f2306c-fd56-49d2-8dff-e96751c6f345" providerId="ADAL" clId="{684D2307-F148-43DE-BFF0-D0E766739134}"/>
    <pc:docChg chg="undo redo custSel modSld">
      <pc:chgData name="Jessie Hwang" userId="85f2306c-fd56-49d2-8dff-e96751c6f345" providerId="ADAL" clId="{684D2307-F148-43DE-BFF0-D0E766739134}" dt="2023-04-26T04:27:20.080" v="207" actId="6549"/>
      <pc:docMkLst>
        <pc:docMk/>
      </pc:docMkLst>
      <pc:sldChg chg="modSp mod">
        <pc:chgData name="Jessie Hwang" userId="85f2306c-fd56-49d2-8dff-e96751c6f345" providerId="ADAL" clId="{684D2307-F148-43DE-BFF0-D0E766739134}" dt="2023-04-25T14:57:51.223" v="156" actId="20577"/>
        <pc:sldMkLst>
          <pc:docMk/>
          <pc:sldMk cId="1644398937" sldId="276"/>
        </pc:sldMkLst>
        <pc:spChg chg="mod">
          <ac:chgData name="Jessie Hwang" userId="85f2306c-fd56-49d2-8dff-e96751c6f345" providerId="ADAL" clId="{684D2307-F148-43DE-BFF0-D0E766739134}" dt="2023-04-24T19:09:26.893" v="135" actId="20577"/>
          <ac:spMkLst>
            <pc:docMk/>
            <pc:sldMk cId="1644398937" sldId="276"/>
            <ac:spMk id="2" creationId="{FD964DB2-4AD0-969C-22E5-6B3C79095C77}"/>
          </ac:spMkLst>
        </pc:spChg>
        <pc:spChg chg="mod">
          <ac:chgData name="Jessie Hwang" userId="85f2306c-fd56-49d2-8dff-e96751c6f345" providerId="ADAL" clId="{684D2307-F148-43DE-BFF0-D0E766739134}" dt="2023-04-24T19:10:13.786" v="145" actId="20577"/>
          <ac:spMkLst>
            <pc:docMk/>
            <pc:sldMk cId="1644398937" sldId="276"/>
            <ac:spMk id="3" creationId="{7A2190C2-BEE0-34EC-36BB-E60073188C08}"/>
          </ac:spMkLst>
        </pc:spChg>
        <pc:spChg chg="mod">
          <ac:chgData name="Jessie Hwang" userId="85f2306c-fd56-49d2-8dff-e96751c6f345" providerId="ADAL" clId="{684D2307-F148-43DE-BFF0-D0E766739134}" dt="2023-04-25T14:57:51.223" v="156" actId="20577"/>
          <ac:spMkLst>
            <pc:docMk/>
            <pc:sldMk cId="1644398937" sldId="276"/>
            <ac:spMk id="6" creationId="{F340B1BB-3F4D-D59F-8CD2-C43256CAA006}"/>
          </ac:spMkLst>
        </pc:spChg>
      </pc:sldChg>
      <pc:sldChg chg="modSp mod">
        <pc:chgData name="Jessie Hwang" userId="85f2306c-fd56-49d2-8dff-e96751c6f345" providerId="ADAL" clId="{684D2307-F148-43DE-BFF0-D0E766739134}" dt="2023-04-25T14:54:35.880" v="153" actId="404"/>
        <pc:sldMkLst>
          <pc:docMk/>
          <pc:sldMk cId="4144815866" sldId="1831"/>
        </pc:sldMkLst>
        <pc:spChg chg="mod">
          <ac:chgData name="Jessie Hwang" userId="85f2306c-fd56-49d2-8dff-e96751c6f345" providerId="ADAL" clId="{684D2307-F148-43DE-BFF0-D0E766739134}" dt="2023-04-25T14:54:35.880" v="153" actId="404"/>
          <ac:spMkLst>
            <pc:docMk/>
            <pc:sldMk cId="4144815866" sldId="1831"/>
            <ac:spMk id="4" creationId="{C92F00AA-CA86-AD4C-8F6C-E492BF085A71}"/>
          </ac:spMkLst>
        </pc:spChg>
      </pc:sldChg>
      <pc:sldChg chg="modSp mod">
        <pc:chgData name="Jessie Hwang" userId="85f2306c-fd56-49d2-8dff-e96751c6f345" providerId="ADAL" clId="{684D2307-F148-43DE-BFF0-D0E766739134}" dt="2023-04-26T04:23:16.311" v="186" actId="20577"/>
        <pc:sldMkLst>
          <pc:docMk/>
          <pc:sldMk cId="2562594773" sldId="2147468667"/>
        </pc:sldMkLst>
        <pc:spChg chg="mod">
          <ac:chgData name="Jessie Hwang" userId="85f2306c-fd56-49d2-8dff-e96751c6f345" providerId="ADAL" clId="{684D2307-F148-43DE-BFF0-D0E766739134}" dt="2023-04-26T04:23:16.311" v="186" actId="20577"/>
          <ac:spMkLst>
            <pc:docMk/>
            <pc:sldMk cId="2562594773" sldId="2147468667"/>
            <ac:spMk id="2" creationId="{863128B4-242F-EF53-1711-D25A4A7D57E8}"/>
          </ac:spMkLst>
        </pc:spChg>
      </pc:sldChg>
      <pc:sldChg chg="modSp mod">
        <pc:chgData name="Jessie Hwang" userId="85f2306c-fd56-49d2-8dff-e96751c6f345" providerId="ADAL" clId="{684D2307-F148-43DE-BFF0-D0E766739134}" dt="2023-04-26T04:24:35.456" v="205" actId="20577"/>
        <pc:sldMkLst>
          <pc:docMk/>
          <pc:sldMk cId="2075532203" sldId="2147470332"/>
        </pc:sldMkLst>
        <pc:spChg chg="mod">
          <ac:chgData name="Jessie Hwang" userId="85f2306c-fd56-49d2-8dff-e96751c6f345" providerId="ADAL" clId="{684D2307-F148-43DE-BFF0-D0E766739134}" dt="2023-04-26T04:24:35.456" v="205" actId="20577"/>
          <ac:spMkLst>
            <pc:docMk/>
            <pc:sldMk cId="2075532203" sldId="2147470332"/>
            <ac:spMk id="3" creationId="{C5694C34-0BD5-43CF-BD41-DE9B2D904D86}"/>
          </ac:spMkLst>
        </pc:spChg>
      </pc:sldChg>
      <pc:sldChg chg="modSp mod">
        <pc:chgData name="Jessie Hwang" userId="85f2306c-fd56-49d2-8dff-e96751c6f345" providerId="ADAL" clId="{684D2307-F148-43DE-BFF0-D0E766739134}" dt="2023-04-26T00:15:36.368" v="160" actId="313"/>
        <pc:sldMkLst>
          <pc:docMk/>
          <pc:sldMk cId="1440723474" sldId="2147471445"/>
        </pc:sldMkLst>
        <pc:spChg chg="mod">
          <ac:chgData name="Jessie Hwang" userId="85f2306c-fd56-49d2-8dff-e96751c6f345" providerId="ADAL" clId="{684D2307-F148-43DE-BFF0-D0E766739134}" dt="2023-04-26T00:15:36.368" v="160" actId="313"/>
          <ac:spMkLst>
            <pc:docMk/>
            <pc:sldMk cId="1440723474" sldId="2147471445"/>
            <ac:spMk id="2" creationId="{AA1064EC-156E-F684-95C1-C6CE9744B310}"/>
          </ac:spMkLst>
        </pc:spChg>
      </pc:sldChg>
      <pc:sldChg chg="modSp mod">
        <pc:chgData name="Jessie Hwang" userId="85f2306c-fd56-49d2-8dff-e96751c6f345" providerId="ADAL" clId="{684D2307-F148-43DE-BFF0-D0E766739134}" dt="2023-04-25T14:57:23.250" v="154" actId="1076"/>
        <pc:sldMkLst>
          <pc:docMk/>
          <pc:sldMk cId="84700989" sldId="2147471460"/>
        </pc:sldMkLst>
        <pc:picChg chg="mod">
          <ac:chgData name="Jessie Hwang" userId="85f2306c-fd56-49d2-8dff-e96751c6f345" providerId="ADAL" clId="{684D2307-F148-43DE-BFF0-D0E766739134}" dt="2023-04-25T14:57:23.250" v="154" actId="1076"/>
          <ac:picMkLst>
            <pc:docMk/>
            <pc:sldMk cId="84700989" sldId="2147471460"/>
            <ac:picMk id="5" creationId="{124ED871-002F-BB99-D326-51037A2EE8B0}"/>
          </ac:picMkLst>
        </pc:picChg>
      </pc:sldChg>
      <pc:sldChg chg="modSp mod">
        <pc:chgData name="Jessie Hwang" userId="85f2306c-fd56-49d2-8dff-e96751c6f345" providerId="ADAL" clId="{684D2307-F148-43DE-BFF0-D0E766739134}" dt="2023-04-26T04:27:20.080" v="207" actId="6549"/>
        <pc:sldMkLst>
          <pc:docMk/>
          <pc:sldMk cId="2817423974" sldId="2147479114"/>
        </pc:sldMkLst>
        <pc:spChg chg="mod">
          <ac:chgData name="Jessie Hwang" userId="85f2306c-fd56-49d2-8dff-e96751c6f345" providerId="ADAL" clId="{684D2307-F148-43DE-BFF0-D0E766739134}" dt="2023-04-26T04:27:20.080" v="207" actId="6549"/>
          <ac:spMkLst>
            <pc:docMk/>
            <pc:sldMk cId="2817423974" sldId="2147479114"/>
            <ac:spMk id="2" creationId="{8B487DE0-7908-4AE9-BFF2-24F6D7B86BA9}"/>
          </ac:spMkLst>
        </pc:spChg>
        <pc:spChg chg="mod">
          <ac:chgData name="Jessie Hwang" userId="85f2306c-fd56-49d2-8dff-e96751c6f345" providerId="ADAL" clId="{684D2307-F148-43DE-BFF0-D0E766739134}" dt="2023-04-24T17:45:59.045" v="15" actId="20577"/>
          <ac:spMkLst>
            <pc:docMk/>
            <pc:sldMk cId="2817423974" sldId="2147479114"/>
            <ac:spMk id="4" creationId="{6DDD9564-F30B-D343-8052-157620E262DD}"/>
          </ac:spMkLst>
        </pc:spChg>
        <pc:picChg chg="mod">
          <ac:chgData name="Jessie Hwang" userId="85f2306c-fd56-49d2-8dff-e96751c6f345" providerId="ADAL" clId="{684D2307-F148-43DE-BFF0-D0E766739134}" dt="2023-04-25T14:57:38.260" v="155" actId="14100"/>
          <ac:picMkLst>
            <pc:docMk/>
            <pc:sldMk cId="2817423974" sldId="2147479114"/>
            <ac:picMk id="6" creationId="{3018BBF7-8345-710B-D1F7-081661F0E797}"/>
          </ac:picMkLst>
        </pc:picChg>
      </pc:sldChg>
      <pc:sldChg chg="modSp mod">
        <pc:chgData name="Jessie Hwang" userId="85f2306c-fd56-49d2-8dff-e96751c6f345" providerId="ADAL" clId="{684D2307-F148-43DE-BFF0-D0E766739134}" dt="2023-04-24T19:09:20.153" v="134" actId="1076"/>
        <pc:sldMkLst>
          <pc:docMk/>
          <pc:sldMk cId="1212629442" sldId="2147479115"/>
        </pc:sldMkLst>
        <pc:spChg chg="mod">
          <ac:chgData name="Jessie Hwang" userId="85f2306c-fd56-49d2-8dff-e96751c6f345" providerId="ADAL" clId="{684D2307-F148-43DE-BFF0-D0E766739134}" dt="2023-04-24T19:09:20.153" v="134" actId="1076"/>
          <ac:spMkLst>
            <pc:docMk/>
            <pc:sldMk cId="1212629442" sldId="2147479115"/>
            <ac:spMk id="2" creationId="{8B487DE0-7908-4AE9-BFF2-24F6D7B86BA9}"/>
          </ac:spMkLst>
        </pc:spChg>
        <pc:spChg chg="mod">
          <ac:chgData name="Jessie Hwang" userId="85f2306c-fd56-49d2-8dff-e96751c6f345" providerId="ADAL" clId="{684D2307-F148-43DE-BFF0-D0E766739134}" dt="2023-04-24T19:07:50.999" v="121" actId="113"/>
          <ac:spMkLst>
            <pc:docMk/>
            <pc:sldMk cId="1212629442" sldId="2147479115"/>
            <ac:spMk id="4" creationId="{6DDD9564-F30B-D343-8052-157620E262DD}"/>
          </ac:spMkLst>
        </pc:spChg>
      </pc:sldChg>
      <pc:sldChg chg="modSp mod">
        <pc:chgData name="Jessie Hwang" userId="85f2306c-fd56-49d2-8dff-e96751c6f345" providerId="ADAL" clId="{684D2307-F148-43DE-BFF0-D0E766739134}" dt="2023-04-25T00:10:17.765" v="147" actId="20577"/>
        <pc:sldMkLst>
          <pc:docMk/>
          <pc:sldMk cId="3526921049" sldId="2147479116"/>
        </pc:sldMkLst>
        <pc:spChg chg="mod">
          <ac:chgData name="Jessie Hwang" userId="85f2306c-fd56-49d2-8dff-e96751c6f345" providerId="ADAL" clId="{684D2307-F148-43DE-BFF0-D0E766739134}" dt="2023-04-25T00:10:17.765" v="147" actId="20577"/>
          <ac:spMkLst>
            <pc:docMk/>
            <pc:sldMk cId="3526921049" sldId="2147479116"/>
            <ac:spMk id="2" creationId="{8B487DE0-7908-4AE9-BFF2-24F6D7B86BA9}"/>
          </ac:spMkLst>
        </pc:spChg>
      </pc:sldChg>
    </pc:docChg>
  </pc:docChgLst>
  <pc:docChgLst>
    <pc:chgData name="Tiffany Lee" userId="cd7e1fae-29b8-4ea8-ae33-0ba64a0f6d58" providerId="ADAL" clId="{922CF9B6-C864-4B12-901E-68C95E281AD2}"/>
    <pc:docChg chg="undo custSel addSld delSld modSld sldOrd addSection modSection">
      <pc:chgData name="Tiffany Lee" userId="cd7e1fae-29b8-4ea8-ae33-0ba64a0f6d58" providerId="ADAL" clId="{922CF9B6-C864-4B12-901E-68C95E281AD2}" dt="2023-04-25T23:53:53.987" v="1284" actId="2696"/>
      <pc:docMkLst>
        <pc:docMk/>
      </pc:docMkLst>
      <pc:sldChg chg="modSp mod">
        <pc:chgData name="Tiffany Lee" userId="cd7e1fae-29b8-4ea8-ae33-0ba64a0f6d58" providerId="ADAL" clId="{922CF9B6-C864-4B12-901E-68C95E281AD2}" dt="2023-04-25T14:53:10.085" v="1095" actId="20577"/>
        <pc:sldMkLst>
          <pc:docMk/>
          <pc:sldMk cId="4144815866" sldId="1831"/>
        </pc:sldMkLst>
        <pc:spChg chg="mod">
          <ac:chgData name="Tiffany Lee" userId="cd7e1fae-29b8-4ea8-ae33-0ba64a0f6d58" providerId="ADAL" clId="{922CF9B6-C864-4B12-901E-68C95E281AD2}" dt="2023-04-25T14:53:10.085" v="1095" actId="20577"/>
          <ac:spMkLst>
            <pc:docMk/>
            <pc:sldMk cId="4144815866" sldId="1831"/>
            <ac:spMk id="4" creationId="{C92F00AA-CA86-AD4C-8F6C-E492BF085A71}"/>
          </ac:spMkLst>
        </pc:spChg>
      </pc:sldChg>
      <pc:sldChg chg="modSp mod">
        <pc:chgData name="Tiffany Lee" userId="cd7e1fae-29b8-4ea8-ae33-0ba64a0f6d58" providerId="ADAL" clId="{922CF9B6-C864-4B12-901E-68C95E281AD2}" dt="2023-04-25T02:47:34.664" v="1094" actId="108"/>
        <pc:sldMkLst>
          <pc:docMk/>
          <pc:sldMk cId="2562594773" sldId="2147468667"/>
        </pc:sldMkLst>
        <pc:spChg chg="mod">
          <ac:chgData name="Tiffany Lee" userId="cd7e1fae-29b8-4ea8-ae33-0ba64a0f6d58" providerId="ADAL" clId="{922CF9B6-C864-4B12-901E-68C95E281AD2}" dt="2023-04-25T02:47:34.664" v="1094" actId="108"/>
          <ac:spMkLst>
            <pc:docMk/>
            <pc:sldMk cId="2562594773" sldId="2147468667"/>
            <ac:spMk id="2" creationId="{863128B4-242F-EF53-1711-D25A4A7D57E8}"/>
          </ac:spMkLst>
        </pc:spChg>
      </pc:sldChg>
      <pc:sldChg chg="modSp mod">
        <pc:chgData name="Tiffany Lee" userId="cd7e1fae-29b8-4ea8-ae33-0ba64a0f6d58" providerId="ADAL" clId="{922CF9B6-C864-4B12-901E-68C95E281AD2}" dt="2023-04-25T02:42:40.358" v="1090" actId="20577"/>
        <pc:sldMkLst>
          <pc:docMk/>
          <pc:sldMk cId="2075532203" sldId="2147470332"/>
        </pc:sldMkLst>
        <pc:spChg chg="mod">
          <ac:chgData name="Tiffany Lee" userId="cd7e1fae-29b8-4ea8-ae33-0ba64a0f6d58" providerId="ADAL" clId="{922CF9B6-C864-4B12-901E-68C95E281AD2}" dt="2023-04-25T02:42:40.358" v="1090" actId="20577"/>
          <ac:spMkLst>
            <pc:docMk/>
            <pc:sldMk cId="2075532203" sldId="2147470332"/>
            <ac:spMk id="3" creationId="{C5694C34-0BD5-43CF-BD41-DE9B2D904D86}"/>
          </ac:spMkLst>
        </pc:spChg>
      </pc:sldChg>
      <pc:sldChg chg="addSp delSp modSp mod">
        <pc:chgData name="Tiffany Lee" userId="cd7e1fae-29b8-4ea8-ae33-0ba64a0f6d58" providerId="ADAL" clId="{922CF9B6-C864-4B12-901E-68C95E281AD2}" dt="2023-04-20T20:34:57.395" v="70"/>
        <pc:sldMkLst>
          <pc:docMk/>
          <pc:sldMk cId="84700989" sldId="2147471460"/>
        </pc:sldMkLst>
        <pc:spChg chg="mod">
          <ac:chgData name="Tiffany Lee" userId="cd7e1fae-29b8-4ea8-ae33-0ba64a0f6d58" providerId="ADAL" clId="{922CF9B6-C864-4B12-901E-68C95E281AD2}" dt="2023-04-20T20:34:57.395" v="70"/>
          <ac:spMkLst>
            <pc:docMk/>
            <pc:sldMk cId="84700989" sldId="2147471460"/>
            <ac:spMk id="2" creationId="{8B487DE0-7908-4AE9-BFF2-24F6D7B86BA9}"/>
          </ac:spMkLst>
        </pc:spChg>
        <pc:spChg chg="mod">
          <ac:chgData name="Tiffany Lee" userId="cd7e1fae-29b8-4ea8-ae33-0ba64a0f6d58" providerId="ADAL" clId="{922CF9B6-C864-4B12-901E-68C95E281AD2}" dt="2023-04-20T20:33:45.109" v="69" actId="20577"/>
          <ac:spMkLst>
            <pc:docMk/>
            <pc:sldMk cId="84700989" sldId="2147471460"/>
            <ac:spMk id="4" creationId="{6DDD9564-F30B-D343-8052-157620E262DD}"/>
          </ac:spMkLst>
        </pc:spChg>
        <pc:spChg chg="mod">
          <ac:chgData name="Tiffany Lee" userId="cd7e1fae-29b8-4ea8-ae33-0ba64a0f6d58" providerId="ADAL" clId="{922CF9B6-C864-4B12-901E-68C95E281AD2}" dt="2023-04-20T20:31:34.731" v="15" actId="20577"/>
          <ac:spMkLst>
            <pc:docMk/>
            <pc:sldMk cId="84700989" sldId="2147471460"/>
            <ac:spMk id="8" creationId="{446B8DD8-2365-4043-892B-CA2E6E4EFB35}"/>
          </ac:spMkLst>
        </pc:spChg>
        <pc:picChg chg="add mod">
          <ac:chgData name="Tiffany Lee" userId="cd7e1fae-29b8-4ea8-ae33-0ba64a0f6d58" providerId="ADAL" clId="{922CF9B6-C864-4B12-901E-68C95E281AD2}" dt="2023-04-20T20:33:28.687" v="27" actId="1076"/>
          <ac:picMkLst>
            <pc:docMk/>
            <pc:sldMk cId="84700989" sldId="2147471460"/>
            <ac:picMk id="5" creationId="{124ED871-002F-BB99-D326-51037A2EE8B0}"/>
          </ac:picMkLst>
        </pc:picChg>
        <pc:picChg chg="del">
          <ac:chgData name="Tiffany Lee" userId="cd7e1fae-29b8-4ea8-ae33-0ba64a0f6d58" providerId="ADAL" clId="{922CF9B6-C864-4B12-901E-68C95E281AD2}" dt="2023-04-20T20:32:30.016" v="16" actId="478"/>
          <ac:picMkLst>
            <pc:docMk/>
            <pc:sldMk cId="84700989" sldId="2147471460"/>
            <ac:picMk id="6" creationId="{1436E167-D0D9-DE01-8358-6BA2B7129280}"/>
          </ac:picMkLst>
        </pc:picChg>
      </pc:sldChg>
      <pc:sldChg chg="ord">
        <pc:chgData name="Tiffany Lee" userId="cd7e1fae-29b8-4ea8-ae33-0ba64a0f6d58" providerId="ADAL" clId="{922CF9B6-C864-4B12-901E-68C95E281AD2}" dt="2023-04-20T20:30:27.102" v="3" actId="20578"/>
        <pc:sldMkLst>
          <pc:docMk/>
          <pc:sldMk cId="524077541" sldId="2147479112"/>
        </pc:sldMkLst>
      </pc:sldChg>
      <pc:sldChg chg="addSp delSp modSp add del mod ord chgLayout">
        <pc:chgData name="Tiffany Lee" userId="cd7e1fae-29b8-4ea8-ae33-0ba64a0f6d58" providerId="ADAL" clId="{922CF9B6-C864-4B12-901E-68C95E281AD2}" dt="2023-04-24T17:27:46.186" v="908" actId="2696"/>
        <pc:sldMkLst>
          <pc:docMk/>
          <pc:sldMk cId="1116273348" sldId="2147479113"/>
        </pc:sldMkLst>
        <pc:spChg chg="mod">
          <ac:chgData name="Tiffany Lee" userId="cd7e1fae-29b8-4ea8-ae33-0ba64a0f6d58" providerId="ADAL" clId="{922CF9B6-C864-4B12-901E-68C95E281AD2}" dt="2023-04-24T16:00:37.545" v="311" actId="5793"/>
          <ac:spMkLst>
            <pc:docMk/>
            <pc:sldMk cId="1116273348" sldId="2147479113"/>
            <ac:spMk id="2" creationId="{8B487DE0-7908-4AE9-BFF2-24F6D7B86BA9}"/>
          </ac:spMkLst>
        </pc:spChg>
        <pc:spChg chg="mod">
          <ac:chgData name="Tiffany Lee" userId="cd7e1fae-29b8-4ea8-ae33-0ba64a0f6d58" providerId="ADAL" clId="{922CF9B6-C864-4B12-901E-68C95E281AD2}" dt="2023-04-24T16:20:27.722" v="520" actId="255"/>
          <ac:spMkLst>
            <pc:docMk/>
            <pc:sldMk cId="1116273348" sldId="2147479113"/>
            <ac:spMk id="4" creationId="{6DDD9564-F30B-D343-8052-157620E262DD}"/>
          </ac:spMkLst>
        </pc:spChg>
        <pc:spChg chg="mod">
          <ac:chgData name="Tiffany Lee" userId="cd7e1fae-29b8-4ea8-ae33-0ba64a0f6d58" providerId="ADAL" clId="{922CF9B6-C864-4B12-901E-68C95E281AD2}" dt="2023-04-24T16:15:57.361" v="399" actId="20577"/>
          <ac:spMkLst>
            <pc:docMk/>
            <pc:sldMk cId="1116273348" sldId="2147479113"/>
            <ac:spMk id="8" creationId="{446B8DD8-2365-4043-892B-CA2E6E4EFB35}"/>
          </ac:spMkLst>
        </pc:spChg>
        <pc:spChg chg="add del mod ord">
          <ac:chgData name="Tiffany Lee" userId="cd7e1fae-29b8-4ea8-ae33-0ba64a0f6d58" providerId="ADAL" clId="{922CF9B6-C864-4B12-901E-68C95E281AD2}" dt="2023-04-24T16:04:34.908" v="378" actId="478"/>
          <ac:spMkLst>
            <pc:docMk/>
            <pc:sldMk cId="1116273348" sldId="2147479113"/>
            <ac:spMk id="9" creationId="{B708F5C2-39D9-E30C-98F5-70AE29A5D0D6}"/>
          </ac:spMkLst>
        </pc:spChg>
        <pc:spChg chg="add del mod ord">
          <ac:chgData name="Tiffany Lee" userId="cd7e1fae-29b8-4ea8-ae33-0ba64a0f6d58" providerId="ADAL" clId="{922CF9B6-C864-4B12-901E-68C95E281AD2}" dt="2023-04-24T16:04:52.848" v="379" actId="478"/>
          <ac:spMkLst>
            <pc:docMk/>
            <pc:sldMk cId="1116273348" sldId="2147479113"/>
            <ac:spMk id="10" creationId="{1C1B2A48-3A6E-C1DF-5DC3-74D5216316F9}"/>
          </ac:spMkLst>
        </pc:spChg>
        <pc:picChg chg="del">
          <ac:chgData name="Tiffany Lee" userId="cd7e1fae-29b8-4ea8-ae33-0ba64a0f6d58" providerId="ADAL" clId="{922CF9B6-C864-4B12-901E-68C95E281AD2}" dt="2023-04-24T16:00:53.673" v="312" actId="478"/>
          <ac:picMkLst>
            <pc:docMk/>
            <pc:sldMk cId="1116273348" sldId="2147479113"/>
            <ac:picMk id="5" creationId="{124ED871-002F-BB99-D326-51037A2EE8B0}"/>
          </ac:picMkLst>
        </pc:picChg>
        <pc:picChg chg="add del mod">
          <ac:chgData name="Tiffany Lee" userId="cd7e1fae-29b8-4ea8-ae33-0ba64a0f6d58" providerId="ADAL" clId="{922CF9B6-C864-4B12-901E-68C95E281AD2}" dt="2023-04-24T16:05:31.013" v="383" actId="478"/>
          <ac:picMkLst>
            <pc:docMk/>
            <pc:sldMk cId="1116273348" sldId="2147479113"/>
            <ac:picMk id="6" creationId="{3018BBF7-8345-710B-D1F7-081661F0E797}"/>
          </ac:picMkLst>
        </pc:picChg>
        <pc:picChg chg="add mod">
          <ac:chgData name="Tiffany Lee" userId="cd7e1fae-29b8-4ea8-ae33-0ba64a0f6d58" providerId="ADAL" clId="{922CF9B6-C864-4B12-901E-68C95E281AD2}" dt="2023-04-24T16:15:49.294" v="390" actId="1076"/>
          <ac:picMkLst>
            <pc:docMk/>
            <pc:sldMk cId="1116273348" sldId="2147479113"/>
            <ac:picMk id="13" creationId="{84577D96-0E5E-8662-B31B-59F5B9ACE88F}"/>
          </ac:picMkLst>
        </pc:picChg>
      </pc:sldChg>
      <pc:sldChg chg="modSp add mod">
        <pc:chgData name="Tiffany Lee" userId="cd7e1fae-29b8-4ea8-ae33-0ba64a0f6d58" providerId="ADAL" clId="{922CF9B6-C864-4B12-901E-68C95E281AD2}" dt="2023-04-24T16:05:10.624" v="380" actId="1076"/>
        <pc:sldMkLst>
          <pc:docMk/>
          <pc:sldMk cId="2817423974" sldId="2147479114"/>
        </pc:sldMkLst>
        <pc:spChg chg="mod">
          <ac:chgData name="Tiffany Lee" userId="cd7e1fae-29b8-4ea8-ae33-0ba64a0f6d58" providerId="ADAL" clId="{922CF9B6-C864-4B12-901E-68C95E281AD2}" dt="2023-04-24T16:05:10.624" v="380" actId="1076"/>
          <ac:spMkLst>
            <pc:docMk/>
            <pc:sldMk cId="2817423974" sldId="2147479114"/>
            <ac:spMk id="2" creationId="{8B487DE0-7908-4AE9-BFF2-24F6D7B86BA9}"/>
          </ac:spMkLst>
        </pc:spChg>
        <pc:spChg chg="mod">
          <ac:chgData name="Tiffany Lee" userId="cd7e1fae-29b8-4ea8-ae33-0ba64a0f6d58" providerId="ADAL" clId="{922CF9B6-C864-4B12-901E-68C95E281AD2}" dt="2023-04-24T16:03:51.616" v="375" actId="20577"/>
          <ac:spMkLst>
            <pc:docMk/>
            <pc:sldMk cId="2817423974" sldId="2147479114"/>
            <ac:spMk id="4" creationId="{6DDD9564-F30B-D343-8052-157620E262DD}"/>
          </ac:spMkLst>
        </pc:spChg>
      </pc:sldChg>
      <pc:sldChg chg="modSp add mod">
        <pc:chgData name="Tiffany Lee" userId="cd7e1fae-29b8-4ea8-ae33-0ba64a0f6d58" providerId="ADAL" clId="{922CF9B6-C864-4B12-901E-68C95E281AD2}" dt="2023-04-24T16:20:06.107" v="519" actId="1076"/>
        <pc:sldMkLst>
          <pc:docMk/>
          <pc:sldMk cId="1212629442" sldId="2147479115"/>
        </pc:sldMkLst>
        <pc:spChg chg="mod">
          <ac:chgData name="Tiffany Lee" userId="cd7e1fae-29b8-4ea8-ae33-0ba64a0f6d58" providerId="ADAL" clId="{922CF9B6-C864-4B12-901E-68C95E281AD2}" dt="2023-04-24T16:20:06.107" v="519" actId="1076"/>
          <ac:spMkLst>
            <pc:docMk/>
            <pc:sldMk cId="1212629442" sldId="2147479115"/>
            <ac:spMk id="2" creationId="{8B487DE0-7908-4AE9-BFF2-24F6D7B86BA9}"/>
          </ac:spMkLst>
        </pc:spChg>
      </pc:sldChg>
      <pc:sldChg chg="new del">
        <pc:chgData name="Tiffany Lee" userId="cd7e1fae-29b8-4ea8-ae33-0ba64a0f6d58" providerId="ADAL" clId="{922CF9B6-C864-4B12-901E-68C95E281AD2}" dt="2023-04-24T16:42:16.832" v="524" actId="680"/>
        <pc:sldMkLst>
          <pc:docMk/>
          <pc:sldMk cId="2880968070" sldId="2147479116"/>
        </pc:sldMkLst>
      </pc:sldChg>
      <pc:sldChg chg="addSp delSp modSp del mod modShow">
        <pc:chgData name="Tiffany Lee" userId="cd7e1fae-29b8-4ea8-ae33-0ba64a0f6d58" providerId="ADAL" clId="{922CF9B6-C864-4B12-901E-68C95E281AD2}" dt="2023-04-25T23:53:53.987" v="1284" actId="2696"/>
        <pc:sldMkLst>
          <pc:docMk/>
          <pc:sldMk cId="3526921049" sldId="2147479116"/>
        </pc:sldMkLst>
        <pc:spChg chg="mod">
          <ac:chgData name="Tiffany Lee" userId="cd7e1fae-29b8-4ea8-ae33-0ba64a0f6d58" providerId="ADAL" clId="{922CF9B6-C864-4B12-901E-68C95E281AD2}" dt="2023-04-25T23:51:27.997" v="1282" actId="20577"/>
          <ac:spMkLst>
            <pc:docMk/>
            <pc:sldMk cId="3526921049" sldId="2147479116"/>
            <ac:spMk id="2" creationId="{8B487DE0-7908-4AE9-BFF2-24F6D7B86BA9}"/>
          </ac:spMkLst>
        </pc:spChg>
        <pc:spChg chg="mod">
          <ac:chgData name="Tiffany Lee" userId="cd7e1fae-29b8-4ea8-ae33-0ba64a0f6d58" providerId="ADAL" clId="{922CF9B6-C864-4B12-901E-68C95E281AD2}" dt="2023-04-25T23:50:40.275" v="1280" actId="20577"/>
          <ac:spMkLst>
            <pc:docMk/>
            <pc:sldMk cId="3526921049" sldId="2147479116"/>
            <ac:spMk id="4" creationId="{6DDD9564-F30B-D343-8052-157620E262DD}"/>
          </ac:spMkLst>
        </pc:spChg>
        <pc:spChg chg="mod">
          <ac:chgData name="Tiffany Lee" userId="cd7e1fae-29b8-4ea8-ae33-0ba64a0f6d58" providerId="ADAL" clId="{922CF9B6-C864-4B12-901E-68C95E281AD2}" dt="2023-04-24T16:45:52.435" v="541" actId="20577"/>
          <ac:spMkLst>
            <pc:docMk/>
            <pc:sldMk cId="3526921049" sldId="2147479116"/>
            <ac:spMk id="8" creationId="{446B8DD8-2365-4043-892B-CA2E6E4EFB35}"/>
          </ac:spMkLst>
        </pc:spChg>
        <pc:spChg chg="add del">
          <ac:chgData name="Tiffany Lee" userId="cd7e1fae-29b8-4ea8-ae33-0ba64a0f6d58" providerId="ADAL" clId="{922CF9B6-C864-4B12-901E-68C95E281AD2}" dt="2023-04-24T16:48:08.417" v="579"/>
          <ac:spMkLst>
            <pc:docMk/>
            <pc:sldMk cId="3526921049" sldId="2147479116"/>
            <ac:spMk id="9" creationId="{6C96CFEF-B8E4-3EC1-2C75-9B659AFB8943}"/>
          </ac:spMkLst>
        </pc:spChg>
        <pc:spChg chg="add del">
          <ac:chgData name="Tiffany Lee" userId="cd7e1fae-29b8-4ea8-ae33-0ba64a0f6d58" providerId="ADAL" clId="{922CF9B6-C864-4B12-901E-68C95E281AD2}" dt="2023-04-24T16:48:08.417" v="579"/>
          <ac:spMkLst>
            <pc:docMk/>
            <pc:sldMk cId="3526921049" sldId="2147479116"/>
            <ac:spMk id="10" creationId="{86A15793-2A8B-AEF5-C5AF-F93E30557C81}"/>
          </ac:spMkLst>
        </pc:spChg>
        <pc:spChg chg="add del">
          <ac:chgData name="Tiffany Lee" userId="cd7e1fae-29b8-4ea8-ae33-0ba64a0f6d58" providerId="ADAL" clId="{922CF9B6-C864-4B12-901E-68C95E281AD2}" dt="2023-04-24T16:48:08.417" v="579"/>
          <ac:spMkLst>
            <pc:docMk/>
            <pc:sldMk cId="3526921049" sldId="2147479116"/>
            <ac:spMk id="12" creationId="{E16BE88A-3E46-227B-CF8C-CC7111AD137E}"/>
          </ac:spMkLst>
        </pc:spChg>
        <pc:spChg chg="add del mod">
          <ac:chgData name="Tiffany Lee" userId="cd7e1fae-29b8-4ea8-ae33-0ba64a0f6d58" providerId="ADAL" clId="{922CF9B6-C864-4B12-901E-68C95E281AD2}" dt="2023-04-24T16:48:04.888" v="578"/>
          <ac:spMkLst>
            <pc:docMk/>
            <pc:sldMk cId="3526921049" sldId="2147479116"/>
            <ac:spMk id="13" creationId="{307C2AEB-932D-E83E-3F87-5EF4D0D872E1}"/>
          </ac:spMkLst>
        </pc:spChg>
        <pc:spChg chg="add del mod">
          <ac:chgData name="Tiffany Lee" userId="cd7e1fae-29b8-4ea8-ae33-0ba64a0f6d58" providerId="ADAL" clId="{922CF9B6-C864-4B12-901E-68C95E281AD2}" dt="2023-04-24T16:48:04.888" v="578"/>
          <ac:spMkLst>
            <pc:docMk/>
            <pc:sldMk cId="3526921049" sldId="2147479116"/>
            <ac:spMk id="14" creationId="{99C561C8-A9BB-4BDF-D6FD-E0A74803AFA6}"/>
          </ac:spMkLst>
        </pc:spChg>
        <pc:spChg chg="add del mod">
          <ac:chgData name="Tiffany Lee" userId="cd7e1fae-29b8-4ea8-ae33-0ba64a0f6d58" providerId="ADAL" clId="{922CF9B6-C864-4B12-901E-68C95E281AD2}" dt="2023-04-24T16:48:04.888" v="578"/>
          <ac:spMkLst>
            <pc:docMk/>
            <pc:sldMk cId="3526921049" sldId="2147479116"/>
            <ac:spMk id="15" creationId="{4963DBBC-649D-2F24-84C2-8EAD742B3529}"/>
          </ac:spMkLst>
        </pc:spChg>
        <pc:spChg chg="add del">
          <ac:chgData name="Tiffany Lee" userId="cd7e1fae-29b8-4ea8-ae33-0ba64a0f6d58" providerId="ADAL" clId="{922CF9B6-C864-4B12-901E-68C95E281AD2}" dt="2023-04-24T16:48:20.413" v="583"/>
          <ac:spMkLst>
            <pc:docMk/>
            <pc:sldMk cId="3526921049" sldId="2147479116"/>
            <ac:spMk id="16" creationId="{42094FE8-9DC7-6134-FC19-C36DE683163C}"/>
          </ac:spMkLst>
        </pc:spChg>
        <pc:spChg chg="add del">
          <ac:chgData name="Tiffany Lee" userId="cd7e1fae-29b8-4ea8-ae33-0ba64a0f6d58" providerId="ADAL" clId="{922CF9B6-C864-4B12-901E-68C95E281AD2}" dt="2023-04-24T16:48:20.413" v="583"/>
          <ac:spMkLst>
            <pc:docMk/>
            <pc:sldMk cId="3526921049" sldId="2147479116"/>
            <ac:spMk id="17" creationId="{C0ECF59B-0A0B-90B7-757D-0F7D1C6961AB}"/>
          </ac:spMkLst>
        </pc:spChg>
        <pc:spChg chg="add del">
          <ac:chgData name="Tiffany Lee" userId="cd7e1fae-29b8-4ea8-ae33-0ba64a0f6d58" providerId="ADAL" clId="{922CF9B6-C864-4B12-901E-68C95E281AD2}" dt="2023-04-24T16:48:20.413" v="583"/>
          <ac:spMkLst>
            <pc:docMk/>
            <pc:sldMk cId="3526921049" sldId="2147479116"/>
            <ac:spMk id="18" creationId="{FF33D11A-BB3F-C60C-0817-EC5BB4AC3D5D}"/>
          </ac:spMkLst>
        </pc:spChg>
        <pc:spChg chg="add del">
          <ac:chgData name="Tiffany Lee" userId="cd7e1fae-29b8-4ea8-ae33-0ba64a0f6d58" providerId="ADAL" clId="{922CF9B6-C864-4B12-901E-68C95E281AD2}" dt="2023-04-24T16:48:29.707" v="585"/>
          <ac:spMkLst>
            <pc:docMk/>
            <pc:sldMk cId="3526921049" sldId="2147479116"/>
            <ac:spMk id="19" creationId="{7CC425D6-17A9-05F4-0248-FA2AC4D0DBB5}"/>
          </ac:spMkLst>
        </pc:spChg>
        <pc:spChg chg="add del">
          <ac:chgData name="Tiffany Lee" userId="cd7e1fae-29b8-4ea8-ae33-0ba64a0f6d58" providerId="ADAL" clId="{922CF9B6-C864-4B12-901E-68C95E281AD2}" dt="2023-04-24T16:48:29.707" v="585"/>
          <ac:spMkLst>
            <pc:docMk/>
            <pc:sldMk cId="3526921049" sldId="2147479116"/>
            <ac:spMk id="20" creationId="{B83F3F34-6A43-34C1-8E41-3964FCEE3787}"/>
          </ac:spMkLst>
        </pc:spChg>
        <pc:spChg chg="add del">
          <ac:chgData name="Tiffany Lee" userId="cd7e1fae-29b8-4ea8-ae33-0ba64a0f6d58" providerId="ADAL" clId="{922CF9B6-C864-4B12-901E-68C95E281AD2}" dt="2023-04-24T16:48:29.707" v="585"/>
          <ac:spMkLst>
            <pc:docMk/>
            <pc:sldMk cId="3526921049" sldId="2147479116"/>
            <ac:spMk id="21" creationId="{3F3D3B56-14D2-48CF-A762-411997747F5A}"/>
          </ac:spMkLst>
        </pc:spChg>
        <pc:picChg chg="add del mod">
          <ac:chgData name="Tiffany Lee" userId="cd7e1fae-29b8-4ea8-ae33-0ba64a0f6d58" providerId="ADAL" clId="{922CF9B6-C864-4B12-901E-68C95E281AD2}" dt="2023-04-25T23:46:44.079" v="1098" actId="478"/>
          <ac:picMkLst>
            <pc:docMk/>
            <pc:sldMk cId="3526921049" sldId="2147479116"/>
            <ac:picMk id="5" creationId="{67172080-75EB-97BD-32F3-003E9BF33FB3}"/>
          </ac:picMkLst>
        </pc:picChg>
        <pc:picChg chg="del">
          <ac:chgData name="Tiffany Lee" userId="cd7e1fae-29b8-4ea8-ae33-0ba64a0f6d58" providerId="ADAL" clId="{922CF9B6-C864-4B12-901E-68C95E281AD2}" dt="2023-04-24T16:45:54.118" v="542" actId="478"/>
          <ac:picMkLst>
            <pc:docMk/>
            <pc:sldMk cId="3526921049" sldId="2147479116"/>
            <ac:picMk id="6" creationId="{1436E167-D0D9-DE01-8358-6BA2B7129280}"/>
          </ac:picMkLst>
        </pc:picChg>
        <pc:picChg chg="add mod">
          <ac:chgData name="Tiffany Lee" userId="cd7e1fae-29b8-4ea8-ae33-0ba64a0f6d58" providerId="ADAL" clId="{922CF9B6-C864-4B12-901E-68C95E281AD2}" dt="2023-04-25T23:47:18.649" v="1101" actId="1076"/>
          <ac:picMkLst>
            <pc:docMk/>
            <pc:sldMk cId="3526921049" sldId="2147479116"/>
            <ac:picMk id="6" creationId="{32D51D6F-53D0-F272-9035-2994EEAC86E4}"/>
          </ac:picMkLst>
        </pc:picChg>
      </pc:sldChg>
      <pc:sldChg chg="new del">
        <pc:chgData name="Tiffany Lee" userId="cd7e1fae-29b8-4ea8-ae33-0ba64a0f6d58" providerId="ADAL" clId="{922CF9B6-C864-4B12-901E-68C95E281AD2}" dt="2023-04-25T23:50:31.418" v="1274" actId="2696"/>
        <pc:sldMkLst>
          <pc:docMk/>
          <pc:sldMk cId="83346325" sldId="2147480072"/>
        </pc:sldMkLst>
      </pc:sldChg>
      <pc:sldChg chg="add">
        <pc:chgData name="Tiffany Lee" userId="cd7e1fae-29b8-4ea8-ae33-0ba64a0f6d58" providerId="ADAL" clId="{922CF9B6-C864-4B12-901E-68C95E281AD2}" dt="2023-04-25T23:46:40.219" v="1097" actId="2890"/>
        <pc:sldMkLst>
          <pc:docMk/>
          <pc:sldMk cId="3048871821" sldId="214748007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5D0086-1871-4F5C-841E-604F6464C7C9}"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94D5F650-A9CD-4200-B6D8-750D3117089D}">
      <dgm:prSet/>
      <dgm:spPr/>
      <dgm:t>
        <a:bodyPr/>
        <a:lstStyle/>
        <a:p>
          <a:pPr>
            <a:defRPr b="1"/>
          </a:pPr>
          <a:r>
            <a:rPr lang="en-US" b="1" baseline="0"/>
            <a:t>The Microsoft 365 admin center is expanding to support Technology Decision Influencers (TDIs)</a:t>
          </a:r>
          <a:endParaRPr lang="en-US" b="1"/>
        </a:p>
      </dgm:t>
    </dgm:pt>
    <dgm:pt modelId="{025E8934-E8A2-41E6-B8FD-79CF1075B5B4}" type="parTrans" cxnId="{C5C23182-624B-4DE2-B9C0-0B8AAED42862}">
      <dgm:prSet/>
      <dgm:spPr/>
      <dgm:t>
        <a:bodyPr/>
        <a:lstStyle/>
        <a:p>
          <a:endParaRPr lang="en-US"/>
        </a:p>
      </dgm:t>
    </dgm:pt>
    <dgm:pt modelId="{36687412-59DE-4774-8FBE-C355C04E3F3E}" type="sibTrans" cxnId="{C5C23182-624B-4DE2-B9C0-0B8AAED42862}">
      <dgm:prSet/>
      <dgm:spPr/>
      <dgm:t>
        <a:bodyPr/>
        <a:lstStyle/>
        <a:p>
          <a:endParaRPr lang="en-US"/>
        </a:p>
      </dgm:t>
    </dgm:pt>
    <dgm:pt modelId="{EEBE36F5-3C7A-4559-85B8-C00CC451A884}">
      <dgm:prSet/>
      <dgm:spPr/>
      <dgm:t>
        <a:bodyPr/>
        <a:lstStyle/>
        <a:p>
          <a:pPr>
            <a:defRPr b="1"/>
          </a:pPr>
          <a:r>
            <a:rPr lang="en-US" baseline="0"/>
            <a:t>Experience insights is the first dashboard designed for TDIs</a:t>
          </a:r>
          <a:endParaRPr lang="en-US"/>
        </a:p>
      </dgm:t>
    </dgm:pt>
    <dgm:pt modelId="{A6CBA4DD-274A-4EC1-A913-414E88C06AEA}" type="parTrans" cxnId="{957814B2-80E1-429C-A9AE-3306B0AECCE1}">
      <dgm:prSet/>
      <dgm:spPr/>
      <dgm:t>
        <a:bodyPr/>
        <a:lstStyle/>
        <a:p>
          <a:endParaRPr lang="en-US"/>
        </a:p>
      </dgm:t>
    </dgm:pt>
    <dgm:pt modelId="{64868013-4346-4BE2-AF2F-586A217A4890}" type="sibTrans" cxnId="{957814B2-80E1-429C-A9AE-3306B0AECCE1}">
      <dgm:prSet/>
      <dgm:spPr/>
      <dgm:t>
        <a:bodyPr/>
        <a:lstStyle/>
        <a:p>
          <a:endParaRPr lang="en-US"/>
        </a:p>
      </dgm:t>
    </dgm:pt>
    <dgm:pt modelId="{6054B2B3-8025-4DAA-8559-A7E27D6403CD}">
      <dgm:prSet/>
      <dgm:spPr/>
      <dgm:t>
        <a:bodyPr/>
        <a:lstStyle/>
        <a:p>
          <a:r>
            <a:rPr lang="en-US" baseline="0"/>
            <a:t>Available for orgs with &gt;2K licenses in the M365 admin center</a:t>
          </a:r>
        </a:p>
        <a:p>
          <a:r>
            <a:rPr lang="en-US" baseline="0"/>
            <a:t>Try it out and give us feedback!</a:t>
          </a:r>
          <a:endParaRPr lang="en-US"/>
        </a:p>
      </dgm:t>
    </dgm:pt>
    <dgm:pt modelId="{1DD333CD-9BB8-4310-9887-80ABF240AC7A}" type="parTrans" cxnId="{8FFDA7FB-0623-44D2-BCCE-9778B5F19CF5}">
      <dgm:prSet/>
      <dgm:spPr/>
      <dgm:t>
        <a:bodyPr/>
        <a:lstStyle/>
        <a:p>
          <a:endParaRPr lang="en-US"/>
        </a:p>
      </dgm:t>
    </dgm:pt>
    <dgm:pt modelId="{328203DD-684B-40CF-A499-75926F98AA88}" type="sibTrans" cxnId="{8FFDA7FB-0623-44D2-BCCE-9778B5F19CF5}">
      <dgm:prSet/>
      <dgm:spPr/>
      <dgm:t>
        <a:bodyPr/>
        <a:lstStyle/>
        <a:p>
          <a:endParaRPr lang="en-US"/>
        </a:p>
      </dgm:t>
    </dgm:pt>
    <dgm:pt modelId="{4AF8A696-C02A-4807-B92A-61CF7AB826E4}">
      <dgm:prSet/>
      <dgm:spPr/>
      <dgm:t>
        <a:bodyPr/>
        <a:lstStyle/>
        <a:p>
          <a:pPr>
            <a:defRPr b="1"/>
          </a:pPr>
          <a:r>
            <a:rPr lang="en-US" baseline="0"/>
            <a:t>We’re making the process to understand, evaluate, and discover new technology easier for TDIs</a:t>
          </a:r>
          <a:endParaRPr lang="en-US"/>
        </a:p>
      </dgm:t>
    </dgm:pt>
    <dgm:pt modelId="{C5D09AC9-AEEA-4BFC-993B-B539A345AB01}" type="parTrans" cxnId="{259ABEBE-6D5C-4750-961D-4E65CE0EE0D2}">
      <dgm:prSet/>
      <dgm:spPr/>
      <dgm:t>
        <a:bodyPr/>
        <a:lstStyle/>
        <a:p>
          <a:endParaRPr lang="en-US"/>
        </a:p>
      </dgm:t>
    </dgm:pt>
    <dgm:pt modelId="{5BDFDD39-433B-40CC-8586-850743646752}" type="sibTrans" cxnId="{259ABEBE-6D5C-4750-961D-4E65CE0EE0D2}">
      <dgm:prSet/>
      <dgm:spPr/>
      <dgm:t>
        <a:bodyPr/>
        <a:lstStyle/>
        <a:p>
          <a:endParaRPr lang="en-US"/>
        </a:p>
      </dgm:t>
    </dgm:pt>
    <dgm:pt modelId="{F4C73F05-DBE9-4102-889C-00F8AA3E7641}" type="pres">
      <dgm:prSet presAssocID="{8B5D0086-1871-4F5C-841E-604F6464C7C9}" presName="root" presStyleCnt="0">
        <dgm:presLayoutVars>
          <dgm:dir/>
          <dgm:resizeHandles val="exact"/>
        </dgm:presLayoutVars>
      </dgm:prSet>
      <dgm:spPr/>
    </dgm:pt>
    <dgm:pt modelId="{8C5D39D6-155E-41A2-B9D8-5CAC9E55A277}" type="pres">
      <dgm:prSet presAssocID="{94D5F650-A9CD-4200-B6D8-750D3117089D}" presName="compNode" presStyleCnt="0"/>
      <dgm:spPr/>
    </dgm:pt>
    <dgm:pt modelId="{25A6E89E-B929-4943-B739-1E47300BDFB0}" type="pres">
      <dgm:prSet presAssocID="{94D5F650-A9CD-4200-B6D8-750D311708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E7D763CA-F4A9-44DA-A6D3-721B9AA03BD1}" type="pres">
      <dgm:prSet presAssocID="{94D5F650-A9CD-4200-B6D8-750D3117089D}" presName="iconSpace" presStyleCnt="0"/>
      <dgm:spPr/>
    </dgm:pt>
    <dgm:pt modelId="{47877019-CA8A-467B-BB2B-D74EA8266046}" type="pres">
      <dgm:prSet presAssocID="{94D5F650-A9CD-4200-B6D8-750D3117089D}" presName="parTx" presStyleLbl="revTx" presStyleIdx="0" presStyleCnt="6">
        <dgm:presLayoutVars>
          <dgm:chMax val="0"/>
          <dgm:chPref val="0"/>
        </dgm:presLayoutVars>
      </dgm:prSet>
      <dgm:spPr/>
    </dgm:pt>
    <dgm:pt modelId="{2C82AF4A-7830-470D-9BF9-CC085F14677A}" type="pres">
      <dgm:prSet presAssocID="{94D5F650-A9CD-4200-B6D8-750D3117089D}" presName="txSpace" presStyleCnt="0"/>
      <dgm:spPr/>
    </dgm:pt>
    <dgm:pt modelId="{19B8E3B2-E410-4CD9-830E-3A5462F29E80}" type="pres">
      <dgm:prSet presAssocID="{94D5F650-A9CD-4200-B6D8-750D3117089D}" presName="desTx" presStyleLbl="revTx" presStyleIdx="1" presStyleCnt="6">
        <dgm:presLayoutVars/>
      </dgm:prSet>
      <dgm:spPr/>
    </dgm:pt>
    <dgm:pt modelId="{62AD3893-0FBD-4365-B42E-35E70A97D5D7}" type="pres">
      <dgm:prSet presAssocID="{36687412-59DE-4774-8FBE-C355C04E3F3E}" presName="sibTrans" presStyleCnt="0"/>
      <dgm:spPr/>
    </dgm:pt>
    <dgm:pt modelId="{F71C808D-DB9F-49B2-9CA5-BA8781305EBF}" type="pres">
      <dgm:prSet presAssocID="{EEBE36F5-3C7A-4559-85B8-C00CC451A884}" presName="compNode" presStyleCnt="0"/>
      <dgm:spPr/>
    </dgm:pt>
    <dgm:pt modelId="{302459C6-EB87-4867-8889-E0BD1D24136D}" type="pres">
      <dgm:prSet presAssocID="{EEBE36F5-3C7A-4559-85B8-C00CC451A88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uge"/>
        </a:ext>
      </dgm:extLst>
    </dgm:pt>
    <dgm:pt modelId="{307C6B10-7F5B-4C70-9E03-3FBA93120ADC}" type="pres">
      <dgm:prSet presAssocID="{EEBE36F5-3C7A-4559-85B8-C00CC451A884}" presName="iconSpace" presStyleCnt="0"/>
      <dgm:spPr/>
    </dgm:pt>
    <dgm:pt modelId="{DD9FD63A-F9AE-4DE6-B3DD-7D7B3B603A8F}" type="pres">
      <dgm:prSet presAssocID="{EEBE36F5-3C7A-4559-85B8-C00CC451A884}" presName="parTx" presStyleLbl="revTx" presStyleIdx="2" presStyleCnt="6">
        <dgm:presLayoutVars>
          <dgm:chMax val="0"/>
          <dgm:chPref val="0"/>
        </dgm:presLayoutVars>
      </dgm:prSet>
      <dgm:spPr/>
    </dgm:pt>
    <dgm:pt modelId="{CF5136DB-12B0-453C-91CC-31DE1101EF0B}" type="pres">
      <dgm:prSet presAssocID="{EEBE36F5-3C7A-4559-85B8-C00CC451A884}" presName="txSpace" presStyleCnt="0"/>
      <dgm:spPr/>
    </dgm:pt>
    <dgm:pt modelId="{40ECF5B2-47A0-4FCD-849B-0B8A257DD8FD}" type="pres">
      <dgm:prSet presAssocID="{EEBE36F5-3C7A-4559-85B8-C00CC451A884}" presName="desTx" presStyleLbl="revTx" presStyleIdx="3" presStyleCnt="6">
        <dgm:presLayoutVars/>
      </dgm:prSet>
      <dgm:spPr/>
    </dgm:pt>
    <dgm:pt modelId="{CA1F1C41-F27E-4202-9D62-6F1491CBB92E}" type="pres">
      <dgm:prSet presAssocID="{64868013-4346-4BE2-AF2F-586A217A4890}" presName="sibTrans" presStyleCnt="0"/>
      <dgm:spPr/>
    </dgm:pt>
    <dgm:pt modelId="{C79ECB07-0B3D-45E7-97B4-1119E26168C4}" type="pres">
      <dgm:prSet presAssocID="{4AF8A696-C02A-4807-B92A-61CF7AB826E4}" presName="compNode" presStyleCnt="0"/>
      <dgm:spPr/>
    </dgm:pt>
    <dgm:pt modelId="{3C13DFDF-6EE4-42FF-9C1B-982BDC0068BD}" type="pres">
      <dgm:prSet presAssocID="{4AF8A696-C02A-4807-B92A-61CF7AB826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low"/>
        </a:ext>
      </dgm:extLst>
    </dgm:pt>
    <dgm:pt modelId="{2E2D1314-0E00-42CE-92DA-A49566EFA6BA}" type="pres">
      <dgm:prSet presAssocID="{4AF8A696-C02A-4807-B92A-61CF7AB826E4}" presName="iconSpace" presStyleCnt="0"/>
      <dgm:spPr/>
    </dgm:pt>
    <dgm:pt modelId="{992C4AB1-C1EE-4364-8216-EC39A60FB09B}" type="pres">
      <dgm:prSet presAssocID="{4AF8A696-C02A-4807-B92A-61CF7AB826E4}" presName="parTx" presStyleLbl="revTx" presStyleIdx="4" presStyleCnt="6">
        <dgm:presLayoutVars>
          <dgm:chMax val="0"/>
          <dgm:chPref val="0"/>
        </dgm:presLayoutVars>
      </dgm:prSet>
      <dgm:spPr/>
    </dgm:pt>
    <dgm:pt modelId="{B9B0F127-5A5E-4C41-9510-5ADBCD570EAA}" type="pres">
      <dgm:prSet presAssocID="{4AF8A696-C02A-4807-B92A-61CF7AB826E4}" presName="txSpace" presStyleCnt="0"/>
      <dgm:spPr/>
    </dgm:pt>
    <dgm:pt modelId="{4D6DDA46-5580-4B99-808A-3DE84BF51E93}" type="pres">
      <dgm:prSet presAssocID="{4AF8A696-C02A-4807-B92A-61CF7AB826E4}" presName="desTx" presStyleLbl="revTx" presStyleIdx="5" presStyleCnt="6">
        <dgm:presLayoutVars/>
      </dgm:prSet>
      <dgm:spPr/>
    </dgm:pt>
  </dgm:ptLst>
  <dgm:cxnLst>
    <dgm:cxn modelId="{F12EA70F-648B-456A-8C0C-7A6112567C5E}" type="presOf" srcId="{8B5D0086-1871-4F5C-841E-604F6464C7C9}" destId="{F4C73F05-DBE9-4102-889C-00F8AA3E7641}" srcOrd="0" destOrd="0" presId="urn:microsoft.com/office/officeart/2018/2/layout/IconLabelDescriptionList"/>
    <dgm:cxn modelId="{AD04007E-DCDD-4BA9-B1B6-6CF6A30A6BC1}" type="presOf" srcId="{94D5F650-A9CD-4200-B6D8-750D3117089D}" destId="{47877019-CA8A-467B-BB2B-D74EA8266046}" srcOrd="0" destOrd="0" presId="urn:microsoft.com/office/officeart/2018/2/layout/IconLabelDescriptionList"/>
    <dgm:cxn modelId="{C5C23182-624B-4DE2-B9C0-0B8AAED42862}" srcId="{8B5D0086-1871-4F5C-841E-604F6464C7C9}" destId="{94D5F650-A9CD-4200-B6D8-750D3117089D}" srcOrd="0" destOrd="0" parTransId="{025E8934-E8A2-41E6-B8FD-79CF1075B5B4}" sibTransId="{36687412-59DE-4774-8FBE-C355C04E3F3E}"/>
    <dgm:cxn modelId="{C7F7B790-2A18-4EA4-B6D7-0839599F5F70}" type="presOf" srcId="{6054B2B3-8025-4DAA-8559-A7E27D6403CD}" destId="{40ECF5B2-47A0-4FCD-849B-0B8A257DD8FD}" srcOrd="0" destOrd="0" presId="urn:microsoft.com/office/officeart/2018/2/layout/IconLabelDescriptionList"/>
    <dgm:cxn modelId="{8ACA5FA1-15F8-4912-8209-C9489E482F0F}" type="presOf" srcId="{EEBE36F5-3C7A-4559-85B8-C00CC451A884}" destId="{DD9FD63A-F9AE-4DE6-B3DD-7D7B3B603A8F}" srcOrd="0" destOrd="0" presId="urn:microsoft.com/office/officeart/2018/2/layout/IconLabelDescriptionList"/>
    <dgm:cxn modelId="{957814B2-80E1-429C-A9AE-3306B0AECCE1}" srcId="{8B5D0086-1871-4F5C-841E-604F6464C7C9}" destId="{EEBE36F5-3C7A-4559-85B8-C00CC451A884}" srcOrd="1" destOrd="0" parTransId="{A6CBA4DD-274A-4EC1-A913-414E88C06AEA}" sibTransId="{64868013-4346-4BE2-AF2F-586A217A4890}"/>
    <dgm:cxn modelId="{259ABEBE-6D5C-4750-961D-4E65CE0EE0D2}" srcId="{8B5D0086-1871-4F5C-841E-604F6464C7C9}" destId="{4AF8A696-C02A-4807-B92A-61CF7AB826E4}" srcOrd="2" destOrd="0" parTransId="{C5D09AC9-AEEA-4BFC-993B-B539A345AB01}" sibTransId="{5BDFDD39-433B-40CC-8586-850743646752}"/>
    <dgm:cxn modelId="{8C3FEDC3-A6C4-4335-951A-3F6218463827}" type="presOf" srcId="{4AF8A696-C02A-4807-B92A-61CF7AB826E4}" destId="{992C4AB1-C1EE-4364-8216-EC39A60FB09B}" srcOrd="0" destOrd="0" presId="urn:microsoft.com/office/officeart/2018/2/layout/IconLabelDescriptionList"/>
    <dgm:cxn modelId="{8FFDA7FB-0623-44D2-BCCE-9778B5F19CF5}" srcId="{EEBE36F5-3C7A-4559-85B8-C00CC451A884}" destId="{6054B2B3-8025-4DAA-8559-A7E27D6403CD}" srcOrd="0" destOrd="0" parTransId="{1DD333CD-9BB8-4310-9887-80ABF240AC7A}" sibTransId="{328203DD-684B-40CF-A499-75926F98AA88}"/>
    <dgm:cxn modelId="{D1067DEA-2EB2-4BFE-B338-DF588F6F143F}" type="presParOf" srcId="{F4C73F05-DBE9-4102-889C-00F8AA3E7641}" destId="{8C5D39D6-155E-41A2-B9D8-5CAC9E55A277}" srcOrd="0" destOrd="0" presId="urn:microsoft.com/office/officeart/2018/2/layout/IconLabelDescriptionList"/>
    <dgm:cxn modelId="{D32B61A9-0FA1-447A-833A-856490F16EC8}" type="presParOf" srcId="{8C5D39D6-155E-41A2-B9D8-5CAC9E55A277}" destId="{25A6E89E-B929-4943-B739-1E47300BDFB0}" srcOrd="0" destOrd="0" presId="urn:microsoft.com/office/officeart/2018/2/layout/IconLabelDescriptionList"/>
    <dgm:cxn modelId="{B2582A91-857A-4B00-895E-FECF63B3AB43}" type="presParOf" srcId="{8C5D39D6-155E-41A2-B9D8-5CAC9E55A277}" destId="{E7D763CA-F4A9-44DA-A6D3-721B9AA03BD1}" srcOrd="1" destOrd="0" presId="urn:microsoft.com/office/officeart/2018/2/layout/IconLabelDescriptionList"/>
    <dgm:cxn modelId="{D8B17A4E-783A-4DE7-BAD3-DEE1BB76B0E2}" type="presParOf" srcId="{8C5D39D6-155E-41A2-B9D8-5CAC9E55A277}" destId="{47877019-CA8A-467B-BB2B-D74EA8266046}" srcOrd="2" destOrd="0" presId="urn:microsoft.com/office/officeart/2018/2/layout/IconLabelDescriptionList"/>
    <dgm:cxn modelId="{455C436B-97C7-4C1F-B1F4-5C7B3D597590}" type="presParOf" srcId="{8C5D39D6-155E-41A2-B9D8-5CAC9E55A277}" destId="{2C82AF4A-7830-470D-9BF9-CC085F14677A}" srcOrd="3" destOrd="0" presId="urn:microsoft.com/office/officeart/2018/2/layout/IconLabelDescriptionList"/>
    <dgm:cxn modelId="{C874C0F2-9C95-48BC-94F1-F0735D8A1437}" type="presParOf" srcId="{8C5D39D6-155E-41A2-B9D8-5CAC9E55A277}" destId="{19B8E3B2-E410-4CD9-830E-3A5462F29E80}" srcOrd="4" destOrd="0" presId="urn:microsoft.com/office/officeart/2018/2/layout/IconLabelDescriptionList"/>
    <dgm:cxn modelId="{449EED7C-5ADC-4AB5-9115-4412BFABECA4}" type="presParOf" srcId="{F4C73F05-DBE9-4102-889C-00F8AA3E7641}" destId="{62AD3893-0FBD-4365-B42E-35E70A97D5D7}" srcOrd="1" destOrd="0" presId="urn:microsoft.com/office/officeart/2018/2/layout/IconLabelDescriptionList"/>
    <dgm:cxn modelId="{55F141CE-D14F-4E87-83ED-8BF09191806F}" type="presParOf" srcId="{F4C73F05-DBE9-4102-889C-00F8AA3E7641}" destId="{F71C808D-DB9F-49B2-9CA5-BA8781305EBF}" srcOrd="2" destOrd="0" presId="urn:microsoft.com/office/officeart/2018/2/layout/IconLabelDescriptionList"/>
    <dgm:cxn modelId="{C6C0BD66-3913-40D8-B126-292DEA4E62C2}" type="presParOf" srcId="{F71C808D-DB9F-49B2-9CA5-BA8781305EBF}" destId="{302459C6-EB87-4867-8889-E0BD1D24136D}" srcOrd="0" destOrd="0" presId="urn:microsoft.com/office/officeart/2018/2/layout/IconLabelDescriptionList"/>
    <dgm:cxn modelId="{B6582A45-8224-429A-9A72-AB0FC78C0129}" type="presParOf" srcId="{F71C808D-DB9F-49B2-9CA5-BA8781305EBF}" destId="{307C6B10-7F5B-4C70-9E03-3FBA93120ADC}" srcOrd="1" destOrd="0" presId="urn:microsoft.com/office/officeart/2018/2/layout/IconLabelDescriptionList"/>
    <dgm:cxn modelId="{893A0EED-43EC-4DDE-A424-1F156682950E}" type="presParOf" srcId="{F71C808D-DB9F-49B2-9CA5-BA8781305EBF}" destId="{DD9FD63A-F9AE-4DE6-B3DD-7D7B3B603A8F}" srcOrd="2" destOrd="0" presId="urn:microsoft.com/office/officeart/2018/2/layout/IconLabelDescriptionList"/>
    <dgm:cxn modelId="{0D1A86EB-7F0A-4040-8C58-16ABF29C05F9}" type="presParOf" srcId="{F71C808D-DB9F-49B2-9CA5-BA8781305EBF}" destId="{CF5136DB-12B0-453C-91CC-31DE1101EF0B}" srcOrd="3" destOrd="0" presId="urn:microsoft.com/office/officeart/2018/2/layout/IconLabelDescriptionList"/>
    <dgm:cxn modelId="{511D23C4-D9B9-448E-915C-820ED4EDC6DA}" type="presParOf" srcId="{F71C808D-DB9F-49B2-9CA5-BA8781305EBF}" destId="{40ECF5B2-47A0-4FCD-849B-0B8A257DD8FD}" srcOrd="4" destOrd="0" presId="urn:microsoft.com/office/officeart/2018/2/layout/IconLabelDescriptionList"/>
    <dgm:cxn modelId="{E5064406-B66F-4925-8CA9-5ECA1D56AC94}" type="presParOf" srcId="{F4C73F05-DBE9-4102-889C-00F8AA3E7641}" destId="{CA1F1C41-F27E-4202-9D62-6F1491CBB92E}" srcOrd="3" destOrd="0" presId="urn:microsoft.com/office/officeart/2018/2/layout/IconLabelDescriptionList"/>
    <dgm:cxn modelId="{9484AD8E-F26E-4E76-9157-35D0B137B5B1}" type="presParOf" srcId="{F4C73F05-DBE9-4102-889C-00F8AA3E7641}" destId="{C79ECB07-0B3D-45E7-97B4-1119E26168C4}" srcOrd="4" destOrd="0" presId="urn:microsoft.com/office/officeart/2018/2/layout/IconLabelDescriptionList"/>
    <dgm:cxn modelId="{975C3004-5F5A-4CFC-A36D-E6C419B581C5}" type="presParOf" srcId="{C79ECB07-0B3D-45E7-97B4-1119E26168C4}" destId="{3C13DFDF-6EE4-42FF-9C1B-982BDC0068BD}" srcOrd="0" destOrd="0" presId="urn:microsoft.com/office/officeart/2018/2/layout/IconLabelDescriptionList"/>
    <dgm:cxn modelId="{F1D63DD7-EFC7-4405-9A93-99F3778FC06F}" type="presParOf" srcId="{C79ECB07-0B3D-45E7-97B4-1119E26168C4}" destId="{2E2D1314-0E00-42CE-92DA-A49566EFA6BA}" srcOrd="1" destOrd="0" presId="urn:microsoft.com/office/officeart/2018/2/layout/IconLabelDescriptionList"/>
    <dgm:cxn modelId="{E419B251-3328-4EF7-989C-7442C294DDE8}" type="presParOf" srcId="{C79ECB07-0B3D-45E7-97B4-1119E26168C4}" destId="{992C4AB1-C1EE-4364-8216-EC39A60FB09B}" srcOrd="2" destOrd="0" presId="urn:microsoft.com/office/officeart/2018/2/layout/IconLabelDescriptionList"/>
    <dgm:cxn modelId="{3F86562A-58F1-4BF0-A724-5E94248A61AA}" type="presParOf" srcId="{C79ECB07-0B3D-45E7-97B4-1119E26168C4}" destId="{B9B0F127-5A5E-4C41-9510-5ADBCD570EAA}" srcOrd="3" destOrd="0" presId="urn:microsoft.com/office/officeart/2018/2/layout/IconLabelDescriptionList"/>
    <dgm:cxn modelId="{4F083A8E-FDF0-40B8-8B73-32E0B488CD73}" type="presParOf" srcId="{C79ECB07-0B3D-45E7-97B4-1119E26168C4}" destId="{4D6DDA46-5580-4B99-808A-3DE84BF51E9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6E89E-B929-4943-B739-1E47300BDFB0}">
      <dsp:nvSpPr>
        <dsp:cNvPr id="0" name=""/>
        <dsp:cNvSpPr/>
      </dsp:nvSpPr>
      <dsp:spPr>
        <a:xfrm>
          <a:off x="6874" y="890989"/>
          <a:ext cx="1176820" cy="11768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877019-CA8A-467B-BB2B-D74EA8266046}">
      <dsp:nvSpPr>
        <dsp:cNvPr id="0" name=""/>
        <dsp:cNvSpPr/>
      </dsp:nvSpPr>
      <dsp:spPr>
        <a:xfrm>
          <a:off x="6874" y="2178360"/>
          <a:ext cx="3362343" cy="64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baseline="0"/>
            <a:t>The Microsoft 365 admin center is expanding to support Technology Decision Influencers (TDIs)</a:t>
          </a:r>
          <a:endParaRPr lang="en-US" sz="1400" b="1" kern="1200"/>
        </a:p>
      </dsp:txBody>
      <dsp:txXfrm>
        <a:off x="6874" y="2178360"/>
        <a:ext cx="3362343" cy="646200"/>
      </dsp:txXfrm>
    </dsp:sp>
    <dsp:sp modelId="{19B8E3B2-E410-4CD9-830E-3A5462F29E80}">
      <dsp:nvSpPr>
        <dsp:cNvPr id="0" name=""/>
        <dsp:cNvSpPr/>
      </dsp:nvSpPr>
      <dsp:spPr>
        <a:xfrm>
          <a:off x="6874" y="2875979"/>
          <a:ext cx="3362343" cy="585955"/>
        </a:xfrm>
        <a:prstGeom prst="rect">
          <a:avLst/>
        </a:prstGeom>
        <a:noFill/>
        <a:ln>
          <a:noFill/>
        </a:ln>
        <a:effectLst/>
      </dsp:spPr>
      <dsp:style>
        <a:lnRef idx="0">
          <a:scrgbClr r="0" g="0" b="0"/>
        </a:lnRef>
        <a:fillRef idx="0">
          <a:scrgbClr r="0" g="0" b="0"/>
        </a:fillRef>
        <a:effectRef idx="0">
          <a:scrgbClr r="0" g="0" b="0"/>
        </a:effectRef>
        <a:fontRef idx="minor"/>
      </dsp:style>
    </dsp:sp>
    <dsp:sp modelId="{302459C6-EB87-4867-8889-E0BD1D24136D}">
      <dsp:nvSpPr>
        <dsp:cNvPr id="0" name=""/>
        <dsp:cNvSpPr/>
      </dsp:nvSpPr>
      <dsp:spPr>
        <a:xfrm>
          <a:off x="3957628" y="890989"/>
          <a:ext cx="1176820" cy="11768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9FD63A-F9AE-4DE6-B3DD-7D7B3B603A8F}">
      <dsp:nvSpPr>
        <dsp:cNvPr id="0" name=""/>
        <dsp:cNvSpPr/>
      </dsp:nvSpPr>
      <dsp:spPr>
        <a:xfrm>
          <a:off x="3957628" y="2178360"/>
          <a:ext cx="3362343" cy="64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baseline="0"/>
            <a:t>Experience insights is the first dashboard designed for TDIs</a:t>
          </a:r>
          <a:endParaRPr lang="en-US" sz="1400" kern="1200"/>
        </a:p>
      </dsp:txBody>
      <dsp:txXfrm>
        <a:off x="3957628" y="2178360"/>
        <a:ext cx="3362343" cy="646200"/>
      </dsp:txXfrm>
    </dsp:sp>
    <dsp:sp modelId="{40ECF5B2-47A0-4FCD-849B-0B8A257DD8FD}">
      <dsp:nvSpPr>
        <dsp:cNvPr id="0" name=""/>
        <dsp:cNvSpPr/>
      </dsp:nvSpPr>
      <dsp:spPr>
        <a:xfrm>
          <a:off x="3957628" y="2875979"/>
          <a:ext cx="3362343" cy="585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baseline="0"/>
            <a:t>Available for orgs with &gt;2K licenses in the M365 admin center</a:t>
          </a:r>
        </a:p>
        <a:p>
          <a:pPr marL="0" lvl="0" indent="0" algn="l" defTabSz="488950">
            <a:lnSpc>
              <a:spcPct val="90000"/>
            </a:lnSpc>
            <a:spcBef>
              <a:spcPct val="0"/>
            </a:spcBef>
            <a:spcAft>
              <a:spcPct val="35000"/>
            </a:spcAft>
            <a:buNone/>
          </a:pPr>
          <a:r>
            <a:rPr lang="en-US" sz="1100" kern="1200" baseline="0"/>
            <a:t>Try it out and give us feedback!</a:t>
          </a:r>
          <a:endParaRPr lang="en-US" sz="1100" kern="1200"/>
        </a:p>
      </dsp:txBody>
      <dsp:txXfrm>
        <a:off x="3957628" y="2875979"/>
        <a:ext cx="3362343" cy="585955"/>
      </dsp:txXfrm>
    </dsp:sp>
    <dsp:sp modelId="{3C13DFDF-6EE4-42FF-9C1B-982BDC0068BD}">
      <dsp:nvSpPr>
        <dsp:cNvPr id="0" name=""/>
        <dsp:cNvSpPr/>
      </dsp:nvSpPr>
      <dsp:spPr>
        <a:xfrm>
          <a:off x="7908382" y="890989"/>
          <a:ext cx="1176820" cy="1176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2C4AB1-C1EE-4364-8216-EC39A60FB09B}">
      <dsp:nvSpPr>
        <dsp:cNvPr id="0" name=""/>
        <dsp:cNvSpPr/>
      </dsp:nvSpPr>
      <dsp:spPr>
        <a:xfrm>
          <a:off x="7908382" y="2178360"/>
          <a:ext cx="3362343" cy="64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baseline="0"/>
            <a:t>We’re making the process to understand, evaluate, and discover new technology easier for TDIs</a:t>
          </a:r>
          <a:endParaRPr lang="en-US" sz="1400" kern="1200"/>
        </a:p>
      </dsp:txBody>
      <dsp:txXfrm>
        <a:off x="7908382" y="2178360"/>
        <a:ext cx="3362343" cy="646200"/>
      </dsp:txXfrm>
    </dsp:sp>
    <dsp:sp modelId="{4D6DDA46-5580-4B99-808A-3DE84BF51E93}">
      <dsp:nvSpPr>
        <dsp:cNvPr id="0" name=""/>
        <dsp:cNvSpPr/>
      </dsp:nvSpPr>
      <dsp:spPr>
        <a:xfrm>
          <a:off x="7908382" y="2875979"/>
          <a:ext cx="3362343" cy="58595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892728-1074-418F-BF2B-E4E71AD3C5B5}"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54A9B-E3AC-41C8-9D8A-5920560594E8}" type="slidenum">
              <a:rPr lang="en-US" smtClean="0"/>
              <a:t>‹#›</a:t>
            </a:fld>
            <a:endParaRPr lang="en-US"/>
          </a:p>
        </p:txBody>
      </p:sp>
    </p:spTree>
    <p:extLst>
      <p:ext uri="{BB962C8B-B14F-4D97-AF65-F5344CB8AC3E}">
        <p14:creationId xmlns:p14="http://schemas.microsoft.com/office/powerpoint/2010/main" val="395054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talk about a new category of roles that we’re targeting called Technology decision influencers, We’ll go through a demo of Experience insights which is the first experience targeted towards this new audience, and what we’re doing to help with new product evaluations, and leave plenty of time for Q&amp;A</a:t>
            </a:r>
          </a:p>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14</a:t>
            </a:fld>
            <a:endParaRPr lang="en-GB"/>
          </a:p>
        </p:txBody>
      </p:sp>
    </p:spTree>
    <p:extLst>
      <p:ext uri="{BB962C8B-B14F-4D97-AF65-F5344CB8AC3E}">
        <p14:creationId xmlns:p14="http://schemas.microsoft.com/office/powerpoint/2010/main" val="2664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spcBef>
                <a:spcPts val="1019"/>
              </a:spcBef>
              <a:defRPr/>
            </a:pPr>
            <a:r>
              <a:rPr lang="en-US" sz="1200">
                <a:gradFill>
                  <a:gsLst>
                    <a:gs pos="2917">
                      <a:schemeClr val="tx1"/>
                    </a:gs>
                    <a:gs pos="30000">
                      <a:schemeClr val="tx1"/>
                    </a:gs>
                  </a:gsLst>
                  <a:lin ang="5400000" scaled="0"/>
                </a:gradFill>
                <a:latin typeface="+mn-lt"/>
              </a:rPr>
              <a:t>With IT being tasked to do more, we see a new category of roles called Technology Decision Influencers or TDIs for short.  These roles play a more business-strategy role in IT.  While IT admins are doing the deployment and configurations for the Microsoft 365 service, TDIs are setting the tech strategy to support the business needs of the end users in their org.</a:t>
            </a:r>
          </a:p>
          <a:p>
            <a:pPr defTabSz="931774">
              <a:spcBef>
                <a:spcPts val="1019"/>
              </a:spcBef>
              <a:defRPr/>
            </a:pPr>
            <a:endParaRPr lang="en-US" sz="1200">
              <a:gradFill>
                <a:gsLst>
                  <a:gs pos="2917">
                    <a:schemeClr val="tx1"/>
                  </a:gs>
                  <a:gs pos="30000">
                    <a:schemeClr val="tx1"/>
                  </a:gs>
                </a:gsLst>
                <a:lin ang="5400000" scaled="0"/>
              </a:gradFill>
              <a:latin typeface="+mn-lt"/>
            </a:endParaRPr>
          </a:p>
          <a:p>
            <a:pPr defTabSz="931774">
              <a:spcBef>
                <a:spcPts val="1019"/>
              </a:spcBef>
              <a:defRPr/>
            </a:pPr>
            <a:r>
              <a:rPr lang="en-US" sz="1200">
                <a:gradFill>
                  <a:gsLst>
                    <a:gs pos="2917">
                      <a:schemeClr val="tx1"/>
                    </a:gs>
                    <a:gs pos="30000">
                      <a:schemeClr val="tx1"/>
                    </a:gs>
                  </a:gsLst>
                  <a:lin ang="5400000" scaled="0"/>
                </a:gradFill>
                <a:latin typeface="+mn-lt"/>
              </a:rPr>
              <a:t>They act as liaisons between the end users and IT where they are listening to user needs, finding solutions, and working with IT admins to implement those solutions for end users in their org.  They are also responsible for measuring and driving success of the solutions they put in place.</a:t>
            </a:r>
          </a:p>
          <a:p>
            <a:pPr defTabSz="931774">
              <a:spcBef>
                <a:spcPts val="1019"/>
              </a:spcBef>
              <a:defRPr/>
            </a:pPr>
            <a:endParaRPr lang="en-US" sz="1200">
              <a:gradFill>
                <a:gsLst>
                  <a:gs pos="2917">
                    <a:schemeClr val="tx1"/>
                  </a:gs>
                  <a:gs pos="30000">
                    <a:schemeClr val="tx1"/>
                  </a:gs>
                </a:gsLst>
                <a:lin ang="5400000" scaled="0"/>
              </a:gradFill>
              <a:latin typeface="+mn-lt"/>
            </a:endParaRPr>
          </a:p>
          <a:p>
            <a:pPr defTabSz="931774">
              <a:spcBef>
                <a:spcPts val="1019"/>
              </a:spcBef>
              <a:defRPr/>
            </a:pPr>
            <a:endParaRPr lang="en-US" sz="1200">
              <a:gradFill>
                <a:gsLst>
                  <a:gs pos="2917">
                    <a:schemeClr val="tx1"/>
                  </a:gs>
                  <a:gs pos="30000">
                    <a:schemeClr val="tx1"/>
                  </a:gs>
                </a:gsLst>
                <a:lin ang="5400000" scaled="0"/>
              </a:gradFill>
              <a:latin typeface="+mn-lt"/>
            </a:endParaRPr>
          </a:p>
        </p:txBody>
      </p:sp>
      <p:sp>
        <p:nvSpPr>
          <p:cNvPr id="4" name="Slide Number Placeholder 3"/>
          <p:cNvSpPr>
            <a:spLocks noGrp="1"/>
          </p:cNvSpPr>
          <p:nvPr>
            <p:ph type="sldNum" sz="quarter" idx="5"/>
          </p:nvPr>
        </p:nvSpPr>
        <p:spPr/>
        <p:txBody>
          <a:bodyPr/>
          <a:lstStyle/>
          <a:p>
            <a:fld id="{6F609DCD-38B9-4CAA-A10D-406D26B56706}" type="slidenum">
              <a:rPr lang="en-GB" smtClean="0"/>
              <a:t>15</a:t>
            </a:fld>
            <a:endParaRPr lang="en-GB"/>
          </a:p>
        </p:txBody>
      </p:sp>
    </p:spTree>
    <p:extLst>
      <p:ext uri="{BB962C8B-B14F-4D97-AF65-F5344CB8AC3E}">
        <p14:creationId xmlns:p14="http://schemas.microsoft.com/office/powerpoint/2010/main" val="350080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talked to a lot of customers to come with this core set of responsibilities for TDIs. They are on the hook for things like – understanding the user experience, IT training to make sure users are using tools efficiently, Setting the adoption strategy, identifying unmet business needs, staying abreast of new tech that could be leveraged for their org, evaluating new products/features through trials/pilots, working to drive stakeholder signoff on new initiatives, proposing a purchase decision and coordinating roll-out of features, and budgeting &amp; cost optimization for IT tools</a:t>
            </a:r>
          </a:p>
          <a:p>
            <a:endParaRPr lang="en-US"/>
          </a:p>
          <a:p>
            <a:r>
              <a:rPr lang="en-US"/>
              <a:t>When we look at what kind of TDI roles complete these tasks, we see more stratification and specialization of roles as we move to larger enterprises.  </a:t>
            </a:r>
          </a:p>
          <a:p>
            <a:endParaRPr lang="en-US"/>
          </a:p>
          <a:p>
            <a:r>
              <a:rPr lang="en-US"/>
              <a:t>In small enterprises, we see the product manager or product owner owning all of these tasks, as we go to medium enterprises, we start seeing a Success specialist form that manages the user experiences and IT Training, and as we go into the largest enterprises, we see multiple roles come about like comms/training specialists, Project Managers, and IT directors.</a:t>
            </a:r>
          </a:p>
          <a:p>
            <a:endParaRPr lang="en-US"/>
          </a:p>
          <a:p>
            <a:r>
              <a:rPr lang="en-US"/>
              <a:t>Additionally, there are typically multiple product owners in an org that are responsible for a specific area of the business-like communication tools or security tools. The tools that they support may straddle beyond Microsoft 365 as well.</a:t>
            </a:r>
          </a:p>
          <a:p>
            <a:endParaRPr lang="en-US"/>
          </a:p>
          <a:p>
            <a:r>
              <a:rPr lang="en-US"/>
              <a:t>Based on customer feedback, our first area of focus is on User experience and IT training as that is where we saw the biggest need to address urgently.</a:t>
            </a:r>
          </a:p>
        </p:txBody>
      </p:sp>
      <p:sp>
        <p:nvSpPr>
          <p:cNvPr id="4" name="Slide Number Placeholder 3"/>
          <p:cNvSpPr>
            <a:spLocks noGrp="1"/>
          </p:cNvSpPr>
          <p:nvPr>
            <p:ph type="sldNum" sz="quarter" idx="5"/>
          </p:nvPr>
        </p:nvSpPr>
        <p:spPr/>
        <p:txBody>
          <a:bodyPr/>
          <a:lstStyle/>
          <a:p>
            <a:fld id="{6F609DCD-38B9-4CAA-A10D-406D26B56706}" type="slidenum">
              <a:rPr lang="en-GB" smtClean="0"/>
              <a:t>16</a:t>
            </a:fld>
            <a:endParaRPr lang="en-GB"/>
          </a:p>
        </p:txBody>
      </p:sp>
    </p:spTree>
    <p:extLst>
      <p:ext uri="{BB962C8B-B14F-4D97-AF65-F5344CB8AC3E}">
        <p14:creationId xmlns:p14="http://schemas.microsoft.com/office/powerpoint/2010/main" val="4057486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start to chip away at those first to areas of improving the user experience an IT training, we’ve built Experience insights in the Microsoft 365 Admin Center.</a:t>
            </a:r>
          </a:p>
          <a:p>
            <a:endParaRPr lang="en-US"/>
          </a:p>
          <a:p>
            <a:r>
              <a:rPr lang="en-US"/>
              <a:t>It’s a dedicated experience built specifically for those who are responsible for driving a positive digital experience in their org which we will build upon as we address more of the responsibilities you saw before.</a:t>
            </a:r>
          </a:p>
          <a:p>
            <a:endParaRPr lang="en-US"/>
          </a:p>
          <a:p>
            <a:r>
              <a:rPr lang="en-US"/>
              <a:t>It brings together diverse data signals across usage, feedback, NPS, and help article views for your org so that you can get an at-a glance view of user </a:t>
            </a:r>
            <a:r>
              <a:rPr lang="en-US" err="1"/>
              <a:t>users’s</a:t>
            </a:r>
            <a:r>
              <a:rPr lang="en-US"/>
              <a:t> experience with Microsoft 365 with the ability to deep dive into each of the metrics.</a:t>
            </a:r>
          </a:p>
          <a:p>
            <a:endParaRPr lang="en-US"/>
          </a:p>
          <a:p>
            <a:r>
              <a:rPr lang="en-US"/>
              <a:t>Since training is such a critical part of the strategy in driving a positive user experience, it also provides you with customized training suggestions for your org.</a:t>
            </a:r>
          </a:p>
          <a:p>
            <a:endParaRPr lang="en-US"/>
          </a:p>
          <a:p>
            <a:r>
              <a:rPr lang="en-US"/>
              <a:t>And very importantly, It upholds Microsoft’s privacy commitment in protecting user-level data and so all the data is aggregated at an org level.</a:t>
            </a:r>
          </a:p>
        </p:txBody>
      </p:sp>
      <p:sp>
        <p:nvSpPr>
          <p:cNvPr id="4" name="Slide Number Placeholder 3"/>
          <p:cNvSpPr>
            <a:spLocks noGrp="1"/>
          </p:cNvSpPr>
          <p:nvPr>
            <p:ph type="sldNum" sz="quarter" idx="5"/>
          </p:nvPr>
        </p:nvSpPr>
        <p:spPr/>
        <p:txBody>
          <a:bodyPr/>
          <a:lstStyle/>
          <a:p>
            <a:fld id="{6F609DCD-38B9-4CAA-A10D-406D26B56706}" type="slidenum">
              <a:rPr lang="en-GB" smtClean="0"/>
              <a:t>17</a:t>
            </a:fld>
            <a:endParaRPr lang="en-GB"/>
          </a:p>
        </p:txBody>
      </p:sp>
    </p:spTree>
    <p:extLst>
      <p:ext uri="{BB962C8B-B14F-4D97-AF65-F5344CB8AC3E}">
        <p14:creationId xmlns:p14="http://schemas.microsoft.com/office/powerpoint/2010/main" val="227430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the experience!</a:t>
            </a:r>
          </a:p>
          <a:p>
            <a:endParaRPr lang="en-US"/>
          </a:p>
          <a:p>
            <a:endParaRPr lang="en-US"/>
          </a:p>
          <a:p>
            <a:endParaRPr lang="en-US"/>
          </a:p>
          <a:p>
            <a:r>
              <a:rPr lang="en-US"/>
              <a:t>Use Figma with slides as backup</a:t>
            </a:r>
          </a:p>
        </p:txBody>
      </p:sp>
      <p:sp>
        <p:nvSpPr>
          <p:cNvPr id="4" name="Slide Number Placeholder 3"/>
          <p:cNvSpPr>
            <a:spLocks noGrp="1"/>
          </p:cNvSpPr>
          <p:nvPr>
            <p:ph type="sldNum" sz="quarter" idx="5"/>
          </p:nvPr>
        </p:nvSpPr>
        <p:spPr/>
        <p:txBody>
          <a:bodyPr/>
          <a:lstStyle/>
          <a:p>
            <a:fld id="{6F609DCD-38B9-4CAA-A10D-406D26B56706}" type="slidenum">
              <a:rPr lang="en-GB" smtClean="0"/>
              <a:t>18</a:t>
            </a:fld>
            <a:endParaRPr lang="en-GB"/>
          </a:p>
        </p:txBody>
      </p:sp>
    </p:spTree>
    <p:extLst>
      <p:ext uri="{BB962C8B-B14F-4D97-AF65-F5344CB8AC3E}">
        <p14:creationId xmlns:p14="http://schemas.microsoft.com/office/powerpoint/2010/main" val="78610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saw in the demo, if you are a Global Admin or Global reader, you can use the dashboard switcher in the top right of the admin center to toggle into Experience insights.  If you are Reports reader or a user experience success manager, you will be defaulted into the view.</a:t>
            </a:r>
          </a:p>
          <a:p>
            <a:endParaRPr lang="en-US"/>
          </a:p>
          <a:p>
            <a:r>
              <a:rPr lang="en-US"/>
              <a:t>No matter what, you can always switch between the different views whenever you choose.</a:t>
            </a:r>
          </a:p>
          <a:p>
            <a:endParaRPr lang="en-US"/>
          </a:p>
          <a:p>
            <a:r>
              <a:rPr lang="en-US"/>
              <a:t>The experience is currently in preview for customers with at least 2,000 licenses</a:t>
            </a:r>
          </a:p>
        </p:txBody>
      </p:sp>
      <p:sp>
        <p:nvSpPr>
          <p:cNvPr id="4" name="Slide Number Placeholder 3"/>
          <p:cNvSpPr>
            <a:spLocks noGrp="1"/>
          </p:cNvSpPr>
          <p:nvPr>
            <p:ph type="sldNum" sz="quarter" idx="5"/>
          </p:nvPr>
        </p:nvSpPr>
        <p:spPr/>
        <p:txBody>
          <a:bodyPr/>
          <a:lstStyle/>
          <a:p>
            <a:fld id="{6F609DCD-38B9-4CAA-A10D-406D26B56706}" type="slidenum">
              <a:rPr lang="en-GB" smtClean="0"/>
              <a:t>19</a:t>
            </a:fld>
            <a:endParaRPr lang="en-GB"/>
          </a:p>
        </p:txBody>
      </p:sp>
    </p:spTree>
    <p:extLst>
      <p:ext uri="{BB962C8B-B14F-4D97-AF65-F5344CB8AC3E}">
        <p14:creationId xmlns:p14="http://schemas.microsoft.com/office/powerpoint/2010/main" val="621231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Segoe UI Semibold" panose="020B0702040204020203" pitchFamily="34" charset="0"/>
              </a:rPr>
              <a:t>We know many people with these responsibilities don’t have access to the Microsoft 365 admin center.  To combat this problem, we’ve done 2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Segoe UI Semibold" panose="020B0702040204020203" pitchFamily="34" charset="0"/>
              </a:rPr>
              <a:t>First, we’ve created a new Azure AD role called user experience success manager to provides access to Experience insights and relevant resources only like message Center, service Health, And Adoption score, among other resources.  The data again is only at an org level across all resources to maintain user privacy.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cs typeface="Segoe UI Semibold" panose="020B07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Segoe UI Semibold" panose="020B0702040204020203" pitchFamily="34" charset="0"/>
              </a:rPr>
              <a:t>Additionally, as you saw in the demo, we created a Teams app as another place to access the experience.  Specifically for those who are not used coming to the admin center, this brings the data more in the flow of their work making it more easily accessible.</a:t>
            </a:r>
          </a:p>
        </p:txBody>
      </p:sp>
      <p:sp>
        <p:nvSpPr>
          <p:cNvPr id="4" name="Slide Number Placeholder 3"/>
          <p:cNvSpPr>
            <a:spLocks noGrp="1"/>
          </p:cNvSpPr>
          <p:nvPr>
            <p:ph type="sldNum" sz="quarter" idx="5"/>
          </p:nvPr>
        </p:nvSpPr>
        <p:spPr/>
        <p:txBody>
          <a:bodyPr/>
          <a:lstStyle/>
          <a:p>
            <a:fld id="{6F609DCD-38B9-4CAA-A10D-406D26B56706}" type="slidenum">
              <a:rPr lang="en-GB" smtClean="0"/>
              <a:t>20</a:t>
            </a:fld>
            <a:endParaRPr lang="en-GB"/>
          </a:p>
        </p:txBody>
      </p:sp>
    </p:spTree>
    <p:extLst>
      <p:ext uri="{BB962C8B-B14F-4D97-AF65-F5344CB8AC3E}">
        <p14:creationId xmlns:p14="http://schemas.microsoft.com/office/powerpoint/2010/main" val="301842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the next topic, I wanted to quickly pause and see if there are any questions or feedback on the experience. </a:t>
            </a:r>
          </a:p>
          <a:p>
            <a:endParaRPr lang="en-US"/>
          </a:p>
          <a:p>
            <a:r>
              <a:rPr lang="en-US"/>
              <a:t>Questions to seed if no response:  Are there specific actions you want to be able to take?  Are there other data points that you’d like to see included?  How would your org use this data?  Do the set of roles/responsibilities that we went through resonate with your org or anything you would add or change?</a:t>
            </a:r>
          </a:p>
        </p:txBody>
      </p:sp>
      <p:sp>
        <p:nvSpPr>
          <p:cNvPr id="4" name="Slide Number Placeholder 3"/>
          <p:cNvSpPr>
            <a:spLocks noGrp="1"/>
          </p:cNvSpPr>
          <p:nvPr>
            <p:ph type="sldNum" sz="quarter" idx="5"/>
          </p:nvPr>
        </p:nvSpPr>
        <p:spPr/>
        <p:txBody>
          <a:bodyPr/>
          <a:lstStyle/>
          <a:p>
            <a:fld id="{6F609DCD-38B9-4CAA-A10D-406D26B56706}" type="slidenum">
              <a:rPr lang="en-GB" smtClean="0"/>
              <a:t>21</a:t>
            </a:fld>
            <a:endParaRPr lang="en-GB"/>
          </a:p>
        </p:txBody>
      </p:sp>
    </p:spTree>
    <p:extLst>
      <p:ext uri="{BB962C8B-B14F-4D97-AF65-F5344CB8AC3E}">
        <p14:creationId xmlns:p14="http://schemas.microsoft.com/office/powerpoint/2010/main" val="336421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Coming back to the TDI responsibilities, the next set we are focusing on are those related to identifying new business needs, staying current on relevant tech, driving trials and pilots along with stakeholder signoff and new product evaluations.</a:t>
            </a:r>
          </a:p>
        </p:txBody>
      </p:sp>
      <p:sp>
        <p:nvSpPr>
          <p:cNvPr id="4" name="Slide Number Placeholder 3"/>
          <p:cNvSpPr>
            <a:spLocks noGrp="1"/>
          </p:cNvSpPr>
          <p:nvPr>
            <p:ph type="sldNum" sz="quarter" idx="5"/>
          </p:nvPr>
        </p:nvSpPr>
        <p:spPr/>
        <p:txBody>
          <a:bodyPr/>
          <a:lstStyle/>
          <a:p>
            <a:fld id="{6F609DCD-38B9-4CAA-A10D-406D26B56706}" type="slidenum">
              <a:rPr lang="en-GB" smtClean="0"/>
              <a:t>23</a:t>
            </a:fld>
            <a:endParaRPr lang="en-GB"/>
          </a:p>
        </p:txBody>
      </p:sp>
    </p:spTree>
    <p:extLst>
      <p:ext uri="{BB962C8B-B14F-4D97-AF65-F5344CB8AC3E}">
        <p14:creationId xmlns:p14="http://schemas.microsoft.com/office/powerpoint/2010/main" val="3787561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new product or feature is being evaluated, they often come about in 1 of 2 ways:  Either users in the business groups come to IT with a new request or IT finds an unmet business need and way to optimize the experience for users.  More often than not we’ve heard that users come to the IT groups as a starting point.</a:t>
            </a:r>
          </a:p>
          <a:p>
            <a:endParaRPr lang="en-US"/>
          </a:p>
          <a:p>
            <a:r>
              <a:rPr lang="en-US"/>
              <a:t>The process to evaluate a new product or feature then looks like this.  Some steps may be skipped or </a:t>
            </a:r>
            <a:r>
              <a:rPr lang="en-US" err="1"/>
              <a:t>fasttracked</a:t>
            </a:r>
            <a:r>
              <a:rPr lang="en-US"/>
              <a:t> depending on the type of product or feature it is.</a:t>
            </a:r>
          </a:p>
          <a:p>
            <a:endParaRPr lang="en-US"/>
          </a:p>
          <a:p>
            <a:r>
              <a:rPr lang="en-US"/>
              <a:t>First, The product is looked at from a data governance, security, privacy, and compliance standpoint as well as cost and often times if it doesn’t meet the requirements the evaluation doesn’t proceed forward.  Then they look at aspects like competing products, product value, what kind of support and training documentation is available, and what the setup and management complexity is going to be.  </a:t>
            </a:r>
          </a:p>
          <a:p>
            <a:endParaRPr lang="en-US"/>
          </a:p>
          <a:p>
            <a:r>
              <a:rPr lang="en-US"/>
              <a:t>From there, its tried with a small set of folks in their own IT team and they look for things like if it is working well, is it going to solve the problem, is it going to be easy to set up and manage, and is it compatible with the rest of the </a:t>
            </a:r>
            <a:r>
              <a:rPr lang="en-US" err="1"/>
              <a:t>vinvoment</a:t>
            </a:r>
            <a:r>
              <a:rPr lang="en-US"/>
              <a:t>.</a:t>
            </a:r>
          </a:p>
          <a:p>
            <a:endParaRPr lang="en-US"/>
          </a:p>
          <a:p>
            <a:r>
              <a:rPr lang="en-US"/>
              <a:t>Then, it goes to broader set of folks within IT to see if it is going to solve the problem and if there are any other gotchas.</a:t>
            </a:r>
          </a:p>
          <a:p>
            <a:endParaRPr lang="en-US"/>
          </a:p>
          <a:p>
            <a:r>
              <a:rPr lang="en-US"/>
              <a:t>Then it is tried with friendlies within the relevant business units where the main criteria is does it solve the need and do users like using it.</a:t>
            </a:r>
          </a:p>
          <a:p>
            <a:endParaRPr lang="en-US"/>
          </a:p>
          <a:p>
            <a:r>
              <a:rPr lang="en-US"/>
              <a:t>Once those steps are completed a final decision is made where Feedback from the business units holds a lot of weight.  Also looking at metrics like what features were used the most and cost are then put together to come up with the final decision.</a:t>
            </a:r>
          </a:p>
          <a:p>
            <a:endParaRPr lang="en-US"/>
          </a:p>
          <a:p>
            <a:endParaRPr lang="en-US"/>
          </a:p>
          <a:p>
            <a:r>
              <a:rPr lang="en-US"/>
              <a:t>Next we’re going to talk about the very firs </a:t>
            </a:r>
            <a:r>
              <a:rPr lang="en-US" err="1"/>
              <a:t>tsteps</a:t>
            </a:r>
            <a:r>
              <a:rPr lang="en-US"/>
              <a:t> we are taking to optimize parts of this process.</a:t>
            </a:r>
          </a:p>
        </p:txBody>
      </p:sp>
      <p:sp>
        <p:nvSpPr>
          <p:cNvPr id="4" name="Slide Number Placeholder 3"/>
          <p:cNvSpPr>
            <a:spLocks noGrp="1"/>
          </p:cNvSpPr>
          <p:nvPr>
            <p:ph type="sldNum" sz="quarter" idx="5"/>
          </p:nvPr>
        </p:nvSpPr>
        <p:spPr/>
        <p:txBody>
          <a:bodyPr/>
          <a:lstStyle/>
          <a:p>
            <a:fld id="{6F609DCD-38B9-4CAA-A10D-406D26B56706}" type="slidenum">
              <a:rPr lang="en-GB" smtClean="0"/>
              <a:t>24</a:t>
            </a:fld>
            <a:endParaRPr lang="en-GB"/>
          </a:p>
        </p:txBody>
      </p:sp>
    </p:spTree>
    <p:extLst>
      <p:ext uri="{BB962C8B-B14F-4D97-AF65-F5344CB8AC3E}">
        <p14:creationId xmlns:p14="http://schemas.microsoft.com/office/powerpoint/2010/main" val="2526333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4/25/2023 9:27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we’ve heard so far is that it’s super important to stay abreast of what latest technologies are available that are relevant for your org, it’s really hard garner where there are new or emerging business needs for your org, and that you’d like more visibility into the new Microsoft 365 products that are being used within your org so that you can stay ahead of the curve.</a:t>
            </a:r>
          </a:p>
        </p:txBody>
      </p:sp>
      <p:sp>
        <p:nvSpPr>
          <p:cNvPr id="4" name="Slide Number Placeholder 3"/>
          <p:cNvSpPr>
            <a:spLocks noGrp="1"/>
          </p:cNvSpPr>
          <p:nvPr>
            <p:ph type="sldNum" sz="quarter" idx="5"/>
          </p:nvPr>
        </p:nvSpPr>
        <p:spPr/>
        <p:txBody>
          <a:bodyPr/>
          <a:lstStyle/>
          <a:p>
            <a:fld id="{6F609DCD-38B9-4CAA-A10D-406D26B56706}" type="slidenum">
              <a:rPr lang="en-GB" smtClean="0"/>
              <a:t>25</a:t>
            </a:fld>
            <a:endParaRPr lang="en-GB"/>
          </a:p>
        </p:txBody>
      </p:sp>
    </p:spTree>
    <p:extLst>
      <p:ext uri="{BB962C8B-B14F-4D97-AF65-F5344CB8AC3E}">
        <p14:creationId xmlns:p14="http://schemas.microsoft.com/office/powerpoint/2010/main" val="3422885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we started with is first making sure that TDIs are aware of new Microsoft 365 technology available to them.  The first product we’re starting out with is Microsoft Project.  Let’s take a look</a:t>
            </a:r>
          </a:p>
        </p:txBody>
      </p:sp>
      <p:sp>
        <p:nvSpPr>
          <p:cNvPr id="4" name="Slide Number Placeholder 3"/>
          <p:cNvSpPr>
            <a:spLocks noGrp="1"/>
          </p:cNvSpPr>
          <p:nvPr>
            <p:ph type="sldNum" sz="quarter" idx="5"/>
          </p:nvPr>
        </p:nvSpPr>
        <p:spPr/>
        <p:txBody>
          <a:bodyPr/>
          <a:lstStyle/>
          <a:p>
            <a:fld id="{6F609DCD-38B9-4CAA-A10D-406D26B56706}" type="slidenum">
              <a:rPr lang="en-GB" smtClean="0"/>
              <a:t>26</a:t>
            </a:fld>
            <a:endParaRPr lang="en-GB"/>
          </a:p>
        </p:txBody>
      </p:sp>
    </p:spTree>
    <p:extLst>
      <p:ext uri="{BB962C8B-B14F-4D97-AF65-F5344CB8AC3E}">
        <p14:creationId xmlns:p14="http://schemas.microsoft.com/office/powerpoint/2010/main" val="360831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Experience insights, you can see that we’ve added front and center when Project is available for your organization to try out.  We’ve also added a More products to try sections so that you can keep a pulse on some of the new products that Microsoft is coming out with.</a:t>
            </a:r>
          </a:p>
          <a:p>
            <a:endParaRPr lang="en-US"/>
          </a:p>
          <a:p>
            <a:r>
              <a:rPr lang="en-US"/>
              <a:t>If you click on the product, we provide you with product details that allow you to assess the product and learn more.  You can also download the contents of this pane so that you can share them with other stakeholders in your org who may not have access to the Microsoft 365 Admin Center.</a:t>
            </a:r>
          </a:p>
        </p:txBody>
      </p:sp>
      <p:sp>
        <p:nvSpPr>
          <p:cNvPr id="4" name="Slide Number Placeholder 3"/>
          <p:cNvSpPr>
            <a:spLocks noGrp="1"/>
          </p:cNvSpPr>
          <p:nvPr>
            <p:ph type="sldNum" sz="quarter" idx="5"/>
          </p:nvPr>
        </p:nvSpPr>
        <p:spPr/>
        <p:txBody>
          <a:bodyPr/>
          <a:lstStyle/>
          <a:p>
            <a:fld id="{6F609DCD-38B9-4CAA-A10D-406D26B56706}" type="slidenum">
              <a:rPr lang="en-GB" smtClean="0"/>
              <a:t>27</a:t>
            </a:fld>
            <a:endParaRPr lang="en-GB"/>
          </a:p>
        </p:txBody>
      </p:sp>
    </p:spTree>
    <p:extLst>
      <p:ext uri="{BB962C8B-B14F-4D97-AF65-F5344CB8AC3E}">
        <p14:creationId xmlns:p14="http://schemas.microsoft.com/office/powerpoint/2010/main" val="262981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609DCD-38B9-4CAA-A10D-406D26B56706}" type="slidenum">
              <a:rPr lang="en-GB" smtClean="0"/>
              <a:t>28</a:t>
            </a:fld>
            <a:endParaRPr lang="en-GB"/>
          </a:p>
        </p:txBody>
      </p:sp>
    </p:spTree>
    <p:extLst>
      <p:ext uri="{BB962C8B-B14F-4D97-AF65-F5344CB8AC3E}">
        <p14:creationId xmlns:p14="http://schemas.microsoft.com/office/powerpoint/2010/main" val="2693602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we’re making it easier for IT to stay on top of new technologies that end users are trying out.</a:t>
            </a:r>
          </a:p>
        </p:txBody>
      </p:sp>
      <p:sp>
        <p:nvSpPr>
          <p:cNvPr id="4" name="Slide Number Placeholder 3"/>
          <p:cNvSpPr>
            <a:spLocks noGrp="1"/>
          </p:cNvSpPr>
          <p:nvPr>
            <p:ph type="sldNum" sz="quarter" idx="5"/>
          </p:nvPr>
        </p:nvSpPr>
        <p:spPr/>
        <p:txBody>
          <a:bodyPr/>
          <a:lstStyle/>
          <a:p>
            <a:fld id="{6F609DCD-38B9-4CAA-A10D-406D26B56706}" type="slidenum">
              <a:rPr lang="en-GB" smtClean="0"/>
              <a:t>29</a:t>
            </a:fld>
            <a:endParaRPr lang="en-GB"/>
          </a:p>
        </p:txBody>
      </p:sp>
    </p:spTree>
    <p:extLst>
      <p:ext uri="{BB962C8B-B14F-4D97-AF65-F5344CB8AC3E}">
        <p14:creationId xmlns:p14="http://schemas.microsoft.com/office/powerpoint/2010/main" val="1741492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case of Project, users can start a trial of project within the product itself if the ability </a:t>
            </a:r>
            <a:r>
              <a:rPr lang="en-US" err="1"/>
              <a:t>fo</a:t>
            </a:r>
            <a:r>
              <a:rPr lang="en-US"/>
              <a:t> end users trials is turned on for your organization.</a:t>
            </a:r>
          </a:p>
        </p:txBody>
      </p:sp>
      <p:sp>
        <p:nvSpPr>
          <p:cNvPr id="4" name="Slide Number Placeholder 3"/>
          <p:cNvSpPr>
            <a:spLocks noGrp="1"/>
          </p:cNvSpPr>
          <p:nvPr>
            <p:ph type="sldNum" sz="quarter" idx="5"/>
          </p:nvPr>
        </p:nvSpPr>
        <p:spPr/>
        <p:txBody>
          <a:bodyPr/>
          <a:lstStyle/>
          <a:p>
            <a:fld id="{6F609DCD-38B9-4CAA-A10D-406D26B56706}" type="slidenum">
              <a:rPr lang="en-GB" smtClean="0"/>
              <a:t>30</a:t>
            </a:fld>
            <a:endParaRPr lang="en-GB"/>
          </a:p>
        </p:txBody>
      </p:sp>
    </p:spTree>
    <p:extLst>
      <p:ext uri="{BB962C8B-B14F-4D97-AF65-F5344CB8AC3E}">
        <p14:creationId xmlns:p14="http://schemas.microsoft.com/office/powerpoint/2010/main" val="1727534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if users go through that channel, IT is then notified that there is new usage of Project in their organization.  This can help IT stay on top of new or emerging business needs and new technology that may need to be evaluated.</a:t>
            </a:r>
          </a:p>
        </p:txBody>
      </p:sp>
      <p:sp>
        <p:nvSpPr>
          <p:cNvPr id="4" name="Slide Number Placeholder 3"/>
          <p:cNvSpPr>
            <a:spLocks noGrp="1"/>
          </p:cNvSpPr>
          <p:nvPr>
            <p:ph type="sldNum" sz="quarter" idx="5"/>
          </p:nvPr>
        </p:nvSpPr>
        <p:spPr/>
        <p:txBody>
          <a:bodyPr/>
          <a:lstStyle/>
          <a:p>
            <a:fld id="{6F609DCD-38B9-4CAA-A10D-406D26B56706}" type="slidenum">
              <a:rPr lang="en-GB" smtClean="0"/>
              <a:t>31</a:t>
            </a:fld>
            <a:endParaRPr lang="en-GB"/>
          </a:p>
        </p:txBody>
      </p:sp>
    </p:spTree>
    <p:extLst>
      <p:ext uri="{BB962C8B-B14F-4D97-AF65-F5344CB8AC3E}">
        <p14:creationId xmlns:p14="http://schemas.microsoft.com/office/powerpoint/2010/main" val="3366111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we’re starting to help you understand how the trial is performing.</a:t>
            </a:r>
          </a:p>
        </p:txBody>
      </p:sp>
      <p:sp>
        <p:nvSpPr>
          <p:cNvPr id="4" name="Slide Number Placeholder 3"/>
          <p:cNvSpPr>
            <a:spLocks noGrp="1"/>
          </p:cNvSpPr>
          <p:nvPr>
            <p:ph type="sldNum" sz="quarter" idx="5"/>
          </p:nvPr>
        </p:nvSpPr>
        <p:spPr/>
        <p:txBody>
          <a:bodyPr/>
          <a:lstStyle/>
          <a:p>
            <a:fld id="{6F609DCD-38B9-4CAA-A10D-406D26B56706}" type="slidenum">
              <a:rPr lang="en-GB" smtClean="0"/>
              <a:t>32</a:t>
            </a:fld>
            <a:endParaRPr lang="en-GB"/>
          </a:p>
        </p:txBody>
      </p:sp>
    </p:spTree>
    <p:extLst>
      <p:ext uri="{BB962C8B-B14F-4D97-AF65-F5344CB8AC3E}">
        <p14:creationId xmlns:p14="http://schemas.microsoft.com/office/powerpoint/2010/main" val="2499776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this new Product, you can see all of the Experience insights data around usage, feedback, NPS, and help articles to see how the trial is doing, how many people are using it, what users are saying about it, and where they may need help.</a:t>
            </a:r>
          </a:p>
        </p:txBody>
      </p:sp>
      <p:sp>
        <p:nvSpPr>
          <p:cNvPr id="4" name="Slide Number Placeholder 3"/>
          <p:cNvSpPr>
            <a:spLocks noGrp="1"/>
          </p:cNvSpPr>
          <p:nvPr>
            <p:ph type="sldNum" sz="quarter" idx="5"/>
          </p:nvPr>
        </p:nvSpPr>
        <p:spPr/>
        <p:txBody>
          <a:bodyPr/>
          <a:lstStyle/>
          <a:p>
            <a:fld id="{6F609DCD-38B9-4CAA-A10D-406D26B56706}" type="slidenum">
              <a:rPr lang="en-GB" smtClean="0"/>
              <a:t>33</a:t>
            </a:fld>
            <a:endParaRPr lang="en-GB"/>
          </a:p>
        </p:txBody>
      </p:sp>
    </p:spTree>
    <p:extLst>
      <p:ext uri="{BB962C8B-B14F-4D97-AF65-F5344CB8AC3E}">
        <p14:creationId xmlns:p14="http://schemas.microsoft.com/office/powerpoint/2010/main" val="180544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you can deep dive into each of the signals to get a deeper view into the usage, sentiment, and help article data.</a:t>
            </a:r>
          </a:p>
        </p:txBody>
      </p:sp>
      <p:sp>
        <p:nvSpPr>
          <p:cNvPr id="4" name="Slide Number Placeholder 3"/>
          <p:cNvSpPr>
            <a:spLocks noGrp="1"/>
          </p:cNvSpPr>
          <p:nvPr>
            <p:ph type="sldNum" sz="quarter" idx="5"/>
          </p:nvPr>
        </p:nvSpPr>
        <p:spPr/>
        <p:txBody>
          <a:bodyPr/>
          <a:lstStyle/>
          <a:p>
            <a:fld id="{6F609DCD-38B9-4CAA-A10D-406D26B56706}" type="slidenum">
              <a:rPr lang="en-GB" smtClean="0"/>
              <a:t>34</a:t>
            </a:fld>
            <a:endParaRPr lang="en-GB"/>
          </a:p>
        </p:txBody>
      </p:sp>
    </p:spTree>
    <p:extLst>
      <p:ext uri="{BB962C8B-B14F-4D97-AF65-F5344CB8AC3E}">
        <p14:creationId xmlns:p14="http://schemas.microsoft.com/office/powerpoint/2010/main" val="3798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4/25/2023 9:27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users are liking the trial, they can request a full license to project from within the product.</a:t>
            </a:r>
          </a:p>
        </p:txBody>
      </p:sp>
      <p:sp>
        <p:nvSpPr>
          <p:cNvPr id="4" name="Slide Number Placeholder 3"/>
          <p:cNvSpPr>
            <a:spLocks noGrp="1"/>
          </p:cNvSpPr>
          <p:nvPr>
            <p:ph type="sldNum" sz="quarter" idx="5"/>
          </p:nvPr>
        </p:nvSpPr>
        <p:spPr/>
        <p:txBody>
          <a:bodyPr/>
          <a:lstStyle/>
          <a:p>
            <a:fld id="{6F609DCD-38B9-4CAA-A10D-406D26B56706}" type="slidenum">
              <a:rPr lang="en-GB" smtClean="0"/>
              <a:t>36</a:t>
            </a:fld>
            <a:endParaRPr lang="en-GB"/>
          </a:p>
        </p:txBody>
      </p:sp>
    </p:spTree>
    <p:extLst>
      <p:ext uri="{BB962C8B-B14F-4D97-AF65-F5344CB8AC3E}">
        <p14:creationId xmlns:p14="http://schemas.microsoft.com/office/powerpoint/2010/main" val="1810941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Doing so, again notifies IT in Experience insights that there are new license requests for the org.  This can give a strong signal if users liked the trial or not as you prepare your final decision on the product.</a:t>
            </a:r>
          </a:p>
        </p:txBody>
      </p:sp>
      <p:sp>
        <p:nvSpPr>
          <p:cNvPr id="4" name="Slide Number Placeholder 3"/>
          <p:cNvSpPr>
            <a:spLocks noGrp="1"/>
          </p:cNvSpPr>
          <p:nvPr>
            <p:ph type="sldNum" sz="quarter" idx="5"/>
          </p:nvPr>
        </p:nvSpPr>
        <p:spPr/>
        <p:txBody>
          <a:bodyPr/>
          <a:lstStyle/>
          <a:p>
            <a:fld id="{6F609DCD-38B9-4CAA-A10D-406D26B56706}" type="slidenum">
              <a:rPr lang="en-GB" smtClean="0"/>
              <a:t>37</a:t>
            </a:fld>
            <a:endParaRPr lang="en-GB"/>
          </a:p>
        </p:txBody>
      </p:sp>
    </p:spTree>
    <p:extLst>
      <p:ext uri="{BB962C8B-B14F-4D97-AF65-F5344CB8AC3E}">
        <p14:creationId xmlns:p14="http://schemas.microsoft.com/office/powerpoint/2010/main" val="1262454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in summary,  The Microsoft 365 Admin Center is expanding to support TDIs and their core responsibilities.</a:t>
            </a:r>
          </a:p>
          <a:p>
            <a:endParaRPr lang="en-US"/>
          </a:p>
          <a:p>
            <a:r>
              <a:rPr lang="en-US"/>
              <a:t>Checkout Experience insights which is the first dashboard designed for TDIs.  Again </a:t>
            </a:r>
            <a:r>
              <a:rPr lang="en-US" err="1"/>
              <a:t>itss</a:t>
            </a:r>
            <a:r>
              <a:rPr lang="en-US"/>
              <a:t> available for orgs with over 2000 licenses.  Don’t forget to give us feedback so we know what you like what you want to see improved!</a:t>
            </a:r>
          </a:p>
          <a:p>
            <a:endParaRPr lang="en-US"/>
          </a:p>
          <a:p>
            <a:r>
              <a:rPr lang="en-US"/>
              <a:t>And lastly, we’re invested in making the process to discover, try, and evaluate new technologies easier for TDIs and you’ll see that come through in Experience insights as well</a:t>
            </a:r>
          </a:p>
          <a:p>
            <a:endParaRPr lang="en-US"/>
          </a:p>
          <a:p>
            <a:r>
              <a:rPr lang="en-US"/>
              <a:t>With that, I’ll open it up for more Q&amp;A</a:t>
            </a:r>
          </a:p>
        </p:txBody>
      </p:sp>
      <p:sp>
        <p:nvSpPr>
          <p:cNvPr id="4" name="Slide Number Placeholder 3"/>
          <p:cNvSpPr>
            <a:spLocks noGrp="1"/>
          </p:cNvSpPr>
          <p:nvPr>
            <p:ph type="sldNum" sz="quarter" idx="5"/>
          </p:nvPr>
        </p:nvSpPr>
        <p:spPr/>
        <p:txBody>
          <a:bodyPr/>
          <a:lstStyle/>
          <a:p>
            <a:fld id="{6F609DCD-38B9-4CAA-A10D-406D26B56706}" type="slidenum">
              <a:rPr lang="en-GB" smtClean="0"/>
              <a:t>38</a:t>
            </a:fld>
            <a:endParaRPr lang="en-GB"/>
          </a:p>
        </p:txBody>
      </p:sp>
    </p:spTree>
    <p:extLst>
      <p:ext uri="{BB962C8B-B14F-4D97-AF65-F5344CB8AC3E}">
        <p14:creationId xmlns:p14="http://schemas.microsoft.com/office/powerpoint/2010/main" val="119308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3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4/25/2023 9:27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376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9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09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4/25/2023 9:27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028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 Id="rId5" Type="http://schemas.openxmlformats.org/officeDocument/2006/relationships/image" Target="../media/image42.jpeg"/><Relationship Id="rId4" Type="http://schemas.openxmlformats.org/officeDocument/2006/relationships/image" Target="../media/image41.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2.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4.xml"/><Relationship Id="rId4" Type="http://schemas.openxmlformats.org/officeDocument/2006/relationships/image" Target="../media/image41.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46.sv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4.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33.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4.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7.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4.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Master" Target="../slideMasters/slideMaster4.xml"/><Relationship Id="rId6" Type="http://schemas.openxmlformats.org/officeDocument/2006/relationships/image" Target="../media/image38.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4" Type="http://schemas.openxmlformats.org/officeDocument/2006/relationships/image" Target="../media/image4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394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135640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797558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805329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1524229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812571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126692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292942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84739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53429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13405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5692056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39828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41480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55511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57686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22628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14529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5360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37446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9120465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20265983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6382440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739275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8543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90538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46122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41594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2914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67906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5831351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8864709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58756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22213747"/>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7078097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13719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790448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619490999"/>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49327571"/>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5474426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8010380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8291599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60385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386998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012142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954538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27509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228815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841172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802023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176106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303760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790201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373666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48936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726532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1770768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276066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559192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435107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19791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57445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987403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42877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913190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801610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80415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3992394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170371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4579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457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6153519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78187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452054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B025-692F-3427-0B64-28518F0BA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034FD-8879-B576-A92C-073115612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2199-D2C6-A824-1A32-9FCACB3F753B}"/>
              </a:ext>
            </a:extLst>
          </p:cNvPr>
          <p:cNvSpPr>
            <a:spLocks noGrp="1"/>
          </p:cNvSpPr>
          <p:nvPr>
            <p:ph type="dt" sz="half" idx="10"/>
          </p:nvPr>
        </p:nvSpPr>
        <p:spPr/>
        <p:txBody>
          <a:bodyPr/>
          <a:lstStyle/>
          <a:p>
            <a:fld id="{3C812FA9-9440-4CC5-BEB6-31460813302E}" type="datetimeFigureOut">
              <a:rPr lang="en-US" smtClean="0"/>
              <a:t>4/25/2023</a:t>
            </a:fld>
            <a:endParaRPr lang="en-US"/>
          </a:p>
        </p:txBody>
      </p:sp>
      <p:sp>
        <p:nvSpPr>
          <p:cNvPr id="5" name="Footer Placeholder 4">
            <a:extLst>
              <a:ext uri="{FF2B5EF4-FFF2-40B4-BE49-F238E27FC236}">
                <a16:creationId xmlns:a16="http://schemas.microsoft.com/office/drawing/2014/main" id="{AD421511-59A7-2890-53C1-F056D74C9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5B62C-2FFF-62BB-82BF-2B07554C7184}"/>
              </a:ext>
            </a:extLst>
          </p:cNvPr>
          <p:cNvSpPr>
            <a:spLocks noGrp="1"/>
          </p:cNvSpPr>
          <p:nvPr>
            <p:ph type="sldNum" sz="quarter" idx="12"/>
          </p:nvPr>
        </p:nvSpPr>
        <p:spPr/>
        <p:txBody>
          <a:bodyPr/>
          <a:lstStyle/>
          <a:p>
            <a:fld id="{C69297C2-9719-491B-BE06-60DCDCE7F7B1}" type="slidenum">
              <a:rPr lang="en-US" smtClean="0"/>
              <a:t>‹#›</a:t>
            </a:fld>
            <a:endParaRPr lang="en-US"/>
          </a:p>
        </p:txBody>
      </p:sp>
    </p:spTree>
    <p:extLst>
      <p:ext uri="{BB962C8B-B14F-4D97-AF65-F5344CB8AC3E}">
        <p14:creationId xmlns:p14="http://schemas.microsoft.com/office/powerpoint/2010/main" val="30323132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2494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941657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966163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669346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101386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812286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slide illustration 2">
    <p:spTree>
      <p:nvGrpSpPr>
        <p:cNvPr id="1" name=""/>
        <p:cNvGrpSpPr/>
        <p:nvPr/>
      </p:nvGrpSpPr>
      <p:grpSpPr>
        <a:xfrm>
          <a:off x="0" y="0"/>
          <a:ext cx="0" cy="0"/>
          <a:chOff x="0" y="0"/>
          <a:chExt cx="0" cy="0"/>
        </a:xfrm>
      </p:grpSpPr>
      <p:pic>
        <p:nvPicPr>
          <p:cNvPr id="7" name="Picture 6" descr="A picture containing ray, fish, calla lily&#10;&#10;Description automatically generated">
            <a:extLst>
              <a:ext uri="{FF2B5EF4-FFF2-40B4-BE49-F238E27FC236}">
                <a16:creationId xmlns:a16="http://schemas.microsoft.com/office/drawing/2014/main" id="{D78F8F96-F75B-18D9-3CD7-6A31ADB9D264}"/>
              </a:ext>
            </a:extLst>
          </p:cNvPr>
          <p:cNvPicPr>
            <a:picLocks noChangeAspect="1"/>
          </p:cNvPicPr>
          <p:nvPr userDrawn="1"/>
        </p:nvPicPr>
        <p:blipFill rotWithShape="1">
          <a:blip r:embed="rId2"/>
          <a:srcRect t="23964" r="27604" b="35313"/>
          <a:stretch/>
        </p:blipFill>
        <p:spPr>
          <a:xfrm>
            <a:off x="0" y="0"/>
            <a:ext cx="12192000" cy="6858000"/>
          </a:xfrm>
          <a:prstGeom prst="rect">
            <a:avLst/>
          </a:prstGeom>
        </p:spPr>
      </p:pic>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bg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055638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9A20FA-ED54-15EB-9EF2-2845D20935A7}"/>
              </a:ext>
            </a:extLst>
          </p:cNvPr>
          <p:cNvSpPr/>
          <p:nvPr userDrawn="1"/>
        </p:nvSpPr>
        <p:spPr bwMode="auto">
          <a:xfrm>
            <a:off x="0" y="0"/>
            <a:ext cx="3571875" cy="6858000"/>
          </a:xfrm>
          <a:prstGeom prst="rect">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1CD278"/>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634113"/>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999355"/>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1891050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415462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1825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15066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5226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129885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224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3487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97109387"/>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2889223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7034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02457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499445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052047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671280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2752330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205919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0734021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593489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909645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99419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808594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8333630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74782281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90870547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185655816"/>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9294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117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424258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4860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093395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00171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451559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661877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403387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741323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522863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141957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669150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274711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487088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420601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01722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4865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06197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9218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30336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51488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61051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51931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551715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65557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789994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036117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948692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912378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15984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016486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Closing Logo with Photo">
    <p:bg>
      <p:bgPr>
        <a:solidFill>
          <a:srgbClr val="2A446F"/>
        </a:solidFill>
        <a:effectLst/>
      </p:bgPr>
    </p:bg>
    <p:spTree>
      <p:nvGrpSpPr>
        <p:cNvPr id="1" name=""/>
        <p:cNvGrpSpPr/>
        <p:nvPr/>
      </p:nvGrpSpPr>
      <p:grpSpPr>
        <a:xfrm>
          <a:off x="0" y="0"/>
          <a:ext cx="0" cy="0"/>
          <a:chOff x="0" y="0"/>
          <a:chExt cx="0" cy="0"/>
        </a:xfrm>
      </p:grpSpPr>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2"/>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032984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7224892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3242305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23413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838181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83468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a:xfrm>
            <a:off x="7807924" y="6301082"/>
            <a:ext cx="4114839" cy="364224"/>
          </a:xfrm>
        </p:spPr>
        <p:txBody>
          <a:bodyPr/>
          <a:lstStyle>
            <a:lvl1pPr algn="r">
              <a:defRPr/>
            </a:lvl1pPr>
          </a:lstStyle>
          <a:p>
            <a:r>
              <a:rPr lang="en-US"/>
              <a:t>Microsoft Confidential </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65992"/>
          <a:stretch/>
        </p:blipFill>
        <p:spPr>
          <a:xfrm>
            <a:off x="448214" y="6303543"/>
            <a:ext cx="1311021" cy="358616"/>
          </a:xfrm>
          <a:prstGeom prst="rect">
            <a:avLst/>
          </a:prstGeom>
        </p:spPr>
      </p:pic>
      <p:sp>
        <p:nvSpPr>
          <p:cNvPr id="9" name="Slide Number Placeholder 2"/>
          <p:cNvSpPr>
            <a:spLocks noGrp="1"/>
          </p:cNvSpPr>
          <p:nvPr>
            <p:ph type="sldNum" sz="quarter" idx="4"/>
          </p:nvPr>
        </p:nvSpPr>
        <p:spPr>
          <a:xfrm>
            <a:off x="4724907" y="6301082"/>
            <a:ext cx="2742188" cy="364224"/>
          </a:xfrm>
          <a:prstGeom prst="rect">
            <a:avLst/>
          </a:prstGeom>
        </p:spPr>
        <p:txBody>
          <a:bodyPr vert="horz" lIns="91440" tIns="45720" rIns="91440" bIns="45720" rtlCol="0" anchor="ctr"/>
          <a:lstStyle>
            <a:lvl1pPr marL="0" algn="ctr" defTabSz="914192" rtl="0" eaLnBrk="1" latinLnBrk="0" hangingPunct="1">
              <a:defRPr lang="en-US" sz="980" kern="1200" smtClean="0">
                <a:gradFill>
                  <a:gsLst>
                    <a:gs pos="11881">
                      <a:schemeClr val="tx1"/>
                    </a:gs>
                    <a:gs pos="32673">
                      <a:schemeClr val="tx1"/>
                    </a:gs>
                  </a:gsLst>
                  <a:lin ang="5400000" scaled="0"/>
                </a:gradFill>
                <a:latin typeface="+mn-lt"/>
                <a:ea typeface="+mn-ea"/>
                <a:cs typeface="+mn-cs"/>
              </a:defRPr>
            </a:lvl1pPr>
          </a:lstStyle>
          <a:p>
            <a:fld id="{9402D7EA-69DA-47DE-913D-65F90494ACE6}" type="slidenum">
              <a:rPr lang="en-US" smtClean="0"/>
              <a:pPr/>
              <a:t>‹#›</a:t>
            </a:fld>
            <a:endParaRPr lang="en-US"/>
          </a:p>
        </p:txBody>
      </p:sp>
    </p:spTree>
    <p:extLst>
      <p:ext uri="{BB962C8B-B14F-4D97-AF65-F5344CB8AC3E}">
        <p14:creationId xmlns:p14="http://schemas.microsoft.com/office/powerpoint/2010/main" val="2240643493"/>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bg1"/>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62190616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rgbClr val="014D4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rgbClr val="30E5D0"/>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3533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121841"/>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95509472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A2C8-2C6A-D20D-C010-EB56A2CD1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02AA2-1EC0-9A56-1629-FACAC38434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8276C-AB89-DCD2-2C00-9A8C11AE40D2}"/>
              </a:ext>
            </a:extLst>
          </p:cNvPr>
          <p:cNvSpPr>
            <a:spLocks noGrp="1"/>
          </p:cNvSpPr>
          <p:nvPr>
            <p:ph type="dt" sz="half" idx="10"/>
          </p:nvPr>
        </p:nvSpPr>
        <p:spPr/>
        <p:txBody>
          <a:bodyPr/>
          <a:lstStyle/>
          <a:p>
            <a:fld id="{D9C6BAB0-F841-D649-BF65-7E3C9F0D56AF}" type="datetimeFigureOut">
              <a:rPr lang="en-US" smtClean="0"/>
              <a:t>4/25/2023</a:t>
            </a:fld>
            <a:endParaRPr lang="en-US"/>
          </a:p>
        </p:txBody>
      </p:sp>
      <p:sp>
        <p:nvSpPr>
          <p:cNvPr id="5" name="Footer Placeholder 4">
            <a:extLst>
              <a:ext uri="{FF2B5EF4-FFF2-40B4-BE49-F238E27FC236}">
                <a16:creationId xmlns:a16="http://schemas.microsoft.com/office/drawing/2014/main" id="{BAFFF0E8-88ED-B574-D430-855E0EE0F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A486F-F0B6-828F-71A3-9CF4431AF44B}"/>
              </a:ext>
            </a:extLst>
          </p:cNvPr>
          <p:cNvSpPr>
            <a:spLocks noGrp="1"/>
          </p:cNvSpPr>
          <p:nvPr>
            <p:ph type="sldNum" sz="quarter" idx="12"/>
          </p:nvPr>
        </p:nvSpPr>
        <p:spPr/>
        <p:txBody>
          <a:bodyPr/>
          <a:lstStyle/>
          <a:p>
            <a:fld id="{703BDA5E-818D-D34D-B656-EC7977027297}" type="slidenum">
              <a:rPr lang="en-US" smtClean="0"/>
              <a:t>‹#›</a:t>
            </a:fld>
            <a:endParaRPr lang="en-US"/>
          </a:p>
        </p:txBody>
      </p:sp>
    </p:spTree>
    <p:extLst>
      <p:ext uri="{BB962C8B-B14F-4D97-AF65-F5344CB8AC3E}">
        <p14:creationId xmlns:p14="http://schemas.microsoft.com/office/powerpoint/2010/main" val="10556401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ext with 1/3 photography 0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2BAF37-7987-4D5C-A67C-C0B24BC90D48}"/>
              </a:ext>
            </a:extLst>
          </p:cNvPr>
          <p:cNvSpPr>
            <a:spLocks noGrp="1"/>
          </p:cNvSpPr>
          <p:nvPr>
            <p:ph type="ftr" sz="quarter" idx="10"/>
          </p:nvPr>
        </p:nvSpPr>
        <p:spPr/>
        <p:txBody>
          <a:bodyPr/>
          <a:lstStyle/>
          <a:p>
            <a:r>
              <a:rPr lang="en-US"/>
              <a:t>Storybook title</a:t>
            </a:r>
          </a:p>
        </p:txBody>
      </p:sp>
      <p:sp>
        <p:nvSpPr>
          <p:cNvPr id="4" name="Slide Number Placeholder 3">
            <a:extLst>
              <a:ext uri="{FF2B5EF4-FFF2-40B4-BE49-F238E27FC236}">
                <a16:creationId xmlns:a16="http://schemas.microsoft.com/office/drawing/2014/main" id="{CFB6A8F1-E167-46A2-A4A9-646089FC7965}"/>
              </a:ext>
            </a:extLst>
          </p:cNvPr>
          <p:cNvSpPr>
            <a:spLocks noGrp="1"/>
          </p:cNvSpPr>
          <p:nvPr>
            <p:ph type="sldNum" sz="quarter" idx="11"/>
          </p:nvPr>
        </p:nvSpPr>
        <p:spPr/>
        <p:txBody>
          <a:bodyPr/>
          <a:lstStyle/>
          <a:p>
            <a:fld id="{2EBFA958-3C26-4008-8F63-593230C45B6F}" type="slidenum">
              <a:rPr lang="en-US" smtClean="0"/>
              <a:pPr/>
              <a:t>‹#›</a:t>
            </a:fld>
            <a:endParaRPr lang="en-US"/>
          </a:p>
        </p:txBody>
      </p:sp>
      <p:sp>
        <p:nvSpPr>
          <p:cNvPr id="7" name="Table Placeholder 6">
            <a:extLst>
              <a:ext uri="{FF2B5EF4-FFF2-40B4-BE49-F238E27FC236}">
                <a16:creationId xmlns:a16="http://schemas.microsoft.com/office/drawing/2014/main" id="{0AB39797-E725-4E3F-94F5-A4CC4E20B2E3}"/>
              </a:ext>
            </a:extLst>
          </p:cNvPr>
          <p:cNvSpPr>
            <a:spLocks noGrp="1"/>
          </p:cNvSpPr>
          <p:nvPr>
            <p:ph type="tbl" sz="quarter" idx="12" hasCustomPrompt="1"/>
          </p:nvPr>
        </p:nvSpPr>
        <p:spPr>
          <a:xfrm>
            <a:off x="582613" y="2867025"/>
            <a:ext cx="1974850" cy="1123950"/>
          </a:xfrm>
          <a:prstGeom prst="rect">
            <a:avLst/>
          </a:prstGeom>
        </p:spPr>
        <p:txBody>
          <a:bodyPr lIns="0" tIns="0" rIns="0" bIns="182880" anchor="t">
            <a:noAutofit/>
          </a:bodyPr>
          <a:lstStyle>
            <a:lvl1pPr algn="l">
              <a:defRPr sz="800">
                <a:solidFill>
                  <a:schemeClr val="tx1"/>
                </a:solidFill>
              </a:defRPr>
            </a:lvl1pPr>
          </a:lstStyle>
          <a:p>
            <a:r>
              <a:rPr lang="en-US"/>
              <a:t> </a:t>
            </a:r>
          </a:p>
        </p:txBody>
      </p:sp>
      <p:sp>
        <p:nvSpPr>
          <p:cNvPr id="6" name="Text Placeholder 5">
            <a:extLst>
              <a:ext uri="{FF2B5EF4-FFF2-40B4-BE49-F238E27FC236}">
                <a16:creationId xmlns:a16="http://schemas.microsoft.com/office/drawing/2014/main" id="{A3E8C0CB-FCC8-4D25-AD54-16CE8F3415B9}"/>
              </a:ext>
            </a:extLst>
          </p:cNvPr>
          <p:cNvSpPr>
            <a:spLocks noGrp="1"/>
          </p:cNvSpPr>
          <p:nvPr>
            <p:ph type="body" sz="quarter" idx="14" hasCustomPrompt="1"/>
          </p:nvPr>
        </p:nvSpPr>
        <p:spPr>
          <a:xfrm>
            <a:off x="582613" y="6185940"/>
            <a:ext cx="1974850" cy="83100"/>
          </a:xfrm>
          <a:prstGeom prst="rect">
            <a:avLst/>
          </a:prstGeom>
        </p:spPr>
        <p:txBody>
          <a:bodyPr anchor="b"/>
          <a:lstStyle>
            <a:lvl1pPr>
              <a:spcBef>
                <a:spcPts val="0"/>
              </a:spcBef>
              <a:defRPr sz="6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Citation and resources</a:t>
            </a:r>
          </a:p>
        </p:txBody>
      </p:sp>
      <p:sp>
        <p:nvSpPr>
          <p:cNvPr id="10" name="Title 9">
            <a:extLst>
              <a:ext uri="{FF2B5EF4-FFF2-40B4-BE49-F238E27FC236}">
                <a16:creationId xmlns:a16="http://schemas.microsoft.com/office/drawing/2014/main" id="{BEF5CA4E-1B93-47B6-BB72-23773826640F}"/>
              </a:ext>
            </a:extLst>
          </p:cNvPr>
          <p:cNvSpPr>
            <a:spLocks noGrp="1"/>
          </p:cNvSpPr>
          <p:nvPr>
            <p:ph type="title" hasCustomPrompt="1"/>
          </p:nvPr>
        </p:nvSpPr>
        <p:spPr>
          <a:xfrm>
            <a:off x="582168" y="1155263"/>
            <a:ext cx="1969196" cy="923330"/>
          </a:xfrm>
        </p:spPr>
        <p:txBody>
          <a:bodyPr/>
          <a:lstStyle>
            <a:lvl1pPr>
              <a:defRPr/>
            </a:lvl1pPr>
          </a:lstStyle>
          <a:p>
            <a:r>
              <a:rPr lang="en-US"/>
              <a:t>Text with 1/3 photography layout</a:t>
            </a:r>
          </a:p>
        </p:txBody>
      </p:sp>
      <p:sp>
        <p:nvSpPr>
          <p:cNvPr id="11" name="Text Placeholder 8">
            <a:extLst>
              <a:ext uri="{FF2B5EF4-FFF2-40B4-BE49-F238E27FC236}">
                <a16:creationId xmlns:a16="http://schemas.microsoft.com/office/drawing/2014/main" id="{54AA1298-084B-4D84-94AA-04E4EC20E880}"/>
              </a:ext>
            </a:extLst>
          </p:cNvPr>
          <p:cNvSpPr>
            <a:spLocks noGrp="1"/>
          </p:cNvSpPr>
          <p:nvPr>
            <p:ph type="body" sz="quarter" idx="13" hasCustomPrompt="1"/>
          </p:nvPr>
        </p:nvSpPr>
        <p:spPr>
          <a:xfrm>
            <a:off x="582613" y="587376"/>
            <a:ext cx="1974850" cy="138499"/>
          </a:xfrm>
          <a:prstGeom prst="rect">
            <a:avLst/>
          </a:prstGeom>
        </p:spPr>
        <p:txBody>
          <a:bodyPr/>
          <a:lstStyle>
            <a:lvl1pPr>
              <a:defRPr sz="1000">
                <a:solidFill>
                  <a:schemeClr val="accent1"/>
                </a:solidFill>
                <a:latin typeface="+mj-lt"/>
              </a:defRPr>
            </a:lvl1pPr>
            <a:lvl2pPr>
              <a:defRPr sz="1000">
                <a:solidFill>
                  <a:schemeClr val="accent1"/>
                </a:solidFill>
                <a:latin typeface="+mj-lt"/>
              </a:defRPr>
            </a:lvl2pPr>
            <a:lvl3pPr>
              <a:defRPr sz="1000">
                <a:solidFill>
                  <a:schemeClr val="accent1"/>
                </a:solidFill>
                <a:latin typeface="+mj-lt"/>
              </a:defRPr>
            </a:lvl3pPr>
            <a:lvl4pPr>
              <a:defRPr sz="1000">
                <a:solidFill>
                  <a:schemeClr val="accent1"/>
                </a:solidFill>
                <a:latin typeface="+mj-lt"/>
              </a:defRPr>
            </a:lvl4pPr>
            <a:lvl5pPr>
              <a:defRPr sz="1000">
                <a:solidFill>
                  <a:schemeClr val="accent1"/>
                </a:solidFill>
                <a:latin typeface="+mj-lt"/>
              </a:defRPr>
            </a:lvl5pPr>
          </a:lstStyle>
          <a:p>
            <a:pPr lvl="0"/>
            <a:r>
              <a:rPr lang="en-US"/>
              <a:t>Sub section title</a:t>
            </a:r>
          </a:p>
        </p:txBody>
      </p:sp>
      <p:sp>
        <p:nvSpPr>
          <p:cNvPr id="5" name="Picture Placeholder 4">
            <a:extLst>
              <a:ext uri="{FF2B5EF4-FFF2-40B4-BE49-F238E27FC236}">
                <a16:creationId xmlns:a16="http://schemas.microsoft.com/office/drawing/2014/main" id="{F9869DE4-03B8-4728-A33B-E2A4C69EDF46}"/>
              </a:ext>
            </a:extLst>
          </p:cNvPr>
          <p:cNvSpPr>
            <a:spLocks noGrp="1"/>
          </p:cNvSpPr>
          <p:nvPr>
            <p:ph type="pic" sz="quarter" idx="17" hasCustomPrompt="1"/>
          </p:nvPr>
        </p:nvSpPr>
        <p:spPr>
          <a:xfrm>
            <a:off x="7366000" y="587377"/>
            <a:ext cx="4240213" cy="5683249"/>
          </a:xfrm>
          <a:prstGeom prst="rect">
            <a:avLst/>
          </a:prstGeom>
          <a:solidFill>
            <a:schemeClr val="bg1">
              <a:lumMod val="95000"/>
            </a:schemeClr>
          </a:solidFill>
          <a:effectLst>
            <a:outerShdw blurRad="190500" dist="38100" dir="2700000" algn="tl" rotWithShape="0">
              <a:prstClr val="black">
                <a:alpha val="40000"/>
              </a:prstClr>
            </a:outerShdw>
          </a:effectLst>
        </p:spPr>
        <p:txBody>
          <a:bodyPr>
            <a:noAutofit/>
          </a:bodyPr>
          <a:lstStyle/>
          <a:p>
            <a:r>
              <a:rPr lang="en-US"/>
              <a:t> </a:t>
            </a:r>
          </a:p>
        </p:txBody>
      </p:sp>
      <p:sp>
        <p:nvSpPr>
          <p:cNvPr id="12" name="Text Placeholder 18">
            <a:extLst>
              <a:ext uri="{FF2B5EF4-FFF2-40B4-BE49-F238E27FC236}">
                <a16:creationId xmlns:a16="http://schemas.microsoft.com/office/drawing/2014/main" id="{6382F3A1-407C-48A5-AC6B-8E29C4A7A0D7}"/>
              </a:ext>
            </a:extLst>
          </p:cNvPr>
          <p:cNvSpPr>
            <a:spLocks noGrp="1"/>
          </p:cNvSpPr>
          <p:nvPr>
            <p:ph type="body" sz="quarter" idx="23" hasCustomPrompt="1"/>
          </p:nvPr>
        </p:nvSpPr>
        <p:spPr>
          <a:xfrm>
            <a:off x="3146426" y="1155264"/>
            <a:ext cx="2949575" cy="3693319"/>
          </a:xfrm>
          <a:prstGeom prst="rect">
            <a:avLst/>
          </a:prstGeom>
        </p:spPr>
        <p:txBody>
          <a:bodyPr>
            <a:spAutoFit/>
          </a:bodyPr>
          <a:lstStyle>
            <a:lvl1pPr marL="0" marR="0" indent="0" algn="l" defTabSz="932563" rtl="0" eaLnBrk="1" fontAlgn="auto" latinLnBrk="0" hangingPunct="1">
              <a:lnSpc>
                <a:spcPct val="100000"/>
              </a:lnSpc>
              <a:spcBef>
                <a:spcPts val="400"/>
              </a:spcBef>
              <a:spcAft>
                <a:spcPts val="0"/>
              </a:spcAft>
              <a:buClrTx/>
              <a:buSzPct val="90000"/>
              <a:buFont typeface="Wingdings" panose="05000000000000000000" pitchFamily="2" charset="2"/>
              <a:buNone/>
              <a:tabLst/>
              <a:defRPr sz="1000">
                <a:latin typeface="+mn-lt"/>
              </a:defRPr>
            </a:lvl1pPr>
            <a:lvl2pPr>
              <a:defRPr sz="1000"/>
            </a:lvl2pPr>
            <a:lvl3pPr>
              <a:defRPr sz="1000"/>
            </a:lvl3pPr>
            <a:lvl4pPr>
              <a:defRPr sz="1000"/>
            </a:lvl4pPr>
            <a:lvl5pPr>
              <a:defRPr sz="1000"/>
            </a:lvl5pPr>
          </a:lstStyle>
          <a:p>
            <a:pPr lvl="0"/>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br>
              <a:rPr lang="en-US"/>
            </a:br>
            <a:br>
              <a:rPr lang="en-US"/>
            </a:br>
            <a:r>
              <a:rPr lang="en-US"/>
              <a:t>Body copy Segoe Regular 10.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 </a:t>
            </a:r>
            <a:r>
              <a:rPr lang="en-US" err="1"/>
              <a:t>Cavorest</a:t>
            </a:r>
            <a:r>
              <a:rPr lang="en-US"/>
              <a:t> a </a:t>
            </a:r>
            <a:r>
              <a:rPr lang="en-US" err="1"/>
              <a:t>aut</a:t>
            </a:r>
            <a:r>
              <a:rPr lang="en-US"/>
              <a:t> arum </a:t>
            </a:r>
            <a:r>
              <a:rPr lang="en-US" err="1"/>
              <a:t>quam</a:t>
            </a:r>
            <a:r>
              <a:rPr lang="en-US"/>
              <a:t> id eat ape est.</a:t>
            </a:r>
          </a:p>
        </p:txBody>
      </p:sp>
      <p:sp>
        <p:nvSpPr>
          <p:cNvPr id="13" name="Text Placeholder 8">
            <a:extLst>
              <a:ext uri="{FF2B5EF4-FFF2-40B4-BE49-F238E27FC236}">
                <a16:creationId xmlns:a16="http://schemas.microsoft.com/office/drawing/2014/main" id="{E0202FC2-21C0-499E-A224-26BE21ED498E}"/>
              </a:ext>
            </a:extLst>
          </p:cNvPr>
          <p:cNvSpPr>
            <a:spLocks noGrp="1"/>
          </p:cNvSpPr>
          <p:nvPr>
            <p:ph type="body" sz="quarter" idx="16" hasCustomPrompt="1"/>
          </p:nvPr>
        </p:nvSpPr>
        <p:spPr>
          <a:xfrm>
            <a:off x="9401750" y="116371"/>
            <a:ext cx="2790251" cy="353045"/>
          </a:xfrm>
          <a:prstGeom prst="rect">
            <a:avLst/>
          </a:prstGeom>
        </p:spPr>
        <p:txBody>
          <a:bodyPr wrap="none" rIns="585216" anchor="ctr"/>
          <a:lstStyle>
            <a:lvl1pPr algn="r">
              <a:defRPr>
                <a:sym typeface="Wingdings" panose="05000000000000000000" pitchFamily="2" charset="2"/>
              </a:defRPr>
            </a:lvl1pPr>
          </a:lstStyle>
          <a:p>
            <a:pPr lvl="0"/>
            <a:r>
              <a:rPr lang="en-US"/>
              <a:t>  Section title</a:t>
            </a:r>
          </a:p>
        </p:txBody>
      </p:sp>
    </p:spTree>
    <p:extLst>
      <p:ext uri="{BB962C8B-B14F-4D97-AF65-F5344CB8AC3E}">
        <p14:creationId xmlns:p14="http://schemas.microsoft.com/office/powerpoint/2010/main" val="1686493259"/>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Hidden Title: For Agencies/Design">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846666"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bg1"/>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E60C0EE4-8DBD-B14E-B32F-F14CA5E3F60E}"/>
              </a:ext>
            </a:extLst>
          </p:cNvPr>
          <p:cNvSpPr txBox="1">
            <a:spLocks/>
          </p:cNvSpPr>
          <p:nvPr userDrawn="1"/>
        </p:nvSpPr>
        <p:spPr>
          <a:xfrm>
            <a:off x="4296259" y="6473527"/>
            <a:ext cx="2296584" cy="118687"/>
          </a:xfrm>
          <a:prstGeom prst="rect">
            <a:avLst/>
          </a:prstGeom>
        </p:spPr>
        <p:txBody>
          <a:bodyPr vert="horz" wrap="square" lIns="0" tIns="15875"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583">
              <a:spcBef>
                <a:spcPts val="125"/>
              </a:spcBef>
            </a:pPr>
            <a:r>
              <a:rPr lang="en-US" sz="667" kern="100">
                <a:solidFill>
                  <a:schemeClr val="bg1"/>
                </a:solidFill>
                <a:latin typeface="Segoe UI" panose="020B0502040204020203" pitchFamily="34" charset="0"/>
                <a:cs typeface="Segoe UI" panose="020B0502040204020203" pitchFamily="34" charset="0"/>
              </a:rPr>
              <a:t>Microsoft </a:t>
            </a:r>
            <a:r>
              <a:rPr lang="en-US" sz="667" b="0" i="0" u="none" strike="noStrike" kern="1200">
                <a:solidFill>
                  <a:schemeClr val="bg1"/>
                </a:solidFill>
                <a:effectLst/>
                <a:latin typeface="Segoe UI" panose="020B0502040204020203" pitchFamily="34" charset="0"/>
                <a:ea typeface="+mn-ea"/>
                <a:cs typeface="Segoe UI" panose="020B0502040204020203" pitchFamily="34" charset="0"/>
              </a:rPr>
              <a:t>confidential</a:t>
            </a:r>
            <a:endParaRPr lang="en-US" sz="667" kern="100">
              <a:solidFill>
                <a:schemeClr val="bg1"/>
              </a:solidFill>
              <a:latin typeface="Segoe UI" panose="020B0502040204020203" pitchFamily="34" charset="0"/>
              <a:cs typeface="Segoe UI" panose="020B0502040204020203" pitchFamily="34" charset="0"/>
            </a:endParaRP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482094" y="6493110"/>
            <a:ext cx="137583" cy="102593"/>
          </a:xfrm>
        </p:spPr>
        <p:txBody>
          <a:bodyPr lIns="0" tIns="0" rIns="0" bIns="0"/>
          <a:lstStyle>
            <a:lvl1pPr>
              <a:defRPr sz="667" b="0" i="0">
                <a:solidFill>
                  <a:schemeClr val="bg1"/>
                </a:solidFill>
                <a:latin typeface="Segoe UI Regular" charset="0"/>
                <a:cs typeface="Segoe UI Regular" charset="0"/>
              </a:defRPr>
            </a:lvl1pPr>
          </a:lstStyle>
          <a:p>
            <a:pPr marL="21166">
              <a:spcBef>
                <a:spcPts val="125"/>
              </a:spcBef>
            </a:pPr>
            <a:fld id="{81D60167-4931-47E6-BA6A-407CBD079E47}" type="slidenum">
              <a:rPr lang="uk-UA" smtClean="0"/>
              <a:pPr marL="21166">
                <a:spcBef>
                  <a:spcPts val="125"/>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5999922" y="-5999923"/>
            <a:ext cx="192154" cy="12192000"/>
          </a:xfrm>
          <a:prstGeom prst="rect">
            <a:avLst/>
          </a:prstGeom>
          <a:gradFill>
            <a:gsLst>
              <a:gs pos="0">
                <a:srgbClr val="E535E5"/>
              </a:gs>
              <a:gs pos="96000">
                <a:srgbClr val="FFEF86"/>
              </a:gs>
            </a:gsLst>
            <a:lin ang="19800000" scaled="0"/>
          </a:gradFill>
        </p:spPr>
        <p:txBody>
          <a:bodyPr vert="vert" wrap="square" lIns="0" tIns="480060" rIns="0" bIns="0" anchor="ctr" anchorCtr="0">
            <a:noAutofit/>
          </a:bodyPr>
          <a:lstStyle/>
          <a:p>
            <a:r>
              <a:rPr lang="en-US" sz="583" b="1" cap="all" spc="42">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476250" y="476251"/>
            <a:ext cx="2667000" cy="205121"/>
          </a:xfrm>
          <a:prstGeom prst="rect">
            <a:avLst/>
          </a:prstGeom>
        </p:spPr>
        <p:txBody>
          <a:bodyPr lIns="0" tIns="0" rIns="0" bIns="0"/>
          <a:lstStyle>
            <a:lvl1pPr>
              <a:defRPr sz="1333">
                <a:solidFill>
                  <a:schemeClr val="bg1"/>
                </a:solidFill>
              </a:defRPr>
            </a:lvl1pPr>
          </a:lstStyle>
          <a:p>
            <a:r>
              <a:rPr lang="en-US"/>
              <a:t>Click to edit Master title style</a:t>
            </a:r>
          </a:p>
        </p:txBody>
      </p:sp>
    </p:spTree>
    <p:extLst>
      <p:ext uri="{BB962C8B-B14F-4D97-AF65-F5344CB8AC3E}">
        <p14:creationId xmlns:p14="http://schemas.microsoft.com/office/powerpoint/2010/main" val="1981451588"/>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21278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38606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Experience area dividers">
    <p:bg>
      <p:bgPr>
        <a:solidFill>
          <a:srgbClr val="F2F2F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C2D7E7-250A-A9A5-2579-E6A43C3BCA14}"/>
              </a:ext>
            </a:extLst>
          </p:cNvPr>
          <p:cNvSpPr/>
          <p:nvPr userDrawn="1"/>
        </p:nvSpPr>
        <p:spPr bwMode="auto">
          <a:xfrm>
            <a:off x="9603214" y="177241"/>
            <a:ext cx="2070492" cy="26586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A3C91BEC-D0EF-1412-8E56-25D2BA7930F3}"/>
              </a:ext>
            </a:extLst>
          </p:cNvPr>
          <p:cNvSpPr txBox="1"/>
          <p:nvPr userDrawn="1"/>
        </p:nvSpPr>
        <p:spPr>
          <a:xfrm>
            <a:off x="8909108" y="247357"/>
            <a:ext cx="2700281" cy="92333"/>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pPr>
              <a:defRPr/>
            </a:pPr>
            <a:r>
              <a:rPr kumimoji="0" lang="en-US" sz="600" b="0" u="none" strike="noStrike" kern="1200" cap="none" spc="0" normalizeH="0" baseline="0" noProof="0">
                <a:ln>
                  <a:noFill/>
                </a:ln>
                <a:solidFill>
                  <a:schemeClr val="bg1">
                    <a:lumMod val="50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Last updated September 22, 2022</a:t>
            </a:r>
          </a:p>
        </p:txBody>
      </p:sp>
    </p:spTree>
    <p:extLst>
      <p:ext uri="{BB962C8B-B14F-4D97-AF65-F5344CB8AC3E}">
        <p14:creationId xmlns:p14="http://schemas.microsoft.com/office/powerpoint/2010/main" val="13521681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Content slides">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027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893558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719967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7126775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730891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29647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9915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350666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907545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5435825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19172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188850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87515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726585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35459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43144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7541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1918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82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6156239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94163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75751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4/25/2023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074783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4/25/2023</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96941757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4/25/2023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60952750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4/25/2023</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73364962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4/25/2023</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3020065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4/25/2023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13216730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7847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4/25/2023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5517756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4/25/2023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13895255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4/25/2023</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96643393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4173183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73984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55696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70631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74733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72537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757162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4225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694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44705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77116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5976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16842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062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5532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650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82754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54507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9858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9430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9035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676983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87463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6136730"/>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0270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0809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044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065897"/>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0604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81855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2801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360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9484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7660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8454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7891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2594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7330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7598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746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73716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4667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95106704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54215129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5566124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675570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4133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803661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2313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43269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34562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theme" Target="../theme/theme2.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image" Target="../media/image6.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8.xml"/><Relationship Id="rId117" Type="http://schemas.openxmlformats.org/officeDocument/2006/relationships/image" Target="../media/image18.emf"/><Relationship Id="rId21" Type="http://schemas.openxmlformats.org/officeDocument/2006/relationships/slideLayout" Target="../slideLayouts/slideLayout73.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84" Type="http://schemas.openxmlformats.org/officeDocument/2006/relationships/slideLayout" Target="../slideLayouts/slideLayout136.xml"/><Relationship Id="rId89" Type="http://schemas.openxmlformats.org/officeDocument/2006/relationships/slideLayout" Target="../slideLayouts/slideLayout141.xml"/><Relationship Id="rId112" Type="http://schemas.openxmlformats.org/officeDocument/2006/relationships/slideLayout" Target="../slideLayouts/slideLayout164.xml"/><Relationship Id="rId16" Type="http://schemas.openxmlformats.org/officeDocument/2006/relationships/slideLayout" Target="../slideLayouts/slideLayout68.xml"/><Relationship Id="rId107" Type="http://schemas.openxmlformats.org/officeDocument/2006/relationships/slideLayout" Target="../slideLayouts/slideLayout159.xml"/><Relationship Id="rId11" Type="http://schemas.openxmlformats.org/officeDocument/2006/relationships/slideLayout" Target="../slideLayouts/slideLayout63.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74" Type="http://schemas.openxmlformats.org/officeDocument/2006/relationships/slideLayout" Target="../slideLayouts/slideLayout126.xml"/><Relationship Id="rId79" Type="http://schemas.openxmlformats.org/officeDocument/2006/relationships/slideLayout" Target="../slideLayouts/slideLayout131.xml"/><Relationship Id="rId102" Type="http://schemas.openxmlformats.org/officeDocument/2006/relationships/slideLayout" Target="../slideLayouts/slideLayout154.xml"/><Relationship Id="rId5" Type="http://schemas.openxmlformats.org/officeDocument/2006/relationships/slideLayout" Target="../slideLayouts/slideLayout57.xml"/><Relationship Id="rId90" Type="http://schemas.openxmlformats.org/officeDocument/2006/relationships/slideLayout" Target="../slideLayouts/slideLayout142.xml"/><Relationship Id="rId95" Type="http://schemas.openxmlformats.org/officeDocument/2006/relationships/slideLayout" Target="../slideLayouts/slideLayout147.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64" Type="http://schemas.openxmlformats.org/officeDocument/2006/relationships/slideLayout" Target="../slideLayouts/slideLayout116.xml"/><Relationship Id="rId69" Type="http://schemas.openxmlformats.org/officeDocument/2006/relationships/slideLayout" Target="../slideLayouts/slideLayout121.xml"/><Relationship Id="rId113" Type="http://schemas.openxmlformats.org/officeDocument/2006/relationships/slideLayout" Target="../slideLayouts/slideLayout165.xml"/><Relationship Id="rId80" Type="http://schemas.openxmlformats.org/officeDocument/2006/relationships/slideLayout" Target="../slideLayouts/slideLayout132.xml"/><Relationship Id="rId85" Type="http://schemas.openxmlformats.org/officeDocument/2006/relationships/slideLayout" Target="../slideLayouts/slideLayout137.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59" Type="http://schemas.openxmlformats.org/officeDocument/2006/relationships/slideLayout" Target="../slideLayouts/slideLayout111.xml"/><Relationship Id="rId103" Type="http://schemas.openxmlformats.org/officeDocument/2006/relationships/slideLayout" Target="../slideLayouts/slideLayout155.xml"/><Relationship Id="rId108" Type="http://schemas.openxmlformats.org/officeDocument/2006/relationships/slideLayout" Target="../slideLayouts/slideLayout160.xml"/><Relationship Id="rId54" Type="http://schemas.openxmlformats.org/officeDocument/2006/relationships/slideLayout" Target="../slideLayouts/slideLayout106.xml"/><Relationship Id="rId70" Type="http://schemas.openxmlformats.org/officeDocument/2006/relationships/slideLayout" Target="../slideLayouts/slideLayout122.xml"/><Relationship Id="rId75" Type="http://schemas.openxmlformats.org/officeDocument/2006/relationships/slideLayout" Target="../slideLayouts/slideLayout127.xml"/><Relationship Id="rId91" Type="http://schemas.openxmlformats.org/officeDocument/2006/relationships/slideLayout" Target="../slideLayouts/slideLayout143.xml"/><Relationship Id="rId96" Type="http://schemas.openxmlformats.org/officeDocument/2006/relationships/slideLayout" Target="../slideLayouts/slideLayout14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49" Type="http://schemas.openxmlformats.org/officeDocument/2006/relationships/slideLayout" Target="../slideLayouts/slideLayout101.xml"/><Relationship Id="rId114" Type="http://schemas.openxmlformats.org/officeDocument/2006/relationships/slideLayout" Target="../slideLayouts/slideLayout166.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73" Type="http://schemas.openxmlformats.org/officeDocument/2006/relationships/slideLayout" Target="../slideLayouts/slideLayout125.xml"/><Relationship Id="rId78" Type="http://schemas.openxmlformats.org/officeDocument/2006/relationships/slideLayout" Target="../slideLayouts/slideLayout130.xml"/><Relationship Id="rId81" Type="http://schemas.openxmlformats.org/officeDocument/2006/relationships/slideLayout" Target="../slideLayouts/slideLayout133.xml"/><Relationship Id="rId86" Type="http://schemas.openxmlformats.org/officeDocument/2006/relationships/slideLayout" Target="../slideLayouts/slideLayout138.xml"/><Relationship Id="rId94" Type="http://schemas.openxmlformats.org/officeDocument/2006/relationships/slideLayout" Target="../slideLayouts/slideLayout146.xml"/><Relationship Id="rId99" Type="http://schemas.openxmlformats.org/officeDocument/2006/relationships/slideLayout" Target="../slideLayouts/slideLayout151.xml"/><Relationship Id="rId101" Type="http://schemas.openxmlformats.org/officeDocument/2006/relationships/slideLayout" Target="../slideLayouts/slideLayout15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9" Type="http://schemas.openxmlformats.org/officeDocument/2006/relationships/slideLayout" Target="../slideLayouts/slideLayout91.xml"/><Relationship Id="rId109" Type="http://schemas.openxmlformats.org/officeDocument/2006/relationships/slideLayout" Target="../slideLayouts/slideLayout161.xml"/><Relationship Id="rId34" Type="http://schemas.openxmlformats.org/officeDocument/2006/relationships/slideLayout" Target="../slideLayouts/slideLayout86.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76" Type="http://schemas.openxmlformats.org/officeDocument/2006/relationships/slideLayout" Target="../slideLayouts/slideLayout128.xml"/><Relationship Id="rId97" Type="http://schemas.openxmlformats.org/officeDocument/2006/relationships/slideLayout" Target="../slideLayouts/slideLayout149.xml"/><Relationship Id="rId104" Type="http://schemas.openxmlformats.org/officeDocument/2006/relationships/slideLayout" Target="../slideLayouts/slideLayout156.xml"/><Relationship Id="rId7" Type="http://schemas.openxmlformats.org/officeDocument/2006/relationships/slideLayout" Target="../slideLayouts/slideLayout59.xml"/><Relationship Id="rId71" Type="http://schemas.openxmlformats.org/officeDocument/2006/relationships/slideLayout" Target="../slideLayouts/slideLayout123.xml"/><Relationship Id="rId92" Type="http://schemas.openxmlformats.org/officeDocument/2006/relationships/slideLayout" Target="../slideLayouts/slideLayout144.xml"/><Relationship Id="rId2" Type="http://schemas.openxmlformats.org/officeDocument/2006/relationships/slideLayout" Target="../slideLayouts/slideLayout54.xml"/><Relationship Id="rId29" Type="http://schemas.openxmlformats.org/officeDocument/2006/relationships/slideLayout" Target="../slideLayouts/slideLayout81.xml"/><Relationship Id="rId24" Type="http://schemas.openxmlformats.org/officeDocument/2006/relationships/slideLayout" Target="../slideLayouts/slideLayout76.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66" Type="http://schemas.openxmlformats.org/officeDocument/2006/relationships/slideLayout" Target="../slideLayouts/slideLayout118.xml"/><Relationship Id="rId87" Type="http://schemas.openxmlformats.org/officeDocument/2006/relationships/slideLayout" Target="../slideLayouts/slideLayout139.xml"/><Relationship Id="rId110" Type="http://schemas.openxmlformats.org/officeDocument/2006/relationships/slideLayout" Target="../slideLayouts/slideLayout162.xml"/><Relationship Id="rId115" Type="http://schemas.openxmlformats.org/officeDocument/2006/relationships/slideLayout" Target="../slideLayouts/slideLayout167.xml"/><Relationship Id="rId61" Type="http://schemas.openxmlformats.org/officeDocument/2006/relationships/slideLayout" Target="../slideLayouts/slideLayout113.xml"/><Relationship Id="rId82" Type="http://schemas.openxmlformats.org/officeDocument/2006/relationships/slideLayout" Target="../slideLayouts/slideLayout134.xml"/><Relationship Id="rId19" Type="http://schemas.openxmlformats.org/officeDocument/2006/relationships/slideLayout" Target="../slideLayouts/slideLayout71.xml"/><Relationship Id="rId14" Type="http://schemas.openxmlformats.org/officeDocument/2006/relationships/slideLayout" Target="../slideLayouts/slideLayout66.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56" Type="http://schemas.openxmlformats.org/officeDocument/2006/relationships/slideLayout" Target="../slideLayouts/slideLayout108.xml"/><Relationship Id="rId77" Type="http://schemas.openxmlformats.org/officeDocument/2006/relationships/slideLayout" Target="../slideLayouts/slideLayout129.xml"/><Relationship Id="rId100" Type="http://schemas.openxmlformats.org/officeDocument/2006/relationships/slideLayout" Target="../slideLayouts/slideLayout152.xml"/><Relationship Id="rId105" Type="http://schemas.openxmlformats.org/officeDocument/2006/relationships/slideLayout" Target="../slideLayouts/slideLayout157.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slideLayout" Target="../slideLayouts/slideLayout124.xml"/><Relationship Id="rId93" Type="http://schemas.openxmlformats.org/officeDocument/2006/relationships/slideLayout" Target="../slideLayouts/slideLayout145.xml"/><Relationship Id="rId98" Type="http://schemas.openxmlformats.org/officeDocument/2006/relationships/slideLayout" Target="../slideLayouts/slideLayout150.xml"/><Relationship Id="rId3" Type="http://schemas.openxmlformats.org/officeDocument/2006/relationships/slideLayout" Target="../slideLayouts/slideLayout55.xml"/><Relationship Id="rId25" Type="http://schemas.openxmlformats.org/officeDocument/2006/relationships/slideLayout" Target="../slideLayouts/slideLayout77.xml"/><Relationship Id="rId46" Type="http://schemas.openxmlformats.org/officeDocument/2006/relationships/slideLayout" Target="../slideLayouts/slideLayout98.xml"/><Relationship Id="rId67" Type="http://schemas.openxmlformats.org/officeDocument/2006/relationships/slideLayout" Target="../slideLayouts/slideLayout119.xml"/><Relationship Id="rId116" Type="http://schemas.openxmlformats.org/officeDocument/2006/relationships/theme" Target="../theme/theme3.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62" Type="http://schemas.openxmlformats.org/officeDocument/2006/relationships/slideLayout" Target="../slideLayouts/slideLayout114.xml"/><Relationship Id="rId83" Type="http://schemas.openxmlformats.org/officeDocument/2006/relationships/slideLayout" Target="../slideLayouts/slideLayout135.xml"/><Relationship Id="rId88" Type="http://schemas.openxmlformats.org/officeDocument/2006/relationships/slideLayout" Target="../slideLayouts/slideLayout140.xml"/><Relationship Id="rId111" Type="http://schemas.openxmlformats.org/officeDocument/2006/relationships/slideLayout" Target="../slideLayouts/slideLayout163.xml"/><Relationship Id="rId15" Type="http://schemas.openxmlformats.org/officeDocument/2006/relationships/slideLayout" Target="../slideLayouts/slideLayout67.xml"/><Relationship Id="rId36" Type="http://schemas.openxmlformats.org/officeDocument/2006/relationships/slideLayout" Target="../slideLayouts/slideLayout88.xml"/><Relationship Id="rId57" Type="http://schemas.openxmlformats.org/officeDocument/2006/relationships/slideLayout" Target="../slideLayouts/slideLayout109.xml"/><Relationship Id="rId106" Type="http://schemas.openxmlformats.org/officeDocument/2006/relationships/slideLayout" Target="../slideLayouts/slideLayout15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93.xml"/><Relationship Id="rId21" Type="http://schemas.openxmlformats.org/officeDocument/2006/relationships/slideLayout" Target="../slideLayouts/slideLayout188.xml"/><Relationship Id="rId42" Type="http://schemas.openxmlformats.org/officeDocument/2006/relationships/slideLayout" Target="../slideLayouts/slideLayout209.xml"/><Relationship Id="rId47" Type="http://schemas.openxmlformats.org/officeDocument/2006/relationships/slideLayout" Target="../slideLayouts/slideLayout214.xml"/><Relationship Id="rId63" Type="http://schemas.openxmlformats.org/officeDocument/2006/relationships/slideLayout" Target="../slideLayouts/slideLayout230.xml"/><Relationship Id="rId68" Type="http://schemas.openxmlformats.org/officeDocument/2006/relationships/slideLayout" Target="../slideLayouts/slideLayout235.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9" Type="http://schemas.openxmlformats.org/officeDocument/2006/relationships/slideLayout" Target="../slideLayouts/slideLayout196.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slideLayout" Target="../slideLayouts/slideLayout212.xml"/><Relationship Id="rId53" Type="http://schemas.openxmlformats.org/officeDocument/2006/relationships/slideLayout" Target="../slideLayouts/slideLayout220.xml"/><Relationship Id="rId58" Type="http://schemas.openxmlformats.org/officeDocument/2006/relationships/slideLayout" Target="../slideLayouts/slideLayout225.xml"/><Relationship Id="rId66" Type="http://schemas.openxmlformats.org/officeDocument/2006/relationships/slideLayout" Target="../slideLayouts/slideLayout233.xml"/><Relationship Id="rId74" Type="http://schemas.openxmlformats.org/officeDocument/2006/relationships/slideLayout" Target="../slideLayouts/slideLayout241.xml"/><Relationship Id="rId5" Type="http://schemas.openxmlformats.org/officeDocument/2006/relationships/slideLayout" Target="../slideLayouts/slideLayout172.xml"/><Relationship Id="rId61" Type="http://schemas.openxmlformats.org/officeDocument/2006/relationships/slideLayout" Target="../slideLayouts/slideLayout228.xml"/><Relationship Id="rId19" Type="http://schemas.openxmlformats.org/officeDocument/2006/relationships/slideLayout" Target="../slideLayouts/slideLayout18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slideLayout" Target="../slideLayouts/slideLayout210.xml"/><Relationship Id="rId48" Type="http://schemas.openxmlformats.org/officeDocument/2006/relationships/slideLayout" Target="../slideLayouts/slideLayout215.xml"/><Relationship Id="rId56" Type="http://schemas.openxmlformats.org/officeDocument/2006/relationships/slideLayout" Target="../slideLayouts/slideLayout223.xml"/><Relationship Id="rId64" Type="http://schemas.openxmlformats.org/officeDocument/2006/relationships/slideLayout" Target="../slideLayouts/slideLayout231.xml"/><Relationship Id="rId69" Type="http://schemas.openxmlformats.org/officeDocument/2006/relationships/slideLayout" Target="../slideLayouts/slideLayout236.xml"/><Relationship Id="rId8" Type="http://schemas.openxmlformats.org/officeDocument/2006/relationships/slideLayout" Target="../slideLayouts/slideLayout175.xml"/><Relationship Id="rId51" Type="http://schemas.openxmlformats.org/officeDocument/2006/relationships/slideLayout" Target="../slideLayouts/slideLayout218.xml"/><Relationship Id="rId72" Type="http://schemas.openxmlformats.org/officeDocument/2006/relationships/slideLayout" Target="../slideLayouts/slideLayout239.xml"/><Relationship Id="rId3" Type="http://schemas.openxmlformats.org/officeDocument/2006/relationships/slideLayout" Target="../slideLayouts/slideLayout170.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46" Type="http://schemas.openxmlformats.org/officeDocument/2006/relationships/slideLayout" Target="../slideLayouts/slideLayout213.xml"/><Relationship Id="rId59" Type="http://schemas.openxmlformats.org/officeDocument/2006/relationships/slideLayout" Target="../slideLayouts/slideLayout226.xml"/><Relationship Id="rId67" Type="http://schemas.openxmlformats.org/officeDocument/2006/relationships/slideLayout" Target="../slideLayouts/slideLayout234.xml"/><Relationship Id="rId20" Type="http://schemas.openxmlformats.org/officeDocument/2006/relationships/slideLayout" Target="../slideLayouts/slideLayout187.xml"/><Relationship Id="rId41" Type="http://schemas.openxmlformats.org/officeDocument/2006/relationships/slideLayout" Target="../slideLayouts/slideLayout208.xml"/><Relationship Id="rId54" Type="http://schemas.openxmlformats.org/officeDocument/2006/relationships/slideLayout" Target="../slideLayouts/slideLayout221.xml"/><Relationship Id="rId62" Type="http://schemas.openxmlformats.org/officeDocument/2006/relationships/slideLayout" Target="../slideLayouts/slideLayout229.xml"/><Relationship Id="rId70" Type="http://schemas.openxmlformats.org/officeDocument/2006/relationships/slideLayout" Target="../slideLayouts/slideLayout237.xml"/><Relationship Id="rId75" Type="http://schemas.openxmlformats.org/officeDocument/2006/relationships/theme" Target="../theme/theme4.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49" Type="http://schemas.openxmlformats.org/officeDocument/2006/relationships/slideLayout" Target="../slideLayouts/slideLayout216.xml"/><Relationship Id="rId57" Type="http://schemas.openxmlformats.org/officeDocument/2006/relationships/slideLayout" Target="../slideLayouts/slideLayout224.xml"/><Relationship Id="rId10" Type="http://schemas.openxmlformats.org/officeDocument/2006/relationships/slideLayout" Target="../slideLayouts/slideLayout177.xml"/><Relationship Id="rId31" Type="http://schemas.openxmlformats.org/officeDocument/2006/relationships/slideLayout" Target="../slideLayouts/slideLayout198.xml"/><Relationship Id="rId44" Type="http://schemas.openxmlformats.org/officeDocument/2006/relationships/slideLayout" Target="../slideLayouts/slideLayout211.xml"/><Relationship Id="rId52" Type="http://schemas.openxmlformats.org/officeDocument/2006/relationships/slideLayout" Target="../slideLayouts/slideLayout219.xml"/><Relationship Id="rId60" Type="http://schemas.openxmlformats.org/officeDocument/2006/relationships/slideLayout" Target="../slideLayouts/slideLayout227.xml"/><Relationship Id="rId65" Type="http://schemas.openxmlformats.org/officeDocument/2006/relationships/slideLayout" Target="../slideLayouts/slideLayout232.xml"/><Relationship Id="rId73" Type="http://schemas.openxmlformats.org/officeDocument/2006/relationships/slideLayout" Target="../slideLayouts/slideLayout240.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9" Type="http://schemas.openxmlformats.org/officeDocument/2006/relationships/slideLayout" Target="../slideLayouts/slideLayout206.xml"/><Relationship Id="rId34" Type="http://schemas.openxmlformats.org/officeDocument/2006/relationships/slideLayout" Target="../slideLayouts/slideLayout201.xml"/><Relationship Id="rId50" Type="http://schemas.openxmlformats.org/officeDocument/2006/relationships/slideLayout" Target="../slideLayouts/slideLayout217.xml"/><Relationship Id="rId55" Type="http://schemas.openxmlformats.org/officeDocument/2006/relationships/slideLayout" Target="../slideLayouts/slideLayout222.xml"/><Relationship Id="rId7" Type="http://schemas.openxmlformats.org/officeDocument/2006/relationships/slideLayout" Target="../slideLayouts/slideLayout174.xml"/><Relationship Id="rId71" Type="http://schemas.openxmlformats.org/officeDocument/2006/relationships/slideLayout" Target="../slideLayouts/slideLayout2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17129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0"/>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653511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91485776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 id="2147483765" r:id="rId59"/>
    <p:sldLayoutId id="2147483766" r:id="rId60"/>
    <p:sldLayoutId id="2147483767" r:id="rId61"/>
    <p:sldLayoutId id="2147483768" r:id="rId62"/>
    <p:sldLayoutId id="2147483769" r:id="rId63"/>
    <p:sldLayoutId id="2147483770" r:id="rId64"/>
    <p:sldLayoutId id="2147483771" r:id="rId65"/>
    <p:sldLayoutId id="2147483772" r:id="rId66"/>
    <p:sldLayoutId id="2147483773" r:id="rId67"/>
    <p:sldLayoutId id="2147483774" r:id="rId68"/>
    <p:sldLayoutId id="2147483775" r:id="rId69"/>
    <p:sldLayoutId id="2147483776" r:id="rId70"/>
    <p:sldLayoutId id="2147483777" r:id="rId71"/>
    <p:sldLayoutId id="2147483778" r:id="rId72"/>
    <p:sldLayoutId id="2147483779" r:id="rId73"/>
    <p:sldLayoutId id="2147483780" r:id="rId74"/>
    <p:sldLayoutId id="2147483781" r:id="rId75"/>
    <p:sldLayoutId id="2147483782" r:id="rId76"/>
    <p:sldLayoutId id="2147483783" r:id="rId77"/>
    <p:sldLayoutId id="2147483784" r:id="rId78"/>
    <p:sldLayoutId id="2147483785" r:id="rId79"/>
    <p:sldLayoutId id="2147483786" r:id="rId80"/>
    <p:sldLayoutId id="2147483787" r:id="rId81"/>
    <p:sldLayoutId id="2147483788" r:id="rId82"/>
    <p:sldLayoutId id="2147483789" r:id="rId83"/>
    <p:sldLayoutId id="2147483790" r:id="rId84"/>
    <p:sldLayoutId id="2147483791" r:id="rId85"/>
    <p:sldLayoutId id="2147483792" r:id="rId86"/>
    <p:sldLayoutId id="2147483793" r:id="rId87"/>
    <p:sldLayoutId id="2147483794" r:id="rId88"/>
    <p:sldLayoutId id="2147483795" r:id="rId89"/>
    <p:sldLayoutId id="2147483796" r:id="rId90"/>
    <p:sldLayoutId id="2147483797" r:id="rId91"/>
    <p:sldLayoutId id="2147483798" r:id="rId92"/>
    <p:sldLayoutId id="2147483799" r:id="rId93"/>
    <p:sldLayoutId id="2147483800" r:id="rId94"/>
    <p:sldLayoutId id="2147483801" r:id="rId95"/>
    <p:sldLayoutId id="2147483802" r:id="rId96"/>
    <p:sldLayoutId id="2147483803" r:id="rId97"/>
    <p:sldLayoutId id="2147483804" r:id="rId98"/>
    <p:sldLayoutId id="2147483805" r:id="rId99"/>
    <p:sldLayoutId id="2147483806" r:id="rId100"/>
    <p:sldLayoutId id="2147483807" r:id="rId101"/>
    <p:sldLayoutId id="2147483808" r:id="rId102"/>
    <p:sldLayoutId id="2147483809" r:id="rId103"/>
    <p:sldLayoutId id="2147483810" r:id="rId104"/>
    <p:sldLayoutId id="2147483811" r:id="rId105"/>
    <p:sldLayoutId id="2147483812" r:id="rId106"/>
    <p:sldLayoutId id="2147483813" r:id="rId107"/>
    <p:sldLayoutId id="2147483814" r:id="rId108"/>
    <p:sldLayoutId id="2147483815" r:id="rId109"/>
    <p:sldLayoutId id="2147483816" r:id="rId110"/>
    <p:sldLayoutId id="2147483817" r:id="rId111"/>
    <p:sldLayoutId id="2147483818" r:id="rId112"/>
    <p:sldLayoutId id="2147483819" r:id="rId113"/>
    <p:sldLayoutId id="2147483820" r:id="rId114"/>
    <p:sldLayoutId id="2147483821" r:id="rId1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7503677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1" r:id="rId55"/>
    <p:sldLayoutId id="2147483882" r:id="rId56"/>
    <p:sldLayoutId id="2147483883" r:id="rId57"/>
    <p:sldLayoutId id="2147483884" r:id="rId58"/>
    <p:sldLayoutId id="2147483885" r:id="rId59"/>
    <p:sldLayoutId id="2147483886" r:id="rId60"/>
    <p:sldLayoutId id="2147483887" r:id="rId61"/>
    <p:sldLayoutId id="2147483888" r:id="rId62"/>
    <p:sldLayoutId id="2147483891" r:id="rId63"/>
    <p:sldLayoutId id="2147483892" r:id="rId64"/>
    <p:sldLayoutId id="2147483893" r:id="rId65"/>
    <p:sldLayoutId id="2147483894" r:id="rId66"/>
    <p:sldLayoutId id="2147483895" r:id="rId67"/>
    <p:sldLayoutId id="2147483896" r:id="rId68"/>
    <p:sldLayoutId id="2147483897" r:id="rId69"/>
    <p:sldLayoutId id="2147483898" r:id="rId70"/>
    <p:sldLayoutId id="2147483899" r:id="rId71"/>
    <p:sldLayoutId id="2147483900" r:id="rId72"/>
    <p:sldLayoutId id="2147483901" r:id="rId73"/>
    <p:sldLayoutId id="2147483902"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t5/microsoft-teams-blog/what-s-new-in-microsoft-teams-at-enterprise-connect-2023/ba-p/3774374" TargetMode="External"/><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hyperlink" Target="https://techcommunity.microsoft.com/t5/yammer-blog/yammer-is-evolving-to-viva-engage/ba-p/3738825"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68.png"/><Relationship Id="rId4" Type="http://schemas.openxmlformats.org/officeDocument/2006/relationships/hyperlink" Target="https://techcommunity.microsoft.com/t5/yammer-blog/introducing-viva-engage-now-on-ios-and-android/ba-p/379040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msvivasummit.eventcore.com/" TargetMode="External"/><Relationship Id="rId1" Type="http://schemas.openxmlformats.org/officeDocument/2006/relationships/slideLayout" Target="../slideLayouts/slideLayout19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85.sv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52.xml"/><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microsoft.com/events/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48.xml"/><Relationship Id="rId5" Type="http://schemas.openxmlformats.org/officeDocument/2006/relationships/image" Target="../media/image85.sv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47.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52.xml"/><Relationship Id="rId5" Type="http://schemas.openxmlformats.org/officeDocument/2006/relationships/image" Target="../media/image92.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2.png"/><Relationship Id="rId1" Type="http://schemas.openxmlformats.org/officeDocument/2006/relationships/slideLayout" Target="../slideLayouts/slideLayout52.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48.xml"/><Relationship Id="rId5" Type="http://schemas.openxmlformats.org/officeDocument/2006/relationships/image" Target="../media/image85.sv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8" Type="http://schemas.openxmlformats.org/officeDocument/2006/relationships/hyperlink" Target="https://365educon.com/portal/" TargetMode="External"/><Relationship Id="rId13" Type="http://schemas.openxmlformats.org/officeDocument/2006/relationships/image" Target="../media/image102.png"/><Relationship Id="rId3" Type="http://schemas.openxmlformats.org/officeDocument/2006/relationships/hyperlink" Target="https://sessionize.com/GetCsLatam2023/" TargetMode="External"/><Relationship Id="rId7" Type="http://schemas.openxmlformats.org/officeDocument/2006/relationships/hyperlink" Target="https://www.thriveconf.com/" TargetMode="External"/><Relationship Id="rId12" Type="http://schemas.openxmlformats.org/officeDocument/2006/relationships/hyperlink" Target="https://www.communitydays.org/event/2023-05-13/m365-community-day-phoenix" TargetMode="External"/><Relationship Id="rId2" Type="http://schemas.openxmlformats.org/officeDocument/2006/relationships/hyperlink" Target="https://www.commsvnext.com/" TargetMode="External"/><Relationship Id="rId1" Type="http://schemas.openxmlformats.org/officeDocument/2006/relationships/slideLayout" Target="../slideLayouts/slideLayout24.xml"/><Relationship Id="rId6" Type="http://schemas.openxmlformats.org/officeDocument/2006/relationships/hyperlink" Target="https://www.collabsummit.eu/" TargetMode="External"/><Relationship Id="rId11" Type="http://schemas.openxmlformats.org/officeDocument/2006/relationships/hyperlink" Target="https://www.southcoastsummit.com/" TargetMode="External"/><Relationship Id="rId5" Type="http://schemas.openxmlformats.org/officeDocument/2006/relationships/hyperlink" Target="https://www.collabdays.org/2023-poland/" TargetMode="External"/><Relationship Id="rId15"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10" Type="http://schemas.openxmlformats.org/officeDocument/2006/relationships/hyperlink" Target="https://www.commsverse.com/" TargetMode="External"/><Relationship Id="rId4" Type="http://schemas.openxmlformats.org/officeDocument/2006/relationships/hyperlink" Target="https://m365conf.com/" TargetMode="External"/><Relationship Id="rId9" Type="http://schemas.openxmlformats.org/officeDocument/2006/relationships/hyperlink" Target="https://www.sharepointeurope.com/european-power-platform-conference/" TargetMode="External"/><Relationship Id="rId14" Type="http://schemas.openxmlformats.org/officeDocument/2006/relationships/hyperlink" Target="https://www.microsoft.com/ev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aka.ms/M365ChampionResources"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25.xml"/><Relationship Id="rId4" Type="http://schemas.openxmlformats.org/officeDocument/2006/relationships/hyperlink" Target="https://aka.ms/M365Champion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aka.ms/m365conf23" TargetMode="External"/><Relationship Id="rId2" Type="http://schemas.openxmlformats.org/officeDocument/2006/relationships/image" Target="../media/image62.jpeg"/><Relationship Id="rId1" Type="http://schemas.openxmlformats.org/officeDocument/2006/relationships/slideLayout" Target="../slideLayouts/slideLayout62.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hyperlink" Target="https://build.microsoft.com/home"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65.png"/><Relationship Id="rId5" Type="http://schemas.openxmlformats.org/officeDocument/2006/relationships/hyperlink" Target="https://t.co/tqMCPTVe1C" TargetMode="External"/><Relationship Id="rId4" Type="http://schemas.openxmlformats.org/officeDocument/2006/relationships/hyperlink" Target="https://twitter.com/hashtag/MSBuild?src=hashtag_click"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hyperlink" Target="https://support.microsoft.com/en-au/office/preview-speaker-coach-in-a-teams-meeting-30f50d15-5f62-4e09-b3bf-cadeb806386a"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760615"/>
            <a:ext cx="7864475" cy="1115487"/>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panose="020B0502040204020203" pitchFamily="34" charset="0"/>
                <a:cs typeface="Segoe UI" panose="020B0502040204020203" pitchFamily="34" charset="0"/>
              </a:rPr>
              <a:t>Microsoft 365 Champion Community Call</a:t>
            </a:r>
          </a:p>
          <a:p>
            <a:pPr marL="0" indent="0">
              <a:buNone/>
            </a:pPr>
            <a:r>
              <a:rPr lang="en-US">
                <a:solidFill>
                  <a:schemeClr val="bg1"/>
                </a:solidFill>
                <a:latin typeface="Segoe UI" panose="020B0502040204020203" pitchFamily="34" charset="0"/>
                <a:cs typeface="Segoe UI" panose="020B0502040204020203" pitchFamily="34" charset="0"/>
              </a:rPr>
              <a:t>April 2023</a:t>
            </a:r>
          </a:p>
        </p:txBody>
      </p:sp>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rPr>
              <a:t>A new channel experience</a:t>
            </a: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lang="en-US" sz="1400">
                <a:solidFill>
                  <a:srgbClr val="494B83"/>
                </a:solidFill>
                <a:latin typeface="Segoe UI" panose="020B0502040204020203" pitchFamily="34" charset="0"/>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68190" y="1817625"/>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400">
                <a:solidFill>
                  <a:srgbClr val="333333"/>
                </a:solidFill>
                <a:latin typeface="SegoeUI"/>
              </a:rPr>
              <a:t>The new Teams channel experience will be generally available in June and includes </a:t>
            </a:r>
            <a:r>
              <a:rPr lang="en-US" sz="1400" b="0" i="0">
                <a:solidFill>
                  <a:srgbClr val="333333"/>
                </a:solidFill>
                <a:effectLst/>
                <a:latin typeface="SegoeUI"/>
              </a:rPr>
              <a:t>the following features:</a:t>
            </a:r>
          </a:p>
          <a:p>
            <a:pPr algn="l">
              <a:buFont typeface="Arial" panose="020B0604020202020204" pitchFamily="34" charset="0"/>
              <a:buChar char="•"/>
            </a:pPr>
            <a:r>
              <a:rPr lang="en-US" sz="1400" b="0" i="0">
                <a:solidFill>
                  <a:srgbClr val="333333"/>
                </a:solidFill>
                <a:effectLst/>
                <a:latin typeface="SegoeUI"/>
              </a:rPr>
              <a:t>The </a:t>
            </a:r>
            <a:r>
              <a:rPr lang="en-US" sz="1400" b="1" i="0">
                <a:solidFill>
                  <a:srgbClr val="333333"/>
                </a:solidFill>
                <a:effectLst/>
                <a:latin typeface="SegoeUI"/>
              </a:rPr>
              <a:t>compose box and recent posts</a:t>
            </a:r>
            <a:r>
              <a:rPr lang="en-US" sz="1400" b="0" i="0">
                <a:solidFill>
                  <a:srgbClr val="333333"/>
                </a:solidFill>
                <a:effectLst/>
                <a:latin typeface="SegoeUI"/>
              </a:rPr>
              <a:t> will appear at the top of the page. So now, it’s much easier to start a new post, keep up with the latest conversations and participate - giving you the confidence that they’ve not missed anything.</a:t>
            </a:r>
          </a:p>
          <a:p>
            <a:pPr algn="l">
              <a:buFont typeface="Arial" panose="020B0604020202020204" pitchFamily="34" charset="0"/>
              <a:buChar char="•"/>
            </a:pPr>
            <a:r>
              <a:rPr lang="en-US" sz="1400" b="0" i="0">
                <a:solidFill>
                  <a:srgbClr val="333333"/>
                </a:solidFill>
                <a:effectLst/>
                <a:latin typeface="SegoeUI"/>
              </a:rPr>
              <a:t>Every post is now a true conversation you can focus on. You can navigate to a </a:t>
            </a:r>
            <a:r>
              <a:rPr lang="en-US" sz="1400" b="1" i="0">
                <a:solidFill>
                  <a:srgbClr val="333333"/>
                </a:solidFill>
                <a:effectLst/>
                <a:latin typeface="SegoeUI"/>
              </a:rPr>
              <a:t>conversation view</a:t>
            </a:r>
            <a:r>
              <a:rPr lang="en-US" sz="1400" b="0" i="0">
                <a:solidFill>
                  <a:srgbClr val="333333"/>
                </a:solidFill>
                <a:effectLst/>
                <a:latin typeface="SegoeUI"/>
              </a:rPr>
              <a:t> that makes the discussion more engaging and synchronous, just like a chat. You can also pop out the post, keep an eye on the discussion, while continuing to work on other topics.</a:t>
            </a:r>
          </a:p>
          <a:p>
            <a:pPr marL="0" indent="0" algn="l">
              <a:buNone/>
            </a:pPr>
            <a:r>
              <a:rPr lang="en-US" sz="1400">
                <a:solidFill>
                  <a:srgbClr val="333333"/>
                </a:solidFill>
                <a:latin typeface="SegoeUI"/>
                <a:hlinkClick r:id="rId3"/>
              </a:rPr>
              <a:t>Click here</a:t>
            </a:r>
            <a:r>
              <a:rPr lang="en-US" sz="1400">
                <a:solidFill>
                  <a:srgbClr val="333333"/>
                </a:solidFill>
                <a:latin typeface="SegoeUI"/>
              </a:rPr>
              <a:t> to learn more of the upcoming features such as hashtags referring Viva Topics, streamlined information pane, pinned posts, and simplified badging.</a:t>
            </a: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6" name="Picture 5" descr="A screenshot of a computer&#10;&#10;Description automatically generated with medium confidence">
            <a:extLst>
              <a:ext uri="{FF2B5EF4-FFF2-40B4-BE49-F238E27FC236}">
                <a16:creationId xmlns:a16="http://schemas.microsoft.com/office/drawing/2014/main" id="{3018BBF7-8345-710B-D1F7-081661F0E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094" y="1406090"/>
            <a:ext cx="7376905" cy="3776975"/>
          </a:xfrm>
          <a:prstGeom prst="rect">
            <a:avLst/>
          </a:prstGeom>
        </p:spPr>
      </p:pic>
    </p:spTree>
    <p:extLst>
      <p:ext uri="{BB962C8B-B14F-4D97-AF65-F5344CB8AC3E}">
        <p14:creationId xmlns:p14="http://schemas.microsoft.com/office/powerpoint/2010/main" val="2817423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333333"/>
                </a:solidFill>
                <a:effectLst/>
              </a:rPr>
              <a:t>Introducing Viva Engage, now on iOS and Android!</a:t>
            </a:r>
            <a:endParaRPr kumimoji="0" lang="en-US" sz="2000" i="0" u="none" strike="noStrike" kern="1200" cap="none" spc="0" normalizeH="0" baseline="0" noProof="0">
              <a:ln>
                <a:noFill/>
              </a:ln>
              <a:solidFill>
                <a:srgbClr val="1A1A1A"/>
              </a:solidFill>
              <a:effectLst/>
              <a:uLnTx/>
              <a:uFillTx/>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Viva</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06868" y="2171612"/>
            <a:ext cx="4247433" cy="2318030"/>
          </a:xfrm>
          <a:prstGeom prst="rect">
            <a:avLst/>
          </a:prstGeom>
        </p:spPr>
        <p:txBody>
          <a:bodyPr lIns="0" tIns="0" rIns="0" bIns="0" anchor="t"/>
          <a:lstStyle>
            <a:defPPr>
              <a:defRPr lang="en-US"/>
            </a:defPPr>
            <a:lvl1pPr indent="0">
              <a:lnSpc>
                <a:spcPct val="90000"/>
              </a:lnSpc>
              <a:spcBef>
                <a:spcPts val="1000"/>
              </a:spcBef>
              <a:buFont typeface="Arial" panose="020B0604020202020204" pitchFamily="34" charset="0"/>
              <a:buNone/>
              <a:defRPr sz="1600" b="0" i="0">
                <a:solidFill>
                  <a:srgbClr val="333333"/>
                </a:solidFill>
                <a:latin typeface="SegoeUI"/>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600" b="0" i="0">
                <a:solidFill>
                  <a:schemeClr val="tx2"/>
                </a:solidFill>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1600" b="0" i="0">
                <a:solidFill>
                  <a:schemeClr val="tx2"/>
                </a:solidFill>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sz="1600" b="0" i="0">
                <a:solidFill>
                  <a:schemeClr val="tx2"/>
                </a:solidFill>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sz="1600" b="0" i="0">
                <a:solidFill>
                  <a:schemeClr val="tx2"/>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400"/>
              <a:t>We are excited to announce that the Yammer mobile app has now been rebranded as the Viva Engage mobile app! Following the </a:t>
            </a:r>
            <a:r>
              <a:rPr lang="en-US" sz="1400">
                <a:hlinkClick r:id="rId3"/>
              </a:rPr>
              <a:t>Yammer Communities app in Teams and Outlook rebranding</a:t>
            </a:r>
            <a:r>
              <a:rPr lang="en-US" sz="1400"/>
              <a:t>, our mobile app will now reflect the same to align Yammer more closely with our Viva suite of employee experiences</a:t>
            </a:r>
          </a:p>
          <a:p>
            <a:r>
              <a:rPr lang="en-US" sz="1400"/>
              <a:t>With Viva Engage on iOS and Android, you can: </a:t>
            </a:r>
          </a:p>
          <a:p>
            <a:pPr marL="285750" indent="-285750">
              <a:buFont typeface="Arial" panose="020B0604020202020204" pitchFamily="34" charset="0"/>
              <a:buChar char="•"/>
            </a:pPr>
            <a:r>
              <a:rPr lang="en-US" sz="1400"/>
              <a:t>Receive important messages and announcements </a:t>
            </a:r>
          </a:p>
          <a:p>
            <a:pPr marL="285750" indent="-285750">
              <a:buFont typeface="Arial" panose="020B0604020202020204" pitchFamily="34" charset="0"/>
              <a:buChar char="•"/>
            </a:pPr>
            <a:r>
              <a:rPr lang="en-US" sz="1400"/>
              <a:t>Discover communities and conversations happening across your network</a:t>
            </a:r>
          </a:p>
          <a:p>
            <a:pPr marL="285750" indent="-285750">
              <a:buFont typeface="Arial" panose="020B0604020202020204" pitchFamily="34" charset="0"/>
              <a:buChar char="•"/>
            </a:pPr>
            <a:r>
              <a:rPr lang="en-US" sz="1400"/>
              <a:t>Upload pictures and videos, directly from your photo album </a:t>
            </a:r>
          </a:p>
          <a:p>
            <a:pPr marL="285750" indent="-285750">
              <a:buFont typeface="Arial" panose="020B0604020202020204" pitchFamily="34" charset="0"/>
              <a:buChar char="•"/>
            </a:pPr>
            <a:r>
              <a:rPr lang="en-US" sz="1400"/>
              <a:t>React to messages and preview media right from the notifications</a:t>
            </a:r>
          </a:p>
          <a:p>
            <a:pPr marL="285750" indent="-285750">
              <a:buFont typeface="Arial" panose="020B0604020202020204" pitchFamily="34" charset="0"/>
              <a:buChar char="•"/>
            </a:pPr>
            <a:r>
              <a:rPr lang="en-US" sz="1400"/>
              <a:t>View Live Events while using other apps </a:t>
            </a:r>
          </a:p>
          <a:p>
            <a:pPr marL="285750" indent="-285750">
              <a:buFont typeface="Arial" panose="020B0604020202020204" pitchFamily="34" charset="0"/>
              <a:buChar char="•"/>
            </a:pPr>
            <a:r>
              <a:rPr lang="en-US" sz="1400"/>
              <a:t>Drag and drop across apps to easily compose messages</a:t>
            </a:r>
          </a:p>
          <a:p>
            <a:r>
              <a:rPr lang="en-US" sz="1400">
                <a:hlinkClick r:id="rId4"/>
              </a:rPr>
              <a:t>Click here</a:t>
            </a:r>
            <a:r>
              <a:rPr lang="en-US" sz="1400"/>
              <a:t> to learn more!</a:t>
            </a:r>
          </a:p>
        </p:txBody>
      </p:sp>
      <p:pic>
        <p:nvPicPr>
          <p:cNvPr id="13" name="Picture 12" descr="A screenshot of a phone&#10;&#10;Description automatically generated with low confidence">
            <a:extLst>
              <a:ext uri="{FF2B5EF4-FFF2-40B4-BE49-F238E27FC236}">
                <a16:creationId xmlns:a16="http://schemas.microsoft.com/office/drawing/2014/main" id="{84577D96-0E5E-8662-B31B-59F5B9ACE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066" y="2257891"/>
            <a:ext cx="7364934" cy="2941550"/>
          </a:xfrm>
          <a:prstGeom prst="rect">
            <a:avLst/>
          </a:prstGeom>
        </p:spPr>
      </p:pic>
    </p:spTree>
    <p:extLst>
      <p:ext uri="{BB962C8B-B14F-4D97-AF65-F5344CB8AC3E}">
        <p14:creationId xmlns:p14="http://schemas.microsoft.com/office/powerpoint/2010/main" val="121262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4DB2-4AD0-969C-22E5-6B3C79095C77}"/>
              </a:ext>
            </a:extLst>
          </p:cNvPr>
          <p:cNvSpPr>
            <a:spLocks noGrp="1"/>
          </p:cNvSpPr>
          <p:nvPr>
            <p:ph type="title"/>
          </p:nvPr>
        </p:nvSpPr>
        <p:spPr>
          <a:xfrm>
            <a:off x="588263" y="457200"/>
            <a:ext cx="7662852" cy="553998"/>
          </a:xfrm>
        </p:spPr>
        <p:txBody>
          <a:bodyPr/>
          <a:lstStyle/>
          <a:p>
            <a:r>
              <a:rPr lang="en-US">
                <a:cs typeface="Segoe UI"/>
              </a:rPr>
              <a:t>Viva Community launch</a:t>
            </a:r>
            <a:endParaRPr lang="en-US"/>
          </a:p>
        </p:txBody>
      </p:sp>
      <p:sp>
        <p:nvSpPr>
          <p:cNvPr id="3" name="Text Placeholder 2">
            <a:extLst>
              <a:ext uri="{FF2B5EF4-FFF2-40B4-BE49-F238E27FC236}">
                <a16:creationId xmlns:a16="http://schemas.microsoft.com/office/drawing/2014/main" id="{7A2190C2-BEE0-34EC-36BB-E60073188C08}"/>
              </a:ext>
            </a:extLst>
          </p:cNvPr>
          <p:cNvSpPr>
            <a:spLocks noGrp="1"/>
          </p:cNvSpPr>
          <p:nvPr>
            <p:ph type="body" sz="quarter" idx="10"/>
          </p:nvPr>
        </p:nvSpPr>
        <p:spPr>
          <a:xfrm>
            <a:off x="584200" y="1644245"/>
            <a:ext cx="4152900" cy="4473019"/>
          </a:xfrm>
        </p:spPr>
        <p:txBody>
          <a:bodyPr vert="horz" wrap="square" lIns="0" tIns="0" rIns="0" bIns="0" rtlCol="0" anchor="t">
            <a:spAutoFit/>
          </a:bodyPr>
          <a:lstStyle/>
          <a:p>
            <a:pPr>
              <a:spcBef>
                <a:spcPts val="0"/>
              </a:spcBef>
              <a:spcAft>
                <a:spcPts val="2000"/>
              </a:spcAft>
              <a:buFont typeface="Arial" panose="020B0604020202020204" pitchFamily="34" charset="0"/>
              <a:buChar char="•"/>
            </a:pPr>
            <a:r>
              <a:rPr lang="en-US" sz="1600">
                <a:ea typeface="+mn-lt"/>
                <a:cs typeface="+mn-lt"/>
              </a:rPr>
              <a:t>A single destination for best practice guidance, conversation, content, support, and feedback around </a:t>
            </a:r>
            <a:r>
              <a:rPr lang="en-US" sz="1600" b="1">
                <a:ea typeface="+mn-lt"/>
                <a:cs typeface="+mn-lt"/>
              </a:rPr>
              <a:t>the strategy you're building and the problems your facing,</a:t>
            </a:r>
            <a:r>
              <a:rPr lang="en-US" sz="1600">
                <a:ea typeface="+mn-lt"/>
                <a:cs typeface="+mn-lt"/>
              </a:rPr>
              <a:t> as well as </a:t>
            </a:r>
            <a:r>
              <a:rPr lang="en-US" sz="1600" b="1">
                <a:ea typeface="+mn-lt"/>
                <a:cs typeface="+mn-lt"/>
              </a:rPr>
              <a:t>our products</a:t>
            </a:r>
          </a:p>
          <a:p>
            <a:pPr>
              <a:spcBef>
                <a:spcPts val="0"/>
              </a:spcBef>
              <a:spcAft>
                <a:spcPts val="2000"/>
              </a:spcAft>
              <a:buFont typeface="Arial" panose="020B0604020202020204" pitchFamily="34" charset="0"/>
              <a:buChar char="•"/>
            </a:pPr>
            <a:r>
              <a:rPr lang="en-US" sz="1600">
                <a:ea typeface="+mn-lt"/>
                <a:cs typeface="+mn-lt"/>
              </a:rPr>
              <a:t>The place for you to go when you're looking for the</a:t>
            </a:r>
            <a:r>
              <a:rPr lang="en-US" sz="1600" b="1">
                <a:ea typeface="+mn-lt"/>
                <a:cs typeface="+mn-lt"/>
              </a:rPr>
              <a:t> latest Viva events</a:t>
            </a:r>
            <a:r>
              <a:rPr lang="en-US" sz="1600">
                <a:ea typeface="+mn-lt"/>
                <a:cs typeface="+mn-lt"/>
              </a:rPr>
              <a:t> to attend so you can learn from experts</a:t>
            </a:r>
          </a:p>
          <a:p>
            <a:pPr>
              <a:spcBef>
                <a:spcPts val="0"/>
              </a:spcBef>
              <a:spcAft>
                <a:spcPts val="2000"/>
              </a:spcAft>
              <a:buFont typeface="Arial" panose="020B0604020202020204" pitchFamily="34" charset="0"/>
              <a:buChar char="•"/>
            </a:pPr>
            <a:r>
              <a:rPr lang="en-US" sz="1600">
                <a:cs typeface="Segoe UI"/>
              </a:rPr>
              <a:t>A space for </a:t>
            </a:r>
            <a:r>
              <a:rPr lang="en-US" sz="1600" b="1">
                <a:cs typeface="Segoe UI"/>
              </a:rPr>
              <a:t>peer-to-peer learning</a:t>
            </a:r>
            <a:r>
              <a:rPr lang="en-US" sz="1600">
                <a:cs typeface="Segoe UI"/>
              </a:rPr>
              <a:t> and</a:t>
            </a:r>
            <a:r>
              <a:rPr lang="en-US" sz="1600" b="1">
                <a:cs typeface="Segoe UI"/>
              </a:rPr>
              <a:t> getting questions answered </a:t>
            </a:r>
            <a:r>
              <a:rPr lang="en-US" sz="1600">
                <a:cs typeface="Segoe UI"/>
              </a:rPr>
              <a:t>from people in your same discipline area </a:t>
            </a:r>
            <a:endParaRPr lang="en-US" sz="1600"/>
          </a:p>
          <a:p>
            <a:pPr>
              <a:spcBef>
                <a:spcPts val="0"/>
              </a:spcBef>
              <a:spcAft>
                <a:spcPts val="2000"/>
              </a:spcAft>
              <a:buFont typeface="Arial" panose="020B0604020202020204" pitchFamily="34" charset="0"/>
              <a:buChar char="•"/>
            </a:pPr>
            <a:r>
              <a:rPr lang="en-US" sz="1600">
                <a:cs typeface="Segoe UI"/>
              </a:rPr>
              <a:t>The Viva Community launched on April 20, 2023, at the </a:t>
            </a:r>
            <a:r>
              <a:rPr lang="en-US" sz="1600">
                <a:cs typeface="Segoe UI"/>
                <a:hlinkClick r:id="rId2"/>
              </a:rPr>
              <a:t>Viva Summit</a:t>
            </a:r>
            <a:endParaRPr lang="en-US" sz="1600"/>
          </a:p>
          <a:p>
            <a:pPr marL="0" indent="0">
              <a:spcBef>
                <a:spcPts val="0"/>
              </a:spcBef>
              <a:spcAft>
                <a:spcPts val="2000"/>
              </a:spcAft>
              <a:buNone/>
            </a:pPr>
            <a:endParaRPr lang="en-US" sz="1600"/>
          </a:p>
        </p:txBody>
      </p:sp>
      <p:pic>
        <p:nvPicPr>
          <p:cNvPr id="5" name="Picture 5" descr="Graphical user interface, application, website&#10;&#10;Description automatically generated">
            <a:extLst>
              <a:ext uri="{FF2B5EF4-FFF2-40B4-BE49-F238E27FC236}">
                <a16:creationId xmlns:a16="http://schemas.microsoft.com/office/drawing/2014/main" id="{16E0356A-4285-EE46-4198-FDC845F42F78}"/>
              </a:ext>
            </a:extLst>
          </p:cNvPr>
          <p:cNvPicPr>
            <a:picLocks noGrp="1" noChangeAspect="1"/>
          </p:cNvPicPr>
          <p:nvPr>
            <p:ph type="pic" sz="quarter" idx="11"/>
          </p:nvPr>
        </p:nvPicPr>
        <p:blipFill rotWithShape="1">
          <a:blip r:embed="rId3"/>
          <a:srcRect l="10531" r="10531"/>
          <a:stretch/>
        </p:blipFill>
        <p:spPr/>
      </p:pic>
      <p:sp>
        <p:nvSpPr>
          <p:cNvPr id="4" name="TextBox 3">
            <a:extLst>
              <a:ext uri="{FF2B5EF4-FFF2-40B4-BE49-F238E27FC236}">
                <a16:creationId xmlns:a16="http://schemas.microsoft.com/office/drawing/2014/main" id="{4BF6C03B-ADE8-E2F4-2430-BC9E356AD2F7}"/>
              </a:ext>
            </a:extLst>
          </p:cNvPr>
          <p:cNvSpPr txBox="1"/>
          <p:nvPr/>
        </p:nvSpPr>
        <p:spPr>
          <a:xfrm>
            <a:off x="632840" y="1108953"/>
            <a:ext cx="5981970" cy="307777"/>
          </a:xfrm>
          <a:prstGeom prst="rect">
            <a:avLst/>
          </a:prstGeom>
          <a:noFill/>
        </p:spPr>
        <p:txBody>
          <a:bodyPr wrap="square" lIns="0" tIns="0" rIns="0" bIns="0" rtlCol="0">
            <a:spAutoFit/>
          </a:bodyPr>
          <a:lstStyle/>
          <a:p>
            <a:pPr algn="l"/>
            <a:r>
              <a:rPr lang="en-US" sz="2000"/>
              <a:t>Part of the Microsoft Tech Community</a:t>
            </a:r>
          </a:p>
        </p:txBody>
      </p:sp>
      <p:sp>
        <p:nvSpPr>
          <p:cNvPr id="6" name="TextBox 5">
            <a:extLst>
              <a:ext uri="{FF2B5EF4-FFF2-40B4-BE49-F238E27FC236}">
                <a16:creationId xmlns:a16="http://schemas.microsoft.com/office/drawing/2014/main" id="{F340B1BB-3F4D-D59F-8CD2-C43256CAA006}"/>
              </a:ext>
            </a:extLst>
          </p:cNvPr>
          <p:cNvSpPr txBox="1"/>
          <p:nvPr/>
        </p:nvSpPr>
        <p:spPr>
          <a:xfrm>
            <a:off x="632840" y="6227810"/>
            <a:ext cx="11303541" cy="307777"/>
          </a:xfrm>
          <a:prstGeom prst="rect">
            <a:avLst/>
          </a:prstGeom>
          <a:noFill/>
        </p:spPr>
        <p:txBody>
          <a:bodyPr wrap="square" lIns="0" tIns="0" rIns="0" bIns="0" rtlCol="0">
            <a:spAutoFit/>
          </a:bodyPr>
          <a:lstStyle/>
          <a:p>
            <a:pPr algn="l"/>
            <a:r>
              <a:rPr lang="en-US" sz="2000" b="1"/>
              <a:t>#ProTip: </a:t>
            </a:r>
            <a:r>
              <a:rPr lang="en-US" sz="2000"/>
              <a:t>Make a profile on the Tech Community so people can get to know you and your interests</a:t>
            </a:r>
          </a:p>
        </p:txBody>
      </p:sp>
    </p:spTree>
    <p:extLst>
      <p:ext uri="{BB962C8B-B14F-4D97-AF65-F5344CB8AC3E}">
        <p14:creationId xmlns:p14="http://schemas.microsoft.com/office/powerpoint/2010/main" val="16443989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Experience Insights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a:gradFill>
                  <a:gsLst>
                    <a:gs pos="2917">
                      <a:srgbClr val="FFFFFF"/>
                    </a:gs>
                    <a:gs pos="30000">
                      <a:srgbClr val="FFFFFF"/>
                    </a:gs>
                  </a:gsLst>
                  <a:lin ang="5400000" scaled="0"/>
                </a:gradFill>
                <a:latin typeface="Segoe UI"/>
              </a:rPr>
              <a:t>Amisha Bhatia</a:t>
            </a:r>
            <a:endPar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732157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B20402-2AE6-6643-9339-4D98E6ABF657}"/>
              </a:ext>
            </a:extLst>
          </p:cNvPr>
          <p:cNvSpPr>
            <a:spLocks noGrp="1"/>
          </p:cNvSpPr>
          <p:nvPr>
            <p:ph type="title"/>
          </p:nvPr>
        </p:nvSpPr>
        <p:spPr>
          <a:xfrm>
            <a:off x="457200" y="1123122"/>
            <a:ext cx="2743200" cy="567566"/>
          </a:xfrm>
        </p:spPr>
        <p:txBody>
          <a:bodyPr>
            <a:normAutofit/>
          </a:bodyPr>
          <a:lstStyle/>
          <a:p>
            <a:r>
              <a:rPr lang="en-US"/>
              <a:t>Agenda</a:t>
            </a:r>
          </a:p>
        </p:txBody>
      </p:sp>
      <p:sp>
        <p:nvSpPr>
          <p:cNvPr id="4" name="Content Placeholder 3">
            <a:extLst>
              <a:ext uri="{FF2B5EF4-FFF2-40B4-BE49-F238E27FC236}">
                <a16:creationId xmlns:a16="http://schemas.microsoft.com/office/drawing/2014/main" id="{3D245463-BE5E-794E-A453-2D6B879FD490}"/>
              </a:ext>
            </a:extLst>
          </p:cNvPr>
          <p:cNvSpPr>
            <a:spLocks noGrp="1"/>
          </p:cNvSpPr>
          <p:nvPr>
            <p:ph sz="half" idx="1"/>
          </p:nvPr>
        </p:nvSpPr>
        <p:spPr>
          <a:xfrm>
            <a:off x="457200" y="2142642"/>
            <a:ext cx="3200400" cy="3761754"/>
          </a:xfrm>
        </p:spPr>
        <p:txBody>
          <a:bodyPr/>
          <a:lstStyle/>
          <a:p>
            <a:pPr marL="285750" indent="-285750">
              <a:buFont typeface="Arial" panose="020B0604020202020204" pitchFamily="34" charset="0"/>
              <a:buChar char="•"/>
            </a:pPr>
            <a:r>
              <a:rPr lang="en-US"/>
              <a:t>Overview on Technology Decision influencers</a:t>
            </a:r>
          </a:p>
          <a:p>
            <a:pPr marL="285750" indent="-285750">
              <a:buFont typeface="Arial" panose="020B0604020202020204" pitchFamily="34" charset="0"/>
              <a:buChar char="•"/>
            </a:pPr>
            <a:r>
              <a:rPr lang="en-US"/>
              <a:t>Experience insights demo</a:t>
            </a:r>
          </a:p>
          <a:p>
            <a:pPr marL="285750" indent="-285750">
              <a:buFont typeface="Arial" panose="020B0604020202020204" pitchFamily="34" charset="0"/>
              <a:buChar char="•"/>
            </a:pPr>
            <a:r>
              <a:rPr lang="en-US"/>
              <a:t>Addressing new product evaluations</a:t>
            </a:r>
          </a:p>
          <a:p>
            <a:pPr marL="285750" indent="-285750">
              <a:buFont typeface="Arial" panose="020B0604020202020204" pitchFamily="34" charset="0"/>
              <a:buChar char="•"/>
            </a:pPr>
            <a:r>
              <a:rPr lang="en-US"/>
              <a:t>Q&amp;A</a:t>
            </a:r>
          </a:p>
          <a:p>
            <a:endParaRPr lang="en-US"/>
          </a:p>
        </p:txBody>
      </p:sp>
      <p:pic>
        <p:nvPicPr>
          <p:cNvPr id="5" name="Picture Placeholder 4" descr="Side profile of a female IT professional standing at a desk working on a computer">
            <a:extLst>
              <a:ext uri="{FF2B5EF4-FFF2-40B4-BE49-F238E27FC236}">
                <a16:creationId xmlns:a16="http://schemas.microsoft.com/office/drawing/2014/main" id="{B242E8E1-E9E7-EC35-FE07-C25E0D3D88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28536"/>
          <a:stretch/>
        </p:blipFill>
        <p:spPr>
          <a:xfrm flipH="1">
            <a:off x="4838700" y="0"/>
            <a:ext cx="7353300" cy="6858000"/>
          </a:xfrm>
        </p:spPr>
      </p:pic>
    </p:spTree>
    <p:extLst>
      <p:ext uri="{BB962C8B-B14F-4D97-AF65-F5344CB8AC3E}">
        <p14:creationId xmlns:p14="http://schemas.microsoft.com/office/powerpoint/2010/main" val="20276531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A34B-169C-6D5D-2F2C-4447C11271A8}"/>
              </a:ext>
            </a:extLst>
          </p:cNvPr>
          <p:cNvSpPr>
            <a:spLocks noGrp="1"/>
          </p:cNvSpPr>
          <p:nvPr>
            <p:ph type="title"/>
          </p:nvPr>
        </p:nvSpPr>
        <p:spPr>
          <a:xfrm>
            <a:off x="457200" y="746157"/>
            <a:ext cx="11277600" cy="567566"/>
          </a:xfrm>
        </p:spPr>
        <p:txBody>
          <a:bodyPr/>
          <a:lstStyle/>
          <a:p>
            <a:r>
              <a:rPr lang="en-US"/>
              <a:t>Technology Decision Influencers (TDIs)</a:t>
            </a:r>
          </a:p>
        </p:txBody>
      </p:sp>
      <p:sp>
        <p:nvSpPr>
          <p:cNvPr id="24" name="Content Placeholder 2">
            <a:extLst>
              <a:ext uri="{FF2B5EF4-FFF2-40B4-BE49-F238E27FC236}">
                <a16:creationId xmlns:a16="http://schemas.microsoft.com/office/drawing/2014/main" id="{F04F4074-62FD-FEEA-0E97-FFE92BABA04C}"/>
              </a:ext>
            </a:extLst>
          </p:cNvPr>
          <p:cNvSpPr txBox="1">
            <a:spLocks/>
          </p:cNvSpPr>
          <p:nvPr/>
        </p:nvSpPr>
        <p:spPr>
          <a:xfrm>
            <a:off x="458724" y="1261363"/>
            <a:ext cx="11274552" cy="400110"/>
          </a:xfrm>
          <a:prstGeom prst="rect">
            <a:avLst/>
          </a:prstGeom>
        </p:spPr>
        <p:txBody>
          <a:bodyPr vert="horz" lIns="91440" tIns="45720" rIns="91440" bIns="4572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2A436E"/>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rgbClr val="2A436E"/>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rgbClr val="2A436E"/>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 category of Business Strategy roles in IT who work on setting and/or influencing parts of the tech strategy for their organization. Often, there are many roles who need to work together. </a:t>
            </a:r>
            <a:br>
              <a:rPr kumimoji="0" lang="en-US" sz="1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br>
            <a:r>
              <a:rPr kumimoji="0" lang="en-US" sz="10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In large enterprises, there’s often specialization into each role, but in smaller enterprises, a single person may fulfill several of these roles.</a:t>
            </a:r>
          </a:p>
        </p:txBody>
      </p:sp>
      <p:sp>
        <p:nvSpPr>
          <p:cNvPr id="9" name="Rectangle: Rounded Corners 8">
            <a:extLst>
              <a:ext uri="{FF2B5EF4-FFF2-40B4-BE49-F238E27FC236}">
                <a16:creationId xmlns:a16="http://schemas.microsoft.com/office/drawing/2014/main" id="{08F7898E-E7B9-3F05-ED79-7F2DFA98A786}"/>
              </a:ext>
              <a:ext uri="{C183D7F6-B498-43B3-948B-1728B52AA6E4}">
                <adec:decorative xmlns:adec="http://schemas.microsoft.com/office/drawing/2017/decorative" val="1"/>
              </a:ext>
            </a:extLst>
          </p:cNvPr>
          <p:cNvSpPr/>
          <p:nvPr/>
        </p:nvSpPr>
        <p:spPr>
          <a:xfrm>
            <a:off x="455185" y="2033467"/>
            <a:ext cx="2104590" cy="4114800"/>
          </a:xfrm>
          <a:prstGeom prst="roundRect">
            <a:avLst>
              <a:gd name="adj" fmla="val 4889"/>
            </a:avLst>
          </a:prstGeom>
          <a:gradFill>
            <a:gsLst>
              <a:gs pos="0">
                <a:srgbClr val="7030A0"/>
              </a:gs>
              <a:gs pos="100000">
                <a:srgbClr val="002060"/>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131868-D253-EDFB-8D8C-3CCCBDB4B6BF}"/>
              </a:ext>
            </a:extLst>
          </p:cNvPr>
          <p:cNvSpPr>
            <a:spLocks noGrp="1"/>
          </p:cNvSpPr>
          <p:nvPr>
            <p:ph sz="half" idx="1"/>
          </p:nvPr>
        </p:nvSpPr>
        <p:spPr>
          <a:xfrm>
            <a:off x="455920" y="2033466"/>
            <a:ext cx="2103120" cy="3761754"/>
          </a:xfrm>
        </p:spPr>
        <p:txBody>
          <a:bodyPr>
            <a:normAutofit/>
          </a:bodyPr>
          <a:lstStyle/>
          <a:p>
            <a:pPr algn="ctr"/>
            <a:r>
              <a:rPr lang="en-US" sz="1400">
                <a:solidFill>
                  <a:schemeClr val="bg1"/>
                </a:solidFill>
                <a:latin typeface="Segoe UI Semibold" panose="020B0702040204020203" pitchFamily="34" charset="0"/>
                <a:cs typeface="Segoe UI Semibold" panose="020B0702040204020203" pitchFamily="34" charset="0"/>
              </a:rPr>
              <a:t>End users and BDMs</a:t>
            </a:r>
          </a:p>
          <a:p>
            <a:pPr algn="ctr"/>
            <a:r>
              <a:rPr lang="en-US" sz="1400">
                <a:solidFill>
                  <a:schemeClr val="bg1"/>
                </a:solidFill>
              </a:rPr>
              <a:t>Utilize solutions to improve productivity </a:t>
            </a:r>
          </a:p>
        </p:txBody>
      </p:sp>
      <p:pic>
        <p:nvPicPr>
          <p:cNvPr id="7" name="Picture 6" descr="Graphic of a person wearing earbuds working on a laptop with various shapes floating around">
            <a:extLst>
              <a:ext uri="{FF2B5EF4-FFF2-40B4-BE49-F238E27FC236}">
                <a16:creationId xmlns:a16="http://schemas.microsoft.com/office/drawing/2014/main" id="{032E02D8-393F-EB84-7159-9F39B539DD98}"/>
              </a:ext>
            </a:extLst>
          </p:cNvPr>
          <p:cNvPicPr>
            <a:picLocks noChangeAspect="1"/>
          </p:cNvPicPr>
          <p:nvPr/>
        </p:nvPicPr>
        <p:blipFill rotWithShape="1">
          <a:blip r:embed="rId3">
            <a:extLst>
              <a:ext uri="{28A0092B-C50C-407E-A947-70E740481C1C}">
                <a14:useLocalDpi xmlns:a14="http://schemas.microsoft.com/office/drawing/2010/main" val="0"/>
              </a:ext>
            </a:extLst>
          </a:blip>
          <a:srcRect l="5888" t="19613" r="48517"/>
          <a:stretch/>
        </p:blipFill>
        <p:spPr>
          <a:xfrm>
            <a:off x="456655" y="3363808"/>
            <a:ext cx="2103120" cy="2784459"/>
          </a:xfrm>
          <a:prstGeom prst="rect">
            <a:avLst/>
          </a:prstGeom>
        </p:spPr>
      </p:pic>
      <p:sp>
        <p:nvSpPr>
          <p:cNvPr id="12" name="Text Placeholder 6">
            <a:extLst>
              <a:ext uri="{FF2B5EF4-FFF2-40B4-BE49-F238E27FC236}">
                <a16:creationId xmlns:a16="http://schemas.microsoft.com/office/drawing/2014/main" id="{87644B71-60CE-C9AE-EA26-CE672F63D939}"/>
              </a:ext>
            </a:extLst>
          </p:cNvPr>
          <p:cNvSpPr txBox="1">
            <a:spLocks/>
          </p:cNvSpPr>
          <p:nvPr/>
        </p:nvSpPr>
        <p:spPr>
          <a:xfrm>
            <a:off x="2740889" y="2970561"/>
            <a:ext cx="1920240" cy="698525"/>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Provide feedback and request new software</a:t>
            </a:r>
          </a:p>
        </p:txBody>
      </p:sp>
      <p:cxnSp>
        <p:nvCxnSpPr>
          <p:cNvPr id="11" name="Straight Arrow Connector 10" descr="Arrow in blue and purple gradients pointing to the right">
            <a:extLst>
              <a:ext uri="{FF2B5EF4-FFF2-40B4-BE49-F238E27FC236}">
                <a16:creationId xmlns:a16="http://schemas.microsoft.com/office/drawing/2014/main" id="{5B526413-4E73-C810-6B77-7CBD2E55AF6A}"/>
              </a:ext>
            </a:extLst>
          </p:cNvPr>
          <p:cNvCxnSpPr>
            <a:cxnSpLocks/>
          </p:cNvCxnSpPr>
          <p:nvPr/>
        </p:nvCxnSpPr>
        <p:spPr>
          <a:xfrm flipH="1">
            <a:off x="2740889" y="3848380"/>
            <a:ext cx="1920240" cy="0"/>
          </a:xfrm>
          <a:prstGeom prst="straightConnector1">
            <a:avLst/>
          </a:prstGeom>
          <a:ln w="57150" cap="rnd">
            <a:gradFill>
              <a:gsLst>
                <a:gs pos="4000">
                  <a:srgbClr val="7030A0"/>
                </a:gs>
                <a:gs pos="100000">
                  <a:srgbClr val="00B0F0"/>
                </a:gs>
              </a:gsLst>
              <a:lin ang="108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8A4B6A3-D165-0DB0-F178-7B8C9E81ACEC}"/>
              </a:ext>
            </a:extLst>
          </p:cNvPr>
          <p:cNvSpPr txBox="1">
            <a:spLocks/>
          </p:cNvSpPr>
          <p:nvPr/>
        </p:nvSpPr>
        <p:spPr>
          <a:xfrm>
            <a:off x="2740889" y="4214688"/>
            <a:ext cx="1920240" cy="1021690"/>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Address needs through training and new IT solutions</a:t>
            </a:r>
          </a:p>
        </p:txBody>
      </p:sp>
      <p:cxnSp>
        <p:nvCxnSpPr>
          <p:cNvPr id="10" name="Straight Arrow Connector 9" descr="Arrow in blue and purple gradients pointing to the left">
            <a:extLst>
              <a:ext uri="{FF2B5EF4-FFF2-40B4-BE49-F238E27FC236}">
                <a16:creationId xmlns:a16="http://schemas.microsoft.com/office/drawing/2014/main" id="{5B58F842-A4E7-59EA-4529-F01D00CC9E46}"/>
              </a:ext>
              <a:ext uri="{C183D7F6-B498-43B3-948B-1728B52AA6E4}">
                <adec:decorative xmlns:adec="http://schemas.microsoft.com/office/drawing/2017/decorative" val="0"/>
              </a:ext>
            </a:extLst>
          </p:cNvPr>
          <p:cNvCxnSpPr>
            <a:cxnSpLocks/>
          </p:cNvCxnSpPr>
          <p:nvPr/>
        </p:nvCxnSpPr>
        <p:spPr>
          <a:xfrm flipH="1">
            <a:off x="2740889" y="5415673"/>
            <a:ext cx="1920240" cy="0"/>
          </a:xfrm>
          <a:prstGeom prst="straightConnector1">
            <a:avLst/>
          </a:prstGeom>
          <a:ln w="57150" cap="rnd">
            <a:gradFill>
              <a:gsLst>
                <a:gs pos="4000">
                  <a:srgbClr val="402985"/>
                </a:gs>
                <a:gs pos="100000">
                  <a:srgbClr val="00B0F0"/>
                </a:gs>
              </a:gsLst>
              <a:lin ang="10800000" scaled="0"/>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1574BEB4-30D6-B824-257C-07AE0E50ACA2}"/>
              </a:ext>
              <a:ext uri="{C183D7F6-B498-43B3-948B-1728B52AA6E4}">
                <adec:decorative xmlns:adec="http://schemas.microsoft.com/office/drawing/2017/decorative" val="1"/>
              </a:ext>
            </a:extLst>
          </p:cNvPr>
          <p:cNvSpPr/>
          <p:nvPr/>
        </p:nvSpPr>
        <p:spPr>
          <a:xfrm>
            <a:off x="4905755" y="1847156"/>
            <a:ext cx="2377440" cy="4480560"/>
          </a:xfrm>
          <a:prstGeom prst="roundRect">
            <a:avLst>
              <a:gd name="adj" fmla="val 4889"/>
            </a:avLst>
          </a:prstGeom>
          <a:gradFill>
            <a:gsLst>
              <a:gs pos="0">
                <a:srgbClr val="00B0F0"/>
              </a:gs>
              <a:gs pos="100000">
                <a:srgbClr val="002060"/>
              </a:gs>
            </a:gsLst>
            <a:lin ang="5400000" scaled="1"/>
          </a:gra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BFE64849-354E-7F21-A831-58361F039B18}"/>
              </a:ext>
            </a:extLst>
          </p:cNvPr>
          <p:cNvSpPr>
            <a:spLocks noGrp="1"/>
          </p:cNvSpPr>
          <p:nvPr>
            <p:ph sz="half" idx="11"/>
          </p:nvPr>
        </p:nvSpPr>
        <p:spPr>
          <a:xfrm>
            <a:off x="4951475" y="1876986"/>
            <a:ext cx="2286000" cy="4389120"/>
          </a:xfrm>
        </p:spPr>
        <p:txBody>
          <a:bodyPr>
            <a:noAutofit/>
          </a:bodyPr>
          <a:lstStyle/>
          <a:p>
            <a:pPr algn="ctr"/>
            <a:r>
              <a:rPr lang="en-US" sz="1400">
                <a:solidFill>
                  <a:schemeClr val="bg1"/>
                </a:solidFill>
                <a:latin typeface="Segoe UI Semibold" panose="020B0702040204020203" pitchFamily="34" charset="0"/>
                <a:cs typeface="Segoe UI Semibold" panose="020B0702040204020203" pitchFamily="34" charset="0"/>
              </a:rPr>
              <a:t>Tech Decision Influencers</a:t>
            </a:r>
          </a:p>
          <a:p>
            <a:pPr algn="ctr"/>
            <a:r>
              <a:rPr lang="en-US" sz="1400">
                <a:solidFill>
                  <a:schemeClr val="bg1"/>
                </a:solidFill>
              </a:rPr>
              <a:t>Set the tech strategy to support business needs</a:t>
            </a:r>
          </a:p>
          <a:p>
            <a:pPr algn="ctr"/>
            <a:endParaRPr lang="en-US" sz="1400">
              <a:solidFill>
                <a:schemeClr val="bg1"/>
              </a:solidFill>
            </a:endParaRPr>
          </a:p>
          <a:p>
            <a:pPr algn="ctr"/>
            <a:endParaRPr lang="en-US" sz="1400">
              <a:solidFill>
                <a:schemeClr val="bg1"/>
              </a:solidFill>
            </a:endParaRPr>
          </a:p>
          <a:p>
            <a:pPr algn="ctr"/>
            <a:endParaRPr lang="en-US" sz="1400">
              <a:solidFill>
                <a:schemeClr val="bg1"/>
              </a:solidFill>
            </a:endParaRPr>
          </a:p>
          <a:p>
            <a:pPr algn="ctr"/>
            <a:endParaRPr lang="en-US" sz="1400">
              <a:solidFill>
                <a:schemeClr val="bg1"/>
              </a:solidFill>
            </a:endParaRPr>
          </a:p>
          <a:p>
            <a:pPr algn="ctr"/>
            <a:br>
              <a:rPr lang="en-US" sz="1400">
                <a:solidFill>
                  <a:schemeClr val="bg1"/>
                </a:solidFill>
              </a:rPr>
            </a:br>
            <a:endParaRPr lang="en-US" sz="1400">
              <a:solidFill>
                <a:schemeClr val="bg1"/>
              </a:solidFill>
            </a:endParaRPr>
          </a:p>
          <a:p>
            <a:pPr algn="ctr"/>
            <a:r>
              <a:rPr lang="en-US" sz="1000">
                <a:solidFill>
                  <a:schemeClr val="bg1"/>
                </a:solidFill>
                <a:latin typeface="Segoe UI Semibold" panose="020B0702040204020203" pitchFamily="34" charset="0"/>
                <a:cs typeface="Segoe UI Semibold" panose="020B0702040204020203" pitchFamily="34" charset="0"/>
              </a:rPr>
              <a:t>Responsible for ensuring business value of tech investments</a:t>
            </a:r>
          </a:p>
        </p:txBody>
      </p:sp>
      <p:pic>
        <p:nvPicPr>
          <p:cNvPr id="15" name="Picture 14" descr="Graphic of a person wearing a backpack and holding a flag">
            <a:extLst>
              <a:ext uri="{FF2B5EF4-FFF2-40B4-BE49-F238E27FC236}">
                <a16:creationId xmlns:a16="http://schemas.microsoft.com/office/drawing/2014/main" id="{449C5822-A24A-9F47-9BBD-1E130D832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07158" y="2761434"/>
            <a:ext cx="1974633" cy="2834640"/>
          </a:xfrm>
          <a:prstGeom prst="rect">
            <a:avLst/>
          </a:prstGeom>
        </p:spPr>
      </p:pic>
      <p:sp>
        <p:nvSpPr>
          <p:cNvPr id="18" name="Text Placeholder 6">
            <a:extLst>
              <a:ext uri="{FF2B5EF4-FFF2-40B4-BE49-F238E27FC236}">
                <a16:creationId xmlns:a16="http://schemas.microsoft.com/office/drawing/2014/main" id="{D9C2B975-C4E7-6C55-0745-CBCBCD04E4CD}"/>
              </a:ext>
            </a:extLst>
          </p:cNvPr>
          <p:cNvSpPr txBox="1">
            <a:spLocks/>
          </p:cNvSpPr>
          <p:nvPr/>
        </p:nvSpPr>
        <p:spPr>
          <a:xfrm>
            <a:off x="7525352" y="2647395"/>
            <a:ext cx="1920240" cy="1021690"/>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Ensures smooth integration into existing stack</a:t>
            </a:r>
          </a:p>
        </p:txBody>
      </p:sp>
      <p:cxnSp>
        <p:nvCxnSpPr>
          <p:cNvPr id="17" name="Straight Arrow Connector 16" descr="Arrow in blue and purple gradients pointing to the left">
            <a:extLst>
              <a:ext uri="{FF2B5EF4-FFF2-40B4-BE49-F238E27FC236}">
                <a16:creationId xmlns:a16="http://schemas.microsoft.com/office/drawing/2014/main" id="{2A8E116F-D31D-1B38-3482-743B53C3C3A9}"/>
              </a:ext>
            </a:extLst>
          </p:cNvPr>
          <p:cNvCxnSpPr>
            <a:cxnSpLocks/>
          </p:cNvCxnSpPr>
          <p:nvPr/>
        </p:nvCxnSpPr>
        <p:spPr>
          <a:xfrm flipH="1">
            <a:off x="7525352" y="3848380"/>
            <a:ext cx="1920240" cy="0"/>
          </a:xfrm>
          <a:prstGeom prst="straightConnector1">
            <a:avLst/>
          </a:prstGeom>
          <a:ln w="57150" cap="rnd">
            <a:gradFill>
              <a:gsLst>
                <a:gs pos="0">
                  <a:srgbClr val="00B0F0"/>
                </a:gs>
                <a:gs pos="100000">
                  <a:srgbClr val="7030A0"/>
                </a:gs>
              </a:gsLst>
              <a:lin ang="10800000" scaled="0"/>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BC9B147B-923D-8910-8E01-3C3DA9B91850}"/>
              </a:ext>
            </a:extLst>
          </p:cNvPr>
          <p:cNvSpPr txBox="1">
            <a:spLocks/>
          </p:cNvSpPr>
          <p:nvPr/>
        </p:nvSpPr>
        <p:spPr>
          <a:xfrm>
            <a:off x="7525352" y="4537853"/>
            <a:ext cx="1920240" cy="698525"/>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panose="020B0502040204020203" pitchFamily="34" charset="0"/>
                <a:ea typeface="+mn-ea"/>
                <a:cs typeface="Segoe UI" panose="020B0502040204020203" pitchFamily="34" charset="0"/>
              </a:rPr>
              <a:t>Collaborate on feature rollout</a:t>
            </a:r>
          </a:p>
        </p:txBody>
      </p:sp>
      <p:cxnSp>
        <p:nvCxnSpPr>
          <p:cNvPr id="20" name="Straight Arrow Connector 19" descr="Arrow in blue and purple gradients pointing to the right">
            <a:extLst>
              <a:ext uri="{FF2B5EF4-FFF2-40B4-BE49-F238E27FC236}">
                <a16:creationId xmlns:a16="http://schemas.microsoft.com/office/drawing/2014/main" id="{8780941F-60F0-7692-F85D-E04E66A56ACD}"/>
              </a:ext>
            </a:extLst>
          </p:cNvPr>
          <p:cNvCxnSpPr>
            <a:cxnSpLocks/>
          </p:cNvCxnSpPr>
          <p:nvPr/>
        </p:nvCxnSpPr>
        <p:spPr>
          <a:xfrm flipH="1">
            <a:off x="7525352" y="5424783"/>
            <a:ext cx="1920240" cy="0"/>
          </a:xfrm>
          <a:prstGeom prst="straightConnector1">
            <a:avLst/>
          </a:prstGeom>
          <a:ln w="57150" cap="rnd">
            <a:gradFill>
              <a:gsLst>
                <a:gs pos="18000">
                  <a:srgbClr val="0070C0"/>
                </a:gs>
                <a:gs pos="100000">
                  <a:srgbClr val="333399"/>
                </a:gs>
              </a:gsLst>
              <a:lin ang="108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277C614-5929-5C1B-32E6-C2CA1EF71B3C}"/>
              </a:ext>
              <a:ext uri="{C183D7F6-B498-43B3-948B-1728B52AA6E4}">
                <adec:decorative xmlns:adec="http://schemas.microsoft.com/office/drawing/2017/decorative" val="1"/>
              </a:ext>
            </a:extLst>
          </p:cNvPr>
          <p:cNvSpPr/>
          <p:nvPr/>
        </p:nvSpPr>
        <p:spPr>
          <a:xfrm>
            <a:off x="9628629" y="2033464"/>
            <a:ext cx="2103120" cy="4114800"/>
          </a:xfrm>
          <a:prstGeom prst="roundRect">
            <a:avLst>
              <a:gd name="adj" fmla="val 4889"/>
            </a:avLst>
          </a:prstGeom>
          <a:gradFill>
            <a:gsLst>
              <a:gs pos="0">
                <a:srgbClr val="7030A0"/>
              </a:gs>
              <a:gs pos="100000">
                <a:srgbClr val="002060"/>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6BD0AFAC-4DED-2F7E-BC2F-8493635B7835}"/>
              </a:ext>
            </a:extLst>
          </p:cNvPr>
          <p:cNvSpPr>
            <a:spLocks noGrp="1"/>
          </p:cNvSpPr>
          <p:nvPr>
            <p:ph sz="half" idx="12"/>
          </p:nvPr>
        </p:nvSpPr>
        <p:spPr>
          <a:xfrm>
            <a:off x="9628629" y="2033466"/>
            <a:ext cx="2106170" cy="3761754"/>
          </a:xfrm>
        </p:spPr>
        <p:txBody>
          <a:bodyPr>
            <a:normAutofit/>
          </a:bodyPr>
          <a:lstStyle/>
          <a:p>
            <a:pPr algn="ctr"/>
            <a:r>
              <a:rPr lang="en-US" sz="1400">
                <a:solidFill>
                  <a:schemeClr val="bg1"/>
                </a:solidFill>
                <a:latin typeface="Segoe UI Semibold" panose="020B0702040204020203" pitchFamily="34" charset="0"/>
                <a:cs typeface="Segoe UI Semibold" panose="020B0702040204020203" pitchFamily="34" charset="0"/>
              </a:rPr>
              <a:t>IT Admin</a:t>
            </a:r>
          </a:p>
          <a:p>
            <a:pPr algn="ctr"/>
            <a:r>
              <a:rPr lang="en-US" sz="1400">
                <a:solidFill>
                  <a:schemeClr val="bg1"/>
                </a:solidFill>
              </a:rPr>
              <a:t>Deploy and configure solutions for safe and secure usage</a:t>
            </a:r>
          </a:p>
        </p:txBody>
      </p:sp>
      <p:pic>
        <p:nvPicPr>
          <p:cNvPr id="19" name="Picture 18" descr="Graphic of a person wearing headphones working on a laptop with various shapes and an emoji floating overhead">
            <a:extLst>
              <a:ext uri="{FF2B5EF4-FFF2-40B4-BE49-F238E27FC236}">
                <a16:creationId xmlns:a16="http://schemas.microsoft.com/office/drawing/2014/main" id="{166D366F-55EC-6E4D-F33A-B193A56A7B73}"/>
              </a:ext>
            </a:extLst>
          </p:cNvPr>
          <p:cNvPicPr>
            <a:picLocks noChangeAspect="1"/>
          </p:cNvPicPr>
          <p:nvPr/>
        </p:nvPicPr>
        <p:blipFill rotWithShape="1">
          <a:blip r:embed="rId5">
            <a:extLst>
              <a:ext uri="{28A0092B-C50C-407E-A947-70E740481C1C}">
                <a14:useLocalDpi xmlns:a14="http://schemas.microsoft.com/office/drawing/2010/main" val="0"/>
              </a:ext>
            </a:extLst>
          </a:blip>
          <a:srcRect l="13237" t="7568" r="10358" b="7257"/>
          <a:stretch/>
        </p:blipFill>
        <p:spPr>
          <a:xfrm>
            <a:off x="9491469" y="3497855"/>
            <a:ext cx="2377440" cy="2650412"/>
          </a:xfrm>
          <a:prstGeom prst="rect">
            <a:avLst/>
          </a:prstGeom>
        </p:spPr>
      </p:pic>
      <p:sp>
        <p:nvSpPr>
          <p:cNvPr id="28" name="Text Placeholder 6">
            <a:extLst>
              <a:ext uri="{FF2B5EF4-FFF2-40B4-BE49-F238E27FC236}">
                <a16:creationId xmlns:a16="http://schemas.microsoft.com/office/drawing/2014/main" id="{968A6517-9C93-C3B5-94A2-BAFCA0F45E69}"/>
              </a:ext>
            </a:extLst>
          </p:cNvPr>
          <p:cNvSpPr txBox="1">
            <a:spLocks/>
          </p:cNvSpPr>
          <p:nvPr/>
        </p:nvSpPr>
        <p:spPr>
          <a:xfrm>
            <a:off x="2438400" y="6402353"/>
            <a:ext cx="7315200" cy="33832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2A436E"/>
                </a:solidFill>
                <a:effectLst/>
                <a:uLnTx/>
                <a:uFillTx/>
                <a:latin typeface="Segoe UI Semibold" panose="020B0702040204020203" pitchFamily="34" charset="0"/>
                <a:ea typeface="+mn-ea"/>
                <a:cs typeface="Segoe UI Semibold" panose="020B0702040204020203" pitchFamily="34" charset="0"/>
              </a:rPr>
              <a:t>TDIs may not be the power users of admin center and in many cases don't have access. </a:t>
            </a:r>
          </a:p>
        </p:txBody>
      </p:sp>
    </p:spTree>
    <p:extLst>
      <p:ext uri="{BB962C8B-B14F-4D97-AF65-F5344CB8AC3E}">
        <p14:creationId xmlns:p14="http://schemas.microsoft.com/office/powerpoint/2010/main" val="496234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15FF-1B58-66A1-7AA9-40113E5EF72A}"/>
              </a:ext>
            </a:extLst>
          </p:cNvPr>
          <p:cNvSpPr>
            <a:spLocks noGrp="1"/>
          </p:cNvSpPr>
          <p:nvPr>
            <p:ph type="title"/>
          </p:nvPr>
        </p:nvSpPr>
        <p:spPr>
          <a:xfrm>
            <a:off x="586740" y="644645"/>
            <a:ext cx="11018520" cy="430887"/>
          </a:xfrm>
        </p:spPr>
        <p:txBody>
          <a:bodyPr/>
          <a:lstStyle/>
          <a:p>
            <a:r>
              <a:rPr lang="en-US"/>
              <a:t>TDI roles and responsibilities</a:t>
            </a:r>
          </a:p>
        </p:txBody>
      </p:sp>
      <p:sp>
        <p:nvSpPr>
          <p:cNvPr id="8" name="TextBox 7">
            <a:extLst>
              <a:ext uri="{FF2B5EF4-FFF2-40B4-BE49-F238E27FC236}">
                <a16:creationId xmlns:a16="http://schemas.microsoft.com/office/drawing/2014/main" id="{EDB2096E-1FCB-A121-37C1-6BA6A75D57E4}"/>
              </a:ext>
            </a:extLst>
          </p:cNvPr>
          <p:cNvSpPr txBox="1"/>
          <p:nvPr/>
        </p:nvSpPr>
        <p:spPr>
          <a:xfrm rot="16200000">
            <a:off x="-135820" y="2593874"/>
            <a:ext cx="1463040" cy="276999"/>
          </a:xfrm>
          <a:prstGeom prst="rect">
            <a:avLst/>
          </a:prstGeom>
          <a:noFill/>
        </p:spPr>
        <p:txBody>
          <a:bodyPr wrap="square" rtlCol="0">
            <a:spAutoFit/>
          </a:bodyPr>
          <a:lstStyle/>
          <a:p>
            <a:pPr algn="ctr"/>
            <a:r>
              <a:rPr lang="en-US" sz="1200">
                <a:solidFill>
                  <a:srgbClr val="2A436E"/>
                </a:solidFill>
              </a:rPr>
              <a:t>First area of focus</a:t>
            </a:r>
          </a:p>
        </p:txBody>
      </p:sp>
      <p:graphicFrame>
        <p:nvGraphicFramePr>
          <p:cNvPr id="4" name="Table 4">
            <a:extLst>
              <a:ext uri="{FF2B5EF4-FFF2-40B4-BE49-F238E27FC236}">
                <a16:creationId xmlns:a16="http://schemas.microsoft.com/office/drawing/2014/main" id="{0E31B9F1-326F-EE1C-9EA9-74820AC8C545}"/>
              </a:ext>
            </a:extLst>
          </p:cNvPr>
          <p:cNvGraphicFramePr>
            <a:graphicFrameLocks noGrp="1"/>
          </p:cNvGraphicFramePr>
          <p:nvPr>
            <p:ph sz="quarter" idx="11"/>
          </p:nvPr>
        </p:nvGraphicFramePr>
        <p:xfrm>
          <a:off x="792858" y="1819275"/>
          <a:ext cx="7199809" cy="4572000"/>
        </p:xfrm>
        <a:graphic>
          <a:graphicData uri="http://schemas.openxmlformats.org/drawingml/2006/table">
            <a:tbl>
              <a:tblPr firstRow="1" bandRow="1">
                <a:tableStyleId>{5C22544A-7EE6-4342-B048-85BDC9FD1C3A}</a:tableStyleId>
              </a:tblPr>
              <a:tblGrid>
                <a:gridCol w="2068623">
                  <a:extLst>
                    <a:ext uri="{9D8B030D-6E8A-4147-A177-3AD203B41FA5}">
                      <a16:colId xmlns:a16="http://schemas.microsoft.com/office/drawing/2014/main" val="3213312378"/>
                    </a:ext>
                  </a:extLst>
                </a:gridCol>
                <a:gridCol w="5131186">
                  <a:extLst>
                    <a:ext uri="{9D8B030D-6E8A-4147-A177-3AD203B41FA5}">
                      <a16:colId xmlns:a16="http://schemas.microsoft.com/office/drawing/2014/main" val="965498218"/>
                    </a:ext>
                  </a:extLst>
                </a:gridCol>
              </a:tblGrid>
              <a:tr h="457200">
                <a:tc>
                  <a:txBody>
                    <a:bodyPr/>
                    <a:lstStyle/>
                    <a:p>
                      <a:endParaRPr lang="en-US" sz="1600" b="0">
                        <a:solidFill>
                          <a:srgbClr val="2A436E"/>
                        </a:soli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rgbClr val="2A436E"/>
                          </a:solidFill>
                          <a:latin typeface="Segoe UI Semibold" panose="020B0702040204020203" pitchFamily="34" charset="0"/>
                          <a:cs typeface="Segoe UI Semibold" panose="020B0702040204020203" pitchFamily="34" charset="0"/>
                        </a:rPr>
                        <a:t>TDI responsibilities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4119889"/>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User experience</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Understanding Microsoft 365 experience data to find opportunities, value</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2829157"/>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IT training</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Training employees to use technology more efficiently</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294392"/>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Adoption strategy</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Setting the adoption strategy and rollout plan</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440701"/>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Identifying business needs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Identifying product gaps or unmet needs</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1132553"/>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Staying current on tech</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Keeping up to date on newly available and relevant tech</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5531215"/>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Starting trails/pilots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Evaluating new tech options and starting trials/pilots</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1824107"/>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Driving stakeholder signoff</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Coordinating input/signoff across multiple stakeholders</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7931760"/>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New product evaluations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Assessing, trialing, and rolling out new tech to your org</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212305"/>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Budgeting</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b="0">
                          <a:solidFill>
                            <a:srgbClr val="2A436E"/>
                          </a:solidFill>
                        </a:rPr>
                        <a:t>Budgeting, cost optimization, license utilization</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263361"/>
                  </a:ext>
                </a:extLst>
              </a:tr>
            </a:tbl>
          </a:graphicData>
        </a:graphic>
      </p:graphicFrame>
      <p:sp>
        <p:nvSpPr>
          <p:cNvPr id="9" name="TextBox 8">
            <a:extLst>
              <a:ext uri="{FF2B5EF4-FFF2-40B4-BE49-F238E27FC236}">
                <a16:creationId xmlns:a16="http://schemas.microsoft.com/office/drawing/2014/main" id="{21122F22-7477-BCE0-141B-463E395963ED}"/>
              </a:ext>
            </a:extLst>
          </p:cNvPr>
          <p:cNvSpPr txBox="1"/>
          <p:nvPr/>
        </p:nvSpPr>
        <p:spPr>
          <a:xfrm>
            <a:off x="8142765" y="1690688"/>
            <a:ext cx="10972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t>Small Ent.</a:t>
            </a:r>
            <a:b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br>
            <a:r>
              <a:rPr kumimoji="0" lang="en-US" sz="1200" b="0" i="0" u="none" strike="noStrike" kern="1200" cap="none" spc="0" normalizeH="0" baseline="0" noProof="0">
                <a:ln>
                  <a:noFill/>
                </a:ln>
                <a:solidFill>
                  <a:srgbClr val="2A436E"/>
                </a:solidFill>
                <a:effectLst/>
                <a:uLnTx/>
                <a:uFillTx/>
                <a:cs typeface="Segoe UI Semibold" panose="020B0702040204020203" pitchFamily="34" charset="0"/>
              </a:rPr>
              <a:t>2K-10K seats</a:t>
            </a:r>
            <a:endParaRPr kumimoji="0" lang="en-US" sz="1600" b="0" i="0" u="none" strike="noStrike" kern="1200" cap="none" spc="0" normalizeH="0" baseline="0" noProof="0">
              <a:ln>
                <a:noFill/>
              </a:ln>
              <a:solidFill>
                <a:srgbClr val="2A436E"/>
              </a:solidFill>
              <a:effectLst/>
              <a:uLnTx/>
              <a:uFillTx/>
              <a:cs typeface="Segoe UI Semibold" panose="020B0702040204020203" pitchFamily="34" charset="0"/>
            </a:endParaRPr>
          </a:p>
        </p:txBody>
      </p:sp>
      <p:sp>
        <p:nvSpPr>
          <p:cNvPr id="5" name="Rectangle 4">
            <a:extLst>
              <a:ext uri="{FF2B5EF4-FFF2-40B4-BE49-F238E27FC236}">
                <a16:creationId xmlns:a16="http://schemas.microsoft.com/office/drawing/2014/main" id="{EF2F7776-4502-15DE-4BCD-B37CAC5706FF}"/>
              </a:ext>
            </a:extLst>
          </p:cNvPr>
          <p:cNvSpPr/>
          <p:nvPr/>
        </p:nvSpPr>
        <p:spPr>
          <a:xfrm>
            <a:off x="8142765" y="2276475"/>
            <a:ext cx="1097280" cy="4114800"/>
          </a:xfrm>
          <a:prstGeom prst="rect">
            <a:avLst/>
          </a:prstGeom>
          <a:solidFill>
            <a:srgbClr val="2A4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Product Owner / Manager </a:t>
            </a:r>
          </a:p>
        </p:txBody>
      </p:sp>
      <p:sp>
        <p:nvSpPr>
          <p:cNvPr id="10" name="TextBox 9">
            <a:extLst>
              <a:ext uri="{FF2B5EF4-FFF2-40B4-BE49-F238E27FC236}">
                <a16:creationId xmlns:a16="http://schemas.microsoft.com/office/drawing/2014/main" id="{439DEC34-E40A-90B3-4305-69C9F5C3F4FB}"/>
              </a:ext>
            </a:extLst>
          </p:cNvPr>
          <p:cNvSpPr txBox="1"/>
          <p:nvPr/>
        </p:nvSpPr>
        <p:spPr>
          <a:xfrm>
            <a:off x="9367151" y="1690688"/>
            <a:ext cx="11432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t>Med. Ent.</a:t>
            </a:r>
            <a:b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br>
            <a:r>
              <a:rPr kumimoji="0" lang="en-US" sz="1200" b="0" i="0" u="none" strike="noStrike" kern="1200" cap="none" spc="0" normalizeH="0" baseline="0" noProof="0">
                <a:ln>
                  <a:noFill/>
                </a:ln>
                <a:solidFill>
                  <a:srgbClr val="2A436E"/>
                </a:solidFill>
                <a:effectLst/>
                <a:uLnTx/>
                <a:uFillTx/>
                <a:cs typeface="Segoe UI Semibold" panose="020B0702040204020203" pitchFamily="34" charset="0"/>
              </a:rPr>
              <a:t>10K-50K seats</a:t>
            </a:r>
            <a:endParaRPr kumimoji="0" lang="en-US" sz="1600" b="0" i="0" u="none" strike="noStrike" kern="1200" cap="none" spc="0" normalizeH="0" baseline="0" noProof="0">
              <a:ln>
                <a:noFill/>
              </a:ln>
              <a:solidFill>
                <a:srgbClr val="2A436E"/>
              </a:solidFill>
              <a:effectLst/>
              <a:uLnTx/>
              <a:uFillTx/>
              <a:cs typeface="Segoe UI Semibold" panose="020B0702040204020203" pitchFamily="34" charset="0"/>
            </a:endParaRPr>
          </a:p>
        </p:txBody>
      </p:sp>
      <p:grpSp>
        <p:nvGrpSpPr>
          <p:cNvPr id="19" name="Group 18" descr="Blue column with the text &quot;Success Specialist&quot; in a lighter blue box at the top and &quot;Product Owner / Manager&quot; in the middle">
            <a:extLst>
              <a:ext uri="{FF2B5EF4-FFF2-40B4-BE49-F238E27FC236}">
                <a16:creationId xmlns:a16="http://schemas.microsoft.com/office/drawing/2014/main" id="{6A27D6AA-C115-0E25-CD97-6401549121B6}"/>
              </a:ext>
            </a:extLst>
          </p:cNvPr>
          <p:cNvGrpSpPr/>
          <p:nvPr/>
        </p:nvGrpSpPr>
        <p:grpSpPr>
          <a:xfrm>
            <a:off x="9390142" y="2272172"/>
            <a:ext cx="1097280" cy="4119103"/>
            <a:chOff x="9390142" y="2272172"/>
            <a:chExt cx="1097280" cy="4119103"/>
          </a:xfrm>
        </p:grpSpPr>
        <p:sp>
          <p:nvSpPr>
            <p:cNvPr id="6" name="Rectangle 5">
              <a:extLst>
                <a:ext uri="{FF2B5EF4-FFF2-40B4-BE49-F238E27FC236}">
                  <a16:creationId xmlns:a16="http://schemas.microsoft.com/office/drawing/2014/main" id="{58F800E2-45B1-607E-D27D-D72EBF0AC58C}"/>
                </a:ext>
              </a:extLst>
            </p:cNvPr>
            <p:cNvSpPr/>
            <p:nvPr/>
          </p:nvSpPr>
          <p:spPr>
            <a:xfrm>
              <a:off x="9390142" y="2276475"/>
              <a:ext cx="1097280" cy="4114800"/>
            </a:xfrm>
            <a:prstGeom prst="rect">
              <a:avLst/>
            </a:prstGeom>
            <a:solidFill>
              <a:srgbClr val="2A4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Product Owner / Manager </a:t>
              </a:r>
            </a:p>
          </p:txBody>
        </p:sp>
        <p:sp>
          <p:nvSpPr>
            <p:cNvPr id="12" name="Rectangle 11">
              <a:extLst>
                <a:ext uri="{FF2B5EF4-FFF2-40B4-BE49-F238E27FC236}">
                  <a16:creationId xmlns:a16="http://schemas.microsoft.com/office/drawing/2014/main" id="{727A6082-AAE7-C3A3-D9F9-118D13DB6A52}"/>
                </a:ext>
              </a:extLst>
            </p:cNvPr>
            <p:cNvSpPr/>
            <p:nvPr/>
          </p:nvSpPr>
          <p:spPr>
            <a:xfrm>
              <a:off x="9390142" y="2272172"/>
              <a:ext cx="1097280" cy="914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Success Specialist</a:t>
              </a:r>
            </a:p>
          </p:txBody>
        </p:sp>
      </p:grpSp>
      <p:sp>
        <p:nvSpPr>
          <p:cNvPr id="11" name="TextBox 10">
            <a:extLst>
              <a:ext uri="{FF2B5EF4-FFF2-40B4-BE49-F238E27FC236}">
                <a16:creationId xmlns:a16="http://schemas.microsoft.com/office/drawing/2014/main" id="{1BD48F39-5AF6-23A6-7CC9-92C20E642259}"/>
              </a:ext>
            </a:extLst>
          </p:cNvPr>
          <p:cNvSpPr txBox="1"/>
          <p:nvPr/>
        </p:nvSpPr>
        <p:spPr>
          <a:xfrm>
            <a:off x="10637520" y="1690688"/>
            <a:ext cx="10972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t>Large Ent.</a:t>
            </a:r>
            <a:b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br>
            <a:r>
              <a:rPr kumimoji="0" lang="en-US" sz="1200" b="0" i="0" u="none" strike="noStrike" kern="1200" cap="none" spc="0" normalizeH="0" baseline="0" noProof="0">
                <a:ln>
                  <a:noFill/>
                </a:ln>
                <a:solidFill>
                  <a:srgbClr val="2A436E"/>
                </a:solidFill>
                <a:effectLst/>
                <a:uLnTx/>
                <a:uFillTx/>
                <a:cs typeface="Segoe UI Semibold" panose="020B0702040204020203" pitchFamily="34" charset="0"/>
              </a:rPr>
              <a:t>50k+ seats</a:t>
            </a:r>
            <a:endParaRPr kumimoji="0" lang="en-US" sz="1600" b="0" i="0" u="none" strike="noStrike" kern="1200" cap="none" spc="0" normalizeH="0" baseline="0" noProof="0">
              <a:ln>
                <a:noFill/>
              </a:ln>
              <a:solidFill>
                <a:srgbClr val="2A436E"/>
              </a:solidFill>
              <a:effectLst/>
              <a:uLnTx/>
              <a:uFillTx/>
              <a:cs typeface="Segoe UI Semibold" panose="020B0702040204020203" pitchFamily="34" charset="0"/>
            </a:endParaRPr>
          </a:p>
        </p:txBody>
      </p:sp>
      <p:grpSp>
        <p:nvGrpSpPr>
          <p:cNvPr id="20" name="Group 19" descr="Blue column with the text &quot;Success Specialist&quot; in a lighter blue box and &quot;Comms Specialist&quot; in a purple box at the top, &quot;Product Owner / Manager&quot; in the middle, and &quot;Project Manager&quot; in a yellowish orange box and &quot;IT Directors&quot; in a pink box at the bottom">
            <a:extLst>
              <a:ext uri="{FF2B5EF4-FFF2-40B4-BE49-F238E27FC236}">
                <a16:creationId xmlns:a16="http://schemas.microsoft.com/office/drawing/2014/main" id="{9096C36E-5E02-E9DD-7CE1-476A0A13FCE0}"/>
              </a:ext>
            </a:extLst>
          </p:cNvPr>
          <p:cNvGrpSpPr/>
          <p:nvPr/>
        </p:nvGrpSpPr>
        <p:grpSpPr>
          <a:xfrm>
            <a:off x="10639059" y="2272172"/>
            <a:ext cx="1097280" cy="4114800"/>
            <a:chOff x="10639059" y="2272172"/>
            <a:chExt cx="1097280" cy="4114800"/>
          </a:xfrm>
        </p:grpSpPr>
        <p:sp>
          <p:nvSpPr>
            <p:cNvPr id="7" name="Rectangle 6">
              <a:extLst>
                <a:ext uri="{FF2B5EF4-FFF2-40B4-BE49-F238E27FC236}">
                  <a16:creationId xmlns:a16="http://schemas.microsoft.com/office/drawing/2014/main" id="{B0000560-5E9C-86A4-E1D9-2441D2585696}"/>
                </a:ext>
              </a:extLst>
            </p:cNvPr>
            <p:cNvSpPr/>
            <p:nvPr/>
          </p:nvSpPr>
          <p:spPr>
            <a:xfrm>
              <a:off x="10639059" y="2272172"/>
              <a:ext cx="1097280" cy="4114800"/>
            </a:xfrm>
            <a:prstGeom prst="rect">
              <a:avLst/>
            </a:prstGeom>
            <a:solidFill>
              <a:srgbClr val="2A4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Product Owners / Managers </a:t>
              </a:r>
            </a:p>
          </p:txBody>
        </p:sp>
        <p:sp>
          <p:nvSpPr>
            <p:cNvPr id="13" name="Rectangle 12">
              <a:extLst>
                <a:ext uri="{FF2B5EF4-FFF2-40B4-BE49-F238E27FC236}">
                  <a16:creationId xmlns:a16="http://schemas.microsoft.com/office/drawing/2014/main" id="{0149AAEC-2A51-15E7-6519-B9AAF399E96C}"/>
                </a:ext>
              </a:extLst>
            </p:cNvPr>
            <p:cNvSpPr/>
            <p:nvPr/>
          </p:nvSpPr>
          <p:spPr>
            <a:xfrm>
              <a:off x="10639059" y="2272172"/>
              <a:ext cx="1097280" cy="4572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Success Specialist</a:t>
              </a:r>
            </a:p>
          </p:txBody>
        </p:sp>
        <p:sp>
          <p:nvSpPr>
            <p:cNvPr id="14" name="Rectangle 13">
              <a:extLst>
                <a:ext uri="{FF2B5EF4-FFF2-40B4-BE49-F238E27FC236}">
                  <a16:creationId xmlns:a16="http://schemas.microsoft.com/office/drawing/2014/main" id="{29285C56-53F1-48A4-FFF0-B7116C1B873F}"/>
                </a:ext>
              </a:extLst>
            </p:cNvPr>
            <p:cNvSpPr/>
            <p:nvPr/>
          </p:nvSpPr>
          <p:spPr>
            <a:xfrm>
              <a:off x="10639059" y="2729372"/>
              <a:ext cx="1097280" cy="4572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Comms Specialist</a:t>
              </a:r>
            </a:p>
          </p:txBody>
        </p:sp>
        <p:sp>
          <p:nvSpPr>
            <p:cNvPr id="15" name="Rectangle 14">
              <a:extLst>
                <a:ext uri="{FF2B5EF4-FFF2-40B4-BE49-F238E27FC236}">
                  <a16:creationId xmlns:a16="http://schemas.microsoft.com/office/drawing/2014/main" id="{1BC9616E-F986-8B98-AC38-E9DB81072853}"/>
                </a:ext>
              </a:extLst>
            </p:cNvPr>
            <p:cNvSpPr/>
            <p:nvPr/>
          </p:nvSpPr>
          <p:spPr>
            <a:xfrm>
              <a:off x="10639059" y="5471158"/>
              <a:ext cx="1097280" cy="4572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2A436E"/>
                  </a:solidFill>
                </a:rPr>
                <a:t>Project Manager</a:t>
              </a:r>
            </a:p>
          </p:txBody>
        </p:sp>
        <p:sp>
          <p:nvSpPr>
            <p:cNvPr id="16" name="Rectangle 15">
              <a:extLst>
                <a:ext uri="{FF2B5EF4-FFF2-40B4-BE49-F238E27FC236}">
                  <a16:creationId xmlns:a16="http://schemas.microsoft.com/office/drawing/2014/main" id="{B3419DA8-6B42-E122-6CBB-62845767E40D}"/>
                </a:ext>
              </a:extLst>
            </p:cNvPr>
            <p:cNvSpPr/>
            <p:nvPr/>
          </p:nvSpPr>
          <p:spPr>
            <a:xfrm>
              <a:off x="10639059" y="5929772"/>
              <a:ext cx="1097280" cy="4572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IT Directors</a:t>
              </a:r>
            </a:p>
          </p:txBody>
        </p:sp>
      </p:grpSp>
      <p:cxnSp>
        <p:nvCxnSpPr>
          <p:cNvPr id="18" name="Connector: Elbow 17">
            <a:extLst>
              <a:ext uri="{FF2B5EF4-FFF2-40B4-BE49-F238E27FC236}">
                <a16:creationId xmlns:a16="http://schemas.microsoft.com/office/drawing/2014/main" id="{7D82E71E-9691-36CB-5D22-8F924ADE10CC}"/>
              </a:ext>
              <a:ext uri="{C183D7F6-B498-43B3-948B-1728B52AA6E4}">
                <adec:decorative xmlns:adec="http://schemas.microsoft.com/office/drawing/2017/decorative" val="1"/>
              </a:ext>
            </a:extLst>
          </p:cNvPr>
          <p:cNvCxnSpPr>
            <a:stCxn id="5" idx="1"/>
            <a:endCxn id="17" idx="1"/>
          </p:cNvCxnSpPr>
          <p:nvPr/>
        </p:nvCxnSpPr>
        <p:spPr>
          <a:xfrm rot="10800000" flipH="1" flipV="1">
            <a:off x="8142764" y="4333875"/>
            <a:ext cx="58657" cy="2253152"/>
          </a:xfrm>
          <a:prstGeom prst="bentConnector3">
            <a:avLst>
              <a:gd name="adj1" fmla="val -111351"/>
            </a:avLst>
          </a:prstGeom>
          <a:ln>
            <a:solidFill>
              <a:srgbClr val="2A436E"/>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45C5017A-B9D7-0EC0-0826-4F32AA07A7C4}"/>
              </a:ext>
              <a:ext uri="{C183D7F6-B498-43B3-948B-1728B52AA6E4}">
                <adec:decorative xmlns:adec="http://schemas.microsoft.com/office/drawing/2017/decorative" val="1"/>
              </a:ext>
            </a:extLst>
          </p:cNvPr>
          <p:cNvCxnSpPr>
            <a:stCxn id="7" idx="3"/>
            <a:endCxn id="17" idx="3"/>
          </p:cNvCxnSpPr>
          <p:nvPr/>
        </p:nvCxnSpPr>
        <p:spPr>
          <a:xfrm flipH="1">
            <a:off x="11676142" y="4329572"/>
            <a:ext cx="60197" cy="2257455"/>
          </a:xfrm>
          <a:prstGeom prst="bentConnector3">
            <a:avLst>
              <a:gd name="adj1" fmla="val -128844"/>
            </a:avLst>
          </a:prstGeom>
          <a:ln>
            <a:solidFill>
              <a:srgbClr val="2A436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D82F8CF-D12E-99FB-7899-9896D8D8B452}"/>
              </a:ext>
            </a:extLst>
          </p:cNvPr>
          <p:cNvSpPr txBox="1"/>
          <p:nvPr/>
        </p:nvSpPr>
        <p:spPr>
          <a:xfrm>
            <a:off x="8201422" y="6386972"/>
            <a:ext cx="34747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A436E"/>
                </a:solidFill>
                <a:effectLst/>
                <a:uLnTx/>
                <a:uFillTx/>
                <a:ea typeface="+mn-ea"/>
                <a:cs typeface="+mn-cs"/>
              </a:rPr>
              <a:t>POs/PMs are responsible for a subset of tools in the org </a:t>
            </a:r>
            <a:br>
              <a:rPr kumimoji="0" lang="en-US" sz="1000" b="0" i="0" u="none" strike="noStrike" kern="1200" cap="none" spc="0" normalizeH="0" baseline="0" noProof="0">
                <a:ln>
                  <a:noFill/>
                </a:ln>
                <a:solidFill>
                  <a:srgbClr val="2A436E"/>
                </a:solidFill>
                <a:effectLst/>
                <a:uLnTx/>
                <a:uFillTx/>
                <a:ea typeface="+mn-ea"/>
                <a:cs typeface="+mn-cs"/>
              </a:rPr>
            </a:br>
            <a:r>
              <a:rPr kumimoji="0" lang="en-US" sz="1000" b="0" i="0" u="none" strike="noStrike" kern="1200" cap="none" spc="0" normalizeH="0" baseline="0" noProof="0">
                <a:ln>
                  <a:noFill/>
                </a:ln>
                <a:solidFill>
                  <a:srgbClr val="2A436E"/>
                </a:solidFill>
                <a:effectLst/>
                <a:uLnTx/>
                <a:uFillTx/>
                <a:ea typeface="+mn-ea"/>
                <a:cs typeface="+mn-cs"/>
              </a:rPr>
              <a:t>(e.g., communication tools, collab tools, </a:t>
            </a:r>
            <a:r>
              <a:rPr lang="en-US" sz="1000">
                <a:solidFill>
                  <a:srgbClr val="2A436E"/>
                </a:solidFill>
              </a:rPr>
              <a:t>security</a:t>
            </a:r>
            <a:r>
              <a:rPr kumimoji="0" lang="en-US" sz="1000" b="0" i="0" u="none" strike="noStrike" kern="1200" cap="none" spc="0" normalizeH="0" baseline="0" noProof="0">
                <a:ln>
                  <a:noFill/>
                </a:ln>
                <a:solidFill>
                  <a:srgbClr val="2A436E"/>
                </a:solidFill>
                <a:effectLst/>
                <a:uLnTx/>
                <a:uFillTx/>
                <a:ea typeface="+mn-ea"/>
                <a:cs typeface="+mn-cs"/>
              </a:rPr>
              <a:t> tools, etc.) </a:t>
            </a:r>
          </a:p>
        </p:txBody>
      </p:sp>
      <p:sp>
        <p:nvSpPr>
          <p:cNvPr id="21" name="Rectangle 20">
            <a:extLst>
              <a:ext uri="{FF2B5EF4-FFF2-40B4-BE49-F238E27FC236}">
                <a16:creationId xmlns:a16="http://schemas.microsoft.com/office/drawing/2014/main" id="{5443DC25-C56A-BEC3-4A49-D8A48BBCDF0C}"/>
              </a:ext>
              <a:ext uri="{C183D7F6-B498-43B3-948B-1728B52AA6E4}">
                <adec:decorative xmlns:adec="http://schemas.microsoft.com/office/drawing/2017/decorative" val="1"/>
              </a:ext>
            </a:extLst>
          </p:cNvPr>
          <p:cNvSpPr/>
          <p:nvPr/>
        </p:nvSpPr>
        <p:spPr>
          <a:xfrm>
            <a:off x="792858" y="2275229"/>
            <a:ext cx="10941942" cy="914400"/>
          </a:xfrm>
          <a:prstGeom prst="rect">
            <a:avLst/>
          </a:prstGeom>
          <a:noFill/>
          <a:ln w="38100">
            <a:solidFill>
              <a:srgbClr val="FF6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goe UI"/>
            </a:endParaRPr>
          </a:p>
        </p:txBody>
      </p:sp>
    </p:spTree>
    <p:extLst>
      <p:ext uri="{BB962C8B-B14F-4D97-AF65-F5344CB8AC3E}">
        <p14:creationId xmlns:p14="http://schemas.microsoft.com/office/powerpoint/2010/main" val="483097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heel(1)">
                                      <p:cBhvr>
                                        <p:cTn id="36" dur="10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animBg="1"/>
      <p:bldP spid="10" grpId="0"/>
      <p:bldP spid="11" grpId="0"/>
      <p:bldP spid="17"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2C5E-56EC-414E-7280-3456773258B2}"/>
              </a:ext>
            </a:extLst>
          </p:cNvPr>
          <p:cNvSpPr>
            <a:spLocks noGrp="1"/>
          </p:cNvSpPr>
          <p:nvPr>
            <p:ph type="title"/>
          </p:nvPr>
        </p:nvSpPr>
        <p:spPr>
          <a:xfrm>
            <a:off x="457200" y="1123122"/>
            <a:ext cx="11277600" cy="567566"/>
          </a:xfrm>
        </p:spPr>
        <p:txBody>
          <a:bodyPr/>
          <a:lstStyle/>
          <a:p>
            <a:r>
              <a:rPr lang="en-US"/>
              <a:t>Introducing Experience insights (preview)</a:t>
            </a:r>
          </a:p>
        </p:txBody>
      </p:sp>
      <p:sp>
        <p:nvSpPr>
          <p:cNvPr id="3" name="Content Placeholder 2">
            <a:extLst>
              <a:ext uri="{FF2B5EF4-FFF2-40B4-BE49-F238E27FC236}">
                <a16:creationId xmlns:a16="http://schemas.microsoft.com/office/drawing/2014/main" id="{4F3B768B-DEB8-C4E1-D1D3-02AA9560122F}"/>
              </a:ext>
            </a:extLst>
          </p:cNvPr>
          <p:cNvSpPr>
            <a:spLocks noGrp="1"/>
          </p:cNvSpPr>
          <p:nvPr>
            <p:ph sz="half" idx="1"/>
          </p:nvPr>
        </p:nvSpPr>
        <p:spPr>
          <a:xfrm>
            <a:off x="457200" y="2139252"/>
            <a:ext cx="3291840" cy="3761754"/>
          </a:xfrm>
        </p:spPr>
        <p:txBody>
          <a:bodyPr>
            <a:noAutofit/>
          </a:bodyPr>
          <a:lstStyle/>
          <a:p>
            <a:r>
              <a:rPr lang="en-US" sz="1400">
                <a:latin typeface="Segoe UI Semibold" panose="020B0702040204020203" pitchFamily="34" charset="0"/>
                <a:cs typeface="Segoe UI Semibold" panose="020B0702040204020203" pitchFamily="34" charset="0"/>
              </a:rPr>
              <a:t>Dedicated experience</a:t>
            </a:r>
            <a:br>
              <a:rPr lang="en-US" sz="1400">
                <a:latin typeface="Segoe UI Semibold" panose="020B0702040204020203" pitchFamily="34" charset="0"/>
                <a:cs typeface="Segoe UI Semibold" panose="020B0702040204020203" pitchFamily="34" charset="0"/>
              </a:rPr>
            </a:br>
            <a:r>
              <a:rPr lang="en-US" sz="1400"/>
              <a:t>Built specifically for those responsible for driving a positive digital experience</a:t>
            </a:r>
          </a:p>
          <a:p>
            <a:endParaRPr lang="en-US" sz="1400"/>
          </a:p>
          <a:p>
            <a:r>
              <a:rPr lang="en-US" sz="1400">
                <a:latin typeface="Segoe UI Semibold" panose="020B0702040204020203" pitchFamily="34" charset="0"/>
                <a:cs typeface="Segoe UI Semibold" panose="020B0702040204020203" pitchFamily="34" charset="0"/>
              </a:rPr>
              <a:t>Diverse data signals</a:t>
            </a:r>
            <a:br>
              <a:rPr lang="en-US" sz="1400">
                <a:latin typeface="Segoe UI Semibold" panose="020B0702040204020203" pitchFamily="34" charset="0"/>
                <a:cs typeface="Segoe UI Semibold" panose="020B0702040204020203" pitchFamily="34" charset="0"/>
              </a:rPr>
            </a:br>
            <a:r>
              <a:rPr lang="en-US" sz="1400"/>
              <a:t>Coalesces the relevant data signals and information into one at-a-glance view with the ability to deep dive</a:t>
            </a:r>
          </a:p>
          <a:p>
            <a:endParaRPr lang="en-US" sz="1400"/>
          </a:p>
          <a:p>
            <a:r>
              <a:rPr lang="en-US" sz="1400">
                <a:latin typeface="Segoe UI Semibold" panose="020B0702040204020203" pitchFamily="34" charset="0"/>
                <a:cs typeface="Segoe UI Semibold" panose="020B0702040204020203" pitchFamily="34" charset="0"/>
              </a:rPr>
              <a:t>Custom training suggestions</a:t>
            </a:r>
            <a:br>
              <a:rPr lang="en-US" sz="1400">
                <a:latin typeface="Segoe UI Semibold" panose="020B0702040204020203" pitchFamily="34" charset="0"/>
                <a:cs typeface="Segoe UI Semibold" panose="020B0702040204020203" pitchFamily="34" charset="0"/>
              </a:rPr>
            </a:br>
            <a:r>
              <a:rPr lang="en-US" sz="1400"/>
              <a:t>Helps to identify areas in your org where more training may be needed</a:t>
            </a:r>
          </a:p>
        </p:txBody>
      </p:sp>
      <p:sp>
        <p:nvSpPr>
          <p:cNvPr id="11" name="Content Placeholder 2">
            <a:extLst>
              <a:ext uri="{FF2B5EF4-FFF2-40B4-BE49-F238E27FC236}">
                <a16:creationId xmlns:a16="http://schemas.microsoft.com/office/drawing/2014/main" id="{AB6CF28A-571C-FFFD-A712-A2BC214BC674}"/>
              </a:ext>
            </a:extLst>
          </p:cNvPr>
          <p:cNvSpPr txBox="1">
            <a:spLocks/>
          </p:cNvSpPr>
          <p:nvPr/>
        </p:nvSpPr>
        <p:spPr>
          <a:xfrm>
            <a:off x="4180602" y="5625720"/>
            <a:ext cx="6702552" cy="36576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2A436E"/>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rgbClr val="2A436E"/>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rgbClr val="2A436E"/>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a:t>Maintains Microsoft’s privacy commitment to protecting user-level data</a:t>
            </a:r>
          </a:p>
        </p:txBody>
      </p:sp>
      <p:pic>
        <p:nvPicPr>
          <p:cNvPr id="18" name="Picture 17" descr="Screenshot of Experience insights (preview) in the Microsoft 365 admin center ">
            <a:extLst>
              <a:ext uri="{FF2B5EF4-FFF2-40B4-BE49-F238E27FC236}">
                <a16:creationId xmlns:a16="http://schemas.microsoft.com/office/drawing/2014/main" id="{4D7B3960-34FA-4272-639B-A774C37A5B76}"/>
              </a:ext>
            </a:extLst>
          </p:cNvPr>
          <p:cNvPicPr>
            <a:picLocks noChangeAspect="1"/>
          </p:cNvPicPr>
          <p:nvPr/>
        </p:nvPicPr>
        <p:blipFill rotWithShape="1">
          <a:blip r:embed="rId3">
            <a:extLst>
              <a:ext uri="{28A0092B-C50C-407E-A947-70E740481C1C}">
                <a14:useLocalDpi xmlns:a14="http://schemas.microsoft.com/office/drawing/2010/main" val="0"/>
              </a:ext>
            </a:extLst>
          </a:blip>
          <a:srcRect l="13" t="7514" r="-13"/>
          <a:stretch/>
        </p:blipFill>
        <p:spPr>
          <a:xfrm>
            <a:off x="4181476" y="2131878"/>
            <a:ext cx="6701678" cy="3486468"/>
          </a:xfrm>
          <a:prstGeom prst="rect">
            <a:avLst/>
          </a:prstGeom>
        </p:spPr>
      </p:pic>
    </p:spTree>
    <p:extLst>
      <p:ext uri="{BB962C8B-B14F-4D97-AF65-F5344CB8AC3E}">
        <p14:creationId xmlns:p14="http://schemas.microsoft.com/office/powerpoint/2010/main" val="139833334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3E42-4356-7F81-9E7C-C730D7988798}"/>
              </a:ext>
            </a:extLst>
          </p:cNvPr>
          <p:cNvSpPr>
            <a:spLocks noGrp="1"/>
          </p:cNvSpPr>
          <p:nvPr>
            <p:ph type="title"/>
          </p:nvPr>
        </p:nvSpPr>
        <p:spPr/>
        <p:txBody>
          <a:bodyPr/>
          <a:lstStyle/>
          <a:p>
            <a:r>
              <a:rPr lang="en-US"/>
              <a:t>Experience insights</a:t>
            </a:r>
          </a:p>
        </p:txBody>
      </p:sp>
      <p:sp>
        <p:nvSpPr>
          <p:cNvPr id="6" name="Text Placeholder 5">
            <a:extLst>
              <a:ext uri="{FF2B5EF4-FFF2-40B4-BE49-F238E27FC236}">
                <a16:creationId xmlns:a16="http://schemas.microsoft.com/office/drawing/2014/main" id="{B6EE2211-31EA-8F2C-79FB-1211D05F8FD2}"/>
              </a:ext>
            </a:extLst>
          </p:cNvPr>
          <p:cNvSpPr>
            <a:spLocks noGrp="1"/>
          </p:cNvSpPr>
          <p:nvPr>
            <p:ph type="body" sz="quarter" idx="11"/>
          </p:nvPr>
        </p:nvSpPr>
        <p:spPr/>
        <p:txBody>
          <a:bodyPr/>
          <a:lstStyle/>
          <a:p>
            <a:r>
              <a:rPr lang="en-US"/>
              <a:t>Demo</a:t>
            </a:r>
          </a:p>
        </p:txBody>
      </p:sp>
    </p:spTree>
    <p:extLst>
      <p:ext uri="{BB962C8B-B14F-4D97-AF65-F5344CB8AC3E}">
        <p14:creationId xmlns:p14="http://schemas.microsoft.com/office/powerpoint/2010/main" val="19750934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2C5E-56EC-414E-7280-3456773258B2}"/>
              </a:ext>
            </a:extLst>
          </p:cNvPr>
          <p:cNvSpPr>
            <a:spLocks noGrp="1"/>
          </p:cNvSpPr>
          <p:nvPr>
            <p:ph type="title"/>
          </p:nvPr>
        </p:nvSpPr>
        <p:spPr>
          <a:xfrm>
            <a:off x="457200" y="1123122"/>
            <a:ext cx="11277600" cy="567566"/>
          </a:xfrm>
        </p:spPr>
        <p:txBody>
          <a:bodyPr/>
          <a:lstStyle/>
          <a:p>
            <a:r>
              <a:rPr lang="en-US"/>
              <a:t>Availability</a:t>
            </a:r>
          </a:p>
        </p:txBody>
      </p:sp>
      <p:sp>
        <p:nvSpPr>
          <p:cNvPr id="3" name="Content Placeholder 2">
            <a:extLst>
              <a:ext uri="{FF2B5EF4-FFF2-40B4-BE49-F238E27FC236}">
                <a16:creationId xmlns:a16="http://schemas.microsoft.com/office/drawing/2014/main" id="{4F3B768B-DEB8-C4E1-D1D3-02AA9560122F}"/>
              </a:ext>
            </a:extLst>
          </p:cNvPr>
          <p:cNvSpPr>
            <a:spLocks noGrp="1"/>
          </p:cNvSpPr>
          <p:nvPr>
            <p:ph sz="half" idx="1"/>
          </p:nvPr>
        </p:nvSpPr>
        <p:spPr>
          <a:xfrm>
            <a:off x="457200" y="2139252"/>
            <a:ext cx="3200400" cy="3761754"/>
          </a:xfrm>
        </p:spPr>
        <p:txBody>
          <a:bodyPr>
            <a:noAutofit/>
          </a:bodyPr>
          <a:lstStyle/>
          <a:p>
            <a:pPr>
              <a:spcBef>
                <a:spcPts val="0"/>
              </a:spcBef>
            </a:pPr>
            <a:r>
              <a:rPr lang="en-US" sz="1400">
                <a:latin typeface="Segoe UI Semibold" panose="020B0702040204020203" pitchFamily="34" charset="0"/>
                <a:cs typeface="Segoe UI Semibold" panose="020B0702040204020203" pitchFamily="34" charset="0"/>
              </a:rPr>
              <a:t>Option to opt in</a:t>
            </a:r>
          </a:p>
          <a:p>
            <a:pPr marL="285750" indent="-285750">
              <a:spcBef>
                <a:spcPts val="0"/>
              </a:spcBef>
              <a:buFont typeface="Arial" panose="020B0604020202020204" pitchFamily="34" charset="0"/>
              <a:buChar char="•"/>
            </a:pPr>
            <a:r>
              <a:rPr lang="en-US" sz="1400"/>
              <a:t>Global admins</a:t>
            </a:r>
          </a:p>
          <a:p>
            <a:pPr marL="285750" indent="-285750">
              <a:spcBef>
                <a:spcPts val="0"/>
              </a:spcBef>
              <a:buFont typeface="Arial" panose="020B0604020202020204" pitchFamily="34" charset="0"/>
              <a:buChar char="•"/>
            </a:pPr>
            <a:r>
              <a:rPr lang="en-US" sz="1400"/>
              <a:t>Global readers</a:t>
            </a:r>
          </a:p>
          <a:p>
            <a:r>
              <a:rPr lang="en-US" sz="1400">
                <a:latin typeface="Segoe UI Semibold" panose="020B0702040204020203" pitchFamily="34" charset="0"/>
                <a:cs typeface="Segoe UI Semibold" panose="020B0702040204020203" pitchFamily="34" charset="0"/>
              </a:rPr>
              <a:t>Opted in by default</a:t>
            </a:r>
          </a:p>
          <a:p>
            <a:pPr marL="285750" indent="-285750">
              <a:spcBef>
                <a:spcPts val="0"/>
              </a:spcBef>
              <a:buFont typeface="Arial" panose="020B0604020202020204" pitchFamily="34" charset="0"/>
              <a:buChar char="•"/>
            </a:pPr>
            <a:r>
              <a:rPr lang="en-US" sz="1400"/>
              <a:t>Reports readers</a:t>
            </a:r>
          </a:p>
          <a:p>
            <a:pPr marL="285750" indent="-285750">
              <a:spcBef>
                <a:spcPts val="0"/>
              </a:spcBef>
              <a:buFont typeface="Arial" panose="020B0604020202020204" pitchFamily="34" charset="0"/>
              <a:buChar char="•"/>
            </a:pPr>
            <a:r>
              <a:rPr lang="en-US" sz="1400"/>
              <a:t>User experience success manager</a:t>
            </a:r>
          </a:p>
          <a:p>
            <a:r>
              <a:rPr lang="en-US" sz="1400"/>
              <a:t>You </a:t>
            </a:r>
            <a:r>
              <a:rPr lang="en-US" sz="1400">
                <a:latin typeface="Segoe UI Semibold" panose="020B0702040204020203" pitchFamily="34" charset="0"/>
                <a:cs typeface="Segoe UI Semibold" panose="020B0702040204020203" pitchFamily="34" charset="0"/>
              </a:rPr>
              <a:t>always</a:t>
            </a:r>
            <a:r>
              <a:rPr lang="en-US" sz="1400"/>
              <a:t> have the option to toggle between views</a:t>
            </a:r>
          </a:p>
          <a:p>
            <a:r>
              <a:rPr lang="en-US" sz="1400"/>
              <a:t>In </a:t>
            </a:r>
            <a:r>
              <a:rPr lang="en-US" sz="1400">
                <a:latin typeface="Segoe UI Semibold" panose="020B0702040204020203" pitchFamily="34" charset="0"/>
                <a:cs typeface="Segoe UI Semibold" panose="020B0702040204020203" pitchFamily="34" charset="0"/>
              </a:rPr>
              <a:t>preview</a:t>
            </a:r>
            <a:r>
              <a:rPr lang="en-US" sz="1400"/>
              <a:t> for organizations with </a:t>
            </a:r>
            <a:r>
              <a:rPr lang="en-US" sz="1400">
                <a:latin typeface="Segoe UI Semibold" panose="020B0702040204020203" pitchFamily="34" charset="0"/>
                <a:cs typeface="Segoe UI Semibold" panose="020B0702040204020203" pitchFamily="34" charset="0"/>
              </a:rPr>
              <a:t>&gt;2,000 licenses</a:t>
            </a:r>
          </a:p>
        </p:txBody>
      </p:sp>
      <p:pic>
        <p:nvPicPr>
          <p:cNvPr id="4" name="Picture 3" descr="A screenshot of the Microsoft 365 admin center shows a drop-down in the top right corner where users can access the new dashboard">
            <a:extLst>
              <a:ext uri="{FF2B5EF4-FFF2-40B4-BE49-F238E27FC236}">
                <a16:creationId xmlns:a16="http://schemas.microsoft.com/office/drawing/2014/main" id="{56DC30EE-261F-6D53-8DBF-0CB5A4083515}"/>
              </a:ext>
            </a:extLst>
          </p:cNvPr>
          <p:cNvPicPr>
            <a:picLocks noChangeAspect="1"/>
          </p:cNvPicPr>
          <p:nvPr/>
        </p:nvPicPr>
        <p:blipFill rotWithShape="1">
          <a:blip r:embed="rId3"/>
          <a:srcRect t="7447" r="11783" b="211"/>
          <a:stretch/>
        </p:blipFill>
        <p:spPr>
          <a:xfrm>
            <a:off x="4114800" y="1701539"/>
            <a:ext cx="7671816" cy="4517209"/>
          </a:xfrm>
          <a:prstGeom prst="rect">
            <a:avLst/>
          </a:prstGeom>
        </p:spPr>
      </p:pic>
      <p:pic>
        <p:nvPicPr>
          <p:cNvPr id="6" name="Picture 5" descr="Zoomed-in screenshot of the Microsoft 365 admin center dashboard">
            <a:extLst>
              <a:ext uri="{FF2B5EF4-FFF2-40B4-BE49-F238E27FC236}">
                <a16:creationId xmlns:a16="http://schemas.microsoft.com/office/drawing/2014/main" id="{B432AB89-2235-A35B-8C6E-6129E2E109C1}"/>
              </a:ext>
            </a:extLst>
          </p:cNvPr>
          <p:cNvPicPr>
            <a:picLocks noChangeAspect="1"/>
          </p:cNvPicPr>
          <p:nvPr/>
        </p:nvPicPr>
        <p:blipFill rotWithShape="1">
          <a:blip r:embed="rId3"/>
          <a:srcRect l="74203" t="15634" r="14665" b="74599"/>
          <a:stretch/>
        </p:blipFill>
        <p:spPr>
          <a:xfrm>
            <a:off x="8576383" y="1247968"/>
            <a:ext cx="2371805" cy="1170535"/>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A6421CD-7482-951F-DF82-970B6726C8E9}"/>
              </a:ext>
              <a:ext uri="{C183D7F6-B498-43B3-948B-1728B52AA6E4}">
                <adec:decorative xmlns:adec="http://schemas.microsoft.com/office/drawing/2017/decorative" val="1"/>
              </a:ext>
            </a:extLst>
          </p:cNvPr>
          <p:cNvSpPr/>
          <p:nvPr/>
        </p:nvSpPr>
        <p:spPr>
          <a:xfrm>
            <a:off x="8577597" y="1644256"/>
            <a:ext cx="2364281" cy="392162"/>
          </a:xfrm>
          <a:prstGeom prst="rect">
            <a:avLst/>
          </a:prstGeom>
          <a:noFill/>
          <a:ln w="38100">
            <a:solidFill>
              <a:srgbClr val="FF6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goe UI"/>
            </a:endParaRPr>
          </a:p>
        </p:txBody>
      </p:sp>
    </p:spTree>
    <p:extLst>
      <p:ext uri="{BB962C8B-B14F-4D97-AF65-F5344CB8AC3E}">
        <p14:creationId xmlns:p14="http://schemas.microsoft.com/office/powerpoint/2010/main" val="14168675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latin typeface="Segoe UI Semibold" panose="020B0702040204020203" pitchFamily="34" charset="0"/>
                <a:cs typeface="Segoe UI Semibold" panose="020B0702040204020203" pitchFamily="34" charset="0"/>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panose="020B0702040204020203" pitchFamily="34" charset="0"/>
                <a:cs typeface="Segoe UI Semibold" panose="020B0702040204020203" pitchFamily="34" charset="0"/>
              </a:rPr>
              <a:t>April 2023 Monthly Call</a:t>
            </a:r>
            <a:endParaRPr lang="en-US" sz="2800" i="1">
              <a:latin typeface="Segoe UI Semibold" panose="020B0702040204020203" pitchFamily="34" charset="0"/>
              <a:cs typeface="Segoe UI Semibold" panose="020B0702040204020203" pitchFamily="34" charset="0"/>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2C5E-56EC-414E-7280-3456773258B2}"/>
              </a:ext>
            </a:extLst>
          </p:cNvPr>
          <p:cNvSpPr>
            <a:spLocks noGrp="1"/>
          </p:cNvSpPr>
          <p:nvPr>
            <p:ph type="title"/>
          </p:nvPr>
        </p:nvSpPr>
        <p:spPr>
          <a:xfrm>
            <a:off x="457200" y="1123122"/>
            <a:ext cx="11277600" cy="567566"/>
          </a:xfrm>
        </p:spPr>
        <p:txBody>
          <a:bodyPr/>
          <a:lstStyle/>
          <a:p>
            <a:r>
              <a:rPr lang="en-US"/>
              <a:t>Unlocking access</a:t>
            </a:r>
          </a:p>
        </p:txBody>
      </p:sp>
      <p:sp>
        <p:nvSpPr>
          <p:cNvPr id="3" name="Content Placeholder 2">
            <a:extLst>
              <a:ext uri="{FF2B5EF4-FFF2-40B4-BE49-F238E27FC236}">
                <a16:creationId xmlns:a16="http://schemas.microsoft.com/office/drawing/2014/main" id="{4F3B768B-DEB8-C4E1-D1D3-02AA9560122F}"/>
              </a:ext>
            </a:extLst>
          </p:cNvPr>
          <p:cNvSpPr>
            <a:spLocks noGrp="1"/>
          </p:cNvSpPr>
          <p:nvPr>
            <p:ph sz="half" idx="1"/>
          </p:nvPr>
        </p:nvSpPr>
        <p:spPr>
          <a:xfrm>
            <a:off x="457200" y="2146536"/>
            <a:ext cx="3200400" cy="3840480"/>
          </a:xfrm>
        </p:spPr>
        <p:txBody>
          <a:bodyPr>
            <a:noAutofit/>
          </a:bodyPr>
          <a:lstStyle/>
          <a:p>
            <a:r>
              <a:rPr lang="en-US" sz="1400">
                <a:latin typeface="Segoe UI Semibold" panose="020B0702040204020203" pitchFamily="34" charset="0"/>
                <a:cs typeface="Segoe UI Semibold" panose="020B0702040204020203" pitchFamily="34" charset="0"/>
              </a:rPr>
              <a:t>New Azure AD role</a:t>
            </a:r>
          </a:p>
          <a:p>
            <a:pPr marL="285750" indent="-285750">
              <a:spcBef>
                <a:spcPts val="0"/>
              </a:spcBef>
              <a:buFont typeface="Arial" panose="020B0604020202020204" pitchFamily="34" charset="0"/>
              <a:buChar char="•"/>
            </a:pPr>
            <a:r>
              <a:rPr lang="en-US" sz="1400"/>
              <a:t>New “User experience success manager” role provides access to relevant signal</a:t>
            </a:r>
          </a:p>
          <a:p>
            <a:pPr marL="285750" indent="-285750">
              <a:spcBef>
                <a:spcPts val="0"/>
              </a:spcBef>
              <a:buFont typeface="Arial" panose="020B0604020202020204" pitchFamily="34" charset="0"/>
              <a:buChar char="•"/>
            </a:pPr>
            <a:r>
              <a:rPr lang="en-US" sz="1400"/>
              <a:t>Provides org-level data</a:t>
            </a:r>
          </a:p>
          <a:p>
            <a:r>
              <a:rPr lang="en-US" sz="1400">
                <a:latin typeface="Segoe UI Semibold" panose="020B0702040204020203" pitchFamily="34" charset="0"/>
                <a:cs typeface="Segoe UI Semibold" panose="020B0702040204020203" pitchFamily="34" charset="0"/>
              </a:rPr>
              <a:t>Microsoft Teams app</a:t>
            </a:r>
          </a:p>
          <a:p>
            <a:pPr marL="285750" indent="-285750">
              <a:spcBef>
                <a:spcPts val="0"/>
              </a:spcBef>
              <a:buFont typeface="Arial" panose="020B0604020202020204" pitchFamily="34" charset="0"/>
              <a:buChar char="•"/>
            </a:pPr>
            <a:r>
              <a:rPr lang="en-US" sz="1400">
                <a:latin typeface="+mn-lt"/>
              </a:rPr>
              <a:t>Additional place to access the experience</a:t>
            </a:r>
          </a:p>
          <a:p>
            <a:pPr marL="285750" indent="-285750">
              <a:spcBef>
                <a:spcPts val="0"/>
              </a:spcBef>
              <a:buFont typeface="Arial" panose="020B0604020202020204" pitchFamily="34" charset="0"/>
              <a:buChar char="•"/>
            </a:pPr>
            <a:r>
              <a:rPr lang="en-US" sz="1400">
                <a:latin typeface="+mn-lt"/>
                <a:cs typeface="Segoe UI Semibold" panose="020B0702040204020203" pitchFamily="34" charset="0"/>
              </a:rPr>
              <a:t>More accessible for those not currently performing traditional IT admin tasks</a:t>
            </a:r>
          </a:p>
        </p:txBody>
      </p:sp>
      <p:pic>
        <p:nvPicPr>
          <p:cNvPr id="5" name="Picture 4" descr="Screenshot of Experience insights (preview) in Microsoft Teams">
            <a:extLst>
              <a:ext uri="{FF2B5EF4-FFF2-40B4-BE49-F238E27FC236}">
                <a16:creationId xmlns:a16="http://schemas.microsoft.com/office/drawing/2014/main" id="{37C6707F-8625-A137-1D3B-20A149D2D6F4}"/>
              </a:ext>
            </a:extLst>
          </p:cNvPr>
          <p:cNvPicPr>
            <a:picLocks noChangeAspect="1"/>
          </p:cNvPicPr>
          <p:nvPr/>
        </p:nvPicPr>
        <p:blipFill rotWithShape="1">
          <a:blip r:embed="rId3">
            <a:extLst>
              <a:ext uri="{28A0092B-C50C-407E-A947-70E740481C1C}">
                <a14:useLocalDpi xmlns:a14="http://schemas.microsoft.com/office/drawing/2010/main" val="0"/>
              </a:ext>
            </a:extLst>
          </a:blip>
          <a:srcRect t="-170" b="4788"/>
          <a:stretch/>
        </p:blipFill>
        <p:spPr>
          <a:xfrm>
            <a:off x="4114800" y="1701539"/>
            <a:ext cx="7669338" cy="4114800"/>
          </a:xfrm>
          <a:prstGeom prst="rect">
            <a:avLst/>
          </a:prstGeom>
        </p:spPr>
      </p:pic>
    </p:spTree>
    <p:extLst>
      <p:ext uri="{BB962C8B-B14F-4D97-AF65-F5344CB8AC3E}">
        <p14:creationId xmlns:p14="http://schemas.microsoft.com/office/powerpoint/2010/main" val="32735707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FA60-5BEF-EBBA-2350-BEA2201E3E14}"/>
              </a:ext>
            </a:extLst>
          </p:cNvPr>
          <p:cNvSpPr>
            <a:spLocks noGrp="1"/>
          </p:cNvSpPr>
          <p:nvPr>
            <p:ph type="title"/>
          </p:nvPr>
        </p:nvSpPr>
        <p:spPr/>
        <p:txBody>
          <a:bodyPr/>
          <a:lstStyle/>
          <a:p>
            <a:r>
              <a:rPr lang="en-US"/>
              <a:t>Q&amp;A</a:t>
            </a:r>
          </a:p>
        </p:txBody>
      </p:sp>
    </p:spTree>
    <p:extLst>
      <p:ext uri="{BB962C8B-B14F-4D97-AF65-F5344CB8AC3E}">
        <p14:creationId xmlns:p14="http://schemas.microsoft.com/office/powerpoint/2010/main" val="26559461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996D-5EB1-5EDE-EED1-E29C841018CD}"/>
              </a:ext>
            </a:extLst>
          </p:cNvPr>
          <p:cNvSpPr>
            <a:spLocks noGrp="1"/>
          </p:cNvSpPr>
          <p:nvPr>
            <p:ph type="title"/>
          </p:nvPr>
        </p:nvSpPr>
        <p:spPr>
          <a:xfrm>
            <a:off x="480392" y="2792098"/>
            <a:ext cx="11277600" cy="1000373"/>
          </a:xfrm>
        </p:spPr>
        <p:txBody>
          <a:bodyPr anchor="b"/>
          <a:lstStyle/>
          <a:p>
            <a:pPr>
              <a:lnSpc>
                <a:spcPct val="100000"/>
              </a:lnSpc>
            </a:pPr>
            <a:r>
              <a:rPr lang="en-US"/>
              <a:t>Discover new technologies</a:t>
            </a:r>
            <a:br>
              <a:rPr lang="en-US"/>
            </a:br>
            <a:r>
              <a:rPr lang="en-US"/>
              <a:t>for your organization</a:t>
            </a:r>
          </a:p>
        </p:txBody>
      </p:sp>
    </p:spTree>
    <p:extLst>
      <p:ext uri="{BB962C8B-B14F-4D97-AF65-F5344CB8AC3E}">
        <p14:creationId xmlns:p14="http://schemas.microsoft.com/office/powerpoint/2010/main" val="38393559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15FF-1B58-66A1-7AA9-40113E5EF72A}"/>
              </a:ext>
            </a:extLst>
          </p:cNvPr>
          <p:cNvSpPr>
            <a:spLocks noGrp="1"/>
          </p:cNvSpPr>
          <p:nvPr>
            <p:ph type="title"/>
          </p:nvPr>
        </p:nvSpPr>
        <p:spPr/>
        <p:txBody>
          <a:bodyPr/>
          <a:lstStyle/>
          <a:p>
            <a:r>
              <a:rPr lang="en-US"/>
              <a:t>Coming back to TDI core responsibilities</a:t>
            </a:r>
          </a:p>
        </p:txBody>
      </p:sp>
      <p:graphicFrame>
        <p:nvGraphicFramePr>
          <p:cNvPr id="4" name="Table 4">
            <a:extLst>
              <a:ext uri="{FF2B5EF4-FFF2-40B4-BE49-F238E27FC236}">
                <a16:creationId xmlns:a16="http://schemas.microsoft.com/office/drawing/2014/main" id="{0E31B9F1-326F-EE1C-9EA9-74820AC8C545}"/>
              </a:ext>
            </a:extLst>
          </p:cNvPr>
          <p:cNvGraphicFramePr>
            <a:graphicFrameLocks noGrp="1"/>
          </p:cNvGraphicFramePr>
          <p:nvPr>
            <p:ph sz="quarter" idx="11"/>
          </p:nvPr>
        </p:nvGraphicFramePr>
        <p:xfrm>
          <a:off x="515858" y="1819275"/>
          <a:ext cx="7476809" cy="4572000"/>
        </p:xfrm>
        <a:graphic>
          <a:graphicData uri="http://schemas.openxmlformats.org/drawingml/2006/table">
            <a:tbl>
              <a:tblPr firstRow="1" bandRow="1">
                <a:tableStyleId>{5C22544A-7EE6-4342-B048-85BDC9FD1C3A}</a:tableStyleId>
              </a:tblPr>
              <a:tblGrid>
                <a:gridCol w="2077217">
                  <a:extLst>
                    <a:ext uri="{9D8B030D-6E8A-4147-A177-3AD203B41FA5}">
                      <a16:colId xmlns:a16="http://schemas.microsoft.com/office/drawing/2014/main" val="3213312378"/>
                    </a:ext>
                  </a:extLst>
                </a:gridCol>
                <a:gridCol w="5399592">
                  <a:extLst>
                    <a:ext uri="{9D8B030D-6E8A-4147-A177-3AD203B41FA5}">
                      <a16:colId xmlns:a16="http://schemas.microsoft.com/office/drawing/2014/main" val="965498218"/>
                    </a:ext>
                  </a:extLst>
                </a:gridCol>
              </a:tblGrid>
              <a:tr h="457200">
                <a:tc>
                  <a:txBody>
                    <a:bodyPr/>
                    <a:lstStyle/>
                    <a:p>
                      <a:endParaRPr lang="en-US" sz="1600" b="0">
                        <a:solidFill>
                          <a:srgbClr val="2A436E"/>
                        </a:soli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a:solidFill>
                            <a:srgbClr val="2A436E"/>
                          </a:solidFill>
                          <a:latin typeface="Segoe UI Semibold" panose="020B0702040204020203" pitchFamily="34" charset="0"/>
                          <a:cs typeface="Segoe UI Semibold" panose="020B0702040204020203" pitchFamily="34" charset="0"/>
                        </a:rPr>
                        <a:t>TDI responsibilities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4119889"/>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User experience</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Understanding Microsoft 365 experience data to find opportunities, value</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2829157"/>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IT training</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Training employees to use technology more efficiently</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294392"/>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Adoption strategy</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Setting the adoption strategy and rollout plan</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440701"/>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Identifying business needs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Identifying product gaps or unmet needs</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1132553"/>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Staying current on tech</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Keeping up to date on newly available and relevant tech</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5531215"/>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Starting trails/pilots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Evaluating new tech options and starting trials/pilots</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1824107"/>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Driving stakeholder signoff</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Coordinating input/signoff across multiple stakeholders</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7931760"/>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New product evaluations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b="0">
                          <a:solidFill>
                            <a:srgbClr val="2A436E"/>
                          </a:solidFill>
                        </a:rPr>
                        <a:t>Assessing, trialing, and rolling out new tech to your org</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212305"/>
                  </a:ext>
                </a:extLst>
              </a:tr>
              <a:tr h="457200">
                <a:tc>
                  <a:txBody>
                    <a:bodyPr/>
                    <a:lstStyle/>
                    <a:p>
                      <a:r>
                        <a:rPr lang="en-US" sz="1200" b="0">
                          <a:solidFill>
                            <a:srgbClr val="2A436E"/>
                          </a:solidFill>
                          <a:latin typeface="Segoe UI Semibold" panose="020B0702040204020203" pitchFamily="34" charset="0"/>
                          <a:cs typeface="Segoe UI Semibold" panose="020B0702040204020203" pitchFamily="34" charset="0"/>
                        </a:rPr>
                        <a:t>Budgeting</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200" b="0">
                          <a:solidFill>
                            <a:srgbClr val="2A436E"/>
                          </a:solidFill>
                        </a:rPr>
                        <a:t>Budgeting, cost optimization, license utilization</a:t>
                      </a:r>
                      <a:endParaRPr lang="en-US" sz="1200" b="0">
                        <a:solidFill>
                          <a:srgbClr val="2A436E"/>
                        </a:solidFill>
                        <a:latin typeface="+mn-lt"/>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263361"/>
                  </a:ext>
                </a:extLst>
              </a:tr>
            </a:tbl>
          </a:graphicData>
        </a:graphic>
      </p:graphicFrame>
      <p:sp>
        <p:nvSpPr>
          <p:cNvPr id="9" name="TextBox 8">
            <a:extLst>
              <a:ext uri="{FF2B5EF4-FFF2-40B4-BE49-F238E27FC236}">
                <a16:creationId xmlns:a16="http://schemas.microsoft.com/office/drawing/2014/main" id="{21122F22-7477-BCE0-141B-463E395963ED}"/>
              </a:ext>
            </a:extLst>
          </p:cNvPr>
          <p:cNvSpPr txBox="1"/>
          <p:nvPr/>
        </p:nvSpPr>
        <p:spPr>
          <a:xfrm>
            <a:off x="8142765" y="1690688"/>
            <a:ext cx="10972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t>Small Ent.</a:t>
            </a:r>
            <a:b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br>
            <a:r>
              <a:rPr kumimoji="0" lang="en-US" sz="1200" b="0" i="0" u="none" strike="noStrike" kern="1200" cap="none" spc="0" normalizeH="0" baseline="0" noProof="0">
                <a:ln>
                  <a:noFill/>
                </a:ln>
                <a:solidFill>
                  <a:srgbClr val="2A436E"/>
                </a:solidFill>
                <a:effectLst/>
                <a:uLnTx/>
                <a:uFillTx/>
                <a:cs typeface="Segoe UI Semibold" panose="020B0702040204020203" pitchFamily="34" charset="0"/>
              </a:rPr>
              <a:t>2K-10K seats</a:t>
            </a:r>
            <a:endParaRPr kumimoji="0" lang="en-US" sz="1600" b="0" i="0" u="none" strike="noStrike" kern="1200" cap="none" spc="0" normalizeH="0" baseline="0" noProof="0">
              <a:ln>
                <a:noFill/>
              </a:ln>
              <a:solidFill>
                <a:srgbClr val="2A436E"/>
              </a:solidFill>
              <a:effectLst/>
              <a:uLnTx/>
              <a:uFillTx/>
              <a:cs typeface="Segoe UI Semibold" panose="020B0702040204020203" pitchFamily="34" charset="0"/>
            </a:endParaRPr>
          </a:p>
        </p:txBody>
      </p:sp>
      <p:sp>
        <p:nvSpPr>
          <p:cNvPr id="5" name="Rectangle 4">
            <a:extLst>
              <a:ext uri="{FF2B5EF4-FFF2-40B4-BE49-F238E27FC236}">
                <a16:creationId xmlns:a16="http://schemas.microsoft.com/office/drawing/2014/main" id="{EF2F7776-4502-15DE-4BCD-B37CAC5706FF}"/>
              </a:ext>
            </a:extLst>
          </p:cNvPr>
          <p:cNvSpPr/>
          <p:nvPr/>
        </p:nvSpPr>
        <p:spPr>
          <a:xfrm>
            <a:off x="8142765" y="2276475"/>
            <a:ext cx="1097280" cy="4114800"/>
          </a:xfrm>
          <a:prstGeom prst="rect">
            <a:avLst/>
          </a:prstGeom>
          <a:solidFill>
            <a:srgbClr val="2A4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Product Owner / Manager </a:t>
            </a:r>
          </a:p>
        </p:txBody>
      </p:sp>
      <p:sp>
        <p:nvSpPr>
          <p:cNvPr id="10" name="TextBox 9">
            <a:extLst>
              <a:ext uri="{FF2B5EF4-FFF2-40B4-BE49-F238E27FC236}">
                <a16:creationId xmlns:a16="http://schemas.microsoft.com/office/drawing/2014/main" id="{439DEC34-E40A-90B3-4305-69C9F5C3F4FB}"/>
              </a:ext>
            </a:extLst>
          </p:cNvPr>
          <p:cNvSpPr txBox="1"/>
          <p:nvPr/>
        </p:nvSpPr>
        <p:spPr>
          <a:xfrm>
            <a:off x="9367151" y="1690688"/>
            <a:ext cx="11432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t>Med. Ent.</a:t>
            </a:r>
            <a:b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br>
            <a:r>
              <a:rPr kumimoji="0" lang="en-US" sz="1200" b="0" i="0" u="none" strike="noStrike" kern="1200" cap="none" spc="0" normalizeH="0" baseline="0" noProof="0">
                <a:ln>
                  <a:noFill/>
                </a:ln>
                <a:solidFill>
                  <a:srgbClr val="2A436E"/>
                </a:solidFill>
                <a:effectLst/>
                <a:uLnTx/>
                <a:uFillTx/>
                <a:cs typeface="Segoe UI Semibold" panose="020B0702040204020203" pitchFamily="34" charset="0"/>
              </a:rPr>
              <a:t>10K-50K seats</a:t>
            </a:r>
            <a:endParaRPr kumimoji="0" lang="en-US" sz="1600" b="0" i="0" u="none" strike="noStrike" kern="1200" cap="none" spc="0" normalizeH="0" baseline="0" noProof="0">
              <a:ln>
                <a:noFill/>
              </a:ln>
              <a:solidFill>
                <a:srgbClr val="2A436E"/>
              </a:solidFill>
              <a:effectLst/>
              <a:uLnTx/>
              <a:uFillTx/>
              <a:cs typeface="Segoe UI Semibold" panose="020B0702040204020203" pitchFamily="34" charset="0"/>
            </a:endParaRPr>
          </a:p>
        </p:txBody>
      </p:sp>
      <p:grpSp>
        <p:nvGrpSpPr>
          <p:cNvPr id="19" name="Group 18" descr="Blue column with the text &quot;Success Specialist&quot; in a lighter blue box at the top and &quot;Product Owner / Manager&quot; in the middle">
            <a:extLst>
              <a:ext uri="{FF2B5EF4-FFF2-40B4-BE49-F238E27FC236}">
                <a16:creationId xmlns:a16="http://schemas.microsoft.com/office/drawing/2014/main" id="{6A27D6AA-C115-0E25-CD97-6401549121B6}"/>
              </a:ext>
            </a:extLst>
          </p:cNvPr>
          <p:cNvGrpSpPr/>
          <p:nvPr/>
        </p:nvGrpSpPr>
        <p:grpSpPr>
          <a:xfrm>
            <a:off x="9390142" y="2272172"/>
            <a:ext cx="1097280" cy="4119103"/>
            <a:chOff x="9390142" y="2272172"/>
            <a:chExt cx="1097280" cy="4119103"/>
          </a:xfrm>
        </p:grpSpPr>
        <p:sp>
          <p:nvSpPr>
            <p:cNvPr id="6" name="Rectangle 5">
              <a:extLst>
                <a:ext uri="{FF2B5EF4-FFF2-40B4-BE49-F238E27FC236}">
                  <a16:creationId xmlns:a16="http://schemas.microsoft.com/office/drawing/2014/main" id="{58F800E2-45B1-607E-D27D-D72EBF0AC58C}"/>
                </a:ext>
              </a:extLst>
            </p:cNvPr>
            <p:cNvSpPr/>
            <p:nvPr/>
          </p:nvSpPr>
          <p:spPr>
            <a:xfrm>
              <a:off x="9390142" y="2276475"/>
              <a:ext cx="1097280" cy="4114800"/>
            </a:xfrm>
            <a:prstGeom prst="rect">
              <a:avLst/>
            </a:prstGeom>
            <a:solidFill>
              <a:srgbClr val="2A4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Product Owner / Manager </a:t>
              </a:r>
            </a:p>
          </p:txBody>
        </p:sp>
        <p:sp>
          <p:nvSpPr>
            <p:cNvPr id="12" name="Rectangle 11">
              <a:extLst>
                <a:ext uri="{FF2B5EF4-FFF2-40B4-BE49-F238E27FC236}">
                  <a16:creationId xmlns:a16="http://schemas.microsoft.com/office/drawing/2014/main" id="{727A6082-AAE7-C3A3-D9F9-118D13DB6A52}"/>
                </a:ext>
              </a:extLst>
            </p:cNvPr>
            <p:cNvSpPr/>
            <p:nvPr/>
          </p:nvSpPr>
          <p:spPr>
            <a:xfrm>
              <a:off x="9390142" y="2272172"/>
              <a:ext cx="1097280" cy="9144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Success Specialist</a:t>
              </a:r>
            </a:p>
          </p:txBody>
        </p:sp>
      </p:grpSp>
      <p:sp>
        <p:nvSpPr>
          <p:cNvPr id="11" name="TextBox 10">
            <a:extLst>
              <a:ext uri="{FF2B5EF4-FFF2-40B4-BE49-F238E27FC236}">
                <a16:creationId xmlns:a16="http://schemas.microsoft.com/office/drawing/2014/main" id="{1BD48F39-5AF6-23A6-7CC9-92C20E642259}"/>
              </a:ext>
            </a:extLst>
          </p:cNvPr>
          <p:cNvSpPr txBox="1"/>
          <p:nvPr/>
        </p:nvSpPr>
        <p:spPr>
          <a:xfrm>
            <a:off x="10637520" y="1690688"/>
            <a:ext cx="10972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t>Large Ent.</a:t>
            </a:r>
            <a:br>
              <a:rPr kumimoji="0" lang="en-US" sz="1600" b="0" i="0" u="none" strike="noStrike" kern="1200" cap="none" spc="0" normalizeH="0" baseline="0" noProof="0">
                <a:ln>
                  <a:noFill/>
                </a:ln>
                <a:solidFill>
                  <a:srgbClr val="2A436E"/>
                </a:solidFill>
                <a:effectLst/>
                <a:uLnTx/>
                <a:uFillTx/>
                <a:latin typeface="Segoe UI Semibold" panose="020B0702040204020203" pitchFamily="34" charset="0"/>
                <a:cs typeface="Segoe UI Semibold" panose="020B0702040204020203" pitchFamily="34" charset="0"/>
              </a:rPr>
            </a:br>
            <a:r>
              <a:rPr kumimoji="0" lang="en-US" sz="1200" b="0" i="0" u="none" strike="noStrike" kern="1200" cap="none" spc="0" normalizeH="0" baseline="0" noProof="0">
                <a:ln>
                  <a:noFill/>
                </a:ln>
                <a:solidFill>
                  <a:srgbClr val="2A436E"/>
                </a:solidFill>
                <a:effectLst/>
                <a:uLnTx/>
                <a:uFillTx/>
                <a:cs typeface="Segoe UI Semibold" panose="020B0702040204020203" pitchFamily="34" charset="0"/>
              </a:rPr>
              <a:t>50k+ seats</a:t>
            </a:r>
            <a:endParaRPr kumimoji="0" lang="en-US" sz="1600" b="0" i="0" u="none" strike="noStrike" kern="1200" cap="none" spc="0" normalizeH="0" baseline="0" noProof="0">
              <a:ln>
                <a:noFill/>
              </a:ln>
              <a:solidFill>
                <a:srgbClr val="2A436E"/>
              </a:solidFill>
              <a:effectLst/>
              <a:uLnTx/>
              <a:uFillTx/>
              <a:cs typeface="Segoe UI Semibold" panose="020B0702040204020203" pitchFamily="34" charset="0"/>
            </a:endParaRPr>
          </a:p>
        </p:txBody>
      </p:sp>
      <p:grpSp>
        <p:nvGrpSpPr>
          <p:cNvPr id="20" name="Group 19" descr="Blue column with the text &quot;Success Specialist&quot; in a lighter blue box and &quot;Comms Specialist&quot; in a purple box at the top, &quot;Product Owner / Manager&quot; in the middle, and &quot;Project Manager&quot; in a yellowish orange box and &quot;IT Directors&quot; in a pink box at the bottom">
            <a:extLst>
              <a:ext uri="{FF2B5EF4-FFF2-40B4-BE49-F238E27FC236}">
                <a16:creationId xmlns:a16="http://schemas.microsoft.com/office/drawing/2014/main" id="{9096C36E-5E02-E9DD-7CE1-476A0A13FCE0}"/>
              </a:ext>
            </a:extLst>
          </p:cNvPr>
          <p:cNvGrpSpPr/>
          <p:nvPr/>
        </p:nvGrpSpPr>
        <p:grpSpPr>
          <a:xfrm>
            <a:off x="10637520" y="2272172"/>
            <a:ext cx="1097280" cy="4114800"/>
            <a:chOff x="10639059" y="2272172"/>
            <a:chExt cx="1097280" cy="4114800"/>
          </a:xfrm>
        </p:grpSpPr>
        <p:sp>
          <p:nvSpPr>
            <p:cNvPr id="7" name="Rectangle 6">
              <a:extLst>
                <a:ext uri="{FF2B5EF4-FFF2-40B4-BE49-F238E27FC236}">
                  <a16:creationId xmlns:a16="http://schemas.microsoft.com/office/drawing/2014/main" id="{B0000560-5E9C-86A4-E1D9-2441D2585696}"/>
                </a:ext>
              </a:extLst>
            </p:cNvPr>
            <p:cNvSpPr/>
            <p:nvPr/>
          </p:nvSpPr>
          <p:spPr>
            <a:xfrm>
              <a:off x="10639059" y="2272172"/>
              <a:ext cx="1097280" cy="4114800"/>
            </a:xfrm>
            <a:prstGeom prst="rect">
              <a:avLst/>
            </a:prstGeom>
            <a:solidFill>
              <a:srgbClr val="2A43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Product Owners / Managers </a:t>
              </a:r>
            </a:p>
          </p:txBody>
        </p:sp>
        <p:sp>
          <p:nvSpPr>
            <p:cNvPr id="13" name="Rectangle 12">
              <a:extLst>
                <a:ext uri="{FF2B5EF4-FFF2-40B4-BE49-F238E27FC236}">
                  <a16:creationId xmlns:a16="http://schemas.microsoft.com/office/drawing/2014/main" id="{0149AAEC-2A51-15E7-6519-B9AAF399E96C}"/>
                </a:ext>
              </a:extLst>
            </p:cNvPr>
            <p:cNvSpPr/>
            <p:nvPr/>
          </p:nvSpPr>
          <p:spPr>
            <a:xfrm>
              <a:off x="10639059" y="2272172"/>
              <a:ext cx="1097280" cy="457200"/>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Success Specialist</a:t>
              </a:r>
            </a:p>
          </p:txBody>
        </p:sp>
        <p:sp>
          <p:nvSpPr>
            <p:cNvPr id="14" name="Rectangle 13">
              <a:extLst>
                <a:ext uri="{FF2B5EF4-FFF2-40B4-BE49-F238E27FC236}">
                  <a16:creationId xmlns:a16="http://schemas.microsoft.com/office/drawing/2014/main" id="{29285C56-53F1-48A4-FFF0-B7116C1B873F}"/>
                </a:ext>
              </a:extLst>
            </p:cNvPr>
            <p:cNvSpPr/>
            <p:nvPr/>
          </p:nvSpPr>
          <p:spPr>
            <a:xfrm>
              <a:off x="10639059" y="2729372"/>
              <a:ext cx="1097280" cy="4572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Comms Specialist</a:t>
              </a:r>
            </a:p>
          </p:txBody>
        </p:sp>
        <p:sp>
          <p:nvSpPr>
            <p:cNvPr id="15" name="Rectangle 14">
              <a:extLst>
                <a:ext uri="{FF2B5EF4-FFF2-40B4-BE49-F238E27FC236}">
                  <a16:creationId xmlns:a16="http://schemas.microsoft.com/office/drawing/2014/main" id="{1BC9616E-F986-8B98-AC38-E9DB81072853}"/>
                </a:ext>
              </a:extLst>
            </p:cNvPr>
            <p:cNvSpPr/>
            <p:nvPr/>
          </p:nvSpPr>
          <p:spPr>
            <a:xfrm>
              <a:off x="10639059" y="5471158"/>
              <a:ext cx="1097280" cy="4572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2A436E"/>
                  </a:solidFill>
                </a:rPr>
                <a:t>Project Manager</a:t>
              </a:r>
            </a:p>
          </p:txBody>
        </p:sp>
        <p:sp>
          <p:nvSpPr>
            <p:cNvPr id="16" name="Rectangle 15">
              <a:extLst>
                <a:ext uri="{FF2B5EF4-FFF2-40B4-BE49-F238E27FC236}">
                  <a16:creationId xmlns:a16="http://schemas.microsoft.com/office/drawing/2014/main" id="{B3419DA8-6B42-E122-6CBB-62845767E40D}"/>
                </a:ext>
              </a:extLst>
            </p:cNvPr>
            <p:cNvSpPr/>
            <p:nvPr/>
          </p:nvSpPr>
          <p:spPr>
            <a:xfrm>
              <a:off x="10639059" y="5929772"/>
              <a:ext cx="1097280" cy="457200"/>
            </a:xfrm>
            <a:prstGeom prst="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IT Directors</a:t>
              </a:r>
            </a:p>
          </p:txBody>
        </p:sp>
      </p:grpSp>
      <p:sp>
        <p:nvSpPr>
          <p:cNvPr id="21" name="Rectangle 20">
            <a:extLst>
              <a:ext uri="{FF2B5EF4-FFF2-40B4-BE49-F238E27FC236}">
                <a16:creationId xmlns:a16="http://schemas.microsoft.com/office/drawing/2014/main" id="{5443DC25-C56A-BEC3-4A49-D8A48BBCDF0C}"/>
              </a:ext>
              <a:ext uri="{C183D7F6-B498-43B3-948B-1728B52AA6E4}">
                <adec:decorative xmlns:adec="http://schemas.microsoft.com/office/drawing/2017/decorative" val="1"/>
              </a:ext>
            </a:extLst>
          </p:cNvPr>
          <p:cNvSpPr/>
          <p:nvPr/>
        </p:nvSpPr>
        <p:spPr>
          <a:xfrm>
            <a:off x="515858" y="3654168"/>
            <a:ext cx="11218942" cy="2274189"/>
          </a:xfrm>
          <a:prstGeom prst="rect">
            <a:avLst/>
          </a:prstGeom>
          <a:noFill/>
          <a:ln w="38100">
            <a:solidFill>
              <a:srgbClr val="FF6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goe UI"/>
            </a:endParaRPr>
          </a:p>
        </p:txBody>
      </p:sp>
    </p:spTree>
    <p:extLst>
      <p:ext uri="{BB962C8B-B14F-4D97-AF65-F5344CB8AC3E}">
        <p14:creationId xmlns:p14="http://schemas.microsoft.com/office/powerpoint/2010/main" val="145086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73CB8-4AD2-AD6C-6ADA-9AE90AB6C6FC}"/>
              </a:ext>
            </a:extLst>
          </p:cNvPr>
          <p:cNvSpPr>
            <a:spLocks noGrp="1"/>
          </p:cNvSpPr>
          <p:nvPr>
            <p:ph type="title"/>
          </p:nvPr>
        </p:nvSpPr>
        <p:spPr>
          <a:xfrm>
            <a:off x="457200" y="746157"/>
            <a:ext cx="11277600" cy="567566"/>
          </a:xfrm>
        </p:spPr>
        <p:txBody>
          <a:bodyPr/>
          <a:lstStyle/>
          <a:p>
            <a:r>
              <a:rPr lang="en-US"/>
              <a:t>New product/feature evaluation process</a:t>
            </a:r>
          </a:p>
        </p:txBody>
      </p:sp>
      <p:sp>
        <p:nvSpPr>
          <p:cNvPr id="5" name="Content Placeholder 2">
            <a:extLst>
              <a:ext uri="{FF2B5EF4-FFF2-40B4-BE49-F238E27FC236}">
                <a16:creationId xmlns:a16="http://schemas.microsoft.com/office/drawing/2014/main" id="{81C28CE8-DDA5-BA15-70D5-264278F56D22}"/>
              </a:ext>
            </a:extLst>
          </p:cNvPr>
          <p:cNvSpPr txBox="1">
            <a:spLocks/>
          </p:cNvSpPr>
          <p:nvPr/>
        </p:nvSpPr>
        <p:spPr>
          <a:xfrm>
            <a:off x="458724" y="1261363"/>
            <a:ext cx="11274552" cy="523220"/>
          </a:xfrm>
          <a:prstGeom prst="rect">
            <a:avLst/>
          </a:prstGeom>
        </p:spPr>
        <p:txBody>
          <a:bodyPr vert="horz" lIns="91440" tIns="45720" rIns="91440" bIns="45720" rtlCol="0" anchor="t">
            <a:spAutoFit/>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2A436E"/>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rgbClr val="2A436E"/>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rgbClr val="2A436E"/>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New product/feature investigations often start one of two ways: users in the business come to IT with a request </a:t>
            </a:r>
            <a:r>
              <a:rPr kumimoji="0" lang="en-US" sz="1400" b="0" i="1"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rPr>
              <a:t>or</a:t>
            </a:r>
            <a:r>
              <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a:t>
            </a:r>
            <a:r>
              <a:rPr lang="en-US" sz="1400"/>
              <a:t>IT finds an unmet business need or way to optimize the experience</a:t>
            </a:r>
            <a:endParaRPr kumimoji="0" lang="en-US"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grpSp>
        <p:nvGrpSpPr>
          <p:cNvPr id="18" name="Group 17">
            <a:extLst>
              <a:ext uri="{FF2B5EF4-FFF2-40B4-BE49-F238E27FC236}">
                <a16:creationId xmlns:a16="http://schemas.microsoft.com/office/drawing/2014/main" id="{558D2523-517F-74E0-0C5A-9C90C338E4C7}"/>
              </a:ext>
              <a:ext uri="{C183D7F6-B498-43B3-948B-1728B52AA6E4}">
                <adec:decorative xmlns:adec="http://schemas.microsoft.com/office/drawing/2017/decorative" val="1"/>
              </a:ext>
            </a:extLst>
          </p:cNvPr>
          <p:cNvGrpSpPr/>
          <p:nvPr/>
        </p:nvGrpSpPr>
        <p:grpSpPr>
          <a:xfrm>
            <a:off x="457201" y="1990165"/>
            <a:ext cx="2286488" cy="523220"/>
            <a:chOff x="457201" y="1990165"/>
            <a:chExt cx="2349217" cy="523220"/>
          </a:xfrm>
          <a:solidFill>
            <a:schemeClr val="accent1"/>
          </a:solidFill>
        </p:grpSpPr>
        <p:sp>
          <p:nvSpPr>
            <p:cNvPr id="7" name="Arrow: Pentagon 6">
              <a:extLst>
                <a:ext uri="{FF2B5EF4-FFF2-40B4-BE49-F238E27FC236}">
                  <a16:creationId xmlns:a16="http://schemas.microsoft.com/office/drawing/2014/main" id="{CAA26BA7-84E7-145C-196A-2324E614D202}"/>
                </a:ext>
              </a:extLst>
            </p:cNvPr>
            <p:cNvSpPr/>
            <p:nvPr/>
          </p:nvSpPr>
          <p:spPr>
            <a:xfrm>
              <a:off x="645600" y="1990165"/>
              <a:ext cx="2160818" cy="523220"/>
            </a:xfrm>
            <a:prstGeom prst="homePlate">
              <a:avLst>
                <a:gd name="adj" fmla="val 261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8B8DE56D-3E9A-DD7C-C75E-9F8B40F84D30}"/>
                </a:ext>
              </a:extLst>
            </p:cNvPr>
            <p:cNvSpPr/>
            <p:nvPr/>
          </p:nvSpPr>
          <p:spPr>
            <a:xfrm>
              <a:off x="457201" y="1990165"/>
              <a:ext cx="375794" cy="523220"/>
            </a:xfrm>
            <a:prstGeom prst="chevron">
              <a:avLst>
                <a:gd name="adj" fmla="val 37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 name="TextBox 48">
            <a:extLst>
              <a:ext uri="{FF2B5EF4-FFF2-40B4-BE49-F238E27FC236}">
                <a16:creationId xmlns:a16="http://schemas.microsoft.com/office/drawing/2014/main" id="{C37E5996-50A0-4D66-B883-FD87819DF6C6}"/>
              </a:ext>
            </a:extLst>
          </p:cNvPr>
          <p:cNvSpPr txBox="1"/>
          <p:nvPr/>
        </p:nvSpPr>
        <p:spPr>
          <a:xfrm>
            <a:off x="457201" y="1990165"/>
            <a:ext cx="2288445" cy="523220"/>
          </a:xfrm>
          <a:prstGeom prst="rect">
            <a:avLst/>
          </a:prstGeom>
          <a:noFill/>
        </p:spPr>
        <p:txBody>
          <a:bodyPr wrap="square" rtlCol="0">
            <a:spAutoFit/>
          </a:bodyPr>
          <a:lstStyle/>
          <a:p>
            <a:pPr algn="ctr"/>
            <a:r>
              <a:rPr lang="en-US" sz="1400">
                <a:solidFill>
                  <a:schemeClr val="bg1"/>
                </a:solidFill>
                <a:latin typeface="Segoe UI Semibold" panose="020B0702040204020203" pitchFamily="34" charset="0"/>
                <a:cs typeface="Segoe UI Semibold" panose="020B0702040204020203" pitchFamily="34" charset="0"/>
              </a:rPr>
              <a:t>New product </a:t>
            </a:r>
            <a:br>
              <a:rPr lang="en-US" sz="1400">
                <a:solidFill>
                  <a:schemeClr val="bg1"/>
                </a:solidFill>
                <a:latin typeface="Segoe UI Semibold" panose="020B0702040204020203" pitchFamily="34" charset="0"/>
                <a:cs typeface="Segoe UI Semibold" panose="020B0702040204020203" pitchFamily="34" charset="0"/>
              </a:rPr>
            </a:br>
            <a:r>
              <a:rPr lang="en-US" sz="1400">
                <a:solidFill>
                  <a:schemeClr val="bg1"/>
                </a:solidFill>
                <a:latin typeface="Segoe UI Semibold" panose="020B0702040204020203" pitchFamily="34" charset="0"/>
                <a:cs typeface="Segoe UI Semibold" panose="020B0702040204020203" pitchFamily="34" charset="0"/>
              </a:rPr>
              <a:t>investigation</a:t>
            </a:r>
          </a:p>
        </p:txBody>
      </p:sp>
      <p:sp>
        <p:nvSpPr>
          <p:cNvPr id="9" name="Content Placeholder 2">
            <a:extLst>
              <a:ext uri="{FF2B5EF4-FFF2-40B4-BE49-F238E27FC236}">
                <a16:creationId xmlns:a16="http://schemas.microsoft.com/office/drawing/2014/main" id="{993BC18D-B697-7161-0578-2900E382BFC5}"/>
              </a:ext>
            </a:extLst>
          </p:cNvPr>
          <p:cNvSpPr txBox="1">
            <a:spLocks/>
          </p:cNvSpPr>
          <p:nvPr/>
        </p:nvSpPr>
        <p:spPr>
          <a:xfrm>
            <a:off x="457200" y="2606040"/>
            <a:ext cx="2156582" cy="3566160"/>
          </a:xfrm>
          <a:prstGeom prst="rect">
            <a:avLst/>
          </a:prstGeom>
          <a:solidFill>
            <a:schemeClr val="accent1">
              <a:lumMod val="20000"/>
              <a:lumOff val="80000"/>
            </a:schemeClr>
          </a:solidFill>
        </p:spPr>
        <p:txBody>
          <a:bodyPr lIns="182880" rIns="182880" anchor="t"/>
          <a:lst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Evaluation criteria</a:t>
            </a:r>
          </a:p>
          <a:p>
            <a:pPr>
              <a:spcBef>
                <a:spcPts val="0"/>
              </a:spcBef>
            </a:pPr>
            <a:r>
              <a:rPr lang="en-US" sz="1200"/>
              <a:t>Data governance, security, privacy, compliance</a:t>
            </a:r>
          </a:p>
          <a:p>
            <a:pPr>
              <a:spcBef>
                <a:spcPts val="0"/>
              </a:spcBef>
            </a:pPr>
            <a:r>
              <a:rPr lang="en-US" sz="1200"/>
              <a:t>Cost</a:t>
            </a:r>
          </a:p>
          <a:p>
            <a:pPr>
              <a:spcBef>
                <a:spcPts val="0"/>
              </a:spcBef>
            </a:pPr>
            <a:r>
              <a:rPr lang="en-US" sz="1200"/>
              <a:t>Competing product analysis</a:t>
            </a:r>
          </a:p>
          <a:p>
            <a:pPr>
              <a:spcBef>
                <a:spcPts val="0"/>
              </a:spcBef>
            </a:pPr>
            <a:r>
              <a:rPr lang="en-US" sz="1200"/>
              <a:t>Product value</a:t>
            </a:r>
          </a:p>
          <a:p>
            <a:pPr>
              <a:spcBef>
                <a:spcPts val="0"/>
              </a:spcBef>
            </a:pPr>
            <a:r>
              <a:rPr lang="en-US" sz="1200"/>
              <a:t>Support/training documentation</a:t>
            </a:r>
          </a:p>
          <a:p>
            <a:pPr>
              <a:spcBef>
                <a:spcPts val="0"/>
              </a:spcBef>
            </a:pPr>
            <a:r>
              <a:rPr lang="en-US" sz="1200"/>
              <a:t>Setup/management complexity</a:t>
            </a:r>
          </a:p>
        </p:txBody>
      </p:sp>
      <p:grpSp>
        <p:nvGrpSpPr>
          <p:cNvPr id="37" name="Group 36">
            <a:extLst>
              <a:ext uri="{FF2B5EF4-FFF2-40B4-BE49-F238E27FC236}">
                <a16:creationId xmlns:a16="http://schemas.microsoft.com/office/drawing/2014/main" id="{5A5CFA75-2237-8AE1-DD14-945A6976FAAC}"/>
              </a:ext>
              <a:ext uri="{C183D7F6-B498-43B3-948B-1728B52AA6E4}">
                <adec:decorative xmlns:adec="http://schemas.microsoft.com/office/drawing/2017/decorative" val="1"/>
              </a:ext>
            </a:extLst>
          </p:cNvPr>
          <p:cNvGrpSpPr/>
          <p:nvPr/>
        </p:nvGrpSpPr>
        <p:grpSpPr>
          <a:xfrm>
            <a:off x="2704979" y="1990165"/>
            <a:ext cx="2286488" cy="523220"/>
            <a:chOff x="457201" y="1990165"/>
            <a:chExt cx="2349217" cy="523220"/>
          </a:xfrm>
          <a:solidFill>
            <a:schemeClr val="accent2"/>
          </a:solidFill>
        </p:grpSpPr>
        <p:sp>
          <p:nvSpPr>
            <p:cNvPr id="38" name="Arrow: Pentagon 37">
              <a:extLst>
                <a:ext uri="{FF2B5EF4-FFF2-40B4-BE49-F238E27FC236}">
                  <a16:creationId xmlns:a16="http://schemas.microsoft.com/office/drawing/2014/main" id="{8F3FCDEF-4C8E-09D2-87A3-37BBC10C218A}"/>
                </a:ext>
              </a:extLst>
            </p:cNvPr>
            <p:cNvSpPr/>
            <p:nvPr/>
          </p:nvSpPr>
          <p:spPr>
            <a:xfrm>
              <a:off x="645600" y="1990165"/>
              <a:ext cx="2160818" cy="523220"/>
            </a:xfrm>
            <a:prstGeom prst="homePlate">
              <a:avLst>
                <a:gd name="adj" fmla="val 261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Chevron 38">
              <a:extLst>
                <a:ext uri="{FF2B5EF4-FFF2-40B4-BE49-F238E27FC236}">
                  <a16:creationId xmlns:a16="http://schemas.microsoft.com/office/drawing/2014/main" id="{4B8DDA70-E243-56FA-55B5-F82509A5D632}"/>
                </a:ext>
              </a:extLst>
            </p:cNvPr>
            <p:cNvSpPr/>
            <p:nvPr/>
          </p:nvSpPr>
          <p:spPr>
            <a:xfrm>
              <a:off x="457201" y="1990165"/>
              <a:ext cx="375794" cy="523220"/>
            </a:xfrm>
            <a:prstGeom prst="chevron">
              <a:avLst>
                <a:gd name="adj" fmla="val 37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4" name="TextBox 53">
            <a:extLst>
              <a:ext uri="{FF2B5EF4-FFF2-40B4-BE49-F238E27FC236}">
                <a16:creationId xmlns:a16="http://schemas.microsoft.com/office/drawing/2014/main" id="{4E12B195-DEB0-0ABE-0A50-2C2CEDD41084}"/>
              </a:ext>
            </a:extLst>
          </p:cNvPr>
          <p:cNvSpPr txBox="1"/>
          <p:nvPr/>
        </p:nvSpPr>
        <p:spPr>
          <a:xfrm>
            <a:off x="2704979" y="1990165"/>
            <a:ext cx="2288445" cy="523220"/>
          </a:xfrm>
          <a:prstGeom prst="rect">
            <a:avLst/>
          </a:prstGeom>
          <a:noFill/>
        </p:spPr>
        <p:txBody>
          <a:bodyPr wrap="square" rtlCol="0">
            <a:spAutoFit/>
          </a:bodyPr>
          <a:lstStyle/>
          <a:p>
            <a:pPr algn="ctr"/>
            <a:r>
              <a:rPr lang="en-US" sz="1400">
                <a:solidFill>
                  <a:schemeClr val="bg1"/>
                </a:solidFill>
                <a:latin typeface="Segoe UI Semibold" panose="020B0702040204020203" pitchFamily="34" charset="0"/>
                <a:cs typeface="Segoe UI Semibold" panose="020B0702040204020203" pitchFamily="34" charset="0"/>
              </a:rPr>
              <a:t>Try it within </a:t>
            </a:r>
            <a:br>
              <a:rPr lang="en-US" sz="1400">
                <a:solidFill>
                  <a:schemeClr val="bg1"/>
                </a:solidFill>
                <a:latin typeface="Segoe UI Semibold" panose="020B0702040204020203" pitchFamily="34" charset="0"/>
                <a:cs typeface="Segoe UI Semibold" panose="020B0702040204020203" pitchFamily="34" charset="0"/>
              </a:rPr>
            </a:br>
            <a:r>
              <a:rPr lang="en-US" sz="1400">
                <a:solidFill>
                  <a:schemeClr val="bg1"/>
                </a:solidFill>
                <a:latin typeface="Segoe UI Semibold" panose="020B0702040204020203" pitchFamily="34" charset="0"/>
                <a:cs typeface="Segoe UI Semibold" panose="020B0702040204020203" pitchFamily="34" charset="0"/>
              </a:rPr>
              <a:t>my own team</a:t>
            </a:r>
          </a:p>
        </p:txBody>
      </p:sp>
      <p:sp>
        <p:nvSpPr>
          <p:cNvPr id="53" name="Content Placeholder 2">
            <a:extLst>
              <a:ext uri="{FF2B5EF4-FFF2-40B4-BE49-F238E27FC236}">
                <a16:creationId xmlns:a16="http://schemas.microsoft.com/office/drawing/2014/main" id="{7E814195-2275-636F-C285-3A82C17D47D0}"/>
              </a:ext>
            </a:extLst>
          </p:cNvPr>
          <p:cNvSpPr txBox="1">
            <a:spLocks/>
          </p:cNvSpPr>
          <p:nvPr/>
        </p:nvSpPr>
        <p:spPr>
          <a:xfrm>
            <a:off x="2704979" y="2606040"/>
            <a:ext cx="2156582" cy="3566160"/>
          </a:xfrm>
          <a:prstGeom prst="rect">
            <a:avLst/>
          </a:prstGeom>
          <a:solidFill>
            <a:schemeClr val="accent2">
              <a:lumMod val="20000"/>
              <a:lumOff val="80000"/>
            </a:schemeClr>
          </a:solidFill>
        </p:spPr>
        <p:txBody>
          <a:bodyPr lIns="182880" rIns="182880" anchor="t"/>
          <a:lst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Decision criteria</a:t>
            </a:r>
          </a:p>
          <a:p>
            <a:pPr>
              <a:spcBef>
                <a:spcPts val="0"/>
              </a:spcBef>
            </a:pPr>
            <a:r>
              <a:rPr lang="en-US" sz="1200"/>
              <a:t>Does it work well?</a:t>
            </a:r>
          </a:p>
          <a:p>
            <a:pPr>
              <a:spcBef>
                <a:spcPts val="0"/>
              </a:spcBef>
            </a:pPr>
            <a:r>
              <a:rPr lang="en-US" sz="1200"/>
              <a:t>Do we think it solves the problem?</a:t>
            </a:r>
          </a:p>
          <a:p>
            <a:pPr>
              <a:spcBef>
                <a:spcPts val="0"/>
              </a:spcBef>
            </a:pPr>
            <a:r>
              <a:rPr lang="en-US" sz="1200"/>
              <a:t>Is it going to be easy to use, setup, manage support, manage?</a:t>
            </a:r>
          </a:p>
          <a:p>
            <a:pPr>
              <a:spcBef>
                <a:spcPts val="0"/>
              </a:spcBef>
            </a:pPr>
            <a:r>
              <a:rPr lang="en-US" sz="1200"/>
              <a:t>Is it compatible with the rest of the environment?</a:t>
            </a:r>
          </a:p>
        </p:txBody>
      </p:sp>
      <p:grpSp>
        <p:nvGrpSpPr>
          <p:cNvPr id="40" name="Group 39">
            <a:extLst>
              <a:ext uri="{FF2B5EF4-FFF2-40B4-BE49-F238E27FC236}">
                <a16:creationId xmlns:a16="http://schemas.microsoft.com/office/drawing/2014/main" id="{F34AB0F9-30B1-23F7-812E-DC8FC97EC15F}"/>
              </a:ext>
              <a:ext uri="{C183D7F6-B498-43B3-948B-1728B52AA6E4}">
                <adec:decorative xmlns:adec="http://schemas.microsoft.com/office/drawing/2017/decorative" val="1"/>
              </a:ext>
            </a:extLst>
          </p:cNvPr>
          <p:cNvGrpSpPr/>
          <p:nvPr/>
        </p:nvGrpSpPr>
        <p:grpSpPr>
          <a:xfrm>
            <a:off x="4952757" y="1990165"/>
            <a:ext cx="2286488" cy="523220"/>
            <a:chOff x="457201" y="1990165"/>
            <a:chExt cx="2349217" cy="523220"/>
          </a:xfrm>
          <a:solidFill>
            <a:schemeClr val="accent3"/>
          </a:solidFill>
        </p:grpSpPr>
        <p:sp>
          <p:nvSpPr>
            <p:cNvPr id="41" name="Arrow: Pentagon 40">
              <a:extLst>
                <a:ext uri="{FF2B5EF4-FFF2-40B4-BE49-F238E27FC236}">
                  <a16:creationId xmlns:a16="http://schemas.microsoft.com/office/drawing/2014/main" id="{7B1DB9BB-31B8-8ABA-99C5-053BE10EF259}"/>
                </a:ext>
              </a:extLst>
            </p:cNvPr>
            <p:cNvSpPr/>
            <p:nvPr/>
          </p:nvSpPr>
          <p:spPr>
            <a:xfrm>
              <a:off x="645600" y="1990165"/>
              <a:ext cx="2160818" cy="523220"/>
            </a:xfrm>
            <a:prstGeom prst="homePlate">
              <a:avLst>
                <a:gd name="adj" fmla="val 261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Chevron 41">
              <a:extLst>
                <a:ext uri="{FF2B5EF4-FFF2-40B4-BE49-F238E27FC236}">
                  <a16:creationId xmlns:a16="http://schemas.microsoft.com/office/drawing/2014/main" id="{2C5D1005-7668-F388-B80C-D1973844EE34}"/>
                </a:ext>
              </a:extLst>
            </p:cNvPr>
            <p:cNvSpPr/>
            <p:nvPr/>
          </p:nvSpPr>
          <p:spPr>
            <a:xfrm>
              <a:off x="457201" y="1990165"/>
              <a:ext cx="375794" cy="523220"/>
            </a:xfrm>
            <a:prstGeom prst="chevron">
              <a:avLst>
                <a:gd name="adj" fmla="val 37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2" name="TextBox 61">
            <a:extLst>
              <a:ext uri="{FF2B5EF4-FFF2-40B4-BE49-F238E27FC236}">
                <a16:creationId xmlns:a16="http://schemas.microsoft.com/office/drawing/2014/main" id="{55E98DDF-3477-5811-BF7B-5508388A17C5}"/>
              </a:ext>
            </a:extLst>
          </p:cNvPr>
          <p:cNvSpPr txBox="1"/>
          <p:nvPr/>
        </p:nvSpPr>
        <p:spPr>
          <a:xfrm>
            <a:off x="4950800" y="1990165"/>
            <a:ext cx="2288445" cy="523220"/>
          </a:xfrm>
          <a:prstGeom prst="rect">
            <a:avLst/>
          </a:prstGeom>
          <a:noFill/>
        </p:spPr>
        <p:txBody>
          <a:bodyPr wrap="square" rtlCol="0">
            <a:spAutoFit/>
          </a:bodyPr>
          <a:lstStyle/>
          <a:p>
            <a:pPr algn="ctr"/>
            <a:r>
              <a:rPr lang="en-US" sz="1400">
                <a:solidFill>
                  <a:schemeClr val="bg1"/>
                </a:solidFill>
                <a:latin typeface="Segoe UI Semibold" panose="020B0702040204020203" pitchFamily="34" charset="0"/>
                <a:cs typeface="Segoe UI Semibold" panose="020B0702040204020203" pitchFamily="34" charset="0"/>
              </a:rPr>
              <a:t>Try it with </a:t>
            </a:r>
            <a:br>
              <a:rPr lang="en-US" sz="1400">
                <a:solidFill>
                  <a:schemeClr val="bg1"/>
                </a:solidFill>
                <a:latin typeface="Segoe UI Semibold" panose="020B0702040204020203" pitchFamily="34" charset="0"/>
                <a:cs typeface="Segoe UI Semibold" panose="020B0702040204020203" pitchFamily="34" charset="0"/>
              </a:rPr>
            </a:br>
            <a:r>
              <a:rPr lang="en-US" sz="1400">
                <a:solidFill>
                  <a:schemeClr val="bg1"/>
                </a:solidFill>
                <a:latin typeface="Segoe UI Semibold" panose="020B0702040204020203" pitchFamily="34" charset="0"/>
                <a:cs typeface="Segoe UI Semibold" panose="020B0702040204020203" pitchFamily="34" charset="0"/>
              </a:rPr>
              <a:t>“friendlies” in IT</a:t>
            </a:r>
          </a:p>
        </p:txBody>
      </p:sp>
      <p:sp>
        <p:nvSpPr>
          <p:cNvPr id="58" name="Content Placeholder 2">
            <a:extLst>
              <a:ext uri="{FF2B5EF4-FFF2-40B4-BE49-F238E27FC236}">
                <a16:creationId xmlns:a16="http://schemas.microsoft.com/office/drawing/2014/main" id="{2C15315B-DDA8-D124-E621-1864D7293CE6}"/>
              </a:ext>
            </a:extLst>
          </p:cNvPr>
          <p:cNvSpPr txBox="1">
            <a:spLocks/>
          </p:cNvSpPr>
          <p:nvPr/>
        </p:nvSpPr>
        <p:spPr>
          <a:xfrm>
            <a:off x="4952757" y="2606040"/>
            <a:ext cx="2156582" cy="3566160"/>
          </a:xfrm>
          <a:prstGeom prst="rect">
            <a:avLst/>
          </a:prstGeom>
          <a:solidFill>
            <a:schemeClr val="accent3">
              <a:lumMod val="20000"/>
              <a:lumOff val="80000"/>
            </a:schemeClr>
          </a:solidFill>
        </p:spPr>
        <p:txBody>
          <a:bodyPr lIns="182880" rIns="182880" anchor="t"/>
          <a:lst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Decision criteria</a:t>
            </a:r>
          </a:p>
          <a:p>
            <a:pPr>
              <a:spcBef>
                <a:spcPts val="0"/>
              </a:spcBef>
            </a:pPr>
            <a:r>
              <a:rPr lang="en-US" sz="1200"/>
              <a:t>Does it work well?</a:t>
            </a:r>
          </a:p>
          <a:p>
            <a:pPr>
              <a:spcBef>
                <a:spcPts val="0"/>
              </a:spcBef>
            </a:pPr>
            <a:r>
              <a:rPr lang="en-US" sz="1200"/>
              <a:t>Do we think it solves the problem?</a:t>
            </a:r>
          </a:p>
          <a:p>
            <a:pPr>
              <a:spcBef>
                <a:spcPts val="0"/>
              </a:spcBef>
            </a:pPr>
            <a:r>
              <a:rPr lang="en-US" sz="1200"/>
              <a:t>Are there any ‘gotchas’?</a:t>
            </a:r>
          </a:p>
        </p:txBody>
      </p:sp>
      <p:grpSp>
        <p:nvGrpSpPr>
          <p:cNvPr id="43" name="Group 42">
            <a:extLst>
              <a:ext uri="{FF2B5EF4-FFF2-40B4-BE49-F238E27FC236}">
                <a16:creationId xmlns:a16="http://schemas.microsoft.com/office/drawing/2014/main" id="{9B1E0886-A5F3-5C56-FD97-5079710BBE8D}"/>
              </a:ext>
              <a:ext uri="{C183D7F6-B498-43B3-948B-1728B52AA6E4}">
                <adec:decorative xmlns:adec="http://schemas.microsoft.com/office/drawing/2017/decorative" val="1"/>
              </a:ext>
            </a:extLst>
          </p:cNvPr>
          <p:cNvGrpSpPr/>
          <p:nvPr/>
        </p:nvGrpSpPr>
        <p:grpSpPr>
          <a:xfrm>
            <a:off x="7200535" y="1990165"/>
            <a:ext cx="2286488" cy="523220"/>
            <a:chOff x="457201" y="1990165"/>
            <a:chExt cx="2349217" cy="523220"/>
          </a:xfrm>
          <a:solidFill>
            <a:schemeClr val="accent4"/>
          </a:solidFill>
        </p:grpSpPr>
        <p:sp>
          <p:nvSpPr>
            <p:cNvPr id="44" name="Arrow: Pentagon 43">
              <a:extLst>
                <a:ext uri="{FF2B5EF4-FFF2-40B4-BE49-F238E27FC236}">
                  <a16:creationId xmlns:a16="http://schemas.microsoft.com/office/drawing/2014/main" id="{2EF506A9-DC21-34A4-1A79-669B036073D4}"/>
                </a:ext>
              </a:extLst>
            </p:cNvPr>
            <p:cNvSpPr/>
            <p:nvPr/>
          </p:nvSpPr>
          <p:spPr>
            <a:xfrm>
              <a:off x="645600" y="1990165"/>
              <a:ext cx="2160818" cy="523220"/>
            </a:xfrm>
            <a:prstGeom prst="homePlate">
              <a:avLst>
                <a:gd name="adj" fmla="val 261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Chevron 44">
              <a:extLst>
                <a:ext uri="{FF2B5EF4-FFF2-40B4-BE49-F238E27FC236}">
                  <a16:creationId xmlns:a16="http://schemas.microsoft.com/office/drawing/2014/main" id="{F0F8771A-FEB6-73AF-7BD5-CC72B71777FE}"/>
                </a:ext>
              </a:extLst>
            </p:cNvPr>
            <p:cNvSpPr/>
            <p:nvPr/>
          </p:nvSpPr>
          <p:spPr>
            <a:xfrm>
              <a:off x="457201" y="1990165"/>
              <a:ext cx="375794" cy="523220"/>
            </a:xfrm>
            <a:prstGeom prst="chevron">
              <a:avLst>
                <a:gd name="adj" fmla="val 37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4" name="TextBox 63">
            <a:extLst>
              <a:ext uri="{FF2B5EF4-FFF2-40B4-BE49-F238E27FC236}">
                <a16:creationId xmlns:a16="http://schemas.microsoft.com/office/drawing/2014/main" id="{DA0E30CC-6C08-7422-5E1C-CC2813878D1D}"/>
              </a:ext>
            </a:extLst>
          </p:cNvPr>
          <p:cNvSpPr txBox="1"/>
          <p:nvPr/>
        </p:nvSpPr>
        <p:spPr>
          <a:xfrm>
            <a:off x="7198578" y="1990165"/>
            <a:ext cx="2288445" cy="523220"/>
          </a:xfrm>
          <a:prstGeom prst="rect">
            <a:avLst/>
          </a:prstGeom>
          <a:noFill/>
        </p:spPr>
        <p:txBody>
          <a:bodyPr wrap="square" rtlCol="0">
            <a:spAutoFit/>
          </a:bodyPr>
          <a:lstStyle/>
          <a:p>
            <a:pPr algn="ctr"/>
            <a:r>
              <a:rPr lang="en-US" sz="1400">
                <a:solidFill>
                  <a:schemeClr val="bg1"/>
                </a:solidFill>
                <a:latin typeface="Segoe UI Semibold" panose="020B0702040204020203" pitchFamily="34" charset="0"/>
                <a:cs typeface="Segoe UI Semibold" panose="020B0702040204020203" pitchFamily="34" charset="0"/>
              </a:rPr>
              <a:t>Try with “friendlies” in relevant business units</a:t>
            </a:r>
          </a:p>
        </p:txBody>
      </p:sp>
      <p:sp>
        <p:nvSpPr>
          <p:cNvPr id="63" name="Content Placeholder 2">
            <a:extLst>
              <a:ext uri="{FF2B5EF4-FFF2-40B4-BE49-F238E27FC236}">
                <a16:creationId xmlns:a16="http://schemas.microsoft.com/office/drawing/2014/main" id="{6E40DFAA-E013-B0D6-0C50-7B22990133E9}"/>
              </a:ext>
            </a:extLst>
          </p:cNvPr>
          <p:cNvSpPr txBox="1">
            <a:spLocks/>
          </p:cNvSpPr>
          <p:nvPr/>
        </p:nvSpPr>
        <p:spPr>
          <a:xfrm>
            <a:off x="7200535" y="2606040"/>
            <a:ext cx="2156582" cy="3566160"/>
          </a:xfrm>
          <a:prstGeom prst="rect">
            <a:avLst/>
          </a:prstGeom>
          <a:solidFill>
            <a:schemeClr val="accent4">
              <a:lumMod val="20000"/>
              <a:lumOff val="80000"/>
            </a:schemeClr>
          </a:solidFill>
        </p:spPr>
        <p:txBody>
          <a:bodyPr lIns="182880" rIns="182880" anchor="t"/>
          <a:lst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Decision criteria</a:t>
            </a:r>
          </a:p>
          <a:p>
            <a:pPr>
              <a:spcBef>
                <a:spcPts val="0"/>
              </a:spcBef>
            </a:pPr>
            <a:r>
              <a:rPr lang="en-US" sz="1200"/>
              <a:t>Does the product solve the business need?</a:t>
            </a:r>
          </a:p>
          <a:p>
            <a:pPr>
              <a:spcBef>
                <a:spcPts val="0"/>
              </a:spcBef>
            </a:pPr>
            <a:r>
              <a:rPr lang="en-US" sz="1200"/>
              <a:t>Do they like it?</a:t>
            </a:r>
          </a:p>
        </p:txBody>
      </p:sp>
      <p:grpSp>
        <p:nvGrpSpPr>
          <p:cNvPr id="46" name="Group 45">
            <a:extLst>
              <a:ext uri="{FF2B5EF4-FFF2-40B4-BE49-F238E27FC236}">
                <a16:creationId xmlns:a16="http://schemas.microsoft.com/office/drawing/2014/main" id="{488646FB-3CAC-3FDD-00B4-32408A83F50C}"/>
              </a:ext>
              <a:ext uri="{C183D7F6-B498-43B3-948B-1728B52AA6E4}">
                <adec:decorative xmlns:adec="http://schemas.microsoft.com/office/drawing/2017/decorative" val="1"/>
              </a:ext>
            </a:extLst>
          </p:cNvPr>
          <p:cNvGrpSpPr/>
          <p:nvPr/>
        </p:nvGrpSpPr>
        <p:grpSpPr>
          <a:xfrm>
            <a:off x="9448312" y="1990165"/>
            <a:ext cx="2286488" cy="523220"/>
            <a:chOff x="457201" y="1990165"/>
            <a:chExt cx="2349217" cy="523220"/>
          </a:xfrm>
          <a:solidFill>
            <a:schemeClr val="accent5"/>
          </a:solidFill>
        </p:grpSpPr>
        <p:sp>
          <p:nvSpPr>
            <p:cNvPr id="47" name="Arrow: Pentagon 46">
              <a:extLst>
                <a:ext uri="{FF2B5EF4-FFF2-40B4-BE49-F238E27FC236}">
                  <a16:creationId xmlns:a16="http://schemas.microsoft.com/office/drawing/2014/main" id="{84051CA2-3013-A41A-5CE8-82CC26573F02}"/>
                </a:ext>
              </a:extLst>
            </p:cNvPr>
            <p:cNvSpPr/>
            <p:nvPr/>
          </p:nvSpPr>
          <p:spPr>
            <a:xfrm>
              <a:off x="645600" y="1990165"/>
              <a:ext cx="2160818" cy="523220"/>
            </a:xfrm>
            <a:prstGeom prst="homePlate">
              <a:avLst>
                <a:gd name="adj" fmla="val 2616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Chevron 47">
              <a:extLst>
                <a:ext uri="{FF2B5EF4-FFF2-40B4-BE49-F238E27FC236}">
                  <a16:creationId xmlns:a16="http://schemas.microsoft.com/office/drawing/2014/main" id="{669B21ED-DC0F-E9AE-676E-F5C3714BC6CB}"/>
                </a:ext>
              </a:extLst>
            </p:cNvPr>
            <p:cNvSpPr/>
            <p:nvPr/>
          </p:nvSpPr>
          <p:spPr>
            <a:xfrm>
              <a:off x="457201" y="1990165"/>
              <a:ext cx="375794" cy="523220"/>
            </a:xfrm>
            <a:prstGeom prst="chevron">
              <a:avLst>
                <a:gd name="adj" fmla="val 371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5" name="TextBox 64">
            <a:extLst>
              <a:ext uri="{FF2B5EF4-FFF2-40B4-BE49-F238E27FC236}">
                <a16:creationId xmlns:a16="http://schemas.microsoft.com/office/drawing/2014/main" id="{BF74A2C4-1302-CD94-430A-DA91C137D225}"/>
              </a:ext>
            </a:extLst>
          </p:cNvPr>
          <p:cNvSpPr txBox="1"/>
          <p:nvPr/>
        </p:nvSpPr>
        <p:spPr>
          <a:xfrm>
            <a:off x="9446355" y="1990165"/>
            <a:ext cx="2288445" cy="523220"/>
          </a:xfrm>
          <a:prstGeom prst="rect">
            <a:avLst/>
          </a:prstGeom>
          <a:noFill/>
        </p:spPr>
        <p:txBody>
          <a:bodyPr wrap="square" rtlCol="0">
            <a:spAutoFit/>
          </a:bodyPr>
          <a:lstStyle/>
          <a:p>
            <a:pPr algn="ctr"/>
            <a:r>
              <a:rPr lang="en-US" sz="1400">
                <a:solidFill>
                  <a:schemeClr val="bg1"/>
                </a:solidFill>
                <a:latin typeface="Segoe UI Semibold" panose="020B0702040204020203" pitchFamily="34" charset="0"/>
                <a:cs typeface="Segoe UI Semibold" panose="020B0702040204020203" pitchFamily="34" charset="0"/>
              </a:rPr>
              <a:t>Final decision </a:t>
            </a:r>
            <a:br>
              <a:rPr lang="en-US" sz="1400">
                <a:solidFill>
                  <a:schemeClr val="bg1"/>
                </a:solidFill>
                <a:latin typeface="Segoe UI Semibold" panose="020B0702040204020203" pitchFamily="34" charset="0"/>
                <a:cs typeface="Segoe UI Semibold" panose="020B0702040204020203" pitchFamily="34" charset="0"/>
              </a:rPr>
            </a:br>
            <a:r>
              <a:rPr lang="en-US" sz="1400">
                <a:solidFill>
                  <a:schemeClr val="bg1"/>
                </a:solidFill>
                <a:latin typeface="Segoe UI Semibold" panose="020B0702040204020203" pitchFamily="34" charset="0"/>
                <a:cs typeface="Segoe UI Semibold" panose="020B0702040204020203" pitchFamily="34" charset="0"/>
              </a:rPr>
              <a:t>is made</a:t>
            </a:r>
          </a:p>
        </p:txBody>
      </p:sp>
      <p:sp>
        <p:nvSpPr>
          <p:cNvPr id="74" name="Rectangle 73">
            <a:extLst>
              <a:ext uri="{FF2B5EF4-FFF2-40B4-BE49-F238E27FC236}">
                <a16:creationId xmlns:a16="http://schemas.microsoft.com/office/drawing/2014/main" id="{F6B2562A-BC83-C8E9-A4C8-60D3E9FC9A25}"/>
              </a:ext>
              <a:ext uri="{C183D7F6-B498-43B3-948B-1728B52AA6E4}">
                <adec:decorative xmlns:adec="http://schemas.microsoft.com/office/drawing/2017/decorative" val="1"/>
              </a:ext>
            </a:extLst>
          </p:cNvPr>
          <p:cNvSpPr/>
          <p:nvPr/>
        </p:nvSpPr>
        <p:spPr>
          <a:xfrm>
            <a:off x="9538716" y="4288390"/>
            <a:ext cx="2194560" cy="2194560"/>
          </a:xfrm>
          <a:prstGeom prst="rect">
            <a:avLst/>
          </a:prstGeom>
          <a:solidFill>
            <a:srgbClr val="F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2179D360-E1DE-20FF-658A-D06B4089008C}"/>
              </a:ext>
            </a:extLst>
          </p:cNvPr>
          <p:cNvSpPr txBox="1">
            <a:spLocks/>
          </p:cNvSpPr>
          <p:nvPr/>
        </p:nvSpPr>
        <p:spPr>
          <a:xfrm>
            <a:off x="9446355" y="2606040"/>
            <a:ext cx="2156582" cy="3566160"/>
          </a:xfrm>
          <a:prstGeom prst="rect">
            <a:avLst/>
          </a:prstGeom>
          <a:solidFill>
            <a:schemeClr val="accent5">
              <a:lumMod val="20000"/>
              <a:lumOff val="80000"/>
            </a:schemeClr>
          </a:solidFill>
        </p:spPr>
        <p:txBody>
          <a:bodyPr lIns="182880" rIns="182880" anchor="t"/>
          <a:lst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Final decision criteria</a:t>
            </a:r>
          </a:p>
          <a:p>
            <a:pPr>
              <a:spcBef>
                <a:spcPts val="0"/>
              </a:spcBef>
            </a:pPr>
            <a:r>
              <a:rPr lang="en-US" sz="1200"/>
              <a:t>Feedback – did it solve the need well?</a:t>
            </a:r>
          </a:p>
          <a:p>
            <a:pPr>
              <a:spcBef>
                <a:spcPts val="0"/>
              </a:spcBef>
            </a:pPr>
            <a:r>
              <a:rPr lang="en-US" sz="1200"/>
              <a:t>Usage – what features were used the most?</a:t>
            </a:r>
          </a:p>
          <a:p>
            <a:pPr>
              <a:spcBef>
                <a:spcPts val="0"/>
              </a:spcBef>
            </a:pPr>
            <a:r>
              <a:rPr lang="en-US" sz="1200"/>
              <a:t>Cost – how much does it cost and how does it compare to other similar products (for new products only)?</a:t>
            </a:r>
          </a:p>
          <a:p>
            <a:pPr>
              <a:spcBef>
                <a:spcPts val="0"/>
              </a:spcBef>
            </a:pPr>
            <a:r>
              <a:rPr lang="en-US" sz="1200"/>
              <a:t>ROI</a:t>
            </a:r>
          </a:p>
        </p:txBody>
      </p:sp>
    </p:spTree>
    <p:extLst>
      <p:ext uri="{BB962C8B-B14F-4D97-AF65-F5344CB8AC3E}">
        <p14:creationId xmlns:p14="http://schemas.microsoft.com/office/powerpoint/2010/main" val="4878898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54F71-0FEE-26A7-1F7F-B2AA34588859}"/>
              </a:ext>
            </a:extLst>
          </p:cNvPr>
          <p:cNvSpPr>
            <a:spLocks noGrp="1"/>
          </p:cNvSpPr>
          <p:nvPr>
            <p:ph type="title"/>
          </p:nvPr>
        </p:nvSpPr>
        <p:spPr/>
        <p:txBody>
          <a:bodyPr/>
          <a:lstStyle/>
          <a:p>
            <a:r>
              <a:rPr lang="en-US"/>
              <a:t>We’ve heard from customers that…</a:t>
            </a:r>
          </a:p>
        </p:txBody>
      </p:sp>
      <p:grpSp>
        <p:nvGrpSpPr>
          <p:cNvPr id="40" name="Group 39" descr="Icon of a megaphone with lines indicating sound coming out">
            <a:extLst>
              <a:ext uri="{FF2B5EF4-FFF2-40B4-BE49-F238E27FC236}">
                <a16:creationId xmlns:a16="http://schemas.microsoft.com/office/drawing/2014/main" id="{D62061CB-E837-BBAC-406C-0D654983DD7B}"/>
              </a:ext>
            </a:extLst>
          </p:cNvPr>
          <p:cNvGrpSpPr/>
          <p:nvPr/>
        </p:nvGrpSpPr>
        <p:grpSpPr>
          <a:xfrm>
            <a:off x="1399032" y="2142642"/>
            <a:ext cx="1316736" cy="1316736"/>
            <a:chOff x="1399032" y="2142642"/>
            <a:chExt cx="1316736" cy="1316736"/>
          </a:xfrm>
        </p:grpSpPr>
        <p:grpSp>
          <p:nvGrpSpPr>
            <p:cNvPr id="6" name="Group 5">
              <a:extLst>
                <a:ext uri="{FF2B5EF4-FFF2-40B4-BE49-F238E27FC236}">
                  <a16:creationId xmlns:a16="http://schemas.microsoft.com/office/drawing/2014/main" id="{3BA6F276-C31F-8760-2C63-088D0DE374F6}"/>
                </a:ext>
              </a:extLst>
            </p:cNvPr>
            <p:cNvGrpSpPr/>
            <p:nvPr/>
          </p:nvGrpSpPr>
          <p:grpSpPr>
            <a:xfrm>
              <a:off x="1399032" y="2142642"/>
              <a:ext cx="1316736" cy="1316736"/>
              <a:chOff x="573666" y="3623123"/>
              <a:chExt cx="1316736" cy="1316736"/>
            </a:xfrm>
          </p:grpSpPr>
          <p:sp>
            <p:nvSpPr>
              <p:cNvPr id="7" name="Oval 6">
                <a:extLst>
                  <a:ext uri="{FF2B5EF4-FFF2-40B4-BE49-F238E27FC236}">
                    <a16:creationId xmlns:a16="http://schemas.microsoft.com/office/drawing/2014/main" id="{70842960-74CE-48BD-7068-0E1B9E0E0162}"/>
                  </a:ext>
                </a:extLst>
              </p:cNvPr>
              <p:cNvSpPr/>
              <p:nvPr/>
            </p:nvSpPr>
            <p:spPr bwMode="auto">
              <a:xfrm>
                <a:off x="573666" y="3623123"/>
                <a:ext cx="1316736" cy="1316736"/>
              </a:xfrm>
              <a:prstGeom prst="ellipse">
                <a:avLst/>
              </a:prstGeom>
              <a:solidFill>
                <a:srgbClr val="8DC8E8"/>
              </a:solidFill>
              <a:ln w="25400">
                <a:solidFill>
                  <a:srgbClr val="8DC8E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8" name="Oval 7">
                <a:extLst>
                  <a:ext uri="{FF2B5EF4-FFF2-40B4-BE49-F238E27FC236}">
                    <a16:creationId xmlns:a16="http://schemas.microsoft.com/office/drawing/2014/main" id="{E03DFC91-E113-AB2E-4493-81D8106F780D}"/>
                  </a:ext>
                </a:extLst>
              </p:cNvPr>
              <p:cNvSpPr/>
              <p:nvPr/>
            </p:nvSpPr>
            <p:spPr bwMode="auto">
              <a:xfrm>
                <a:off x="637674" y="3687131"/>
                <a:ext cx="1188720" cy="1188720"/>
              </a:xfrm>
              <a:prstGeom prst="ellipse">
                <a:avLst/>
              </a:prstGeom>
              <a:solidFill>
                <a:srgbClr val="2A446F"/>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pic>
          <p:nvPicPr>
            <p:cNvPr id="39" name="Graphic 38">
              <a:extLst>
                <a:ext uri="{FF2B5EF4-FFF2-40B4-BE49-F238E27FC236}">
                  <a16:creationId xmlns:a16="http://schemas.microsoft.com/office/drawing/2014/main" id="{E23ACF5B-D3F8-FEBD-8730-0DD2DB7CEF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5920" y="2389530"/>
              <a:ext cx="822960" cy="822960"/>
            </a:xfrm>
            <a:prstGeom prst="rect">
              <a:avLst/>
            </a:prstGeom>
          </p:spPr>
        </p:pic>
      </p:grpSp>
      <p:sp>
        <p:nvSpPr>
          <p:cNvPr id="3" name="Content Placeholder 2">
            <a:extLst>
              <a:ext uri="{FF2B5EF4-FFF2-40B4-BE49-F238E27FC236}">
                <a16:creationId xmlns:a16="http://schemas.microsoft.com/office/drawing/2014/main" id="{F722B425-2A0A-A5E4-8EAF-EE55AEC24574}"/>
              </a:ext>
            </a:extLst>
          </p:cNvPr>
          <p:cNvSpPr>
            <a:spLocks noGrp="1"/>
          </p:cNvSpPr>
          <p:nvPr>
            <p:ph sz="half" idx="1"/>
          </p:nvPr>
        </p:nvSpPr>
        <p:spPr>
          <a:xfrm>
            <a:off x="457200" y="2142642"/>
            <a:ext cx="3200400" cy="3761754"/>
          </a:xfrm>
        </p:spPr>
        <p:txBody>
          <a:bodyPr anchor="ctr"/>
          <a:lstStyle/>
          <a:p>
            <a:pPr algn="ctr"/>
            <a:endParaRPr lang="en-US"/>
          </a:p>
          <a:p>
            <a:pPr algn="ctr"/>
            <a:r>
              <a:rPr lang="en-US"/>
              <a:t>It’s important to stay up</a:t>
            </a:r>
            <a:br>
              <a:rPr lang="en-US"/>
            </a:br>
            <a:r>
              <a:rPr lang="en-US"/>
              <a:t>to date on the latest technologies</a:t>
            </a:r>
          </a:p>
        </p:txBody>
      </p:sp>
      <p:grpSp>
        <p:nvGrpSpPr>
          <p:cNvPr id="32" name="Group 31" descr="Icon of a chat bubble with a question mark inside">
            <a:extLst>
              <a:ext uri="{FF2B5EF4-FFF2-40B4-BE49-F238E27FC236}">
                <a16:creationId xmlns:a16="http://schemas.microsoft.com/office/drawing/2014/main" id="{A6781AFF-34CC-4C77-3BA1-2C9BBAF2703F}"/>
              </a:ext>
            </a:extLst>
          </p:cNvPr>
          <p:cNvGrpSpPr/>
          <p:nvPr/>
        </p:nvGrpSpPr>
        <p:grpSpPr>
          <a:xfrm>
            <a:off x="5437632" y="2142642"/>
            <a:ext cx="1316736" cy="1316736"/>
            <a:chOff x="5437632" y="2142642"/>
            <a:chExt cx="1316736" cy="1316736"/>
          </a:xfrm>
        </p:grpSpPr>
        <p:grpSp>
          <p:nvGrpSpPr>
            <p:cNvPr id="12" name="Group 11">
              <a:extLst>
                <a:ext uri="{FF2B5EF4-FFF2-40B4-BE49-F238E27FC236}">
                  <a16:creationId xmlns:a16="http://schemas.microsoft.com/office/drawing/2014/main" id="{2F9BE500-2E52-B6BE-4FE8-EA2CC6E40648}"/>
                </a:ext>
              </a:extLst>
            </p:cNvPr>
            <p:cNvGrpSpPr/>
            <p:nvPr/>
          </p:nvGrpSpPr>
          <p:grpSpPr>
            <a:xfrm>
              <a:off x="5437632" y="2142642"/>
              <a:ext cx="1316736" cy="1316736"/>
              <a:chOff x="573666" y="3623123"/>
              <a:chExt cx="1316736" cy="1316736"/>
            </a:xfrm>
          </p:grpSpPr>
          <p:sp>
            <p:nvSpPr>
              <p:cNvPr id="14" name="Oval 13">
                <a:extLst>
                  <a:ext uri="{FF2B5EF4-FFF2-40B4-BE49-F238E27FC236}">
                    <a16:creationId xmlns:a16="http://schemas.microsoft.com/office/drawing/2014/main" id="{D09E14FA-B522-4201-B7F4-18122577AA60}"/>
                  </a:ext>
                </a:extLst>
              </p:cNvPr>
              <p:cNvSpPr/>
              <p:nvPr/>
            </p:nvSpPr>
            <p:spPr bwMode="auto">
              <a:xfrm>
                <a:off x="573666" y="3623123"/>
                <a:ext cx="1316736" cy="1316736"/>
              </a:xfrm>
              <a:prstGeom prst="ellipse">
                <a:avLst/>
              </a:prstGeom>
              <a:solidFill>
                <a:srgbClr val="8DC8E8"/>
              </a:solidFill>
              <a:ln w="25400">
                <a:solidFill>
                  <a:srgbClr val="8DC8E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15" name="Oval 14">
                <a:extLst>
                  <a:ext uri="{FF2B5EF4-FFF2-40B4-BE49-F238E27FC236}">
                    <a16:creationId xmlns:a16="http://schemas.microsoft.com/office/drawing/2014/main" id="{E463901C-EF5E-83E9-C2AC-67367D9FBAB3}"/>
                  </a:ext>
                </a:extLst>
              </p:cNvPr>
              <p:cNvSpPr/>
              <p:nvPr/>
            </p:nvSpPr>
            <p:spPr bwMode="auto">
              <a:xfrm>
                <a:off x="637342" y="3686799"/>
                <a:ext cx="1188720" cy="1188720"/>
              </a:xfrm>
              <a:prstGeom prst="ellipse">
                <a:avLst/>
              </a:prstGeom>
              <a:solidFill>
                <a:srgbClr val="2A446F"/>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pic>
          <p:nvPicPr>
            <p:cNvPr id="31" name="Graphic 30">
              <a:extLst>
                <a:ext uri="{FF2B5EF4-FFF2-40B4-BE49-F238E27FC236}">
                  <a16:creationId xmlns:a16="http://schemas.microsoft.com/office/drawing/2014/main" id="{579BAD3C-141F-73DB-E12A-F40CAB022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4520" y="2389530"/>
              <a:ext cx="822960" cy="822960"/>
            </a:xfrm>
            <a:prstGeom prst="rect">
              <a:avLst/>
            </a:prstGeom>
          </p:spPr>
        </p:pic>
      </p:grpSp>
      <p:sp>
        <p:nvSpPr>
          <p:cNvPr id="4" name="Content Placeholder 3">
            <a:extLst>
              <a:ext uri="{FF2B5EF4-FFF2-40B4-BE49-F238E27FC236}">
                <a16:creationId xmlns:a16="http://schemas.microsoft.com/office/drawing/2014/main" id="{CD215F17-57FE-0CA2-398E-0FF4F355131D}"/>
              </a:ext>
            </a:extLst>
          </p:cNvPr>
          <p:cNvSpPr>
            <a:spLocks noGrp="1"/>
          </p:cNvSpPr>
          <p:nvPr>
            <p:ph sz="half" idx="11"/>
          </p:nvPr>
        </p:nvSpPr>
        <p:spPr>
          <a:xfrm>
            <a:off x="4495800" y="2142642"/>
            <a:ext cx="3200400" cy="3761754"/>
          </a:xfrm>
        </p:spPr>
        <p:txBody>
          <a:bodyPr anchor="ctr"/>
          <a:lstStyle/>
          <a:p>
            <a:pPr algn="ctr"/>
            <a:endParaRPr lang="en-US"/>
          </a:p>
          <a:p>
            <a:pPr algn="ctr"/>
            <a:r>
              <a:rPr lang="en-US"/>
              <a:t>They need help understanding when there are new or emerging business needs</a:t>
            </a:r>
          </a:p>
        </p:txBody>
      </p:sp>
      <p:grpSp>
        <p:nvGrpSpPr>
          <p:cNvPr id="35" name="Group 34" descr="Icon of a square with a checkmark inside and a person in the lower right corner">
            <a:extLst>
              <a:ext uri="{FF2B5EF4-FFF2-40B4-BE49-F238E27FC236}">
                <a16:creationId xmlns:a16="http://schemas.microsoft.com/office/drawing/2014/main" id="{B393A17A-B752-C4DC-D868-7488A0781C42}"/>
              </a:ext>
            </a:extLst>
          </p:cNvPr>
          <p:cNvGrpSpPr/>
          <p:nvPr/>
        </p:nvGrpSpPr>
        <p:grpSpPr>
          <a:xfrm>
            <a:off x="9476232" y="2142642"/>
            <a:ext cx="1316736" cy="1316736"/>
            <a:chOff x="9476232" y="2142642"/>
            <a:chExt cx="1316736" cy="1316736"/>
          </a:xfrm>
        </p:grpSpPr>
        <p:grpSp>
          <p:nvGrpSpPr>
            <p:cNvPr id="17" name="Group 16">
              <a:extLst>
                <a:ext uri="{FF2B5EF4-FFF2-40B4-BE49-F238E27FC236}">
                  <a16:creationId xmlns:a16="http://schemas.microsoft.com/office/drawing/2014/main" id="{F117DA18-A4B8-7102-4988-23B9D8281DA3}"/>
                </a:ext>
              </a:extLst>
            </p:cNvPr>
            <p:cNvGrpSpPr/>
            <p:nvPr/>
          </p:nvGrpSpPr>
          <p:grpSpPr>
            <a:xfrm>
              <a:off x="9476232" y="2142642"/>
              <a:ext cx="1316736" cy="1316736"/>
              <a:chOff x="573666" y="3623123"/>
              <a:chExt cx="1316736" cy="1316736"/>
            </a:xfrm>
          </p:grpSpPr>
          <p:sp>
            <p:nvSpPr>
              <p:cNvPr id="19" name="Oval 18">
                <a:extLst>
                  <a:ext uri="{FF2B5EF4-FFF2-40B4-BE49-F238E27FC236}">
                    <a16:creationId xmlns:a16="http://schemas.microsoft.com/office/drawing/2014/main" id="{29A45D1D-C901-D25E-F85D-DB8AAFA91426}"/>
                  </a:ext>
                </a:extLst>
              </p:cNvPr>
              <p:cNvSpPr/>
              <p:nvPr/>
            </p:nvSpPr>
            <p:spPr bwMode="auto">
              <a:xfrm>
                <a:off x="573666" y="3623123"/>
                <a:ext cx="1316736" cy="1316736"/>
              </a:xfrm>
              <a:prstGeom prst="ellipse">
                <a:avLst/>
              </a:prstGeom>
              <a:solidFill>
                <a:srgbClr val="8DC8E8"/>
              </a:solidFill>
              <a:ln w="25400">
                <a:solidFill>
                  <a:srgbClr val="8DC8E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20" name="Oval 19">
                <a:extLst>
                  <a:ext uri="{FF2B5EF4-FFF2-40B4-BE49-F238E27FC236}">
                    <a16:creationId xmlns:a16="http://schemas.microsoft.com/office/drawing/2014/main" id="{C57073C5-6E37-162B-F93E-7C45B2C31FFA}"/>
                  </a:ext>
                </a:extLst>
              </p:cNvPr>
              <p:cNvSpPr/>
              <p:nvPr/>
            </p:nvSpPr>
            <p:spPr bwMode="auto">
              <a:xfrm>
                <a:off x="637342" y="3686799"/>
                <a:ext cx="1188720" cy="1188720"/>
              </a:xfrm>
              <a:prstGeom prst="ellipse">
                <a:avLst/>
              </a:prstGeom>
              <a:solidFill>
                <a:srgbClr val="2A446F"/>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pic>
          <p:nvPicPr>
            <p:cNvPr id="34" name="Graphic 33">
              <a:extLst>
                <a:ext uri="{FF2B5EF4-FFF2-40B4-BE49-F238E27FC236}">
                  <a16:creationId xmlns:a16="http://schemas.microsoft.com/office/drawing/2014/main" id="{55270A40-FAC9-0330-436D-7EE079A56C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23120" y="2389530"/>
              <a:ext cx="822960" cy="822960"/>
            </a:xfrm>
            <a:prstGeom prst="rect">
              <a:avLst/>
            </a:prstGeom>
          </p:spPr>
        </p:pic>
      </p:grpSp>
      <p:sp>
        <p:nvSpPr>
          <p:cNvPr id="5" name="Content Placeholder 4">
            <a:extLst>
              <a:ext uri="{FF2B5EF4-FFF2-40B4-BE49-F238E27FC236}">
                <a16:creationId xmlns:a16="http://schemas.microsoft.com/office/drawing/2014/main" id="{41D27F65-794F-7389-89A6-E1CB61642EC7}"/>
              </a:ext>
            </a:extLst>
          </p:cNvPr>
          <p:cNvSpPr>
            <a:spLocks noGrp="1"/>
          </p:cNvSpPr>
          <p:nvPr>
            <p:ph sz="half" idx="12"/>
          </p:nvPr>
        </p:nvSpPr>
        <p:spPr>
          <a:xfrm>
            <a:off x="8534400" y="2142642"/>
            <a:ext cx="3200400" cy="3761754"/>
          </a:xfrm>
        </p:spPr>
        <p:txBody>
          <a:bodyPr anchor="ctr"/>
          <a:lstStyle/>
          <a:p>
            <a:pPr algn="ctr"/>
            <a:endParaRPr lang="en-US"/>
          </a:p>
          <a:p>
            <a:pPr algn="ctr"/>
            <a:r>
              <a:rPr lang="en-US"/>
              <a:t>They would like more visibility into new Microsoft 365 products users are using</a:t>
            </a:r>
          </a:p>
        </p:txBody>
      </p:sp>
    </p:spTree>
    <p:extLst>
      <p:ext uri="{BB962C8B-B14F-4D97-AF65-F5344CB8AC3E}">
        <p14:creationId xmlns:p14="http://schemas.microsoft.com/office/powerpoint/2010/main" val="351965503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4009-FD8E-6B38-E480-F32628650604}"/>
              </a:ext>
            </a:extLst>
          </p:cNvPr>
          <p:cNvSpPr>
            <a:spLocks noGrp="1"/>
          </p:cNvSpPr>
          <p:nvPr>
            <p:ph type="title"/>
          </p:nvPr>
        </p:nvSpPr>
        <p:spPr>
          <a:xfrm>
            <a:off x="480392" y="2787209"/>
            <a:ext cx="5702199" cy="1005261"/>
          </a:xfrm>
        </p:spPr>
        <p:txBody>
          <a:bodyPr anchor="b">
            <a:normAutofit/>
          </a:bodyPr>
          <a:lstStyle/>
          <a:p>
            <a:pPr>
              <a:lnSpc>
                <a:spcPct val="100000"/>
              </a:lnSpc>
            </a:pPr>
            <a:r>
              <a:rPr lang="en-US"/>
              <a:t>Step 1: Discovery of new technology</a:t>
            </a:r>
          </a:p>
        </p:txBody>
      </p:sp>
      <p:sp>
        <p:nvSpPr>
          <p:cNvPr id="3" name="Text Placeholder 2">
            <a:extLst>
              <a:ext uri="{FF2B5EF4-FFF2-40B4-BE49-F238E27FC236}">
                <a16:creationId xmlns:a16="http://schemas.microsoft.com/office/drawing/2014/main" id="{CA737B0D-C02D-93AA-62A5-6E0B0F1C048C}"/>
              </a:ext>
            </a:extLst>
          </p:cNvPr>
          <p:cNvSpPr>
            <a:spLocks noGrp="1"/>
          </p:cNvSpPr>
          <p:nvPr>
            <p:ph type="body" sz="quarter" idx="11"/>
          </p:nvPr>
        </p:nvSpPr>
        <p:spPr>
          <a:xfrm>
            <a:off x="480392" y="3905942"/>
            <a:ext cx="4937760" cy="1071562"/>
          </a:xfrm>
        </p:spPr>
        <p:txBody>
          <a:bodyPr/>
          <a:lstStyle/>
          <a:p>
            <a:r>
              <a:rPr lang="en-US"/>
              <a:t>Our first steps in optimizing this process for IT teams</a:t>
            </a:r>
          </a:p>
        </p:txBody>
      </p:sp>
    </p:spTree>
    <p:extLst>
      <p:ext uri="{BB962C8B-B14F-4D97-AF65-F5344CB8AC3E}">
        <p14:creationId xmlns:p14="http://schemas.microsoft.com/office/powerpoint/2010/main" val="162450716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C7AEC-8EE8-26F4-270C-BC4DFD99C050}"/>
              </a:ext>
            </a:extLst>
          </p:cNvPr>
          <p:cNvSpPr>
            <a:spLocks noGrp="1"/>
          </p:cNvSpPr>
          <p:nvPr>
            <p:ph type="title"/>
          </p:nvPr>
        </p:nvSpPr>
        <p:spPr>
          <a:xfrm>
            <a:off x="457200" y="1123122"/>
            <a:ext cx="3200400" cy="1737360"/>
          </a:xfrm>
        </p:spPr>
        <p:txBody>
          <a:bodyPr tIns="118872" anchor="t">
            <a:normAutofit fontScale="90000"/>
          </a:bodyPr>
          <a:lstStyle/>
          <a:p>
            <a:pPr>
              <a:lnSpc>
                <a:spcPct val="100000"/>
              </a:lnSpc>
            </a:pPr>
            <a:r>
              <a:rPr lang="en-US"/>
              <a:t>Easier discovery of new technologies in the Microsoft 365 admin center for TDIs</a:t>
            </a:r>
          </a:p>
        </p:txBody>
      </p:sp>
      <p:sp>
        <p:nvSpPr>
          <p:cNvPr id="33" name="Content Placeholder 2">
            <a:extLst>
              <a:ext uri="{FF2B5EF4-FFF2-40B4-BE49-F238E27FC236}">
                <a16:creationId xmlns:a16="http://schemas.microsoft.com/office/drawing/2014/main" id="{C870E6D4-062C-F10E-4384-D4CA89C86FFB}"/>
              </a:ext>
            </a:extLst>
          </p:cNvPr>
          <p:cNvSpPr txBox="1">
            <a:spLocks/>
          </p:cNvSpPr>
          <p:nvPr/>
        </p:nvSpPr>
        <p:spPr>
          <a:xfrm>
            <a:off x="457200" y="3134294"/>
            <a:ext cx="3200400" cy="2103120"/>
          </a:xfrm>
          <a:prstGeom prst="rect">
            <a:avLst/>
          </a:prstGeom>
        </p:spPr>
        <p:txBody>
          <a:bodyP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mn-lt"/>
                <a:cs typeface="Segoe UI Semibold" panose="020B0702040204020203" pitchFamily="34" charset="0"/>
              </a:rPr>
              <a:t>Brings front and center when a new product has been added to the list</a:t>
            </a:r>
          </a:p>
        </p:txBody>
      </p:sp>
      <p:pic>
        <p:nvPicPr>
          <p:cNvPr id="3" name="Picture 2" descr="Screenshot of Experience Insights (preview) in the Microsoft 365 admin center">
            <a:extLst>
              <a:ext uri="{FF2B5EF4-FFF2-40B4-BE49-F238E27FC236}">
                <a16:creationId xmlns:a16="http://schemas.microsoft.com/office/drawing/2014/main" id="{4D5D71C7-0E35-0E60-58CA-26F61C3514CD}"/>
              </a:ext>
            </a:extLst>
          </p:cNvPr>
          <p:cNvPicPr>
            <a:picLocks noChangeAspect="1"/>
          </p:cNvPicPr>
          <p:nvPr/>
        </p:nvPicPr>
        <p:blipFill rotWithShape="1">
          <a:blip r:embed="rId3">
            <a:extLst>
              <a:ext uri="{28A0092B-C50C-407E-A947-70E740481C1C}">
                <a14:useLocalDpi xmlns:a14="http://schemas.microsoft.com/office/drawing/2010/main" val="0"/>
              </a:ext>
            </a:extLst>
          </a:blip>
          <a:srcRect l="-78" t="3843" r="78" b="301"/>
          <a:stretch/>
        </p:blipFill>
        <p:spPr>
          <a:xfrm>
            <a:off x="5729696" y="481798"/>
            <a:ext cx="6005104" cy="5894397"/>
          </a:xfrm>
          <a:prstGeom prst="rect">
            <a:avLst/>
          </a:prstGeom>
          <a:ln>
            <a:noFill/>
          </a:ln>
        </p:spPr>
      </p:pic>
      <p:grpSp>
        <p:nvGrpSpPr>
          <p:cNvPr id="6" name="Group 5" descr="Zoomed-in screenshot of the Try Microsoft Project option in Experience insights (preview)">
            <a:extLst>
              <a:ext uri="{FF2B5EF4-FFF2-40B4-BE49-F238E27FC236}">
                <a16:creationId xmlns:a16="http://schemas.microsoft.com/office/drawing/2014/main" id="{11FB988F-AB2C-D806-AC82-5B1749B72EB2}"/>
              </a:ext>
            </a:extLst>
          </p:cNvPr>
          <p:cNvGrpSpPr/>
          <p:nvPr/>
        </p:nvGrpSpPr>
        <p:grpSpPr>
          <a:xfrm>
            <a:off x="4181475" y="1561794"/>
            <a:ext cx="3017520" cy="2106199"/>
            <a:chOff x="4192485" y="1365587"/>
            <a:chExt cx="3017520" cy="2106199"/>
          </a:xfrm>
        </p:grpSpPr>
        <p:sp>
          <p:nvSpPr>
            <p:cNvPr id="8" name="Rectangle: Rounded Corners 7">
              <a:extLst>
                <a:ext uri="{FF2B5EF4-FFF2-40B4-BE49-F238E27FC236}">
                  <a16:creationId xmlns:a16="http://schemas.microsoft.com/office/drawing/2014/main" id="{08DEE1E3-58F0-5F85-13BD-68230F9AB956}"/>
                </a:ext>
              </a:extLst>
            </p:cNvPr>
            <p:cNvSpPr/>
            <p:nvPr/>
          </p:nvSpPr>
          <p:spPr>
            <a:xfrm>
              <a:off x="4192485" y="1365587"/>
              <a:ext cx="3017520" cy="2106199"/>
            </a:xfrm>
            <a:prstGeom prst="roundRect">
              <a:avLst>
                <a:gd name="adj" fmla="val 1890"/>
              </a:avLst>
            </a:prstGeom>
            <a:solidFill>
              <a:schemeClr val="bg1"/>
            </a:solidFill>
            <a:ln>
              <a:noFill/>
            </a:ln>
            <a:effectLst>
              <a:glow rad="38100">
                <a:schemeClr val="tx1">
                  <a:alpha val="5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01C77C0-0525-0864-153B-3B75AA6A8E57}"/>
                </a:ext>
              </a:extLst>
            </p:cNvPr>
            <p:cNvCxnSpPr>
              <a:cxnSpLocks/>
            </p:cNvCxnSpPr>
            <p:nvPr/>
          </p:nvCxnSpPr>
          <p:spPr>
            <a:xfrm>
              <a:off x="4192485" y="1652768"/>
              <a:ext cx="3017031" cy="0"/>
            </a:xfrm>
            <a:prstGeom prst="line">
              <a:avLst/>
            </a:prstGeom>
            <a:ln w="9525">
              <a:solidFill>
                <a:srgbClr val="0D84F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2F1DEC1-FE1B-A136-00EA-2E8B41A3F2FA}"/>
                </a:ext>
              </a:extLst>
            </p:cNvPr>
            <p:cNvSpPr txBox="1"/>
            <p:nvPr/>
          </p:nvSpPr>
          <p:spPr>
            <a:xfrm>
              <a:off x="4210151" y="1408101"/>
              <a:ext cx="2377440" cy="215444"/>
            </a:xfrm>
            <a:prstGeom prst="rect">
              <a:avLst/>
            </a:prstGeom>
            <a:noFill/>
          </p:spPr>
          <p:txBody>
            <a:bodyPr wrap="square" rtlCol="0">
              <a:spAutoFit/>
            </a:bodyPr>
            <a:lstStyle/>
            <a:p>
              <a:r>
                <a:rPr lang="en-US" sz="800" spc="-10">
                  <a:solidFill>
                    <a:srgbClr val="0D84F3"/>
                  </a:solidFill>
                  <a:latin typeface="Segoe UI Semibold" panose="020B0702040204020203" pitchFamily="34" charset="0"/>
                  <a:cs typeface="Segoe UI Semibold" panose="020B0702040204020203" pitchFamily="34" charset="0"/>
                </a:rPr>
                <a:t>Recommended for your organization </a:t>
              </a:r>
            </a:p>
          </p:txBody>
        </p:sp>
        <p:pic>
          <p:nvPicPr>
            <p:cNvPr id="11" name="Graphic 10">
              <a:extLst>
                <a:ext uri="{FF2B5EF4-FFF2-40B4-BE49-F238E27FC236}">
                  <a16:creationId xmlns:a16="http://schemas.microsoft.com/office/drawing/2014/main" id="{675C51FA-7C87-401C-8E66-6AB84CB782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3987" y="1437441"/>
              <a:ext cx="137160" cy="137160"/>
            </a:xfrm>
            <a:prstGeom prst="rect">
              <a:avLst/>
            </a:prstGeom>
          </p:spPr>
        </p:pic>
        <p:sp>
          <p:nvSpPr>
            <p:cNvPr id="12" name="TextBox 11">
              <a:extLst>
                <a:ext uri="{FF2B5EF4-FFF2-40B4-BE49-F238E27FC236}">
                  <a16:creationId xmlns:a16="http://schemas.microsoft.com/office/drawing/2014/main" id="{A5BFDBF1-1B7D-B31B-20DE-49A55D3E10DA}"/>
                </a:ext>
              </a:extLst>
            </p:cNvPr>
            <p:cNvSpPr txBox="1"/>
            <p:nvPr/>
          </p:nvSpPr>
          <p:spPr>
            <a:xfrm>
              <a:off x="4210151" y="1745755"/>
              <a:ext cx="2377440" cy="338554"/>
            </a:xfrm>
            <a:prstGeom prst="rect">
              <a:avLst/>
            </a:prstGeom>
            <a:noFill/>
          </p:spPr>
          <p:txBody>
            <a:bodyPr wrap="square" rtlCol="0">
              <a:spAutoFit/>
            </a:bodyPr>
            <a:lstStyle/>
            <a:p>
              <a:r>
                <a:rPr lang="en-US" sz="1600" b="1" spc="-10">
                  <a:cs typeface="Segoe UI Semibold" panose="020B0702040204020203" pitchFamily="34" charset="0"/>
                </a:rPr>
                <a:t>Try Microsoft Project</a:t>
              </a:r>
            </a:p>
          </p:txBody>
        </p:sp>
        <p:sp>
          <p:nvSpPr>
            <p:cNvPr id="13" name="TextBox 12">
              <a:extLst>
                <a:ext uri="{FF2B5EF4-FFF2-40B4-BE49-F238E27FC236}">
                  <a16:creationId xmlns:a16="http://schemas.microsoft.com/office/drawing/2014/main" id="{C96EB1C4-BAA6-694A-E416-4DEC3D17F68C}"/>
                </a:ext>
              </a:extLst>
            </p:cNvPr>
            <p:cNvSpPr txBox="1"/>
            <p:nvPr/>
          </p:nvSpPr>
          <p:spPr>
            <a:xfrm>
              <a:off x="4210151" y="2174141"/>
              <a:ext cx="2971800" cy="758862"/>
            </a:xfrm>
            <a:prstGeom prst="rect">
              <a:avLst/>
            </a:prstGeom>
            <a:noFill/>
          </p:spPr>
          <p:txBody>
            <a:bodyPr wrap="square" rtlCol="0">
              <a:spAutoFit/>
            </a:bodyPr>
            <a:lstStyle/>
            <a:p>
              <a:pPr>
                <a:lnSpc>
                  <a:spcPct val="110000"/>
                </a:lnSpc>
              </a:pPr>
              <a:r>
                <a:rPr lang="en-US" sz="800" spc="-10">
                  <a:solidFill>
                    <a:srgbClr val="605E5C"/>
                  </a:solidFill>
                  <a:cs typeface="Segoe UI Semibold" panose="020B0702040204020203" pitchFamily="34" charset="0"/>
                </a:rPr>
                <a:t>Project helps you create schedules, manage budgets, and analyze workloads, while collaborating real-time with others. You get a free 30-day trial, an integrated tutorial to help people get up and running quickly, and you can track the trial’s metrics with Experience insights. </a:t>
              </a:r>
            </a:p>
          </p:txBody>
        </p:sp>
        <p:sp>
          <p:nvSpPr>
            <p:cNvPr id="14" name="Rectangle: Rounded Corners 13">
              <a:extLst>
                <a:ext uri="{FF2B5EF4-FFF2-40B4-BE49-F238E27FC236}">
                  <a16:creationId xmlns:a16="http://schemas.microsoft.com/office/drawing/2014/main" id="{26176D56-5992-01E9-64A7-4BE8C3F23417}"/>
                </a:ext>
              </a:extLst>
            </p:cNvPr>
            <p:cNvSpPr/>
            <p:nvPr/>
          </p:nvSpPr>
          <p:spPr>
            <a:xfrm>
              <a:off x="4300655" y="3123844"/>
              <a:ext cx="722376" cy="228600"/>
            </a:xfrm>
            <a:prstGeom prst="roundRect">
              <a:avLst>
                <a:gd name="adj" fmla="val 10250"/>
              </a:avLst>
            </a:prstGeom>
            <a:solidFill>
              <a:srgbClr val="0F6C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a:latin typeface="Segoe UI Semibold" panose="020B0702040204020203" pitchFamily="34" charset="0"/>
                  <a:cs typeface="Segoe UI Semibold" panose="020B0702040204020203" pitchFamily="34" charset="0"/>
                </a:rPr>
                <a:t>View details</a:t>
              </a:r>
            </a:p>
          </p:txBody>
        </p:sp>
      </p:grpSp>
      <p:grpSp>
        <p:nvGrpSpPr>
          <p:cNvPr id="15" name="Group 14" descr="An enlarged screenshot highlights the separate list of additional products to try">
            <a:extLst>
              <a:ext uri="{FF2B5EF4-FFF2-40B4-BE49-F238E27FC236}">
                <a16:creationId xmlns:a16="http://schemas.microsoft.com/office/drawing/2014/main" id="{0B525934-70CF-CE74-4E3A-3D16DBD26D72}"/>
              </a:ext>
            </a:extLst>
          </p:cNvPr>
          <p:cNvGrpSpPr/>
          <p:nvPr/>
        </p:nvGrpSpPr>
        <p:grpSpPr>
          <a:xfrm>
            <a:off x="6692834" y="4166021"/>
            <a:ext cx="4526280" cy="822960"/>
            <a:chOff x="4192485" y="5052214"/>
            <a:chExt cx="4526280" cy="822960"/>
          </a:xfrm>
        </p:grpSpPr>
        <p:sp>
          <p:nvSpPr>
            <p:cNvPr id="16" name="Rectangle: Rounded Corners 15">
              <a:extLst>
                <a:ext uri="{FF2B5EF4-FFF2-40B4-BE49-F238E27FC236}">
                  <a16:creationId xmlns:a16="http://schemas.microsoft.com/office/drawing/2014/main" id="{8C568102-9BBB-80F4-54B2-68BE2E5E73FE}"/>
                </a:ext>
              </a:extLst>
            </p:cNvPr>
            <p:cNvSpPr/>
            <p:nvPr/>
          </p:nvSpPr>
          <p:spPr>
            <a:xfrm>
              <a:off x="4192485" y="5052214"/>
              <a:ext cx="4526280" cy="822960"/>
            </a:xfrm>
            <a:prstGeom prst="roundRect">
              <a:avLst>
                <a:gd name="adj" fmla="val 5455"/>
              </a:avLst>
            </a:prstGeom>
            <a:solidFill>
              <a:schemeClr val="bg1"/>
            </a:solidFill>
            <a:ln>
              <a:noFill/>
            </a:ln>
            <a:effectLst>
              <a:glow rad="38100">
                <a:schemeClr val="tx1">
                  <a:alpha val="5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A5A172-7988-28F6-2FE9-C8905CF7F410}"/>
                </a:ext>
              </a:extLst>
            </p:cNvPr>
            <p:cNvSpPr txBox="1"/>
            <p:nvPr/>
          </p:nvSpPr>
          <p:spPr>
            <a:xfrm>
              <a:off x="4210151" y="5124274"/>
              <a:ext cx="4480560" cy="678840"/>
            </a:xfrm>
            <a:prstGeom prst="rect">
              <a:avLst/>
            </a:prstGeom>
            <a:noFill/>
          </p:spPr>
          <p:txBody>
            <a:bodyPr wrap="square" rIns="0" rtlCol="0">
              <a:spAutoFit/>
            </a:bodyPr>
            <a:lstStyle/>
            <a:p>
              <a:pPr>
                <a:lnSpc>
                  <a:spcPct val="110000"/>
                </a:lnSpc>
                <a:spcAft>
                  <a:spcPts val="300"/>
                </a:spcAft>
              </a:pPr>
              <a:r>
                <a:rPr lang="en-US" sz="900" b="1" spc="-10">
                  <a:cs typeface="Segoe UI Semibold" panose="020B0702040204020203" pitchFamily="34" charset="0"/>
                </a:rPr>
                <a:t>More products to try</a:t>
              </a:r>
            </a:p>
            <a:p>
              <a:pPr>
                <a:lnSpc>
                  <a:spcPct val="110000"/>
                </a:lnSpc>
              </a:pPr>
              <a:r>
                <a:rPr lang="en-US" sz="800" spc="-10">
                  <a:solidFill>
                    <a:srgbClr val="605E5C"/>
                  </a:solidFill>
                  <a:cs typeface="Segoe UI Semibold" panose="020B0702040204020203" pitchFamily="34" charset="0"/>
                </a:rPr>
                <a:t>These products are available for your organization to trial and are fully integrated with Experience insights. Once you set up the trial or make a purchase, you can track its experience metrics in Apps and services data.</a:t>
              </a:r>
            </a:p>
          </p:txBody>
        </p:sp>
      </p:grpSp>
      <p:sp>
        <p:nvSpPr>
          <p:cNvPr id="4" name="Content Placeholder 2">
            <a:extLst>
              <a:ext uri="{FF2B5EF4-FFF2-40B4-BE49-F238E27FC236}">
                <a16:creationId xmlns:a16="http://schemas.microsoft.com/office/drawing/2014/main" id="{C8A514A4-2F7D-8049-A918-19D02450538B}"/>
              </a:ext>
            </a:extLst>
          </p:cNvPr>
          <p:cNvSpPr txBox="1">
            <a:spLocks/>
          </p:cNvSpPr>
          <p:nvPr/>
        </p:nvSpPr>
        <p:spPr>
          <a:xfrm>
            <a:off x="457200" y="3903804"/>
            <a:ext cx="3200400" cy="2103120"/>
          </a:xfrm>
          <a:prstGeom prst="rect">
            <a:avLst/>
          </a:prstGeom>
        </p:spPr>
        <p:txBody>
          <a:bodyP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mn-lt"/>
                <a:cs typeface="Segoe UI Semibold" panose="020B0702040204020203" pitchFamily="34" charset="0"/>
              </a:rPr>
              <a:t>Highlights a separate list of additional products you can try</a:t>
            </a:r>
          </a:p>
        </p:txBody>
      </p:sp>
    </p:spTree>
    <p:extLst>
      <p:ext uri="{BB962C8B-B14F-4D97-AF65-F5344CB8AC3E}">
        <p14:creationId xmlns:p14="http://schemas.microsoft.com/office/powerpoint/2010/main" val="1415339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0EC072-2F78-6D8E-5A1F-6DA29AB7D3E4}"/>
              </a:ext>
            </a:extLst>
          </p:cNvPr>
          <p:cNvSpPr>
            <a:spLocks noGrp="1"/>
          </p:cNvSpPr>
          <p:nvPr>
            <p:ph type="title"/>
          </p:nvPr>
        </p:nvSpPr>
        <p:spPr>
          <a:xfrm>
            <a:off x="457200" y="-678396"/>
            <a:ext cx="11277600" cy="567566"/>
          </a:xfrm>
        </p:spPr>
        <p:txBody>
          <a:bodyPr/>
          <a:lstStyle/>
          <a:p>
            <a:r>
              <a:rPr lang="en-US"/>
              <a:t>Experience insights (preview) dashboard with Microsoft Project product pane</a:t>
            </a:r>
          </a:p>
        </p:txBody>
      </p:sp>
      <p:pic>
        <p:nvPicPr>
          <p:cNvPr id="16" name="Picture 15" descr="Screenshot of Experience insights (preview) in the Microsoft 365 admin center">
            <a:extLst>
              <a:ext uri="{FF2B5EF4-FFF2-40B4-BE49-F238E27FC236}">
                <a16:creationId xmlns:a16="http://schemas.microsoft.com/office/drawing/2014/main" id="{450CCD16-6AAF-FD95-4E7A-DC8A37A0DE84}"/>
              </a:ext>
            </a:extLst>
          </p:cNvPr>
          <p:cNvPicPr>
            <a:picLocks noChangeAspect="1"/>
          </p:cNvPicPr>
          <p:nvPr/>
        </p:nvPicPr>
        <p:blipFill rotWithShape="1">
          <a:blip r:embed="rId3">
            <a:extLst>
              <a:ext uri="{28A0092B-C50C-407E-A947-70E740481C1C}">
                <a14:useLocalDpi xmlns:a14="http://schemas.microsoft.com/office/drawing/2010/main" val="0"/>
              </a:ext>
            </a:extLst>
          </a:blip>
          <a:srcRect l="-78" t="3843" r="78" b="301"/>
          <a:stretch/>
        </p:blipFill>
        <p:spPr>
          <a:xfrm>
            <a:off x="1000537" y="1097911"/>
            <a:ext cx="10195560" cy="10007600"/>
          </a:xfrm>
          <a:prstGeom prst="rect">
            <a:avLst/>
          </a:prstGeom>
          <a:ln>
            <a:noFill/>
          </a:ln>
        </p:spPr>
      </p:pic>
      <p:grpSp>
        <p:nvGrpSpPr>
          <p:cNvPr id="20" name="Group 19" descr="Mouse">
            <a:extLst>
              <a:ext uri="{FF2B5EF4-FFF2-40B4-BE49-F238E27FC236}">
                <a16:creationId xmlns:a16="http://schemas.microsoft.com/office/drawing/2014/main" id="{F582E5F3-BDD1-0B27-A86E-9B86F19CA61F}"/>
              </a:ext>
            </a:extLst>
          </p:cNvPr>
          <p:cNvGrpSpPr/>
          <p:nvPr/>
        </p:nvGrpSpPr>
        <p:grpSpPr>
          <a:xfrm>
            <a:off x="1806754" y="3569067"/>
            <a:ext cx="516835" cy="516835"/>
            <a:chOff x="1860605" y="3641697"/>
            <a:chExt cx="516835" cy="516835"/>
          </a:xfrm>
        </p:grpSpPr>
        <p:sp>
          <p:nvSpPr>
            <p:cNvPr id="17" name="Oval 16">
              <a:extLst>
                <a:ext uri="{FF2B5EF4-FFF2-40B4-BE49-F238E27FC236}">
                  <a16:creationId xmlns:a16="http://schemas.microsoft.com/office/drawing/2014/main" id="{021B9024-9159-331B-62B5-0045D2345B51}"/>
                </a:ext>
              </a:extLst>
            </p:cNvPr>
            <p:cNvSpPr/>
            <p:nvPr/>
          </p:nvSpPr>
          <p:spPr>
            <a:xfrm>
              <a:off x="1860605" y="3641697"/>
              <a:ext cx="516835" cy="516835"/>
            </a:xfrm>
            <a:prstGeom prst="ellipse">
              <a:avLst/>
            </a:prstGeom>
            <a:solidFill>
              <a:srgbClr val="FFB3B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 of a cursor">
              <a:extLst>
                <a:ext uri="{FF2B5EF4-FFF2-40B4-BE49-F238E27FC236}">
                  <a16:creationId xmlns:a16="http://schemas.microsoft.com/office/drawing/2014/main" id="{C853D567-3467-F9E4-4C51-375D4875A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347" y="3767027"/>
              <a:ext cx="270227" cy="274320"/>
            </a:xfrm>
            <a:prstGeom prst="rect">
              <a:avLst/>
            </a:prstGeom>
          </p:spPr>
        </p:pic>
      </p:grpSp>
      <p:sp>
        <p:nvSpPr>
          <p:cNvPr id="22" name="Rectangle 21">
            <a:extLst>
              <a:ext uri="{FF2B5EF4-FFF2-40B4-BE49-F238E27FC236}">
                <a16:creationId xmlns:a16="http://schemas.microsoft.com/office/drawing/2014/main" id="{DE9BFE00-346F-DD8F-C9E6-49D79510903C}"/>
              </a:ext>
              <a:ext uri="{C183D7F6-B498-43B3-948B-1728B52AA6E4}">
                <adec:decorative xmlns:adec="http://schemas.microsoft.com/office/drawing/2017/decorative" val="1"/>
              </a:ext>
            </a:extLst>
          </p:cNvPr>
          <p:cNvSpPr/>
          <p:nvPr/>
        </p:nvSpPr>
        <p:spPr>
          <a:xfrm>
            <a:off x="1010549" y="1376007"/>
            <a:ext cx="10185549" cy="5481993"/>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crosoft Project panel in the Microsoft 365 admin center">
            <a:extLst>
              <a:ext uri="{FF2B5EF4-FFF2-40B4-BE49-F238E27FC236}">
                <a16:creationId xmlns:a16="http://schemas.microsoft.com/office/drawing/2014/main" id="{1AA91B5A-C952-41DB-4F43-E8D7E4BC1762}"/>
              </a:ext>
            </a:extLst>
          </p:cNvPr>
          <p:cNvPicPr>
            <a:picLocks noChangeAspect="1"/>
          </p:cNvPicPr>
          <p:nvPr/>
        </p:nvPicPr>
        <p:blipFill rotWithShape="1">
          <a:blip r:embed="rId5">
            <a:extLst>
              <a:ext uri="{28A0092B-C50C-407E-A947-70E740481C1C}">
                <a14:useLocalDpi xmlns:a14="http://schemas.microsoft.com/office/drawing/2010/main" val="0"/>
              </a:ext>
            </a:extLst>
          </a:blip>
          <a:srcRect l="51093" t="11993" b="50"/>
          <a:stretch/>
        </p:blipFill>
        <p:spPr>
          <a:xfrm>
            <a:off x="5777143" y="1376007"/>
            <a:ext cx="5418954" cy="5481993"/>
          </a:xfrm>
          <a:prstGeom prst="rect">
            <a:avLst/>
          </a:prstGeom>
          <a:effectLst>
            <a:outerShdw blurRad="38100" dist="38100" dir="10800000" algn="r" rotWithShape="0">
              <a:prstClr val="black">
                <a:alpha val="20000"/>
              </a:prstClr>
            </a:outerShdw>
          </a:effectLst>
        </p:spPr>
      </p:pic>
      <p:sp>
        <p:nvSpPr>
          <p:cNvPr id="23" name="Rectangle 22">
            <a:extLst>
              <a:ext uri="{FF2B5EF4-FFF2-40B4-BE49-F238E27FC236}">
                <a16:creationId xmlns:a16="http://schemas.microsoft.com/office/drawing/2014/main" id="{B92C2185-5162-39E4-0BF8-8B2F8E9715A6}"/>
              </a:ext>
              <a:ext uri="{C183D7F6-B498-43B3-948B-1728B52AA6E4}">
                <adec:decorative xmlns:adec="http://schemas.microsoft.com/office/drawing/2017/decorative" val="1"/>
              </a:ext>
            </a:extLst>
          </p:cNvPr>
          <p:cNvSpPr/>
          <p:nvPr/>
        </p:nvSpPr>
        <p:spPr>
          <a:xfrm>
            <a:off x="11206109" y="1097912"/>
            <a:ext cx="985892" cy="5760088"/>
          </a:xfrm>
          <a:prstGeom prst="rect">
            <a:avLst/>
          </a:prstGeom>
          <a:solidFill>
            <a:srgbClr val="F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8652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6" presetClass="emph" presetSubtype="0" autoRev="1" fill="hold" nodeType="withEffect">
                                  <p:stCondLst>
                                    <p:cond delay="250"/>
                                  </p:stCondLst>
                                  <p:childTnLst>
                                    <p:animScale>
                                      <p:cBhvr>
                                        <p:cTn id="9" dur="500" fill="hold"/>
                                        <p:tgtEl>
                                          <p:spTgt spid="20"/>
                                        </p:tgtEl>
                                      </p:cBhvr>
                                      <p:by x="50000" y="50000"/>
                                    </p:animScale>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35" presetClass="path" presetSubtype="0" accel="50000" decel="50000" fill="hold" nodeType="withEffect">
                                  <p:stCondLst>
                                    <p:cond delay="0"/>
                                  </p:stCondLst>
                                  <p:childTnLst>
                                    <p:animMotion origin="layout" path="M 0.44805 -1.48148E-6 L -4.79167E-6 -1.48148E-6 " pathEditMode="relative" rAng="0" ptsTypes="AA">
                                      <p:cBhvr>
                                        <p:cTn id="15" dur="750" fill="hold"/>
                                        <p:tgtEl>
                                          <p:spTgt spid="21"/>
                                        </p:tgtEl>
                                        <p:attrNameLst>
                                          <p:attrName>ppt_x</p:attrName>
                                          <p:attrName>ppt_y</p:attrName>
                                        </p:attrNameLst>
                                      </p:cBhvr>
                                      <p:rCtr x="-22370" y="0"/>
                                    </p:animMotion>
                                  </p:childTnLst>
                                </p:cTn>
                              </p:par>
                              <p:par>
                                <p:cTn id="16" presetID="10" presetClass="entr" presetSubtype="0" fill="hold" grpId="0" nodeType="withEffect">
                                  <p:stCondLst>
                                    <p:cond delay="5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4009-FD8E-6B38-E480-F32628650604}"/>
              </a:ext>
            </a:extLst>
          </p:cNvPr>
          <p:cNvSpPr>
            <a:spLocks noGrp="1"/>
          </p:cNvSpPr>
          <p:nvPr>
            <p:ph type="title"/>
          </p:nvPr>
        </p:nvSpPr>
        <p:spPr>
          <a:xfrm>
            <a:off x="480392" y="3224905"/>
            <a:ext cx="5702199" cy="567566"/>
          </a:xfrm>
        </p:spPr>
        <p:txBody>
          <a:bodyPr>
            <a:normAutofit fontScale="90000"/>
          </a:bodyPr>
          <a:lstStyle/>
          <a:p>
            <a:r>
              <a:rPr lang="en-US"/>
              <a:t>Step 2: Trial initiation &amp; Discovery of new business needs</a:t>
            </a:r>
          </a:p>
        </p:txBody>
      </p:sp>
      <p:sp>
        <p:nvSpPr>
          <p:cNvPr id="3" name="Text Placeholder 2">
            <a:extLst>
              <a:ext uri="{FF2B5EF4-FFF2-40B4-BE49-F238E27FC236}">
                <a16:creationId xmlns:a16="http://schemas.microsoft.com/office/drawing/2014/main" id="{CA737B0D-C02D-93AA-62A5-6E0B0F1C048C}"/>
              </a:ext>
            </a:extLst>
          </p:cNvPr>
          <p:cNvSpPr>
            <a:spLocks noGrp="1"/>
          </p:cNvSpPr>
          <p:nvPr>
            <p:ph type="body" sz="quarter" idx="11"/>
          </p:nvPr>
        </p:nvSpPr>
        <p:spPr>
          <a:xfrm>
            <a:off x="480392" y="3905942"/>
            <a:ext cx="4937760" cy="1071562"/>
          </a:xfrm>
        </p:spPr>
        <p:txBody>
          <a:bodyPr/>
          <a:lstStyle/>
          <a:p>
            <a:r>
              <a:rPr lang="en-US"/>
              <a:t>Our first steps in optimizing this process for IT teams</a:t>
            </a:r>
          </a:p>
        </p:txBody>
      </p:sp>
    </p:spTree>
    <p:extLst>
      <p:ext uri="{BB962C8B-B14F-4D97-AF65-F5344CB8AC3E}">
        <p14:creationId xmlns:p14="http://schemas.microsoft.com/office/powerpoint/2010/main" val="34963346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3600">
                <a:latin typeface="Segoe UI Semibold" panose="020B0702040204020203" pitchFamily="34" charset="0"/>
                <a:cs typeface="Segoe UI Semibold" panose="020B0702040204020203" pitchFamily="34" charset="0"/>
              </a:rPr>
              <a:t>Digital Event Code of Conduct</a:t>
            </a:r>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2C5E-56EC-414E-7280-3456773258B2}"/>
              </a:ext>
            </a:extLst>
          </p:cNvPr>
          <p:cNvSpPr>
            <a:spLocks noGrp="1"/>
          </p:cNvSpPr>
          <p:nvPr>
            <p:ph type="title"/>
          </p:nvPr>
        </p:nvSpPr>
        <p:spPr>
          <a:xfrm>
            <a:off x="457200" y="1123122"/>
            <a:ext cx="11277600" cy="567566"/>
          </a:xfrm>
        </p:spPr>
        <p:txBody>
          <a:bodyPr/>
          <a:lstStyle/>
          <a:p>
            <a:r>
              <a:rPr lang="en-US"/>
              <a:t>Users can start a self-service trial (if enabled)</a:t>
            </a:r>
          </a:p>
        </p:txBody>
      </p:sp>
      <p:pic>
        <p:nvPicPr>
          <p:cNvPr id="4" name="Picture 3" descr="A screenshot of Microsoft Planner with a carousel banner/announcement to try Project free for 30 days">
            <a:extLst>
              <a:ext uri="{FF2B5EF4-FFF2-40B4-BE49-F238E27FC236}">
                <a16:creationId xmlns:a16="http://schemas.microsoft.com/office/drawing/2014/main" id="{843F4D24-A992-0FA1-F7B4-5C73A6A5DBDD}"/>
              </a:ext>
            </a:extLst>
          </p:cNvPr>
          <p:cNvPicPr>
            <a:picLocks noChangeAspect="1"/>
          </p:cNvPicPr>
          <p:nvPr/>
        </p:nvPicPr>
        <p:blipFill rotWithShape="1">
          <a:blip r:embed="rId3"/>
          <a:srcRect t="6623" b="-1"/>
          <a:stretch/>
        </p:blipFill>
        <p:spPr>
          <a:xfrm>
            <a:off x="4180602" y="2139252"/>
            <a:ext cx="6702552" cy="3520491"/>
          </a:xfrm>
          <a:prstGeom prst="roundRect">
            <a:avLst>
              <a:gd name="adj" fmla="val 674"/>
            </a:avLst>
          </a:prstGeom>
        </p:spPr>
      </p:pic>
      <p:sp>
        <p:nvSpPr>
          <p:cNvPr id="12" name="Rectangle: Rounded Corners 11" descr="An enlarged white button with the text, &quot;Try Project free for 30 days&quot;">
            <a:extLst>
              <a:ext uri="{FF2B5EF4-FFF2-40B4-BE49-F238E27FC236}">
                <a16:creationId xmlns:a16="http://schemas.microsoft.com/office/drawing/2014/main" id="{57A1C9EC-8331-E53D-C614-9624E7080F64}"/>
              </a:ext>
            </a:extLst>
          </p:cNvPr>
          <p:cNvSpPr/>
          <p:nvPr/>
        </p:nvSpPr>
        <p:spPr>
          <a:xfrm>
            <a:off x="3321809" y="3809500"/>
            <a:ext cx="2774191" cy="521686"/>
          </a:xfrm>
          <a:prstGeom prst="roundRect">
            <a:avLst>
              <a:gd name="adj" fmla="val 6989"/>
            </a:avLst>
          </a:prstGeom>
          <a:solidFill>
            <a:schemeClr val="bg1"/>
          </a:solidFill>
          <a:ln>
            <a:noFill/>
          </a:ln>
          <a:effectLst>
            <a:glow rad="38100">
              <a:schemeClr val="tx1">
                <a:alpha val="5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2D2C2B"/>
                </a:solidFill>
                <a:latin typeface="Segoe UI Semibold" panose="020B0702040204020203" pitchFamily="34" charset="0"/>
                <a:cs typeface="Segoe UI Semibold" panose="020B0702040204020203" pitchFamily="34" charset="0"/>
              </a:rPr>
              <a:t>Try Project free for 30 days </a:t>
            </a:r>
          </a:p>
        </p:txBody>
      </p:sp>
      <p:pic>
        <p:nvPicPr>
          <p:cNvPr id="18" name="Picture 17" descr="Icon of a cursor">
            <a:extLst>
              <a:ext uri="{FF2B5EF4-FFF2-40B4-BE49-F238E27FC236}">
                <a16:creationId xmlns:a16="http://schemas.microsoft.com/office/drawing/2014/main" id="{FBA8C181-8B4A-0EAD-10AA-32BD4B1AE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118" y="4190980"/>
            <a:ext cx="365764" cy="371305"/>
          </a:xfrm>
          <a:prstGeom prst="rect">
            <a:avLst/>
          </a:prstGeom>
        </p:spPr>
      </p:pic>
      <p:sp>
        <p:nvSpPr>
          <p:cNvPr id="3" name="Content Placeholder 2">
            <a:extLst>
              <a:ext uri="{FF2B5EF4-FFF2-40B4-BE49-F238E27FC236}">
                <a16:creationId xmlns:a16="http://schemas.microsoft.com/office/drawing/2014/main" id="{79AE8CCC-9DDD-216D-4462-8B17F6E7A270}"/>
              </a:ext>
            </a:extLst>
          </p:cNvPr>
          <p:cNvSpPr>
            <a:spLocks noGrp="1"/>
          </p:cNvSpPr>
          <p:nvPr>
            <p:ph sz="half" idx="1"/>
          </p:nvPr>
        </p:nvSpPr>
        <p:spPr>
          <a:xfrm>
            <a:off x="457200" y="2139252"/>
            <a:ext cx="3291840" cy="3761754"/>
          </a:xfrm>
        </p:spPr>
        <p:txBody>
          <a:bodyPr>
            <a:noAutofit/>
          </a:bodyPr>
          <a:lstStyle/>
          <a:p>
            <a:r>
              <a:rPr lang="en-US" sz="1400"/>
              <a:t>From within Project, users can start a trial for Project if self-service trials are enabled for your organization</a:t>
            </a:r>
          </a:p>
        </p:txBody>
      </p:sp>
    </p:spTree>
    <p:extLst>
      <p:ext uri="{BB962C8B-B14F-4D97-AF65-F5344CB8AC3E}">
        <p14:creationId xmlns:p14="http://schemas.microsoft.com/office/powerpoint/2010/main" val="426486186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2C5E-56EC-414E-7280-3456773258B2}"/>
              </a:ext>
            </a:extLst>
          </p:cNvPr>
          <p:cNvSpPr>
            <a:spLocks noGrp="1"/>
          </p:cNvSpPr>
          <p:nvPr>
            <p:ph type="title"/>
          </p:nvPr>
        </p:nvSpPr>
        <p:spPr>
          <a:xfrm>
            <a:off x="457200" y="1123122"/>
            <a:ext cx="11277600" cy="567566"/>
          </a:xfrm>
        </p:spPr>
        <p:txBody>
          <a:bodyPr/>
          <a:lstStyle/>
          <a:p>
            <a:r>
              <a:rPr lang="en-US"/>
              <a:t>IT is notified if a new trial is started by users in the org</a:t>
            </a:r>
          </a:p>
        </p:txBody>
      </p:sp>
      <p:sp>
        <p:nvSpPr>
          <p:cNvPr id="3" name="Content Placeholder 2">
            <a:extLst>
              <a:ext uri="{FF2B5EF4-FFF2-40B4-BE49-F238E27FC236}">
                <a16:creationId xmlns:a16="http://schemas.microsoft.com/office/drawing/2014/main" id="{4F3B768B-DEB8-C4E1-D1D3-02AA9560122F}"/>
              </a:ext>
            </a:extLst>
          </p:cNvPr>
          <p:cNvSpPr>
            <a:spLocks noGrp="1"/>
          </p:cNvSpPr>
          <p:nvPr>
            <p:ph sz="half" idx="1"/>
          </p:nvPr>
        </p:nvSpPr>
        <p:spPr>
          <a:xfrm>
            <a:off x="457200" y="2139252"/>
            <a:ext cx="3291840" cy="3761754"/>
          </a:xfrm>
        </p:spPr>
        <p:txBody>
          <a:bodyPr>
            <a:noAutofit/>
          </a:bodyPr>
          <a:lstStyle/>
          <a:p>
            <a:r>
              <a:rPr lang="en-US" sz="1400"/>
              <a:t>IT Admins &amp; TDIs are notified if a new Project trial is started to so that they can identify new business needs and keep an eye on new technology needs</a:t>
            </a:r>
          </a:p>
        </p:txBody>
      </p:sp>
      <p:pic>
        <p:nvPicPr>
          <p:cNvPr id="34" name="Picture 33" descr="Screenshot of Experience insights (preview) in the Microsoft 365 admin center">
            <a:extLst>
              <a:ext uri="{FF2B5EF4-FFF2-40B4-BE49-F238E27FC236}">
                <a16:creationId xmlns:a16="http://schemas.microsoft.com/office/drawing/2014/main" id="{14BB8BD2-D5D4-50FF-3B16-83BB39270D60}"/>
              </a:ext>
            </a:extLst>
          </p:cNvPr>
          <p:cNvPicPr>
            <a:picLocks noChangeAspect="1"/>
          </p:cNvPicPr>
          <p:nvPr/>
        </p:nvPicPr>
        <p:blipFill rotWithShape="1">
          <a:blip r:embed="rId3">
            <a:extLst>
              <a:ext uri="{28A0092B-C50C-407E-A947-70E740481C1C}">
                <a14:useLocalDpi xmlns:a14="http://schemas.microsoft.com/office/drawing/2010/main" val="0"/>
              </a:ext>
            </a:extLst>
          </a:blip>
          <a:srcRect t="7797" b="-264"/>
          <a:stretch/>
        </p:blipFill>
        <p:spPr>
          <a:xfrm>
            <a:off x="4392395" y="2139252"/>
            <a:ext cx="7228990" cy="3761754"/>
          </a:xfrm>
          <a:prstGeom prst="rect">
            <a:avLst/>
          </a:prstGeom>
          <a:effectLst/>
        </p:spPr>
      </p:pic>
      <p:grpSp>
        <p:nvGrpSpPr>
          <p:cNvPr id="35" name="Group 34" descr="An enlarged screenshot highlights the &quot;Recommended based on new trial usage&quot; card where users can select the &quot;See details&quot; button to monitor usage of product trials">
            <a:extLst>
              <a:ext uri="{FF2B5EF4-FFF2-40B4-BE49-F238E27FC236}">
                <a16:creationId xmlns:a16="http://schemas.microsoft.com/office/drawing/2014/main" id="{AADD40F5-F08C-A4BB-4BDD-E8BDA369A1B2}"/>
              </a:ext>
            </a:extLst>
          </p:cNvPr>
          <p:cNvGrpSpPr/>
          <p:nvPr/>
        </p:nvGrpSpPr>
        <p:grpSpPr>
          <a:xfrm>
            <a:off x="3704581" y="3543619"/>
            <a:ext cx="3017520" cy="2106199"/>
            <a:chOff x="4192485" y="1365587"/>
            <a:chExt cx="3017520" cy="2106199"/>
          </a:xfrm>
        </p:grpSpPr>
        <p:sp>
          <p:nvSpPr>
            <p:cNvPr id="36" name="Rectangle: Rounded Corners 35">
              <a:extLst>
                <a:ext uri="{FF2B5EF4-FFF2-40B4-BE49-F238E27FC236}">
                  <a16:creationId xmlns:a16="http://schemas.microsoft.com/office/drawing/2014/main" id="{B5193574-0A6D-B4F7-94AE-A4B3571FAEC5}"/>
                </a:ext>
              </a:extLst>
            </p:cNvPr>
            <p:cNvSpPr/>
            <p:nvPr/>
          </p:nvSpPr>
          <p:spPr>
            <a:xfrm>
              <a:off x="4192485" y="1365587"/>
              <a:ext cx="3017520" cy="2106199"/>
            </a:xfrm>
            <a:prstGeom prst="roundRect">
              <a:avLst>
                <a:gd name="adj" fmla="val 1890"/>
              </a:avLst>
            </a:prstGeom>
            <a:solidFill>
              <a:schemeClr val="bg1"/>
            </a:solidFill>
            <a:ln>
              <a:noFill/>
            </a:ln>
            <a:effectLst>
              <a:glow rad="38100">
                <a:schemeClr val="tx1">
                  <a:alpha val="5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00CC29D9-8469-98D4-ECD1-979993E88A10}"/>
                </a:ext>
              </a:extLst>
            </p:cNvPr>
            <p:cNvCxnSpPr>
              <a:cxnSpLocks/>
            </p:cNvCxnSpPr>
            <p:nvPr/>
          </p:nvCxnSpPr>
          <p:spPr>
            <a:xfrm>
              <a:off x="4192485" y="1652768"/>
              <a:ext cx="3017031" cy="0"/>
            </a:xfrm>
            <a:prstGeom prst="line">
              <a:avLst/>
            </a:prstGeom>
            <a:ln w="9525">
              <a:solidFill>
                <a:srgbClr val="0D84F3"/>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8679956-B748-C0EC-C195-2BEDE9ABF0E6}"/>
                </a:ext>
              </a:extLst>
            </p:cNvPr>
            <p:cNvSpPr txBox="1"/>
            <p:nvPr/>
          </p:nvSpPr>
          <p:spPr>
            <a:xfrm>
              <a:off x="4210151" y="1408101"/>
              <a:ext cx="2377440" cy="215444"/>
            </a:xfrm>
            <a:prstGeom prst="rect">
              <a:avLst/>
            </a:prstGeom>
            <a:noFill/>
          </p:spPr>
          <p:txBody>
            <a:bodyPr wrap="square" rtlCol="0">
              <a:spAutoFit/>
            </a:bodyPr>
            <a:lstStyle/>
            <a:p>
              <a:r>
                <a:rPr lang="en-US" sz="800" spc="-10">
                  <a:solidFill>
                    <a:srgbClr val="605E5C"/>
                  </a:solidFill>
                  <a:latin typeface="Segoe UI Semibold" panose="020B0702040204020203" pitchFamily="34" charset="0"/>
                  <a:cs typeface="Segoe UI Semibold" panose="020B0702040204020203" pitchFamily="34" charset="0"/>
                </a:rPr>
                <a:t>Recommended based on new trial usage</a:t>
              </a:r>
            </a:p>
          </p:txBody>
        </p:sp>
        <p:pic>
          <p:nvPicPr>
            <p:cNvPr id="39" name="Graphic 38">
              <a:extLst>
                <a:ext uri="{FF2B5EF4-FFF2-40B4-BE49-F238E27FC236}">
                  <a16:creationId xmlns:a16="http://schemas.microsoft.com/office/drawing/2014/main" id="{3700F805-1C21-8678-BD33-47599942D0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3987" y="1437441"/>
              <a:ext cx="137160" cy="137160"/>
            </a:xfrm>
            <a:prstGeom prst="rect">
              <a:avLst/>
            </a:prstGeom>
          </p:spPr>
        </p:pic>
        <p:sp>
          <p:nvSpPr>
            <p:cNvPr id="40" name="TextBox 39">
              <a:extLst>
                <a:ext uri="{FF2B5EF4-FFF2-40B4-BE49-F238E27FC236}">
                  <a16:creationId xmlns:a16="http://schemas.microsoft.com/office/drawing/2014/main" id="{BC4A0499-134E-1053-32B7-3250C9D801A3}"/>
                </a:ext>
              </a:extLst>
            </p:cNvPr>
            <p:cNvSpPr txBox="1"/>
            <p:nvPr/>
          </p:nvSpPr>
          <p:spPr>
            <a:xfrm>
              <a:off x="4210151" y="1745755"/>
              <a:ext cx="2651760" cy="584775"/>
            </a:xfrm>
            <a:prstGeom prst="rect">
              <a:avLst/>
            </a:prstGeom>
            <a:noFill/>
          </p:spPr>
          <p:txBody>
            <a:bodyPr wrap="square" rtlCol="0">
              <a:spAutoFit/>
            </a:bodyPr>
            <a:lstStyle/>
            <a:p>
              <a:r>
                <a:rPr lang="en-US" sz="1600" b="1" spc="-10">
                  <a:cs typeface="Segoe UI Semibold" panose="020B0702040204020203" pitchFamily="34" charset="0"/>
                </a:rPr>
                <a:t>Monitor Microsoft Project trials</a:t>
              </a:r>
            </a:p>
          </p:txBody>
        </p:sp>
        <p:sp>
          <p:nvSpPr>
            <p:cNvPr id="41" name="TextBox 40">
              <a:extLst>
                <a:ext uri="{FF2B5EF4-FFF2-40B4-BE49-F238E27FC236}">
                  <a16:creationId xmlns:a16="http://schemas.microsoft.com/office/drawing/2014/main" id="{A7AE8CF8-79D8-96E1-58C3-ECBCF12F60B5}"/>
                </a:ext>
              </a:extLst>
            </p:cNvPr>
            <p:cNvSpPr txBox="1"/>
            <p:nvPr/>
          </p:nvSpPr>
          <p:spPr>
            <a:xfrm>
              <a:off x="4210151" y="2309563"/>
              <a:ext cx="2971800" cy="623440"/>
            </a:xfrm>
            <a:prstGeom prst="rect">
              <a:avLst/>
            </a:prstGeom>
            <a:noFill/>
          </p:spPr>
          <p:txBody>
            <a:bodyPr wrap="square" rtlCol="0" anchor="b">
              <a:spAutoFit/>
            </a:bodyPr>
            <a:lstStyle/>
            <a:p>
              <a:pPr>
                <a:lnSpc>
                  <a:spcPct val="110000"/>
                </a:lnSpc>
              </a:pPr>
              <a:r>
                <a:rPr lang="en-US" sz="800" spc="-10">
                  <a:solidFill>
                    <a:srgbClr val="605E5C"/>
                  </a:solidFill>
                  <a:cs typeface="Segoe UI Semibold" panose="020B0702040204020203" pitchFamily="34" charset="0"/>
                </a:rPr>
                <a:t>People in your organization have started trials of Microsoft Project. Free trials are a great way to identify and validate new user needs. Monitor usage to evaluate the product’s fit and value to your users and organization.</a:t>
              </a:r>
            </a:p>
          </p:txBody>
        </p:sp>
        <p:sp>
          <p:nvSpPr>
            <p:cNvPr id="42" name="Rectangle: Rounded Corners 41">
              <a:extLst>
                <a:ext uri="{FF2B5EF4-FFF2-40B4-BE49-F238E27FC236}">
                  <a16:creationId xmlns:a16="http://schemas.microsoft.com/office/drawing/2014/main" id="{24CF5675-841D-1070-52EA-26BD978B6B5D}"/>
                </a:ext>
              </a:extLst>
            </p:cNvPr>
            <p:cNvSpPr/>
            <p:nvPr/>
          </p:nvSpPr>
          <p:spPr>
            <a:xfrm>
              <a:off x="4300655" y="3123844"/>
              <a:ext cx="722376" cy="228600"/>
            </a:xfrm>
            <a:prstGeom prst="roundRect">
              <a:avLst>
                <a:gd name="adj" fmla="val 10250"/>
              </a:avLst>
            </a:prstGeom>
            <a:solidFill>
              <a:srgbClr val="0F6C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a:latin typeface="Segoe UI Semibold" panose="020B0702040204020203" pitchFamily="34" charset="0"/>
                  <a:cs typeface="Segoe UI Semibold" panose="020B0702040204020203" pitchFamily="34" charset="0"/>
                </a:rPr>
                <a:t>See details</a:t>
              </a:r>
            </a:p>
          </p:txBody>
        </p:sp>
      </p:grpSp>
    </p:spTree>
    <p:extLst>
      <p:ext uri="{BB962C8B-B14F-4D97-AF65-F5344CB8AC3E}">
        <p14:creationId xmlns:p14="http://schemas.microsoft.com/office/powerpoint/2010/main" val="160945099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4009-FD8E-6B38-E480-F32628650604}"/>
              </a:ext>
            </a:extLst>
          </p:cNvPr>
          <p:cNvSpPr>
            <a:spLocks noGrp="1"/>
          </p:cNvSpPr>
          <p:nvPr>
            <p:ph type="title"/>
          </p:nvPr>
        </p:nvSpPr>
        <p:spPr>
          <a:xfrm>
            <a:off x="480391" y="3224905"/>
            <a:ext cx="5852160" cy="567566"/>
          </a:xfrm>
        </p:spPr>
        <p:txBody>
          <a:bodyPr>
            <a:normAutofit/>
          </a:bodyPr>
          <a:lstStyle/>
          <a:p>
            <a:r>
              <a:rPr lang="en-US"/>
              <a:t>Step 3: Signals to evaluate the trial</a:t>
            </a:r>
          </a:p>
        </p:txBody>
      </p:sp>
      <p:sp>
        <p:nvSpPr>
          <p:cNvPr id="3" name="Text Placeholder 2">
            <a:extLst>
              <a:ext uri="{FF2B5EF4-FFF2-40B4-BE49-F238E27FC236}">
                <a16:creationId xmlns:a16="http://schemas.microsoft.com/office/drawing/2014/main" id="{CA737B0D-C02D-93AA-62A5-6E0B0F1C048C}"/>
              </a:ext>
            </a:extLst>
          </p:cNvPr>
          <p:cNvSpPr>
            <a:spLocks noGrp="1"/>
          </p:cNvSpPr>
          <p:nvPr>
            <p:ph type="body" sz="quarter" idx="11"/>
          </p:nvPr>
        </p:nvSpPr>
        <p:spPr>
          <a:xfrm>
            <a:off x="480391" y="3905942"/>
            <a:ext cx="4937760" cy="1071562"/>
          </a:xfrm>
        </p:spPr>
        <p:txBody>
          <a:bodyPr/>
          <a:lstStyle/>
          <a:p>
            <a:r>
              <a:rPr lang="en-US"/>
              <a:t>Our first steps in optimizing this process for IT teams</a:t>
            </a:r>
          </a:p>
        </p:txBody>
      </p:sp>
    </p:spTree>
    <p:extLst>
      <p:ext uri="{BB962C8B-B14F-4D97-AF65-F5344CB8AC3E}">
        <p14:creationId xmlns:p14="http://schemas.microsoft.com/office/powerpoint/2010/main" val="318783945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C7AEC-8EE8-26F4-270C-BC4DFD99C050}"/>
              </a:ext>
            </a:extLst>
          </p:cNvPr>
          <p:cNvSpPr>
            <a:spLocks noGrp="1"/>
          </p:cNvSpPr>
          <p:nvPr>
            <p:ph type="title"/>
          </p:nvPr>
        </p:nvSpPr>
        <p:spPr>
          <a:xfrm>
            <a:off x="457199" y="1123122"/>
            <a:ext cx="4070791" cy="1737360"/>
          </a:xfrm>
        </p:spPr>
        <p:txBody>
          <a:bodyPr tIns="118872" anchor="t">
            <a:normAutofit fontScale="90000"/>
          </a:bodyPr>
          <a:lstStyle/>
          <a:p>
            <a:pPr>
              <a:lnSpc>
                <a:spcPct val="100000"/>
              </a:lnSpc>
            </a:pPr>
            <a:r>
              <a:rPr lang="en-US"/>
              <a:t>Monitor Experience insights data to evaluate how the </a:t>
            </a:r>
            <a:br>
              <a:rPr lang="en-US"/>
            </a:br>
            <a:r>
              <a:rPr lang="en-US"/>
              <a:t>trial is going</a:t>
            </a:r>
          </a:p>
        </p:txBody>
      </p:sp>
      <p:pic>
        <p:nvPicPr>
          <p:cNvPr id="3" name="Picture 2" descr="Screenshot of Experience insights (preview) in the Microsoft 365 admin center">
            <a:extLst>
              <a:ext uri="{FF2B5EF4-FFF2-40B4-BE49-F238E27FC236}">
                <a16:creationId xmlns:a16="http://schemas.microsoft.com/office/drawing/2014/main" id="{1187FD1E-270B-F7D9-FC31-84072104A064}"/>
              </a:ext>
            </a:extLst>
          </p:cNvPr>
          <p:cNvPicPr>
            <a:picLocks noChangeAspect="1"/>
          </p:cNvPicPr>
          <p:nvPr/>
        </p:nvPicPr>
        <p:blipFill rotWithShape="1">
          <a:blip r:embed="rId3">
            <a:extLst>
              <a:ext uri="{28A0092B-C50C-407E-A947-70E740481C1C}">
                <a14:useLocalDpi xmlns:a14="http://schemas.microsoft.com/office/drawing/2010/main" val="0"/>
              </a:ext>
            </a:extLst>
          </a:blip>
          <a:srcRect t="4808" b="-78"/>
          <a:stretch/>
        </p:blipFill>
        <p:spPr>
          <a:xfrm>
            <a:off x="4805354" y="481798"/>
            <a:ext cx="6929446" cy="5894397"/>
          </a:xfrm>
          <a:prstGeom prst="rect">
            <a:avLst/>
          </a:prstGeom>
          <a:ln>
            <a:noFill/>
          </a:ln>
        </p:spPr>
      </p:pic>
      <p:pic>
        <p:nvPicPr>
          <p:cNvPr id="26" name="Picture 25" descr="Zoomed-in screenshot of the Project Experience insights row">
            <a:extLst>
              <a:ext uri="{FF2B5EF4-FFF2-40B4-BE49-F238E27FC236}">
                <a16:creationId xmlns:a16="http://schemas.microsoft.com/office/drawing/2014/main" id="{DBE8268B-FF4A-A1A7-C182-E2E6C6E80A5B}"/>
              </a:ext>
            </a:extLst>
          </p:cNvPr>
          <p:cNvPicPr>
            <a:picLocks noChangeAspect="1"/>
          </p:cNvPicPr>
          <p:nvPr/>
        </p:nvPicPr>
        <p:blipFill>
          <a:blip r:embed="rId4"/>
          <a:stretch>
            <a:fillRect/>
          </a:stretch>
        </p:blipFill>
        <p:spPr>
          <a:xfrm>
            <a:off x="2209800" y="4519140"/>
            <a:ext cx="9347199" cy="4805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980160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0EC072-2F78-6D8E-5A1F-6DA29AB7D3E4}"/>
              </a:ext>
            </a:extLst>
          </p:cNvPr>
          <p:cNvSpPr>
            <a:spLocks noGrp="1"/>
          </p:cNvSpPr>
          <p:nvPr>
            <p:ph type="title"/>
          </p:nvPr>
        </p:nvSpPr>
        <p:spPr>
          <a:xfrm>
            <a:off x="457200" y="-678396"/>
            <a:ext cx="11277600" cy="567566"/>
          </a:xfrm>
        </p:spPr>
        <p:txBody>
          <a:bodyPr/>
          <a:lstStyle/>
          <a:p>
            <a:r>
              <a:rPr lang="en-US"/>
              <a:t>Microsoft Project usage reports</a:t>
            </a:r>
          </a:p>
        </p:txBody>
      </p:sp>
      <p:pic>
        <p:nvPicPr>
          <p:cNvPr id="3" name="Picture 2" descr="Zoomed-in screenshot of the Project Experience insights row">
            <a:extLst>
              <a:ext uri="{FF2B5EF4-FFF2-40B4-BE49-F238E27FC236}">
                <a16:creationId xmlns:a16="http://schemas.microsoft.com/office/drawing/2014/main" id="{97ACD178-B5F8-E090-B41E-5B8B477E0F4D}"/>
              </a:ext>
            </a:extLst>
          </p:cNvPr>
          <p:cNvPicPr>
            <a:picLocks noChangeAspect="1"/>
          </p:cNvPicPr>
          <p:nvPr/>
        </p:nvPicPr>
        <p:blipFill>
          <a:blip r:embed="rId3"/>
          <a:stretch>
            <a:fillRect/>
          </a:stretch>
        </p:blipFill>
        <p:spPr>
          <a:xfrm>
            <a:off x="1422401" y="3477660"/>
            <a:ext cx="9347199" cy="480585"/>
          </a:xfrm>
          <a:prstGeom prst="rect">
            <a:avLst/>
          </a:prstGeom>
          <a:effectLst>
            <a:outerShdw blurRad="50800" dist="38100" dir="2700000" algn="tl" rotWithShape="0">
              <a:prstClr val="black">
                <a:alpha val="40000"/>
              </a:prstClr>
            </a:outerShdw>
          </a:effectLst>
        </p:spPr>
      </p:pic>
      <p:grpSp>
        <p:nvGrpSpPr>
          <p:cNvPr id="4" name="Group 3" descr="Mouse">
            <a:extLst>
              <a:ext uri="{FF2B5EF4-FFF2-40B4-BE49-F238E27FC236}">
                <a16:creationId xmlns:a16="http://schemas.microsoft.com/office/drawing/2014/main" id="{CF8890D8-FD54-8B1B-30FD-6B5C4A310165}"/>
              </a:ext>
            </a:extLst>
          </p:cNvPr>
          <p:cNvGrpSpPr/>
          <p:nvPr/>
        </p:nvGrpSpPr>
        <p:grpSpPr>
          <a:xfrm>
            <a:off x="1523144" y="3578847"/>
            <a:ext cx="516835" cy="516835"/>
            <a:chOff x="1860605" y="3641697"/>
            <a:chExt cx="516835" cy="516835"/>
          </a:xfrm>
        </p:grpSpPr>
        <p:sp>
          <p:nvSpPr>
            <p:cNvPr id="5" name="Oval 4">
              <a:extLst>
                <a:ext uri="{FF2B5EF4-FFF2-40B4-BE49-F238E27FC236}">
                  <a16:creationId xmlns:a16="http://schemas.microsoft.com/office/drawing/2014/main" id="{3FD9A022-BDA7-7D55-ADB8-916AA1A963F6}"/>
                </a:ext>
              </a:extLst>
            </p:cNvPr>
            <p:cNvSpPr/>
            <p:nvPr/>
          </p:nvSpPr>
          <p:spPr>
            <a:xfrm>
              <a:off x="1860605" y="3641697"/>
              <a:ext cx="516835" cy="516835"/>
            </a:xfrm>
            <a:prstGeom prst="ellipse">
              <a:avLst/>
            </a:prstGeom>
            <a:solidFill>
              <a:srgbClr val="FFB3B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 of a cursor">
              <a:extLst>
                <a:ext uri="{FF2B5EF4-FFF2-40B4-BE49-F238E27FC236}">
                  <a16:creationId xmlns:a16="http://schemas.microsoft.com/office/drawing/2014/main" id="{93C0C2FC-4327-EF4F-C945-A73E432A1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8347" y="3767027"/>
              <a:ext cx="270227" cy="274320"/>
            </a:xfrm>
            <a:prstGeom prst="rect">
              <a:avLst/>
            </a:prstGeom>
          </p:spPr>
        </p:pic>
      </p:grpSp>
      <p:pic>
        <p:nvPicPr>
          <p:cNvPr id="10" name="Picture 9" descr="Screenshot of data around Microsoft Project usage in the Microsoft 365 admin center">
            <a:extLst>
              <a:ext uri="{FF2B5EF4-FFF2-40B4-BE49-F238E27FC236}">
                <a16:creationId xmlns:a16="http://schemas.microsoft.com/office/drawing/2014/main" id="{55F8A957-2576-E5A3-7B5E-C075D97F2CC1}"/>
              </a:ext>
            </a:extLst>
          </p:cNvPr>
          <p:cNvPicPr>
            <a:picLocks noChangeAspect="1"/>
          </p:cNvPicPr>
          <p:nvPr/>
        </p:nvPicPr>
        <p:blipFill rotWithShape="1">
          <a:blip r:embed="rId5">
            <a:extLst>
              <a:ext uri="{28A0092B-C50C-407E-A947-70E740481C1C}">
                <a14:useLocalDpi xmlns:a14="http://schemas.microsoft.com/office/drawing/2010/main" val="0"/>
              </a:ext>
            </a:extLst>
          </a:blip>
          <a:srcRect t="7333" b="154"/>
          <a:stretch/>
        </p:blipFill>
        <p:spPr>
          <a:xfrm>
            <a:off x="1000537" y="1123122"/>
            <a:ext cx="10190926" cy="5189661"/>
          </a:xfrm>
          <a:prstGeom prst="rect">
            <a:avLst/>
          </a:prstGeom>
        </p:spPr>
      </p:pic>
    </p:spTree>
    <p:extLst>
      <p:ext uri="{BB962C8B-B14F-4D97-AF65-F5344CB8AC3E}">
        <p14:creationId xmlns:p14="http://schemas.microsoft.com/office/powerpoint/2010/main" val="3205676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autoRev="1" fill="hold" nodeType="withEffect">
                                  <p:stCondLst>
                                    <p:cond delay="250"/>
                                  </p:stCondLst>
                                  <p:childTnLst>
                                    <p:animScale>
                                      <p:cBhvr>
                                        <p:cTn id="9" dur="500" fill="hold"/>
                                        <p:tgtEl>
                                          <p:spTgt spid="4"/>
                                        </p:tgtEl>
                                      </p:cBhvr>
                                      <p:by x="50000" y="50000"/>
                                    </p:animScale>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50EC072-2F78-6D8E-5A1F-6DA29AB7D3E4}"/>
              </a:ext>
            </a:extLst>
          </p:cNvPr>
          <p:cNvSpPr>
            <a:spLocks noGrp="1"/>
          </p:cNvSpPr>
          <p:nvPr>
            <p:ph type="title"/>
          </p:nvPr>
        </p:nvSpPr>
        <p:spPr>
          <a:xfrm>
            <a:off x="457200" y="-678396"/>
            <a:ext cx="11277600" cy="567566"/>
          </a:xfrm>
        </p:spPr>
        <p:txBody>
          <a:bodyPr/>
          <a:lstStyle/>
          <a:p>
            <a:r>
              <a:rPr lang="en-US"/>
              <a:t>Microsoft Project: About, Security, and Training</a:t>
            </a:r>
          </a:p>
        </p:txBody>
      </p:sp>
      <p:pic>
        <p:nvPicPr>
          <p:cNvPr id="2" name="Picture 1" descr="Screenshot of data around Microsoft Project usage in the Microsoft 365 admin center">
            <a:extLst>
              <a:ext uri="{FF2B5EF4-FFF2-40B4-BE49-F238E27FC236}">
                <a16:creationId xmlns:a16="http://schemas.microsoft.com/office/drawing/2014/main" id="{B9A07583-5429-FC31-B623-21229310B346}"/>
              </a:ext>
            </a:extLst>
          </p:cNvPr>
          <p:cNvPicPr>
            <a:picLocks noChangeAspect="1"/>
          </p:cNvPicPr>
          <p:nvPr/>
        </p:nvPicPr>
        <p:blipFill rotWithShape="1">
          <a:blip r:embed="rId2">
            <a:extLst>
              <a:ext uri="{28A0092B-C50C-407E-A947-70E740481C1C}">
                <a14:useLocalDpi xmlns:a14="http://schemas.microsoft.com/office/drawing/2010/main" val="0"/>
              </a:ext>
            </a:extLst>
          </a:blip>
          <a:srcRect t="7333" b="154"/>
          <a:stretch/>
        </p:blipFill>
        <p:spPr>
          <a:xfrm>
            <a:off x="1000537" y="1123122"/>
            <a:ext cx="10190926" cy="5189661"/>
          </a:xfrm>
          <a:prstGeom prst="rect">
            <a:avLst/>
          </a:prstGeom>
        </p:spPr>
      </p:pic>
      <p:grpSp>
        <p:nvGrpSpPr>
          <p:cNvPr id="4" name="Group 3" descr="Mouse">
            <a:extLst>
              <a:ext uri="{FF2B5EF4-FFF2-40B4-BE49-F238E27FC236}">
                <a16:creationId xmlns:a16="http://schemas.microsoft.com/office/drawing/2014/main" id="{DF7F27D5-59A0-E2F9-58FC-D607E2E7DBF1}"/>
              </a:ext>
            </a:extLst>
          </p:cNvPr>
          <p:cNvGrpSpPr/>
          <p:nvPr/>
        </p:nvGrpSpPr>
        <p:grpSpPr>
          <a:xfrm>
            <a:off x="1684834" y="1831707"/>
            <a:ext cx="516835" cy="516835"/>
            <a:chOff x="1860605" y="3641697"/>
            <a:chExt cx="516835" cy="516835"/>
          </a:xfrm>
        </p:grpSpPr>
        <p:sp>
          <p:nvSpPr>
            <p:cNvPr id="5" name="Oval 4">
              <a:extLst>
                <a:ext uri="{FF2B5EF4-FFF2-40B4-BE49-F238E27FC236}">
                  <a16:creationId xmlns:a16="http://schemas.microsoft.com/office/drawing/2014/main" id="{10F5ABD4-EE73-B886-8A6E-396F954499D5}"/>
                </a:ext>
              </a:extLst>
            </p:cNvPr>
            <p:cNvSpPr/>
            <p:nvPr/>
          </p:nvSpPr>
          <p:spPr>
            <a:xfrm>
              <a:off x="1860605" y="3641697"/>
              <a:ext cx="516835" cy="516835"/>
            </a:xfrm>
            <a:prstGeom prst="ellipse">
              <a:avLst/>
            </a:prstGeom>
            <a:solidFill>
              <a:srgbClr val="FFB3B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 of a cursor">
              <a:extLst>
                <a:ext uri="{FF2B5EF4-FFF2-40B4-BE49-F238E27FC236}">
                  <a16:creationId xmlns:a16="http://schemas.microsoft.com/office/drawing/2014/main" id="{75BD9CC0-60C3-2016-FCC1-09AAE4581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347" y="3767027"/>
              <a:ext cx="270227" cy="274320"/>
            </a:xfrm>
            <a:prstGeom prst="rect">
              <a:avLst/>
            </a:prstGeom>
          </p:spPr>
        </p:pic>
      </p:grpSp>
      <p:sp>
        <p:nvSpPr>
          <p:cNvPr id="7" name="Rectangle 6">
            <a:extLst>
              <a:ext uri="{FF2B5EF4-FFF2-40B4-BE49-F238E27FC236}">
                <a16:creationId xmlns:a16="http://schemas.microsoft.com/office/drawing/2014/main" id="{4755C2B8-9B7F-1CEE-E3A6-D9A7E0ED7F72}"/>
              </a:ext>
              <a:ext uri="{C183D7F6-B498-43B3-948B-1728B52AA6E4}">
                <adec:decorative xmlns:adec="http://schemas.microsoft.com/office/drawing/2017/decorative" val="1"/>
              </a:ext>
            </a:extLst>
          </p:cNvPr>
          <p:cNvSpPr/>
          <p:nvPr/>
        </p:nvSpPr>
        <p:spPr>
          <a:xfrm>
            <a:off x="1000537" y="1376008"/>
            <a:ext cx="10195561" cy="4936776"/>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B50B99-256E-B5A8-7021-C8FA43556DED}"/>
              </a:ext>
              <a:ext uri="{C183D7F6-B498-43B3-948B-1728B52AA6E4}">
                <adec:decorative xmlns:adec="http://schemas.microsoft.com/office/drawing/2017/decorative" val="1"/>
              </a:ext>
            </a:extLst>
          </p:cNvPr>
          <p:cNvSpPr/>
          <p:nvPr/>
        </p:nvSpPr>
        <p:spPr>
          <a:xfrm>
            <a:off x="11191534" y="1097912"/>
            <a:ext cx="1000465" cy="5760088"/>
          </a:xfrm>
          <a:prstGeom prst="rect">
            <a:avLst/>
          </a:prstGeom>
          <a:solidFill>
            <a:srgbClr val="F3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ne in the Microsoft 365 admin center showing more information about Microsoft Project">
            <a:extLst>
              <a:ext uri="{FF2B5EF4-FFF2-40B4-BE49-F238E27FC236}">
                <a16:creationId xmlns:a16="http://schemas.microsoft.com/office/drawing/2014/main" id="{8D502AB7-B5F1-4237-E326-7906336EB307}"/>
              </a:ext>
            </a:extLst>
          </p:cNvPr>
          <p:cNvPicPr>
            <a:picLocks noChangeAspect="1"/>
          </p:cNvPicPr>
          <p:nvPr/>
        </p:nvPicPr>
        <p:blipFill rotWithShape="1">
          <a:blip r:embed="rId4">
            <a:extLst>
              <a:ext uri="{28A0092B-C50C-407E-A947-70E740481C1C}">
                <a14:useLocalDpi xmlns:a14="http://schemas.microsoft.com/office/drawing/2010/main" val="0"/>
              </a:ext>
            </a:extLst>
          </a:blip>
          <a:srcRect l="51090" t="12174" b="24"/>
          <a:stretch/>
        </p:blipFill>
        <p:spPr>
          <a:xfrm>
            <a:off x="6305417" y="1376680"/>
            <a:ext cx="4886046" cy="4936103"/>
          </a:xfrm>
          <a:prstGeom prst="rect">
            <a:avLst/>
          </a:prstGeom>
          <a:effectLst>
            <a:outerShdw blurRad="38100" dist="38100" dir="10800000" algn="r" rotWithShape="0">
              <a:prstClr val="black">
                <a:alpha val="20000"/>
              </a:prstClr>
            </a:outerShdw>
          </a:effectLst>
        </p:spPr>
      </p:pic>
    </p:spTree>
    <p:extLst>
      <p:ext uri="{BB962C8B-B14F-4D97-AF65-F5344CB8AC3E}">
        <p14:creationId xmlns:p14="http://schemas.microsoft.com/office/powerpoint/2010/main" val="172621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autoRev="1" fill="hold" nodeType="withEffect">
                                  <p:stCondLst>
                                    <p:cond delay="250"/>
                                  </p:stCondLst>
                                  <p:childTnLst>
                                    <p:animScale>
                                      <p:cBhvr>
                                        <p:cTn id="9" dur="500" fill="hold"/>
                                        <p:tgtEl>
                                          <p:spTgt spid="4"/>
                                        </p:tgtEl>
                                      </p:cBhvr>
                                      <p:by x="50000" y="50000"/>
                                    </p:animScale>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par>
                                <p:cTn id="14" presetID="35" presetClass="path" presetSubtype="0" accel="50000" decel="50000" fill="hold" nodeType="withEffect">
                                  <p:stCondLst>
                                    <p:cond delay="0"/>
                                  </p:stCondLst>
                                  <p:childTnLst>
                                    <p:animMotion origin="layout" path="M 0.44805 -1.48148E-6 L -4.79167E-6 -1.48148E-6 " pathEditMode="relative" rAng="0" ptsTypes="AA">
                                      <p:cBhvr>
                                        <p:cTn id="15" dur="750" fill="hold"/>
                                        <p:tgtEl>
                                          <p:spTgt spid="3"/>
                                        </p:tgtEl>
                                        <p:attrNameLst>
                                          <p:attrName>ppt_x</p:attrName>
                                          <p:attrName>ppt_y</p:attrName>
                                        </p:attrNameLst>
                                      </p:cBhvr>
                                      <p:rCtr x="-22370" y="0"/>
                                    </p:animMotion>
                                  </p:childTnLst>
                                </p:cTn>
                              </p:par>
                              <p:par>
                                <p:cTn id="16" presetID="10" presetClass="entr" presetSubtype="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2C5E-56EC-414E-7280-3456773258B2}"/>
              </a:ext>
            </a:extLst>
          </p:cNvPr>
          <p:cNvSpPr>
            <a:spLocks noGrp="1"/>
          </p:cNvSpPr>
          <p:nvPr>
            <p:ph type="title"/>
          </p:nvPr>
        </p:nvSpPr>
        <p:spPr>
          <a:xfrm>
            <a:off x="457200" y="1123122"/>
            <a:ext cx="11277600" cy="567566"/>
          </a:xfrm>
        </p:spPr>
        <p:txBody>
          <a:bodyPr/>
          <a:lstStyle/>
          <a:p>
            <a:r>
              <a:rPr lang="en-US"/>
              <a:t>Users can request a license if things went well</a:t>
            </a:r>
          </a:p>
        </p:txBody>
      </p:sp>
      <p:pic>
        <p:nvPicPr>
          <p:cNvPr id="7" name="Picture 6" descr="A screenshot of Microsoft Project shows a drop-down menu in the upper right corner with the text, &quot;Your Project Plan 1 trial will expire in 29 days&quot; and the options to &quot;Buy Project&quot; or &quot;Request a license&quot;">
            <a:extLst>
              <a:ext uri="{FF2B5EF4-FFF2-40B4-BE49-F238E27FC236}">
                <a16:creationId xmlns:a16="http://schemas.microsoft.com/office/drawing/2014/main" id="{149BCB5F-4E0B-370E-BB8D-75014E02845B}"/>
              </a:ext>
            </a:extLst>
          </p:cNvPr>
          <p:cNvPicPr>
            <a:picLocks noChangeAspect="1"/>
          </p:cNvPicPr>
          <p:nvPr/>
        </p:nvPicPr>
        <p:blipFill rotWithShape="1">
          <a:blip r:embed="rId3"/>
          <a:srcRect t="7433"/>
          <a:stretch/>
        </p:blipFill>
        <p:spPr>
          <a:xfrm>
            <a:off x="4180603" y="2139252"/>
            <a:ext cx="6702552" cy="3489936"/>
          </a:xfrm>
          <a:prstGeom prst="roundRect">
            <a:avLst>
              <a:gd name="adj" fmla="val 555"/>
            </a:avLst>
          </a:prstGeom>
          <a:effectLst/>
        </p:spPr>
      </p:pic>
      <p:sp>
        <p:nvSpPr>
          <p:cNvPr id="8" name="Rectangle: Rounded Corners 7" descr="An enlarged green button with the text, &quot;Request a license&quot;">
            <a:extLst>
              <a:ext uri="{FF2B5EF4-FFF2-40B4-BE49-F238E27FC236}">
                <a16:creationId xmlns:a16="http://schemas.microsoft.com/office/drawing/2014/main" id="{ADC9209E-CBBC-CF89-92C9-7FD5E282F0F3}"/>
              </a:ext>
            </a:extLst>
          </p:cNvPr>
          <p:cNvSpPr/>
          <p:nvPr/>
        </p:nvSpPr>
        <p:spPr>
          <a:xfrm>
            <a:off x="9305875" y="2933268"/>
            <a:ext cx="2024392" cy="447110"/>
          </a:xfrm>
          <a:prstGeom prst="roundRect">
            <a:avLst>
              <a:gd name="adj" fmla="val 6989"/>
            </a:avLst>
          </a:prstGeom>
          <a:solidFill>
            <a:srgbClr val="107C41"/>
          </a:solidFill>
          <a:ln>
            <a:noFill/>
          </a:ln>
          <a:effectLst>
            <a:glow rad="38100">
              <a:schemeClr val="tx1">
                <a:alpha val="5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pc="40">
                <a:solidFill>
                  <a:schemeClr val="bg1"/>
                </a:solidFill>
                <a:latin typeface="Segoe UI Semibold" panose="020B0702040204020203" pitchFamily="34" charset="0"/>
                <a:cs typeface="Segoe UI Semibold" panose="020B0702040204020203" pitchFamily="34" charset="0"/>
              </a:rPr>
              <a:t>Request a license</a:t>
            </a:r>
          </a:p>
        </p:txBody>
      </p:sp>
      <p:pic>
        <p:nvPicPr>
          <p:cNvPr id="9" name="Picture 8" descr="Icon of a cursor">
            <a:extLst>
              <a:ext uri="{FF2B5EF4-FFF2-40B4-BE49-F238E27FC236}">
                <a16:creationId xmlns:a16="http://schemas.microsoft.com/office/drawing/2014/main" id="{8BB8667C-2D21-067C-5037-42367CFFF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0014" y="3248025"/>
            <a:ext cx="365764" cy="371305"/>
          </a:xfrm>
          <a:prstGeom prst="rect">
            <a:avLst/>
          </a:prstGeom>
        </p:spPr>
      </p:pic>
      <p:sp>
        <p:nvSpPr>
          <p:cNvPr id="3" name="Content Placeholder 2">
            <a:extLst>
              <a:ext uri="{FF2B5EF4-FFF2-40B4-BE49-F238E27FC236}">
                <a16:creationId xmlns:a16="http://schemas.microsoft.com/office/drawing/2014/main" id="{402B4137-F3AF-5433-50DE-776B424C041D}"/>
              </a:ext>
            </a:extLst>
          </p:cNvPr>
          <p:cNvSpPr>
            <a:spLocks noGrp="1"/>
          </p:cNvSpPr>
          <p:nvPr>
            <p:ph sz="half" idx="1"/>
          </p:nvPr>
        </p:nvSpPr>
        <p:spPr>
          <a:xfrm>
            <a:off x="457200" y="2139252"/>
            <a:ext cx="3291840" cy="3761754"/>
          </a:xfrm>
        </p:spPr>
        <p:txBody>
          <a:bodyPr>
            <a:noAutofit/>
          </a:bodyPr>
          <a:lstStyle/>
          <a:p>
            <a:r>
              <a:rPr lang="en-US" sz="1400"/>
              <a:t>From within the product during the trial, users can request a full license if the product is meeting their needs</a:t>
            </a:r>
          </a:p>
        </p:txBody>
      </p:sp>
    </p:spTree>
    <p:extLst>
      <p:ext uri="{BB962C8B-B14F-4D97-AF65-F5344CB8AC3E}">
        <p14:creationId xmlns:p14="http://schemas.microsoft.com/office/powerpoint/2010/main" val="368573667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2C5E-56EC-414E-7280-3456773258B2}"/>
              </a:ext>
            </a:extLst>
          </p:cNvPr>
          <p:cNvSpPr>
            <a:spLocks noGrp="1"/>
          </p:cNvSpPr>
          <p:nvPr>
            <p:ph type="title"/>
          </p:nvPr>
        </p:nvSpPr>
        <p:spPr>
          <a:xfrm>
            <a:off x="457200" y="1123122"/>
            <a:ext cx="11277600" cy="567566"/>
          </a:xfrm>
        </p:spPr>
        <p:txBody>
          <a:bodyPr/>
          <a:lstStyle/>
          <a:p>
            <a:r>
              <a:rPr lang="en-US"/>
              <a:t>IT is notified of new license requests</a:t>
            </a:r>
          </a:p>
        </p:txBody>
      </p:sp>
      <p:sp>
        <p:nvSpPr>
          <p:cNvPr id="3" name="Content Placeholder 2">
            <a:extLst>
              <a:ext uri="{FF2B5EF4-FFF2-40B4-BE49-F238E27FC236}">
                <a16:creationId xmlns:a16="http://schemas.microsoft.com/office/drawing/2014/main" id="{4F3B768B-DEB8-C4E1-D1D3-02AA9560122F}"/>
              </a:ext>
            </a:extLst>
          </p:cNvPr>
          <p:cNvSpPr>
            <a:spLocks noGrp="1"/>
          </p:cNvSpPr>
          <p:nvPr>
            <p:ph sz="half" idx="1"/>
          </p:nvPr>
        </p:nvSpPr>
        <p:spPr>
          <a:xfrm>
            <a:off x="457200" y="2139252"/>
            <a:ext cx="3291840" cy="3761754"/>
          </a:xfrm>
        </p:spPr>
        <p:txBody>
          <a:bodyPr>
            <a:noAutofit/>
          </a:bodyPr>
          <a:lstStyle/>
          <a:p>
            <a:r>
              <a:rPr lang="en-US" sz="1400"/>
              <a:t>IT Admins &amp; TDIs are notified if there are new license requests which provides IT with a strong signal on product success</a:t>
            </a:r>
          </a:p>
        </p:txBody>
      </p:sp>
      <p:pic>
        <p:nvPicPr>
          <p:cNvPr id="4" name="Picture 3" descr="A screenshot of the Microsoft 365 admin center shows the new Experience insights (preview) dashboard">
            <a:extLst>
              <a:ext uri="{FF2B5EF4-FFF2-40B4-BE49-F238E27FC236}">
                <a16:creationId xmlns:a16="http://schemas.microsoft.com/office/drawing/2014/main" id="{88A637B6-E07C-5E3F-0A5B-48ED3AAC50D2}"/>
              </a:ext>
            </a:extLst>
          </p:cNvPr>
          <p:cNvPicPr>
            <a:picLocks noChangeAspect="1"/>
          </p:cNvPicPr>
          <p:nvPr/>
        </p:nvPicPr>
        <p:blipFill rotWithShape="1">
          <a:blip r:embed="rId3">
            <a:extLst>
              <a:ext uri="{28A0092B-C50C-407E-A947-70E740481C1C}">
                <a14:useLocalDpi xmlns:a14="http://schemas.microsoft.com/office/drawing/2010/main" val="0"/>
              </a:ext>
            </a:extLst>
          </a:blip>
          <a:srcRect t="7485"/>
          <a:stretch/>
        </p:blipFill>
        <p:spPr>
          <a:xfrm>
            <a:off x="4181477" y="2139252"/>
            <a:ext cx="6702552" cy="3488005"/>
          </a:xfrm>
          <a:prstGeom prst="rect">
            <a:avLst/>
          </a:prstGeom>
          <a:effectLst/>
        </p:spPr>
      </p:pic>
      <p:grpSp>
        <p:nvGrpSpPr>
          <p:cNvPr id="5" name="Group 4" descr="An enlarged screenshot highlights the &quot;Recommended based on user requests&quot; card where users can select the &quot;Review requests&quot; button to review, approve, or deny requests for licenses to Microsoft 365 products">
            <a:extLst>
              <a:ext uri="{FF2B5EF4-FFF2-40B4-BE49-F238E27FC236}">
                <a16:creationId xmlns:a16="http://schemas.microsoft.com/office/drawing/2014/main" id="{99181DCF-4662-D1E1-E206-0674A3F63D15}"/>
              </a:ext>
            </a:extLst>
          </p:cNvPr>
          <p:cNvGrpSpPr/>
          <p:nvPr/>
        </p:nvGrpSpPr>
        <p:grpSpPr>
          <a:xfrm>
            <a:off x="3321809" y="3409544"/>
            <a:ext cx="3017520" cy="2106199"/>
            <a:chOff x="4192485" y="1365587"/>
            <a:chExt cx="3017520" cy="2106199"/>
          </a:xfrm>
        </p:grpSpPr>
        <p:sp>
          <p:nvSpPr>
            <p:cNvPr id="6" name="Rectangle: Rounded Corners 5">
              <a:extLst>
                <a:ext uri="{FF2B5EF4-FFF2-40B4-BE49-F238E27FC236}">
                  <a16:creationId xmlns:a16="http://schemas.microsoft.com/office/drawing/2014/main" id="{B38774D3-1AB6-1146-B2F2-B2A5A7A549BC}"/>
                </a:ext>
              </a:extLst>
            </p:cNvPr>
            <p:cNvSpPr/>
            <p:nvPr/>
          </p:nvSpPr>
          <p:spPr>
            <a:xfrm>
              <a:off x="4192485" y="1365587"/>
              <a:ext cx="3017520" cy="2106199"/>
            </a:xfrm>
            <a:prstGeom prst="roundRect">
              <a:avLst>
                <a:gd name="adj" fmla="val 1890"/>
              </a:avLst>
            </a:prstGeom>
            <a:solidFill>
              <a:schemeClr val="bg1"/>
            </a:solidFill>
            <a:ln>
              <a:noFill/>
            </a:ln>
            <a:effectLst>
              <a:glow rad="38100">
                <a:schemeClr val="tx1">
                  <a:alpha val="5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ABEFDFA-FF55-434F-E21F-AF645E4B56AC}"/>
                </a:ext>
              </a:extLst>
            </p:cNvPr>
            <p:cNvCxnSpPr>
              <a:cxnSpLocks/>
            </p:cNvCxnSpPr>
            <p:nvPr/>
          </p:nvCxnSpPr>
          <p:spPr>
            <a:xfrm>
              <a:off x="4192485" y="1652768"/>
              <a:ext cx="3017031" cy="0"/>
            </a:xfrm>
            <a:prstGeom prst="line">
              <a:avLst/>
            </a:prstGeom>
            <a:ln w="9525">
              <a:solidFill>
                <a:srgbClr val="0D84F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958A86-7E5E-6E6E-45CD-48F12E19E3F5}"/>
                </a:ext>
              </a:extLst>
            </p:cNvPr>
            <p:cNvSpPr txBox="1"/>
            <p:nvPr/>
          </p:nvSpPr>
          <p:spPr>
            <a:xfrm>
              <a:off x="4210151" y="1408101"/>
              <a:ext cx="2377440" cy="215444"/>
            </a:xfrm>
            <a:prstGeom prst="rect">
              <a:avLst/>
            </a:prstGeom>
            <a:noFill/>
          </p:spPr>
          <p:txBody>
            <a:bodyPr wrap="square" rtlCol="0">
              <a:spAutoFit/>
            </a:bodyPr>
            <a:lstStyle/>
            <a:p>
              <a:r>
                <a:rPr lang="en-US" sz="800" spc="-10">
                  <a:solidFill>
                    <a:srgbClr val="605E5C"/>
                  </a:solidFill>
                  <a:latin typeface="Segoe UI Semibold" panose="020B0702040204020203" pitchFamily="34" charset="0"/>
                  <a:cs typeface="Segoe UI Semibold" panose="020B0702040204020203" pitchFamily="34" charset="0"/>
                </a:rPr>
                <a:t>Recommended based on user requests</a:t>
              </a:r>
            </a:p>
          </p:txBody>
        </p:sp>
        <p:pic>
          <p:nvPicPr>
            <p:cNvPr id="9" name="Graphic 8">
              <a:extLst>
                <a:ext uri="{FF2B5EF4-FFF2-40B4-BE49-F238E27FC236}">
                  <a16:creationId xmlns:a16="http://schemas.microsoft.com/office/drawing/2014/main" id="{50B9EFEC-C829-AFF1-F62F-A523BB71F3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3987" y="1437441"/>
              <a:ext cx="137160" cy="137160"/>
            </a:xfrm>
            <a:prstGeom prst="rect">
              <a:avLst/>
            </a:prstGeom>
          </p:spPr>
        </p:pic>
        <p:sp>
          <p:nvSpPr>
            <p:cNvPr id="10" name="TextBox 9">
              <a:extLst>
                <a:ext uri="{FF2B5EF4-FFF2-40B4-BE49-F238E27FC236}">
                  <a16:creationId xmlns:a16="http://schemas.microsoft.com/office/drawing/2014/main" id="{E5483ED8-E993-0C83-A944-10D7BED8B50B}"/>
                </a:ext>
              </a:extLst>
            </p:cNvPr>
            <p:cNvSpPr txBox="1"/>
            <p:nvPr/>
          </p:nvSpPr>
          <p:spPr>
            <a:xfrm>
              <a:off x="4210151" y="1745755"/>
              <a:ext cx="2834640" cy="523220"/>
            </a:xfrm>
            <a:prstGeom prst="rect">
              <a:avLst/>
            </a:prstGeom>
            <a:noFill/>
          </p:spPr>
          <p:txBody>
            <a:bodyPr wrap="square" rtlCol="0">
              <a:spAutoFit/>
            </a:bodyPr>
            <a:lstStyle/>
            <a:p>
              <a:r>
                <a:rPr lang="en-US" sz="1400" b="1" spc="-10">
                  <a:cs typeface="Segoe UI Semibold" panose="020B0702040204020203" pitchFamily="34" charset="0"/>
                </a:rPr>
                <a:t>You have 4 license requests for trials that are ending soon.</a:t>
              </a:r>
            </a:p>
          </p:txBody>
        </p:sp>
        <p:sp>
          <p:nvSpPr>
            <p:cNvPr id="11" name="TextBox 10">
              <a:extLst>
                <a:ext uri="{FF2B5EF4-FFF2-40B4-BE49-F238E27FC236}">
                  <a16:creationId xmlns:a16="http://schemas.microsoft.com/office/drawing/2014/main" id="{8BFB6EED-C4EF-8D57-954D-E324DA04D9C2}"/>
                </a:ext>
              </a:extLst>
            </p:cNvPr>
            <p:cNvSpPr txBox="1"/>
            <p:nvPr/>
          </p:nvSpPr>
          <p:spPr>
            <a:xfrm>
              <a:off x="4210151" y="2257497"/>
              <a:ext cx="2971800" cy="675506"/>
            </a:xfrm>
            <a:prstGeom prst="rect">
              <a:avLst/>
            </a:prstGeom>
            <a:noFill/>
          </p:spPr>
          <p:txBody>
            <a:bodyPr wrap="square" rtlCol="0" anchor="b">
              <a:spAutoFit/>
            </a:bodyPr>
            <a:lstStyle/>
            <a:p>
              <a:pPr>
                <a:lnSpc>
                  <a:spcPct val="110000"/>
                </a:lnSpc>
              </a:pPr>
              <a:r>
                <a:rPr lang="en-US" sz="700" spc="-10">
                  <a:solidFill>
                    <a:srgbClr val="605E5C"/>
                  </a:solidFill>
                  <a:cs typeface="Segoe UI Semibold" panose="020B0702040204020203" pitchFamily="34" charset="0"/>
                </a:rPr>
                <a:t>Users are asking for licenses to Microsoft 365 products. Review the requests for more information and approve or deny them.</a:t>
              </a:r>
            </a:p>
            <a:p>
              <a:pPr>
                <a:lnSpc>
                  <a:spcPct val="110000"/>
                </a:lnSpc>
              </a:pPr>
              <a:endParaRPr lang="en-US" sz="700" spc="-10">
                <a:solidFill>
                  <a:srgbClr val="605E5C"/>
                </a:solidFill>
                <a:cs typeface="Segoe UI Semibold" panose="020B0702040204020203" pitchFamily="34" charset="0"/>
              </a:endParaRPr>
            </a:p>
            <a:p>
              <a:pPr>
                <a:lnSpc>
                  <a:spcPct val="110000"/>
                </a:lnSpc>
              </a:pPr>
              <a:r>
                <a:rPr lang="en-US" sz="700" spc="-10">
                  <a:solidFill>
                    <a:srgbClr val="605E5C"/>
                  </a:solidFill>
                  <a:cs typeface="Segoe UI Semibold" panose="020B0702040204020203" pitchFamily="34" charset="0"/>
                </a:rPr>
                <a:t>You’ll also be able to create custom email addresses for branded and polished communication with your customers.</a:t>
              </a:r>
            </a:p>
          </p:txBody>
        </p:sp>
        <p:sp>
          <p:nvSpPr>
            <p:cNvPr id="12" name="Rectangle: Rounded Corners 11">
              <a:extLst>
                <a:ext uri="{FF2B5EF4-FFF2-40B4-BE49-F238E27FC236}">
                  <a16:creationId xmlns:a16="http://schemas.microsoft.com/office/drawing/2014/main" id="{D2FACDB2-6CF9-A9BA-919A-FFA37004884F}"/>
                </a:ext>
              </a:extLst>
            </p:cNvPr>
            <p:cNvSpPr/>
            <p:nvPr/>
          </p:nvSpPr>
          <p:spPr>
            <a:xfrm>
              <a:off x="4300655" y="3123844"/>
              <a:ext cx="1005840" cy="228600"/>
            </a:xfrm>
            <a:prstGeom prst="roundRect">
              <a:avLst>
                <a:gd name="adj" fmla="val 10250"/>
              </a:avLst>
            </a:prstGeom>
            <a:solidFill>
              <a:srgbClr val="0F6C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a:latin typeface="Segoe UI Semibold" panose="020B0702040204020203" pitchFamily="34" charset="0"/>
                  <a:cs typeface="Segoe UI Semibold" panose="020B0702040204020203" pitchFamily="34" charset="0"/>
                </a:rPr>
                <a:t>Review requests</a:t>
              </a:r>
            </a:p>
          </p:txBody>
        </p:sp>
      </p:grpSp>
    </p:spTree>
    <p:extLst>
      <p:ext uri="{BB962C8B-B14F-4D97-AF65-F5344CB8AC3E}">
        <p14:creationId xmlns:p14="http://schemas.microsoft.com/office/powerpoint/2010/main" val="337288292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212B4-7E5F-343C-6CA8-7C9A98F2EAA2}"/>
              </a:ext>
            </a:extLst>
          </p:cNvPr>
          <p:cNvSpPr>
            <a:spLocks noGrp="1"/>
          </p:cNvSpPr>
          <p:nvPr>
            <p:ph type="title"/>
          </p:nvPr>
        </p:nvSpPr>
        <p:spPr>
          <a:xfrm>
            <a:off x="457200" y="834838"/>
            <a:ext cx="11018520" cy="430887"/>
          </a:xfrm>
        </p:spPr>
        <p:txBody>
          <a:bodyPr wrap="square" anchor="t">
            <a:normAutofit/>
          </a:bodyPr>
          <a:lstStyle/>
          <a:p>
            <a:r>
              <a:rPr lang="en-US"/>
              <a:t>Summary and key takeaways</a:t>
            </a:r>
          </a:p>
        </p:txBody>
      </p:sp>
      <p:graphicFrame>
        <p:nvGraphicFramePr>
          <p:cNvPr id="5" name="Content Placeholder 2">
            <a:extLst>
              <a:ext uri="{FF2B5EF4-FFF2-40B4-BE49-F238E27FC236}">
                <a16:creationId xmlns:a16="http://schemas.microsoft.com/office/drawing/2014/main" id="{8F19E380-ACE6-0896-7C81-2CFF379E754D}"/>
              </a:ext>
            </a:extLst>
          </p:cNvPr>
          <p:cNvGraphicFramePr>
            <a:graphicFrameLocks noGrp="1"/>
          </p:cNvGraphicFramePr>
          <p:nvPr>
            <p:ph sz="quarter" idx="11"/>
            <p:extLst>
              <p:ext uri="{D42A27DB-BD31-4B8C-83A1-F6EECF244321}">
                <p14:modId xmlns:p14="http://schemas.microsoft.com/office/powerpoint/2010/main" val="4052187438"/>
              </p:ext>
            </p:extLst>
          </p:nvPr>
        </p:nvGraphicFramePr>
        <p:xfrm>
          <a:off x="457200" y="1819275"/>
          <a:ext cx="11277600" cy="4352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12480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a:solidFill>
                  <a:schemeClr val="bg1"/>
                </a:solidFill>
              </a:rPr>
              <a:t>Upcoming community events</a:t>
            </a:r>
          </a:p>
        </p:txBody>
      </p:sp>
      <p:sp>
        <p:nvSpPr>
          <p:cNvPr id="3" name="Content Placeholder 2">
            <a:extLst>
              <a:ext uri="{FF2B5EF4-FFF2-40B4-BE49-F238E27FC236}">
                <a16:creationId xmlns:a16="http://schemas.microsoft.com/office/drawing/2014/main" id="{C5694C34-0BD5-43CF-BD41-DE9B2D904D86}"/>
              </a:ext>
            </a:extLst>
          </p:cNvPr>
          <p:cNvSpPr>
            <a:spLocks noGrp="1"/>
          </p:cNvSpPr>
          <p:nvPr>
            <p:ph sz="quarter" idx="10"/>
          </p:nvPr>
        </p:nvSpPr>
        <p:spPr>
          <a:xfrm>
            <a:off x="588263" y="1595021"/>
            <a:ext cx="11094943" cy="3200876"/>
          </a:xfrm>
        </p:spPr>
        <p:txBody>
          <a:bodyPr vert="horz" wrap="square" lIns="0" tIns="0" rIns="0" bIns="0" rtlCol="0" anchor="t">
            <a:spAutoFit/>
          </a:bodyPr>
          <a:lstStyle/>
          <a:p>
            <a:pPr marL="0" indent="0" algn="l">
              <a:buNone/>
            </a:pPr>
            <a:r>
              <a:rPr lang="en-US" sz="1600" b="0" i="0" err="1">
                <a:solidFill>
                  <a:schemeClr val="accent1"/>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CommsvNext</a:t>
            </a:r>
            <a:r>
              <a:rPr lang="en-US" sz="1600" b="0" i="0">
                <a:solidFill>
                  <a:schemeClr val="accent1"/>
                </a:solidFill>
                <a:effectLst/>
                <a:latin typeface="Segoe UI" panose="020B0502040204020203" pitchFamily="34" charset="0"/>
              </a:rPr>
              <a:t> </a:t>
            </a:r>
            <a:r>
              <a:rPr lang="en-US" sz="1600" b="0" i="0">
                <a:solidFill>
                  <a:schemeClr val="tx1"/>
                </a:solidFill>
                <a:effectLst/>
                <a:latin typeface="Segoe UI" panose="020B0502040204020203" pitchFamily="34" charset="0"/>
              </a:rPr>
              <a:t>| April 25-26, 2023 | Denver, Colorado</a:t>
            </a:r>
          </a:p>
          <a:p>
            <a:pPr marL="0" indent="0" algn="l">
              <a:buNone/>
            </a:pPr>
            <a:r>
              <a:rPr lang="en-US" sz="1600">
                <a:solidFill>
                  <a:schemeClr val="tx1"/>
                </a:solidFill>
                <a:latin typeface="Segoe UI" panose="020B0502040204020203" pitchFamily="34" charset="0"/>
                <a:hlinkClick r:id="rId3"/>
              </a:rPr>
              <a:t>Get-</a:t>
            </a:r>
            <a:r>
              <a:rPr lang="en-US" sz="1600" err="1">
                <a:solidFill>
                  <a:schemeClr val="tx1"/>
                </a:solidFill>
                <a:latin typeface="Segoe UI" panose="020B0502040204020203" pitchFamily="34" charset="0"/>
                <a:hlinkClick r:id="rId3"/>
              </a:rPr>
              <a:t>CsLATAM</a:t>
            </a:r>
            <a:r>
              <a:rPr lang="en-US" sz="1600">
                <a:solidFill>
                  <a:schemeClr val="tx1"/>
                </a:solidFill>
                <a:latin typeface="Segoe UI" panose="020B0502040204020203" pitchFamily="34" charset="0"/>
                <a:hlinkClick r:id="rId3"/>
              </a:rPr>
              <a:t> Conference</a:t>
            </a:r>
            <a:r>
              <a:rPr lang="en-US" sz="1600">
                <a:solidFill>
                  <a:schemeClr val="tx1"/>
                </a:solidFill>
                <a:latin typeface="Segoe UI" panose="020B0502040204020203" pitchFamily="34" charset="0"/>
              </a:rPr>
              <a:t> </a:t>
            </a:r>
            <a:r>
              <a:rPr lang="en-US" sz="1600" b="0" i="0">
                <a:solidFill>
                  <a:schemeClr val="tx1"/>
                </a:solidFill>
                <a:effectLst/>
                <a:latin typeface="Segoe UI" panose="020B0502040204020203" pitchFamily="34" charset="0"/>
              </a:rPr>
              <a:t>| April 27-28, 2023 | Mexico City, Mexico</a:t>
            </a:r>
            <a:endParaRPr lang="en-US" sz="1600" b="0" i="0">
              <a:solidFill>
                <a:schemeClr val="tx1"/>
              </a:solidFill>
              <a:effectLst/>
              <a:latin typeface="Segoe UI" panose="020B0502040204020203" pitchFamily="34" charset="0"/>
              <a:hlinkClick r:id="rId4">
                <a:extLst>
                  <a:ext uri="{A12FA001-AC4F-418D-AE19-62706E023703}">
                    <ahyp:hlinkClr xmlns:ahyp="http://schemas.microsoft.com/office/drawing/2018/hyperlinkcolor" val="tx"/>
                  </a:ext>
                </a:extLst>
              </a:hlinkClick>
            </a:endParaRPr>
          </a:p>
          <a:p>
            <a:pPr marL="0" indent="0" algn="l">
              <a:buNone/>
            </a:pPr>
            <a:r>
              <a:rPr lang="en-US" sz="1600" b="0" i="0" u="sng">
                <a:solidFill>
                  <a:srgbClr val="0076D3"/>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Microsoft 365 Conference</a:t>
            </a:r>
            <a:r>
              <a:rPr lang="en-US" sz="1600" b="0" i="0">
                <a:solidFill>
                  <a:srgbClr val="262626"/>
                </a:solidFill>
                <a:effectLst/>
                <a:latin typeface="Segoe UI" panose="020B0502040204020203" pitchFamily="34" charset="0"/>
              </a:rPr>
              <a:t> | May 2-4, 2023 | Las Vegas, Nevada</a:t>
            </a:r>
          </a:p>
          <a:p>
            <a:pPr marL="0" indent="0" algn="l">
              <a:buNone/>
            </a:pPr>
            <a:r>
              <a:rPr lang="en-US" sz="1600" b="0" i="0" u="sng" err="1">
                <a:solidFill>
                  <a:srgbClr val="0078D4"/>
                </a:solidFill>
                <a:effectLst/>
                <a:latin typeface="Segoe UI" panose="020B0502040204020203" pitchFamily="34" charset="0"/>
                <a:hlinkClick r:id="rId5"/>
              </a:rPr>
              <a:t>CollabDays</a:t>
            </a:r>
            <a:r>
              <a:rPr lang="en-US" sz="1600" b="0" i="0" u="sng">
                <a:solidFill>
                  <a:srgbClr val="0078D4"/>
                </a:solidFill>
                <a:effectLst/>
                <a:latin typeface="Segoe UI" panose="020B0502040204020203" pitchFamily="34" charset="0"/>
                <a:hlinkClick r:id="rId5"/>
              </a:rPr>
              <a:t> Poland 2023</a:t>
            </a:r>
            <a:r>
              <a:rPr lang="en-US" sz="1600" b="0" i="0">
                <a:solidFill>
                  <a:srgbClr val="262626"/>
                </a:solidFill>
                <a:effectLst/>
                <a:latin typeface="Segoe UI" panose="020B0502040204020203" pitchFamily="34" charset="0"/>
              </a:rPr>
              <a:t> | May 13, 2023 | Warsaw, Poland</a:t>
            </a:r>
          </a:p>
          <a:p>
            <a:pPr marL="0" indent="0" algn="l">
              <a:buNone/>
            </a:pPr>
            <a:r>
              <a:rPr lang="en-US" sz="1600" b="0" i="0" u="sng">
                <a:solidFill>
                  <a:srgbClr val="0078D4"/>
                </a:solidFill>
                <a:effectLst/>
                <a:latin typeface="Segoe UI" panose="020B0502040204020203" pitchFamily="34" charset="0"/>
                <a:hlinkClick r:id="rId6"/>
              </a:rPr>
              <a:t>European Collaboration Summit</a:t>
            </a:r>
            <a:r>
              <a:rPr lang="en-US" sz="1600" b="0" i="0">
                <a:solidFill>
                  <a:srgbClr val="262626"/>
                </a:solidFill>
                <a:effectLst/>
                <a:latin typeface="Segoe UI" panose="020B0502040204020203" pitchFamily="34" charset="0"/>
              </a:rPr>
              <a:t> | May 22-24, 2023 | Dusseldorf, Germany</a:t>
            </a:r>
          </a:p>
          <a:p>
            <a:pPr marL="0" indent="0" algn="l">
              <a:buNone/>
            </a:pPr>
            <a:r>
              <a:rPr lang="en-US" sz="1600" b="0" i="0" u="sng">
                <a:solidFill>
                  <a:srgbClr val="0078D4"/>
                </a:solidFill>
                <a:effectLst/>
                <a:latin typeface="Segoe UI" panose="020B0502040204020203" pitchFamily="34" charset="0"/>
                <a:hlinkClick r:id="rId7"/>
              </a:rPr>
              <a:t>Thrive Conference</a:t>
            </a:r>
            <a:r>
              <a:rPr lang="en-US" sz="1600" b="0" i="0">
                <a:solidFill>
                  <a:srgbClr val="262626"/>
                </a:solidFill>
                <a:effectLst/>
                <a:latin typeface="Segoe UI" panose="020B0502040204020203" pitchFamily="34" charset="0"/>
              </a:rPr>
              <a:t> | May 30-31, 2023 | </a:t>
            </a:r>
            <a:r>
              <a:rPr lang="en-US" sz="1600" b="0" i="0" err="1">
                <a:solidFill>
                  <a:srgbClr val="262626"/>
                </a:solidFill>
                <a:effectLst/>
                <a:latin typeface="Segoe UI" panose="020B0502040204020203" pitchFamily="34" charset="0"/>
              </a:rPr>
              <a:t>Lipica</a:t>
            </a:r>
            <a:r>
              <a:rPr lang="en-US" sz="1600" b="0" i="0">
                <a:solidFill>
                  <a:srgbClr val="262626"/>
                </a:solidFill>
                <a:effectLst/>
                <a:latin typeface="Segoe UI" panose="020B0502040204020203" pitchFamily="34" charset="0"/>
              </a:rPr>
              <a:t>, Slovenia</a:t>
            </a:r>
          </a:p>
          <a:p>
            <a:pPr marL="0" indent="0" algn="l">
              <a:buNone/>
            </a:pPr>
            <a:r>
              <a:rPr lang="en-US" sz="1600" b="0" i="0" u="sng">
                <a:solidFill>
                  <a:srgbClr val="0078D4"/>
                </a:solidFill>
                <a:effectLst/>
                <a:latin typeface="Segoe UI" panose="020B0502040204020203" pitchFamily="34" charset="0"/>
                <a:hlinkClick r:id="rId8"/>
              </a:rPr>
              <a:t>365EDU Con</a:t>
            </a:r>
            <a:r>
              <a:rPr lang="en-US" sz="1600" b="0" i="0">
                <a:solidFill>
                  <a:srgbClr val="262626"/>
                </a:solidFill>
                <a:effectLst/>
                <a:latin typeface="Segoe UI" panose="020B0502040204020203" pitchFamily="34" charset="0"/>
              </a:rPr>
              <a:t> | June 12-16, 2023 | Washington, D.C.</a:t>
            </a:r>
          </a:p>
          <a:p>
            <a:pPr marL="0" indent="0" algn="l">
              <a:buNone/>
            </a:pPr>
            <a:r>
              <a:rPr lang="en-US" sz="1600" b="0" i="0" u="sng">
                <a:solidFill>
                  <a:srgbClr val="0078D4"/>
                </a:solidFill>
                <a:effectLst/>
                <a:latin typeface="Segoe UI" panose="020B0502040204020203" pitchFamily="34" charset="0"/>
                <a:hlinkClick r:id="rId9"/>
              </a:rPr>
              <a:t>European Power Platform Conference</a:t>
            </a:r>
            <a:r>
              <a:rPr lang="en-US" sz="1600" b="0" i="0">
                <a:solidFill>
                  <a:srgbClr val="262626"/>
                </a:solidFill>
                <a:effectLst/>
                <a:latin typeface="Segoe UI" panose="020B0502040204020203" pitchFamily="34" charset="0"/>
              </a:rPr>
              <a:t> | June 20-22, 2023 | Dublin, Ireland</a:t>
            </a:r>
          </a:p>
          <a:p>
            <a:pPr marL="0" indent="0" algn="l">
              <a:buNone/>
            </a:pPr>
            <a:r>
              <a:rPr lang="en-US" sz="1600" b="0" i="0" u="sng">
                <a:solidFill>
                  <a:srgbClr val="0078D4"/>
                </a:solidFill>
                <a:effectLst/>
                <a:latin typeface="Segoe UI" panose="020B0502040204020203" pitchFamily="34" charset="0"/>
                <a:hlinkClick r:id="rId10"/>
              </a:rPr>
              <a:t>Commsverse</a:t>
            </a:r>
            <a:r>
              <a:rPr lang="en-US" sz="1600" b="0" i="0">
                <a:solidFill>
                  <a:srgbClr val="262626"/>
                </a:solidFill>
                <a:effectLst/>
                <a:latin typeface="Segoe UI" panose="020B0502040204020203" pitchFamily="34" charset="0"/>
              </a:rPr>
              <a:t> | June 21-23, 2023 | Mercedes-Benz World, UK</a:t>
            </a:r>
          </a:p>
          <a:p>
            <a:pPr marL="0" indent="0" algn="l">
              <a:buNone/>
            </a:pPr>
            <a:r>
              <a:rPr lang="en-US" sz="1600">
                <a:solidFill>
                  <a:srgbClr val="262626"/>
                </a:solidFill>
                <a:latin typeface="Segoe UI" panose="020B0502040204020203" pitchFamily="34" charset="0"/>
                <a:hlinkClick r:id="rId11"/>
              </a:rPr>
              <a:t>South Coast Summit</a:t>
            </a:r>
            <a:r>
              <a:rPr lang="en-US" sz="1600">
                <a:solidFill>
                  <a:srgbClr val="262626"/>
                </a:solidFill>
                <a:latin typeface="Segoe UI" panose="020B0502040204020203" pitchFamily="34" charset="0"/>
              </a:rPr>
              <a:t> </a:t>
            </a:r>
            <a:r>
              <a:rPr lang="en-US" sz="1600" b="0" i="0">
                <a:solidFill>
                  <a:schemeClr val="tx1"/>
                </a:solidFill>
                <a:effectLst/>
                <a:latin typeface="Segoe UI" panose="020B0502040204020203" pitchFamily="34" charset="0"/>
              </a:rPr>
              <a:t>| October 13-14, 2023 | Farnborough, UK</a:t>
            </a:r>
            <a:endParaRPr lang="en-US" sz="1800" b="0" i="0">
              <a:solidFill>
                <a:schemeClr val="tx1"/>
              </a:solidFill>
              <a:latin typeface="Calibri" panose="020F0502020204030204" pitchFamily="34" charset="0"/>
              <a:ea typeface="Calibri" panose="020F0502020204030204" pitchFamily="34" charset="0"/>
            </a:endParaRPr>
          </a:p>
          <a:p>
            <a:pPr marL="0" indent="0">
              <a:buNone/>
            </a:pPr>
            <a:r>
              <a:rPr lang="en-US" sz="1600" b="0" i="0" u="sng">
                <a:solidFill>
                  <a:srgbClr val="0078D4"/>
                </a:solidFill>
                <a:effectLst/>
                <a:latin typeface="Segoe UI" panose="020B0502040204020203" pitchFamily="34" charset="0"/>
                <a:hlinkClick r:id="rId12"/>
              </a:rPr>
              <a:t>M365 Community Days</a:t>
            </a:r>
            <a:r>
              <a:rPr lang="en-US" sz="1600" b="0" i="0">
                <a:solidFill>
                  <a:srgbClr val="262626"/>
                </a:solidFill>
                <a:effectLst/>
                <a:latin typeface="Segoe UI" panose="020B0502040204020203" pitchFamily="34" charset="0"/>
              </a:rPr>
              <a:t> | November 4, 2023 | Hybrid/Phoenix, Arizona</a:t>
            </a:r>
          </a:p>
        </p:txBody>
      </p:sp>
      <p:pic>
        <p:nvPicPr>
          <p:cNvPr id="5" name="Picture 4" descr="Background pattern&#10;&#10;Description automatically generated with low confidence">
            <a:extLst>
              <a:ext uri="{FF2B5EF4-FFF2-40B4-BE49-F238E27FC236}">
                <a16:creationId xmlns:a16="http://schemas.microsoft.com/office/drawing/2014/main" id="{3A4F6952-0D80-4EA0-9573-E2C232BDEF6C}"/>
              </a:ext>
            </a:extLst>
          </p:cNvPr>
          <p:cNvPicPr>
            <a:picLocks noChangeAspect="1"/>
          </p:cNvPicPr>
          <p:nvPr/>
        </p:nvPicPr>
        <p:blipFill rotWithShape="1">
          <a:blip r:embed="rId13">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14">
                  <a:extLst>
                    <a:ext uri="{A12FA001-AC4F-418D-AE19-62706E023703}">
                      <ahyp:hlinkClr xmlns:ahyp="http://schemas.microsoft.com/office/drawing/2018/hyperlinkcolor" val="tx"/>
                    </a:ext>
                  </a:extLst>
                </a:hlinkClick>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 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15"/>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07553220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329595"/>
          </a:xfrm>
        </p:spPr>
        <p:txBody>
          <a:bodyPr vert="horz" wrap="square" lIns="91440" tIns="45720" rIns="91440" bIns="45720" rtlCol="0" anchor="t">
            <a:spAutoFit/>
          </a:bodyPr>
          <a:lstStyle/>
          <a:p>
            <a:pPr marL="914400" indent="-914400"/>
            <a:r>
              <a:rPr lang="en-US" sz="1400">
                <a:solidFill>
                  <a:srgbClr val="1A1A1A"/>
                </a:solidFill>
                <a:latin typeface="Segoe UI Semibold" panose="020B0702040204020203" pitchFamily="34" charset="0"/>
                <a:cs typeface="Segoe UI Semibold" panose="020B0702040204020203" pitchFamily="34" charset="0"/>
              </a:rPr>
              <a:t>Microsoft 365 updates | </a:t>
            </a:r>
            <a:r>
              <a:rPr lang="en-US" sz="1400">
                <a:solidFill>
                  <a:srgbClr val="1A1A1A"/>
                </a:solidFill>
                <a:latin typeface="Segoe UI" panose="020B0502040204020203" pitchFamily="34" charset="0"/>
                <a:cs typeface="Segoe UI" panose="020B0502040204020203" pitchFamily="34" charset="0"/>
              </a:rPr>
              <a:t>Top new features releases across Microsoft 365</a:t>
            </a:r>
          </a:p>
          <a:p>
            <a:pPr marL="914400" indent="-914400"/>
            <a:r>
              <a:rPr lang="en-US" sz="1400">
                <a:solidFill>
                  <a:schemeClr val="tx1"/>
                </a:solidFill>
                <a:latin typeface="Segoe UI Semibold" panose="020B0702040204020203" pitchFamily="34" charset="0"/>
                <a:cs typeface="Segoe UI Semibold" panose="020B0702040204020203" pitchFamily="34" charset="0"/>
              </a:rPr>
              <a:t>Experience Insights | </a:t>
            </a:r>
            <a:r>
              <a:rPr lang="en-US" sz="1400">
                <a:solidFill>
                  <a:schemeClr val="tx1"/>
                </a:solidFill>
                <a:latin typeface="Segoe UI" panose="020B0502040204020203" pitchFamily="34" charset="0"/>
                <a:cs typeface="Segoe UI" panose="020B0502040204020203" pitchFamily="34" charset="0"/>
              </a:rPr>
              <a:t>Amisha Bhatia</a:t>
            </a:r>
          </a:p>
          <a:p>
            <a:pPr marL="914400" indent="-914400"/>
            <a:r>
              <a:rPr lang="en-US" sz="1400">
                <a:solidFill>
                  <a:srgbClr val="1A1A1A"/>
                </a:solidFill>
                <a:latin typeface="Segoe UI Semibold" panose="020B0702040204020203" pitchFamily="34" charset="0"/>
                <a:cs typeface="Segoe UI Semibold" panose="020B0702040204020203" pitchFamily="34" charset="0"/>
              </a:rPr>
              <a:t>Community events &amp; updates</a:t>
            </a:r>
          </a:p>
          <a:p>
            <a:pPr marL="914400" indent="-914400"/>
            <a:r>
              <a:rPr lang="en-US" sz="1400">
                <a:solidFill>
                  <a:srgbClr val="1A1A1A"/>
                </a:solidFill>
                <a:latin typeface="Segoe UI Semibold" panose="020B0702040204020203" pitchFamily="34" charset="0"/>
                <a:cs typeface="Segoe UI Semibold" panose="020B0702040204020203" pitchFamily="34" charset="0"/>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5628640" y="5965498"/>
            <a:ext cx="4415245" cy="523220"/>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https://aka.ms/M365ChampionResources</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3"/>
          <a:srcRect r="11856"/>
          <a:stretch/>
        </p:blipFill>
        <p:spPr>
          <a:xfrm>
            <a:off x="-4093028" y="0"/>
            <a:ext cx="9074331" cy="6858000"/>
          </a:xfrm>
          <a:prstGeom prst="rect">
            <a:avLst/>
          </a:prstGeom>
        </p:spPr>
      </p:pic>
    </p:spTree>
    <p:extLst>
      <p:ext uri="{BB962C8B-B14F-4D97-AF65-F5344CB8AC3E}">
        <p14:creationId xmlns:p14="http://schemas.microsoft.com/office/powerpoint/2010/main" val="414481586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4962737"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See you at our next </a:t>
            </a:r>
            <a:r>
              <a:rPr lang="en-US">
                <a:solidFill>
                  <a:srgbClr val="1A1A1A"/>
                </a:solidFill>
                <a:latin typeface="Segoe UI"/>
                <a:cs typeface="Segoe UI"/>
              </a:rPr>
              <a:t>community call!</a:t>
            </a:r>
          </a:p>
          <a:p>
            <a:pPr marL="0" indent="0">
              <a:buNone/>
              <a:defRPr/>
            </a:pPr>
            <a:endParaRPr lang="en-US">
              <a:solidFill>
                <a:srgbClr val="1A1A1A"/>
              </a:solidFill>
              <a:latin typeface="Segoe UI"/>
              <a:cs typeface="Segoe UI"/>
            </a:endParaRPr>
          </a:p>
          <a:p>
            <a:pPr marL="0" indent="0">
              <a:buNone/>
              <a:defRPr/>
            </a:pPr>
            <a:r>
              <a:rPr lang="en-US">
                <a:solidFill>
                  <a:srgbClr val="1A1A1A"/>
                </a:solidFill>
                <a:latin typeface="Segoe UI"/>
                <a:cs typeface="Segoe UI"/>
              </a:rPr>
              <a:t>Date: May 23, 2023 </a:t>
            </a:r>
          </a:p>
          <a:p>
            <a:pPr marL="0" indent="0">
              <a:buNone/>
              <a:defRPr/>
            </a:pPr>
            <a:r>
              <a:rPr lang="en-US">
                <a:solidFill>
                  <a:srgbClr val="1A1A1A"/>
                </a:solidFill>
                <a:latin typeface="Segoe UI"/>
                <a:cs typeface="Segoe UI"/>
              </a:rPr>
              <a:t>Topic: Group Level Aggregates and Organizational Messages in Adoption Score and Community Spotlight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30000" noProof="0">
              <a:ln>
                <a:noFill/>
              </a:ln>
              <a:solidFill>
                <a:srgbClr val="000000"/>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4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p:nvPr>
        </p:nvSpPr>
        <p:spPr>
          <a:xfrm>
            <a:off x="539750" y="1948253"/>
            <a:ext cx="11112500" cy="1723549"/>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10" name="Rectangle 9">
            <a:extLst>
              <a:ext uri="{FF2B5EF4-FFF2-40B4-BE49-F238E27FC236}">
                <a16:creationId xmlns:a16="http://schemas.microsoft.com/office/drawing/2014/main" id="{6E23DF41-F8E8-4C96-5F22-0DEB57F589F0}"/>
              </a:ext>
            </a:extLst>
          </p:cNvPr>
          <p:cNvSpPr/>
          <p:nvPr/>
        </p:nvSpPr>
        <p:spPr bwMode="auto">
          <a:xfrm>
            <a:off x="393700" y="393700"/>
            <a:ext cx="2222500" cy="711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469259-9714-DAB3-6A2E-22B33289B8FC}"/>
              </a:ext>
            </a:extLst>
          </p:cNvPr>
          <p:cNvSpPr>
            <a:spLocks noGrp="1"/>
          </p:cNvSpPr>
          <p:nvPr>
            <p:ph sz="quarter" idx="10"/>
          </p:nvPr>
        </p:nvSpPr>
        <p:spPr>
          <a:xfrm>
            <a:off x="644051" y="2707223"/>
            <a:ext cx="4483361" cy="553998"/>
          </a:xfrm>
        </p:spPr>
        <p:txBody>
          <a:bodyPr vert="horz" wrap="square" lIns="0" tIns="0" rIns="0" bIns="0" rtlCol="0" anchor="t">
            <a:spAutoFit/>
          </a:bodyPr>
          <a:lstStyle/>
          <a:p>
            <a:pPr marL="0" indent="0">
              <a:spcBef>
                <a:spcPts val="0"/>
              </a:spcBef>
              <a:buNone/>
            </a:pPr>
            <a:r>
              <a:rPr lang="en-US" sz="1800">
                <a:solidFill>
                  <a:srgbClr val="1D949D"/>
                </a:solidFill>
                <a:ea typeface="+mn-lt"/>
                <a:cs typeface="+mn-lt"/>
              </a:rPr>
              <a:t>Core Conference: </a:t>
            </a:r>
            <a:r>
              <a:rPr lang="en-US" sz="1800" b="1">
                <a:solidFill>
                  <a:srgbClr val="1D949D"/>
                </a:solidFill>
                <a:ea typeface="+mn-lt"/>
                <a:cs typeface="+mn-lt"/>
              </a:rPr>
              <a:t>May 2-4</a:t>
            </a:r>
            <a:r>
              <a:rPr lang="en-US" sz="1800">
                <a:solidFill>
                  <a:srgbClr val="1D949D"/>
                </a:solidFill>
                <a:ea typeface="+mn-lt"/>
                <a:cs typeface="+mn-lt"/>
              </a:rPr>
              <a:t> </a:t>
            </a:r>
          </a:p>
          <a:p>
            <a:pPr marL="0" indent="0">
              <a:spcBef>
                <a:spcPts val="0"/>
              </a:spcBef>
              <a:buNone/>
            </a:pPr>
            <a:r>
              <a:rPr lang="en-US" sz="1800">
                <a:solidFill>
                  <a:srgbClr val="1D949D"/>
                </a:solidFill>
                <a:ea typeface="+mn-lt"/>
                <a:cs typeface="+mn-lt"/>
              </a:rPr>
              <a:t>Workshops: </a:t>
            </a:r>
            <a:r>
              <a:rPr lang="en-US" sz="1800" b="1">
                <a:solidFill>
                  <a:srgbClr val="1D949D"/>
                </a:solidFill>
                <a:ea typeface="+mn-lt"/>
                <a:cs typeface="+mn-lt"/>
              </a:rPr>
              <a:t>April 30, May 1, May 5</a:t>
            </a:r>
          </a:p>
        </p:txBody>
      </p:sp>
      <p:pic>
        <p:nvPicPr>
          <p:cNvPr id="1026" name="Picture 2" descr="MGM Grand (C̶$̶1̶4̶5̶) C$59 - UPDATED 2023 Prices, Reviews &amp; Photos (Las  Vegas, NV) - Resort - Tripadvisor">
            <a:extLst>
              <a:ext uri="{FF2B5EF4-FFF2-40B4-BE49-F238E27FC236}">
                <a16:creationId xmlns:a16="http://schemas.microsoft.com/office/drawing/2014/main" id="{8D9F16B0-AF09-8467-1707-7157BD661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51" y="3381585"/>
            <a:ext cx="5214382" cy="255010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4">
            <a:extLst>
              <a:ext uri="{FF2B5EF4-FFF2-40B4-BE49-F238E27FC236}">
                <a16:creationId xmlns:a16="http://schemas.microsoft.com/office/drawing/2014/main" id="{4D796DA2-3600-B589-586F-A639F8EEA028}"/>
              </a:ext>
            </a:extLst>
          </p:cNvPr>
          <p:cNvSpPr txBox="1">
            <a:spLocks/>
          </p:cNvSpPr>
          <p:nvPr/>
        </p:nvSpPr>
        <p:spPr>
          <a:xfrm>
            <a:off x="6284198" y="2707223"/>
            <a:ext cx="5545972" cy="33793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$150 discount for customers with code: </a:t>
            </a:r>
            <a:r>
              <a:rPr kumimoji="0" lang="en-US" sz="1800" b="1" i="0" u="none" strike="noStrike" kern="1200" cap="none" spc="0" normalizeH="0" baseline="0" noProof="0">
                <a:ln>
                  <a:noFill/>
                </a:ln>
                <a:solidFill>
                  <a:srgbClr val="1D949D"/>
                </a:solidFill>
                <a:effectLst/>
                <a:uLnTx/>
                <a:uFillTx/>
                <a:latin typeface="Segoe UI"/>
                <a:ea typeface="+mn-ea"/>
                <a:cs typeface="Segoe UI"/>
              </a:rPr>
              <a:t>MSCUST150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1" i="0" u="sng" strike="noStrike" kern="1200" cap="none" spc="0" normalizeH="0" baseline="0" noProof="0">
              <a:ln>
                <a:noFill/>
              </a:ln>
              <a:solidFill>
                <a:srgbClr val="1D949D"/>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sng" strike="noStrike" kern="1200" cap="none" spc="0" normalizeH="0" baseline="0" noProof="0">
                <a:ln>
                  <a:noFill/>
                </a:ln>
                <a:solidFill>
                  <a:srgbClr val="1D949D"/>
                </a:solidFill>
                <a:effectLst/>
                <a:uLnTx/>
                <a:uFillTx/>
                <a:latin typeface="Segoe UI"/>
                <a:ea typeface="+mn-ea"/>
                <a:cs typeface="Segoe UI"/>
              </a:rPr>
              <a:t>Why attend?</a:t>
            </a:r>
            <a:endParaRPr kumimoji="0" lang="en-US" sz="2800" b="0" i="0" u="none" strike="noStrike" kern="1200" cap="none" spc="0" normalizeH="0" baseline="0" noProof="0">
              <a:ln>
                <a:noFill/>
              </a:ln>
              <a:solidFill>
                <a:srgbClr val="000000"/>
              </a:solidFill>
              <a:effectLst/>
              <a:uLnTx/>
              <a:uFillTx/>
              <a:latin typeface="Segoe UI"/>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Microsoft delivered content on hot topics – </a:t>
            </a:r>
            <a:b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800" b="0" i="0" u="none" strike="noStrike" kern="1200" cap="none" spc="0" normalizeH="0" baseline="0" noProof="0">
                <a:ln>
                  <a:noFill/>
                </a:ln>
                <a:solidFill>
                  <a:srgbClr val="1D949D"/>
                </a:solidFill>
                <a:effectLst/>
                <a:uLnTx/>
                <a:uFillTx/>
                <a:latin typeface="Segoe UI"/>
                <a:ea typeface="+mn-ea"/>
                <a:cs typeface="Segoe UI"/>
              </a:rPr>
              <a:t>3 Executive Keynotes, 60 sessions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Double click into recent announcements with a </a:t>
            </a:r>
            <a:r>
              <a:rPr kumimoji="0" lang="en-US" sz="1800" b="1" i="0" u="none" strike="noStrike" kern="1200" cap="none" spc="0" normalizeH="0" baseline="0" noProof="0">
                <a:ln>
                  <a:noFill/>
                </a:ln>
                <a:solidFill>
                  <a:srgbClr val="1D949D"/>
                </a:solidFill>
                <a:effectLst/>
                <a:uLnTx/>
                <a:uFillTx/>
                <a:latin typeface="Segoe UI"/>
                <a:ea typeface="+mn-ea"/>
                <a:cs typeface="Segoe UI"/>
              </a:rPr>
              <a:t>full AI content track</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Additional tracks focused on </a:t>
            </a:r>
            <a:r>
              <a:rPr kumimoji="0" lang="en-US" sz="1800" b="1" i="0" u="none" strike="noStrike" kern="1200" cap="none" spc="0" normalizeH="0" baseline="0" noProof="0">
                <a:ln>
                  <a:noFill/>
                </a:ln>
                <a:solidFill>
                  <a:srgbClr val="1D949D"/>
                </a:solidFill>
                <a:effectLst/>
                <a:uLnTx/>
                <a:uFillTx/>
                <a:latin typeface="Segoe UI"/>
                <a:ea typeface="+mn-ea"/>
                <a:cs typeface="Segoe UI"/>
              </a:rPr>
              <a:t>Power Platform</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Teams</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Viva</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ODSP </a:t>
            </a:r>
            <a:r>
              <a:rPr kumimoji="0" lang="en-US" sz="1800" b="0" i="0" u="none" strike="noStrike" kern="1200" cap="none" spc="0" normalizeH="0" baseline="0" noProof="0">
                <a:ln>
                  <a:noFill/>
                </a:ln>
                <a:solidFill>
                  <a:srgbClr val="1D949D"/>
                </a:solidFill>
                <a:effectLst/>
                <a:uLnTx/>
                <a:uFillTx/>
                <a:latin typeface="Segoe UI"/>
                <a:ea typeface="+mn-ea"/>
                <a:cs typeface="Segoe UI"/>
              </a:rPr>
              <a:t>and </a:t>
            </a:r>
            <a:r>
              <a:rPr kumimoji="0" lang="en-US" sz="1800" b="1" i="0" u="none" strike="noStrike" kern="1200" cap="none" spc="0" normalizeH="0" baseline="0" noProof="0">
                <a:ln>
                  <a:noFill/>
                </a:ln>
                <a:solidFill>
                  <a:srgbClr val="1D949D"/>
                </a:solidFill>
                <a:effectLst/>
                <a:uLnTx/>
                <a:uFillTx/>
                <a:latin typeface="Segoe UI"/>
                <a:ea typeface="+mn-ea"/>
                <a:cs typeface="Segoe UI"/>
              </a:rPr>
              <a:t>D&amp;I</a:t>
            </a:r>
            <a:endParaRPr kumimoji="0" lang="en-US" sz="1800" b="0" i="0" u="none" strike="noStrike" kern="1200" cap="none" spc="0" normalizeH="0" baseline="0" noProof="0">
              <a:ln>
                <a:noFill/>
              </a:ln>
              <a:solidFill>
                <a:srgbClr val="1D949D"/>
              </a:solidFill>
              <a:effectLst/>
              <a:uLnTx/>
              <a:uFillTx/>
              <a:latin typeface="Segoe UI"/>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Poolside </a:t>
            </a:r>
            <a:r>
              <a:rPr kumimoji="0" lang="en-US" sz="1800" b="1" i="0" u="none" strike="noStrike" kern="1200" cap="none" spc="0" normalizeH="0" baseline="0" noProof="0">
                <a:ln>
                  <a:noFill/>
                </a:ln>
                <a:solidFill>
                  <a:srgbClr val="1D949D"/>
                </a:solidFill>
                <a:effectLst/>
                <a:uLnTx/>
                <a:uFillTx/>
                <a:latin typeface="Segoe UI"/>
                <a:ea typeface="+mn-ea"/>
                <a:cs typeface="Segoe UI"/>
              </a:rPr>
              <a:t>attendee networking party</a:t>
            </a:r>
            <a:r>
              <a:rPr kumimoji="0" lang="en-US" sz="1800" b="0" i="0" u="none" strike="noStrike" kern="1200" cap="none" spc="0" normalizeH="0" baseline="0" noProof="0">
                <a:ln>
                  <a:noFill/>
                </a:ln>
                <a:solidFill>
                  <a:srgbClr val="1D949D"/>
                </a:solidFill>
                <a:effectLst/>
                <a:uLnTx/>
                <a:uFillTx/>
                <a:latin typeface="Segoe UI"/>
                <a:ea typeface="+mn-ea"/>
                <a:cs typeface="Segoe UI"/>
              </a:rPr>
              <a:t> hosted by Jeff Teper</a:t>
            </a:r>
          </a:p>
        </p:txBody>
      </p:sp>
      <p:sp>
        <p:nvSpPr>
          <p:cNvPr id="6" name="TextBox 5">
            <a:extLst>
              <a:ext uri="{FF2B5EF4-FFF2-40B4-BE49-F238E27FC236}">
                <a16:creationId xmlns:a16="http://schemas.microsoft.com/office/drawing/2014/main" id="{79EBB828-BB9B-65A6-0717-F3ABAC4CA6A7}"/>
              </a:ext>
            </a:extLst>
          </p:cNvPr>
          <p:cNvSpPr txBox="1"/>
          <p:nvPr/>
        </p:nvSpPr>
        <p:spPr>
          <a:xfrm>
            <a:off x="644051" y="6031210"/>
            <a:ext cx="5214381" cy="544765"/>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a:ea typeface="+mn-ea"/>
                <a:cs typeface="Segoe UI"/>
                <a:hlinkClick r:id="rId3"/>
              </a:rPr>
              <a:t>aka.ms/m365conf23</a:t>
            </a:r>
            <a:r>
              <a:rPr kumimoji="0" lang="en-US" sz="1800" b="0" i="0" u="none" strike="noStrike" kern="1200" cap="none" spc="0" normalizeH="0" baseline="0" noProof="0">
                <a:ln>
                  <a:noFill/>
                </a:ln>
                <a:solidFill>
                  <a:srgbClr val="0078D4"/>
                </a:solidFill>
                <a:effectLst/>
                <a:uLnTx/>
                <a:uFillTx/>
                <a:latin typeface="Segoe UI"/>
                <a:ea typeface="+mn-ea"/>
                <a:cs typeface="Segoe UI"/>
              </a:rPr>
              <a:t> </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#M365Conf</a:t>
            </a:r>
            <a:endParaRPr kumimoji="0" lang="en-US" sz="1800" b="1" i="0" u="none" strike="noStrike" kern="1200" cap="none" spc="0" normalizeH="0" baseline="0" noProof="0">
              <a:ln>
                <a:noFill/>
              </a:ln>
              <a:solidFill>
                <a:srgbClr val="1D949D"/>
              </a:solidFill>
              <a:effectLst/>
              <a:uLnTx/>
              <a:uFillTx/>
              <a:latin typeface="Segoe UI"/>
              <a:ea typeface="+mn-ea"/>
              <a:cs typeface="+mn-cs"/>
            </a:endParaRPr>
          </a:p>
        </p:txBody>
      </p:sp>
      <p:pic>
        <p:nvPicPr>
          <p:cNvPr id="14" name="Picture 5" descr="Diagram&#10;&#10;Description automatically generated">
            <a:extLst>
              <a:ext uri="{FF2B5EF4-FFF2-40B4-BE49-F238E27FC236}">
                <a16:creationId xmlns:a16="http://schemas.microsoft.com/office/drawing/2014/main" id="{6F1CA6BC-7A19-A8D2-F6B3-46CC7DB140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041"/>
          <a:stretch/>
        </p:blipFill>
        <p:spPr bwMode="auto">
          <a:xfrm>
            <a:off x="0" y="0"/>
            <a:ext cx="12188952" cy="237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4983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Diagram&#10;&#10;Description automatically generated">
            <a:extLst>
              <a:ext uri="{FF2B5EF4-FFF2-40B4-BE49-F238E27FC236}">
                <a16:creationId xmlns:a16="http://schemas.microsoft.com/office/drawing/2014/main" id="{6F1CA6BC-7A19-A8D2-F6B3-46CC7DB14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41"/>
          <a:stretch/>
        </p:blipFill>
        <p:spPr bwMode="auto">
          <a:xfrm>
            <a:off x="0" y="0"/>
            <a:ext cx="12188952" cy="237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330CFF0-9545-5EE3-017C-8BFFEF28E577}"/>
              </a:ext>
            </a:extLst>
          </p:cNvPr>
          <p:cNvGrpSpPr/>
          <p:nvPr/>
        </p:nvGrpSpPr>
        <p:grpSpPr>
          <a:xfrm>
            <a:off x="2028413" y="5364604"/>
            <a:ext cx="1838820" cy="1012892"/>
            <a:chOff x="2028413" y="5364604"/>
            <a:chExt cx="1838820" cy="1012892"/>
          </a:xfrm>
        </p:grpSpPr>
        <p:sp>
          <p:nvSpPr>
            <p:cNvPr id="17" name="Rectangle 16">
              <a:extLst>
                <a:ext uri="{FF2B5EF4-FFF2-40B4-BE49-F238E27FC236}">
                  <a16:creationId xmlns:a16="http://schemas.microsoft.com/office/drawing/2014/main" id="{3E6613B1-858B-8AA2-3880-BB2E65925B4D}"/>
                </a:ext>
              </a:extLst>
            </p:cNvPr>
            <p:cNvSpPr/>
            <p:nvPr/>
          </p:nvSpPr>
          <p:spPr bwMode="auto">
            <a:xfrm>
              <a:off x="2028413" y="5364604"/>
              <a:ext cx="1838820" cy="1012892"/>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68E00276-DBA5-0285-2CA7-8D502E37C013}"/>
                </a:ext>
              </a:extLst>
            </p:cNvPr>
            <p:cNvSpPr/>
            <p:nvPr/>
          </p:nvSpPr>
          <p:spPr bwMode="auto">
            <a:xfrm>
              <a:off x="2051398" y="5563273"/>
              <a:ext cx="1792850"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Thousands of</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Attendees</a:t>
              </a:r>
            </a:p>
          </p:txBody>
        </p:sp>
      </p:grpSp>
      <p:grpSp>
        <p:nvGrpSpPr>
          <p:cNvPr id="5" name="Group 4">
            <a:extLst>
              <a:ext uri="{FF2B5EF4-FFF2-40B4-BE49-F238E27FC236}">
                <a16:creationId xmlns:a16="http://schemas.microsoft.com/office/drawing/2014/main" id="{B6E7D530-1D5D-77D7-58EC-1F4A7E6A400E}"/>
              </a:ext>
            </a:extLst>
          </p:cNvPr>
          <p:cNvGrpSpPr/>
          <p:nvPr/>
        </p:nvGrpSpPr>
        <p:grpSpPr>
          <a:xfrm>
            <a:off x="4215659" y="5364604"/>
            <a:ext cx="1911391" cy="1003820"/>
            <a:chOff x="4215659" y="5364604"/>
            <a:chExt cx="1911391" cy="1003820"/>
          </a:xfrm>
        </p:grpSpPr>
        <p:sp>
          <p:nvSpPr>
            <p:cNvPr id="15" name="Rectangle 14">
              <a:extLst>
                <a:ext uri="{FF2B5EF4-FFF2-40B4-BE49-F238E27FC236}">
                  <a16:creationId xmlns:a16="http://schemas.microsoft.com/office/drawing/2014/main" id="{91FD07BE-43C1-80EF-CBFA-50AD9D7E1842}"/>
                </a:ext>
              </a:extLst>
            </p:cNvPr>
            <p:cNvSpPr/>
            <p:nvPr/>
          </p:nvSpPr>
          <p:spPr bwMode="auto">
            <a:xfrm>
              <a:off x="4215659" y="5364604"/>
              <a:ext cx="1838820" cy="1003820"/>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5FA060F6-BB36-B2E1-3A30-520008C3D147}"/>
                </a:ext>
              </a:extLst>
            </p:cNvPr>
            <p:cNvSpPr/>
            <p:nvPr/>
          </p:nvSpPr>
          <p:spPr bwMode="auto">
            <a:xfrm>
              <a:off x="4215659" y="5556652"/>
              <a:ext cx="1911391"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150</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Sessions</a:t>
              </a:r>
            </a:p>
          </p:txBody>
        </p:sp>
      </p:grpSp>
      <p:grpSp>
        <p:nvGrpSpPr>
          <p:cNvPr id="4" name="Group 3">
            <a:extLst>
              <a:ext uri="{FF2B5EF4-FFF2-40B4-BE49-F238E27FC236}">
                <a16:creationId xmlns:a16="http://schemas.microsoft.com/office/drawing/2014/main" id="{7E849B38-0613-7679-E764-53497F6DE8FC}"/>
              </a:ext>
            </a:extLst>
          </p:cNvPr>
          <p:cNvGrpSpPr/>
          <p:nvPr/>
        </p:nvGrpSpPr>
        <p:grpSpPr>
          <a:xfrm>
            <a:off x="6342316" y="5364604"/>
            <a:ext cx="1851294" cy="1012892"/>
            <a:chOff x="6342316" y="5364604"/>
            <a:chExt cx="1851294" cy="1012892"/>
          </a:xfrm>
        </p:grpSpPr>
        <p:sp>
          <p:nvSpPr>
            <p:cNvPr id="12" name="Rectangle 11">
              <a:extLst>
                <a:ext uri="{FF2B5EF4-FFF2-40B4-BE49-F238E27FC236}">
                  <a16:creationId xmlns:a16="http://schemas.microsoft.com/office/drawing/2014/main" id="{AFB585B7-49B3-93C6-8865-79D1A7B6A3BF}"/>
                </a:ext>
              </a:extLst>
            </p:cNvPr>
            <p:cNvSpPr/>
            <p:nvPr/>
          </p:nvSpPr>
          <p:spPr bwMode="auto">
            <a:xfrm>
              <a:off x="6342316" y="5364604"/>
              <a:ext cx="1829749" cy="1012892"/>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FDFC9246-4398-6EF3-9292-BC8A26FED392}"/>
                </a:ext>
              </a:extLst>
            </p:cNvPr>
            <p:cNvSpPr/>
            <p:nvPr/>
          </p:nvSpPr>
          <p:spPr bwMode="auto">
            <a:xfrm>
              <a:off x="6367264" y="5546900"/>
              <a:ext cx="1826346"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50</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Exhibitors</a:t>
              </a:r>
            </a:p>
          </p:txBody>
        </p:sp>
      </p:grpSp>
      <p:grpSp>
        <p:nvGrpSpPr>
          <p:cNvPr id="3" name="Group 2">
            <a:extLst>
              <a:ext uri="{FF2B5EF4-FFF2-40B4-BE49-F238E27FC236}">
                <a16:creationId xmlns:a16="http://schemas.microsoft.com/office/drawing/2014/main" id="{C103F825-9A87-0D90-879C-5B2332486481}"/>
              </a:ext>
            </a:extLst>
          </p:cNvPr>
          <p:cNvGrpSpPr/>
          <p:nvPr/>
        </p:nvGrpSpPr>
        <p:grpSpPr>
          <a:xfrm>
            <a:off x="8391717" y="5364604"/>
            <a:ext cx="1889846" cy="1003820"/>
            <a:chOff x="8391717" y="5364604"/>
            <a:chExt cx="1889846" cy="1003820"/>
          </a:xfrm>
        </p:grpSpPr>
        <p:sp>
          <p:nvSpPr>
            <p:cNvPr id="31" name="Rectangle 30">
              <a:extLst>
                <a:ext uri="{FF2B5EF4-FFF2-40B4-BE49-F238E27FC236}">
                  <a16:creationId xmlns:a16="http://schemas.microsoft.com/office/drawing/2014/main" id="{564435D2-FC6B-1AC5-A6B5-91ED24CDAFE2}"/>
                </a:ext>
              </a:extLst>
            </p:cNvPr>
            <p:cNvSpPr/>
            <p:nvPr/>
          </p:nvSpPr>
          <p:spPr bwMode="auto">
            <a:xfrm>
              <a:off x="8421766" y="5364604"/>
              <a:ext cx="1829749" cy="1003820"/>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a:extLst>
                <a:ext uri="{FF2B5EF4-FFF2-40B4-BE49-F238E27FC236}">
                  <a16:creationId xmlns:a16="http://schemas.microsoft.com/office/drawing/2014/main" id="{503590C2-C60A-0BEE-3703-B8327A637B34}"/>
                </a:ext>
              </a:extLst>
            </p:cNvPr>
            <p:cNvSpPr/>
            <p:nvPr/>
          </p:nvSpPr>
          <p:spPr bwMode="auto">
            <a:xfrm>
              <a:off x="8391717" y="5546899"/>
              <a:ext cx="1889846"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18</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Workshops</a:t>
              </a:r>
            </a:p>
          </p:txBody>
        </p:sp>
      </p:grpSp>
      <p:grpSp>
        <p:nvGrpSpPr>
          <p:cNvPr id="7" name="Group 6">
            <a:extLst>
              <a:ext uri="{FF2B5EF4-FFF2-40B4-BE49-F238E27FC236}">
                <a16:creationId xmlns:a16="http://schemas.microsoft.com/office/drawing/2014/main" id="{A0E89E85-B9F8-C73C-265E-5DC619624DB7}"/>
              </a:ext>
            </a:extLst>
          </p:cNvPr>
          <p:cNvGrpSpPr/>
          <p:nvPr/>
        </p:nvGrpSpPr>
        <p:grpSpPr>
          <a:xfrm>
            <a:off x="2935600" y="2364931"/>
            <a:ext cx="6401952" cy="2946217"/>
            <a:chOff x="2935600" y="2364931"/>
            <a:chExt cx="6401952" cy="2946217"/>
          </a:xfrm>
        </p:grpSpPr>
        <p:pic>
          <p:nvPicPr>
            <p:cNvPr id="8" name="Picture 7">
              <a:extLst>
                <a:ext uri="{FF2B5EF4-FFF2-40B4-BE49-F238E27FC236}">
                  <a16:creationId xmlns:a16="http://schemas.microsoft.com/office/drawing/2014/main" id="{7132B541-11A1-77E4-544A-E42211CB3B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5600" y="2364931"/>
              <a:ext cx="6401952" cy="2946217"/>
            </a:xfrm>
            <a:prstGeom prst="rect">
              <a:avLst/>
            </a:prstGeom>
          </p:spPr>
        </p:pic>
        <p:sp>
          <p:nvSpPr>
            <p:cNvPr id="6" name="TextBox 5">
              <a:extLst>
                <a:ext uri="{FF2B5EF4-FFF2-40B4-BE49-F238E27FC236}">
                  <a16:creationId xmlns:a16="http://schemas.microsoft.com/office/drawing/2014/main" id="{746A91A0-1308-57C2-F666-BE867F565AF3}"/>
                </a:ext>
              </a:extLst>
            </p:cNvPr>
            <p:cNvSpPr txBox="1"/>
            <p:nvPr/>
          </p:nvSpPr>
          <p:spPr>
            <a:xfrm>
              <a:off x="7667816" y="4698774"/>
              <a:ext cx="739583" cy="138338"/>
            </a:xfrm>
            <a:prstGeom prst="roundRect">
              <a:avLst/>
            </a:prstGeom>
            <a:solidFill>
              <a:srgbClr val="1F969E"/>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Segoe UI Semibold"/>
                  <a:ea typeface="+mn-ea"/>
                  <a:cs typeface="+mn-cs"/>
                </a:rPr>
                <a:t>Heather Newman</a:t>
              </a:r>
            </a:p>
          </p:txBody>
        </p:sp>
      </p:grpSp>
    </p:spTree>
    <p:extLst>
      <p:ext uri="{BB962C8B-B14F-4D97-AF65-F5344CB8AC3E}">
        <p14:creationId xmlns:p14="http://schemas.microsoft.com/office/powerpoint/2010/main" val="27682976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Register for Microsoft Build</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lang="en-US" sz="1400">
                <a:solidFill>
                  <a:srgbClr val="494B83"/>
                </a:solidFill>
                <a:latin typeface="Segoe UI" panose="020B0502040204020203" pitchFamily="34" charset="0"/>
                <a:cs typeface="Segoe UI" panose="020B0502040204020203" pitchFamily="34" charset="0"/>
              </a:rPr>
              <a:t>Events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Calling all developers! Connect with product experts, industry disruptors, and cutting-edge partners to share ideas to build the future. </a:t>
            </a:r>
          </a:p>
          <a:p>
            <a:pPr marL="0" indent="0">
              <a:lnSpc>
                <a:spcPct val="100000"/>
              </a:lnSpc>
              <a:spcBef>
                <a:spcPts val="0"/>
              </a:spcBef>
              <a:buNone/>
              <a:defRPr/>
            </a:pPr>
            <a:endParaRPr lang="en-US">
              <a:solidFill>
                <a:srgbClr val="0D0D0D"/>
              </a:solidFill>
            </a:endParaRPr>
          </a:p>
          <a:p>
            <a:pPr marL="0" indent="0">
              <a:lnSpc>
                <a:spcPct val="100000"/>
              </a:lnSpc>
              <a:spcBef>
                <a:spcPts val="0"/>
              </a:spcBef>
              <a:buNone/>
              <a:defRPr/>
            </a:pPr>
            <a:r>
              <a:rPr lang="en-US">
                <a:solidFill>
                  <a:srgbClr val="0D0D0D"/>
                </a:solidFill>
              </a:rPr>
              <a:t>This will be a hybrid event:</a:t>
            </a:r>
          </a:p>
          <a:p>
            <a:pPr>
              <a:lnSpc>
                <a:spcPct val="100000"/>
              </a:lnSpc>
              <a:spcBef>
                <a:spcPts val="0"/>
              </a:spcBef>
              <a:defRPr/>
            </a:pPr>
            <a:r>
              <a:rPr lang="en-US">
                <a:solidFill>
                  <a:srgbClr val="0D0D0D"/>
                </a:solidFill>
              </a:rPr>
              <a:t>Held digitally on May 23-24 </a:t>
            </a:r>
          </a:p>
          <a:p>
            <a:pPr>
              <a:lnSpc>
                <a:spcPct val="100000"/>
              </a:lnSpc>
              <a:spcBef>
                <a:spcPts val="0"/>
              </a:spcBef>
              <a:defRPr/>
            </a:pPr>
            <a:r>
              <a:rPr lang="en-US">
                <a:solidFill>
                  <a:srgbClr val="0D0D0D"/>
                </a:solidFill>
              </a:rPr>
              <a:t>In person in Seattle, WA, on May 23-25</a:t>
            </a:r>
          </a:p>
          <a:p>
            <a:pPr marL="0" indent="0">
              <a:lnSpc>
                <a:spcPct val="100000"/>
              </a:lnSpc>
              <a:spcBef>
                <a:spcPts val="0"/>
              </a:spcBef>
              <a:buNone/>
              <a:defRPr/>
            </a:pPr>
            <a:endParaRPr lang="en-US">
              <a:solidFill>
                <a:srgbClr val="0D0D0D"/>
              </a:solidFill>
              <a:hlinkClick r:id="rId3"/>
            </a:endParaRPr>
          </a:p>
          <a:p>
            <a:pPr marL="0" indent="0">
              <a:lnSpc>
                <a:spcPct val="100000"/>
              </a:lnSpc>
              <a:spcBef>
                <a:spcPts val="0"/>
              </a:spcBef>
              <a:buNone/>
              <a:defRPr/>
            </a:pPr>
            <a:r>
              <a:rPr lang="en-US">
                <a:solidFill>
                  <a:srgbClr val="0D0D0D"/>
                </a:solidFill>
                <a:hlinkClick r:id="rId3"/>
              </a:rPr>
              <a:t>Register now</a:t>
            </a:r>
            <a:r>
              <a:rPr lang="en-US">
                <a:solidFill>
                  <a:srgbClr val="0D0D0D"/>
                </a:solidFill>
              </a:rPr>
              <a:t> for </a:t>
            </a:r>
            <a:r>
              <a:rPr lang="en-US">
                <a:solidFill>
                  <a:srgbClr val="0D0D0D"/>
                </a:solidFill>
                <a:hlinkClick r:id="rId4"/>
              </a:rPr>
              <a:t>#MSBuild</a:t>
            </a:r>
            <a:r>
              <a:rPr lang="en-US">
                <a:solidFill>
                  <a:srgbClr val="0D0D0D"/>
                </a:solidFill>
              </a:rPr>
              <a:t>—made by and for developers at </a:t>
            </a:r>
            <a:r>
              <a:rPr lang="en-US" b="0" i="0" u="none" strike="noStrike">
                <a:solidFill>
                  <a:srgbClr val="1D9BF0"/>
                </a:solidFill>
                <a:effectLst/>
                <a:latin typeface="+mn-lt"/>
                <a:hlinkClick r:id="rId5"/>
              </a:rPr>
              <a:t>https://msft.it/60105Ijg6</a:t>
            </a:r>
            <a:r>
              <a:rPr lang="en-US">
                <a:solidFill>
                  <a:srgbClr val="0D0D0D"/>
                </a:solidFill>
              </a:rPr>
              <a:t>.</a:t>
            </a:r>
          </a:p>
        </p:txBody>
      </p:sp>
      <p:pic>
        <p:nvPicPr>
          <p:cNvPr id="5" name="Picture 4">
            <a:extLst>
              <a:ext uri="{FF2B5EF4-FFF2-40B4-BE49-F238E27FC236}">
                <a16:creationId xmlns:a16="http://schemas.microsoft.com/office/drawing/2014/main" id="{67172080-75EB-97BD-32F3-003E9BF33FB3}"/>
              </a:ext>
            </a:extLst>
          </p:cNvPr>
          <p:cNvPicPr>
            <a:picLocks noChangeAspect="1"/>
          </p:cNvPicPr>
          <p:nvPr/>
        </p:nvPicPr>
        <p:blipFill>
          <a:blip r:embed="rId6"/>
          <a:stretch>
            <a:fillRect/>
          </a:stretch>
        </p:blipFill>
        <p:spPr>
          <a:xfrm>
            <a:off x="4996089" y="1406090"/>
            <a:ext cx="7195911" cy="3948318"/>
          </a:xfrm>
          <a:prstGeom prst="rect">
            <a:avLst/>
          </a:prstGeom>
        </p:spPr>
      </p:pic>
    </p:spTree>
    <p:extLst>
      <p:ext uri="{BB962C8B-B14F-4D97-AF65-F5344CB8AC3E}">
        <p14:creationId xmlns:p14="http://schemas.microsoft.com/office/powerpoint/2010/main" val="304887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524077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rPr>
              <a:t>Speaker coach in Microsoft Teams meetings</a:t>
            </a: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lang="en-US" sz="1400">
                <a:solidFill>
                  <a:srgbClr val="494B83"/>
                </a:solidFill>
                <a:latin typeface="Segoe UI" panose="020B0502040204020203" pitchFamily="34" charset="0"/>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SegoeUI"/>
              </a:rPr>
              <a:t>Speaker Coach provides private, personalized feedback on your speaking and presentation skills in both real-time as well as post-meeting in a summary. Now available in preview. Live insights are only seen by you and are not saved in recorded meeting transcripts. </a:t>
            </a:r>
            <a:r>
              <a:rPr lang="en-US" b="0" i="0" u="sng">
                <a:solidFill>
                  <a:srgbClr val="146CAC"/>
                </a:solidFill>
                <a:effectLst/>
                <a:latin typeface="SegoeUI"/>
                <a:hlinkClick r:id="rId3"/>
              </a:rPr>
              <a:t>Read more here</a:t>
            </a:r>
            <a:r>
              <a:rPr lang="en-US" b="0" i="0">
                <a:solidFill>
                  <a:srgbClr val="333333"/>
                </a:solidFill>
                <a:effectLst/>
                <a:latin typeface="SegoeUI"/>
              </a:rPr>
              <a:t>.</a:t>
            </a: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5" name="Picture 4" descr="A screenshot of a computer&#10;&#10;Description automatically generated with medium confidence">
            <a:extLst>
              <a:ext uri="{FF2B5EF4-FFF2-40B4-BE49-F238E27FC236}">
                <a16:creationId xmlns:a16="http://schemas.microsoft.com/office/drawing/2014/main" id="{124ED871-002F-BB99-D326-51037A2EE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0" y="1067586"/>
            <a:ext cx="7051040" cy="5243081"/>
          </a:xfrm>
          <a:prstGeom prst="rect">
            <a:avLst/>
          </a:prstGeom>
        </p:spPr>
      </p:pic>
    </p:spTree>
    <p:extLst>
      <p:ext uri="{BB962C8B-B14F-4D97-AF65-F5344CB8AC3E}">
        <p14:creationId xmlns:p14="http://schemas.microsoft.com/office/powerpoint/2010/main" val="8470098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logPublishingTiming xmlns="d676db8d-d3a2-4010-9104-a6d8cd8d837d" xsi:nil="true"/>
    <_ip_UnifiedCompliancePolicyUIAction xmlns="http://schemas.microsoft.com/sharepoint/v3" xsi:nil="true"/>
    <ImageTagsTaxHTField xmlns="d676db8d-d3a2-4010-9104-a6d8cd8d837d">
      <Terms xmlns="http://schemas.microsoft.com/office/infopath/2007/PartnerControls"/>
    </ImageTagsTaxHTField>
    <_ip_UnifiedCompliancePolicyProperties xmlns="http://schemas.microsoft.com/sharepoint/v3" xsi:nil="true"/>
    <BlogTitle xmlns="d676db8d-d3a2-4010-9104-a6d8cd8d837d" xsi:nil="true"/>
    <Blog_x0020_Status xmlns="d676db8d-d3a2-4010-9104-a6d8cd8d837d">Draft</Blog_x0020_Status>
    <BlogAuthor xmlns="d676db8d-d3a2-4010-9104-a6d8cd8d837d">
      <UserInfo>
        <DisplayName/>
        <AccountId xsi:nil="true"/>
        <AccountType/>
      </UserInfo>
    </BlogAuthor>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2" ma:contentTypeDescription="Create a new document." ma:contentTypeScope="" ma:versionID="0a1431fbe88a408b9235590d4b22fac0">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e80af6ef03b497b49c11ee9ebc51d736"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00176E-579E-4E42-AFF4-96B3F8263B8B}">
  <ds:schemaRefs>
    <ds:schemaRef ds:uri="http://schemas.microsoft.com/sharepoint/v3/contenttype/forms"/>
  </ds:schemaRefs>
</ds:datastoreItem>
</file>

<file path=customXml/itemProps2.xml><?xml version="1.0" encoding="utf-8"?>
<ds:datastoreItem xmlns:ds="http://schemas.openxmlformats.org/officeDocument/2006/customXml" ds:itemID="{CFB7668B-6FC7-4375-84D5-EEE3D443A421}">
  <ds:schemaRefs>
    <ds:schemaRef ds:uri="230e9df3-be65-4c73-a93b-d1236ebd677e"/>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C36CF5A-7185-473E-90EC-79769940276E}">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32</Notes>
  <HiddenSlides>1</HiddenSlides>
  <ScaleCrop>false</ScaleCrop>
  <HeadingPairs>
    <vt:vector size="4" baseType="variant">
      <vt:variant>
        <vt:lpstr>Theme</vt:lpstr>
      </vt:variant>
      <vt:variant>
        <vt:i4>4</vt:i4>
      </vt:variant>
      <vt:variant>
        <vt:lpstr>Slide Titles</vt:lpstr>
      </vt:variant>
      <vt:variant>
        <vt:i4>41</vt:i4>
      </vt:variant>
    </vt:vector>
  </HeadingPairs>
  <TitlesOfParts>
    <vt:vector size="45" baseType="lpstr">
      <vt:lpstr>1_office theme</vt:lpstr>
      <vt:lpstr>LIGHT GRAY TEMPLATE</vt:lpstr>
      <vt:lpstr>1_White Template</vt:lpstr>
      <vt:lpstr>Microsoft Viva Template</vt:lpstr>
      <vt:lpstr>We will begin the call at five minutes past the hour</vt:lpstr>
      <vt:lpstr>Microsoft 365 Champion Community April 2023 Monthly Call</vt:lpstr>
      <vt:lpstr>Digital Event Code of Conduct</vt:lpstr>
      <vt:lpstr>Agenda</vt:lpstr>
      <vt:lpstr>PowerPoint Presentation</vt:lpstr>
      <vt:lpstr>PowerPoint Presentation</vt:lpstr>
      <vt:lpstr>PowerPoint Presentation</vt:lpstr>
      <vt:lpstr>Microsoft 365 updates</vt:lpstr>
      <vt:lpstr>PowerPoint Presentation</vt:lpstr>
      <vt:lpstr>PowerPoint Presentation</vt:lpstr>
      <vt:lpstr>PowerPoint Presentation</vt:lpstr>
      <vt:lpstr>Viva Community launch</vt:lpstr>
      <vt:lpstr>Experience Insights</vt:lpstr>
      <vt:lpstr>Agenda</vt:lpstr>
      <vt:lpstr>Technology Decision Influencers (TDIs)</vt:lpstr>
      <vt:lpstr>TDI roles and responsibilities</vt:lpstr>
      <vt:lpstr>Introducing Experience insights (preview)</vt:lpstr>
      <vt:lpstr>Experience insights</vt:lpstr>
      <vt:lpstr>Availability</vt:lpstr>
      <vt:lpstr>Unlocking access</vt:lpstr>
      <vt:lpstr>Q&amp;A</vt:lpstr>
      <vt:lpstr>Discover new technologies for your organization</vt:lpstr>
      <vt:lpstr>Coming back to TDI core responsibilities</vt:lpstr>
      <vt:lpstr>New product/feature evaluation process</vt:lpstr>
      <vt:lpstr>We’ve heard from customers that…</vt:lpstr>
      <vt:lpstr>Step 1: Discovery of new technology</vt:lpstr>
      <vt:lpstr>Easier discovery of new technologies in the Microsoft 365 admin center for TDIs</vt:lpstr>
      <vt:lpstr>Experience insights (preview) dashboard with Microsoft Project product pane</vt:lpstr>
      <vt:lpstr>Step 2: Trial initiation &amp; Discovery of new business needs</vt:lpstr>
      <vt:lpstr>Users can start a self-service trial (if enabled)</vt:lpstr>
      <vt:lpstr>IT is notified if a new trial is started by users in the org</vt:lpstr>
      <vt:lpstr>Step 3: Signals to evaluate the trial</vt:lpstr>
      <vt:lpstr>Monitor Experience insights data to evaluate how the  trial is going</vt:lpstr>
      <vt:lpstr>Microsoft Project usage reports</vt:lpstr>
      <vt:lpstr>Microsoft Project: About, Security, and Training</vt:lpstr>
      <vt:lpstr>Users can request a license if things went well</vt:lpstr>
      <vt:lpstr>IT is notified of new license requests</vt:lpstr>
      <vt:lpstr>Summary and key takeaways</vt:lpstr>
      <vt:lpstr>Upcoming community events</vt:lpstr>
      <vt:lpstr>Microsoft 365 Champion Community news</vt:lpstr>
      <vt:lpstr>Thanks for attending! We’d love your feedback on today’s call and hear ways we can make future calls even better!  https://aka.ms/Microsoft365ChampionCallFeedback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the call at five minutes past the hour</dc:title>
  <dc:creator>Tiffany Lee</dc:creator>
  <cp:revision>1</cp:revision>
  <dcterms:created xsi:type="dcterms:W3CDTF">2023-03-31T21:12:23Z</dcterms:created>
  <dcterms:modified xsi:type="dcterms:W3CDTF">2023-04-26T04:27:33Z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