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29" r:id="rId4"/>
    <p:sldMasterId id="2147487326" r:id="rId5"/>
    <p:sldMasterId id="2147487389" r:id="rId6"/>
    <p:sldMasterId id="2147487415" r:id="rId7"/>
    <p:sldMasterId id="2147487439" r:id="rId8"/>
  </p:sldMasterIdLst>
  <p:notesMasterIdLst>
    <p:notesMasterId r:id="rId32"/>
  </p:notesMasterIdLst>
  <p:sldIdLst>
    <p:sldId id="2147468687" r:id="rId9"/>
    <p:sldId id="2076138207" r:id="rId10"/>
    <p:sldId id="2147468679" r:id="rId11"/>
    <p:sldId id="2147468703" r:id="rId12"/>
    <p:sldId id="2147468685" r:id="rId13"/>
    <p:sldId id="2147468683" r:id="rId14"/>
    <p:sldId id="2147468701" r:id="rId15"/>
    <p:sldId id="2147468710" r:id="rId16"/>
    <p:sldId id="2147468711" r:id="rId17"/>
    <p:sldId id="2147468704" r:id="rId18"/>
    <p:sldId id="2042" r:id="rId19"/>
    <p:sldId id="2147468671" r:id="rId20"/>
    <p:sldId id="2147468684" r:id="rId21"/>
    <p:sldId id="273" r:id="rId22"/>
    <p:sldId id="2147468706" r:id="rId23"/>
    <p:sldId id="2147468707" r:id="rId24"/>
    <p:sldId id="2147468708" r:id="rId25"/>
    <p:sldId id="2147468709" r:id="rId26"/>
    <p:sldId id="2147468665" r:id="rId27"/>
    <p:sldId id="2147468666" r:id="rId28"/>
    <p:sldId id="2147468667" r:id="rId29"/>
    <p:sldId id="2147468699" r:id="rId30"/>
    <p:sldId id="21474686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09B671C3-114F-43C6-8EF4-2E4CB3EF3819}">
          <p14:sldIdLst>
            <p14:sldId id="2147468687"/>
            <p14:sldId id="2076138207"/>
            <p14:sldId id="2147468679"/>
          </p14:sldIdLst>
        </p14:section>
        <p14:section name="Mindul Minute" id="{CB93ACC5-FC53-4746-B6CD-4BBF19B5C6F8}">
          <p14:sldIdLst>
            <p14:sldId id="2147468703"/>
          </p14:sldIdLst>
        </p14:section>
        <p14:section name="CARES" id="{25F41122-B145-44FA-88BA-C98345278429}">
          <p14:sldIdLst>
            <p14:sldId id="2147468685"/>
            <p14:sldId id="2147468683"/>
            <p14:sldId id="2147468701"/>
            <p14:sldId id="2147468710"/>
            <p14:sldId id="2147468711"/>
          </p14:sldIdLst>
        </p14:section>
        <p14:section name="Learning Pathways Update" id="{1A1FE764-A6F7-4BDF-A36F-2A5CE3B98605}">
          <p14:sldIdLst>
            <p14:sldId id="2147468704"/>
            <p14:sldId id="2042"/>
            <p14:sldId id="2147468671"/>
          </p14:sldIdLst>
        </p14:section>
        <p14:section name="Team updates" id="{32BA1ECF-4E6E-46B9-8FCB-A2F6DBC77324}">
          <p14:sldIdLst>
            <p14:sldId id="2147468684"/>
            <p14:sldId id="273"/>
            <p14:sldId id="2147468706"/>
            <p14:sldId id="2147468707"/>
            <p14:sldId id="2147468708"/>
            <p14:sldId id="2147468709"/>
          </p14:sldIdLst>
        </p14:section>
        <p14:section name="Other updates" id="{F2F419EE-80AF-4F54-8B3D-346A88E2011A}">
          <p14:sldIdLst>
            <p14:sldId id="2147468665"/>
            <p14:sldId id="2147468666"/>
            <p14:sldId id="2147468667"/>
          </p14:sldIdLst>
        </p14:section>
        <p14:section name="Open Forum" id="{61168FEC-2FF9-4ABD-AADE-4749A5772B15}">
          <p14:sldIdLst>
            <p14:sldId id="2147468699"/>
          </p14:sldIdLst>
        </p14:section>
        <p14:section name="Outro" id="{4423149F-1C74-4770-8F63-C6D533B23503}">
          <p14:sldIdLst>
            <p14:sldId id="214746866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577924-8A91-40BA-D8FD-4F2BDCE4226E}" name="Simon Chan (TASKS)" initials="S(" userId="S::sicha@microsoft.com::e098d13f-5ab1-4b42-a125-d7791822d331" providerId="AD"/>
  <p188:author id="{5DC3652B-1DEF-3DC3-632E-E9A14A549401}" name="Josh Leporati" initials="JL" userId="S::jolepora@microsoft.com::ca50561b-4f2f-4ca8-baa4-ce5fc2b2589f" providerId="AD"/>
  <p188:author id="{82DA384D-A048-8001-FE25-7BF4D740C13E}" name="Sneha Agrawal" initials="SA" userId="S::snehaa@microsoft.com::928e6a7e-044e-4c5d-98ee-0e2ef6c6f955" providerId="AD"/>
  <p188:author id="{CB7B68A1-4208-96B1-9DF4-C573EB67B07D}" name="Jessie Hwang" initials="JH" userId="S::jhwang@microsoft.com::85f2306c-fd56-49d2-8dff-e96751c6f34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008575"/>
    <a:srgbClr val="4B53BC"/>
    <a:srgbClr val="D9D9D9"/>
    <a:srgbClr val="4C863A"/>
    <a:srgbClr val="8900FF"/>
    <a:srgbClr val="A52F9D"/>
    <a:srgbClr val="92D050"/>
    <a:srgbClr val="0078D4"/>
    <a:srgbClr val="68F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97E5D0-5699-404E-829E-D91276233BDA}" v="775" dt="2021-09-28T07:45:37.862"/>
    <p1510:client id="{6961C413-D497-4CAE-9EDA-EDAD2CE48BE0}" v="331" dt="2021-09-29T01:13:17.074"/>
    <p1510:client id="{A30EC9EC-B866-4A4F-BEE3-895195B21504}" v="52" dt="2021-09-28T14:44:31.750"/>
    <p1510:client id="{F0510639-46C9-48C6-91DA-1A818C354D09}" v="123" dt="2021-09-28T02:03:42.2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7" d="100"/>
          <a:sy n="147" d="100"/>
        </p:scale>
        <p:origin x="14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notesMaster" Target="notesMasters/notesMaster1.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F28DC1-EC38-4E29-8C4E-11AED7F1E621}" type="doc">
      <dgm:prSet loTypeId="urn:microsoft.com/office/officeart/2016/7/layout/HorizontalActionList" loCatId="List" qsTypeId="urn:microsoft.com/office/officeart/2005/8/quickstyle/simple5" qsCatId="simple" csTypeId="urn:microsoft.com/office/officeart/2005/8/colors/colorful5" csCatId="colorful" phldr="1"/>
      <dgm:spPr/>
      <dgm:t>
        <a:bodyPr/>
        <a:lstStyle/>
        <a:p>
          <a:endParaRPr lang="en-US"/>
        </a:p>
      </dgm:t>
    </dgm:pt>
    <dgm:pt modelId="{3B9F8613-8DB7-4392-97B7-DAD6B733F478}">
      <dgm:prSet/>
      <dgm:spPr/>
      <dgm:t>
        <a:bodyPr/>
        <a:lstStyle/>
        <a:p>
          <a:r>
            <a:rPr lang="en-US"/>
            <a:t>Create</a:t>
          </a:r>
        </a:p>
      </dgm:t>
    </dgm:pt>
    <dgm:pt modelId="{E72893BD-2A2E-4FA5-AAD3-55E93F17690A}" type="parTrans" cxnId="{90A2D872-DE14-4020-AD90-14C1EBF5230E}">
      <dgm:prSet/>
      <dgm:spPr/>
      <dgm:t>
        <a:bodyPr/>
        <a:lstStyle/>
        <a:p>
          <a:endParaRPr lang="en-US"/>
        </a:p>
      </dgm:t>
    </dgm:pt>
    <dgm:pt modelId="{3E616C3F-EEBF-4316-A7D9-51C64802FE56}" type="sibTrans" cxnId="{90A2D872-DE14-4020-AD90-14C1EBF5230E}">
      <dgm:prSet/>
      <dgm:spPr/>
      <dgm:t>
        <a:bodyPr/>
        <a:lstStyle/>
        <a:p>
          <a:endParaRPr lang="en-US"/>
        </a:p>
      </dgm:t>
    </dgm:pt>
    <dgm:pt modelId="{A0A03169-024F-4416-B322-4357ECE237B6}">
      <dgm:prSet/>
      <dgm:spPr/>
      <dgm:t>
        <a:bodyPr/>
        <a:lstStyle/>
        <a:p>
          <a:r>
            <a:rPr lang="en-US"/>
            <a:t>Create focus</a:t>
          </a:r>
        </a:p>
      </dgm:t>
    </dgm:pt>
    <dgm:pt modelId="{D8E0310E-71CA-4D86-AB11-7F27BFD93A2A}" type="parTrans" cxnId="{40ADDD89-3CF4-42E2-9604-E09CB2642BDF}">
      <dgm:prSet/>
      <dgm:spPr/>
      <dgm:t>
        <a:bodyPr/>
        <a:lstStyle/>
        <a:p>
          <a:endParaRPr lang="en-US"/>
        </a:p>
      </dgm:t>
    </dgm:pt>
    <dgm:pt modelId="{332F98B8-9892-41F1-98FB-557C0B8F30F3}" type="sibTrans" cxnId="{40ADDD89-3CF4-42E2-9604-E09CB2642BDF}">
      <dgm:prSet/>
      <dgm:spPr/>
      <dgm:t>
        <a:bodyPr/>
        <a:lstStyle/>
        <a:p>
          <a:endParaRPr lang="en-US"/>
        </a:p>
      </dgm:t>
    </dgm:pt>
    <dgm:pt modelId="{CDD44E2D-AA53-4A02-9BC3-4901EC43F872}">
      <dgm:prSet/>
      <dgm:spPr/>
      <dgm:t>
        <a:bodyPr/>
        <a:lstStyle/>
        <a:p>
          <a:r>
            <a:rPr lang="en-US"/>
            <a:t>Outlook focus time</a:t>
          </a:r>
        </a:p>
      </dgm:t>
    </dgm:pt>
    <dgm:pt modelId="{957DD2BD-77DF-4710-8B6A-80529A9505DD}" type="parTrans" cxnId="{BE491340-0B5A-4090-A3B0-E82DEAC30315}">
      <dgm:prSet/>
      <dgm:spPr/>
      <dgm:t>
        <a:bodyPr/>
        <a:lstStyle/>
        <a:p>
          <a:endParaRPr lang="en-US"/>
        </a:p>
      </dgm:t>
    </dgm:pt>
    <dgm:pt modelId="{B7C638A3-500D-4C33-A37A-0CEA89DD9E19}" type="sibTrans" cxnId="{BE491340-0B5A-4090-A3B0-E82DEAC30315}">
      <dgm:prSet/>
      <dgm:spPr/>
      <dgm:t>
        <a:bodyPr/>
        <a:lstStyle/>
        <a:p>
          <a:endParaRPr lang="en-US"/>
        </a:p>
      </dgm:t>
    </dgm:pt>
    <dgm:pt modelId="{89A4FD8C-9ACB-4FAC-BB56-483DA3AED601}">
      <dgm:prSet/>
      <dgm:spPr/>
      <dgm:t>
        <a:bodyPr/>
        <a:lstStyle/>
        <a:p>
          <a:r>
            <a:rPr lang="en-US"/>
            <a:t>Team  agreements</a:t>
          </a:r>
        </a:p>
      </dgm:t>
    </dgm:pt>
    <dgm:pt modelId="{6EFE0C5C-5D5A-4DCF-90A2-C7701464F79A}" type="parTrans" cxnId="{14BADE7C-0AA6-4D41-A730-25680E452046}">
      <dgm:prSet/>
      <dgm:spPr/>
      <dgm:t>
        <a:bodyPr/>
        <a:lstStyle/>
        <a:p>
          <a:endParaRPr lang="en-US"/>
        </a:p>
      </dgm:t>
    </dgm:pt>
    <dgm:pt modelId="{DBBD33A5-0DD5-4863-97B4-127B0FE8753D}" type="sibTrans" cxnId="{14BADE7C-0AA6-4D41-A730-25680E452046}">
      <dgm:prSet/>
      <dgm:spPr/>
      <dgm:t>
        <a:bodyPr/>
        <a:lstStyle/>
        <a:p>
          <a:endParaRPr lang="en-US"/>
        </a:p>
      </dgm:t>
    </dgm:pt>
    <dgm:pt modelId="{D1CDDBE5-1726-4244-ACA4-D4F69B33B9B5}">
      <dgm:prSet/>
      <dgm:spPr/>
      <dgm:t>
        <a:bodyPr/>
        <a:lstStyle/>
        <a:p>
          <a:r>
            <a:rPr lang="en-US"/>
            <a:t>Reduce</a:t>
          </a:r>
        </a:p>
      </dgm:t>
    </dgm:pt>
    <dgm:pt modelId="{565A01BE-02F2-4524-814A-79C2D4CEFB67}" type="parTrans" cxnId="{CDF2194F-5B5E-48FD-9579-6CD079B786B0}">
      <dgm:prSet/>
      <dgm:spPr/>
      <dgm:t>
        <a:bodyPr/>
        <a:lstStyle/>
        <a:p>
          <a:endParaRPr lang="en-US"/>
        </a:p>
      </dgm:t>
    </dgm:pt>
    <dgm:pt modelId="{B1012743-EE68-40D7-A4EE-B0329A8773A0}" type="sibTrans" cxnId="{CDF2194F-5B5E-48FD-9579-6CD079B786B0}">
      <dgm:prSet/>
      <dgm:spPr/>
      <dgm:t>
        <a:bodyPr/>
        <a:lstStyle/>
        <a:p>
          <a:endParaRPr lang="en-US"/>
        </a:p>
      </dgm:t>
    </dgm:pt>
    <dgm:pt modelId="{40A3EEF3-4483-4C9E-9356-4ECD9DC5DF2A}">
      <dgm:prSet/>
      <dgm:spPr/>
      <dgm:t>
        <a:bodyPr/>
        <a:lstStyle/>
        <a:p>
          <a:r>
            <a:rPr lang="en-US" dirty="0"/>
            <a:t>Reduce distraction</a:t>
          </a:r>
        </a:p>
      </dgm:t>
    </dgm:pt>
    <dgm:pt modelId="{F63B1167-0831-4193-9AEC-DBA06D1563A2}" type="parTrans" cxnId="{8F6BDDC9-9BC2-4092-AD15-50BE0A70426D}">
      <dgm:prSet/>
      <dgm:spPr/>
      <dgm:t>
        <a:bodyPr/>
        <a:lstStyle/>
        <a:p>
          <a:endParaRPr lang="en-US"/>
        </a:p>
      </dgm:t>
    </dgm:pt>
    <dgm:pt modelId="{889307D4-32E6-4BA1-A240-C29ECBD0D154}" type="sibTrans" cxnId="{8F6BDDC9-9BC2-4092-AD15-50BE0A70426D}">
      <dgm:prSet/>
      <dgm:spPr/>
      <dgm:t>
        <a:bodyPr/>
        <a:lstStyle/>
        <a:p>
          <a:endParaRPr lang="en-US"/>
        </a:p>
      </dgm:t>
    </dgm:pt>
    <dgm:pt modelId="{166FE346-A0F4-46CA-B364-3ABC6023A9BD}">
      <dgm:prSet/>
      <dgm:spPr/>
      <dgm:t>
        <a:bodyPr/>
        <a:lstStyle/>
        <a:p>
          <a:r>
            <a:rPr lang="en-US"/>
            <a:t>Focus Assist</a:t>
          </a:r>
        </a:p>
      </dgm:t>
    </dgm:pt>
    <dgm:pt modelId="{0B79A2D0-112B-4B28-B2CD-8BA2C1136A1A}" type="parTrans" cxnId="{53ED26F1-164F-42BB-A1B6-5C6AF08A9930}">
      <dgm:prSet/>
      <dgm:spPr/>
      <dgm:t>
        <a:bodyPr/>
        <a:lstStyle/>
        <a:p>
          <a:endParaRPr lang="en-US"/>
        </a:p>
      </dgm:t>
    </dgm:pt>
    <dgm:pt modelId="{F7F4CC64-C8DD-429A-8BF4-FB93323D3085}" type="sibTrans" cxnId="{53ED26F1-164F-42BB-A1B6-5C6AF08A9930}">
      <dgm:prSet/>
      <dgm:spPr/>
      <dgm:t>
        <a:bodyPr/>
        <a:lstStyle/>
        <a:p>
          <a:endParaRPr lang="en-US"/>
        </a:p>
      </dgm:t>
    </dgm:pt>
    <dgm:pt modelId="{9742A168-B746-4EA5-A7D3-760A65B91F46}">
      <dgm:prSet/>
      <dgm:spPr/>
      <dgm:t>
        <a:bodyPr/>
        <a:lstStyle/>
        <a:p>
          <a:r>
            <a:rPr lang="en-US"/>
            <a:t>Do not disturb status</a:t>
          </a:r>
        </a:p>
      </dgm:t>
    </dgm:pt>
    <dgm:pt modelId="{48E6FD9C-5C59-4C69-A0C9-0F78C109F8EF}" type="parTrans" cxnId="{7624BAAB-4098-49D7-ABEC-36AA0ADD002E}">
      <dgm:prSet/>
      <dgm:spPr/>
      <dgm:t>
        <a:bodyPr/>
        <a:lstStyle/>
        <a:p>
          <a:endParaRPr lang="en-US"/>
        </a:p>
      </dgm:t>
    </dgm:pt>
    <dgm:pt modelId="{BB0631A8-119B-4415-982E-CA5057C17504}" type="sibTrans" cxnId="{7624BAAB-4098-49D7-ABEC-36AA0ADD002E}">
      <dgm:prSet/>
      <dgm:spPr/>
      <dgm:t>
        <a:bodyPr/>
        <a:lstStyle/>
        <a:p>
          <a:endParaRPr lang="en-US"/>
        </a:p>
      </dgm:t>
    </dgm:pt>
    <dgm:pt modelId="{97B6502C-6C84-4370-AAB1-9A7CCF01107A}">
      <dgm:prSet/>
      <dgm:spPr/>
      <dgm:t>
        <a:bodyPr/>
        <a:lstStyle/>
        <a:p>
          <a:r>
            <a:rPr lang="en-US"/>
            <a:t>Recover</a:t>
          </a:r>
        </a:p>
      </dgm:t>
    </dgm:pt>
    <dgm:pt modelId="{54B3A207-B761-408C-B26D-B38150B5A86D}" type="parTrans" cxnId="{4322E025-BEFD-4868-AA93-65C3F3D1A909}">
      <dgm:prSet/>
      <dgm:spPr/>
      <dgm:t>
        <a:bodyPr/>
        <a:lstStyle/>
        <a:p>
          <a:endParaRPr lang="en-US"/>
        </a:p>
      </dgm:t>
    </dgm:pt>
    <dgm:pt modelId="{389BF0C5-A927-4928-ABFC-BB5B28197E17}" type="sibTrans" cxnId="{4322E025-BEFD-4868-AA93-65C3F3D1A909}">
      <dgm:prSet/>
      <dgm:spPr/>
      <dgm:t>
        <a:bodyPr/>
        <a:lstStyle/>
        <a:p>
          <a:endParaRPr lang="en-US"/>
        </a:p>
      </dgm:t>
    </dgm:pt>
    <dgm:pt modelId="{A80FC77F-2DEF-42C1-A987-2357C6FB35BD}">
      <dgm:prSet/>
      <dgm:spPr/>
      <dgm:t>
        <a:bodyPr/>
        <a:lstStyle/>
        <a:p>
          <a:r>
            <a:rPr lang="en-US"/>
            <a:t>Recover focus</a:t>
          </a:r>
        </a:p>
      </dgm:t>
    </dgm:pt>
    <dgm:pt modelId="{A2AE250E-C62B-45DC-A42C-281EB124F6C8}" type="parTrans" cxnId="{24CEE705-B2DE-4AFD-9933-DCD5AD068DE8}">
      <dgm:prSet/>
      <dgm:spPr/>
      <dgm:t>
        <a:bodyPr/>
        <a:lstStyle/>
        <a:p>
          <a:endParaRPr lang="en-US"/>
        </a:p>
      </dgm:t>
    </dgm:pt>
    <dgm:pt modelId="{9BDB9946-13B4-4EDF-BE6E-A67817603845}" type="sibTrans" cxnId="{24CEE705-B2DE-4AFD-9933-DCD5AD068DE8}">
      <dgm:prSet/>
      <dgm:spPr/>
      <dgm:t>
        <a:bodyPr/>
        <a:lstStyle/>
        <a:p>
          <a:endParaRPr lang="en-US"/>
        </a:p>
      </dgm:t>
    </dgm:pt>
    <dgm:pt modelId="{507649E4-4E4E-48EE-B6C0-B3D9B2161116}">
      <dgm:prSet/>
      <dgm:spPr/>
      <dgm:t>
        <a:bodyPr/>
        <a:lstStyle/>
        <a:p>
          <a:r>
            <a:rPr lang="en-US"/>
            <a:t>Desktop switch</a:t>
          </a:r>
        </a:p>
      </dgm:t>
    </dgm:pt>
    <dgm:pt modelId="{3801EAD3-4E8E-41CA-B781-A62A74B3AE29}" type="parTrans" cxnId="{256A7826-F4D4-4582-A32A-D22CAC7CDBF5}">
      <dgm:prSet/>
      <dgm:spPr/>
      <dgm:t>
        <a:bodyPr/>
        <a:lstStyle/>
        <a:p>
          <a:endParaRPr lang="en-US"/>
        </a:p>
      </dgm:t>
    </dgm:pt>
    <dgm:pt modelId="{0A202219-DF7C-4666-83D8-B7C633643FD9}" type="sibTrans" cxnId="{256A7826-F4D4-4582-A32A-D22CAC7CDBF5}">
      <dgm:prSet/>
      <dgm:spPr/>
      <dgm:t>
        <a:bodyPr/>
        <a:lstStyle/>
        <a:p>
          <a:endParaRPr lang="en-US"/>
        </a:p>
      </dgm:t>
    </dgm:pt>
    <dgm:pt modelId="{5F94C330-949D-4774-B681-CCEF37653DF3}">
      <dgm:prSet/>
      <dgm:spPr/>
      <dgm:t>
        <a:bodyPr/>
        <a:lstStyle/>
        <a:p>
          <a:r>
            <a:rPr lang="en-US"/>
            <a:t>Outlook rules</a:t>
          </a:r>
        </a:p>
      </dgm:t>
    </dgm:pt>
    <dgm:pt modelId="{71AACE97-7265-4EBD-82DE-879DAC8F233C}" type="parTrans" cxnId="{4A520D1C-8A69-4A95-8DA4-EDEF07A107A7}">
      <dgm:prSet/>
      <dgm:spPr/>
      <dgm:t>
        <a:bodyPr/>
        <a:lstStyle/>
        <a:p>
          <a:endParaRPr lang="en-US"/>
        </a:p>
      </dgm:t>
    </dgm:pt>
    <dgm:pt modelId="{3D1B807C-C3FF-415E-8FEC-E27ED4DFCD70}" type="sibTrans" cxnId="{4A520D1C-8A69-4A95-8DA4-EDEF07A107A7}">
      <dgm:prSet/>
      <dgm:spPr/>
      <dgm:t>
        <a:bodyPr/>
        <a:lstStyle/>
        <a:p>
          <a:endParaRPr lang="en-US"/>
        </a:p>
      </dgm:t>
    </dgm:pt>
    <dgm:pt modelId="{078DDB30-D39D-400C-B1AD-ABF7E47A22C6}">
      <dgm:prSet/>
      <dgm:spPr/>
      <dgm:t>
        <a:bodyPr/>
        <a:lstStyle/>
        <a:p>
          <a:r>
            <a:rPr lang="en-US"/>
            <a:t>Chat to Tasks</a:t>
          </a:r>
        </a:p>
      </dgm:t>
    </dgm:pt>
    <dgm:pt modelId="{665E4B83-17FF-46EA-9E10-FF04C3512B39}" type="parTrans" cxnId="{869BB590-69F7-433A-B5D8-52216B2163CA}">
      <dgm:prSet/>
      <dgm:spPr/>
      <dgm:t>
        <a:bodyPr/>
        <a:lstStyle/>
        <a:p>
          <a:endParaRPr lang="en-US"/>
        </a:p>
      </dgm:t>
    </dgm:pt>
    <dgm:pt modelId="{9D23D5B9-09B3-4937-A54F-BBC0D5CAF4CF}" type="sibTrans" cxnId="{869BB590-69F7-433A-B5D8-52216B2163CA}">
      <dgm:prSet/>
      <dgm:spPr/>
      <dgm:t>
        <a:bodyPr/>
        <a:lstStyle/>
        <a:p>
          <a:endParaRPr lang="en-US"/>
        </a:p>
      </dgm:t>
    </dgm:pt>
    <dgm:pt modelId="{1C6E31D1-3494-45A3-BE2D-93CA9154F618}">
      <dgm:prSet/>
      <dgm:spPr/>
      <dgm:t>
        <a:bodyPr/>
        <a:lstStyle/>
        <a:p>
          <a:r>
            <a:rPr lang="en-US"/>
            <a:t>Flagging emails</a:t>
          </a:r>
        </a:p>
      </dgm:t>
    </dgm:pt>
    <dgm:pt modelId="{1D75EF0A-6F92-4EB1-9D37-59F59EF8976E}" type="parTrans" cxnId="{42D484EE-09F5-44BF-A0E0-830E3D6EB3BB}">
      <dgm:prSet/>
      <dgm:spPr/>
      <dgm:t>
        <a:bodyPr/>
        <a:lstStyle/>
        <a:p>
          <a:endParaRPr lang="en-US"/>
        </a:p>
      </dgm:t>
    </dgm:pt>
    <dgm:pt modelId="{E5783D82-AE5A-4DDB-A4BC-D9791F1BFB43}" type="sibTrans" cxnId="{42D484EE-09F5-44BF-A0E0-830E3D6EB3BB}">
      <dgm:prSet/>
      <dgm:spPr/>
      <dgm:t>
        <a:bodyPr/>
        <a:lstStyle/>
        <a:p>
          <a:endParaRPr lang="en-US"/>
        </a:p>
      </dgm:t>
    </dgm:pt>
    <dgm:pt modelId="{91A36F90-D6CB-4DF6-B19F-00B4FF1CBCAA}">
      <dgm:prSet/>
      <dgm:spPr/>
      <dgm:t>
        <a:bodyPr/>
        <a:lstStyle/>
        <a:p>
          <a:r>
            <a:rPr lang="en-US"/>
            <a:t>Communicate boundaries</a:t>
          </a:r>
        </a:p>
      </dgm:t>
    </dgm:pt>
    <dgm:pt modelId="{0AEFD571-6CD2-4684-A7EA-75EB555123D7}" type="parTrans" cxnId="{AE7DEE38-AFEA-43D4-99D1-1D700B591FB7}">
      <dgm:prSet/>
      <dgm:spPr/>
      <dgm:t>
        <a:bodyPr/>
        <a:lstStyle/>
        <a:p>
          <a:endParaRPr lang="en-US"/>
        </a:p>
      </dgm:t>
    </dgm:pt>
    <dgm:pt modelId="{1AC4E2D3-E999-45B8-98D1-77383ABE4D7E}" type="sibTrans" cxnId="{AE7DEE38-AFEA-43D4-99D1-1D700B591FB7}">
      <dgm:prSet/>
      <dgm:spPr/>
      <dgm:t>
        <a:bodyPr/>
        <a:lstStyle/>
        <a:p>
          <a:endParaRPr lang="en-US"/>
        </a:p>
      </dgm:t>
    </dgm:pt>
    <dgm:pt modelId="{35FFC973-1DF0-4C23-8D6B-D3A8A10AF3A2}">
      <dgm:prSet/>
      <dgm:spPr/>
      <dgm:t>
        <a:bodyPr/>
        <a:lstStyle/>
        <a:p>
          <a:r>
            <a:rPr lang="en-US"/>
            <a:t>No Meeting times</a:t>
          </a:r>
        </a:p>
      </dgm:t>
    </dgm:pt>
    <dgm:pt modelId="{2D0E1137-7AC4-47AE-921C-43E2CA29D95C}" type="parTrans" cxnId="{761FE35B-754A-4BA3-82CD-04CEB4EE9254}">
      <dgm:prSet/>
      <dgm:spPr/>
      <dgm:t>
        <a:bodyPr/>
        <a:lstStyle/>
        <a:p>
          <a:endParaRPr lang="en-US"/>
        </a:p>
      </dgm:t>
    </dgm:pt>
    <dgm:pt modelId="{9225500F-DB71-4656-86FD-4D624C009E71}" type="sibTrans" cxnId="{761FE35B-754A-4BA3-82CD-04CEB4EE9254}">
      <dgm:prSet/>
      <dgm:spPr/>
      <dgm:t>
        <a:bodyPr/>
        <a:lstStyle/>
        <a:p>
          <a:endParaRPr lang="en-US"/>
        </a:p>
      </dgm:t>
    </dgm:pt>
    <dgm:pt modelId="{55A1E327-136C-43FC-A687-9358F41E9806}">
      <dgm:prSet/>
      <dgm:spPr/>
      <dgm:t>
        <a:bodyPr/>
        <a:lstStyle/>
        <a:p>
          <a:r>
            <a:rPr lang="en-US"/>
            <a:t>Windows Virtual Desktops</a:t>
          </a:r>
        </a:p>
      </dgm:t>
    </dgm:pt>
    <dgm:pt modelId="{4AFF88A6-E480-4009-A91D-5A85BFDBEA6A}" type="parTrans" cxnId="{46F9E54D-158D-438B-AF5B-DCF8ADD270B5}">
      <dgm:prSet/>
      <dgm:spPr/>
      <dgm:t>
        <a:bodyPr/>
        <a:lstStyle/>
        <a:p>
          <a:endParaRPr lang="en-US"/>
        </a:p>
      </dgm:t>
    </dgm:pt>
    <dgm:pt modelId="{93996D95-2B2E-45F6-A367-7D94D41B9EC1}" type="sibTrans" cxnId="{46F9E54D-158D-438B-AF5B-DCF8ADD270B5}">
      <dgm:prSet/>
      <dgm:spPr/>
      <dgm:t>
        <a:bodyPr/>
        <a:lstStyle/>
        <a:p>
          <a:endParaRPr lang="en-US"/>
        </a:p>
      </dgm:t>
    </dgm:pt>
    <dgm:pt modelId="{929D2B6D-B199-47E3-8D5E-056F8FF591F7}">
      <dgm:prSet/>
      <dgm:spPr/>
      <dgm:t>
        <a:bodyPr/>
        <a:lstStyle/>
        <a:p>
          <a:endParaRPr lang="en-US"/>
        </a:p>
      </dgm:t>
    </dgm:pt>
    <dgm:pt modelId="{A738C89C-E35B-4123-BC83-AEF1DF733C06}" type="parTrans" cxnId="{C937DD43-1792-4A94-8FA0-48BBD8096CC7}">
      <dgm:prSet/>
      <dgm:spPr/>
      <dgm:t>
        <a:bodyPr/>
        <a:lstStyle/>
        <a:p>
          <a:endParaRPr lang="en-US"/>
        </a:p>
      </dgm:t>
    </dgm:pt>
    <dgm:pt modelId="{E47B018D-65C9-4262-9248-77345A70B451}" type="sibTrans" cxnId="{C937DD43-1792-4A94-8FA0-48BBD8096CC7}">
      <dgm:prSet/>
      <dgm:spPr/>
      <dgm:t>
        <a:bodyPr/>
        <a:lstStyle/>
        <a:p>
          <a:endParaRPr lang="en-US"/>
        </a:p>
      </dgm:t>
    </dgm:pt>
    <dgm:pt modelId="{3BA0497A-7200-444C-8B75-D9642C1C058F}">
      <dgm:prSet/>
      <dgm:spPr/>
      <dgm:t>
        <a:bodyPr/>
        <a:lstStyle/>
        <a:p>
          <a:r>
            <a:rPr lang="en-US"/>
            <a:t>Hydrate</a:t>
          </a:r>
        </a:p>
      </dgm:t>
    </dgm:pt>
    <dgm:pt modelId="{F869919B-4830-47A8-9308-D4DB9FEAEDCA}" type="parTrans" cxnId="{4BA8E8BF-1B6E-4CBA-AB8F-7809C93E2CF9}">
      <dgm:prSet/>
      <dgm:spPr/>
      <dgm:t>
        <a:bodyPr/>
        <a:lstStyle/>
        <a:p>
          <a:endParaRPr lang="en-US"/>
        </a:p>
      </dgm:t>
    </dgm:pt>
    <dgm:pt modelId="{B2AA03E1-B11D-423E-ACE0-00E6464E2321}" type="sibTrans" cxnId="{4BA8E8BF-1B6E-4CBA-AB8F-7809C93E2CF9}">
      <dgm:prSet/>
      <dgm:spPr/>
      <dgm:t>
        <a:bodyPr/>
        <a:lstStyle/>
        <a:p>
          <a:endParaRPr lang="en-US"/>
        </a:p>
      </dgm:t>
    </dgm:pt>
    <dgm:pt modelId="{B523ACC1-99C9-436E-B9EC-F66CD41E59C1}">
      <dgm:prSet/>
      <dgm:spPr/>
      <dgm:t>
        <a:bodyPr/>
        <a:lstStyle/>
        <a:p>
          <a:endParaRPr lang="en-US"/>
        </a:p>
        <a:p>
          <a:endParaRPr lang="en-US"/>
        </a:p>
      </dgm:t>
    </dgm:pt>
    <dgm:pt modelId="{FD799270-BB3A-4184-AB09-61384BF815A5}" type="parTrans" cxnId="{5694657B-0D9F-4926-9133-13208DCF7C29}">
      <dgm:prSet/>
      <dgm:spPr/>
      <dgm:t>
        <a:bodyPr/>
        <a:lstStyle/>
        <a:p>
          <a:endParaRPr lang="en-US"/>
        </a:p>
      </dgm:t>
    </dgm:pt>
    <dgm:pt modelId="{00868683-DCB5-4DFF-B75B-8BE5B767BD73}" type="sibTrans" cxnId="{5694657B-0D9F-4926-9133-13208DCF7C29}">
      <dgm:prSet/>
      <dgm:spPr/>
      <dgm:t>
        <a:bodyPr/>
        <a:lstStyle/>
        <a:p>
          <a:endParaRPr lang="en-US"/>
        </a:p>
      </dgm:t>
    </dgm:pt>
    <dgm:pt modelId="{E446470B-970F-411F-90FD-3886DAC9E9D8}">
      <dgm:prSet/>
      <dgm:spPr/>
      <dgm:t>
        <a:bodyPr/>
        <a:lstStyle/>
        <a:p>
          <a:r>
            <a:rPr lang="en-US"/>
            <a:t>Move &amp; stretch</a:t>
          </a:r>
        </a:p>
      </dgm:t>
    </dgm:pt>
    <dgm:pt modelId="{CE3D22EA-76F2-4B9A-BA88-5E38D4C5FD24}" type="parTrans" cxnId="{61DBB7C5-31AE-4E71-84EF-4FE3B1F39830}">
      <dgm:prSet/>
      <dgm:spPr/>
      <dgm:t>
        <a:bodyPr/>
        <a:lstStyle/>
        <a:p>
          <a:endParaRPr lang="en-US"/>
        </a:p>
      </dgm:t>
    </dgm:pt>
    <dgm:pt modelId="{8D4911DF-0FDF-4CE4-8866-306CE552820D}" type="sibTrans" cxnId="{61DBB7C5-31AE-4E71-84EF-4FE3B1F39830}">
      <dgm:prSet/>
      <dgm:spPr/>
      <dgm:t>
        <a:bodyPr/>
        <a:lstStyle/>
        <a:p>
          <a:endParaRPr lang="en-US"/>
        </a:p>
      </dgm:t>
    </dgm:pt>
    <dgm:pt modelId="{15874937-92F1-45B5-8477-CF9405F9DE91}">
      <dgm:prSet/>
      <dgm:spPr/>
      <dgm:t>
        <a:bodyPr/>
        <a:lstStyle/>
        <a:p>
          <a:endParaRPr lang="en-US"/>
        </a:p>
      </dgm:t>
    </dgm:pt>
    <dgm:pt modelId="{6303F305-FC39-44A6-A926-D47D092658EE}" type="parTrans" cxnId="{B7E2F839-1DD7-4493-A41B-AE3750F69B79}">
      <dgm:prSet/>
      <dgm:spPr/>
      <dgm:t>
        <a:bodyPr/>
        <a:lstStyle/>
        <a:p>
          <a:endParaRPr lang="en-US"/>
        </a:p>
      </dgm:t>
    </dgm:pt>
    <dgm:pt modelId="{99D9EC39-D4D6-4663-8DF5-6B09AEAEFEFA}" type="sibTrans" cxnId="{B7E2F839-1DD7-4493-A41B-AE3750F69B79}">
      <dgm:prSet/>
      <dgm:spPr/>
      <dgm:t>
        <a:bodyPr/>
        <a:lstStyle/>
        <a:p>
          <a:endParaRPr lang="en-US"/>
        </a:p>
      </dgm:t>
    </dgm:pt>
    <dgm:pt modelId="{81D85C6D-DF6E-4B84-A6E5-1115D0CDA89E}">
      <dgm:prSet/>
      <dgm:spPr/>
      <dgm:t>
        <a:bodyPr/>
        <a:lstStyle/>
        <a:p>
          <a:r>
            <a:rPr lang="en-US"/>
            <a:t>Physical space</a:t>
          </a:r>
        </a:p>
      </dgm:t>
    </dgm:pt>
    <dgm:pt modelId="{79BD0AF5-80B7-4D7B-AF05-8342370F3DDE}" type="parTrans" cxnId="{C6FB460F-6D58-4FF7-835F-BB676DCB94D7}">
      <dgm:prSet/>
      <dgm:spPr/>
      <dgm:t>
        <a:bodyPr/>
        <a:lstStyle/>
        <a:p>
          <a:endParaRPr lang="en-US"/>
        </a:p>
      </dgm:t>
    </dgm:pt>
    <dgm:pt modelId="{8E417AA1-7A19-4204-AF41-88A955E4512F}" type="sibTrans" cxnId="{C6FB460F-6D58-4FF7-835F-BB676DCB94D7}">
      <dgm:prSet/>
      <dgm:spPr/>
      <dgm:t>
        <a:bodyPr/>
        <a:lstStyle/>
        <a:p>
          <a:endParaRPr lang="en-US"/>
        </a:p>
      </dgm:t>
    </dgm:pt>
    <dgm:pt modelId="{2B66BB0F-95BB-421A-9687-8C8DDE0F6E48}">
      <dgm:prSet/>
      <dgm:spPr/>
      <dgm:t>
        <a:bodyPr/>
        <a:lstStyle/>
        <a:p>
          <a:endParaRPr lang="en-US"/>
        </a:p>
      </dgm:t>
    </dgm:pt>
    <dgm:pt modelId="{C97B5703-346A-49B0-8D0C-D2BEE0C03682}" type="parTrans" cxnId="{355743B9-F0B2-489A-A3D0-65FBADCF14AF}">
      <dgm:prSet/>
      <dgm:spPr/>
      <dgm:t>
        <a:bodyPr/>
        <a:lstStyle/>
        <a:p>
          <a:endParaRPr lang="en-US"/>
        </a:p>
      </dgm:t>
    </dgm:pt>
    <dgm:pt modelId="{28EFBB15-1AFE-4C02-B864-94C5354860CD}" type="sibTrans" cxnId="{355743B9-F0B2-489A-A3D0-65FBADCF14AF}">
      <dgm:prSet/>
      <dgm:spPr/>
      <dgm:t>
        <a:bodyPr/>
        <a:lstStyle/>
        <a:p>
          <a:endParaRPr lang="en-US"/>
        </a:p>
      </dgm:t>
    </dgm:pt>
    <dgm:pt modelId="{1784097E-1CA4-48E5-929D-4B3544692BD7}">
      <dgm:prSet/>
      <dgm:spPr/>
      <dgm:t>
        <a:bodyPr/>
        <a:lstStyle/>
        <a:p>
          <a:r>
            <a:rPr lang="en-US"/>
            <a:t>Headphones</a:t>
          </a:r>
        </a:p>
      </dgm:t>
    </dgm:pt>
    <dgm:pt modelId="{8097F49C-7A5E-4032-A71D-AA8C59D0F5B7}" type="parTrans" cxnId="{31230A89-DFC4-45F0-AEEB-555E454403B7}">
      <dgm:prSet/>
      <dgm:spPr/>
      <dgm:t>
        <a:bodyPr/>
        <a:lstStyle/>
        <a:p>
          <a:endParaRPr lang="en-US"/>
        </a:p>
      </dgm:t>
    </dgm:pt>
    <dgm:pt modelId="{5A2004E6-EFCE-48E0-9378-D1159BFD09D3}" type="sibTrans" cxnId="{31230A89-DFC4-45F0-AEEB-555E454403B7}">
      <dgm:prSet/>
      <dgm:spPr/>
      <dgm:t>
        <a:bodyPr/>
        <a:lstStyle/>
        <a:p>
          <a:endParaRPr lang="en-US"/>
        </a:p>
      </dgm:t>
    </dgm:pt>
    <dgm:pt modelId="{D52251B5-EE9E-44AD-A7E6-835CC3D892D2}" type="pres">
      <dgm:prSet presAssocID="{36F28DC1-EC38-4E29-8C4E-11AED7F1E621}" presName="Name0" presStyleCnt="0">
        <dgm:presLayoutVars>
          <dgm:dir/>
          <dgm:animLvl val="lvl"/>
          <dgm:resizeHandles val="exact"/>
        </dgm:presLayoutVars>
      </dgm:prSet>
      <dgm:spPr/>
    </dgm:pt>
    <dgm:pt modelId="{58F1276E-DA13-4D70-B903-2E8FFF830D4B}" type="pres">
      <dgm:prSet presAssocID="{3B9F8613-8DB7-4392-97B7-DAD6B733F478}" presName="composite" presStyleCnt="0"/>
      <dgm:spPr/>
    </dgm:pt>
    <dgm:pt modelId="{DD2AE6E0-4E6D-4044-A7F0-EDA5AB0B0B40}" type="pres">
      <dgm:prSet presAssocID="{3B9F8613-8DB7-4392-97B7-DAD6B733F478}" presName="parTx" presStyleLbl="alignNode1" presStyleIdx="0" presStyleCnt="3">
        <dgm:presLayoutVars>
          <dgm:chMax val="0"/>
          <dgm:chPref val="0"/>
        </dgm:presLayoutVars>
      </dgm:prSet>
      <dgm:spPr/>
    </dgm:pt>
    <dgm:pt modelId="{6310F9EF-BB99-4657-B7D9-D273FC6256FF}" type="pres">
      <dgm:prSet presAssocID="{3B9F8613-8DB7-4392-97B7-DAD6B733F478}" presName="desTx" presStyleLbl="alignAccFollowNode1" presStyleIdx="0" presStyleCnt="3">
        <dgm:presLayoutVars/>
      </dgm:prSet>
      <dgm:spPr/>
    </dgm:pt>
    <dgm:pt modelId="{C70D4C8D-822C-4F0A-BAB0-8C603B3F54BC}" type="pres">
      <dgm:prSet presAssocID="{3E616C3F-EEBF-4316-A7D9-51C64802FE56}" presName="space" presStyleCnt="0"/>
      <dgm:spPr/>
    </dgm:pt>
    <dgm:pt modelId="{6472B641-29AD-4132-A75D-3DCE7C610DF8}" type="pres">
      <dgm:prSet presAssocID="{D1CDDBE5-1726-4244-ACA4-D4F69B33B9B5}" presName="composite" presStyleCnt="0"/>
      <dgm:spPr/>
    </dgm:pt>
    <dgm:pt modelId="{CB8306AC-C7C2-4774-A25A-CAB6B6477730}" type="pres">
      <dgm:prSet presAssocID="{D1CDDBE5-1726-4244-ACA4-D4F69B33B9B5}" presName="parTx" presStyleLbl="alignNode1" presStyleIdx="1" presStyleCnt="3">
        <dgm:presLayoutVars>
          <dgm:chMax val="0"/>
          <dgm:chPref val="0"/>
        </dgm:presLayoutVars>
      </dgm:prSet>
      <dgm:spPr/>
    </dgm:pt>
    <dgm:pt modelId="{75C42E2F-5EE6-4416-83E8-BC314BB401A3}" type="pres">
      <dgm:prSet presAssocID="{D1CDDBE5-1726-4244-ACA4-D4F69B33B9B5}" presName="desTx" presStyleLbl="alignAccFollowNode1" presStyleIdx="1" presStyleCnt="3">
        <dgm:presLayoutVars/>
      </dgm:prSet>
      <dgm:spPr/>
    </dgm:pt>
    <dgm:pt modelId="{5BE2C33B-3160-4517-9F29-F76050147B24}" type="pres">
      <dgm:prSet presAssocID="{B1012743-EE68-40D7-A4EE-B0329A8773A0}" presName="space" presStyleCnt="0"/>
      <dgm:spPr/>
    </dgm:pt>
    <dgm:pt modelId="{02663DC3-11B8-4C90-B0E4-810FA3D9038A}" type="pres">
      <dgm:prSet presAssocID="{97B6502C-6C84-4370-AAB1-9A7CCF01107A}" presName="composite" presStyleCnt="0"/>
      <dgm:spPr/>
    </dgm:pt>
    <dgm:pt modelId="{0695278C-3777-45AA-956D-4233CA898E40}" type="pres">
      <dgm:prSet presAssocID="{97B6502C-6C84-4370-AAB1-9A7CCF01107A}" presName="parTx" presStyleLbl="alignNode1" presStyleIdx="2" presStyleCnt="3">
        <dgm:presLayoutVars>
          <dgm:chMax val="0"/>
          <dgm:chPref val="0"/>
        </dgm:presLayoutVars>
      </dgm:prSet>
      <dgm:spPr/>
    </dgm:pt>
    <dgm:pt modelId="{2980B3BE-DB2B-4909-ADE1-CE4E19AAA6AD}" type="pres">
      <dgm:prSet presAssocID="{97B6502C-6C84-4370-AAB1-9A7CCF01107A}" presName="desTx" presStyleLbl="alignAccFollowNode1" presStyleIdx="2" presStyleCnt="3">
        <dgm:presLayoutVars/>
      </dgm:prSet>
      <dgm:spPr/>
    </dgm:pt>
  </dgm:ptLst>
  <dgm:cxnLst>
    <dgm:cxn modelId="{24CEE705-B2DE-4AFD-9933-DCD5AD068DE8}" srcId="{97B6502C-6C84-4370-AAB1-9A7CCF01107A}" destId="{A80FC77F-2DEF-42C1-A987-2357C6FB35BD}" srcOrd="0" destOrd="0" parTransId="{A2AE250E-C62B-45DC-A42C-281EB124F6C8}" sibTransId="{9BDB9946-13B4-4EDF-BE6E-A67817603845}"/>
    <dgm:cxn modelId="{F646140A-D356-4ACB-A2E0-CCB2F6A93C2A}" type="presOf" srcId="{15874937-92F1-45B5-8477-CF9405F9DE91}" destId="{75C42E2F-5EE6-4416-83E8-BC314BB401A3}" srcOrd="0" destOrd="4" presId="urn:microsoft.com/office/officeart/2016/7/layout/HorizontalActionList"/>
    <dgm:cxn modelId="{C6FB460F-6D58-4FF7-835F-BB676DCB94D7}" srcId="{40A3EEF3-4483-4C9E-9356-4ECD9DC5DF2A}" destId="{81D85C6D-DF6E-4B84-A6E5-1115D0CDA89E}" srcOrd="6" destOrd="0" parTransId="{79BD0AF5-80B7-4D7B-AF05-8342370F3DDE}" sibTransId="{8E417AA1-7A19-4204-AF41-88A955E4512F}"/>
    <dgm:cxn modelId="{57ECA20F-B0D7-4736-B617-AB9CE318290A}" type="presOf" srcId="{3B9F8613-8DB7-4392-97B7-DAD6B733F478}" destId="{DD2AE6E0-4E6D-4044-A7F0-EDA5AB0B0B40}" srcOrd="0" destOrd="0" presId="urn:microsoft.com/office/officeart/2016/7/layout/HorizontalActionList"/>
    <dgm:cxn modelId="{A4DD6913-50EA-4D2E-9AEE-B5037364C083}" type="presOf" srcId="{35FFC973-1DF0-4C23-8D6B-D3A8A10AF3A2}" destId="{6310F9EF-BB99-4657-B7D9-D273FC6256FF}" srcOrd="0" destOrd="2" presId="urn:microsoft.com/office/officeart/2016/7/layout/HorizontalActionList"/>
    <dgm:cxn modelId="{F8A2D414-D45E-410C-AA38-D28389D28A12}" type="presOf" srcId="{91A36F90-D6CB-4DF6-B19F-00B4FF1CBCAA}" destId="{6310F9EF-BB99-4657-B7D9-D273FC6256FF}" srcOrd="0" destOrd="5" presId="urn:microsoft.com/office/officeart/2016/7/layout/HorizontalActionList"/>
    <dgm:cxn modelId="{4A520D1C-8A69-4A95-8DA4-EDEF07A107A7}" srcId="{A80FC77F-2DEF-42C1-A987-2357C6FB35BD}" destId="{5F94C330-949D-4774-B681-CCEF37653DF3}" srcOrd="2" destOrd="0" parTransId="{71AACE97-7265-4EBD-82DE-879DAC8F233C}" sibTransId="{3D1B807C-C3FF-415E-8FEC-E27ED4DFCD70}"/>
    <dgm:cxn modelId="{09363F21-E546-4F0F-AC85-4FD207D87109}" type="presOf" srcId="{D1CDDBE5-1726-4244-ACA4-D4F69B33B9B5}" destId="{CB8306AC-C7C2-4774-A25A-CAB6B6477730}" srcOrd="0" destOrd="0" presId="urn:microsoft.com/office/officeart/2016/7/layout/HorizontalActionList"/>
    <dgm:cxn modelId="{4322E025-BEFD-4868-AA93-65C3F3D1A909}" srcId="{36F28DC1-EC38-4E29-8C4E-11AED7F1E621}" destId="{97B6502C-6C84-4370-AAB1-9A7CCF01107A}" srcOrd="2" destOrd="0" parTransId="{54B3A207-B761-408C-B26D-B38150B5A86D}" sibTransId="{389BF0C5-A927-4928-ABFC-BB5B28197E17}"/>
    <dgm:cxn modelId="{256A7826-F4D4-4582-A32A-D22CAC7CDBF5}" srcId="{A80FC77F-2DEF-42C1-A987-2357C6FB35BD}" destId="{507649E4-4E4E-48EE-B6C0-B3D9B2161116}" srcOrd="0" destOrd="0" parTransId="{3801EAD3-4E8E-41CA-B781-A62A74B3AE29}" sibTransId="{0A202219-DF7C-4666-83D8-B7C633643FD9}"/>
    <dgm:cxn modelId="{2B243729-0CD8-48DC-A736-ECA73CE9446C}" type="presOf" srcId="{078DDB30-D39D-400C-B1AD-ABF7E47A22C6}" destId="{2980B3BE-DB2B-4909-ADE1-CE4E19AAA6AD}" srcOrd="0" destOrd="2" presId="urn:microsoft.com/office/officeart/2016/7/layout/HorizontalActionList"/>
    <dgm:cxn modelId="{EA64C02F-702A-4A0A-B4AE-2F4FE3B8446E}" type="presOf" srcId="{A80FC77F-2DEF-42C1-A987-2357C6FB35BD}" destId="{2980B3BE-DB2B-4909-ADE1-CE4E19AAA6AD}" srcOrd="0" destOrd="0" presId="urn:microsoft.com/office/officeart/2016/7/layout/HorizontalActionList"/>
    <dgm:cxn modelId="{3CF2EB2F-E054-4066-BA45-AFE21787EFB3}" type="presOf" srcId="{507649E4-4E4E-48EE-B6C0-B3D9B2161116}" destId="{2980B3BE-DB2B-4909-ADE1-CE4E19AAA6AD}" srcOrd="0" destOrd="1" presId="urn:microsoft.com/office/officeart/2016/7/layout/HorizontalActionList"/>
    <dgm:cxn modelId="{DEE2CA34-9404-4A63-8C69-DD180DF56691}" type="presOf" srcId="{89A4FD8C-9ACB-4FAC-BB56-483DA3AED601}" destId="{6310F9EF-BB99-4657-B7D9-D273FC6256FF}" srcOrd="0" destOrd="4" presId="urn:microsoft.com/office/officeart/2016/7/layout/HorizontalActionList"/>
    <dgm:cxn modelId="{AE7DEE38-AFEA-43D4-99D1-1D700B591FB7}" srcId="{B523ACC1-99C9-436E-B9EC-F66CD41E59C1}" destId="{91A36F90-D6CB-4DF6-B19F-00B4FF1CBCAA}" srcOrd="1" destOrd="0" parTransId="{0AEFD571-6CD2-4684-A7EA-75EB555123D7}" sibTransId="{1AC4E2D3-E999-45B8-98D1-77383ABE4D7E}"/>
    <dgm:cxn modelId="{B7E2F839-1DD7-4493-A41B-AE3750F69B79}" srcId="{40A3EEF3-4483-4C9E-9356-4ECD9DC5DF2A}" destId="{15874937-92F1-45B5-8477-CF9405F9DE91}" srcOrd="3" destOrd="0" parTransId="{6303F305-FC39-44A6-A926-D47D092658EE}" sibTransId="{99D9EC39-D4D6-4663-8DF5-6B09AEAEFEFA}"/>
    <dgm:cxn modelId="{BE491340-0B5A-4090-A3B0-E82DEAC30315}" srcId="{A0A03169-024F-4416-B322-4357ECE237B6}" destId="{CDD44E2D-AA53-4A02-9BC3-4901EC43F872}" srcOrd="0" destOrd="0" parTransId="{957DD2BD-77DF-4710-8B6A-80529A9505DD}" sibTransId="{B7C638A3-500D-4C33-A37A-0CEA89DD9E19}"/>
    <dgm:cxn modelId="{761FE35B-754A-4BA3-82CD-04CEB4EE9254}" srcId="{A0A03169-024F-4416-B322-4357ECE237B6}" destId="{35FFC973-1DF0-4C23-8D6B-D3A8A10AF3A2}" srcOrd="1" destOrd="0" parTransId="{2D0E1137-7AC4-47AE-921C-43E2CA29D95C}" sibTransId="{9225500F-DB71-4656-86FD-4D624C009E71}"/>
    <dgm:cxn modelId="{C937DD43-1792-4A94-8FA0-48BBD8096CC7}" srcId="{A80FC77F-2DEF-42C1-A987-2357C6FB35BD}" destId="{929D2B6D-B199-47E3-8D5E-056F8FF591F7}" srcOrd="4" destOrd="0" parTransId="{A738C89C-E35B-4123-BC83-AEF1DF733C06}" sibTransId="{E47B018D-65C9-4262-9248-77345A70B451}"/>
    <dgm:cxn modelId="{67211B64-8A61-4CD5-8365-14DAE7F2C78A}" type="presOf" srcId="{A0A03169-024F-4416-B322-4357ECE237B6}" destId="{6310F9EF-BB99-4657-B7D9-D273FC6256FF}" srcOrd="0" destOrd="0" presId="urn:microsoft.com/office/officeart/2016/7/layout/HorizontalActionList"/>
    <dgm:cxn modelId="{73E4D447-8F75-400F-938D-8C1A4FE861DC}" type="presOf" srcId="{1784097E-1CA4-48E5-929D-4B3544692BD7}" destId="{75C42E2F-5EE6-4416-83E8-BC314BB401A3}" srcOrd="0" destOrd="6" presId="urn:microsoft.com/office/officeart/2016/7/layout/HorizontalActionList"/>
    <dgm:cxn modelId="{5DE17969-691D-41CC-AEF6-A1637B8FA6BB}" type="presOf" srcId="{CDD44E2D-AA53-4A02-9BC3-4901EC43F872}" destId="{6310F9EF-BB99-4657-B7D9-D273FC6256FF}" srcOrd="0" destOrd="1" presId="urn:microsoft.com/office/officeart/2016/7/layout/HorizontalActionList"/>
    <dgm:cxn modelId="{16D3F16A-7298-4BE3-BF59-AC62B4AC20CA}" type="presOf" srcId="{B523ACC1-99C9-436E-B9EC-F66CD41E59C1}" destId="{6310F9EF-BB99-4657-B7D9-D273FC6256FF}" srcOrd="0" destOrd="3" presId="urn:microsoft.com/office/officeart/2016/7/layout/HorizontalActionList"/>
    <dgm:cxn modelId="{46FABA6B-EF1A-443F-931D-CD044882E372}" type="presOf" srcId="{166FE346-A0F4-46CA-B364-3ABC6023A9BD}" destId="{75C42E2F-5EE6-4416-83E8-BC314BB401A3}" srcOrd="0" destOrd="1" presId="urn:microsoft.com/office/officeart/2016/7/layout/HorizontalActionList"/>
    <dgm:cxn modelId="{46F9E54D-158D-438B-AF5B-DCF8ADD270B5}" srcId="{40A3EEF3-4483-4C9E-9356-4ECD9DC5DF2A}" destId="{55A1E327-136C-43FC-A687-9358F41E9806}" srcOrd="2" destOrd="0" parTransId="{4AFF88A6-E480-4009-A91D-5A85BFDBEA6A}" sibTransId="{93996D95-2B2E-45F6-A367-7D94D41B9EC1}"/>
    <dgm:cxn modelId="{CDF2194F-5B5E-48FD-9579-6CD079B786B0}" srcId="{36F28DC1-EC38-4E29-8C4E-11AED7F1E621}" destId="{D1CDDBE5-1726-4244-ACA4-D4F69B33B9B5}" srcOrd="1" destOrd="0" parTransId="{565A01BE-02F2-4524-814A-79C2D4CEFB67}" sibTransId="{B1012743-EE68-40D7-A4EE-B0329A8773A0}"/>
    <dgm:cxn modelId="{90A2D872-DE14-4020-AD90-14C1EBF5230E}" srcId="{36F28DC1-EC38-4E29-8C4E-11AED7F1E621}" destId="{3B9F8613-8DB7-4392-97B7-DAD6B733F478}" srcOrd="0" destOrd="0" parTransId="{E72893BD-2A2E-4FA5-AAD3-55E93F17690A}" sibTransId="{3E616C3F-EEBF-4316-A7D9-51C64802FE56}"/>
    <dgm:cxn modelId="{11107876-EFF4-4964-90EC-59542ADA02F3}" type="presOf" srcId="{2B66BB0F-95BB-421A-9687-8C8DDE0F6E48}" destId="{75C42E2F-5EE6-4416-83E8-BC314BB401A3}" srcOrd="0" destOrd="5" presId="urn:microsoft.com/office/officeart/2016/7/layout/HorizontalActionList"/>
    <dgm:cxn modelId="{5694657B-0D9F-4926-9133-13208DCF7C29}" srcId="{3B9F8613-8DB7-4392-97B7-DAD6B733F478}" destId="{B523ACC1-99C9-436E-B9EC-F66CD41E59C1}" srcOrd="1" destOrd="0" parTransId="{FD799270-BB3A-4184-AB09-61384BF815A5}" sibTransId="{00868683-DCB5-4DFF-B75B-8BE5B767BD73}"/>
    <dgm:cxn modelId="{14BADE7C-0AA6-4D41-A730-25680E452046}" srcId="{B523ACC1-99C9-436E-B9EC-F66CD41E59C1}" destId="{89A4FD8C-9ACB-4FAC-BB56-483DA3AED601}" srcOrd="0" destOrd="0" parTransId="{6EFE0C5C-5D5A-4DCF-90A2-C7701464F79A}" sibTransId="{DBBD33A5-0DD5-4863-97B4-127B0FE8753D}"/>
    <dgm:cxn modelId="{31230A89-DFC4-45F0-AEEB-555E454403B7}" srcId="{40A3EEF3-4483-4C9E-9356-4ECD9DC5DF2A}" destId="{1784097E-1CA4-48E5-929D-4B3544692BD7}" srcOrd="5" destOrd="0" parTransId="{8097F49C-7A5E-4032-A71D-AA8C59D0F5B7}" sibTransId="{5A2004E6-EFCE-48E0-9378-D1159BFD09D3}"/>
    <dgm:cxn modelId="{7B968E89-BB1B-4A07-AD3C-59CA3D6F28C4}" type="presOf" srcId="{36F28DC1-EC38-4E29-8C4E-11AED7F1E621}" destId="{D52251B5-EE9E-44AD-A7E6-835CC3D892D2}" srcOrd="0" destOrd="0" presId="urn:microsoft.com/office/officeart/2016/7/layout/HorizontalActionList"/>
    <dgm:cxn modelId="{40ADDD89-3CF4-42E2-9604-E09CB2642BDF}" srcId="{3B9F8613-8DB7-4392-97B7-DAD6B733F478}" destId="{A0A03169-024F-4416-B322-4357ECE237B6}" srcOrd="0" destOrd="0" parTransId="{D8E0310E-71CA-4D86-AB11-7F27BFD93A2A}" sibTransId="{332F98B8-9892-41F1-98FB-557C0B8F30F3}"/>
    <dgm:cxn modelId="{869BB590-69F7-433A-B5D8-52216B2163CA}" srcId="{A80FC77F-2DEF-42C1-A987-2357C6FB35BD}" destId="{078DDB30-D39D-400C-B1AD-ABF7E47A22C6}" srcOrd="1" destOrd="0" parTransId="{665E4B83-17FF-46EA-9E10-FF04C3512B39}" sibTransId="{9D23D5B9-09B3-4937-A54F-BBC0D5CAF4CF}"/>
    <dgm:cxn modelId="{CA2FAD96-E45E-42F2-99B2-559A9955CA0C}" type="presOf" srcId="{81D85C6D-DF6E-4B84-A6E5-1115D0CDA89E}" destId="{75C42E2F-5EE6-4416-83E8-BC314BB401A3}" srcOrd="0" destOrd="7" presId="urn:microsoft.com/office/officeart/2016/7/layout/HorizontalActionList"/>
    <dgm:cxn modelId="{33B62297-C070-4A50-ACD5-1DD766B8B44C}" type="presOf" srcId="{40A3EEF3-4483-4C9E-9356-4ECD9DC5DF2A}" destId="{75C42E2F-5EE6-4416-83E8-BC314BB401A3}" srcOrd="0" destOrd="0" presId="urn:microsoft.com/office/officeart/2016/7/layout/HorizontalActionList"/>
    <dgm:cxn modelId="{9CCC1A99-3238-44DF-8A95-930BC2E54BD8}" type="presOf" srcId="{929D2B6D-B199-47E3-8D5E-056F8FF591F7}" destId="{2980B3BE-DB2B-4909-ADE1-CE4E19AAA6AD}" srcOrd="0" destOrd="5" presId="urn:microsoft.com/office/officeart/2016/7/layout/HorizontalActionList"/>
    <dgm:cxn modelId="{37B6739C-4A88-43FC-8EB7-B1453D9E7A4E}" type="presOf" srcId="{1C6E31D1-3494-45A3-BE2D-93CA9154F618}" destId="{2980B3BE-DB2B-4909-ADE1-CE4E19AAA6AD}" srcOrd="0" destOrd="4" presId="urn:microsoft.com/office/officeart/2016/7/layout/HorizontalActionList"/>
    <dgm:cxn modelId="{8E76EF9F-273C-4EDC-B58A-1D18DA8EE99A}" type="presOf" srcId="{E446470B-970F-411F-90FD-3886DAC9E9D8}" destId="{2980B3BE-DB2B-4909-ADE1-CE4E19AAA6AD}" srcOrd="0" destOrd="6" presId="urn:microsoft.com/office/officeart/2016/7/layout/HorizontalActionList"/>
    <dgm:cxn modelId="{7624BAAB-4098-49D7-ABEC-36AA0ADD002E}" srcId="{40A3EEF3-4483-4C9E-9356-4ECD9DC5DF2A}" destId="{9742A168-B746-4EA5-A7D3-760A65B91F46}" srcOrd="1" destOrd="0" parTransId="{48E6FD9C-5C59-4C69-A0C9-0F78C109F8EF}" sibTransId="{BB0631A8-119B-4415-982E-CA5057C17504}"/>
    <dgm:cxn modelId="{D92F80AC-316B-4079-AA2E-E5DA3747AB11}" type="presOf" srcId="{55A1E327-136C-43FC-A687-9358F41E9806}" destId="{75C42E2F-5EE6-4416-83E8-BC314BB401A3}" srcOrd="0" destOrd="3" presId="urn:microsoft.com/office/officeart/2016/7/layout/HorizontalActionList"/>
    <dgm:cxn modelId="{D7D90DB7-01CD-4F56-8232-5D5931545562}" type="presOf" srcId="{97B6502C-6C84-4370-AAB1-9A7CCF01107A}" destId="{0695278C-3777-45AA-956D-4233CA898E40}" srcOrd="0" destOrd="0" presId="urn:microsoft.com/office/officeart/2016/7/layout/HorizontalActionList"/>
    <dgm:cxn modelId="{61F56EB8-CEEB-4924-91CA-55291BF77901}" type="presOf" srcId="{5F94C330-949D-4774-B681-CCEF37653DF3}" destId="{2980B3BE-DB2B-4909-ADE1-CE4E19AAA6AD}" srcOrd="0" destOrd="3" presId="urn:microsoft.com/office/officeart/2016/7/layout/HorizontalActionList"/>
    <dgm:cxn modelId="{355743B9-F0B2-489A-A3D0-65FBADCF14AF}" srcId="{40A3EEF3-4483-4C9E-9356-4ECD9DC5DF2A}" destId="{2B66BB0F-95BB-421A-9687-8C8DDE0F6E48}" srcOrd="4" destOrd="0" parTransId="{C97B5703-346A-49B0-8D0C-D2BEE0C03682}" sibTransId="{28EFBB15-1AFE-4C02-B864-94C5354860CD}"/>
    <dgm:cxn modelId="{4BA8E8BF-1B6E-4CBA-AB8F-7809C93E2CF9}" srcId="{A80FC77F-2DEF-42C1-A987-2357C6FB35BD}" destId="{3BA0497A-7200-444C-8B75-D9642C1C058F}" srcOrd="6" destOrd="0" parTransId="{F869919B-4830-47A8-9308-D4DB9FEAEDCA}" sibTransId="{B2AA03E1-B11D-423E-ACE0-00E6464E2321}"/>
    <dgm:cxn modelId="{61DBB7C5-31AE-4E71-84EF-4FE3B1F39830}" srcId="{A80FC77F-2DEF-42C1-A987-2357C6FB35BD}" destId="{E446470B-970F-411F-90FD-3886DAC9E9D8}" srcOrd="5" destOrd="0" parTransId="{CE3D22EA-76F2-4B9A-BA88-5E38D4C5FD24}" sibTransId="{8D4911DF-0FDF-4CE4-8866-306CE552820D}"/>
    <dgm:cxn modelId="{8F6BDDC9-9BC2-4092-AD15-50BE0A70426D}" srcId="{D1CDDBE5-1726-4244-ACA4-D4F69B33B9B5}" destId="{40A3EEF3-4483-4C9E-9356-4ECD9DC5DF2A}" srcOrd="0" destOrd="0" parTransId="{F63B1167-0831-4193-9AEC-DBA06D1563A2}" sibTransId="{889307D4-32E6-4BA1-A240-C29ECBD0D154}"/>
    <dgm:cxn modelId="{A99E8ECA-159A-4D7A-B9B7-4C090753BCC6}" type="presOf" srcId="{3BA0497A-7200-444C-8B75-D9642C1C058F}" destId="{2980B3BE-DB2B-4909-ADE1-CE4E19AAA6AD}" srcOrd="0" destOrd="7" presId="urn:microsoft.com/office/officeart/2016/7/layout/HorizontalActionList"/>
    <dgm:cxn modelId="{5CE094E6-ABD7-4699-844E-35C7FBFCAB13}" type="presOf" srcId="{9742A168-B746-4EA5-A7D3-760A65B91F46}" destId="{75C42E2F-5EE6-4416-83E8-BC314BB401A3}" srcOrd="0" destOrd="2" presId="urn:microsoft.com/office/officeart/2016/7/layout/HorizontalActionList"/>
    <dgm:cxn modelId="{42D484EE-09F5-44BF-A0E0-830E3D6EB3BB}" srcId="{A80FC77F-2DEF-42C1-A987-2357C6FB35BD}" destId="{1C6E31D1-3494-45A3-BE2D-93CA9154F618}" srcOrd="3" destOrd="0" parTransId="{1D75EF0A-6F92-4EB1-9D37-59F59EF8976E}" sibTransId="{E5783D82-AE5A-4DDB-A4BC-D9791F1BFB43}"/>
    <dgm:cxn modelId="{53ED26F1-164F-42BB-A1B6-5C6AF08A9930}" srcId="{40A3EEF3-4483-4C9E-9356-4ECD9DC5DF2A}" destId="{166FE346-A0F4-46CA-B364-3ABC6023A9BD}" srcOrd="0" destOrd="0" parTransId="{0B79A2D0-112B-4B28-B2CD-8BA2C1136A1A}" sibTransId="{F7F4CC64-C8DD-429A-8BF4-FB93323D3085}"/>
    <dgm:cxn modelId="{4ACD580E-4F7F-49C7-BA0D-F67F837ABCEE}" type="presParOf" srcId="{D52251B5-EE9E-44AD-A7E6-835CC3D892D2}" destId="{58F1276E-DA13-4D70-B903-2E8FFF830D4B}" srcOrd="0" destOrd="0" presId="urn:microsoft.com/office/officeart/2016/7/layout/HorizontalActionList"/>
    <dgm:cxn modelId="{AC2DD582-054A-4A7B-B3B3-BDACCFEF3C22}" type="presParOf" srcId="{58F1276E-DA13-4D70-B903-2E8FFF830D4B}" destId="{DD2AE6E0-4E6D-4044-A7F0-EDA5AB0B0B40}" srcOrd="0" destOrd="0" presId="urn:microsoft.com/office/officeart/2016/7/layout/HorizontalActionList"/>
    <dgm:cxn modelId="{7F91511F-4D5E-4345-8CAD-B5A5E9F48234}" type="presParOf" srcId="{58F1276E-DA13-4D70-B903-2E8FFF830D4B}" destId="{6310F9EF-BB99-4657-B7D9-D273FC6256FF}" srcOrd="1" destOrd="0" presId="urn:microsoft.com/office/officeart/2016/7/layout/HorizontalActionList"/>
    <dgm:cxn modelId="{F3BFBD0A-172B-41A3-AAB8-E1299D04497B}" type="presParOf" srcId="{D52251B5-EE9E-44AD-A7E6-835CC3D892D2}" destId="{C70D4C8D-822C-4F0A-BAB0-8C603B3F54BC}" srcOrd="1" destOrd="0" presId="urn:microsoft.com/office/officeart/2016/7/layout/HorizontalActionList"/>
    <dgm:cxn modelId="{A24763A7-BD3C-4945-8E8C-386AD191CD3A}" type="presParOf" srcId="{D52251B5-EE9E-44AD-A7E6-835CC3D892D2}" destId="{6472B641-29AD-4132-A75D-3DCE7C610DF8}" srcOrd="2" destOrd="0" presId="urn:microsoft.com/office/officeart/2016/7/layout/HorizontalActionList"/>
    <dgm:cxn modelId="{19A75D92-E6D3-4D5E-AED7-A70AF4A944C3}" type="presParOf" srcId="{6472B641-29AD-4132-A75D-3DCE7C610DF8}" destId="{CB8306AC-C7C2-4774-A25A-CAB6B6477730}" srcOrd="0" destOrd="0" presId="urn:microsoft.com/office/officeart/2016/7/layout/HorizontalActionList"/>
    <dgm:cxn modelId="{E5595DF7-DB31-4950-A160-1CD5CAF53770}" type="presParOf" srcId="{6472B641-29AD-4132-A75D-3DCE7C610DF8}" destId="{75C42E2F-5EE6-4416-83E8-BC314BB401A3}" srcOrd="1" destOrd="0" presId="urn:microsoft.com/office/officeart/2016/7/layout/HorizontalActionList"/>
    <dgm:cxn modelId="{D195374C-2F16-40FC-AA91-581082149D2C}" type="presParOf" srcId="{D52251B5-EE9E-44AD-A7E6-835CC3D892D2}" destId="{5BE2C33B-3160-4517-9F29-F76050147B24}" srcOrd="3" destOrd="0" presId="urn:microsoft.com/office/officeart/2016/7/layout/HorizontalActionList"/>
    <dgm:cxn modelId="{869DA173-60FF-426E-AF5E-2A930CB5F8F8}" type="presParOf" srcId="{D52251B5-EE9E-44AD-A7E6-835CC3D892D2}" destId="{02663DC3-11B8-4C90-B0E4-810FA3D9038A}" srcOrd="4" destOrd="0" presId="urn:microsoft.com/office/officeart/2016/7/layout/HorizontalActionList"/>
    <dgm:cxn modelId="{C33FA8E8-05D4-4D7A-B242-6E629A3E8610}" type="presParOf" srcId="{02663DC3-11B8-4C90-B0E4-810FA3D9038A}" destId="{0695278C-3777-45AA-956D-4233CA898E40}" srcOrd="0" destOrd="0" presId="urn:microsoft.com/office/officeart/2016/7/layout/HorizontalActionList"/>
    <dgm:cxn modelId="{A8CD46BF-6A67-4BFC-B8B1-BC26368DCEEE}" type="presParOf" srcId="{02663DC3-11B8-4C90-B0E4-810FA3D9038A}" destId="{2980B3BE-DB2B-4909-ADE1-CE4E19AAA6A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AE6E0-4E6D-4044-A7F0-EDA5AB0B0B40}">
      <dsp:nvSpPr>
        <dsp:cNvPr id="0" name=""/>
        <dsp:cNvSpPr/>
      </dsp:nvSpPr>
      <dsp:spPr>
        <a:xfrm>
          <a:off x="10090" y="210499"/>
          <a:ext cx="3426543" cy="102796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ctr" defTabSz="1511300">
            <a:lnSpc>
              <a:spcPct val="90000"/>
            </a:lnSpc>
            <a:spcBef>
              <a:spcPct val="0"/>
            </a:spcBef>
            <a:spcAft>
              <a:spcPct val="35000"/>
            </a:spcAft>
            <a:buNone/>
          </a:pPr>
          <a:r>
            <a:rPr lang="en-US" sz="3400" kern="1200"/>
            <a:t>Create</a:t>
          </a:r>
        </a:p>
      </dsp:txBody>
      <dsp:txXfrm>
        <a:off x="10090" y="210499"/>
        <a:ext cx="3426543" cy="1027963"/>
      </dsp:txXfrm>
    </dsp:sp>
    <dsp:sp modelId="{6310F9EF-BB99-4657-B7D9-D273FC6256FF}">
      <dsp:nvSpPr>
        <dsp:cNvPr id="0" name=""/>
        <dsp:cNvSpPr/>
      </dsp:nvSpPr>
      <dsp:spPr>
        <a:xfrm>
          <a:off x="10090" y="1238462"/>
          <a:ext cx="3426543" cy="328500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38466" tIns="338466" rIns="338466" bIns="338466" numCol="1" spcCol="1270" anchor="t" anchorCtr="0">
          <a:noAutofit/>
        </a:bodyPr>
        <a:lstStyle/>
        <a:p>
          <a:pPr marL="0" lvl="0" indent="0" algn="l" defTabSz="1066800">
            <a:lnSpc>
              <a:spcPct val="90000"/>
            </a:lnSpc>
            <a:spcBef>
              <a:spcPct val="0"/>
            </a:spcBef>
            <a:spcAft>
              <a:spcPct val="35000"/>
            </a:spcAft>
            <a:buNone/>
          </a:pPr>
          <a:r>
            <a:rPr lang="en-US" sz="2400" kern="1200"/>
            <a:t>Create focus</a:t>
          </a:r>
        </a:p>
        <a:p>
          <a:pPr marL="171450" lvl="1" indent="-171450" algn="l" defTabSz="844550">
            <a:lnSpc>
              <a:spcPct val="90000"/>
            </a:lnSpc>
            <a:spcBef>
              <a:spcPct val="0"/>
            </a:spcBef>
            <a:spcAft>
              <a:spcPct val="15000"/>
            </a:spcAft>
            <a:buChar char="•"/>
          </a:pPr>
          <a:r>
            <a:rPr lang="en-US" sz="1900" kern="1200"/>
            <a:t>Outlook focus time</a:t>
          </a:r>
        </a:p>
        <a:p>
          <a:pPr marL="171450" lvl="1" indent="-171450" algn="l" defTabSz="844550">
            <a:lnSpc>
              <a:spcPct val="90000"/>
            </a:lnSpc>
            <a:spcBef>
              <a:spcPct val="0"/>
            </a:spcBef>
            <a:spcAft>
              <a:spcPct val="15000"/>
            </a:spcAft>
            <a:buChar char="•"/>
          </a:pPr>
          <a:r>
            <a:rPr lang="en-US" sz="1900" kern="1200"/>
            <a:t>No Meeting times</a:t>
          </a:r>
        </a:p>
        <a:p>
          <a:pPr marL="0" lvl="0" indent="0" algn="l" defTabSz="1066800">
            <a:lnSpc>
              <a:spcPct val="90000"/>
            </a:lnSpc>
            <a:spcBef>
              <a:spcPct val="0"/>
            </a:spcBef>
            <a:spcAft>
              <a:spcPct val="35000"/>
            </a:spcAft>
            <a:buNone/>
          </a:pPr>
          <a:endParaRPr lang="en-US" sz="2400" kern="1200"/>
        </a:p>
        <a:p>
          <a:pPr marL="0" lvl="0" indent="0" algn="l" defTabSz="1066800">
            <a:lnSpc>
              <a:spcPct val="90000"/>
            </a:lnSpc>
            <a:spcBef>
              <a:spcPct val="0"/>
            </a:spcBef>
            <a:spcAft>
              <a:spcPct val="35000"/>
            </a:spcAft>
            <a:buNone/>
          </a:pPr>
          <a:endParaRPr lang="en-US" sz="2400" kern="1200"/>
        </a:p>
        <a:p>
          <a:pPr marL="171450" lvl="1" indent="-171450" algn="l" defTabSz="844550">
            <a:lnSpc>
              <a:spcPct val="90000"/>
            </a:lnSpc>
            <a:spcBef>
              <a:spcPct val="0"/>
            </a:spcBef>
            <a:spcAft>
              <a:spcPct val="15000"/>
            </a:spcAft>
            <a:buChar char="•"/>
          </a:pPr>
          <a:r>
            <a:rPr lang="en-US" sz="1900" kern="1200"/>
            <a:t>Team  agreements</a:t>
          </a:r>
        </a:p>
        <a:p>
          <a:pPr marL="171450" lvl="1" indent="-171450" algn="l" defTabSz="844550">
            <a:lnSpc>
              <a:spcPct val="90000"/>
            </a:lnSpc>
            <a:spcBef>
              <a:spcPct val="0"/>
            </a:spcBef>
            <a:spcAft>
              <a:spcPct val="15000"/>
            </a:spcAft>
            <a:buChar char="•"/>
          </a:pPr>
          <a:r>
            <a:rPr lang="en-US" sz="1900" kern="1200"/>
            <a:t>Communicate boundaries</a:t>
          </a:r>
        </a:p>
      </dsp:txBody>
      <dsp:txXfrm>
        <a:off x="10090" y="1238462"/>
        <a:ext cx="3426543" cy="3285001"/>
      </dsp:txXfrm>
    </dsp:sp>
    <dsp:sp modelId="{CB8306AC-C7C2-4774-A25A-CAB6B6477730}">
      <dsp:nvSpPr>
        <dsp:cNvPr id="0" name=""/>
        <dsp:cNvSpPr/>
      </dsp:nvSpPr>
      <dsp:spPr>
        <a:xfrm>
          <a:off x="3544528" y="210499"/>
          <a:ext cx="3426543" cy="1027963"/>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ctr" defTabSz="1511300">
            <a:lnSpc>
              <a:spcPct val="90000"/>
            </a:lnSpc>
            <a:spcBef>
              <a:spcPct val="0"/>
            </a:spcBef>
            <a:spcAft>
              <a:spcPct val="35000"/>
            </a:spcAft>
            <a:buNone/>
          </a:pPr>
          <a:r>
            <a:rPr lang="en-US" sz="3400" kern="1200"/>
            <a:t>Reduce</a:t>
          </a:r>
        </a:p>
      </dsp:txBody>
      <dsp:txXfrm>
        <a:off x="3544528" y="210499"/>
        <a:ext cx="3426543" cy="1027963"/>
      </dsp:txXfrm>
    </dsp:sp>
    <dsp:sp modelId="{75C42E2F-5EE6-4416-83E8-BC314BB401A3}">
      <dsp:nvSpPr>
        <dsp:cNvPr id="0" name=""/>
        <dsp:cNvSpPr/>
      </dsp:nvSpPr>
      <dsp:spPr>
        <a:xfrm>
          <a:off x="3544528" y="1238462"/>
          <a:ext cx="3426543" cy="3285001"/>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38466" tIns="338466" rIns="338466" bIns="338466" numCol="1" spcCol="1270" anchor="t" anchorCtr="0">
          <a:noAutofit/>
        </a:bodyPr>
        <a:lstStyle/>
        <a:p>
          <a:pPr marL="0" lvl="0" indent="0" algn="l" defTabSz="1066800">
            <a:lnSpc>
              <a:spcPct val="90000"/>
            </a:lnSpc>
            <a:spcBef>
              <a:spcPct val="0"/>
            </a:spcBef>
            <a:spcAft>
              <a:spcPct val="35000"/>
            </a:spcAft>
            <a:buNone/>
          </a:pPr>
          <a:r>
            <a:rPr lang="en-US" sz="2400" kern="1200" dirty="0"/>
            <a:t>Reduce distraction</a:t>
          </a:r>
        </a:p>
        <a:p>
          <a:pPr marL="171450" lvl="1" indent="-171450" algn="l" defTabSz="844550">
            <a:lnSpc>
              <a:spcPct val="90000"/>
            </a:lnSpc>
            <a:spcBef>
              <a:spcPct val="0"/>
            </a:spcBef>
            <a:spcAft>
              <a:spcPct val="15000"/>
            </a:spcAft>
            <a:buChar char="•"/>
          </a:pPr>
          <a:r>
            <a:rPr lang="en-US" sz="1900" kern="1200"/>
            <a:t>Focus Assist</a:t>
          </a:r>
        </a:p>
        <a:p>
          <a:pPr marL="171450" lvl="1" indent="-171450" algn="l" defTabSz="844550">
            <a:lnSpc>
              <a:spcPct val="90000"/>
            </a:lnSpc>
            <a:spcBef>
              <a:spcPct val="0"/>
            </a:spcBef>
            <a:spcAft>
              <a:spcPct val="15000"/>
            </a:spcAft>
            <a:buChar char="•"/>
          </a:pPr>
          <a:r>
            <a:rPr lang="en-US" sz="1900" kern="1200"/>
            <a:t>Do not disturb status</a:t>
          </a:r>
        </a:p>
        <a:p>
          <a:pPr marL="171450" lvl="1" indent="-171450" algn="l" defTabSz="844550">
            <a:lnSpc>
              <a:spcPct val="90000"/>
            </a:lnSpc>
            <a:spcBef>
              <a:spcPct val="0"/>
            </a:spcBef>
            <a:spcAft>
              <a:spcPct val="15000"/>
            </a:spcAft>
            <a:buChar char="•"/>
          </a:pPr>
          <a:r>
            <a:rPr lang="en-US" sz="1900" kern="1200"/>
            <a:t>Windows Virtual Desktops</a:t>
          </a:r>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kern="1200"/>
            <a:t>Headphones</a:t>
          </a:r>
        </a:p>
        <a:p>
          <a:pPr marL="171450" lvl="1" indent="-171450" algn="l" defTabSz="844550">
            <a:lnSpc>
              <a:spcPct val="90000"/>
            </a:lnSpc>
            <a:spcBef>
              <a:spcPct val="0"/>
            </a:spcBef>
            <a:spcAft>
              <a:spcPct val="15000"/>
            </a:spcAft>
            <a:buChar char="•"/>
          </a:pPr>
          <a:r>
            <a:rPr lang="en-US" sz="1900" kern="1200"/>
            <a:t>Physical space</a:t>
          </a:r>
        </a:p>
      </dsp:txBody>
      <dsp:txXfrm>
        <a:off x="3544528" y="1238462"/>
        <a:ext cx="3426543" cy="3285001"/>
      </dsp:txXfrm>
    </dsp:sp>
    <dsp:sp modelId="{0695278C-3777-45AA-956D-4233CA898E40}">
      <dsp:nvSpPr>
        <dsp:cNvPr id="0" name=""/>
        <dsp:cNvSpPr/>
      </dsp:nvSpPr>
      <dsp:spPr>
        <a:xfrm>
          <a:off x="7078966" y="210499"/>
          <a:ext cx="3426543" cy="102796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txBody>
        <a:bodyPr spcFirstLastPara="0" vert="horz" wrap="square" lIns="270773" tIns="270773" rIns="270773" bIns="270773" numCol="1" spcCol="1270" anchor="ctr" anchorCtr="0">
          <a:noAutofit/>
        </a:bodyPr>
        <a:lstStyle/>
        <a:p>
          <a:pPr marL="0" lvl="0" indent="0" algn="ctr" defTabSz="1511300">
            <a:lnSpc>
              <a:spcPct val="90000"/>
            </a:lnSpc>
            <a:spcBef>
              <a:spcPct val="0"/>
            </a:spcBef>
            <a:spcAft>
              <a:spcPct val="35000"/>
            </a:spcAft>
            <a:buNone/>
          </a:pPr>
          <a:r>
            <a:rPr lang="en-US" sz="3400" kern="1200"/>
            <a:t>Recover</a:t>
          </a:r>
        </a:p>
      </dsp:txBody>
      <dsp:txXfrm>
        <a:off x="7078966" y="210499"/>
        <a:ext cx="3426543" cy="1027963"/>
      </dsp:txXfrm>
    </dsp:sp>
    <dsp:sp modelId="{2980B3BE-DB2B-4909-ADE1-CE4E19AAA6AD}">
      <dsp:nvSpPr>
        <dsp:cNvPr id="0" name=""/>
        <dsp:cNvSpPr/>
      </dsp:nvSpPr>
      <dsp:spPr>
        <a:xfrm>
          <a:off x="7078966" y="1238462"/>
          <a:ext cx="3426543" cy="3285001"/>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338466" tIns="338466" rIns="338466" bIns="338466" numCol="1" spcCol="1270" anchor="t" anchorCtr="0">
          <a:noAutofit/>
        </a:bodyPr>
        <a:lstStyle/>
        <a:p>
          <a:pPr marL="0" lvl="0" indent="0" algn="l" defTabSz="1066800">
            <a:lnSpc>
              <a:spcPct val="90000"/>
            </a:lnSpc>
            <a:spcBef>
              <a:spcPct val="0"/>
            </a:spcBef>
            <a:spcAft>
              <a:spcPct val="35000"/>
            </a:spcAft>
            <a:buNone/>
          </a:pPr>
          <a:r>
            <a:rPr lang="en-US" sz="2400" kern="1200"/>
            <a:t>Recover focus</a:t>
          </a:r>
        </a:p>
        <a:p>
          <a:pPr marL="171450" lvl="1" indent="-171450" algn="l" defTabSz="844550">
            <a:lnSpc>
              <a:spcPct val="90000"/>
            </a:lnSpc>
            <a:spcBef>
              <a:spcPct val="0"/>
            </a:spcBef>
            <a:spcAft>
              <a:spcPct val="15000"/>
            </a:spcAft>
            <a:buChar char="•"/>
          </a:pPr>
          <a:r>
            <a:rPr lang="en-US" sz="1900" kern="1200"/>
            <a:t>Desktop switch</a:t>
          </a:r>
        </a:p>
        <a:p>
          <a:pPr marL="171450" lvl="1" indent="-171450" algn="l" defTabSz="844550">
            <a:lnSpc>
              <a:spcPct val="90000"/>
            </a:lnSpc>
            <a:spcBef>
              <a:spcPct val="0"/>
            </a:spcBef>
            <a:spcAft>
              <a:spcPct val="15000"/>
            </a:spcAft>
            <a:buChar char="•"/>
          </a:pPr>
          <a:r>
            <a:rPr lang="en-US" sz="1900" kern="1200"/>
            <a:t>Chat to Tasks</a:t>
          </a:r>
        </a:p>
        <a:p>
          <a:pPr marL="171450" lvl="1" indent="-171450" algn="l" defTabSz="844550">
            <a:lnSpc>
              <a:spcPct val="90000"/>
            </a:lnSpc>
            <a:spcBef>
              <a:spcPct val="0"/>
            </a:spcBef>
            <a:spcAft>
              <a:spcPct val="15000"/>
            </a:spcAft>
            <a:buChar char="•"/>
          </a:pPr>
          <a:r>
            <a:rPr lang="en-US" sz="1900" kern="1200"/>
            <a:t>Outlook rules</a:t>
          </a:r>
        </a:p>
        <a:p>
          <a:pPr marL="171450" lvl="1" indent="-171450" algn="l" defTabSz="844550">
            <a:lnSpc>
              <a:spcPct val="90000"/>
            </a:lnSpc>
            <a:spcBef>
              <a:spcPct val="0"/>
            </a:spcBef>
            <a:spcAft>
              <a:spcPct val="15000"/>
            </a:spcAft>
            <a:buChar char="•"/>
          </a:pPr>
          <a:r>
            <a:rPr lang="en-US" sz="1900" kern="1200"/>
            <a:t>Flagging emails</a:t>
          </a:r>
        </a:p>
        <a:p>
          <a:pPr marL="171450" lvl="1" indent="-171450" algn="l" defTabSz="844550">
            <a:lnSpc>
              <a:spcPct val="90000"/>
            </a:lnSpc>
            <a:spcBef>
              <a:spcPct val="0"/>
            </a:spcBef>
            <a:spcAft>
              <a:spcPct val="15000"/>
            </a:spcAft>
            <a:buChar char="•"/>
          </a:pPr>
          <a:endParaRPr lang="en-US" sz="1900" kern="1200"/>
        </a:p>
        <a:p>
          <a:pPr marL="171450" lvl="1" indent="-171450" algn="l" defTabSz="844550">
            <a:lnSpc>
              <a:spcPct val="90000"/>
            </a:lnSpc>
            <a:spcBef>
              <a:spcPct val="0"/>
            </a:spcBef>
            <a:spcAft>
              <a:spcPct val="15000"/>
            </a:spcAft>
            <a:buChar char="•"/>
          </a:pPr>
          <a:r>
            <a:rPr lang="en-US" sz="1900" kern="1200"/>
            <a:t>Move &amp; stretch</a:t>
          </a:r>
        </a:p>
        <a:p>
          <a:pPr marL="171450" lvl="1" indent="-171450" algn="l" defTabSz="844550">
            <a:lnSpc>
              <a:spcPct val="90000"/>
            </a:lnSpc>
            <a:spcBef>
              <a:spcPct val="0"/>
            </a:spcBef>
            <a:spcAft>
              <a:spcPct val="15000"/>
            </a:spcAft>
            <a:buChar char="•"/>
          </a:pPr>
          <a:r>
            <a:rPr lang="en-US" sz="1900" kern="1200"/>
            <a:t>Hydrate</a:t>
          </a:r>
        </a:p>
      </dsp:txBody>
      <dsp:txXfrm>
        <a:off x="7078966" y="1238462"/>
        <a:ext cx="3426543" cy="3285001"/>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9/28/2021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21E5A7B-BB8D-4368-A182-109669521632}"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9/28/2021 5:16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50778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86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072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description of LATTE format new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72B8D-4A78-4D0B-8524-5953A864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090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description of LATTE format new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72B8D-4A78-4D0B-8524-5953A864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7384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General description of LATTE format new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372B8D-4A78-4D0B-8524-5953A86405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066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5CD2277-7C1A-43CA-8676-87B24AD584B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9/28/2021 5:16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9075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012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53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2C75-97E4-4524-ACCF-87D1B2986F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5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24.jpe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6"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2"/>
          <a:stretch>
            <a:fillRect/>
          </a:stretch>
        </p:blipFill>
        <p:spPr bwMode="black">
          <a:xfrm>
            <a:off x="584202" y="585788"/>
            <a:ext cx="1366245" cy="292608"/>
          </a:xfrm>
          <a:prstGeom prst="rect">
            <a:avLst/>
          </a:prstGeom>
        </p:spPr>
      </p:pic>
      <p:pic>
        <p:nvPicPr>
          <p:cNvPr id="3" name="Picture 2" descr="A meeting in a conference room.">
            <a:extLst>
              <a:ext uri="{FF2B5EF4-FFF2-40B4-BE49-F238E27FC236}">
                <a16:creationId xmlns:a16="http://schemas.microsoft.com/office/drawing/2014/main" id="{1C493F8D-AB10-4958-85D1-CC12E3C2F13E}"/>
              </a:ext>
            </a:extLst>
          </p:cNvPr>
          <p:cNvPicPr>
            <a:picLocks noChangeAspect="1"/>
          </p:cNvPicPr>
          <p:nvPr userDrawn="1"/>
        </p:nvPicPr>
        <p:blipFill rotWithShape="1">
          <a:blip r:embed="rId3"/>
          <a:srcRect l="32559" r="10791"/>
          <a:stretch/>
        </p:blipFill>
        <p:spPr bwMode="ltGray">
          <a:xfrm>
            <a:off x="5334001" y="0"/>
            <a:ext cx="6858000" cy="6858000"/>
          </a:xfrm>
          <a:prstGeom prst="rect">
            <a:avLst/>
          </a:prstGeom>
        </p:spPr>
      </p:pic>
    </p:spTree>
    <p:extLst>
      <p:ext uri="{BB962C8B-B14F-4D97-AF65-F5344CB8AC3E}">
        <p14:creationId xmlns:p14="http://schemas.microsoft.com/office/powerpoint/2010/main" val="30174309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1" y="457200"/>
            <a:ext cx="5508420"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243858526"/>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4" y="2016203"/>
            <a:ext cx="4158363"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4162425" cy="338682"/>
          </a:xfrm>
        </p:spPr>
        <p:txBody>
          <a:bodyPr/>
          <a:lstStyle>
            <a:lvl1pPr marL="0" indent="0">
              <a:buNone/>
              <a:defRPr sz="2201">
                <a:latin typeface="+mn-lt"/>
              </a:defRPr>
            </a:lvl1pPr>
            <a:lvl2pPr marL="228604" indent="0">
              <a:buNone/>
              <a:defRPr/>
            </a:lvl2pPr>
            <a:lvl3pPr marL="457206" indent="0">
              <a:buNone/>
              <a:defRPr/>
            </a:lvl3pPr>
            <a:lvl4pPr marL="661996" indent="0">
              <a:buNone/>
              <a:defRPr/>
            </a:lvl4pPr>
            <a:lvl5pPr marL="85567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94811234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6" orient="horz" pos="904" userDrawn="1">
          <p15:clr>
            <a:srgbClr val="5ACBF0"/>
          </p15:clr>
        </p15:guide>
        <p15:guide id="7" orient="horz" pos="1968" userDrawn="1">
          <p15:clr>
            <a:srgbClr val="5ACBF0"/>
          </p15:clr>
        </p15:guide>
        <p15:guide id="8" orient="horz" pos="2226" userDrawn="1">
          <p15:clr>
            <a:srgbClr val="5ACBF0"/>
          </p15:clr>
        </p15:guide>
        <p15:guide id="10" pos="3730" userDrawn="1">
          <p15:clr>
            <a:srgbClr val="C35EA4"/>
          </p15:clr>
        </p15:guide>
        <p15:guide id="11" pos="2994" userDrawn="1">
          <p15:clr>
            <a:srgbClr val="5ACBF0"/>
          </p15:clr>
        </p15:guide>
        <p15:guide id="12" pos="3543"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6"/>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651151599"/>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0" userDrawn="1">
          <p15:clr>
            <a:srgbClr val="5ACBF0"/>
          </p15:clr>
        </p15:guide>
        <p15:guide id="7" pos="3728" userDrawn="1">
          <p15:clr>
            <a:srgbClr val="C35EA4"/>
          </p15:clr>
        </p15:guide>
        <p15:guide id="8" pos="3545"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1" y="0"/>
            <a:ext cx="6858000" cy="6858000"/>
          </a:xfrm>
          <a:blipFill>
            <a:blip r:embed="rId2"/>
            <a:stretch>
              <a:fillRect/>
            </a:stretch>
          </a:blipFill>
        </p:spPr>
        <p:txBody>
          <a:bodyPr lIns="0" tIns="2103120" rIns="0" anchor="t" anchorCtr="0">
            <a:noAutofit/>
          </a:bodyPr>
          <a:lstStyle>
            <a:lvl1pPr marL="0" indent="0" algn="ctr">
              <a:lnSpc>
                <a:spcPct val="100000"/>
              </a:lnSpc>
              <a:buNone/>
              <a:defRPr sz="14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33562790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userDrawn="1">
          <p15:clr>
            <a:srgbClr val="5ACBF0"/>
          </p15:clr>
        </p15:guide>
        <p15:guide id="4" pos="3732" userDrawn="1">
          <p15:clr>
            <a:srgbClr val="C35EA4"/>
          </p15:clr>
        </p15:guide>
        <p15:guide id="5" pos="2994" userDrawn="1">
          <p15:clr>
            <a:srgbClr val="5ACBF0"/>
          </p15:clr>
        </p15:guide>
        <p15:guide id="6" pos="3547"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861443602"/>
      </p:ext>
    </p:extLst>
  </p:cSld>
  <p:clrMapOvr>
    <a:masterClrMapping/>
  </p:clrMapOvr>
  <p:transition>
    <p:fade/>
  </p:transition>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4"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603402083"/>
      </p:ext>
    </p:extLst>
  </p:cSld>
  <p:clrMapOvr>
    <a:masterClrMapping/>
  </p:clrMapOvr>
  <p:transition>
    <p:fade/>
  </p:transition>
  <p:extLst>
    <p:ext uri="{DCECCB84-F9BA-43D5-87BE-67443E8EF086}">
      <p15:sldGuideLst xmlns:p15="http://schemas.microsoft.com/office/powerpoint/2012/main">
        <p15:guide id="7" pos="3577" userDrawn="1">
          <p15:clr>
            <a:srgbClr val="5ACBF0"/>
          </p15:clr>
        </p15:guide>
        <p15:guide id="8" orient="horz" pos="2160"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2011680" anchor="ctr">
            <a:noAutofit/>
          </a:bodyPr>
          <a:lstStyle>
            <a:lvl1pPr marL="0" indent="0" algn="ctr">
              <a:buNone/>
              <a:defRPr sz="1401"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096866871"/>
      </p:ext>
    </p:extLst>
  </p:cSld>
  <p:clrMapOvr>
    <a:masterClrMapping/>
  </p:clrMapOvr>
  <p:transition>
    <p:fade/>
  </p:transition>
  <p:extLst>
    <p:ext uri="{DCECCB84-F9BA-43D5-87BE-67443E8EF086}">
      <p15:sldGuideLst xmlns:p15="http://schemas.microsoft.com/office/powerpoint/2012/main">
        <p15:guide id="7" pos="4105" userDrawn="1">
          <p15:clr>
            <a:srgbClr val="5ACBF0"/>
          </p15:clr>
        </p15:guide>
        <p15:guide id="8" orient="horz" pos="2160"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390838193"/>
      </p:ext>
    </p:extLst>
  </p:cSld>
  <p:clrMapOvr>
    <a:masterClrMapping/>
  </p:clrMapOvr>
  <p:transition>
    <p:fade/>
  </p:transition>
  <p:extLst>
    <p:ext uri="{DCECCB84-F9BA-43D5-87BE-67443E8EF086}">
      <p15:sldGuideLst xmlns:p15="http://schemas.microsoft.com/office/powerpoint/2012/main">
        <p15:guide id="5" orient="horz" pos="2880" userDrawn="1">
          <p15:clr>
            <a:srgbClr val="5ACBF0"/>
          </p15:clr>
        </p15:guide>
        <p15:guide id="6" orient="horz" pos="3600"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1"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725136582"/>
      </p:ext>
    </p:extLst>
  </p:cSld>
  <p:clrMapOvr>
    <a:masterClrMapping/>
  </p:clrMapOvr>
  <p:transition>
    <p:fade/>
  </p:transition>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200" y="5689600"/>
            <a:ext cx="5367529"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9" cy="3474720"/>
          </a:xfrm>
          <a:blipFill>
            <a:blip r:embed="rId2"/>
            <a:stretch>
              <a:fillRect/>
            </a:stretch>
          </a:blipFill>
        </p:spPr>
        <p:txBody>
          <a:bodyPr vert="horz" wrap="square" lIns="0" tIns="0" rIns="0" bIns="1188720" rtlCol="0" anchor="ctr" anchorCtr="0">
            <a:noAutofit/>
          </a:bodyPr>
          <a:lstStyle>
            <a:lvl1pPr marL="0" indent="0" algn="ctr">
              <a:buNone/>
              <a:defRPr lang="en-US" sz="10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9"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6" y="2025650"/>
            <a:ext cx="5367529" cy="3474720"/>
          </a:xfrm>
          <a:blipFill>
            <a:blip r:embed="rId2"/>
            <a:stretch>
              <a:fillRect/>
            </a:stretch>
          </a:blipFill>
        </p:spPr>
        <p:txBody>
          <a:bodyPr vert="horz" wrap="square" lIns="0" tIns="0" rIns="0" bIns="1188720" rtlCol="0" anchor="ctr" anchorCtr="0">
            <a:noAutofit/>
          </a:bodyPr>
          <a:lstStyle>
            <a:lvl1pPr marL="0" indent="0" algn="ctr">
              <a:buNone/>
              <a:defRPr lang="en-US" sz="1001" b="1" dirty="0">
                <a:solidFill>
                  <a:srgbClr val="000000"/>
                </a:solidFill>
              </a:defRPr>
            </a:lvl1pPr>
          </a:lstStyle>
          <a:p>
            <a:pPr marL="228604" lvl="0" indent="-228604"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646059488"/>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3749" userDrawn="1">
          <p15:clr>
            <a:srgbClr val="5ACBF0"/>
          </p15:clr>
        </p15:guide>
        <p15:guide id="7" pos="3931" userDrawn="1">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quar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6"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3" y="3962400"/>
            <a:ext cx="4164583"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a:t>
            </a: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1" cy="292608"/>
          </a:xfrm>
          <a:prstGeom prst="rect">
            <a:avLst/>
          </a:prstGeom>
        </p:spPr>
      </p:pic>
      <p:pic>
        <p:nvPicPr>
          <p:cNvPr id="3" name="Picture 2" descr="A meeting in a conference room.">
            <a:extLst>
              <a:ext uri="{FF2B5EF4-FFF2-40B4-BE49-F238E27FC236}">
                <a16:creationId xmlns:a16="http://schemas.microsoft.com/office/drawing/2014/main" id="{73BBB57F-0AE7-43B4-A8A4-8A3F02549FB7}"/>
              </a:ext>
            </a:extLst>
          </p:cNvPr>
          <p:cNvPicPr>
            <a:picLocks noChangeAspect="1"/>
          </p:cNvPicPr>
          <p:nvPr userDrawn="1"/>
        </p:nvPicPr>
        <p:blipFill rotWithShape="1">
          <a:blip r:embed="rId3"/>
          <a:srcRect l="32559" r="10791"/>
          <a:stretch/>
        </p:blipFill>
        <p:spPr bwMode="ltGray">
          <a:xfrm>
            <a:off x="5334001" y="0"/>
            <a:ext cx="6858000" cy="6858000"/>
          </a:xfrm>
          <a:prstGeom prst="rect">
            <a:avLst/>
          </a:prstGeom>
        </p:spPr>
      </p:pic>
    </p:spTree>
    <p:extLst>
      <p:ext uri="{BB962C8B-B14F-4D97-AF65-F5344CB8AC3E}">
        <p14:creationId xmlns:p14="http://schemas.microsoft.com/office/powerpoint/2010/main" val="16054354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60"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4" y="5689600"/>
            <a:ext cx="3475036"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6"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6" cy="277127"/>
          </a:xfrm>
        </p:spPr>
        <p:txBody>
          <a:bodyPr/>
          <a:lstStyle>
            <a:lvl1pPr marL="0" indent="0" algn="l">
              <a:spcBef>
                <a:spcPts val="0"/>
              </a:spcBef>
              <a:buNone/>
              <a:defRPr sz="1801">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842252135"/>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556" userDrawn="1">
          <p15:clr>
            <a:srgbClr val="5ACBF0"/>
          </p15:clr>
        </p15:guide>
        <p15:guide id="7" pos="2745" userDrawn="1">
          <p15:clr>
            <a:srgbClr val="5ACBF0"/>
          </p15:clr>
        </p15:guide>
        <p15:guide id="8" pos="4937" userDrawn="1">
          <p15:clr>
            <a:srgbClr val="5ACBF0"/>
          </p15:clr>
        </p15:guide>
        <p15:guide id="9" pos="5124"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9" cy="554254"/>
          </a:xfrm>
        </p:spPr>
        <p:txBody>
          <a:bodyPr/>
          <a:lstStyle>
            <a:lvl1pPr marL="0" indent="0" algn="l">
              <a:spcBef>
                <a:spcPts val="0"/>
              </a:spcBef>
              <a:buNone/>
              <a:defRPr sz="1801">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9" cy="2532888"/>
          </a:xfrm>
          <a:blipFill>
            <a:blip r:embed="rId2"/>
            <a:stretch>
              <a:fillRect/>
            </a:stretch>
          </a:blipFill>
        </p:spPr>
        <p:txBody>
          <a:bodyPr lIns="0" tIns="0" rIns="0" bIns="731520" anchor="ctr" anchorCtr="0">
            <a:noAutofit/>
          </a:bodyPr>
          <a:lstStyle>
            <a:lvl1pPr marL="0" indent="0" algn="ctr">
              <a:lnSpc>
                <a:spcPct val="100000"/>
              </a:lnSpc>
              <a:buNone/>
              <a:defRPr sz="601"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474357050"/>
      </p:ext>
    </p:extLst>
  </p:cSld>
  <p:clrMapOvr>
    <a:masterClrMapping/>
  </p:clrMapOvr>
  <p:transition>
    <p:fade/>
  </p:transition>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963" userDrawn="1">
          <p15:clr>
            <a:srgbClr val="5ACBF0"/>
          </p15:clr>
        </p15:guide>
        <p15:guide id="7" pos="2149" userDrawn="1">
          <p15:clr>
            <a:srgbClr val="5ACBF0"/>
          </p15:clr>
        </p15:guide>
        <p15:guide id="8" pos="3746" userDrawn="1">
          <p15:clr>
            <a:srgbClr val="5ACBF0"/>
          </p15:clr>
        </p15:guide>
        <p15:guide id="9" pos="3934" userDrawn="1">
          <p15:clr>
            <a:srgbClr val="5ACBF0"/>
          </p15:clr>
        </p15:guide>
        <p15:guide id="10" pos="5531" userDrawn="1">
          <p15:clr>
            <a:srgbClr val="5ACBF0"/>
          </p15:clr>
        </p15:guide>
        <p15:guide id="11" pos="5716" userDrawn="1">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553998"/>
          </a:xfrm>
        </p:spPr>
        <p:txBody>
          <a:bodyPr anchor="t"/>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309812"/>
            <a:ext cx="7254866" cy="430887"/>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6"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837859"/>
      </p:ext>
    </p:extLst>
  </p:cSld>
  <p:clrMapOvr>
    <a:masterClrMapping/>
  </p:clrMapOvr>
  <p:transition>
    <p:fade/>
  </p:transition>
  <p:extLst>
    <p:ext uri="{DCECCB84-F9BA-43D5-87BE-67443E8EF086}">
      <p15:sldGuideLst xmlns:p15="http://schemas.microsoft.com/office/powerpoint/2012/main">
        <p15:guide id="13" pos="2745" userDrawn="1">
          <p15:clr>
            <a:srgbClr val="5ACBF0"/>
          </p15:clr>
        </p15:guide>
        <p15:guide id="29" orient="horz" pos="1272" userDrawn="1">
          <p15:clr>
            <a:srgbClr val="5ACBF0"/>
          </p15:clr>
        </p15:guide>
        <p15:guide id="30" pos="2377" userDrawn="1">
          <p15:clr>
            <a:srgbClr val="5ACBF0"/>
          </p15:clr>
        </p15:guide>
        <p15:guide id="32" orient="horz" pos="1455" userDrawn="1">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5"/>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9" y="3211970"/>
            <a:ext cx="6667500" cy="430887"/>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165025546"/>
      </p:ext>
    </p:extLst>
  </p:cSld>
  <p:clrMapOvr>
    <a:masterClrMapping/>
  </p:clrMapOvr>
  <p:transition>
    <p:fade/>
  </p:transition>
  <p:extLst>
    <p:ext uri="{DCECCB84-F9BA-43D5-87BE-67443E8EF086}">
      <p15:sldGuideLst xmlns:p15="http://schemas.microsoft.com/office/powerpoint/2012/main">
        <p15:guide id="13" pos="2745" userDrawn="1">
          <p15:clr>
            <a:srgbClr val="5ACBF0"/>
          </p15:clr>
        </p15:guide>
        <p15:guide id="29" orient="horz" pos="2160" userDrawn="1">
          <p15:clr>
            <a:srgbClr val="5ACBF0"/>
          </p15:clr>
        </p15:guide>
        <p15:guide id="30" pos="2377" userDrawn="1">
          <p15:clr>
            <a:srgbClr val="5ACBF0"/>
          </p15:clr>
        </p15:guide>
        <p15:guide id="31" pos="3113" userDrawn="1">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682"/>
          </a:xfrm>
          <a:noFill/>
        </p:spPr>
        <p:txBody>
          <a:bodyPr lIns="0" tIns="0" rIns="0" bIns="0">
            <a:spAutoFit/>
          </a:bodyPr>
          <a:lstStyle>
            <a:lvl1pPr marL="0" indent="0">
              <a:spcBef>
                <a:spcPts val="0"/>
              </a:spcBef>
              <a:spcAft>
                <a:spcPts val="0"/>
              </a:spcAft>
              <a:buFont typeface="Arial" panose="020B0604020202020204" pitchFamily="34" charset="0"/>
              <a:buNone/>
              <a:defRPr sz="2201"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8976025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682"/>
          </a:xfrm>
          <a:noFill/>
        </p:spPr>
        <p:txBody>
          <a:bodyPr lIns="0" tIns="0" rIns="0" bIns="0">
            <a:spAutoFit/>
          </a:bodyPr>
          <a:lstStyle>
            <a:lvl1pPr marL="0" indent="0">
              <a:spcBef>
                <a:spcPts val="0"/>
              </a:spcBef>
              <a:spcAft>
                <a:spcPts val="0"/>
              </a:spcAft>
              <a:buFont typeface="Arial" panose="020B0604020202020204" pitchFamily="34" charset="0"/>
              <a:buNone/>
              <a:defRPr sz="2201"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774405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650358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6" userDrawn="1">
          <p15:clr>
            <a:srgbClr val="5ACBF0"/>
          </p15:clr>
        </p15:guide>
        <p15:guide id="3" orient="horz" pos="1911"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53"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4278299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5705601"/>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78784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79778"/>
            <a:ext cx="9144000" cy="553998"/>
          </a:xfrm>
          <a:noFill/>
        </p:spPr>
        <p:txBody>
          <a:bodyPr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9144000"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19385043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1" cy="1908471"/>
          </a:xfrm>
        </p:spPr>
        <p:txBody>
          <a:bodyPr/>
          <a:lstStyle>
            <a:lvl1pPr marL="0" indent="0">
              <a:buNone/>
              <a:defRPr sz="2800">
                <a:solidFill>
                  <a:schemeClr val="tx1"/>
                </a:solidFill>
                <a:latin typeface="Consolas" panose="020B0609020204030204" pitchFamily="49" charset="0"/>
                <a:cs typeface="Consolas" panose="020B0609020204030204" pitchFamily="49" charset="0"/>
              </a:defRPr>
            </a:lvl1pPr>
            <a:lvl2pPr marL="346557" indent="0">
              <a:buNone/>
              <a:defRPr sz="2400">
                <a:solidFill>
                  <a:schemeClr val="tx1"/>
                </a:solidFill>
                <a:latin typeface="Consolas" panose="020B0609020204030204" pitchFamily="49" charset="0"/>
                <a:cs typeface="Consolas" panose="020B0609020204030204" pitchFamily="49" charset="0"/>
              </a:defRPr>
            </a:lvl2pPr>
            <a:lvl3pPr marL="584614" indent="0">
              <a:buNone/>
              <a:defRPr sz="2000">
                <a:solidFill>
                  <a:schemeClr val="tx1"/>
                </a:solidFill>
                <a:latin typeface="Consolas" panose="020B0609020204030204" pitchFamily="49" charset="0"/>
                <a:cs typeface="Consolas" panose="020B0609020204030204" pitchFamily="49" charset="0"/>
              </a:defRPr>
            </a:lvl3pPr>
            <a:lvl4pPr marL="814574" indent="0">
              <a:buNone/>
              <a:defRPr sz="1801">
                <a:solidFill>
                  <a:schemeClr val="tx1"/>
                </a:solidFill>
                <a:latin typeface="Consolas" panose="020B0609020204030204" pitchFamily="49" charset="0"/>
                <a:cs typeface="Consolas" panose="020B0609020204030204" pitchFamily="49" charset="0"/>
              </a:defRPr>
            </a:lvl4pPr>
            <a:lvl5pPr marL="1051010" indent="0">
              <a:buNone/>
              <a:defRPr sz="1801">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3058790"/>
      </p:ext>
    </p:extLst>
  </p:cSld>
  <p:clrMapOvr>
    <a:masterClrMapping/>
  </p:clrMapOvr>
  <p:transition>
    <p:fade/>
  </p:transition>
  <p:extLst>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301"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9250691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29E0A2-9999-4493-ACDB-2D6E94A0C478}"/>
              </a:ext>
              <a:ext uri="{C183D7F6-B498-43B3-948B-1728B52AA6E4}">
                <adec:decorative xmlns:adec="http://schemas.microsoft.com/office/drawing/2017/decorative" val="1"/>
              </a:ext>
            </a:extLst>
          </p:cNvPr>
          <p:cNvSpPr/>
          <p:nvPr userDrawn="1"/>
        </p:nvSpPr>
        <p:spPr>
          <a:xfrm>
            <a:off x="584202" y="3533777"/>
            <a:ext cx="6441289" cy="2604639"/>
          </a:xfrm>
          <a:prstGeom prst="rect">
            <a:avLst/>
          </a:prstGeom>
          <a:solidFill>
            <a:schemeClr val="accent2"/>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itle 1"/>
          <p:cNvSpPr>
            <a:spLocks noGrp="1"/>
          </p:cNvSpPr>
          <p:nvPr>
            <p:ph type="title" hasCustomPrompt="1"/>
          </p:nvPr>
        </p:nvSpPr>
        <p:spPr>
          <a:xfrm>
            <a:off x="1143001" y="3721013"/>
            <a:ext cx="5773849" cy="430887"/>
          </a:xfrm>
          <a:noFill/>
        </p:spPr>
        <p:txBody>
          <a:bodyPr wrap="square" lIns="0" tIns="0" rIns="0" bIns="0" anchor="b" anchorCtr="0">
            <a:spAutoFit/>
          </a:bodyPr>
          <a:lstStyle>
            <a:lvl1pPr>
              <a:defRPr sz="2800" spc="-50" baseline="0">
                <a:solidFill>
                  <a:schemeClr val="tx1"/>
                </a:solidFill>
                <a:latin typeface="+mj-lt"/>
                <a:cs typeface="Segoe UI" panose="020B0502040204020203" pitchFamily="34" charset="0"/>
              </a:defRPr>
            </a:lvl1pPr>
          </a:lstStyle>
          <a:p>
            <a:r>
              <a:rPr lang="en-US"/>
              <a:t>Title</a:t>
            </a:r>
          </a:p>
        </p:txBody>
      </p:sp>
      <p:sp>
        <p:nvSpPr>
          <p:cNvPr id="5" name="Text Placeholder 4"/>
          <p:cNvSpPr>
            <a:spLocks noGrp="1"/>
          </p:cNvSpPr>
          <p:nvPr>
            <p:ph type="body" sz="quarter" idx="12" hasCustomPrompt="1"/>
          </p:nvPr>
        </p:nvSpPr>
        <p:spPr>
          <a:xfrm>
            <a:off x="1143000" y="4307460"/>
            <a:ext cx="5773851" cy="430887"/>
          </a:xfrm>
          <a:noFill/>
        </p:spPr>
        <p:txBody>
          <a:bodyPr wrap="square" lIns="0" tIns="0" rIns="0" bIns="0">
            <a:noAutofit/>
          </a:bodyPr>
          <a:lstStyle>
            <a:lvl1pPr marL="0" indent="0" algn="r">
              <a:spcBef>
                <a:spcPts val="0"/>
              </a:spcBef>
              <a:buNone/>
              <a:defRPr sz="1801" spc="0" baseline="0">
                <a:solidFill>
                  <a:schemeClr val="tx1"/>
                </a:solidFill>
                <a:latin typeface="+mn-lt"/>
                <a:cs typeface="Segoe UI" panose="020B0502040204020203" pitchFamily="34" charset="0"/>
              </a:defRPr>
            </a:lvl1pPr>
          </a:lstStyle>
          <a:p>
            <a:pPr lvl="0"/>
            <a:r>
              <a:rPr lang="en-US"/>
              <a:t>Subtitle</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rotWithShape="1">
          <a:blip r:embed="rId3"/>
          <a:srcRect r="78155"/>
          <a:stretch/>
        </p:blipFill>
        <p:spPr bwMode="black">
          <a:xfrm>
            <a:off x="751842" y="3790153"/>
            <a:ext cx="298450" cy="292608"/>
          </a:xfrm>
          <a:prstGeom prst="rect">
            <a:avLst/>
          </a:prstGeom>
        </p:spPr>
      </p:pic>
      <p:sp>
        <p:nvSpPr>
          <p:cNvPr id="10" name="TextBox 9">
            <a:extLst>
              <a:ext uri="{FF2B5EF4-FFF2-40B4-BE49-F238E27FC236}">
                <a16:creationId xmlns:a16="http://schemas.microsoft.com/office/drawing/2014/main" id="{BD61CB49-5706-4847-99BB-357C54A09B00}"/>
              </a:ext>
            </a:extLst>
          </p:cNvPr>
          <p:cNvSpPr txBox="1"/>
          <p:nvPr userDrawn="1"/>
        </p:nvSpPr>
        <p:spPr>
          <a:xfrm>
            <a:off x="1142997" y="5539936"/>
            <a:ext cx="5773849" cy="461665"/>
          </a:xfrm>
          <a:prstGeom prst="rect">
            <a:avLst/>
          </a:prstGeom>
          <a:noFill/>
        </p:spPr>
        <p:txBody>
          <a:bodyPr wrap="square">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a:ea typeface="+mn-ea"/>
                <a:cs typeface="Segoe UI Light"/>
              </a:rPr>
              <a:t>Karuana Gatimu, Community Lead</a:t>
            </a:r>
          </a:p>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a:ea typeface="+mn-ea"/>
                <a:cs typeface="Segoe UI Light"/>
              </a:rPr>
              <a:t> Microsoft Teams Customer Advocacy Group</a:t>
            </a:r>
          </a:p>
        </p:txBody>
      </p:sp>
    </p:spTree>
    <p:extLst>
      <p:ext uri="{BB962C8B-B14F-4D97-AF65-F5344CB8AC3E}">
        <p14:creationId xmlns:p14="http://schemas.microsoft.com/office/powerpoint/2010/main" val="5131812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ection Titl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1730131"/>
            <a:ext cx="10997184" cy="3397740"/>
          </a:xfrm>
          <a:noFill/>
        </p:spPr>
        <p:txBody>
          <a:bodyPr lIns="0" tIns="0" rIns="0" bIns="0" anchor="ctr" anchorCtr="0">
            <a:noAutofit/>
          </a:bodyPr>
          <a:lstStyle>
            <a:lvl1pPr algn="l" defTabSz="932753" rtl="0" eaLnBrk="1" latinLnBrk="0" hangingPunct="1">
              <a:lnSpc>
                <a:spcPct val="90000"/>
              </a:lnSpc>
              <a:spcBef>
                <a:spcPct val="0"/>
              </a:spcBef>
              <a:buNone/>
              <a:defRPr lang="en-US" sz="7001" b="0" kern="1200" cap="none" spc="-50" baseline="0" dirty="0">
                <a:ln w="3175">
                  <a:noFill/>
                </a:ln>
                <a:solidFill>
                  <a:schemeClr val="tx1"/>
                </a:solidFill>
                <a:effectLst/>
                <a:latin typeface="+mn-lt"/>
                <a:ea typeface="+mn-ea"/>
                <a:cs typeface="Segoe UI" pitchFamily="34" charset="0"/>
              </a:defRPr>
            </a:lvl1pPr>
          </a:lstStyle>
          <a:p>
            <a:r>
              <a:rPr lang="en-US"/>
              <a:t>Section title | Topic</a:t>
            </a:r>
          </a:p>
        </p:txBody>
      </p:sp>
    </p:spTree>
    <p:extLst>
      <p:ext uri="{BB962C8B-B14F-4D97-AF65-F5344CB8AC3E}">
        <p14:creationId xmlns:p14="http://schemas.microsoft.com/office/powerpoint/2010/main" val="1544487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6">
          <p15:clr>
            <a:srgbClr val="5ACBF0"/>
          </p15:clr>
        </p15:guide>
        <p15:guide id="3" orient="horz" pos="191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6D10-D2B0-474D-9F93-E02B8C7C3586}"/>
              </a:ext>
            </a:extLst>
          </p:cNvPr>
          <p:cNvSpPr>
            <a:spLocks noGrp="1"/>
          </p:cNvSpPr>
          <p:nvPr>
            <p:ph type="title"/>
          </p:nvPr>
        </p:nvSpPr>
        <p:spPr/>
        <p:txBody>
          <a:bodyPr/>
          <a:lstStyle/>
          <a:p>
            <a:r>
              <a:rPr lang="en-US"/>
              <a:t>Click to edit Master title style</a:t>
            </a:r>
          </a:p>
        </p:txBody>
      </p:sp>
      <p:sp>
        <p:nvSpPr>
          <p:cNvPr id="3" name="Content Placeholder 3">
            <a:extLst>
              <a:ext uri="{FF2B5EF4-FFF2-40B4-BE49-F238E27FC236}">
                <a16:creationId xmlns:a16="http://schemas.microsoft.com/office/drawing/2014/main" id="{02F6DCE5-AB13-4F11-95D8-5C5C4068BA78}"/>
              </a:ext>
            </a:extLst>
          </p:cNvPr>
          <p:cNvSpPr>
            <a:spLocks noGrp="1"/>
          </p:cNvSpPr>
          <p:nvPr>
            <p:ph sz="quarter" idx="10"/>
          </p:nvPr>
        </p:nvSpPr>
        <p:spPr>
          <a:xfrm>
            <a:off x="584201" y="1435101"/>
            <a:ext cx="11018837"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77904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1"/>
      </p:bgRef>
    </p:bg>
    <p:spTree>
      <p:nvGrpSpPr>
        <p:cNvPr id="1" name=""/>
        <p:cNvGrpSpPr/>
        <p:nvPr/>
      </p:nvGrpSpPr>
      <p:grpSpPr>
        <a:xfrm>
          <a:off x="0" y="0"/>
          <a:ext cx="0" cy="0"/>
          <a:chOff x="0" y="0"/>
          <a:chExt cx="0" cy="0"/>
        </a:xfrm>
      </p:grpSpPr>
      <p:pic>
        <p:nvPicPr>
          <p:cNvPr id="2" name="Picture 1" descr="Connection event illustration light&#10;">
            <a:extLst>
              <a:ext uri="{FF2B5EF4-FFF2-40B4-BE49-F238E27FC236}">
                <a16:creationId xmlns:a16="http://schemas.microsoft.com/office/drawing/2014/main" id="{3CD5AAEC-3292-4323-865A-AECEE20574F0}"/>
              </a:ext>
            </a:extLst>
          </p:cNvPr>
          <p:cNvPicPr>
            <a:picLocks noChangeAspect="1"/>
          </p:cNvPicPr>
          <p:nvPr userDrawn="1"/>
        </p:nvPicPr>
        <p:blipFill>
          <a:blip r:embed="rId2"/>
          <a:stretch>
            <a:fillRect/>
          </a:stretch>
        </p:blipFill>
        <p:spPr bwMode="ltGray">
          <a:xfrm>
            <a:off x="0" y="0"/>
            <a:ext cx="12192000"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pic>
        <p:nvPicPr>
          <p:cNvPr id="9" name="Picture 8" descr="A close up of a logo&#10;&#10;Description automatically generated">
            <a:extLst>
              <a:ext uri="{FF2B5EF4-FFF2-40B4-BE49-F238E27FC236}">
                <a16:creationId xmlns:a16="http://schemas.microsoft.com/office/drawing/2014/main" id="{C1366E5B-51F3-442E-8ABC-79CE8D672893}"/>
              </a:ext>
            </a:extLst>
          </p:cNvPr>
          <p:cNvPicPr>
            <a:picLocks noChangeAspect="1"/>
          </p:cNvPicPr>
          <p:nvPr userDrawn="1"/>
        </p:nvPicPr>
        <p:blipFill>
          <a:blip r:embed="rId4"/>
          <a:stretch>
            <a:fillRect/>
          </a:stretch>
        </p:blipFill>
        <p:spPr>
          <a:xfrm>
            <a:off x="249743" y="2739321"/>
            <a:ext cx="2846838" cy="1676403"/>
          </a:xfrm>
          <a:prstGeom prst="rect">
            <a:avLst/>
          </a:prstGeom>
        </p:spPr>
      </p:pic>
    </p:spTree>
    <p:extLst>
      <p:ext uri="{BB962C8B-B14F-4D97-AF65-F5344CB8AC3E}">
        <p14:creationId xmlns:p14="http://schemas.microsoft.com/office/powerpoint/2010/main" val="3893601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pic>
        <p:nvPicPr>
          <p:cNvPr id="2" name="Picture 1" descr="Connection event illustration light">
            <a:extLst>
              <a:ext uri="{FF2B5EF4-FFF2-40B4-BE49-F238E27FC236}">
                <a16:creationId xmlns:a16="http://schemas.microsoft.com/office/drawing/2014/main" id="{93C07C25-293F-4AA4-B79C-AB4923117FCA}"/>
              </a:ext>
            </a:extLst>
          </p:cNvPr>
          <p:cNvPicPr>
            <a:picLocks noChangeAspect="1"/>
          </p:cNvPicPr>
          <p:nvPr userDrawn="1"/>
        </p:nvPicPr>
        <p:blipFill>
          <a:blip r:embed="rId2"/>
          <a:stretch>
            <a:fillRect/>
          </a:stretch>
        </p:blipFill>
        <p:spPr bwMode="ltGray">
          <a:xfrm>
            <a:off x="0" y="0"/>
            <a:ext cx="12192000" cy="6858000"/>
          </a:xfrm>
          <a:prstGeom prst="rect">
            <a:avLst/>
          </a:prstGeom>
        </p:spPr>
      </p:pic>
      <p:sp>
        <p:nvSpPr>
          <p:cNvPr id="9" name="Title 1"/>
          <p:cNvSpPr>
            <a:spLocks noGrp="1"/>
          </p:cNvSpPr>
          <p:nvPr>
            <p:ph type="title" hasCustomPrompt="1"/>
          </p:nvPr>
        </p:nvSpPr>
        <p:spPr>
          <a:xfrm>
            <a:off x="584200" y="3429000"/>
            <a:ext cx="7863840" cy="553998"/>
          </a:xfrm>
          <a:noFill/>
        </p:spPr>
        <p:txBody>
          <a:bodyPr wrap="square" lIns="0" tIns="0" rIns="0" bIns="0" anchor="b" anchorCtr="0">
            <a:spAutoFit/>
          </a:bodyPr>
          <a:lstStyle>
            <a:lvl1pPr>
              <a:defRPr sz="3600" spc="-50" baseline="0">
                <a:solidFill>
                  <a:srgbClr val="000000"/>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584200" y="4411622"/>
            <a:ext cx="7863840" cy="338554"/>
          </a:xfrm>
          <a:noFill/>
        </p:spPr>
        <p:txBody>
          <a:bodyPr wrap="square" lIns="0" tIns="0" rIns="0" bIns="0">
            <a:spAutoFit/>
          </a:bodyPr>
          <a:lstStyle>
            <a:lvl1pPr marL="0" indent="0">
              <a:spcBef>
                <a:spcPts val="0"/>
              </a:spcBef>
              <a:buNone/>
              <a:defRPr sz="2200" spc="0" baseline="0">
                <a:solidFill>
                  <a:srgbClr val="000000"/>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28746C4F-C4EC-4C6F-8768-2BD0BD02B979}"/>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050755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91780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10995182" cy="1172629"/>
          </a:xfrm>
        </p:spPr>
        <p:txBody>
          <a:bodyPr tIns="64008"/>
          <a:lstStyle>
            <a:lvl1pPr>
              <a:defRPr sz="36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65666453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6871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bg>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1"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9144000" cy="338682"/>
          </a:xfrm>
          <a:noFill/>
        </p:spPr>
        <p:txBody>
          <a:bodyPr wrap="square" lIns="0" tIns="0" rIns="0" bIns="0">
            <a:spAutoFit/>
          </a:bodyPr>
          <a:lstStyle>
            <a:lvl1pPr marL="0" indent="0">
              <a:spcBef>
                <a:spcPts val="0"/>
              </a:spcBef>
              <a:buNone/>
              <a:defRPr sz="2201"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2"/>
          <a:stretch>
            <a:fillRect/>
          </a:stretch>
        </p:blipFill>
        <p:spPr bwMode="black">
          <a:xfrm>
            <a:off x="584200" y="585788"/>
            <a:ext cx="1366441" cy="292608"/>
          </a:xfrm>
          <a:prstGeom prst="rect">
            <a:avLst/>
          </a:prstGeom>
        </p:spPr>
      </p:pic>
    </p:spTree>
    <p:extLst>
      <p:ext uri="{BB962C8B-B14F-4D97-AF65-F5344CB8AC3E}">
        <p14:creationId xmlns:p14="http://schemas.microsoft.com/office/powerpoint/2010/main" val="18495981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7939495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40987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85944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780150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944888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8716292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753002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538063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7564398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9/28/2021</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996627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1" y="1435100"/>
            <a:ext cx="11018837"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3232991965"/>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26493713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Section Title">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1730131"/>
            <a:ext cx="10997184" cy="3397740"/>
          </a:xfrm>
          <a:noFill/>
        </p:spPr>
        <p:txBody>
          <a:bodyPr lIns="0" tIns="0" rIns="0" bIns="0" anchor="ctr" anchorCtr="0">
            <a:noAutofit/>
          </a:bodyPr>
          <a:lstStyle>
            <a:lvl1pPr algn="l" defTabSz="932753" rtl="0" eaLnBrk="1" latinLnBrk="0" hangingPunct="1">
              <a:lnSpc>
                <a:spcPct val="90000"/>
              </a:lnSpc>
              <a:spcBef>
                <a:spcPct val="0"/>
              </a:spcBef>
              <a:buNone/>
              <a:defRPr lang="en-US" sz="7001" b="0" kern="1200" cap="none" spc="-50" baseline="0" dirty="0">
                <a:ln w="3175">
                  <a:noFill/>
                </a:ln>
                <a:solidFill>
                  <a:schemeClr val="tx1"/>
                </a:solidFill>
                <a:effectLst/>
                <a:latin typeface="+mn-lt"/>
                <a:ea typeface="+mn-ea"/>
                <a:cs typeface="Segoe UI" pitchFamily="34" charset="0"/>
              </a:defRPr>
            </a:lvl1pPr>
          </a:lstStyle>
          <a:p>
            <a:r>
              <a:rPr lang="en-US"/>
              <a:t>Section title | Topic</a:t>
            </a:r>
          </a:p>
        </p:txBody>
      </p:sp>
    </p:spTree>
    <p:extLst>
      <p:ext uri="{BB962C8B-B14F-4D97-AF65-F5344CB8AC3E}">
        <p14:creationId xmlns:p14="http://schemas.microsoft.com/office/powerpoint/2010/main" val="3199347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6">
          <p15:clr>
            <a:srgbClr val="5ACBF0"/>
          </p15:clr>
        </p15:guide>
        <p15:guide id="3" orient="horz" pos="191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p:cNvSpPr>
            <a:spLocks noGrp="1"/>
          </p:cNvSpPr>
          <p:nvPr>
            <p:ph type="body" sz="quarter" idx="10"/>
          </p:nvPr>
        </p:nvSpPr>
        <p:spPr>
          <a:xfrm>
            <a:off x="58420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231020"/>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guide id="4" pos="3657" userDrawn="1">
          <p15:clr>
            <a:srgbClr val="5ACBF0"/>
          </p15:clr>
        </p15:guide>
        <p15:guide id="5" pos="4025" userDrawn="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85864955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1462566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9733268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969340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8FDE452-F03B-42A2-8CB8-905D7585FCAF}"/>
              </a:ext>
              <a:ext uri="{C183D7F6-B498-43B3-948B-1728B52AA6E4}">
                <adec:decorative xmlns:adec="http://schemas.microsoft.com/office/drawing/2017/decorative" val="1"/>
              </a:ext>
            </a:extLst>
          </p:cNvPr>
          <p:cNvGrpSpPr/>
          <p:nvPr userDrawn="1"/>
        </p:nvGrpSpPr>
        <p:grpSpPr>
          <a:xfrm>
            <a:off x="0" y="-3952"/>
            <a:ext cx="12192000" cy="6865904"/>
            <a:chOff x="-14716334" y="-1074725"/>
            <a:chExt cx="12436475" cy="7002586"/>
          </a:xfrm>
        </p:grpSpPr>
        <p:pic>
          <p:nvPicPr>
            <p:cNvPr id="7" name="Picture 6" descr="A person sitting at a table with a computer&#10;&#10;Description generated with very high confidence">
              <a:extLst>
                <a:ext uri="{FF2B5EF4-FFF2-40B4-BE49-F238E27FC236}">
                  <a16:creationId xmlns:a16="http://schemas.microsoft.com/office/drawing/2014/main" id="{0E7FE496-1A25-4345-AC56-24307659AFFF}"/>
                </a:ext>
              </a:extLst>
            </p:cNvPr>
            <p:cNvPicPr>
              <a:picLocks noChangeAspect="1"/>
            </p:cNvPicPr>
            <p:nvPr/>
          </p:nvPicPr>
          <p:blipFill rotWithShape="1">
            <a:blip r:embed="rId2"/>
            <a:srcRect b="15539"/>
            <a:stretch/>
          </p:blipFill>
          <p:spPr>
            <a:xfrm flipH="1">
              <a:off x="-14716334" y="-1074725"/>
              <a:ext cx="12436475" cy="7002586"/>
            </a:xfrm>
            <a:prstGeom prst="rect">
              <a:avLst/>
            </a:prstGeom>
          </p:spPr>
        </p:pic>
        <p:sp>
          <p:nvSpPr>
            <p:cNvPr id="8" name="Rectangle 7">
              <a:extLst>
                <a:ext uri="{FF2B5EF4-FFF2-40B4-BE49-F238E27FC236}">
                  <a16:creationId xmlns:a16="http://schemas.microsoft.com/office/drawing/2014/main" id="{DA9BF121-3981-4D37-9CA1-CB9DF59F81CB}"/>
                </a:ext>
              </a:extLst>
            </p:cNvPr>
            <p:cNvSpPr/>
            <p:nvPr/>
          </p:nvSpPr>
          <p:spPr bwMode="auto">
            <a:xfrm rot="5400000">
              <a:off x="-11994863" y="-3789907"/>
              <a:ext cx="6993533" cy="12432951"/>
            </a:xfrm>
            <a:prstGeom prst="rect">
              <a:avLst/>
            </a:prstGeom>
            <a:gradFill flip="none" rotWithShape="1">
              <a:gsLst>
                <a:gs pos="30000">
                  <a:srgbClr val="000000">
                    <a:alpha val="65000"/>
                  </a:srgbClr>
                </a:gs>
                <a:gs pos="56000">
                  <a:srgbClr val="000000">
                    <a:alpha val="50000"/>
                  </a:srgbClr>
                </a:gs>
                <a:gs pos="81000">
                  <a:srgbClr val="000000">
                    <a:alpha val="20000"/>
                  </a:srgbClr>
                </a:gs>
              </a:gsLst>
              <a:lin ang="162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94" tIns="149196" rIns="186494" bIns="149196" numCol="1" spcCol="0" rtlCol="0" fromWordArt="0" anchor="t" anchorCtr="0" forceAA="0" compatLnSpc="1">
              <a:prstTxWarp prst="textNoShape">
                <a:avLst/>
              </a:prstTxWarp>
              <a:no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961" b="0" i="0" u="none" strike="noStrike" kern="1200" cap="none" spc="0" normalizeH="0" baseline="0" noProof="0">
                <a:ln>
                  <a:noFill/>
                </a:ln>
                <a:solidFill>
                  <a:srgbClr val="E7E6E6"/>
                </a:solidFill>
                <a:effectLst/>
                <a:uLnTx/>
                <a:uFillTx/>
                <a:latin typeface="Calibri" panose="020F0502020204030204"/>
                <a:ea typeface="+mn-ea"/>
                <a:cs typeface="+mn-cs"/>
              </a:endParaRPr>
            </a:p>
          </p:txBody>
        </p:sp>
      </p:gr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a:blip r:embed="rId3"/>
          <a:srcRect/>
          <a:stretch/>
        </p:blipFill>
        <p:spPr>
          <a:xfrm>
            <a:off x="431894" y="437137"/>
            <a:ext cx="891725" cy="190218"/>
          </a:xfrm>
          <a:prstGeom prst="rect">
            <a:avLst/>
          </a:prstGeom>
        </p:spPr>
      </p:pic>
    </p:spTree>
    <p:extLst>
      <p:ext uri="{BB962C8B-B14F-4D97-AF65-F5344CB8AC3E}">
        <p14:creationId xmlns:p14="http://schemas.microsoft.com/office/powerpoint/2010/main" val="247650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241801467"/>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403810906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89" y="1434370"/>
            <a:ext cx="11018521" cy="1613006"/>
          </a:xfrm>
        </p:spPr>
        <p:txBody>
          <a:bodyPr wrap="square">
            <a:spAutoFit/>
          </a:bodyPr>
          <a:lstStyle>
            <a:lvl1pPr marL="0" indent="0">
              <a:buNone/>
              <a:defRPr/>
            </a:lvl1pPr>
            <a:lvl2pPr marL="228604" indent="0">
              <a:buNone/>
              <a:defRPr/>
            </a:lvl2pPr>
            <a:lvl3pPr marL="457206" indent="0">
              <a:buNone/>
              <a:defRPr/>
            </a:lvl3pPr>
            <a:lvl4pPr marL="685809" indent="0">
              <a:buNone/>
              <a:defRPr/>
            </a:lvl4pPr>
            <a:lvl5pPr marL="91441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3373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187681728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56015095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3664860635"/>
      </p:ext>
    </p:extLst>
  </p:cSld>
  <p:clrMapOvr>
    <a:masterClrMapping/>
  </p:clrMapOvr>
  <p:transition>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51196956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76205859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55639714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20745356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417434107"/>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48429921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25841307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2" y="1435100"/>
            <a:ext cx="5211764"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90" y="1435100"/>
            <a:ext cx="5219700" cy="16130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Lst>
          </p:cNvPr>
          <p:cNvSpPr txBox="1"/>
          <p:nvPr userDrawn="1"/>
        </p:nvSpPr>
        <p:spPr>
          <a:xfrm>
            <a:off x="12355724" y="-203943"/>
            <a:ext cx="578685"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57200658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guide id="4" pos="3660" userDrawn="1">
          <p15:clr>
            <a:srgbClr val="5ACBF0"/>
          </p15:clr>
        </p15:guide>
        <p15:guide id="5" pos="4025"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2648373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751704"/>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2314001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374165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276484"/>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07133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33306-CDEE-EB4F-A7D4-402D1FEA77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34BD4B-1D7D-6540-841D-F99CB19ED45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94531-C925-244C-BBF9-3136D73681FA}"/>
              </a:ext>
            </a:extLst>
          </p:cNvPr>
          <p:cNvSpPr>
            <a:spLocks noGrp="1"/>
          </p:cNvSpPr>
          <p:nvPr>
            <p:ph type="dt" sz="half" idx="10"/>
          </p:nvPr>
        </p:nvSpPr>
        <p:spPr/>
        <p:txBody>
          <a:bodyPr/>
          <a:lstStyle/>
          <a:p>
            <a:fld id="{71773BA1-C2A5-2340-8D8C-8FFE045BCACA}" type="datetimeFigureOut">
              <a:rPr lang="en-US" smtClean="0"/>
              <a:t>9/28/2021</a:t>
            </a:fld>
            <a:endParaRPr lang="en-US"/>
          </a:p>
        </p:txBody>
      </p:sp>
      <p:sp>
        <p:nvSpPr>
          <p:cNvPr id="5" name="Footer Placeholder 4">
            <a:extLst>
              <a:ext uri="{FF2B5EF4-FFF2-40B4-BE49-F238E27FC236}">
                <a16:creationId xmlns:a16="http://schemas.microsoft.com/office/drawing/2014/main" id="{A2435C28-B3BA-5A40-B310-944FC2CD98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417AB-BAA0-D14C-AD61-A5735BA542C2}"/>
              </a:ext>
            </a:extLst>
          </p:cNvPr>
          <p:cNvSpPr>
            <a:spLocks noGrp="1"/>
          </p:cNvSpPr>
          <p:nvPr>
            <p:ph type="sldNum" sz="quarter" idx="12"/>
          </p:nvPr>
        </p:nvSpPr>
        <p:spPr/>
        <p:txBody>
          <a:bodyPr/>
          <a:lstStyle/>
          <a:p>
            <a:fld id="{F583674C-8C06-B641-AAC9-A93B33BF3660}" type="slidenum">
              <a:rPr lang="en-US" smtClean="0"/>
              <a:t>‹#›</a:t>
            </a:fld>
            <a:endParaRPr lang="en-US"/>
          </a:p>
        </p:txBody>
      </p:sp>
    </p:spTree>
    <p:extLst>
      <p:ext uri="{BB962C8B-B14F-4D97-AF65-F5344CB8AC3E}">
        <p14:creationId xmlns:p14="http://schemas.microsoft.com/office/powerpoint/2010/main" val="3574835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Right List 03">
    <p:spTree>
      <p:nvGrpSpPr>
        <p:cNvPr id="1" name=""/>
        <p:cNvGrpSpPr/>
        <p:nvPr/>
      </p:nvGrpSpPr>
      <p:grpSpPr>
        <a:xfrm>
          <a:off x="0" y="0"/>
          <a:ext cx="0" cy="0"/>
          <a:chOff x="0" y="0"/>
          <a:chExt cx="0" cy="0"/>
        </a:xfrm>
      </p:grpSpPr>
      <p:sp>
        <p:nvSpPr>
          <p:cNvPr id="43" name="Text Placeholder 5">
            <a:extLst>
              <a:ext uri="{FF2B5EF4-FFF2-40B4-BE49-F238E27FC236}">
                <a16:creationId xmlns:a16="http://schemas.microsoft.com/office/drawing/2014/main" id="{ABDD8E7A-37CD-5D43-A99C-055B2E5B7840}"/>
              </a:ext>
            </a:extLst>
          </p:cNvPr>
          <p:cNvSpPr>
            <a:spLocks noGrp="1"/>
          </p:cNvSpPr>
          <p:nvPr>
            <p:ph type="body" sz="quarter" idx="10" hasCustomPrompt="1"/>
          </p:nvPr>
        </p:nvSpPr>
        <p:spPr>
          <a:xfrm>
            <a:off x="515084" y="433318"/>
            <a:ext cx="4842364" cy="480131"/>
          </a:xfrm>
          <a:prstGeom prst="rect">
            <a:avLst/>
          </a:prstGeom>
        </p:spPr>
        <p:txBody>
          <a:bodyPr>
            <a:normAutofit/>
          </a:bodyPr>
          <a:lstStyle>
            <a:lvl1pPr marL="0" indent="0">
              <a:buNone/>
              <a:defRPr b="1" i="0">
                <a:solidFill>
                  <a:srgbClr val="34332E"/>
                </a:solidFill>
                <a:latin typeface="Segoe UI" panose="020B0502040204020203" pitchFamily="34" charset="0"/>
                <a:cs typeface="Segoe UI" panose="020B0502040204020203" pitchFamily="34" charset="0"/>
              </a:defRPr>
            </a:lvl1pPr>
          </a:lstStyle>
          <a:p>
            <a:pPr lvl="0"/>
            <a:r>
              <a:rPr lang="en-US"/>
              <a:t>Title goes here</a:t>
            </a:r>
          </a:p>
        </p:txBody>
      </p:sp>
      <p:sp>
        <p:nvSpPr>
          <p:cNvPr id="13" name="Chord 12">
            <a:extLst>
              <a:ext uri="{FF2B5EF4-FFF2-40B4-BE49-F238E27FC236}">
                <a16:creationId xmlns:a16="http://schemas.microsoft.com/office/drawing/2014/main" id="{614019C0-852C-EE47-9D11-856F2885EAAE}"/>
              </a:ext>
            </a:extLst>
          </p:cNvPr>
          <p:cNvSpPr/>
          <p:nvPr userDrawn="1"/>
        </p:nvSpPr>
        <p:spPr>
          <a:xfrm rot="10800000">
            <a:off x="-313463" y="362027"/>
            <a:ext cx="626926" cy="626926"/>
          </a:xfrm>
          <a:prstGeom prst="chord">
            <a:avLst>
              <a:gd name="adj1" fmla="val 5461263"/>
              <a:gd name="adj2" fmla="val 16200000"/>
            </a:avLst>
          </a:prstGeom>
          <a:solidFill>
            <a:srgbClr val="48B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l" defTabSz="932293" rtl="0" eaLnBrk="1" fontAlgn="base" latinLnBrk="0" hangingPunct="1">
              <a:lnSpc>
                <a:spcPct val="100000"/>
              </a:lnSpc>
              <a:spcBef>
                <a:spcPct val="0"/>
              </a:spcBef>
              <a:spcAft>
                <a:spcPct val="0"/>
              </a:spcAft>
              <a:buClrTx/>
              <a:buSzTx/>
              <a:buFontTx/>
              <a:buNone/>
              <a:tabLst/>
            </a:pPr>
            <a:endParaRPr kumimoji="0" lang="en-US" sz="900" b="1" i="0" u="none" strike="noStrike" kern="1200" cap="none" spc="0" normalizeH="0" baseline="0" noProof="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858585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562225"/>
            <a:ext cx="12192000" cy="1924051"/>
          </a:xfrm>
          <a:effectLst/>
        </p:spPr>
        <p:txBody>
          <a:bodyPr anchor="b" anchorCtr="1">
            <a:normAutofit/>
          </a:bodyPr>
          <a:lstStyle>
            <a:lvl1pPr algn="l">
              <a:lnSpc>
                <a:spcPts val="5997"/>
              </a:lnSpc>
              <a:defRPr kumimoji="0" lang="en-US" sz="5997" b="0" i="0" u="none" strike="noStrike" kern="1200" cap="none" spc="-300" normalizeH="0" baseline="0" noProof="0" dirty="0">
                <a:ln>
                  <a:noFill/>
                </a:ln>
                <a:solidFill>
                  <a:srgbClr val="00B9F2"/>
                </a:solidFill>
                <a:effectLst/>
                <a:uLnTx/>
                <a:uFillTx/>
                <a:latin typeface="Segoe UI" pitchFamily="34" charset="0"/>
                <a:ea typeface="Segoe UI" pitchFamily="34" charset="0"/>
                <a:cs typeface="Segoe UI" pitchFamily="34" charset="0"/>
              </a:defRPr>
            </a:lvl1pPr>
          </a:lstStyle>
          <a:p>
            <a:pPr marL="0" marR="0" lvl="0" indent="0" algn="ctr" defTabSz="914027"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Subtitle 2"/>
          <p:cNvSpPr>
            <a:spLocks noGrp="1"/>
          </p:cNvSpPr>
          <p:nvPr>
            <p:ph type="subTitle" idx="1" hasCustomPrompt="1"/>
          </p:nvPr>
        </p:nvSpPr>
        <p:spPr>
          <a:xfrm>
            <a:off x="614295" y="5644125"/>
            <a:ext cx="9577189" cy="368301"/>
          </a:xfrm>
        </p:spPr>
        <p:txBody>
          <a:bodyPr lIns="0">
            <a:noAutofit/>
          </a:bodyPr>
          <a:lstStyle>
            <a:lvl1pPr marL="0" indent="0" algn="l">
              <a:buNone/>
              <a:defRPr sz="2000" b="1" cap="all" spc="0" baseline="0">
                <a:solidFill>
                  <a:schemeClr val="tx1">
                    <a:lumMod val="75000"/>
                    <a:lumOff val="25000"/>
                  </a:schemeClr>
                </a:solidFill>
                <a:latin typeface="Segoe UI" pitchFamily="34" charset="0"/>
                <a:ea typeface="Segoe UI" pitchFamily="34" charset="0"/>
                <a:cs typeface="Segoe UI" pitchFamily="34" charset="0"/>
              </a:defRPr>
            </a:lvl1pPr>
            <a:lvl2pPr marL="457013" indent="0" algn="ctr">
              <a:buNone/>
              <a:defRPr>
                <a:solidFill>
                  <a:schemeClr val="tx1">
                    <a:tint val="75000"/>
                  </a:schemeClr>
                </a:solidFill>
              </a:defRPr>
            </a:lvl2pPr>
            <a:lvl3pPr marL="914027" indent="0" algn="ctr">
              <a:buNone/>
              <a:defRPr>
                <a:solidFill>
                  <a:schemeClr val="tx1">
                    <a:tint val="75000"/>
                  </a:schemeClr>
                </a:solidFill>
              </a:defRPr>
            </a:lvl3pPr>
            <a:lvl4pPr marL="1371040" indent="0" algn="ctr">
              <a:buNone/>
              <a:defRPr>
                <a:solidFill>
                  <a:schemeClr val="tx1">
                    <a:tint val="75000"/>
                  </a:schemeClr>
                </a:solidFill>
              </a:defRPr>
            </a:lvl4pPr>
            <a:lvl5pPr marL="1828053" indent="0" algn="ctr">
              <a:buNone/>
              <a:defRPr>
                <a:solidFill>
                  <a:schemeClr val="tx1">
                    <a:tint val="75000"/>
                  </a:schemeClr>
                </a:solidFill>
              </a:defRPr>
            </a:lvl5pPr>
            <a:lvl6pPr marL="2285066" indent="0" algn="ctr">
              <a:buNone/>
              <a:defRPr>
                <a:solidFill>
                  <a:schemeClr val="tx1">
                    <a:tint val="75000"/>
                  </a:schemeClr>
                </a:solidFill>
              </a:defRPr>
            </a:lvl6pPr>
            <a:lvl7pPr marL="2742079" indent="0" algn="ctr">
              <a:buNone/>
              <a:defRPr>
                <a:solidFill>
                  <a:schemeClr val="tx1">
                    <a:tint val="75000"/>
                  </a:schemeClr>
                </a:solidFill>
              </a:defRPr>
            </a:lvl7pPr>
            <a:lvl8pPr marL="3199090" indent="0" algn="ctr">
              <a:buNone/>
              <a:defRPr>
                <a:solidFill>
                  <a:schemeClr val="tx1">
                    <a:tint val="75000"/>
                  </a:schemeClr>
                </a:solidFill>
              </a:defRPr>
            </a:lvl8pPr>
            <a:lvl9pPr marL="3656103" indent="0" algn="ctr">
              <a:buNone/>
              <a:defRPr>
                <a:solidFill>
                  <a:schemeClr val="tx1">
                    <a:tint val="75000"/>
                  </a:schemeClr>
                </a:solidFill>
              </a:defRPr>
            </a:lvl9pPr>
          </a:lstStyle>
          <a:p>
            <a:r>
              <a:rPr lang="en-US"/>
              <a:t>CLICK TO EDIT MASTER SUBTITLE STYLE</a:t>
            </a:r>
          </a:p>
        </p:txBody>
      </p:sp>
      <p:sp>
        <p:nvSpPr>
          <p:cNvPr id="9" name="Text Placeholder 8"/>
          <p:cNvSpPr>
            <a:spLocks noGrp="1"/>
          </p:cNvSpPr>
          <p:nvPr>
            <p:ph type="body" sz="quarter" idx="10" hasCustomPrompt="1"/>
          </p:nvPr>
        </p:nvSpPr>
        <p:spPr>
          <a:xfrm>
            <a:off x="614295" y="5970087"/>
            <a:ext cx="9577189" cy="623688"/>
          </a:xfrm>
        </p:spPr>
        <p:txBody>
          <a:bodyPr vert="horz" lIns="0">
            <a:normAutofit/>
          </a:bodyPr>
          <a:lstStyle>
            <a:lvl1pPr>
              <a:lnSpc>
                <a:spcPct val="70000"/>
              </a:lnSpc>
              <a:buFontTx/>
              <a:buNone/>
              <a:defRPr kumimoji="0" lang="en-US" sz="1600" b="0" i="0" u="none" strike="noStrike" kern="1200" cap="none" spc="-71" normalizeH="0" baseline="0" noProof="0" dirty="0" smtClean="0">
                <a:ln>
                  <a:noFill/>
                </a:ln>
                <a:solidFill>
                  <a:schemeClr val="tx1">
                    <a:tint val="75000"/>
                  </a:schemeClr>
                </a:solidFill>
                <a:effectLst/>
                <a:uLnTx/>
                <a:uFillTx/>
                <a:latin typeface="Segoe UI" pitchFamily="34" charset="0"/>
                <a:ea typeface="Segoe UI" pitchFamily="34" charset="0"/>
                <a:cs typeface="Segoe UI" pitchFamily="34" charset="0"/>
              </a:defRPr>
            </a:lvl1pPr>
            <a:lvl2pPr>
              <a:buFontTx/>
              <a:buNone/>
              <a:defRPr/>
            </a:lvl2pPr>
            <a:lvl3pPr>
              <a:buFontTx/>
              <a:buNone/>
              <a:defRPr/>
            </a:lvl3pPr>
            <a:lvl4pPr>
              <a:buFontTx/>
              <a:buNone/>
              <a:defRPr/>
            </a:lvl4pPr>
            <a:lvl5pPr>
              <a:buFontTx/>
              <a:buNone/>
              <a:defRPr/>
            </a:lvl5pPr>
          </a:lstStyle>
          <a:p>
            <a:pPr marL="0" marR="0" lvl="0" indent="0" algn="l" defTabSz="914027" rtl="0" eaLnBrk="1" fontAlgn="auto" latinLnBrk="0" hangingPunct="1">
              <a:lnSpc>
                <a:spcPts val="2400"/>
              </a:lnSpc>
              <a:spcBef>
                <a:spcPts val="0"/>
              </a:spcBef>
              <a:spcAft>
                <a:spcPts val="0"/>
              </a:spcAft>
              <a:buClr>
                <a:srgbClr val="00B0F0"/>
              </a:buClr>
              <a:buSzPct val="100000"/>
              <a:buFontTx/>
              <a:buNone/>
              <a:tabLst/>
              <a:defRPr/>
            </a:pPr>
            <a:r>
              <a:rPr lang="en-US"/>
              <a:t>Click to edit presenter </a:t>
            </a:r>
          </a:p>
          <a:p>
            <a:pPr marL="0" marR="0" lvl="0" indent="0" algn="l" defTabSz="914027" rtl="0" eaLnBrk="1" fontAlgn="auto" latinLnBrk="0" hangingPunct="1">
              <a:lnSpc>
                <a:spcPts val="2400"/>
              </a:lnSpc>
              <a:spcBef>
                <a:spcPts val="0"/>
              </a:spcBef>
              <a:spcAft>
                <a:spcPts val="0"/>
              </a:spcAft>
              <a:buClr>
                <a:srgbClr val="00B0F0"/>
              </a:buClr>
              <a:buSzPct val="100000"/>
              <a:buFontTx/>
              <a:buNone/>
              <a:tabLst/>
              <a:defRPr/>
            </a:pPr>
            <a:r>
              <a:rPr lang="en-US"/>
              <a:t>and date</a:t>
            </a:r>
          </a:p>
        </p:txBody>
      </p:sp>
    </p:spTree>
    <p:extLst>
      <p:ext uri="{BB962C8B-B14F-4D97-AF65-F5344CB8AC3E}">
        <p14:creationId xmlns:p14="http://schemas.microsoft.com/office/powerpoint/2010/main" val="3512310116"/>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6"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8" name="Date Placeholder 7"/>
          <p:cNvSpPr>
            <a:spLocks noGrp="1"/>
          </p:cNvSpPr>
          <p:nvPr>
            <p:ph type="dt" sz="half" idx="15"/>
          </p:nvPr>
        </p:nvSpPr>
        <p:spPr>
          <a:xfrm>
            <a:off x="1207107" y="6324600"/>
            <a:ext cx="1221428" cy="152400"/>
          </a:xfrm>
          <a:prstGeom prst="rect">
            <a:avLst/>
          </a:prstGeom>
        </p:spPr>
        <p:txBody>
          <a:bodyPr/>
          <a:lstStyle/>
          <a:p>
            <a:pPr defTabSz="914027">
              <a:defRPr/>
            </a:pPr>
            <a:fld id="{73BDEDDC-FAFB-4A5B-B848-FC91320861C3}" type="datetime1">
              <a:rPr lang="en-US" smtClean="0">
                <a:solidFill>
                  <a:srgbClr val="1A1A1A"/>
                </a:solidFill>
              </a:rPr>
              <a:pPr defTabSz="914027">
                <a:defRPr/>
              </a:pPr>
              <a:t>9/28/2021</a:t>
            </a:fld>
            <a:endParaRPr lang="en-US">
              <a:solidFill>
                <a:srgbClr val="1A1A1A"/>
              </a:solidFill>
            </a:endParaRPr>
          </a:p>
        </p:txBody>
      </p:sp>
      <p:sp>
        <p:nvSpPr>
          <p:cNvPr id="10" name="Slide Number Placeholder 9"/>
          <p:cNvSpPr>
            <a:spLocks noGrp="1"/>
          </p:cNvSpPr>
          <p:nvPr>
            <p:ph type="sldNum" sz="quarter" idx="16"/>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1" name="Footer Placeholder 10"/>
          <p:cNvSpPr>
            <a:spLocks noGrp="1"/>
          </p:cNvSpPr>
          <p:nvPr>
            <p:ph type="ftr" sz="quarter" idx="17"/>
          </p:nvPr>
        </p:nvSpPr>
        <p:spPr>
          <a:xfrm>
            <a:off x="614299" y="6461651"/>
            <a:ext cx="1814239" cy="128575"/>
          </a:xfrm>
          <a:prstGeom prst="rect">
            <a:avLst/>
          </a:prstGeom>
        </p:spPr>
        <p:txBody>
          <a:bodyPr/>
          <a:lstStyle/>
          <a:p>
            <a:pPr algn="l" defTabSz="914201">
              <a:defRPr/>
            </a:pPr>
            <a:r>
              <a:rPr lang="en-US"/>
              <a:t>MICROSOFT CONFIDENTIAL</a:t>
            </a:r>
          </a:p>
        </p:txBody>
      </p:sp>
      <p:sp>
        <p:nvSpPr>
          <p:cNvPr id="13"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
        <p:nvSpPr>
          <p:cNvPr id="15" name="Content Placeholder 14"/>
          <p:cNvSpPr>
            <a:spLocks noGrp="1"/>
          </p:cNvSpPr>
          <p:nvPr>
            <p:ph sz="quarter" idx="18"/>
          </p:nvPr>
        </p:nvSpPr>
        <p:spPr>
          <a:xfrm>
            <a:off x="614299" y="1804991"/>
            <a:ext cx="9572495" cy="41386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188795"/>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paragraph">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6"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9" name="Text Placeholder 8"/>
          <p:cNvSpPr>
            <a:spLocks noGrp="1"/>
          </p:cNvSpPr>
          <p:nvPr>
            <p:ph type="body" sz="quarter" idx="14"/>
          </p:nvPr>
        </p:nvSpPr>
        <p:spPr>
          <a:xfrm>
            <a:off x="614299" y="1804991"/>
            <a:ext cx="9572495" cy="4138612"/>
          </a:xfrm>
        </p:spPr>
        <p:txBody>
          <a:bodyPr>
            <a:noAutofit/>
          </a:bodyPr>
          <a:lstStyle>
            <a:lvl1pPr marL="0" indent="0">
              <a:lnSpc>
                <a:spcPct val="140000"/>
              </a:lnSpc>
              <a:spcBef>
                <a:spcPts val="600"/>
              </a:spcBef>
              <a:spcAft>
                <a:spcPts val="600"/>
              </a:spcAft>
              <a:buNone/>
              <a:defRPr lang="en-US" sz="1600" kern="1200" spc="-20" baseline="0" dirty="0" smtClean="0">
                <a:solidFill>
                  <a:srgbClr val="666666"/>
                </a:solidFill>
                <a:latin typeface="Segoe UI" pitchFamily="34" charset="0"/>
                <a:ea typeface="Segoe UI" pitchFamily="34" charset="0"/>
                <a:cs typeface="Segoe UI" pitchFamily="34" charset="0"/>
              </a:defRPr>
            </a:lvl1pPr>
            <a:lvl2pPr>
              <a:lnSpc>
                <a:spcPct val="140000"/>
              </a:lnSpc>
              <a:spcBef>
                <a:spcPts val="600"/>
              </a:spcBef>
              <a:spcAft>
                <a:spcPts val="600"/>
              </a:spcAft>
              <a:defRPr lang="en-US" sz="1600" kern="1200" spc="-20" baseline="0" dirty="0" smtClean="0">
                <a:solidFill>
                  <a:srgbClr val="666666"/>
                </a:solidFill>
                <a:latin typeface="Segoe UI" pitchFamily="34" charset="0"/>
                <a:ea typeface="Segoe UI" pitchFamily="34" charset="0"/>
                <a:cs typeface="Segoe UI" pitchFamily="34" charset="0"/>
              </a:defRPr>
            </a:lvl2pPr>
            <a:lvl3pPr>
              <a:lnSpc>
                <a:spcPct val="140000"/>
              </a:lnSpc>
              <a:spcBef>
                <a:spcPts val="600"/>
              </a:spcBef>
              <a:spcAft>
                <a:spcPts val="600"/>
              </a:spcAft>
              <a:defRPr lang="en-US" sz="1600" kern="1200" spc="-20" baseline="0" dirty="0" smtClean="0">
                <a:solidFill>
                  <a:srgbClr val="666666"/>
                </a:solidFill>
                <a:latin typeface="Segoe UI" pitchFamily="34" charset="0"/>
                <a:ea typeface="Segoe UI" pitchFamily="34" charset="0"/>
                <a:cs typeface="Segoe UI" pitchFamily="34" charset="0"/>
              </a:defRPr>
            </a:lvl3pPr>
            <a:lvl4pPr>
              <a:lnSpc>
                <a:spcPct val="140000"/>
              </a:lnSpc>
              <a:spcBef>
                <a:spcPts val="600"/>
              </a:spcBef>
              <a:spcAft>
                <a:spcPts val="600"/>
              </a:spcAft>
              <a:defRPr lang="en-US" sz="1600" kern="1200" spc="-20" baseline="0" dirty="0" smtClean="0">
                <a:solidFill>
                  <a:srgbClr val="666666"/>
                </a:solidFill>
                <a:latin typeface="Segoe UI" pitchFamily="34" charset="0"/>
                <a:ea typeface="Segoe UI" pitchFamily="34" charset="0"/>
                <a:cs typeface="Segoe UI" pitchFamily="34" charset="0"/>
              </a:defRPr>
            </a:lvl4pPr>
            <a:lvl5pPr>
              <a:lnSpc>
                <a:spcPct val="140000"/>
              </a:lnSpc>
              <a:spcBef>
                <a:spcPts val="600"/>
              </a:spcBef>
              <a:spcAft>
                <a:spcPts val="600"/>
              </a:spcAft>
              <a:defRPr lang="en-US" sz="1600" kern="1200" spc="-20" baseline="0" dirty="0">
                <a:solidFill>
                  <a:srgbClr val="666666"/>
                </a:solidFill>
                <a:latin typeface="Segoe UI" pitchFamily="34" charset="0"/>
                <a:ea typeface="Segoe UI" pitchFamily="34" charset="0"/>
                <a:cs typeface="Segoe UI"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p:cNvSpPr>
            <a:spLocks noGrp="1"/>
          </p:cNvSpPr>
          <p:nvPr>
            <p:ph type="sldNum" sz="quarter" idx="16"/>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1" name="Footer Placeholder 10"/>
          <p:cNvSpPr>
            <a:spLocks noGrp="1"/>
          </p:cNvSpPr>
          <p:nvPr>
            <p:ph type="ftr" sz="quarter" idx="17"/>
          </p:nvPr>
        </p:nvSpPr>
        <p:spPr>
          <a:xfrm>
            <a:off x="614299" y="6461651"/>
            <a:ext cx="1814239" cy="128575"/>
          </a:xfrm>
          <a:prstGeom prst="rect">
            <a:avLst/>
          </a:prstGeom>
        </p:spPr>
        <p:txBody>
          <a:bodyPr/>
          <a:lstStyle/>
          <a:p>
            <a:pPr algn="l" defTabSz="914201">
              <a:defRPr/>
            </a:pPr>
            <a:r>
              <a:rPr lang="en-US"/>
              <a:t>MICROSOFT CONFIDENTIAL</a:t>
            </a:r>
          </a:p>
        </p:txBody>
      </p:sp>
      <p:sp>
        <p:nvSpPr>
          <p:cNvPr id="14"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34211216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1" cy="553998"/>
          </a:xfrm>
        </p:spPr>
        <p:txBody>
          <a:bodyPr/>
          <a:lstStyle/>
          <a:p>
            <a:r>
              <a:rPr lang="en-US"/>
              <a:t>Click to edit Master title style</a:t>
            </a:r>
          </a:p>
        </p:txBody>
      </p:sp>
      <p:sp>
        <p:nvSpPr>
          <p:cNvPr id="4" name="Text Placeholder 3"/>
          <p:cNvSpPr>
            <a:spLocks noGrp="1"/>
          </p:cNvSpPr>
          <p:nvPr>
            <p:ph type="body" sz="quarter" idx="10"/>
          </p:nvPr>
        </p:nvSpPr>
        <p:spPr>
          <a:xfrm>
            <a:off x="58420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13006"/>
          </a:xfrm>
        </p:spPr>
        <p:txBody>
          <a:bodyPr wrap="square">
            <a:spAutoFit/>
          </a:bodyPr>
          <a:lstStyle>
            <a:lvl1pPr marL="0" indent="0">
              <a:spcBef>
                <a:spcPts val="1225"/>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91" indent="0">
              <a:buFont typeface="Wingdings" panose="05000000000000000000" pitchFamily="2" charset="2"/>
              <a:buNone/>
              <a:defRPr sz="2000" b="0"/>
            </a:lvl2pPr>
            <a:lvl3pPr marL="450855" indent="0">
              <a:buFont typeface="Wingdings" panose="05000000000000000000" pitchFamily="2" charset="2"/>
              <a:buNone/>
              <a:tabLst/>
              <a:defRPr sz="1600" b="0"/>
            </a:lvl3pPr>
            <a:lvl4pPr marL="652470" indent="0">
              <a:buFont typeface="Wingdings" panose="05000000000000000000" pitchFamily="2" charset="2"/>
              <a:buNone/>
              <a:defRPr sz="1401" b="0"/>
            </a:lvl4pPr>
            <a:lvl5pPr marL="854085" indent="0">
              <a:buFont typeface="Wingdings" panose="05000000000000000000" pitchFamily="2" charset="2"/>
              <a:buNone/>
              <a:tabLst/>
              <a:defRPr sz="1401"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3679714"/>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guide id="4" pos="3657" userDrawn="1">
          <p15:clr>
            <a:srgbClr val="5ACBF0"/>
          </p15:clr>
        </p15:guide>
        <p15:guide id="5" pos="4025"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One column above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2" y="1804989"/>
            <a:ext cx="10985611" cy="1624012"/>
          </a:xfrm>
        </p:spPr>
        <p:txBody>
          <a:bodyPr lIns="0">
            <a:noAutofit/>
          </a:bodyPr>
          <a:lstStyle>
            <a:lvl1pPr>
              <a:buFont typeface="Wingdings" pitchFamily="2" charset="2"/>
              <a:buChar char="§"/>
              <a:defRPr sz="2000" b="0" baseline="0">
                <a:solidFill>
                  <a:srgbClr val="666666"/>
                </a:solidFill>
              </a:defRPr>
            </a:lvl1pPr>
            <a:lvl2pPr marL="799774" indent="-342760">
              <a:buFont typeface="Wingdings" pitchFamily="2" charset="2"/>
              <a:buChar char="§"/>
              <a:defRPr baseline="0">
                <a:solidFill>
                  <a:srgbClr val="666666"/>
                </a:solidFill>
              </a:defRPr>
            </a:lvl2pPr>
            <a:lvl3pPr marL="1199660" indent="-285633">
              <a:buFont typeface="Wingdings" pitchFamily="2" charset="2"/>
              <a:buChar char="§"/>
              <a:defRPr baseline="0">
                <a:solidFill>
                  <a:srgbClr val="666666"/>
                </a:solidFill>
              </a:defRPr>
            </a:lvl3pPr>
            <a:lvl4pPr marL="1656671" indent="-285633">
              <a:buFont typeface="Wingdings" pitchFamily="2" charset="2"/>
              <a:buChar char="§"/>
              <a:defRPr baseline="0">
                <a:solidFill>
                  <a:srgbClr val="666666"/>
                </a:solidFill>
              </a:defRPr>
            </a:lvl4pPr>
            <a:lvl5pPr marL="2113685" indent="-285633">
              <a:buFont typeface="Wingdings" pitchFamily="2" charset="2"/>
              <a:buChar char="§"/>
              <a:defRPr baseline="0">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half" idx="14"/>
          </p:nvPr>
        </p:nvSpPr>
        <p:spPr>
          <a:xfrm>
            <a:off x="609600" y="3429002"/>
            <a:ext cx="5181600" cy="2514600"/>
          </a:xfrm>
        </p:spPr>
        <p:txBody>
          <a:bodyPr lIns="0">
            <a:noAutofit/>
          </a:bodyPr>
          <a:lstStyle>
            <a:lvl1pPr marL="319909" indent="-319909">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2"/>
          </p:nvPr>
        </p:nvSpPr>
        <p:spPr>
          <a:xfrm>
            <a:off x="6386440" y="3429002"/>
            <a:ext cx="5208773" cy="2514600"/>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21"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3" name="Slide Number Placeholder 12"/>
          <p:cNvSpPr>
            <a:spLocks noGrp="1"/>
          </p:cNvSpPr>
          <p:nvPr>
            <p:ph type="sldNum" sz="quarter" idx="16"/>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4" name="Footer Placeholder 13"/>
          <p:cNvSpPr>
            <a:spLocks noGrp="1"/>
          </p:cNvSpPr>
          <p:nvPr>
            <p:ph type="ftr" sz="quarter" idx="17"/>
          </p:nvPr>
        </p:nvSpPr>
        <p:spPr>
          <a:xfrm>
            <a:off x="614299" y="6461651"/>
            <a:ext cx="1814239" cy="128575"/>
          </a:xfrm>
          <a:prstGeom prst="rect">
            <a:avLst/>
          </a:prstGeom>
        </p:spPr>
        <p:txBody>
          <a:bodyPr/>
          <a:lstStyle/>
          <a:p>
            <a:pPr algn="l" defTabSz="914201">
              <a:defRPr/>
            </a:pPr>
            <a:r>
              <a:rPr lang="en-US"/>
              <a:t>MICROSOFT CONFIDENTIAL</a:t>
            </a:r>
          </a:p>
        </p:txBody>
      </p:sp>
      <p:sp>
        <p:nvSpPr>
          <p:cNvPr id="16" name="Text Placeholder 3"/>
          <p:cNvSpPr>
            <a:spLocks noGrp="1"/>
          </p:cNvSpPr>
          <p:nvPr>
            <p:ph type="body" sz="half" idx="18"/>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42110353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ne column above two columns with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2" y="2133601"/>
            <a:ext cx="10985611" cy="1295400"/>
          </a:xfrm>
        </p:spPr>
        <p:txBody>
          <a:bodyPr lIns="0">
            <a:noAutofit/>
          </a:bodyPr>
          <a:lstStyle>
            <a:lvl1pPr>
              <a:buFont typeface="Wingdings" pitchFamily="2" charset="2"/>
              <a:buChar char="§"/>
              <a:defRPr sz="2000" b="0" baseline="0">
                <a:solidFill>
                  <a:srgbClr val="666666"/>
                </a:solidFill>
              </a:defRPr>
            </a:lvl1pPr>
            <a:lvl2pPr marL="799774" indent="-342760">
              <a:buFont typeface="Wingdings" pitchFamily="2" charset="2"/>
              <a:buChar char="§"/>
              <a:defRPr baseline="0">
                <a:solidFill>
                  <a:srgbClr val="666666"/>
                </a:solidFill>
              </a:defRPr>
            </a:lvl2pPr>
            <a:lvl3pPr marL="1199660" indent="-285633">
              <a:buFont typeface="Wingdings" pitchFamily="2" charset="2"/>
              <a:buChar char="§"/>
              <a:defRPr baseline="0">
                <a:solidFill>
                  <a:srgbClr val="666666"/>
                </a:solidFill>
              </a:defRPr>
            </a:lvl3pPr>
            <a:lvl4pPr marL="1656671" indent="-285633">
              <a:buFont typeface="Wingdings" pitchFamily="2" charset="2"/>
              <a:buChar char="§"/>
              <a:defRPr baseline="0">
                <a:solidFill>
                  <a:srgbClr val="666666"/>
                </a:solidFill>
              </a:defRPr>
            </a:lvl4pPr>
            <a:lvl5pPr marL="2113685" indent="-285633">
              <a:buFont typeface="Wingdings" pitchFamily="2" charset="2"/>
              <a:buChar char="§"/>
              <a:defRPr baseline="0">
                <a:solidFill>
                  <a:srgbClr val="66666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p:cNvSpPr>
            <a:spLocks noGrp="1"/>
          </p:cNvSpPr>
          <p:nvPr>
            <p:ph sz="half" idx="14"/>
          </p:nvPr>
        </p:nvSpPr>
        <p:spPr>
          <a:xfrm>
            <a:off x="609600" y="3810000"/>
            <a:ext cx="5181600" cy="2133600"/>
          </a:xfrm>
        </p:spPr>
        <p:txBody>
          <a:bodyPr lIns="0">
            <a:noAutofit/>
          </a:bodyPr>
          <a:lstStyle>
            <a:lvl1pPr marL="319909" indent="-319909">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p:cNvSpPr>
            <a:spLocks noGrp="1"/>
          </p:cNvSpPr>
          <p:nvPr>
            <p:ph sz="half" idx="2"/>
          </p:nvPr>
        </p:nvSpPr>
        <p:spPr>
          <a:xfrm>
            <a:off x="6386440" y="3810000"/>
            <a:ext cx="5208773" cy="2133600"/>
          </a:xfrm>
        </p:spPr>
        <p:txBody>
          <a:bodyPr>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5" hasCustomPrompt="1"/>
          </p:nvPr>
        </p:nvSpPr>
        <p:spPr>
          <a:xfrm>
            <a:off x="602401" y="1804991"/>
            <a:ext cx="10985611" cy="361951"/>
          </a:xfrm>
        </p:spPr>
        <p:txBody>
          <a:bodyPr lIns="0">
            <a:noAutofit/>
          </a:bodyPr>
          <a:lstStyle>
            <a:lvl1pPr marL="0" indent="0">
              <a:buFont typeface="Arial" pitchFamily="34" charset="0"/>
              <a:buNone/>
              <a:defRPr sz="2000" b="1" cap="all" baseline="0">
                <a:solidFill>
                  <a:srgbClr val="666666"/>
                </a:solidFill>
              </a:defRPr>
            </a:lvl1pPr>
          </a:lstStyle>
          <a:p>
            <a:pPr lvl="0"/>
            <a:r>
              <a:rPr lang="en-US"/>
              <a:t>CLICK TO ADD HEADER</a:t>
            </a:r>
          </a:p>
        </p:txBody>
      </p:sp>
      <p:sp>
        <p:nvSpPr>
          <p:cNvPr id="14" name="Text Placeholder 12"/>
          <p:cNvSpPr>
            <a:spLocks noGrp="1"/>
          </p:cNvSpPr>
          <p:nvPr>
            <p:ph type="body" sz="quarter" idx="16" hasCustomPrompt="1"/>
          </p:nvPr>
        </p:nvSpPr>
        <p:spPr>
          <a:xfrm>
            <a:off x="636392" y="3429003"/>
            <a:ext cx="10958821" cy="361951"/>
          </a:xfrm>
        </p:spPr>
        <p:txBody>
          <a:bodyPr lIns="0">
            <a:noAutofit/>
          </a:bodyPr>
          <a:lstStyle>
            <a:lvl1pPr marL="0" indent="0">
              <a:buFont typeface="Arial" pitchFamily="34" charset="0"/>
              <a:buNone/>
              <a:defRPr sz="2000" b="1" cap="all" baseline="0">
                <a:solidFill>
                  <a:srgbClr val="666666"/>
                </a:solidFill>
              </a:defRPr>
            </a:lvl1pPr>
          </a:lstStyle>
          <a:p>
            <a:pPr lvl="0"/>
            <a:r>
              <a:rPr lang="en-US"/>
              <a:t>CLICK TO ADD HEADER</a:t>
            </a:r>
          </a:p>
        </p:txBody>
      </p:sp>
      <p:sp>
        <p:nvSpPr>
          <p:cNvPr id="18"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22"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5" name="Slide Number Placeholder 14"/>
          <p:cNvSpPr>
            <a:spLocks noGrp="1"/>
          </p:cNvSpPr>
          <p:nvPr>
            <p:ph type="sldNum" sz="quarter" idx="18"/>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6" name="Footer Placeholder 15"/>
          <p:cNvSpPr>
            <a:spLocks noGrp="1"/>
          </p:cNvSpPr>
          <p:nvPr>
            <p:ph type="ftr" sz="quarter" idx="19"/>
          </p:nvPr>
        </p:nvSpPr>
        <p:spPr>
          <a:xfrm>
            <a:off x="614299" y="6461651"/>
            <a:ext cx="1814239" cy="128575"/>
          </a:xfrm>
          <a:prstGeom prst="rect">
            <a:avLst/>
          </a:prstGeom>
        </p:spPr>
        <p:txBody>
          <a:bodyPr/>
          <a:lstStyle/>
          <a:p>
            <a:pPr algn="l" defTabSz="914201">
              <a:defRPr/>
            </a:pPr>
            <a:r>
              <a:rPr lang="en-US"/>
              <a:t>MICROSOFT CONFIDENTIAL</a:t>
            </a:r>
          </a:p>
        </p:txBody>
      </p:sp>
      <p:sp>
        <p:nvSpPr>
          <p:cNvPr id="19" name="Text Placeholder 3"/>
          <p:cNvSpPr>
            <a:spLocks noGrp="1"/>
          </p:cNvSpPr>
          <p:nvPr>
            <p:ph type="body" sz="half" idx="20"/>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732494109"/>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298" y="1804991"/>
            <a:ext cx="5189679" cy="4138612"/>
          </a:xfrm>
        </p:spPr>
        <p:txBody>
          <a:bodyPr lIns="0"/>
          <a:lstStyle>
            <a:lvl1pPr marL="347331" indent="-347331">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18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86439" y="1804991"/>
            <a:ext cx="5181600" cy="4138612"/>
          </a:xfrm>
        </p:spPr>
        <p:txBody>
          <a:bodyPr lIns="0"/>
          <a:lstStyle>
            <a:lvl1pPr marL="347331" indent="-347331">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18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7"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0" name="Slide Number Placeholder 9"/>
          <p:cNvSpPr>
            <a:spLocks noGrp="1"/>
          </p:cNvSpPr>
          <p:nvPr>
            <p:ph type="sldNum" sz="quarter" idx="15"/>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1" name="Footer Placeholder 10"/>
          <p:cNvSpPr>
            <a:spLocks noGrp="1"/>
          </p:cNvSpPr>
          <p:nvPr>
            <p:ph type="ftr" sz="quarter" idx="16"/>
          </p:nvPr>
        </p:nvSpPr>
        <p:spPr>
          <a:xfrm>
            <a:off x="614299" y="6461651"/>
            <a:ext cx="1814239" cy="128575"/>
          </a:xfrm>
          <a:prstGeom prst="rect">
            <a:avLst/>
          </a:prstGeom>
        </p:spPr>
        <p:txBody>
          <a:bodyPr/>
          <a:lstStyle/>
          <a:p>
            <a:pPr algn="l" defTabSz="914201">
              <a:defRPr/>
            </a:pPr>
            <a:r>
              <a:rPr lang="en-US"/>
              <a:t>MICROSOFT CONFIDENTIAL</a:t>
            </a:r>
          </a:p>
        </p:txBody>
      </p:sp>
      <p:sp>
        <p:nvSpPr>
          <p:cNvPr id="14" name="Text Placeholder 3"/>
          <p:cNvSpPr>
            <a:spLocks noGrp="1"/>
          </p:cNvSpPr>
          <p:nvPr>
            <p:ph type="body" sz="half" idx="17"/>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00598897"/>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lumns with header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4295" y="1804989"/>
            <a:ext cx="5181600" cy="639763"/>
          </a:xfrm>
        </p:spPr>
        <p:txBody>
          <a:bodyPr lIns="0" anchor="t">
            <a:noAutofit/>
          </a:bodyPr>
          <a:lstStyle>
            <a:lvl1pPr marL="0" indent="0">
              <a:buNone/>
              <a:defRPr sz="2000" b="1" cap="all" spc="51" baseline="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Master text styles</a:t>
            </a:r>
          </a:p>
        </p:txBody>
      </p:sp>
      <p:sp>
        <p:nvSpPr>
          <p:cNvPr id="4" name="Content Placeholder 3"/>
          <p:cNvSpPr>
            <a:spLocks noGrp="1"/>
          </p:cNvSpPr>
          <p:nvPr>
            <p:ph sz="half" idx="2"/>
          </p:nvPr>
        </p:nvSpPr>
        <p:spPr>
          <a:xfrm>
            <a:off x="614295" y="2438400"/>
            <a:ext cx="5181600" cy="3505200"/>
          </a:xfrm>
        </p:spPr>
        <p:txBody>
          <a:bodyPr lIns="0">
            <a:noAutofit/>
          </a:bodyPr>
          <a:lstStyle>
            <a:lvl1pPr marL="319909" indent="-319909">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1800">
                <a:solidFill>
                  <a:srgbClr val="666666"/>
                </a:solidFill>
              </a:defRPr>
            </a:lvl3pPr>
            <a:lvl4pPr marL="1599546" indent="-228506">
              <a:buFont typeface="Wingdings" pitchFamily="2" charset="2"/>
              <a:buChar char="§"/>
              <a:defRPr sz="1600">
                <a:solidFill>
                  <a:srgbClr val="666666"/>
                </a:solidFill>
              </a:defRPr>
            </a:lvl4pPr>
            <a:lvl5pPr marL="2056559" indent="-228506">
              <a:buFont typeface="Wingdings" pitchFamily="2" charset="2"/>
              <a:buChar char="§"/>
              <a:defRPr sz="1600">
                <a:solidFill>
                  <a:srgbClr val="66666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86441" y="1804989"/>
            <a:ext cx="5185833" cy="639763"/>
          </a:xfrm>
        </p:spPr>
        <p:txBody>
          <a:bodyPr lIns="0" anchor="t">
            <a:noAutofit/>
          </a:bodyPr>
          <a:lstStyle>
            <a:lvl1pPr marL="0" indent="0">
              <a:buNone/>
              <a:defRPr lang="en-US" sz="2000" b="1" kern="1200" cap="all" spc="51" baseline="0" dirty="0" smtClean="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6441" y="2438400"/>
            <a:ext cx="5185833" cy="3505200"/>
          </a:xfrm>
        </p:spPr>
        <p:txBody>
          <a:bodyPr lIns="0">
            <a:noAutofit/>
          </a:bodyPr>
          <a:lstStyle>
            <a:lvl1pPr marL="319909" indent="-319909">
              <a:buFont typeface="Wingdings" pitchFamily="2" charset="2"/>
              <a:buChar char="§"/>
              <a:defRPr sz="2400">
                <a:solidFill>
                  <a:srgbClr val="666666"/>
                </a:solidFill>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1800">
                <a:solidFill>
                  <a:srgbClr val="666666"/>
                </a:solidFill>
              </a:defRPr>
            </a:lvl3pPr>
            <a:lvl4pPr marL="1599546" indent="-228506">
              <a:buFont typeface="Wingdings" pitchFamily="2" charset="2"/>
              <a:buChar char="§"/>
              <a:defRPr sz="1600">
                <a:solidFill>
                  <a:srgbClr val="666666"/>
                </a:solidFill>
              </a:defRPr>
            </a:lvl4pPr>
            <a:lvl5pPr marL="2056559" indent="-228506">
              <a:buFont typeface="Wingdings" pitchFamily="2" charset="2"/>
              <a:buChar char="§"/>
              <a:defRPr sz="1600">
                <a:solidFill>
                  <a:srgbClr val="66666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p:cNvSpPr>
            <a:spLocks noGrp="1"/>
          </p:cNvSpPr>
          <p:nvPr>
            <p:ph type="body" sz="quarter" idx="13" hasCustomPrompt="1"/>
          </p:nvPr>
        </p:nvSpPr>
        <p:spPr>
          <a:xfrm>
            <a:off x="609605" y="1371607"/>
            <a:ext cx="10910017"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9" name="Title 1"/>
          <p:cNvSpPr>
            <a:spLocks noGrp="1"/>
          </p:cNvSpPr>
          <p:nvPr>
            <p:ph type="title"/>
          </p:nvPr>
        </p:nvSpPr>
        <p:spPr>
          <a:xfrm>
            <a:off x="560712" y="249237"/>
            <a:ext cx="10972800" cy="1143000"/>
          </a:xfrm>
        </p:spPr>
        <p:txBody>
          <a:bodyPr lIns="0"/>
          <a:lstStyle>
            <a:lvl1pPr algn="l">
              <a:defRPr/>
            </a:lvl1pPr>
          </a:lstStyle>
          <a:p>
            <a:r>
              <a:rPr lang="en-US"/>
              <a:t>Click to edit Master title style</a:t>
            </a:r>
          </a:p>
        </p:txBody>
      </p:sp>
      <p:sp>
        <p:nvSpPr>
          <p:cNvPr id="13" name="Slide Number Placeholder 12"/>
          <p:cNvSpPr>
            <a:spLocks noGrp="1"/>
          </p:cNvSpPr>
          <p:nvPr>
            <p:ph type="sldNum" sz="quarter" idx="16"/>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4" name="Footer Placeholder 13"/>
          <p:cNvSpPr>
            <a:spLocks noGrp="1"/>
          </p:cNvSpPr>
          <p:nvPr>
            <p:ph type="ftr" sz="quarter" idx="17"/>
          </p:nvPr>
        </p:nvSpPr>
        <p:spPr>
          <a:xfrm>
            <a:off x="614299" y="6461651"/>
            <a:ext cx="1814239" cy="128575"/>
          </a:xfrm>
          <a:prstGeom prst="rect">
            <a:avLst/>
          </a:prstGeom>
        </p:spPr>
        <p:txBody>
          <a:bodyPr/>
          <a:lstStyle/>
          <a:p>
            <a:pPr algn="l" defTabSz="914201">
              <a:defRPr/>
            </a:pPr>
            <a:r>
              <a:rPr lang="en-US"/>
              <a:t>MICROSOFT CONFIDENTIAL</a:t>
            </a:r>
          </a:p>
        </p:txBody>
      </p:sp>
      <p:sp>
        <p:nvSpPr>
          <p:cNvPr id="20" name="Text Placeholder 3"/>
          <p:cNvSpPr>
            <a:spLocks noGrp="1"/>
          </p:cNvSpPr>
          <p:nvPr>
            <p:ph type="body" sz="half" idx="18"/>
          </p:nvPr>
        </p:nvSpPr>
        <p:spPr>
          <a:xfrm>
            <a:off x="609603" y="5943600"/>
            <a:ext cx="9550400" cy="304800"/>
          </a:xfrm>
        </p:spPr>
        <p:txBody>
          <a:bodyPr>
            <a:noAutofit/>
          </a:bodyPr>
          <a:lstStyle>
            <a:lvl1pPr marL="0" indent="0">
              <a:lnSpc>
                <a:spcPts val="1800"/>
              </a:lnSpc>
              <a:spcBef>
                <a:spcPts val="0"/>
              </a:spcBef>
              <a:spcAft>
                <a:spcPts val="0"/>
              </a:spcAft>
              <a:buNone/>
              <a:defRPr sz="1400" kern="12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1130070457"/>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lumn on three column grid (right)">
    <p:spTree>
      <p:nvGrpSpPr>
        <p:cNvPr id="1" name=""/>
        <p:cNvGrpSpPr/>
        <p:nvPr/>
      </p:nvGrpSpPr>
      <p:grpSpPr>
        <a:xfrm>
          <a:off x="0" y="0"/>
          <a:ext cx="0" cy="0"/>
          <a:chOff x="0" y="0"/>
          <a:chExt cx="0" cy="0"/>
        </a:xfrm>
      </p:grpSpPr>
      <p:sp>
        <p:nvSpPr>
          <p:cNvPr id="14" name="Content Placeholder 3"/>
          <p:cNvSpPr>
            <a:spLocks noGrp="1"/>
          </p:cNvSpPr>
          <p:nvPr>
            <p:ph sz="half" idx="14"/>
          </p:nvPr>
        </p:nvSpPr>
        <p:spPr>
          <a:xfrm>
            <a:off x="4491040" y="1804991"/>
            <a:ext cx="7104175"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half" idx="15"/>
          </p:nvPr>
        </p:nvSpPr>
        <p:spPr>
          <a:xfrm>
            <a:off x="620664" y="1804991"/>
            <a:ext cx="3284727"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9"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0" name="Slide Number Placeholder 9"/>
          <p:cNvSpPr>
            <a:spLocks noGrp="1"/>
          </p:cNvSpPr>
          <p:nvPr>
            <p:ph type="sldNum" sz="quarter" idx="17"/>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1" name="Footer Placeholder 10"/>
          <p:cNvSpPr>
            <a:spLocks noGrp="1"/>
          </p:cNvSpPr>
          <p:nvPr>
            <p:ph type="ftr" sz="quarter" idx="18"/>
          </p:nvPr>
        </p:nvSpPr>
        <p:spPr>
          <a:xfrm>
            <a:off x="614299" y="6461651"/>
            <a:ext cx="1814239" cy="128575"/>
          </a:xfrm>
          <a:prstGeom prst="rect">
            <a:avLst/>
          </a:prstGeom>
        </p:spPr>
        <p:txBody>
          <a:bodyPr/>
          <a:lstStyle/>
          <a:p>
            <a:pPr algn="l" defTabSz="914201">
              <a:defRPr/>
            </a:pPr>
            <a:r>
              <a:rPr lang="en-US"/>
              <a:t>MICROSOFT CONFIDENTIAL</a:t>
            </a:r>
          </a:p>
        </p:txBody>
      </p:sp>
      <p:sp>
        <p:nvSpPr>
          <p:cNvPr id="16"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626113386"/>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on three column grid with headers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298" y="1804989"/>
            <a:ext cx="3291092" cy="639763"/>
          </a:xfrm>
        </p:spPr>
        <p:txBody>
          <a:bodyPr lIns="0" anchor="t">
            <a:noAutofit/>
          </a:bodyPr>
          <a:lstStyle>
            <a:lvl1pPr marL="0" indent="0">
              <a:buNone/>
              <a:defRPr sz="2000" b="1" cap="all" spc="51" baseline="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Headline</a:t>
            </a:r>
          </a:p>
        </p:txBody>
      </p:sp>
      <p:sp>
        <p:nvSpPr>
          <p:cNvPr id="5" name="Text Placeholder 4"/>
          <p:cNvSpPr>
            <a:spLocks noGrp="1"/>
          </p:cNvSpPr>
          <p:nvPr>
            <p:ph type="body" sz="quarter" idx="3" hasCustomPrompt="1"/>
          </p:nvPr>
        </p:nvSpPr>
        <p:spPr>
          <a:xfrm>
            <a:off x="4491038" y="1804989"/>
            <a:ext cx="7112001" cy="639763"/>
          </a:xfrm>
        </p:spPr>
        <p:txBody>
          <a:bodyPr lIns="0" anchor="t">
            <a:noAutofit/>
          </a:bodyPr>
          <a:lstStyle>
            <a:lvl1pPr marL="0" indent="0">
              <a:buNone/>
              <a:defRPr lang="en-US" sz="2000" b="1" kern="1200" cap="all" spc="51" baseline="0" dirty="0" smtClean="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Headline</a:t>
            </a:r>
          </a:p>
        </p:txBody>
      </p:sp>
      <p:sp>
        <p:nvSpPr>
          <p:cNvPr id="16" name="Content Placeholder 3"/>
          <p:cNvSpPr>
            <a:spLocks noGrp="1"/>
          </p:cNvSpPr>
          <p:nvPr>
            <p:ph sz="half" idx="14"/>
          </p:nvPr>
        </p:nvSpPr>
        <p:spPr>
          <a:xfrm>
            <a:off x="4491040" y="2438400"/>
            <a:ext cx="7104175" cy="3505200"/>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p:cNvSpPr>
            <a:spLocks noGrp="1"/>
          </p:cNvSpPr>
          <p:nvPr>
            <p:ph sz="half" idx="15"/>
          </p:nvPr>
        </p:nvSpPr>
        <p:spPr>
          <a:xfrm>
            <a:off x="620664" y="2438400"/>
            <a:ext cx="3284727" cy="3505200"/>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7"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2" name="Date Placeholder 11"/>
          <p:cNvSpPr>
            <a:spLocks noGrp="1"/>
          </p:cNvSpPr>
          <p:nvPr>
            <p:ph type="dt" sz="half" idx="16"/>
          </p:nvPr>
        </p:nvSpPr>
        <p:spPr>
          <a:xfrm>
            <a:off x="1207107" y="6324600"/>
            <a:ext cx="1221428" cy="152400"/>
          </a:xfrm>
          <a:prstGeom prst="rect">
            <a:avLst/>
          </a:prstGeom>
        </p:spPr>
        <p:txBody>
          <a:bodyPr/>
          <a:lstStyle/>
          <a:p>
            <a:pPr defTabSz="914027">
              <a:defRPr/>
            </a:pPr>
            <a:fld id="{21758CF6-DF63-479D-87C8-1C8C3C90575C}" type="datetime1">
              <a:rPr lang="en-US" smtClean="0">
                <a:solidFill>
                  <a:srgbClr val="1A1A1A"/>
                </a:solidFill>
              </a:rPr>
              <a:pPr defTabSz="914027">
                <a:defRPr/>
              </a:pPr>
              <a:t>9/28/2021</a:t>
            </a:fld>
            <a:endParaRPr lang="en-US">
              <a:solidFill>
                <a:srgbClr val="1A1A1A"/>
              </a:solidFill>
            </a:endParaRPr>
          </a:p>
        </p:txBody>
      </p:sp>
      <p:sp>
        <p:nvSpPr>
          <p:cNvPr id="14" name="Slide Number Placeholder 13"/>
          <p:cNvSpPr>
            <a:spLocks noGrp="1"/>
          </p:cNvSpPr>
          <p:nvPr>
            <p:ph type="sldNum" sz="quarter" idx="17"/>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21" name="Footer Placeholder 20"/>
          <p:cNvSpPr>
            <a:spLocks noGrp="1"/>
          </p:cNvSpPr>
          <p:nvPr>
            <p:ph type="ftr" sz="quarter" idx="18"/>
          </p:nvPr>
        </p:nvSpPr>
        <p:spPr>
          <a:xfrm>
            <a:off x="614299" y="6461651"/>
            <a:ext cx="1814239" cy="128575"/>
          </a:xfrm>
          <a:prstGeom prst="rect">
            <a:avLst/>
          </a:prstGeom>
        </p:spPr>
        <p:txBody>
          <a:bodyPr/>
          <a:lstStyle/>
          <a:p>
            <a:pPr algn="l" defTabSz="914201">
              <a:defRPr/>
            </a:pPr>
            <a:r>
              <a:rPr lang="en-US"/>
              <a:t>MICROSOFT CONFIDENTIAL</a:t>
            </a:r>
          </a:p>
        </p:txBody>
      </p:sp>
      <p:sp>
        <p:nvSpPr>
          <p:cNvPr id="22"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4018041344"/>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on three column grid (left)">
    <p:spTree>
      <p:nvGrpSpPr>
        <p:cNvPr id="1" name=""/>
        <p:cNvGrpSpPr/>
        <p:nvPr/>
      </p:nvGrpSpPr>
      <p:grpSpPr>
        <a:xfrm>
          <a:off x="0" y="0"/>
          <a:ext cx="0" cy="0"/>
          <a:chOff x="0" y="0"/>
          <a:chExt cx="0" cy="0"/>
        </a:xfrm>
      </p:grpSpPr>
      <p:sp>
        <p:nvSpPr>
          <p:cNvPr id="14" name="Content Placeholder 3"/>
          <p:cNvSpPr>
            <a:spLocks noGrp="1"/>
          </p:cNvSpPr>
          <p:nvPr>
            <p:ph sz="half" idx="16"/>
          </p:nvPr>
        </p:nvSpPr>
        <p:spPr>
          <a:xfrm>
            <a:off x="8335950" y="1804991"/>
            <a:ext cx="3245004"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p:cNvSpPr>
            <a:spLocks noGrp="1"/>
          </p:cNvSpPr>
          <p:nvPr>
            <p:ph sz="half" idx="15"/>
          </p:nvPr>
        </p:nvSpPr>
        <p:spPr>
          <a:xfrm>
            <a:off x="620439" y="1804991"/>
            <a:ext cx="7128269"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9"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0" name="Date Placeholder 9"/>
          <p:cNvSpPr>
            <a:spLocks noGrp="1"/>
          </p:cNvSpPr>
          <p:nvPr>
            <p:ph type="dt" sz="half" idx="17"/>
          </p:nvPr>
        </p:nvSpPr>
        <p:spPr>
          <a:xfrm>
            <a:off x="1207107" y="6324600"/>
            <a:ext cx="1221428" cy="152400"/>
          </a:xfrm>
          <a:prstGeom prst="rect">
            <a:avLst/>
          </a:prstGeom>
        </p:spPr>
        <p:txBody>
          <a:bodyPr/>
          <a:lstStyle/>
          <a:p>
            <a:pPr defTabSz="914027">
              <a:defRPr/>
            </a:pPr>
            <a:fld id="{0B9BAD98-01EB-420B-AC5F-E2C65A86A4CB}" type="datetime1">
              <a:rPr lang="en-US" smtClean="0">
                <a:solidFill>
                  <a:srgbClr val="1A1A1A"/>
                </a:solidFill>
              </a:rPr>
              <a:pPr defTabSz="914027">
                <a:defRPr/>
              </a:pPr>
              <a:t>9/28/2021</a:t>
            </a:fld>
            <a:endParaRPr lang="en-US">
              <a:solidFill>
                <a:srgbClr val="1A1A1A"/>
              </a:solidFill>
            </a:endParaRPr>
          </a:p>
        </p:txBody>
      </p:sp>
      <p:sp>
        <p:nvSpPr>
          <p:cNvPr id="11" name="Slide Number Placeholder 10"/>
          <p:cNvSpPr>
            <a:spLocks noGrp="1"/>
          </p:cNvSpPr>
          <p:nvPr>
            <p:ph type="sldNum" sz="quarter" idx="18"/>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2" name="Footer Placeholder 11"/>
          <p:cNvSpPr>
            <a:spLocks noGrp="1"/>
          </p:cNvSpPr>
          <p:nvPr>
            <p:ph type="ftr" sz="quarter" idx="19"/>
          </p:nvPr>
        </p:nvSpPr>
        <p:spPr>
          <a:xfrm>
            <a:off x="614299" y="6461651"/>
            <a:ext cx="1814239" cy="128575"/>
          </a:xfrm>
          <a:prstGeom prst="rect">
            <a:avLst/>
          </a:prstGeom>
        </p:spPr>
        <p:txBody>
          <a:bodyPr/>
          <a:lstStyle/>
          <a:p>
            <a:pPr algn="l" defTabSz="914201">
              <a:defRPr/>
            </a:pPr>
            <a:r>
              <a:rPr lang="en-US"/>
              <a:t>MICROSOFT CONFIDENTIAL</a:t>
            </a:r>
          </a:p>
        </p:txBody>
      </p:sp>
      <p:sp>
        <p:nvSpPr>
          <p:cNvPr id="20"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54124668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on three column grid with headers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14298" y="1804989"/>
            <a:ext cx="7112001" cy="639763"/>
          </a:xfrm>
        </p:spPr>
        <p:txBody>
          <a:bodyPr anchor="t">
            <a:noAutofit/>
          </a:bodyPr>
          <a:lstStyle>
            <a:lvl1pPr marL="0" indent="0">
              <a:buNone/>
              <a:defRPr sz="2000" b="1" cap="all" spc="51" baseline="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Headline</a:t>
            </a:r>
          </a:p>
        </p:txBody>
      </p:sp>
      <p:sp>
        <p:nvSpPr>
          <p:cNvPr id="5" name="Text Placeholder 4"/>
          <p:cNvSpPr>
            <a:spLocks noGrp="1"/>
          </p:cNvSpPr>
          <p:nvPr>
            <p:ph type="body" sz="quarter" idx="3" hasCustomPrompt="1"/>
          </p:nvPr>
        </p:nvSpPr>
        <p:spPr>
          <a:xfrm>
            <a:off x="8335950" y="1804989"/>
            <a:ext cx="3251201" cy="639763"/>
          </a:xfrm>
        </p:spPr>
        <p:txBody>
          <a:bodyPr anchor="t">
            <a:noAutofit/>
          </a:bodyPr>
          <a:lstStyle>
            <a:lvl1pPr marL="0" indent="0">
              <a:buNone/>
              <a:defRPr lang="en-US" sz="2000" b="1" kern="1200" cap="all" spc="51" baseline="0" dirty="0" smtClean="0">
                <a:solidFill>
                  <a:srgbClr val="666666"/>
                </a:solidFill>
                <a:latin typeface="Segoe UI" pitchFamily="34" charset="0"/>
                <a:ea typeface="Segoe UI" pitchFamily="34" charset="0"/>
                <a:cs typeface="Segoe UI" pitchFamily="34" charset="0"/>
              </a:defRPr>
            </a:lvl1pPr>
            <a:lvl2pPr marL="457013" indent="0">
              <a:buNone/>
              <a:defRPr sz="2000" b="1"/>
            </a:lvl2pPr>
            <a:lvl3pPr marL="914027" indent="0">
              <a:buNone/>
              <a:defRPr sz="1800" b="1"/>
            </a:lvl3pPr>
            <a:lvl4pPr marL="1371040" indent="0">
              <a:buNone/>
              <a:defRPr sz="1600" b="1"/>
            </a:lvl4pPr>
            <a:lvl5pPr marL="1828053" indent="0">
              <a:buNone/>
              <a:defRPr sz="1600" b="1"/>
            </a:lvl5pPr>
            <a:lvl6pPr marL="2285066" indent="0">
              <a:buNone/>
              <a:defRPr sz="1600" b="1"/>
            </a:lvl6pPr>
            <a:lvl7pPr marL="2742079" indent="0">
              <a:buNone/>
              <a:defRPr sz="1600" b="1"/>
            </a:lvl7pPr>
            <a:lvl8pPr marL="3199090" indent="0">
              <a:buNone/>
              <a:defRPr sz="1600" b="1"/>
            </a:lvl8pPr>
            <a:lvl9pPr marL="3656103" indent="0">
              <a:buNone/>
              <a:defRPr sz="1600" b="1"/>
            </a:lvl9pPr>
          </a:lstStyle>
          <a:p>
            <a:pPr lvl="0"/>
            <a:r>
              <a:rPr lang="en-US"/>
              <a:t>Click to edit Headline</a:t>
            </a:r>
          </a:p>
        </p:txBody>
      </p:sp>
      <p:sp>
        <p:nvSpPr>
          <p:cNvPr id="15" name="Content Placeholder 3"/>
          <p:cNvSpPr>
            <a:spLocks noGrp="1"/>
          </p:cNvSpPr>
          <p:nvPr>
            <p:ph sz="half" idx="15"/>
          </p:nvPr>
        </p:nvSpPr>
        <p:spPr>
          <a:xfrm>
            <a:off x="614297" y="2438400"/>
            <a:ext cx="7134413" cy="3505200"/>
          </a:xfrm>
        </p:spPr>
        <p:txBody>
          <a:bodyPr>
            <a:noAutofit/>
          </a:bodyPr>
          <a:lstStyle>
            <a:lvl1pPr marL="318957" indent="-318957">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3"/>
          <p:cNvSpPr>
            <a:spLocks noGrp="1"/>
          </p:cNvSpPr>
          <p:nvPr>
            <p:ph sz="half" idx="16"/>
          </p:nvPr>
        </p:nvSpPr>
        <p:spPr>
          <a:xfrm>
            <a:off x="8335952" y="2438400"/>
            <a:ext cx="3259263" cy="3505200"/>
          </a:xfrm>
        </p:spPr>
        <p:txBody>
          <a:bodyPr>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42647" indent="-285633">
              <a:buFont typeface="Wingdings" pitchFamily="2" charset="2"/>
              <a:buChar char="§"/>
              <a:defRPr sz="2000">
                <a:solidFill>
                  <a:srgbClr val="666666"/>
                </a:solidFill>
              </a:defRPr>
            </a:lvl2pPr>
            <a:lvl3pPr marL="1142534" indent="-228506">
              <a:buFont typeface="Wingdings" pitchFamily="2" charset="2"/>
              <a:buChar char="§"/>
              <a:defRPr sz="2000">
                <a:solidFill>
                  <a:srgbClr val="666666"/>
                </a:solidFill>
              </a:defRPr>
            </a:lvl3pPr>
            <a:lvl4pPr marL="1599546" indent="-228506">
              <a:buFont typeface="Wingdings" pitchFamily="2" charset="2"/>
              <a:buChar char="§"/>
              <a:defRPr sz="1800">
                <a:solidFill>
                  <a:srgbClr val="666666"/>
                </a:solidFill>
              </a:defRPr>
            </a:lvl4pPr>
            <a:lvl5pPr marL="2056559" indent="-228506">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buFontTx/>
              <a:buBlip>
                <a:blip r:embed="rId2"/>
              </a:buBlip>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21"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13" name="Slide Number Placeholder 12"/>
          <p:cNvSpPr>
            <a:spLocks noGrp="1"/>
          </p:cNvSpPr>
          <p:nvPr>
            <p:ph type="sldNum" sz="quarter" idx="18"/>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4" name="Footer Placeholder 13"/>
          <p:cNvSpPr>
            <a:spLocks noGrp="1"/>
          </p:cNvSpPr>
          <p:nvPr>
            <p:ph type="ftr" sz="quarter" idx="19"/>
          </p:nvPr>
        </p:nvSpPr>
        <p:spPr>
          <a:xfrm>
            <a:off x="614299" y="6461651"/>
            <a:ext cx="1814239" cy="128575"/>
          </a:xfrm>
          <a:prstGeom prst="rect">
            <a:avLst/>
          </a:prstGeom>
        </p:spPr>
        <p:txBody>
          <a:bodyPr/>
          <a:lstStyle/>
          <a:p>
            <a:pPr algn="l" defTabSz="914201">
              <a:defRPr/>
            </a:pPr>
            <a:r>
              <a:rPr lang="en-US"/>
              <a:t>MICROSOFT CONFIDENTIAL</a:t>
            </a:r>
          </a:p>
        </p:txBody>
      </p:sp>
      <p:sp>
        <p:nvSpPr>
          <p:cNvPr id="22"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3991877529"/>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4298" y="1804991"/>
            <a:ext cx="3291092" cy="4138612"/>
          </a:xfrm>
        </p:spPr>
        <p:txBody>
          <a:bodyPr lIns="0">
            <a:noAutofit/>
          </a:bodyPr>
          <a:lstStyle>
            <a:lvl1pPr marL="342760" indent="-342760">
              <a:buFont typeface="Wingdings" pitchFamily="2" charset="2"/>
              <a:buChar char="§"/>
              <a:defRPr sz="2400">
                <a:solidFill>
                  <a:srgbClr val="666666"/>
                </a:solidFill>
              </a:defRPr>
            </a:lvl1pPr>
            <a:lvl2pPr marL="799774" indent="-342760">
              <a:buFont typeface="Wingdings" pitchFamily="2" charset="2"/>
              <a:buChar char="§"/>
              <a:defRPr sz="2000">
                <a:solidFill>
                  <a:srgbClr val="666666"/>
                </a:solidFill>
              </a:defRPr>
            </a:lvl2pPr>
            <a:lvl3pPr marL="1256786" indent="-342760">
              <a:buFont typeface="Wingdings" pitchFamily="2" charset="2"/>
              <a:buChar char="§"/>
              <a:defRPr sz="2000">
                <a:solidFill>
                  <a:srgbClr val="666666"/>
                </a:solidFill>
              </a:defRPr>
            </a:lvl3pPr>
            <a:lvl4pPr marL="1656671" indent="-285633">
              <a:buFont typeface="Wingdings" pitchFamily="2" charset="2"/>
              <a:buChar char="§"/>
              <a:defRPr sz="1800">
                <a:solidFill>
                  <a:srgbClr val="666666"/>
                </a:solidFill>
              </a:defRPr>
            </a:lvl4pPr>
            <a:lvl5pPr marL="2113685" indent="-285633">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469605" y="1804991"/>
            <a:ext cx="3279104"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99774" indent="-342760">
              <a:buFont typeface="Wingdings" pitchFamily="2" charset="2"/>
              <a:buChar char="§"/>
              <a:defRPr sz="2000">
                <a:solidFill>
                  <a:srgbClr val="666666"/>
                </a:solidFill>
              </a:defRPr>
            </a:lvl2pPr>
            <a:lvl3pPr marL="1256786" indent="-342760">
              <a:buFont typeface="Wingdings" pitchFamily="2" charset="2"/>
              <a:buChar char="§"/>
              <a:defRPr sz="2000">
                <a:solidFill>
                  <a:srgbClr val="666666"/>
                </a:solidFill>
              </a:defRPr>
            </a:lvl3pPr>
            <a:lvl4pPr marL="1656671" indent="-285633">
              <a:buFont typeface="Wingdings" pitchFamily="2" charset="2"/>
              <a:buChar char="§"/>
              <a:defRPr sz="1800">
                <a:solidFill>
                  <a:srgbClr val="666666"/>
                </a:solidFill>
              </a:defRPr>
            </a:lvl4pPr>
            <a:lvl5pPr marL="2113685" indent="-285633">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14"/>
          </p:nvPr>
        </p:nvSpPr>
        <p:spPr>
          <a:xfrm>
            <a:off x="8335952" y="1804991"/>
            <a:ext cx="3259263" cy="4138612"/>
          </a:xfrm>
        </p:spPr>
        <p:txBody>
          <a:bodyPr lIns="0">
            <a:noAutofit/>
          </a:bodyPr>
          <a:lstStyle>
            <a:lvl1pPr marL="342760" indent="-342760">
              <a:buFont typeface="Wingdings" pitchFamily="2" charset="2"/>
              <a:buChar char="§"/>
              <a:defRPr lang="en-US" sz="2400" kern="1200" dirty="0" smtClean="0">
                <a:solidFill>
                  <a:srgbClr val="666666"/>
                </a:solidFill>
                <a:latin typeface="Segoe UI" pitchFamily="34" charset="0"/>
                <a:ea typeface="Segoe UI" pitchFamily="34" charset="0"/>
                <a:cs typeface="Segoe UI" pitchFamily="34" charset="0"/>
              </a:defRPr>
            </a:lvl1pPr>
            <a:lvl2pPr marL="799774" indent="-342760">
              <a:buFont typeface="Wingdings" pitchFamily="2" charset="2"/>
              <a:buChar char="§"/>
              <a:defRPr sz="2000">
                <a:solidFill>
                  <a:srgbClr val="666666"/>
                </a:solidFill>
              </a:defRPr>
            </a:lvl2pPr>
            <a:lvl3pPr marL="1256786" indent="-342760">
              <a:buFont typeface="Wingdings" pitchFamily="2" charset="2"/>
              <a:buChar char="§"/>
              <a:defRPr sz="2000">
                <a:solidFill>
                  <a:srgbClr val="666666"/>
                </a:solidFill>
              </a:defRPr>
            </a:lvl3pPr>
            <a:lvl4pPr marL="1656671" indent="-285633">
              <a:buFont typeface="Wingdings" pitchFamily="2" charset="2"/>
              <a:buChar char="§"/>
              <a:defRPr sz="1800">
                <a:solidFill>
                  <a:srgbClr val="666666"/>
                </a:solidFill>
              </a:defRPr>
            </a:lvl4pPr>
            <a:lvl5pPr marL="2113685" indent="-285633">
              <a:buFont typeface="Wingdings" pitchFamily="2" charset="2"/>
              <a:buChar char="§"/>
              <a:defRPr sz="1800">
                <a:solidFill>
                  <a:srgbClr val="666666"/>
                </a:solidFill>
              </a:defRPr>
            </a:lvl5pPr>
            <a:lvl6pPr>
              <a:defRPr sz="1800"/>
            </a:lvl6pPr>
            <a:lvl7pPr>
              <a:defRPr sz="1800"/>
            </a:lvl7pPr>
            <a:lvl8pPr>
              <a:defRPr sz="1800"/>
            </a:lvl8pPr>
            <a:lvl9pPr>
              <a:defRPr sz="1800"/>
            </a:lvl9pPr>
          </a:lstStyle>
          <a:p>
            <a:pPr marL="319909" lvl="0" indent="-319909" algn="l" defTabSz="914027" rtl="0" eaLnBrk="1" latinLnBrk="0" hangingPunct="1">
              <a:lnSpc>
                <a:spcPts val="2400"/>
              </a:lnSpc>
              <a:spcBef>
                <a:spcPts val="1800"/>
              </a:spcBef>
              <a:spcAft>
                <a:spcPts val="600"/>
              </a:spcAft>
              <a:buClr>
                <a:srgbClr val="00B0F0"/>
              </a:buClr>
              <a:buSzPct val="100000"/>
            </a:pPr>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2"/>
          <p:cNvSpPr>
            <a:spLocks noGrp="1"/>
          </p:cNvSpPr>
          <p:nvPr>
            <p:ph type="body" sz="quarter" idx="13" hasCustomPrompt="1"/>
          </p:nvPr>
        </p:nvSpPr>
        <p:spPr>
          <a:xfrm>
            <a:off x="609602" y="1371607"/>
            <a:ext cx="10914223"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9" name="Title 1"/>
          <p:cNvSpPr>
            <a:spLocks noGrp="1"/>
          </p:cNvSpPr>
          <p:nvPr>
            <p:ph type="title"/>
          </p:nvPr>
        </p:nvSpPr>
        <p:spPr>
          <a:xfrm>
            <a:off x="560712" y="249237"/>
            <a:ext cx="10972800" cy="1143000"/>
          </a:xfrm>
        </p:spPr>
        <p:txBody>
          <a:bodyPr lIns="0"/>
          <a:lstStyle>
            <a:lvl1pPr algn="l">
              <a:defRPr/>
            </a:lvl1pPr>
          </a:lstStyle>
          <a:p>
            <a:r>
              <a:rPr lang="en-US"/>
              <a:t>Click to edit Master title style</a:t>
            </a:r>
          </a:p>
        </p:txBody>
      </p:sp>
      <p:sp>
        <p:nvSpPr>
          <p:cNvPr id="13" name="Slide Number Placeholder 12"/>
          <p:cNvSpPr>
            <a:spLocks noGrp="1"/>
          </p:cNvSpPr>
          <p:nvPr>
            <p:ph type="sldNum" sz="quarter" idx="17"/>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4" name="Footer Placeholder 13"/>
          <p:cNvSpPr>
            <a:spLocks noGrp="1"/>
          </p:cNvSpPr>
          <p:nvPr>
            <p:ph type="ftr" sz="quarter" idx="18"/>
          </p:nvPr>
        </p:nvSpPr>
        <p:spPr>
          <a:xfrm>
            <a:off x="614299" y="6461651"/>
            <a:ext cx="1814239" cy="128575"/>
          </a:xfrm>
          <a:prstGeom prst="rect">
            <a:avLst/>
          </a:prstGeom>
        </p:spPr>
        <p:txBody>
          <a:bodyPr/>
          <a:lstStyle/>
          <a:p>
            <a:pPr algn="l" defTabSz="914201">
              <a:defRPr/>
            </a:pPr>
            <a:r>
              <a:rPr lang="en-US"/>
              <a:t>MICROSOFT CONFIDENTIAL</a:t>
            </a:r>
          </a:p>
        </p:txBody>
      </p:sp>
      <p:sp>
        <p:nvSpPr>
          <p:cNvPr id="20" name="Text Placeholder 3"/>
          <p:cNvSpPr>
            <a:spLocks noGrp="1"/>
          </p:cNvSpPr>
          <p:nvPr>
            <p:ph type="body" sz="half" idx="19"/>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09199760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ext Placeholder 12"/>
          <p:cNvSpPr>
            <a:spLocks noGrp="1"/>
          </p:cNvSpPr>
          <p:nvPr>
            <p:ph type="body" sz="quarter" idx="13" hasCustomPrompt="1"/>
          </p:nvPr>
        </p:nvSpPr>
        <p:spPr>
          <a:xfrm>
            <a:off x="609602" y="1371607"/>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a:t>CLICK TO EDIT SUBTITLE</a:t>
            </a:r>
          </a:p>
        </p:txBody>
      </p:sp>
      <p:sp>
        <p:nvSpPr>
          <p:cNvPr id="15" name="Title 1"/>
          <p:cNvSpPr>
            <a:spLocks noGrp="1"/>
          </p:cNvSpPr>
          <p:nvPr>
            <p:ph type="title"/>
          </p:nvPr>
        </p:nvSpPr>
        <p:spPr>
          <a:xfrm>
            <a:off x="560714" y="249237"/>
            <a:ext cx="11034500" cy="1143000"/>
          </a:xfrm>
        </p:spPr>
        <p:txBody>
          <a:bodyPr lIns="0"/>
          <a:lstStyle>
            <a:lvl1pPr algn="l">
              <a:defRPr/>
            </a:lvl1pPr>
          </a:lstStyle>
          <a:p>
            <a:r>
              <a:rPr lang="en-US"/>
              <a:t>Click to edit Master title style</a:t>
            </a:r>
          </a:p>
        </p:txBody>
      </p:sp>
      <p:sp>
        <p:nvSpPr>
          <p:cNvPr id="9" name="Slide Number Placeholder 8"/>
          <p:cNvSpPr>
            <a:spLocks noGrp="1"/>
          </p:cNvSpPr>
          <p:nvPr>
            <p:ph type="sldNum" sz="quarter" idx="15"/>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0" name="Footer Placeholder 9"/>
          <p:cNvSpPr>
            <a:spLocks noGrp="1"/>
          </p:cNvSpPr>
          <p:nvPr>
            <p:ph type="ftr" sz="quarter" idx="16"/>
          </p:nvPr>
        </p:nvSpPr>
        <p:spPr>
          <a:xfrm>
            <a:off x="614299" y="6461651"/>
            <a:ext cx="1814239" cy="128575"/>
          </a:xfrm>
          <a:prstGeom prst="rect">
            <a:avLst/>
          </a:prstGeom>
        </p:spPr>
        <p:txBody>
          <a:bodyPr/>
          <a:lstStyle/>
          <a:p>
            <a:pPr algn="l" defTabSz="914201">
              <a:defRPr/>
            </a:pPr>
            <a:r>
              <a:rPr lang="en-US"/>
              <a:t>MICROSOFT CONFIDENTIAL</a:t>
            </a:r>
          </a:p>
        </p:txBody>
      </p:sp>
      <p:sp>
        <p:nvSpPr>
          <p:cNvPr id="16"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365187283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2" userDrawn="1">
          <p15:clr>
            <a:srgbClr val="A4A3A4"/>
          </p15:clr>
        </p15:guide>
        <p15:guide id="9" pos="1556" userDrawn="1">
          <p15:clr>
            <a:srgbClr val="A4A3A4"/>
          </p15:clr>
        </p15:guide>
        <p15:guide id="10" pos="1966" userDrawn="1">
          <p15:clr>
            <a:srgbClr val="A4A3A4"/>
          </p15:clr>
        </p15:guide>
        <p15:guide id="11" pos="2149" userDrawn="1">
          <p15:clr>
            <a:srgbClr val="A4A3A4"/>
          </p15:clr>
        </p15:guide>
        <p15:guide id="12" pos="2562" userDrawn="1">
          <p15:clr>
            <a:srgbClr val="A4A3A4"/>
          </p15:clr>
        </p15:guide>
        <p15:guide id="13" pos="2745" userDrawn="1">
          <p15:clr>
            <a:srgbClr val="A4A3A4"/>
          </p15:clr>
        </p15:guide>
        <p15:guide id="14" pos="3156" userDrawn="1">
          <p15:clr>
            <a:srgbClr val="A4A3A4"/>
          </p15:clr>
        </p15:guide>
        <p15:guide id="15" pos="3339"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6"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ull bleed picture with title (top)">
    <p:spTree>
      <p:nvGrpSpPr>
        <p:cNvPr id="1" name=""/>
        <p:cNvGrpSpPr/>
        <p:nvPr/>
      </p:nvGrpSpPr>
      <p:grpSpPr>
        <a:xfrm>
          <a:off x="0" y="0"/>
          <a:ext cx="0" cy="0"/>
          <a:chOff x="0" y="0"/>
          <a:chExt cx="0" cy="0"/>
        </a:xfrm>
      </p:grpSpPr>
      <p:sp>
        <p:nvSpPr>
          <p:cNvPr id="17" name="Picture Placeholder 2"/>
          <p:cNvSpPr>
            <a:spLocks noGrp="1"/>
          </p:cNvSpPr>
          <p:nvPr>
            <p:ph type="pic" idx="1"/>
          </p:nvPr>
        </p:nvSpPr>
        <p:spPr>
          <a:xfrm>
            <a:off x="0" y="1371600"/>
            <a:ext cx="12192000" cy="5486400"/>
          </a:xfrm>
        </p:spPr>
        <p:txBody>
          <a:bodyPr lIns="0"/>
          <a:lstStyle>
            <a:lvl1pPr marL="0" indent="0">
              <a:buNone/>
              <a:defRPr sz="3200"/>
            </a:lvl1pPr>
            <a:lvl2pPr marL="457013" indent="0">
              <a:buNone/>
              <a:defRPr sz="2800"/>
            </a:lvl2pPr>
            <a:lvl3pPr marL="914027" indent="0">
              <a:buNone/>
              <a:defRPr sz="2400"/>
            </a:lvl3pPr>
            <a:lvl4pPr marL="1371040" indent="0">
              <a:buNone/>
              <a:defRPr sz="2000"/>
            </a:lvl4pPr>
            <a:lvl5pPr marL="1828053" indent="0">
              <a:buNone/>
              <a:defRPr sz="2000"/>
            </a:lvl5pPr>
            <a:lvl6pPr marL="2285066" indent="0">
              <a:buNone/>
              <a:defRPr sz="2000"/>
            </a:lvl6pPr>
            <a:lvl7pPr marL="2742079" indent="0">
              <a:buNone/>
              <a:defRPr sz="2000"/>
            </a:lvl7pPr>
            <a:lvl8pPr marL="3199090" indent="0">
              <a:buNone/>
              <a:defRPr sz="2000"/>
            </a:lvl8pPr>
            <a:lvl9pPr marL="3656103" indent="0">
              <a:buNone/>
              <a:defRPr sz="2000"/>
            </a:lvl9pPr>
          </a:lstStyle>
          <a:p>
            <a:endParaRPr lang="en-US"/>
          </a:p>
        </p:txBody>
      </p:sp>
      <p:sp>
        <p:nvSpPr>
          <p:cNvPr id="18" name="Title 17"/>
          <p:cNvSpPr>
            <a:spLocks noGrp="1"/>
          </p:cNvSpPr>
          <p:nvPr>
            <p:ph type="title"/>
          </p:nvPr>
        </p:nvSpPr>
        <p:spPr>
          <a:xfrm>
            <a:off x="0" y="2"/>
            <a:ext cx="12192000" cy="1392236"/>
          </a:xfrm>
          <a:solidFill>
            <a:srgbClr val="00B0F0"/>
          </a:solidFill>
        </p:spPr>
        <p:txBody>
          <a:bodyPr lIns="182880"/>
          <a:lstStyle>
            <a:lvl1pPr marL="411312">
              <a:defRPr>
                <a:solidFill>
                  <a:schemeClr val="bg1"/>
                </a:solidFill>
              </a:defRPr>
            </a:lvl1pPr>
          </a:lstStyle>
          <a:p>
            <a:r>
              <a:rPr lang="en-US"/>
              <a:t>Click to edit Master title style</a:t>
            </a:r>
          </a:p>
        </p:txBody>
      </p:sp>
      <p:sp>
        <p:nvSpPr>
          <p:cNvPr id="6" name="Slide Number Placeholder 5"/>
          <p:cNvSpPr>
            <a:spLocks noGrp="1"/>
          </p:cNvSpPr>
          <p:nvPr>
            <p:ph type="sldNum" sz="quarter" idx="11"/>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7" name="Footer Placeholder 6"/>
          <p:cNvSpPr>
            <a:spLocks noGrp="1"/>
          </p:cNvSpPr>
          <p:nvPr>
            <p:ph type="ftr" sz="quarter" idx="12"/>
          </p:nvPr>
        </p:nvSpPr>
        <p:spPr>
          <a:xfrm>
            <a:off x="614299" y="6461651"/>
            <a:ext cx="1814239" cy="128575"/>
          </a:xfrm>
          <a:prstGeom prst="rect">
            <a:avLst/>
          </a:prstGeom>
        </p:spPr>
        <p:txBody>
          <a:bodyPr/>
          <a:lstStyle/>
          <a:p>
            <a:pPr algn="l" defTabSz="914201">
              <a:defRPr/>
            </a:pPr>
            <a:r>
              <a:rPr lang="en-US"/>
              <a:t>MICROSOFT CONFIDENTIAL</a:t>
            </a:r>
          </a:p>
        </p:txBody>
      </p:sp>
      <p:sp>
        <p:nvSpPr>
          <p:cNvPr id="9"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214127584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ull bleed picture with title (bottom)">
    <p:spTree>
      <p:nvGrpSpPr>
        <p:cNvPr id="1" name=""/>
        <p:cNvGrpSpPr/>
        <p:nvPr/>
      </p:nvGrpSpPr>
      <p:grpSpPr>
        <a:xfrm>
          <a:off x="0" y="0"/>
          <a:ext cx="0" cy="0"/>
          <a:chOff x="0" y="0"/>
          <a:chExt cx="0" cy="0"/>
        </a:xfrm>
      </p:grpSpPr>
      <p:sp>
        <p:nvSpPr>
          <p:cNvPr id="17" name="Picture Placeholder 2"/>
          <p:cNvSpPr>
            <a:spLocks noGrp="1"/>
          </p:cNvSpPr>
          <p:nvPr>
            <p:ph type="pic" idx="1"/>
          </p:nvPr>
        </p:nvSpPr>
        <p:spPr>
          <a:xfrm>
            <a:off x="0" y="0"/>
            <a:ext cx="12192000" cy="5486400"/>
          </a:xfrm>
        </p:spPr>
        <p:txBody>
          <a:bodyPr lIns="0"/>
          <a:lstStyle>
            <a:lvl1pPr marL="0" indent="0">
              <a:buNone/>
              <a:defRPr sz="3200"/>
            </a:lvl1pPr>
            <a:lvl2pPr marL="457013" indent="0">
              <a:buNone/>
              <a:defRPr sz="2800"/>
            </a:lvl2pPr>
            <a:lvl3pPr marL="914027" indent="0">
              <a:buNone/>
              <a:defRPr sz="2400"/>
            </a:lvl3pPr>
            <a:lvl4pPr marL="1371040" indent="0">
              <a:buNone/>
              <a:defRPr sz="2000"/>
            </a:lvl4pPr>
            <a:lvl5pPr marL="1828053" indent="0">
              <a:buNone/>
              <a:defRPr sz="2000"/>
            </a:lvl5pPr>
            <a:lvl6pPr marL="2285066" indent="0">
              <a:buNone/>
              <a:defRPr sz="2000"/>
            </a:lvl6pPr>
            <a:lvl7pPr marL="2742079" indent="0">
              <a:buNone/>
              <a:defRPr sz="2000"/>
            </a:lvl7pPr>
            <a:lvl8pPr marL="3199090" indent="0">
              <a:buNone/>
              <a:defRPr sz="2000"/>
            </a:lvl8pPr>
            <a:lvl9pPr marL="3656103" indent="0">
              <a:buNone/>
              <a:defRPr sz="2000"/>
            </a:lvl9pPr>
          </a:lstStyle>
          <a:p>
            <a:endParaRPr lang="en-US"/>
          </a:p>
        </p:txBody>
      </p:sp>
      <p:sp>
        <p:nvSpPr>
          <p:cNvPr id="18" name="Title 17"/>
          <p:cNvSpPr>
            <a:spLocks noGrp="1"/>
          </p:cNvSpPr>
          <p:nvPr>
            <p:ph type="title"/>
          </p:nvPr>
        </p:nvSpPr>
        <p:spPr>
          <a:xfrm>
            <a:off x="0" y="5465765"/>
            <a:ext cx="12192000" cy="1392236"/>
          </a:xfrm>
          <a:solidFill>
            <a:srgbClr val="00B0F0"/>
          </a:solidFill>
        </p:spPr>
        <p:txBody>
          <a:bodyPr lIns="182880" tIns="228600" anchor="t" anchorCtr="0"/>
          <a:lstStyle>
            <a:lvl1pPr marL="411312">
              <a:spcAft>
                <a:spcPts val="2400"/>
              </a:spcAft>
              <a:defRPr>
                <a:solidFill>
                  <a:schemeClr val="bg1"/>
                </a:solidFill>
              </a:defRPr>
            </a:lvl1pPr>
          </a:lstStyle>
          <a:p>
            <a:r>
              <a:rPr lang="en-US"/>
              <a:t>Click to edit Master title style</a:t>
            </a:r>
          </a:p>
        </p:txBody>
      </p:sp>
      <p:pic>
        <p:nvPicPr>
          <p:cNvPr id="12" name="Picture 2" descr="\\windesign\secure\_Projects\BrandUX\_Windows_8\Internal Identity\ppt templates\wind8ws_large_final.png"/>
          <p:cNvPicPr>
            <a:picLocks noChangeAspect="1" noChangeArrowheads="1"/>
          </p:cNvPicPr>
          <p:nvPr userDrawn="1"/>
        </p:nvPicPr>
        <p:blipFill>
          <a:blip r:embed="rId2" cstate="print"/>
          <a:stretch>
            <a:fillRect/>
          </a:stretch>
        </p:blipFill>
        <p:spPr bwMode="auto">
          <a:xfrm>
            <a:off x="10346286" y="6272790"/>
            <a:ext cx="1614551" cy="533399"/>
          </a:xfrm>
          <a:prstGeom prst="rect">
            <a:avLst/>
          </a:prstGeom>
          <a:extLst>
            <a:ext uri="{909E8E84-426E-40DD-AFC4-6F175D3DCCD1}">
              <a14:hiddenFill xmlns:a14="http://schemas.microsoft.com/office/drawing/2010/main">
                <a:solidFill>
                  <a:srgbClr val="FFFFFF"/>
                </a:solidFill>
              </a14:hiddenFill>
            </a:ext>
          </a:extLst>
        </p:spPr>
      </p:pic>
      <p:sp>
        <p:nvSpPr>
          <p:cNvPr id="13" name="Slide Number Placeholder 12"/>
          <p:cNvSpPr>
            <a:spLocks noGrp="1"/>
          </p:cNvSpPr>
          <p:nvPr>
            <p:ph type="sldNum" sz="quarter" idx="11"/>
          </p:nvPr>
        </p:nvSpPr>
        <p:spPr>
          <a:xfrm>
            <a:off x="614296" y="6324600"/>
            <a:ext cx="516423" cy="152400"/>
          </a:xfrm>
          <a:prstGeom prst="rect">
            <a:avLst/>
          </a:prstGeom>
        </p:spPr>
        <p:txBody>
          <a:bodyPr/>
          <a:lstStyle>
            <a:lvl1pPr>
              <a:defRPr>
                <a:solidFill>
                  <a:schemeClr val="bg1"/>
                </a:solidFill>
              </a:defRPr>
            </a:lvl1pPr>
          </a:lstStyle>
          <a:p>
            <a:pPr algn="l" defTabSz="914201">
              <a:defRPr/>
            </a:pPr>
            <a:r>
              <a:rPr lang="en-US">
                <a:solidFill>
                  <a:prstClr val="white"/>
                </a:solidFill>
              </a:rPr>
              <a:t>PAGE </a:t>
            </a:r>
            <a:fld id="{711B4CA8-52BE-46B1-A536-58CE1A3FAF74}" type="slidenum">
              <a:rPr lang="en-US" smtClean="0">
                <a:solidFill>
                  <a:prstClr val="white"/>
                </a:solidFill>
              </a:rPr>
              <a:pPr algn="l" defTabSz="914201">
                <a:defRPr/>
              </a:pPr>
              <a:t>‹#›</a:t>
            </a:fld>
            <a:endParaRPr lang="en-US">
              <a:solidFill>
                <a:prstClr val="white"/>
              </a:solidFill>
            </a:endParaRPr>
          </a:p>
        </p:txBody>
      </p:sp>
      <p:sp>
        <p:nvSpPr>
          <p:cNvPr id="14" name="Footer Placeholder 13"/>
          <p:cNvSpPr>
            <a:spLocks noGrp="1"/>
          </p:cNvSpPr>
          <p:nvPr>
            <p:ph type="ftr" sz="quarter" idx="12"/>
          </p:nvPr>
        </p:nvSpPr>
        <p:spPr>
          <a:xfrm>
            <a:off x="614299" y="6461651"/>
            <a:ext cx="1814239" cy="128575"/>
          </a:xfrm>
          <a:prstGeom prst="rect">
            <a:avLst/>
          </a:prstGeom>
        </p:spPr>
        <p:txBody>
          <a:bodyPr/>
          <a:lstStyle>
            <a:lvl1pPr>
              <a:defRPr>
                <a:solidFill>
                  <a:schemeClr val="bg1"/>
                </a:solidFill>
              </a:defRPr>
            </a:lvl1pPr>
          </a:lstStyle>
          <a:p>
            <a:pPr algn="l" defTabSz="914201">
              <a:defRPr/>
            </a:pPr>
            <a:r>
              <a:rPr lang="en-US">
                <a:solidFill>
                  <a:prstClr val="white"/>
                </a:solidFill>
              </a:rPr>
              <a:t>MICROSOFT CONFIDENTIAL</a:t>
            </a:r>
          </a:p>
        </p:txBody>
      </p:sp>
    </p:spTree>
    <p:extLst>
      <p:ext uri="{BB962C8B-B14F-4D97-AF65-F5344CB8AC3E}">
        <p14:creationId xmlns:p14="http://schemas.microsoft.com/office/powerpoint/2010/main" val="103789089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0" name="Rectangle 19"/>
          <p:cNvSpPr/>
          <p:nvPr userDrawn="1"/>
        </p:nvSpPr>
        <p:spPr>
          <a:xfrm>
            <a:off x="-796"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22" name="Group 21"/>
          <p:cNvGrpSpPr/>
          <p:nvPr userDrawn="1"/>
        </p:nvGrpSpPr>
        <p:grpSpPr>
          <a:xfrm>
            <a:off x="-15113" y="0"/>
            <a:ext cx="12207119" cy="6858000"/>
            <a:chOff x="-11340" y="0"/>
            <a:chExt cx="9155340" cy="6858000"/>
          </a:xfrm>
        </p:grpSpPr>
        <p:sp>
          <p:nvSpPr>
            <p:cNvPr id="23" name="Rectangle 2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24" name="Group 8"/>
            <p:cNvGrpSpPr/>
            <p:nvPr userDrawn="1"/>
          </p:nvGrpSpPr>
          <p:grpSpPr>
            <a:xfrm>
              <a:off x="-11340" y="0"/>
              <a:ext cx="9155340" cy="6858000"/>
              <a:chOff x="-11340" y="0"/>
              <a:chExt cx="9155340" cy="6858000"/>
            </a:xfrm>
          </p:grpSpPr>
          <p:sp>
            <p:nvSpPr>
              <p:cNvPr id="25" name="Rectangle 24"/>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6" name="Rectangle 25"/>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sp>
        <p:nvSpPr>
          <p:cNvPr id="21" name="Rectangle 20"/>
          <p:cNvSpPr/>
          <p:nvPr userDrawn="1"/>
        </p:nvSpPr>
        <p:spPr>
          <a:xfrm>
            <a:off x="5" y="3581400"/>
            <a:ext cx="12191997"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Slide Number Placeholder 11"/>
          <p:cNvSpPr>
            <a:spLocks noGrp="1"/>
          </p:cNvSpPr>
          <p:nvPr>
            <p:ph type="sldNum" sz="quarter" idx="11"/>
          </p:nvPr>
        </p:nvSpPr>
        <p:spPr>
          <a:xfrm>
            <a:off x="614296" y="6324600"/>
            <a:ext cx="516423" cy="152400"/>
          </a:xfrm>
          <a:prstGeom prst="rect">
            <a:avLst/>
          </a:prstGeom>
        </p:spPr>
        <p:txBody>
          <a:bodyPr/>
          <a:lstStyle/>
          <a:p>
            <a:pPr algn="l" defTabSz="914201">
              <a:defRPr/>
            </a:pPr>
            <a:r>
              <a:rPr lang="en-US"/>
              <a:t>PAGE </a:t>
            </a:r>
            <a:fld id="{711B4CA8-52BE-46B1-A536-58CE1A3FAF74}" type="slidenum">
              <a:rPr lang="en-US" smtClean="0"/>
              <a:pPr algn="l" defTabSz="914201">
                <a:defRPr/>
              </a:pPr>
              <a:t>‹#›</a:t>
            </a:fld>
            <a:endParaRPr lang="en-US"/>
          </a:p>
        </p:txBody>
      </p:sp>
      <p:sp>
        <p:nvSpPr>
          <p:cNvPr id="13" name="Footer Placeholder 12"/>
          <p:cNvSpPr>
            <a:spLocks noGrp="1"/>
          </p:cNvSpPr>
          <p:nvPr>
            <p:ph type="ftr" sz="quarter" idx="12"/>
          </p:nvPr>
        </p:nvSpPr>
        <p:spPr>
          <a:xfrm>
            <a:off x="614299" y="6461651"/>
            <a:ext cx="1814239" cy="128575"/>
          </a:xfrm>
          <a:prstGeom prst="rect">
            <a:avLst/>
          </a:prstGeom>
        </p:spPr>
        <p:txBody>
          <a:bodyPr/>
          <a:lstStyle/>
          <a:p>
            <a:pPr algn="l" defTabSz="914201">
              <a:defRPr/>
            </a:pPr>
            <a:r>
              <a:rPr lang="en-US"/>
              <a:t>MICROSOFT CONFIDENTIAL</a:t>
            </a:r>
          </a:p>
        </p:txBody>
      </p:sp>
      <p:sp>
        <p:nvSpPr>
          <p:cNvPr id="14" name="Text Placeholder 3"/>
          <p:cNvSpPr>
            <a:spLocks noGrp="1"/>
          </p:cNvSpPr>
          <p:nvPr>
            <p:ph type="body" sz="half" idx="2"/>
          </p:nvPr>
        </p:nvSpPr>
        <p:spPr>
          <a:xfrm>
            <a:off x="609603" y="5943600"/>
            <a:ext cx="9550400" cy="304800"/>
          </a:xfrm>
        </p:spPr>
        <p:txBody>
          <a:bodyPr>
            <a:noAutofit/>
          </a:bodyPr>
          <a:lstStyle>
            <a:lvl1pPr marL="0" indent="0">
              <a:lnSpc>
                <a:spcPts val="1800"/>
              </a:lnSpc>
              <a:spcBef>
                <a:spcPts val="0"/>
              </a:spcBef>
              <a:spcAft>
                <a:spcPts val="0"/>
              </a:spcAft>
              <a:buNone/>
              <a:defRPr sz="1400" spc="-40" baseline="0"/>
            </a:lvl1pPr>
            <a:lvl2pPr marL="457013" indent="0">
              <a:buNone/>
              <a:defRPr sz="1200"/>
            </a:lvl2pPr>
            <a:lvl3pPr marL="914027" indent="0">
              <a:buNone/>
              <a:defRPr sz="1000"/>
            </a:lvl3pPr>
            <a:lvl4pPr marL="1371040" indent="0">
              <a:buNone/>
              <a:defRPr sz="900"/>
            </a:lvl4pPr>
            <a:lvl5pPr marL="1828053" indent="0">
              <a:buNone/>
              <a:defRPr sz="900"/>
            </a:lvl5pPr>
            <a:lvl6pPr marL="2285066" indent="0">
              <a:buNone/>
              <a:defRPr sz="900"/>
            </a:lvl6pPr>
            <a:lvl7pPr marL="2742079" indent="0">
              <a:buNone/>
              <a:defRPr sz="900"/>
            </a:lvl7pPr>
            <a:lvl8pPr marL="3199090" indent="0">
              <a:buNone/>
              <a:defRPr sz="900"/>
            </a:lvl8pPr>
            <a:lvl9pPr marL="3656103" indent="0">
              <a:buNone/>
              <a:defRPr sz="900"/>
            </a:lvl9pPr>
          </a:lstStyle>
          <a:p>
            <a:pPr lvl="0"/>
            <a:r>
              <a:rPr lang="en-US"/>
              <a:t>Click to edit Master text styles</a:t>
            </a:r>
          </a:p>
        </p:txBody>
      </p:sp>
    </p:spTree>
    <p:extLst>
      <p:ext uri="{BB962C8B-B14F-4D97-AF65-F5344CB8AC3E}">
        <p14:creationId xmlns:p14="http://schemas.microsoft.com/office/powerpoint/2010/main" val="3173925588"/>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914027">
              <a:defRPr/>
            </a:pPr>
            <a:fld id="{CED7484E-D472-43AA-8547-8A610B751664}" type="datetimeFigureOut">
              <a:rPr lang="en-US" smtClean="0">
                <a:solidFill>
                  <a:srgbClr val="1A1A1A"/>
                </a:solidFill>
              </a:rPr>
              <a:pPr defTabSz="914027">
                <a:defRPr/>
              </a:pPr>
              <a:t>9/28/2021</a:t>
            </a:fld>
            <a:endParaRPr lang="en-US">
              <a:solidFill>
                <a:srgbClr val="1A1A1A"/>
              </a:solidFill>
            </a:endParaRPr>
          </a:p>
        </p:txBody>
      </p:sp>
      <p:sp>
        <p:nvSpPr>
          <p:cNvPr id="5" name="Footer Placeholder 4"/>
          <p:cNvSpPr>
            <a:spLocks noGrp="1"/>
          </p:cNvSpPr>
          <p:nvPr>
            <p:ph type="ftr" sz="quarter" idx="11"/>
          </p:nvPr>
        </p:nvSpPr>
        <p:spPr/>
        <p:txBody>
          <a:bodyPr/>
          <a:lstStyle/>
          <a:p>
            <a:pPr defTabSz="914201">
              <a:defRPr/>
            </a:pPr>
            <a:endParaRPr lang="en-US"/>
          </a:p>
        </p:txBody>
      </p:sp>
      <p:sp>
        <p:nvSpPr>
          <p:cNvPr id="6" name="Slide Number Placeholder 5"/>
          <p:cNvSpPr>
            <a:spLocks noGrp="1"/>
          </p:cNvSpPr>
          <p:nvPr>
            <p:ph type="sldNum" sz="quarter" idx="12"/>
          </p:nvPr>
        </p:nvSpPr>
        <p:spPr/>
        <p:txBody>
          <a:bodyPr/>
          <a:lstStyle/>
          <a:p>
            <a:pPr defTabSz="914201">
              <a:defRPr/>
            </a:pPr>
            <a:fld id="{E14EBB03-9B3D-49E6-9EDE-B83794025AAF}" type="slidenum">
              <a:rPr lang="en-US" smtClean="0"/>
              <a:pPr defTabSz="914201">
                <a:defRPr/>
              </a:pPr>
              <a:t>‹#›</a:t>
            </a:fld>
            <a:endParaRPr lang="en-US"/>
          </a:p>
        </p:txBody>
      </p:sp>
    </p:spTree>
    <p:extLst>
      <p:ext uri="{BB962C8B-B14F-4D97-AF65-F5344CB8AC3E}">
        <p14:creationId xmlns:p14="http://schemas.microsoft.com/office/powerpoint/2010/main" val="42157178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3" y="2130430"/>
            <a:ext cx="10363199"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013" indent="0" algn="ctr">
              <a:buNone/>
              <a:defRPr>
                <a:solidFill>
                  <a:schemeClr val="tx1">
                    <a:tint val="75000"/>
                  </a:schemeClr>
                </a:solidFill>
              </a:defRPr>
            </a:lvl2pPr>
            <a:lvl3pPr marL="914027" indent="0" algn="ctr">
              <a:buNone/>
              <a:defRPr>
                <a:solidFill>
                  <a:schemeClr val="tx1">
                    <a:tint val="75000"/>
                  </a:schemeClr>
                </a:solidFill>
              </a:defRPr>
            </a:lvl3pPr>
            <a:lvl4pPr marL="1371040" indent="0" algn="ctr">
              <a:buNone/>
              <a:defRPr>
                <a:solidFill>
                  <a:schemeClr val="tx1">
                    <a:tint val="75000"/>
                  </a:schemeClr>
                </a:solidFill>
              </a:defRPr>
            </a:lvl4pPr>
            <a:lvl5pPr marL="1828053" indent="0" algn="ctr">
              <a:buNone/>
              <a:defRPr>
                <a:solidFill>
                  <a:schemeClr val="tx1">
                    <a:tint val="75000"/>
                  </a:schemeClr>
                </a:solidFill>
              </a:defRPr>
            </a:lvl5pPr>
            <a:lvl6pPr marL="2285066" indent="0" algn="ctr">
              <a:buNone/>
              <a:defRPr>
                <a:solidFill>
                  <a:schemeClr val="tx1">
                    <a:tint val="75000"/>
                  </a:schemeClr>
                </a:solidFill>
              </a:defRPr>
            </a:lvl6pPr>
            <a:lvl7pPr marL="2742079" indent="0" algn="ctr">
              <a:buNone/>
              <a:defRPr>
                <a:solidFill>
                  <a:schemeClr val="tx1">
                    <a:tint val="75000"/>
                  </a:schemeClr>
                </a:solidFill>
              </a:defRPr>
            </a:lvl7pPr>
            <a:lvl8pPr marL="3199090" indent="0" algn="ctr">
              <a:buNone/>
              <a:defRPr>
                <a:solidFill>
                  <a:schemeClr val="tx1">
                    <a:tint val="75000"/>
                  </a:schemeClr>
                </a:solidFill>
              </a:defRPr>
            </a:lvl8pPr>
            <a:lvl9pPr marL="36561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pPr defTabSz="914027">
              <a:defRPr/>
            </a:pPr>
            <a:fld id="{CED7484E-D472-43AA-8547-8A610B751664}" type="datetimeFigureOut">
              <a:rPr lang="en-US" smtClean="0">
                <a:solidFill>
                  <a:srgbClr val="1A1A1A"/>
                </a:solidFill>
              </a:rPr>
              <a:pPr defTabSz="914027">
                <a:defRPr/>
              </a:pPr>
              <a:t>9/28/2021</a:t>
            </a:fld>
            <a:endParaRPr lang="en-US">
              <a:solidFill>
                <a:srgbClr val="1A1A1A"/>
              </a:solidFill>
            </a:endParaRPr>
          </a:p>
        </p:txBody>
      </p:sp>
      <p:sp>
        <p:nvSpPr>
          <p:cNvPr id="5" name="Footer Placeholder 4"/>
          <p:cNvSpPr>
            <a:spLocks noGrp="1"/>
          </p:cNvSpPr>
          <p:nvPr>
            <p:ph type="ftr" sz="quarter" idx="11"/>
          </p:nvPr>
        </p:nvSpPr>
        <p:spPr/>
        <p:txBody>
          <a:bodyPr/>
          <a:lstStyle/>
          <a:p>
            <a:pPr defTabSz="914201">
              <a:defRPr/>
            </a:pPr>
            <a:endParaRPr lang="en-US"/>
          </a:p>
        </p:txBody>
      </p:sp>
      <p:sp>
        <p:nvSpPr>
          <p:cNvPr id="6" name="Slide Number Placeholder 5"/>
          <p:cNvSpPr>
            <a:spLocks noGrp="1"/>
          </p:cNvSpPr>
          <p:nvPr>
            <p:ph type="sldNum" sz="quarter" idx="12"/>
          </p:nvPr>
        </p:nvSpPr>
        <p:spPr/>
        <p:txBody>
          <a:bodyPr/>
          <a:lstStyle/>
          <a:p>
            <a:pPr defTabSz="914201">
              <a:defRPr/>
            </a:pPr>
            <a:fld id="{E14EBB03-9B3D-49E6-9EDE-B83794025AAF}" type="slidenum">
              <a:rPr lang="en-US" smtClean="0"/>
              <a:pPr defTabSz="914201">
                <a:defRPr/>
              </a:pPr>
              <a:t>‹#›</a:t>
            </a:fld>
            <a:endParaRPr lang="en-US"/>
          </a:p>
        </p:txBody>
      </p:sp>
    </p:spTree>
    <p:extLst>
      <p:ext uri="{BB962C8B-B14F-4D97-AF65-F5344CB8AC3E}">
        <p14:creationId xmlns:p14="http://schemas.microsoft.com/office/powerpoint/2010/main" val="31589799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121725" tIns="60862" rIns="121725" bIns="6086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5"/>
            <a:ext cx="2844800" cy="365125"/>
          </a:xfrm>
          <a:prstGeom prst="rect">
            <a:avLst/>
          </a:prstGeom>
        </p:spPr>
        <p:txBody>
          <a:bodyPr/>
          <a:lstStyle/>
          <a:p>
            <a:pPr defTabSz="914027">
              <a:defRPr/>
            </a:pPr>
            <a:fld id="{A79BF9C3-6731-4313-997D-0DAE666C05E4}" type="datetime1">
              <a:rPr lang="en-US" smtClean="0">
                <a:solidFill>
                  <a:srgbClr val="1A1A1A"/>
                </a:solidFill>
              </a:rPr>
              <a:pPr defTabSz="914027">
                <a:defRPr/>
              </a:pPr>
              <a:t>9/28/2021</a:t>
            </a:fld>
            <a:endParaRPr lang="en-US">
              <a:solidFill>
                <a:srgbClr val="1A1A1A"/>
              </a:solidFill>
            </a:endParaRPr>
          </a:p>
        </p:txBody>
      </p:sp>
      <p:sp>
        <p:nvSpPr>
          <p:cNvPr id="5" name="Footer Placeholder 4"/>
          <p:cNvSpPr>
            <a:spLocks noGrp="1"/>
          </p:cNvSpPr>
          <p:nvPr>
            <p:ph type="ftr" sz="quarter" idx="11"/>
          </p:nvPr>
        </p:nvSpPr>
        <p:spPr>
          <a:xfrm>
            <a:off x="4165601" y="6356355"/>
            <a:ext cx="3860800" cy="365125"/>
          </a:xfrm>
          <a:prstGeom prst="rect">
            <a:avLst/>
          </a:prstGeom>
        </p:spPr>
        <p:txBody>
          <a:bodyPr/>
          <a:lstStyle/>
          <a:p>
            <a:pPr defTabSz="914201">
              <a:defRPr/>
            </a:pPr>
            <a:r>
              <a:rPr lang="en-US"/>
              <a:t>for internal microsoft use only</a:t>
            </a:r>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pPr defTabSz="914201">
              <a:defRPr/>
            </a:pPr>
            <a:fld id="{1F888009-7FB1-40EC-A4BA-6BEB50EF2DCA}" type="slidenum">
              <a:rPr lang="en-US" smtClean="0"/>
              <a:pPr defTabSz="914201">
                <a:defRPr/>
              </a:pPr>
              <a:t>‹#›</a:t>
            </a:fld>
            <a:endParaRPr lang="en-US"/>
          </a:p>
        </p:txBody>
      </p:sp>
    </p:spTree>
    <p:extLst>
      <p:ext uri="{BB962C8B-B14F-4D97-AF65-F5344CB8AC3E}">
        <p14:creationId xmlns:p14="http://schemas.microsoft.com/office/powerpoint/2010/main" val="206645887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theme" Target="../theme/theme2.xml"/><Relationship Id="rId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image" Target="../media/image16.png"/><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image" Target="../media/image15.emf"/><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theme" Target="../theme/theme4.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theme" Target="../theme/theme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1"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199" y="1435504"/>
            <a:ext cx="11018521" cy="161300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85"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509761" y="2843774"/>
            <a:ext cx="6858000" cy="1170455"/>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580" r:id="rId1"/>
    <p:sldLayoutId id="2147484609" r:id="rId2"/>
    <p:sldLayoutId id="2147484577" r:id="rId3"/>
    <p:sldLayoutId id="2147484610" r:id="rId4"/>
    <p:sldLayoutId id="2147484710" r:id="rId5"/>
    <p:sldLayoutId id="2147484240" r:id="rId6"/>
    <p:sldLayoutId id="2147485460" r:id="rId7"/>
    <p:sldLayoutId id="2147485461" r:id="rId8"/>
    <p:sldLayoutId id="2147484639" r:id="rId9"/>
    <p:sldLayoutId id="2147484603" r:id="rId10"/>
    <p:sldLayoutId id="2147485462" r:id="rId11"/>
    <p:sldLayoutId id="2147485463" r:id="rId12"/>
    <p:sldLayoutId id="2147485464" r:id="rId13"/>
    <p:sldLayoutId id="2147485465" r:id="rId14"/>
    <p:sldLayoutId id="2147485466" r:id="rId15"/>
    <p:sldLayoutId id="2147485467" r:id="rId16"/>
    <p:sldLayoutId id="2147485468" r:id="rId17"/>
    <p:sldLayoutId id="2147485469" r:id="rId18"/>
    <p:sldLayoutId id="2147485470" r:id="rId19"/>
    <p:sldLayoutId id="2147485471" r:id="rId20"/>
    <p:sldLayoutId id="2147485472" r:id="rId21"/>
    <p:sldLayoutId id="2147485473" r:id="rId22"/>
    <p:sldLayoutId id="2147484787" r:id="rId23"/>
    <p:sldLayoutId id="2147484249" r:id="rId24"/>
    <p:sldLayoutId id="2147484640" r:id="rId25"/>
    <p:sldLayoutId id="2147484584" r:id="rId26"/>
    <p:sldLayoutId id="2147484583" r:id="rId27"/>
    <p:sldLayoutId id="2147484671" r:id="rId28"/>
    <p:sldLayoutId id="2147484673" r:id="rId29"/>
    <p:sldLayoutId id="2147484585" r:id="rId30"/>
    <p:sldLayoutId id="2147484299" r:id="rId31"/>
    <p:sldLayoutId id="2147487383" r:id="rId32"/>
    <p:sldLayoutId id="2147487384" r:id="rId33"/>
    <p:sldLayoutId id="2147487438" r:id="rId34"/>
  </p:sldLayoutIdLst>
  <p:transition>
    <p:fade/>
  </p:transition>
  <p:hf sldNum="0" hdr="0" ftr="0" dt="0"/>
  <p:txStyles>
    <p:titleStyle>
      <a:lvl1pPr algn="l" defTabSz="932753"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4"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6" marR="0" indent="-228604"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33" marR="0" indent="-200027"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74" marR="0" indent="-180976"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4pPr>
      <a:lvl5pPr marL="1023951" marR="0" indent="-168278" algn="l" defTabSz="93275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1" kern="1200" spc="0" baseline="0">
          <a:solidFill>
            <a:schemeClr val="tx1"/>
          </a:solidFill>
          <a:latin typeface="+mn-lt"/>
          <a:ea typeface="+mn-ea"/>
          <a:cs typeface="+mn-cs"/>
        </a:defRPr>
      </a:lvl5pPr>
      <a:lvl6pPr marL="2565072"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49"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827"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204" indent="-233189" algn="l" defTabSz="93275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53" rtl="0" eaLnBrk="1" latinLnBrk="0" hangingPunct="1">
        <a:defRPr sz="1801" kern="1200">
          <a:solidFill>
            <a:schemeClr val="tx1"/>
          </a:solidFill>
          <a:latin typeface="+mn-lt"/>
          <a:ea typeface="+mn-ea"/>
          <a:cs typeface="+mn-cs"/>
        </a:defRPr>
      </a:lvl1pPr>
      <a:lvl2pPr marL="466377" algn="l" defTabSz="932753" rtl="0" eaLnBrk="1" latinLnBrk="0" hangingPunct="1">
        <a:defRPr sz="1801" kern="1200">
          <a:solidFill>
            <a:schemeClr val="tx1"/>
          </a:solidFill>
          <a:latin typeface="+mn-lt"/>
          <a:ea typeface="+mn-ea"/>
          <a:cs typeface="+mn-cs"/>
        </a:defRPr>
      </a:lvl2pPr>
      <a:lvl3pPr marL="932753" algn="l" defTabSz="932753" rtl="0" eaLnBrk="1" latinLnBrk="0" hangingPunct="1">
        <a:defRPr sz="1801" kern="1200">
          <a:solidFill>
            <a:schemeClr val="tx1"/>
          </a:solidFill>
          <a:latin typeface="+mn-lt"/>
          <a:ea typeface="+mn-ea"/>
          <a:cs typeface="+mn-cs"/>
        </a:defRPr>
      </a:lvl3pPr>
      <a:lvl4pPr marL="1399130" algn="l" defTabSz="932753" rtl="0" eaLnBrk="1" latinLnBrk="0" hangingPunct="1">
        <a:defRPr sz="1801" kern="1200">
          <a:solidFill>
            <a:schemeClr val="tx1"/>
          </a:solidFill>
          <a:latin typeface="+mn-lt"/>
          <a:ea typeface="+mn-ea"/>
          <a:cs typeface="+mn-cs"/>
        </a:defRPr>
      </a:lvl4pPr>
      <a:lvl5pPr marL="1865508" algn="l" defTabSz="932753" rtl="0" eaLnBrk="1" latinLnBrk="0" hangingPunct="1">
        <a:defRPr sz="1801" kern="1200">
          <a:solidFill>
            <a:schemeClr val="tx1"/>
          </a:solidFill>
          <a:latin typeface="+mn-lt"/>
          <a:ea typeface="+mn-ea"/>
          <a:cs typeface="+mn-cs"/>
        </a:defRPr>
      </a:lvl5pPr>
      <a:lvl6pPr marL="2331885" algn="l" defTabSz="932753" rtl="0" eaLnBrk="1" latinLnBrk="0" hangingPunct="1">
        <a:defRPr sz="1801" kern="1200">
          <a:solidFill>
            <a:schemeClr val="tx1"/>
          </a:solidFill>
          <a:latin typeface="+mn-lt"/>
          <a:ea typeface="+mn-ea"/>
          <a:cs typeface="+mn-cs"/>
        </a:defRPr>
      </a:lvl6pPr>
      <a:lvl7pPr marL="2798261" algn="l" defTabSz="932753" rtl="0" eaLnBrk="1" latinLnBrk="0" hangingPunct="1">
        <a:defRPr sz="1801" kern="1200">
          <a:solidFill>
            <a:schemeClr val="tx1"/>
          </a:solidFill>
          <a:latin typeface="+mn-lt"/>
          <a:ea typeface="+mn-ea"/>
          <a:cs typeface="+mn-cs"/>
        </a:defRPr>
      </a:lvl7pPr>
      <a:lvl8pPr marL="3264638" algn="l" defTabSz="932753" rtl="0" eaLnBrk="1" latinLnBrk="0" hangingPunct="1">
        <a:defRPr sz="1801" kern="1200">
          <a:solidFill>
            <a:schemeClr val="tx1"/>
          </a:solidFill>
          <a:latin typeface="+mn-lt"/>
          <a:ea typeface="+mn-ea"/>
          <a:cs typeface="+mn-cs"/>
        </a:defRPr>
      </a:lvl8pPr>
      <a:lvl9pPr marL="3731016" algn="l" defTabSz="932753"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4"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8" name="Group 37">
            <a:extLst>
              <a:ext uri="{FF2B5EF4-FFF2-40B4-BE49-F238E27FC236}">
                <a16:creationId xmlns:a16="http://schemas.microsoft.com/office/drawing/2014/main" id="{032D0308-9CB8-4892-8EE9-0064CC2A5172}"/>
              </a:ext>
            </a:extLst>
          </p:cNvPr>
          <p:cNvGrpSpPr/>
          <p:nvPr userDrawn="1"/>
        </p:nvGrpSpPr>
        <p:grpSpPr>
          <a:xfrm rot="5400000">
            <a:off x="9418776" y="2916114"/>
            <a:ext cx="6318959" cy="486732"/>
            <a:chOff x="1619756" y="4572502"/>
            <a:chExt cx="6318959" cy="853987"/>
          </a:xfrm>
        </p:grpSpPr>
        <p:sp>
          <p:nvSpPr>
            <p:cNvPr id="5" name="Rectangle 4">
              <a:extLst>
                <a:ext uri="{FF2B5EF4-FFF2-40B4-BE49-F238E27FC236}">
                  <a16:creationId xmlns:a16="http://schemas.microsoft.com/office/drawing/2014/main" id="{7823BD69-3F9D-44E6-9A10-B119C33AF589}"/>
                </a:ext>
              </a:extLst>
            </p:cNvPr>
            <p:cNvSpPr/>
            <p:nvPr userDrawn="1"/>
          </p:nvSpPr>
          <p:spPr bwMode="auto">
            <a:xfrm>
              <a:off x="1619756" y="4572502"/>
              <a:ext cx="1101566" cy="853985"/>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rgbClr val="FFFFFF"/>
                  </a:solidFill>
                </a:rPr>
                <a:t>Accent 1</a:t>
              </a:r>
            </a:p>
          </p:txBody>
        </p:sp>
        <p:sp>
          <p:nvSpPr>
            <p:cNvPr id="6" name="Rectangle 5">
              <a:extLst>
                <a:ext uri="{FF2B5EF4-FFF2-40B4-BE49-F238E27FC236}">
                  <a16:creationId xmlns:a16="http://schemas.microsoft.com/office/drawing/2014/main" id="{0B32144F-831A-4AB4-84C1-5374DB7B1FEE}"/>
                </a:ext>
              </a:extLst>
            </p:cNvPr>
            <p:cNvSpPr/>
            <p:nvPr userDrawn="1"/>
          </p:nvSpPr>
          <p:spPr bwMode="auto">
            <a:xfrm>
              <a:off x="2811206" y="4572502"/>
              <a:ext cx="1101566" cy="853985"/>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rgbClr val="FFFFFF"/>
                  </a:solidFill>
                </a:rPr>
                <a:t>Accent 2</a:t>
              </a:r>
            </a:p>
          </p:txBody>
        </p:sp>
        <p:sp>
          <p:nvSpPr>
            <p:cNvPr id="8" name="Rectangle 7">
              <a:extLst>
                <a:ext uri="{FF2B5EF4-FFF2-40B4-BE49-F238E27FC236}">
                  <a16:creationId xmlns:a16="http://schemas.microsoft.com/office/drawing/2014/main" id="{6FCC1E97-9780-4BD5-A02F-1297BA8878DC}"/>
                </a:ext>
              </a:extLst>
            </p:cNvPr>
            <p:cNvSpPr/>
            <p:nvPr userDrawn="1"/>
          </p:nvSpPr>
          <p:spPr bwMode="auto">
            <a:xfrm>
              <a:off x="4002656" y="4572503"/>
              <a:ext cx="1101566" cy="853986"/>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600">
                  <a:solidFill>
                    <a:srgbClr val="FFFFFF"/>
                  </a:solidFill>
                </a:rPr>
                <a:t>Accent 3</a:t>
              </a:r>
            </a:p>
          </p:txBody>
        </p:sp>
        <p:sp>
          <p:nvSpPr>
            <p:cNvPr id="34" name="Rectangle 33">
              <a:extLst>
                <a:ext uri="{FF2B5EF4-FFF2-40B4-BE49-F238E27FC236}">
                  <a16:creationId xmlns:a16="http://schemas.microsoft.com/office/drawing/2014/main" id="{0302ED33-4D7D-4820-9D3A-C048F38780FA}"/>
                </a:ext>
              </a:extLst>
            </p:cNvPr>
            <p:cNvSpPr/>
            <p:nvPr userDrawn="1"/>
          </p:nvSpPr>
          <p:spPr bwMode="auto">
            <a:xfrm>
              <a:off x="5194108" y="4572503"/>
              <a:ext cx="854329" cy="853986"/>
            </a:xfrm>
            <a:prstGeom prst="rect">
              <a:avLst/>
            </a:prstGeom>
            <a:solidFill>
              <a:schemeClr val="accent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a:solidFill>
                    <a:srgbClr val="000000"/>
                  </a:solidFill>
                </a:rPr>
                <a:t>Accent 4</a:t>
              </a:r>
            </a:p>
          </p:txBody>
        </p:sp>
        <p:sp>
          <p:nvSpPr>
            <p:cNvPr id="36" name="Rectangle 35">
              <a:extLst>
                <a:ext uri="{FF2B5EF4-FFF2-40B4-BE49-F238E27FC236}">
                  <a16:creationId xmlns:a16="http://schemas.microsoft.com/office/drawing/2014/main" id="{BFCD48D4-C937-48F3-BD9F-37EC1B35B4F0}"/>
                </a:ext>
              </a:extLst>
            </p:cNvPr>
            <p:cNvSpPr/>
            <p:nvPr userDrawn="1"/>
          </p:nvSpPr>
          <p:spPr bwMode="auto">
            <a:xfrm>
              <a:off x="6142567" y="4572503"/>
              <a:ext cx="854329" cy="853986"/>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a:solidFill>
                    <a:srgbClr val="FFFFFF"/>
                  </a:solidFill>
                </a:rPr>
                <a:t>Accent 5</a:t>
              </a:r>
            </a:p>
          </p:txBody>
        </p:sp>
        <p:sp>
          <p:nvSpPr>
            <p:cNvPr id="37" name="Rectangle 36">
              <a:extLst>
                <a:ext uri="{FF2B5EF4-FFF2-40B4-BE49-F238E27FC236}">
                  <a16:creationId xmlns:a16="http://schemas.microsoft.com/office/drawing/2014/main" id="{EE1ED69B-BD71-4924-8C27-CC1E57F859F9}"/>
                </a:ext>
              </a:extLst>
            </p:cNvPr>
            <p:cNvSpPr/>
            <p:nvPr userDrawn="1"/>
          </p:nvSpPr>
          <p:spPr bwMode="auto">
            <a:xfrm>
              <a:off x="7084386" y="4572503"/>
              <a:ext cx="854329" cy="853986"/>
            </a:xfrm>
            <a:prstGeom prst="rect">
              <a:avLst/>
            </a:prstGeom>
            <a:solidFill>
              <a:schemeClr val="accent6"/>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r>
                <a:rPr lang="en-US" sz="1100">
                  <a:solidFill>
                    <a:srgbClr val="FFFFFF"/>
                  </a:solidFill>
                </a:rPr>
                <a:t>Accent 6</a:t>
              </a:r>
            </a:p>
          </p:txBody>
        </p:sp>
      </p:grpSp>
    </p:spTree>
    <p:extLst>
      <p:ext uri="{BB962C8B-B14F-4D97-AF65-F5344CB8AC3E}">
        <p14:creationId xmlns:p14="http://schemas.microsoft.com/office/powerpoint/2010/main" val="1199356725"/>
      </p:ext>
    </p:extLst>
  </p:cSld>
  <p:clrMap bg1="lt1" tx1="dk1" bg2="lt2" tx2="dk2" accent1="accent1" accent2="accent2" accent3="accent3" accent4="accent4" accent5="accent5" accent6="accent6" hlink="hlink" folHlink="folHlink"/>
  <p:sldLayoutIdLst>
    <p:sldLayoutId id="2147487327" r:id="rId1"/>
    <p:sldLayoutId id="2147487329" r:id="rId2"/>
    <p:sldLayoutId id="2147487332" r:id="rId3"/>
    <p:sldLayoutId id="2147487336" r:id="rId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9/28/2021</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206858909"/>
      </p:ext>
    </p:extLst>
  </p:cSld>
  <p:clrMap bg1="lt1" tx1="dk1" bg2="lt2" tx2="dk2" accent1="accent1" accent2="accent2" accent3="accent3" accent4="accent4" accent5="accent5" accent6="accent6" hlink="hlink" folHlink="folHlink"/>
  <p:sldLayoutIdLst>
    <p:sldLayoutId id="2147487390" r:id="rId1"/>
    <p:sldLayoutId id="2147487391" r:id="rId2"/>
    <p:sldLayoutId id="2147487392" r:id="rId3"/>
    <p:sldLayoutId id="2147487393" r:id="rId4"/>
    <p:sldLayoutId id="2147487394" r:id="rId5"/>
    <p:sldLayoutId id="2147487395" r:id="rId6"/>
    <p:sldLayoutId id="2147487396" r:id="rId7"/>
    <p:sldLayoutId id="2147487397" r:id="rId8"/>
    <p:sldLayoutId id="2147487398" r:id="rId9"/>
    <p:sldLayoutId id="2147487399" r:id="rId10"/>
    <p:sldLayoutId id="2147487400" r:id="rId11"/>
    <p:sldLayoutId id="2147487401" r:id="rId12"/>
    <p:sldLayoutId id="2147487402" r:id="rId13"/>
    <p:sldLayoutId id="2147487403" r:id="rId14"/>
    <p:sldLayoutId id="2147487404" r:id="rId15"/>
    <p:sldLayoutId id="214748740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2940982597"/>
      </p:ext>
    </p:extLst>
  </p:cSld>
  <p:clrMap bg1="lt1" tx1="dk1" bg2="lt2" tx2="dk2" accent1="accent1" accent2="accent2" accent3="accent3" accent4="accent4" accent5="accent5" accent6="accent6" hlink="hlink" folHlink="folHlink"/>
  <p:sldLayoutIdLst>
    <p:sldLayoutId id="2147487416" r:id="rId1"/>
    <p:sldLayoutId id="2147487417" r:id="rId2"/>
    <p:sldLayoutId id="2147487418" r:id="rId3"/>
    <p:sldLayoutId id="2147487419" r:id="rId4"/>
    <p:sldLayoutId id="2147487420" r:id="rId5"/>
    <p:sldLayoutId id="2147487421" r:id="rId6"/>
    <p:sldLayoutId id="2147487422" r:id="rId7"/>
    <p:sldLayoutId id="2147487423" r:id="rId8"/>
    <p:sldLayoutId id="2147487424" r:id="rId9"/>
    <p:sldLayoutId id="2147487425" r:id="rId10"/>
    <p:sldLayoutId id="2147487426" r:id="rId11"/>
    <p:sldLayoutId id="2147487427" r:id="rId12"/>
    <p:sldLayoutId id="2147487428" r:id="rId13"/>
    <p:sldLayoutId id="2147487429" r:id="rId14"/>
    <p:sldLayoutId id="2147487430" r:id="rId15"/>
    <p:sldLayoutId id="2147487431" r:id="rId16"/>
    <p:sldLayoutId id="2147487432" r:id="rId17"/>
    <p:sldLayoutId id="2147487433" r:id="rId18"/>
    <p:sldLayoutId id="2147487434" r:id="rId19"/>
    <p:sldLayoutId id="2147487435" r:id="rId20"/>
    <p:sldLayoutId id="2147487436" r:id="rId21"/>
    <p:sldLayoutId id="2147487437"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oup 13"/>
          <p:cNvGrpSpPr/>
          <p:nvPr userDrawn="1"/>
        </p:nvGrpSpPr>
        <p:grpSpPr>
          <a:xfrm>
            <a:off x="-15113" y="0"/>
            <a:ext cx="12207119" cy="6858000"/>
            <a:chOff x="-11340" y="0"/>
            <a:chExt cx="9155340" cy="6858000"/>
          </a:xfrm>
        </p:grpSpPr>
        <p:sp>
          <p:nvSpPr>
            <p:cNvPr id="13" name="Rectangle 12"/>
            <p:cNvSpPr/>
            <p:nvPr userDrawn="1"/>
          </p:nvSpPr>
          <p:spPr>
            <a:xfrm>
              <a:off x="0" y="0"/>
              <a:ext cx="9144000"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nvGrpSpPr>
            <p:cNvPr id="9" name="Group 8"/>
            <p:cNvGrpSpPr/>
            <p:nvPr userDrawn="1"/>
          </p:nvGrpSpPr>
          <p:grpSpPr>
            <a:xfrm>
              <a:off x="-11340" y="0"/>
              <a:ext cx="9155340" cy="6858000"/>
              <a:chOff x="-11340" y="0"/>
              <a:chExt cx="9155340" cy="6858000"/>
            </a:xfrm>
          </p:grpSpPr>
          <p:sp>
            <p:nvSpPr>
              <p:cNvPr id="7" name="Rectangle 6"/>
              <p:cNvSpPr/>
              <p:nvPr userDrawn="1"/>
            </p:nvSpPr>
            <p:spPr>
              <a:xfrm>
                <a:off x="-11340" y="0"/>
                <a:ext cx="9144001" cy="6858000"/>
              </a:xfrm>
              <a:prstGeom prst="rect">
                <a:avLst/>
              </a:prstGeom>
              <a:gradFill flip="none" rotWithShape="1">
                <a:gsLst>
                  <a:gs pos="0">
                    <a:schemeClr val="bg1">
                      <a:alpha val="0"/>
                    </a:schemeClr>
                  </a:gs>
                  <a:gs pos="63000">
                    <a:schemeClr val="bg1">
                      <a:alpha val="0"/>
                    </a:schemeClr>
                  </a:gs>
                  <a:gs pos="82000">
                    <a:schemeClr val="bg1">
                      <a:lumMod val="95000"/>
                      <a:alpha val="50000"/>
                    </a:schemeClr>
                  </a:gs>
                  <a:gs pos="100000">
                    <a:srgbClr val="E2E2E2">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Rectangle 7"/>
              <p:cNvSpPr/>
              <p:nvPr userDrawn="1"/>
            </p:nvSpPr>
            <p:spPr>
              <a:xfrm>
                <a:off x="0" y="3581400"/>
                <a:ext cx="9144000" cy="32766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02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sp>
        <p:nvSpPr>
          <p:cNvPr id="2" name="Title Placeholder 1"/>
          <p:cNvSpPr>
            <a:spLocks noGrp="1"/>
          </p:cNvSpPr>
          <p:nvPr>
            <p:ph type="title"/>
          </p:nvPr>
        </p:nvSpPr>
        <p:spPr>
          <a:xfrm>
            <a:off x="561985" y="249237"/>
            <a:ext cx="11033229" cy="1143000"/>
          </a:xfrm>
          <a:prstGeom prst="rect">
            <a:avLst/>
          </a:prstGeom>
        </p:spPr>
        <p:txBody>
          <a:bodyPr vert="horz" lIns="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14299" y="1804991"/>
            <a:ext cx="9572495" cy="4138612"/>
          </a:xfrm>
          <a:prstGeom prst="rect">
            <a:avLst/>
          </a:prstGeom>
        </p:spPr>
        <p:txBody>
          <a:bodyPr vert="horz" lIns="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Footer Placeholder 14"/>
          <p:cNvSpPr>
            <a:spLocks noGrp="1"/>
          </p:cNvSpPr>
          <p:nvPr>
            <p:ph type="ftr" sz="quarter" idx="3"/>
          </p:nvPr>
        </p:nvSpPr>
        <p:spPr>
          <a:xfrm>
            <a:off x="614299" y="6461651"/>
            <a:ext cx="1814239" cy="128575"/>
          </a:xfrm>
          <a:prstGeom prst="rect">
            <a:avLst/>
          </a:prstGeom>
        </p:spPr>
        <p:txBody>
          <a:bodyPr vert="horz" lIns="0" tIns="45720" rIns="91440" bIns="45720" rtlCol="0" anchor="ctr" anchorCtr="0"/>
          <a:lstStyle>
            <a:lvl1pPr algn="ctr">
              <a:defRPr sz="800" baseline="0">
                <a:solidFill>
                  <a:srgbClr val="808285"/>
                </a:solidFill>
                <a:latin typeface="Segoe UI" pitchFamily="34" charset="0"/>
                <a:ea typeface="Segoe UI" pitchFamily="34" charset="0"/>
                <a:cs typeface="Segoe UI" pitchFamily="34" charset="0"/>
              </a:defRPr>
            </a:lvl1pPr>
          </a:lstStyle>
          <a:p>
            <a:pPr algn="l" defTabSz="914027">
              <a:defRPr/>
            </a:pPr>
            <a:r>
              <a:rPr lang="en-US"/>
              <a:t>MICROSOFT CONFIDENTIAL</a:t>
            </a:r>
          </a:p>
        </p:txBody>
      </p:sp>
      <p:sp>
        <p:nvSpPr>
          <p:cNvPr id="22" name="Slide Number Placeholder 15"/>
          <p:cNvSpPr>
            <a:spLocks noGrp="1"/>
          </p:cNvSpPr>
          <p:nvPr>
            <p:ph type="sldNum" sz="quarter" idx="4"/>
          </p:nvPr>
        </p:nvSpPr>
        <p:spPr>
          <a:xfrm>
            <a:off x="614296" y="6324600"/>
            <a:ext cx="516423" cy="152400"/>
          </a:xfrm>
          <a:prstGeom prst="rect">
            <a:avLst/>
          </a:prstGeom>
        </p:spPr>
        <p:txBody>
          <a:bodyPr vert="horz" lIns="0" tIns="45720" rIns="91440" bIns="45720" rtlCol="0" anchor="ctr" anchorCtr="0"/>
          <a:lstStyle>
            <a:lvl1pPr algn="r">
              <a:defRPr sz="800" baseline="0">
                <a:solidFill>
                  <a:srgbClr val="808285"/>
                </a:solidFill>
                <a:latin typeface="Segoe UI" pitchFamily="34" charset="0"/>
                <a:ea typeface="Segoe UI" pitchFamily="34" charset="0"/>
                <a:cs typeface="Segoe UI" pitchFamily="34" charset="0"/>
              </a:defRPr>
            </a:lvl1pPr>
          </a:lstStyle>
          <a:p>
            <a:pPr algn="l" defTabSz="914027">
              <a:defRPr/>
            </a:pPr>
            <a:r>
              <a:rPr lang="en-US"/>
              <a:t>PAGE </a:t>
            </a:r>
            <a:fld id="{711B4CA8-52BE-46B1-A536-58CE1A3FAF74}" type="slidenum">
              <a:rPr lang="en-US" smtClean="0"/>
              <a:pPr algn="l" defTabSz="914027">
                <a:defRPr/>
              </a:pPr>
              <a:t>‹#›</a:t>
            </a:fld>
            <a:endParaRPr lang="en-US"/>
          </a:p>
        </p:txBody>
      </p:sp>
    </p:spTree>
    <p:extLst>
      <p:ext uri="{BB962C8B-B14F-4D97-AF65-F5344CB8AC3E}">
        <p14:creationId xmlns:p14="http://schemas.microsoft.com/office/powerpoint/2010/main" val="4022632107"/>
      </p:ext>
    </p:extLst>
  </p:cSld>
  <p:clrMap bg1="lt1" tx1="dk1" bg2="lt2" tx2="dk2" accent1="accent1" accent2="accent2" accent3="accent3" accent4="accent4" accent5="accent5" accent6="accent6" hlink="hlink" folHlink="folHlink"/>
  <p:sldLayoutIdLst>
    <p:sldLayoutId id="2147487440" r:id="rId1"/>
    <p:sldLayoutId id="2147487441" r:id="rId2"/>
    <p:sldLayoutId id="2147487442" r:id="rId3"/>
    <p:sldLayoutId id="2147487443" r:id="rId4"/>
    <p:sldLayoutId id="2147487444" r:id="rId5"/>
    <p:sldLayoutId id="2147487445" r:id="rId6"/>
    <p:sldLayoutId id="2147487446" r:id="rId7"/>
    <p:sldLayoutId id="2147487447" r:id="rId8"/>
    <p:sldLayoutId id="2147487448" r:id="rId9"/>
    <p:sldLayoutId id="2147487449" r:id="rId10"/>
    <p:sldLayoutId id="2147487450" r:id="rId11"/>
    <p:sldLayoutId id="2147487451" r:id="rId12"/>
    <p:sldLayoutId id="2147487452" r:id="rId13"/>
    <p:sldLayoutId id="2147487453" r:id="rId14"/>
    <p:sldLayoutId id="2147487454" r:id="rId15"/>
    <p:sldLayoutId id="2147487455" r:id="rId16"/>
    <p:sldLayoutId id="2147487456" r:id="rId17"/>
    <p:sldLayoutId id="2147487457" r:id="rId18"/>
    <p:sldLayoutId id="2147487458" r:id="rId19"/>
  </p:sldLayoutIdLst>
  <p:transition>
    <p:fade/>
  </p:transition>
  <p:hf hdr="0"/>
  <p:txStyles>
    <p:titleStyle>
      <a:lvl1pPr algn="l" defTabSz="914027" rtl="0" eaLnBrk="1" latinLnBrk="0" hangingPunct="1">
        <a:lnSpc>
          <a:spcPts val="4800"/>
        </a:lnSpc>
        <a:spcBef>
          <a:spcPct val="0"/>
        </a:spcBef>
        <a:buNone/>
        <a:defRPr sz="4800" kern="1200" spc="-200" baseline="0">
          <a:solidFill>
            <a:srgbClr val="00B9F2"/>
          </a:solidFill>
          <a:latin typeface="Segoe UI Light" pitchFamily="34" charset="0"/>
          <a:ea typeface="+mj-ea"/>
          <a:cs typeface="+mj-cs"/>
        </a:defRPr>
      </a:lvl1pPr>
    </p:titleStyle>
    <p:bodyStyle>
      <a:lvl1pPr marL="342760" indent="-342760" algn="l" defTabSz="914027" rtl="0" eaLnBrk="1" latinLnBrk="0" hangingPunct="1">
        <a:lnSpc>
          <a:spcPct val="85000"/>
        </a:lnSpc>
        <a:spcBef>
          <a:spcPts val="2400"/>
        </a:spcBef>
        <a:spcAft>
          <a:spcPts val="0"/>
        </a:spcAft>
        <a:buClr>
          <a:srgbClr val="00B0F0"/>
        </a:buClr>
        <a:buSzPct val="100000"/>
        <a:buFont typeface="Wingdings" pitchFamily="2" charset="2"/>
        <a:buChar char="§"/>
        <a:defRPr sz="2400" kern="1200" spc="-71" baseline="0">
          <a:solidFill>
            <a:srgbClr val="666666"/>
          </a:solidFill>
          <a:latin typeface="Segoe UI" pitchFamily="34" charset="0"/>
          <a:ea typeface="Segoe UI" pitchFamily="34" charset="0"/>
          <a:cs typeface="Segoe UI" pitchFamily="34" charset="0"/>
        </a:defRPr>
      </a:lvl1pPr>
      <a:lvl2pPr marL="742647" indent="-285633" algn="l" defTabSz="914027" rtl="0" eaLnBrk="1" latinLnBrk="0" hangingPunct="1">
        <a:lnSpc>
          <a:spcPct val="85000"/>
        </a:lnSpc>
        <a:spcBef>
          <a:spcPts val="600"/>
        </a:spcBef>
        <a:spcAft>
          <a:spcPts val="0"/>
        </a:spcAft>
        <a:buClr>
          <a:srgbClr val="00B0F0"/>
        </a:buClr>
        <a:buSzPct val="100000"/>
        <a:buFont typeface="Wingdings" pitchFamily="2" charset="2"/>
        <a:buChar char="§"/>
        <a:defRPr sz="2000" kern="1200" spc="-71" baseline="0">
          <a:solidFill>
            <a:srgbClr val="666666"/>
          </a:solidFill>
          <a:latin typeface="Segoe UI" pitchFamily="34" charset="0"/>
          <a:ea typeface="Segoe UI" pitchFamily="34" charset="0"/>
          <a:cs typeface="Segoe UI" pitchFamily="34" charset="0"/>
        </a:defRPr>
      </a:lvl2pPr>
      <a:lvl3pPr marL="1142534" indent="-228506" algn="l" defTabSz="914027" rtl="0" eaLnBrk="1" latinLnBrk="0" hangingPunct="1">
        <a:lnSpc>
          <a:spcPct val="85000"/>
        </a:lnSpc>
        <a:spcBef>
          <a:spcPts val="600"/>
        </a:spcBef>
        <a:spcAft>
          <a:spcPts val="0"/>
        </a:spcAft>
        <a:buClr>
          <a:srgbClr val="00B0F0"/>
        </a:buClr>
        <a:buFont typeface="Wingdings" pitchFamily="2" charset="2"/>
        <a:buChar char="§"/>
        <a:defRPr sz="1800" kern="1200" spc="-71" baseline="0">
          <a:solidFill>
            <a:srgbClr val="666666"/>
          </a:solidFill>
          <a:latin typeface="Segoe UI" pitchFamily="34" charset="0"/>
          <a:ea typeface="Segoe UI" pitchFamily="34" charset="0"/>
          <a:cs typeface="Segoe UI" pitchFamily="34" charset="0"/>
        </a:defRPr>
      </a:lvl3pPr>
      <a:lvl4pPr marL="1599546" indent="-228506" algn="l" defTabSz="914027" rtl="0" eaLnBrk="1" latinLnBrk="0" hangingPunct="1">
        <a:lnSpc>
          <a:spcPct val="85000"/>
        </a:lnSpc>
        <a:spcBef>
          <a:spcPts val="600"/>
        </a:spcBef>
        <a:spcAft>
          <a:spcPts val="0"/>
        </a:spcAft>
        <a:buClr>
          <a:srgbClr val="00B0F0"/>
        </a:buClr>
        <a:buFont typeface="Wingdings" pitchFamily="2" charset="2"/>
        <a:buChar char="§"/>
        <a:defRPr sz="1800" kern="1200" spc="-71" baseline="0">
          <a:solidFill>
            <a:srgbClr val="666666"/>
          </a:solidFill>
          <a:latin typeface="Segoe UI" pitchFamily="34" charset="0"/>
          <a:ea typeface="Segoe UI" pitchFamily="34" charset="0"/>
          <a:cs typeface="Segoe UI" pitchFamily="34" charset="0"/>
        </a:defRPr>
      </a:lvl4pPr>
      <a:lvl5pPr marL="2056559" indent="-228506" algn="l" defTabSz="914027" rtl="0" eaLnBrk="1" latinLnBrk="0" hangingPunct="1">
        <a:lnSpc>
          <a:spcPct val="85000"/>
        </a:lnSpc>
        <a:spcBef>
          <a:spcPts val="600"/>
        </a:spcBef>
        <a:spcAft>
          <a:spcPts val="0"/>
        </a:spcAft>
        <a:buClr>
          <a:srgbClr val="00B0F0"/>
        </a:buClr>
        <a:buFont typeface="Wingdings" pitchFamily="2" charset="2"/>
        <a:buChar char="§"/>
        <a:defRPr sz="1800" kern="1200" spc="-71" baseline="0">
          <a:solidFill>
            <a:srgbClr val="666666"/>
          </a:solidFill>
          <a:latin typeface="Segoe UI" pitchFamily="34" charset="0"/>
          <a:ea typeface="Segoe UI" pitchFamily="34" charset="0"/>
          <a:cs typeface="Segoe UI" pitchFamily="34" charset="0"/>
        </a:defRPr>
      </a:lvl5pPr>
      <a:lvl6pPr marL="2513574" indent="-228506"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585" indent="-228506"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597" indent="-228506"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610" indent="-228506" algn="l" defTabSz="9140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27" rtl="0" eaLnBrk="1" latinLnBrk="0" hangingPunct="1">
        <a:defRPr sz="1800" kern="1200">
          <a:solidFill>
            <a:schemeClr val="tx1"/>
          </a:solidFill>
          <a:latin typeface="+mn-lt"/>
          <a:ea typeface="+mn-ea"/>
          <a:cs typeface="+mn-cs"/>
        </a:defRPr>
      </a:lvl1pPr>
      <a:lvl2pPr marL="457013" algn="l" defTabSz="914027" rtl="0" eaLnBrk="1" latinLnBrk="0" hangingPunct="1">
        <a:defRPr sz="1800" kern="1200">
          <a:solidFill>
            <a:schemeClr val="tx1"/>
          </a:solidFill>
          <a:latin typeface="+mn-lt"/>
          <a:ea typeface="+mn-ea"/>
          <a:cs typeface="+mn-cs"/>
        </a:defRPr>
      </a:lvl2pPr>
      <a:lvl3pPr marL="914027" algn="l" defTabSz="914027" rtl="0" eaLnBrk="1" latinLnBrk="0" hangingPunct="1">
        <a:defRPr sz="1800" kern="1200">
          <a:solidFill>
            <a:schemeClr val="tx1"/>
          </a:solidFill>
          <a:latin typeface="+mn-lt"/>
          <a:ea typeface="+mn-ea"/>
          <a:cs typeface="+mn-cs"/>
        </a:defRPr>
      </a:lvl3pPr>
      <a:lvl4pPr marL="1371040" algn="l" defTabSz="914027" rtl="0" eaLnBrk="1" latinLnBrk="0" hangingPunct="1">
        <a:defRPr sz="1800" kern="1200">
          <a:solidFill>
            <a:schemeClr val="tx1"/>
          </a:solidFill>
          <a:latin typeface="+mn-lt"/>
          <a:ea typeface="+mn-ea"/>
          <a:cs typeface="+mn-cs"/>
        </a:defRPr>
      </a:lvl4pPr>
      <a:lvl5pPr marL="1828053" algn="l" defTabSz="914027" rtl="0" eaLnBrk="1" latinLnBrk="0" hangingPunct="1">
        <a:defRPr sz="1800" kern="1200">
          <a:solidFill>
            <a:schemeClr val="tx1"/>
          </a:solidFill>
          <a:latin typeface="+mn-lt"/>
          <a:ea typeface="+mn-ea"/>
          <a:cs typeface="+mn-cs"/>
        </a:defRPr>
      </a:lvl5pPr>
      <a:lvl6pPr marL="2285066" algn="l" defTabSz="914027" rtl="0" eaLnBrk="1" latinLnBrk="0" hangingPunct="1">
        <a:defRPr sz="1800" kern="1200">
          <a:solidFill>
            <a:schemeClr val="tx1"/>
          </a:solidFill>
          <a:latin typeface="+mn-lt"/>
          <a:ea typeface="+mn-ea"/>
          <a:cs typeface="+mn-cs"/>
        </a:defRPr>
      </a:lvl6pPr>
      <a:lvl7pPr marL="2742079" algn="l" defTabSz="914027" rtl="0" eaLnBrk="1" latinLnBrk="0" hangingPunct="1">
        <a:defRPr sz="1800" kern="1200">
          <a:solidFill>
            <a:schemeClr val="tx1"/>
          </a:solidFill>
          <a:latin typeface="+mn-lt"/>
          <a:ea typeface="+mn-ea"/>
          <a:cs typeface="+mn-cs"/>
        </a:defRPr>
      </a:lvl7pPr>
      <a:lvl8pPr marL="3199090" algn="l" defTabSz="914027" rtl="0" eaLnBrk="1" latinLnBrk="0" hangingPunct="1">
        <a:defRPr sz="1800" kern="1200">
          <a:solidFill>
            <a:schemeClr val="tx1"/>
          </a:solidFill>
          <a:latin typeface="+mn-lt"/>
          <a:ea typeface="+mn-ea"/>
          <a:cs typeface="+mn-cs"/>
        </a:defRPr>
      </a:lvl8pPr>
      <a:lvl9pPr marL="3656103" algn="l" defTabSz="91402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e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hyperlink" Target="https://aka.ms/M365LP" TargetMode="External"/><Relationship Id="rId2" Type="http://schemas.openxmlformats.org/officeDocument/2006/relationships/notesSlide" Target="../notesSlides/notesSlide6.xml"/><Relationship Id="rId1" Type="http://schemas.openxmlformats.org/officeDocument/2006/relationships/slideLayout" Target="../slideLayouts/slideLayout53.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4.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0.xml"/><Relationship Id="rId6" Type="http://schemas.openxmlformats.org/officeDocument/2006/relationships/image" Target="../media/image38.gif"/><Relationship Id="rId5" Type="http://schemas.openxmlformats.org/officeDocument/2006/relationships/hyperlink" Target="https://support.microsoft.com/en-us/office/create-more-engaging-meetings-with-presenter-modes-a3599bcb-bb35-4e9c-8dbb-72775eb91e04?ui=en-US&amp;rs=en-US&amp;ad=US" TargetMode="External"/><Relationship Id="rId4" Type="http://schemas.openxmlformats.org/officeDocument/2006/relationships/hyperlink" Target="https://techcommunity.microsoft.com/t5/microsoft-teams-blog/what-s-new-in-microsoft-teams-may-2021/ba-p/2391927"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39.gif"/><Relationship Id="rId5" Type="http://schemas.openxmlformats.org/officeDocument/2006/relationships/hyperlink" Target="https://support.microsoft.com/en-us/office/view-live-transcription-in-a-teams-meeting-dc1a8f23-2e20-4684-885e-2152e06a4a8b?storagetype=live" TargetMode="External"/><Relationship Id="rId4" Type="http://schemas.openxmlformats.org/officeDocument/2006/relationships/hyperlink" Target="https://support.microsoft.com/en-us/office/use-live-captions-in-a-teams-meeting-4be2d304-f675-4b57-8347-cbd000a21260#:~:text=%20Use%20live%20captions%20in%20a%20Teams%20meeting,captions%3F%20We%20process%20the%20data%20in...%20More%20"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0.xml"/><Relationship Id="rId5" Type="http://schemas.openxmlformats.org/officeDocument/2006/relationships/image" Target="../media/image40.gif"/><Relationship Id="rId4" Type="http://schemas.openxmlformats.org/officeDocument/2006/relationships/hyperlink" Target="https://docs.microsoft.com/en-us/microsoftteams/platform/apps-in-teams-meetings/teams-together-mod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40.xml"/><Relationship Id="rId5" Type="http://schemas.openxmlformats.org/officeDocument/2006/relationships/image" Target="../media/image41.png"/><Relationship Id="rId4" Type="http://schemas.openxmlformats.org/officeDocument/2006/relationships/hyperlink" Target="https://aka.ms/ReadingProgressAugust202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8" Type="http://schemas.openxmlformats.org/officeDocument/2006/relationships/hyperlink" Target="https://myignite.microsoft.com/home" TargetMode="External"/><Relationship Id="rId3" Type="http://schemas.openxmlformats.org/officeDocument/2006/relationships/hyperlink" Target="https://www.thriveconf.com/en/Pages/Home.aspx" TargetMode="External"/><Relationship Id="rId7" Type="http://schemas.openxmlformats.org/officeDocument/2006/relationships/hyperlink" Target="https://www.microsoft.com/events" TargetMode="External"/><Relationship Id="rId2"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hyperlink" Target="https://www.sharepointfest.com/DC/" TargetMode="External"/><Relationship Id="rId5" Type="http://schemas.openxmlformats.org/officeDocument/2006/relationships/hyperlink" Target="https://sharepointna.com/#!/" TargetMode="External"/><Relationship Id="rId4" Type="http://schemas.openxmlformats.org/officeDocument/2006/relationships/hyperlink" Target="https://www.collabsummit.e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aka.ms/DrivingAdoption" TargetMode="External"/><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8.xml"/><Relationship Id="rId4" Type="http://schemas.openxmlformats.org/officeDocument/2006/relationships/hyperlink" Target="https://aka.ms/M365Champ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aka.ms/Microsoft365ChampionCallFeedback" TargetMode="Externa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hyperlink" Target="https://aka.ms/M365ChampionResources" TargetMode="External"/><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9.jpeg"/><Relationship Id="rId1" Type="http://schemas.openxmlformats.org/officeDocument/2006/relationships/slideLayout" Target="../slideLayouts/slideLayout4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aka.ms/M365CARESSignup" TargetMode="Externa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3" Type="http://schemas.openxmlformats.org/officeDocument/2006/relationships/hyperlink" Target="https://aka.ms/M365CARESSignup" TargetMode="External"/><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8.xml.rels><?xml version="1.0" encoding="UTF-8" standalone="yes"?>
<Relationships xmlns="http://schemas.openxmlformats.org/package/2006/relationships"><Relationship Id="rId3" Type="http://schemas.openxmlformats.org/officeDocument/2006/relationships/hyperlink" Target="https://aka.ms/M365CARESSignup" TargetMode="External"/><Relationship Id="rId2" Type="http://schemas.openxmlformats.org/officeDocument/2006/relationships/notesSlide" Target="../notesSlides/notesSlide4.xml"/><Relationship Id="rId1" Type="http://schemas.openxmlformats.org/officeDocument/2006/relationships/slideLayout" Target="../slideLayouts/slideLayout9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68FDA68-FEF8-4011-B3B8-E10F940DA2A8}"/>
              </a:ext>
            </a:extLst>
          </p:cNvPr>
          <p:cNvSpPr/>
          <p:nvPr/>
        </p:nvSpPr>
        <p:spPr bwMode="auto">
          <a:xfrm>
            <a:off x="0" y="0"/>
            <a:ext cx="6617110" cy="6858000"/>
          </a:xfrm>
          <a:prstGeom prst="rect">
            <a:avLst/>
          </a:prstGeom>
          <a:solidFill>
            <a:schemeClr val="bg1">
              <a:lumMod val="50000"/>
              <a:alpha val="52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0" y="1400123"/>
            <a:ext cx="7864475" cy="554038"/>
          </a:xfrm>
        </p:spPr>
        <p:txBody>
          <a:bodyPr lIns="91440"/>
          <a:lstStyle/>
          <a:p>
            <a:r>
              <a:rPr lang="en-US">
                <a:solidFill>
                  <a:schemeClr val="bg1"/>
                </a:solidFill>
              </a:rPr>
              <a:t>We will get started shortly!</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0" y="2160078"/>
            <a:ext cx="7864475" cy="947952"/>
          </a:xfrm>
        </p:spPr>
        <p:txBody>
          <a:bodyPr lIns="91440"/>
          <a:lstStyle/>
          <a:p>
            <a:pPr marL="0" indent="0">
              <a:buNone/>
            </a:pPr>
            <a:r>
              <a:rPr lang="en-US">
                <a:solidFill>
                  <a:schemeClr val="bg1"/>
                </a:solidFill>
              </a:rPr>
              <a:t>Microsoft 365 Champion Community Call</a:t>
            </a:r>
          </a:p>
          <a:p>
            <a:pPr marL="0" indent="0">
              <a:buNone/>
            </a:pPr>
            <a:r>
              <a:rPr lang="en-US">
                <a:solidFill>
                  <a:schemeClr val="bg1"/>
                </a:solidFill>
              </a:rPr>
              <a:t>September 28</a:t>
            </a:r>
            <a:r>
              <a:rPr lang="en-US" baseline="30000">
                <a:solidFill>
                  <a:schemeClr val="bg1"/>
                </a:solidFill>
              </a:rPr>
              <a:t>th</a:t>
            </a:r>
            <a:r>
              <a:rPr lang="en-US">
                <a:solidFill>
                  <a:schemeClr val="bg1"/>
                </a:solidFill>
              </a:rPr>
              <a:t>, 2021</a:t>
            </a:r>
          </a:p>
        </p:txBody>
      </p:sp>
      <p:sp>
        <p:nvSpPr>
          <p:cNvPr id="8" name="TextBox 7">
            <a:extLst>
              <a:ext uri="{FF2B5EF4-FFF2-40B4-BE49-F238E27FC236}">
                <a16:creationId xmlns:a16="http://schemas.microsoft.com/office/drawing/2014/main" id="{3A3BBA6A-F47B-4C17-B8F7-86729DDA4E6C}"/>
              </a:ext>
            </a:extLst>
          </p:cNvPr>
          <p:cNvSpPr txBox="1"/>
          <p:nvPr/>
        </p:nvSpPr>
        <p:spPr>
          <a:xfrm>
            <a:off x="250875" y="5942379"/>
            <a:ext cx="6366235" cy="523222"/>
          </a:xfrm>
          <a:prstGeom prst="rect">
            <a:avLst/>
          </a:prstGeom>
          <a:noFill/>
        </p:spPr>
        <p:txBody>
          <a:bodyPr wrap="square" lIns="91440" tIns="45721" rIns="91440" bIns="45721" rtlCol="0" anchor="t">
            <a:spAutoFit/>
          </a:bodyPr>
          <a:lstStyle/>
          <a:p>
            <a:pPr algn="r" defTabSz="914411">
              <a:defRPr/>
            </a:pPr>
            <a:r>
              <a:rPr lang="en-US" sz="2800">
                <a:solidFill>
                  <a:srgbClr val="FFFFFF"/>
                </a:solidFill>
                <a:latin typeface="Segoe UI Semibold"/>
                <a:cs typeface="Segoe UI Semibold"/>
              </a:rPr>
              <a:t>Microsoft 365 Champion Community </a:t>
            </a:r>
            <a:endParaRPr lang="en-US" sz="2800">
              <a:solidFill>
                <a:srgbClr val="FFFFFF"/>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946743" y="6488538"/>
            <a:ext cx="5618804" cy="369462"/>
          </a:xfrm>
          <a:prstGeom prst="rect">
            <a:avLst/>
          </a:prstGeom>
          <a:noFill/>
        </p:spPr>
        <p:txBody>
          <a:bodyPr wrap="square" lIns="91440" tIns="45721" rIns="91440" bIns="45721" rtlCol="0" anchor="t">
            <a:spAutoFit/>
          </a:bodyPr>
          <a:lstStyle/>
          <a:p>
            <a:pPr algn="r" defTabSz="914411">
              <a:defRPr/>
            </a:pPr>
            <a:r>
              <a:rPr lang="en-US" sz="1801">
                <a:solidFill>
                  <a:srgbClr val="E6E6E6"/>
                </a:solidFill>
                <a:latin typeface="Segoe UI Light"/>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3"/>
          <a:srcRect r="78155"/>
          <a:stretch/>
        </p:blipFill>
        <p:spPr bwMode="black">
          <a:xfrm>
            <a:off x="83361" y="6057685"/>
            <a:ext cx="298450" cy="292608"/>
          </a:xfrm>
          <a:prstGeom prst="rect">
            <a:avLst/>
          </a:prstGeom>
        </p:spPr>
      </p:pic>
    </p:spTree>
    <p:extLst>
      <p:ext uri="{BB962C8B-B14F-4D97-AF65-F5344CB8AC3E}">
        <p14:creationId xmlns:p14="http://schemas.microsoft.com/office/powerpoint/2010/main" val="220899801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b="1">
                <a:latin typeface="Segoe UI Semibold" panose="020B0702040204020203" pitchFamily="34" charset="0"/>
                <a:cs typeface="Segoe UI Semibold" panose="020B0702040204020203" pitchFamily="34" charset="0"/>
              </a:rPr>
              <a:t>Microsoft 365 learning pathways </a:t>
            </a:r>
            <a:r>
              <a:rPr lang="en-US">
                <a:latin typeface="Segoe UI Semibold" panose="020B0702040204020203" pitchFamily="34" charset="0"/>
                <a:cs typeface="Segoe UI Semibold" panose="020B0702040204020203" pitchFamily="34" charset="0"/>
              </a:rPr>
              <a:t>| </a:t>
            </a:r>
            <a:r>
              <a:rPr lang="en-US">
                <a:latin typeface="Segoe UI Light" panose="020B0502040204020203" pitchFamily="34" charset="0"/>
                <a:cs typeface="Segoe UI Light" panose="020B0502040204020203" pitchFamily="34" charset="0"/>
              </a:rPr>
              <a:t>Journey so far</a:t>
            </a:r>
          </a:p>
        </p:txBody>
      </p:sp>
    </p:spTree>
    <p:extLst>
      <p:ext uri="{BB962C8B-B14F-4D97-AF65-F5344CB8AC3E}">
        <p14:creationId xmlns:p14="http://schemas.microsoft.com/office/powerpoint/2010/main" val="286521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18A1E48-C74E-4B7C-95F4-2342DAC963A9}"/>
              </a:ext>
            </a:extLst>
          </p:cNvPr>
          <p:cNvSpPr>
            <a:spLocks noGrp="1"/>
          </p:cNvSpPr>
          <p:nvPr>
            <p:ph type="title"/>
          </p:nvPr>
        </p:nvSpPr>
        <p:spPr>
          <a:xfrm>
            <a:off x="450085" y="299022"/>
            <a:ext cx="10389711" cy="1057410"/>
          </a:xfrm>
        </p:spPr>
        <p:txBody>
          <a:bodyPr>
            <a:noAutofit/>
          </a:bodyPr>
          <a:lstStyle/>
          <a:p>
            <a:r>
              <a:rPr lang="en-US" sz="3600" dirty="0">
                <a:latin typeface="Segoe UI Semibold" panose="020B0702040204020203" pitchFamily="34" charset="0"/>
                <a:cs typeface="Segoe UI Semibold" panose="020B0702040204020203" pitchFamily="34" charset="0"/>
              </a:rPr>
              <a:t>Microsoft 365 learning pathways </a:t>
            </a:r>
            <a:br>
              <a:rPr lang="en-US" sz="3600" dirty="0">
                <a:latin typeface="Segoe UI Semibold" panose="020B0702040204020203" pitchFamily="34" charset="0"/>
                <a:cs typeface="Segoe UI Semibold" panose="020B0702040204020203" pitchFamily="34" charset="0"/>
              </a:rPr>
            </a:br>
            <a:r>
              <a:rPr lang="en-US" sz="2800" dirty="0">
                <a:latin typeface="Segoe UI" panose="020B0502040204020203" pitchFamily="34" charset="0"/>
                <a:cs typeface="Segoe UI" panose="020B0502040204020203" pitchFamily="34" charset="0"/>
              </a:rPr>
              <a:t>Accelerating end user training</a:t>
            </a:r>
          </a:p>
        </p:txBody>
      </p:sp>
      <p:sp>
        <p:nvSpPr>
          <p:cNvPr id="3" name="Text Placeholder 2">
            <a:extLst>
              <a:ext uri="{FF2B5EF4-FFF2-40B4-BE49-F238E27FC236}">
                <a16:creationId xmlns:a16="http://schemas.microsoft.com/office/drawing/2014/main" id="{EB03E4EA-274B-4BE4-9A52-00B5B2697A08}"/>
              </a:ext>
            </a:extLst>
          </p:cNvPr>
          <p:cNvSpPr>
            <a:spLocks noGrp="1"/>
          </p:cNvSpPr>
          <p:nvPr>
            <p:ph type="body" sz="quarter" idx="10"/>
          </p:nvPr>
        </p:nvSpPr>
        <p:spPr>
          <a:xfrm>
            <a:off x="450085" y="1826311"/>
            <a:ext cx="5329932" cy="3964162"/>
          </a:xfrm>
        </p:spPr>
        <p:txBody>
          <a:bodyPr>
            <a:normAutofit fontScale="92500" lnSpcReduction="10000"/>
          </a:bodyPr>
          <a:lstStyle/>
          <a:p>
            <a:pPr marL="342900" indent="-342900">
              <a:lnSpc>
                <a:spcPct val="110000"/>
              </a:lnSpc>
              <a:spcBef>
                <a:spcPts val="0"/>
              </a:spcBef>
              <a:spcAft>
                <a:spcPts val="600"/>
              </a:spcAft>
              <a:buFont typeface="Wingdings" panose="05000000000000000000" pitchFamily="2" charset="2"/>
              <a:buChar char="q"/>
            </a:pPr>
            <a:r>
              <a:rPr lang="en-US" sz="2000" dirty="0">
                <a:latin typeface="Segoe UI" panose="020B0502040204020203" pitchFamily="34" charset="0"/>
                <a:cs typeface="Segoe UI" panose="020B0502040204020203" pitchFamily="34" charset="0"/>
              </a:rPr>
              <a:t>Modern SharePoint Online communication site template</a:t>
            </a:r>
          </a:p>
          <a:p>
            <a:pPr marL="342900" indent="-342900">
              <a:lnSpc>
                <a:spcPct val="110000"/>
              </a:lnSpc>
              <a:spcBef>
                <a:spcPts val="0"/>
              </a:spcBef>
              <a:spcAft>
                <a:spcPts val="600"/>
              </a:spcAft>
              <a:buFont typeface="Wingdings" panose="05000000000000000000" pitchFamily="2" charset="2"/>
              <a:buChar char="q"/>
            </a:pPr>
            <a:r>
              <a:rPr lang="en-US" sz="2000" dirty="0">
                <a:latin typeface="Segoe UI" panose="020B0502040204020203" pitchFamily="34" charset="0"/>
                <a:cs typeface="Segoe UI" panose="020B0502040204020203" pitchFamily="34" charset="0"/>
              </a:rPr>
              <a:t>Connected to online catalog of Microsoft curated end-user training content</a:t>
            </a:r>
          </a:p>
          <a:p>
            <a:pPr marL="342900" indent="-342900">
              <a:lnSpc>
                <a:spcPct val="110000"/>
              </a:lnSpc>
              <a:spcBef>
                <a:spcPts val="0"/>
              </a:spcBef>
              <a:spcAft>
                <a:spcPts val="600"/>
              </a:spcAft>
              <a:buFont typeface="Wingdings" panose="05000000000000000000" pitchFamily="2" charset="2"/>
              <a:buChar char="q"/>
            </a:pPr>
            <a:r>
              <a:rPr lang="en-US" sz="2000" dirty="0">
                <a:latin typeface="Segoe UI" panose="020B0502040204020203" pitchFamily="34" charset="0"/>
                <a:cs typeface="Segoe UI" panose="020B0502040204020203" pitchFamily="34" charset="0"/>
              </a:rPr>
              <a:t>Customizable content experience</a:t>
            </a:r>
          </a:p>
          <a:p>
            <a:pPr marL="342900" indent="-342900">
              <a:lnSpc>
                <a:spcPct val="110000"/>
              </a:lnSpc>
              <a:spcBef>
                <a:spcPts val="0"/>
              </a:spcBef>
              <a:spcAft>
                <a:spcPts val="600"/>
              </a:spcAft>
              <a:buFont typeface="Wingdings" panose="05000000000000000000" pitchFamily="2" charset="2"/>
              <a:buChar char="q"/>
            </a:pPr>
            <a:r>
              <a:rPr lang="en-US" sz="2000" dirty="0">
                <a:latin typeface="Segoe UI" panose="020B0502040204020203" pitchFamily="34" charset="0"/>
                <a:cs typeface="Segoe UI" panose="020B0502040204020203" pitchFamily="34" charset="0"/>
              </a:rPr>
              <a:t>Easily installed via SharePoint Provisioning Service</a:t>
            </a:r>
          </a:p>
          <a:p>
            <a:pPr marL="342900" indent="-342900">
              <a:lnSpc>
                <a:spcPct val="110000"/>
              </a:lnSpc>
              <a:spcBef>
                <a:spcPts val="0"/>
              </a:spcBef>
              <a:spcAft>
                <a:spcPts val="600"/>
              </a:spcAft>
              <a:buFont typeface="Wingdings" panose="05000000000000000000" pitchFamily="2" charset="2"/>
              <a:buChar char="q"/>
            </a:pPr>
            <a:r>
              <a:rPr lang="en-US" sz="2000" dirty="0">
                <a:latin typeface="Segoe UI" panose="020B0502040204020203" pitchFamily="34" charset="0"/>
                <a:cs typeface="Segoe UI" panose="020B0502040204020203" pitchFamily="34" charset="0"/>
              </a:rPr>
              <a:t>Simple integration into Microsoft Teams</a:t>
            </a:r>
          </a:p>
          <a:p>
            <a:pPr marL="342900" indent="-342900">
              <a:lnSpc>
                <a:spcPct val="110000"/>
              </a:lnSpc>
              <a:spcBef>
                <a:spcPts val="0"/>
              </a:spcBef>
              <a:spcAft>
                <a:spcPts val="600"/>
              </a:spcAft>
              <a:buFont typeface="Wingdings" panose="05000000000000000000" pitchFamily="2" charset="2"/>
              <a:buChar char="q"/>
            </a:pPr>
            <a:r>
              <a:rPr lang="en-US" sz="2000" dirty="0">
                <a:latin typeface="Segoe UI" panose="020B0502040204020203" pitchFamily="34" charset="0"/>
                <a:cs typeface="Segoe UI" panose="020B0502040204020203" pitchFamily="34" charset="0"/>
              </a:rPr>
              <a:t>Steppingstone to Viva Learning</a:t>
            </a:r>
          </a:p>
          <a:p>
            <a:pPr marL="342900" indent="-342900">
              <a:buFont typeface="Wingdings" panose="05000000000000000000" pitchFamily="2" charset="2"/>
              <a:buChar char="q"/>
            </a:pPr>
            <a:endParaRPr lang="en-US" sz="2400"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rPr>
              <a:t>Learn more at </a:t>
            </a:r>
            <a:r>
              <a:rPr lang="en-US" sz="2400" dirty="0">
                <a:latin typeface="Segoe UI" panose="020B0502040204020203" pitchFamily="34" charset="0"/>
                <a:cs typeface="Segoe UI" panose="020B0502040204020203" pitchFamily="34" charset="0"/>
                <a:hlinkClick r:id="rId3"/>
              </a:rPr>
              <a:t>https://aka.ms/M365LP</a:t>
            </a:r>
            <a:r>
              <a:rPr lang="en-US" sz="2400" dirty="0">
                <a:latin typeface="Segoe UI" panose="020B0502040204020203" pitchFamily="34" charset="0"/>
                <a:cs typeface="Segoe UI" panose="020B0502040204020203" pitchFamily="34" charset="0"/>
              </a:rPr>
              <a:t> </a:t>
            </a:r>
          </a:p>
        </p:txBody>
      </p:sp>
      <p:grpSp>
        <p:nvGrpSpPr>
          <p:cNvPr id="5" name="Group 4">
            <a:extLst>
              <a:ext uri="{FF2B5EF4-FFF2-40B4-BE49-F238E27FC236}">
                <a16:creationId xmlns:a16="http://schemas.microsoft.com/office/drawing/2014/main" id="{0C62A89C-8A92-44AB-A97D-EC070CF6581A}"/>
              </a:ext>
            </a:extLst>
          </p:cNvPr>
          <p:cNvGrpSpPr/>
          <p:nvPr/>
        </p:nvGrpSpPr>
        <p:grpSpPr>
          <a:xfrm>
            <a:off x="6093617" y="1217995"/>
            <a:ext cx="6098383" cy="4811462"/>
            <a:chOff x="6093617" y="1217995"/>
            <a:chExt cx="6098383" cy="4811462"/>
          </a:xfrm>
        </p:grpSpPr>
        <p:pic>
          <p:nvPicPr>
            <p:cNvPr id="6" name="Picture 5">
              <a:extLst>
                <a:ext uri="{FF2B5EF4-FFF2-40B4-BE49-F238E27FC236}">
                  <a16:creationId xmlns:a16="http://schemas.microsoft.com/office/drawing/2014/main" id="{3B8D8775-DBB2-4E0D-8CC2-74B9E64B9F02}"/>
                </a:ext>
              </a:extLst>
            </p:cNvPr>
            <p:cNvPicPr>
              <a:picLocks noChangeAspect="1"/>
            </p:cNvPicPr>
            <p:nvPr/>
          </p:nvPicPr>
          <p:blipFill>
            <a:blip r:embed="rId4"/>
            <a:stretch>
              <a:fillRect/>
            </a:stretch>
          </p:blipFill>
          <p:spPr>
            <a:xfrm>
              <a:off x="6093617" y="1217995"/>
              <a:ext cx="6098383" cy="4811462"/>
            </a:xfrm>
            <a:prstGeom prst="rect">
              <a:avLst/>
            </a:prstGeom>
          </p:spPr>
        </p:pic>
        <p:pic>
          <p:nvPicPr>
            <p:cNvPr id="4" name="Picture 3">
              <a:extLst>
                <a:ext uri="{FF2B5EF4-FFF2-40B4-BE49-F238E27FC236}">
                  <a16:creationId xmlns:a16="http://schemas.microsoft.com/office/drawing/2014/main" id="{ADC471CC-0C3D-47A2-8DC5-1BAD2FE7821D}"/>
                </a:ext>
              </a:extLst>
            </p:cNvPr>
            <p:cNvPicPr>
              <a:picLocks noChangeAspect="1"/>
            </p:cNvPicPr>
            <p:nvPr/>
          </p:nvPicPr>
          <p:blipFill rotWithShape="1">
            <a:blip r:embed="rId5"/>
            <a:srcRect l="364" r="22341"/>
            <a:stretch/>
          </p:blipFill>
          <p:spPr>
            <a:xfrm>
              <a:off x="6539948" y="1566476"/>
              <a:ext cx="5625548" cy="4114500"/>
            </a:xfrm>
            <a:prstGeom prst="rect">
              <a:avLst/>
            </a:prstGeom>
          </p:spPr>
        </p:pic>
      </p:grpSp>
    </p:spTree>
    <p:extLst>
      <p:ext uri="{BB962C8B-B14F-4D97-AF65-F5344CB8AC3E}">
        <p14:creationId xmlns:p14="http://schemas.microsoft.com/office/powerpoint/2010/main" val="3966511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363205-31E1-4C34-A29E-24665C2783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0520" y="2457189"/>
            <a:ext cx="4528286" cy="1834940"/>
          </a:xfrm>
          <a:prstGeom prst="rect">
            <a:avLst/>
          </a:prstGeom>
        </p:spPr>
      </p:pic>
      <p:pic>
        <p:nvPicPr>
          <p:cNvPr id="7" name="Picture 6" descr="Microsoft Viva Learning spot illustration">
            <a:extLst>
              <a:ext uri="{FF2B5EF4-FFF2-40B4-BE49-F238E27FC236}">
                <a16:creationId xmlns:a16="http://schemas.microsoft.com/office/drawing/2014/main" id="{660D7C67-D8A7-4960-99E0-B0022CE85C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3585" y="2559387"/>
            <a:ext cx="1642828" cy="1642828"/>
          </a:xfrm>
          <a:prstGeom prst="rect">
            <a:avLst/>
          </a:prstGeom>
        </p:spPr>
      </p:pic>
      <p:pic>
        <p:nvPicPr>
          <p:cNvPr id="2050" name="Picture 2" descr="Shape&#10;&#10;Description automatically generated">
            <a:extLst>
              <a:ext uri="{FF2B5EF4-FFF2-40B4-BE49-F238E27FC236}">
                <a16:creationId xmlns:a16="http://schemas.microsoft.com/office/drawing/2014/main" id="{86449863-8A47-464C-9D8C-41E6F53357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0858" y="2842817"/>
            <a:ext cx="1059230" cy="1059230"/>
          </a:xfrm>
          <a:prstGeom prst="rect">
            <a:avLst/>
          </a:prstGeom>
          <a:noFill/>
        </p:spPr>
      </p:pic>
      <p:sp>
        <p:nvSpPr>
          <p:cNvPr id="2" name="TextBox 1">
            <a:extLst>
              <a:ext uri="{FF2B5EF4-FFF2-40B4-BE49-F238E27FC236}">
                <a16:creationId xmlns:a16="http://schemas.microsoft.com/office/drawing/2014/main" id="{532B14BE-984A-4D35-9BF1-43A865F02B29}"/>
              </a:ext>
            </a:extLst>
          </p:cNvPr>
          <p:cNvSpPr txBox="1"/>
          <p:nvPr/>
        </p:nvSpPr>
        <p:spPr>
          <a:xfrm>
            <a:off x="9365198" y="3064655"/>
            <a:ext cx="2259401" cy="615553"/>
          </a:xfrm>
          <a:prstGeom prst="rect">
            <a:avLst/>
          </a:prstGeom>
          <a:noFill/>
        </p:spPr>
        <p:txBody>
          <a:bodyPr wrap="none" lIns="0" tIns="0" rIns="0" bIns="0" rtlCol="0">
            <a:spAutoFit/>
          </a:bodyPr>
          <a:lstStyle/>
          <a:p>
            <a:pPr algn="l"/>
            <a:r>
              <a:rPr lang="en-US" sz="2000"/>
              <a:t>Microsoft 365</a:t>
            </a:r>
            <a:br>
              <a:rPr lang="en-US" sz="2000"/>
            </a:br>
            <a:r>
              <a:rPr lang="en-US" sz="2000" b="1"/>
              <a:t>Learning Pathways</a:t>
            </a:r>
          </a:p>
        </p:txBody>
      </p:sp>
      <p:sp>
        <p:nvSpPr>
          <p:cNvPr id="3" name="TextBox 2">
            <a:extLst>
              <a:ext uri="{FF2B5EF4-FFF2-40B4-BE49-F238E27FC236}">
                <a16:creationId xmlns:a16="http://schemas.microsoft.com/office/drawing/2014/main" id="{F09F4264-A07C-4AF6-B4AE-2B955521E4A1}"/>
              </a:ext>
            </a:extLst>
          </p:cNvPr>
          <p:cNvSpPr txBox="1"/>
          <p:nvPr/>
        </p:nvSpPr>
        <p:spPr>
          <a:xfrm>
            <a:off x="1988980" y="2955150"/>
            <a:ext cx="1641540" cy="615553"/>
          </a:xfrm>
          <a:prstGeom prst="rect">
            <a:avLst/>
          </a:prstGeom>
          <a:noFill/>
        </p:spPr>
        <p:txBody>
          <a:bodyPr wrap="none" lIns="0" tIns="0" rIns="0" bIns="0" rtlCol="0">
            <a:spAutoFit/>
          </a:bodyPr>
          <a:lstStyle/>
          <a:p>
            <a:pPr algn="l"/>
            <a:r>
              <a:rPr lang="en-US" sz="2000"/>
              <a:t>Microsoft</a:t>
            </a:r>
            <a:br>
              <a:rPr lang="en-US" sz="2000"/>
            </a:br>
            <a:r>
              <a:rPr lang="en-US" sz="2000" b="1"/>
              <a:t>Viva Learning</a:t>
            </a:r>
          </a:p>
        </p:txBody>
      </p:sp>
      <p:sp>
        <p:nvSpPr>
          <p:cNvPr id="4" name="TextBox 3">
            <a:extLst>
              <a:ext uri="{FF2B5EF4-FFF2-40B4-BE49-F238E27FC236}">
                <a16:creationId xmlns:a16="http://schemas.microsoft.com/office/drawing/2014/main" id="{61B6A229-9B3E-48F5-A13C-82C7DAD86976}"/>
              </a:ext>
            </a:extLst>
          </p:cNvPr>
          <p:cNvSpPr txBox="1"/>
          <p:nvPr/>
        </p:nvSpPr>
        <p:spPr>
          <a:xfrm>
            <a:off x="473585" y="290670"/>
            <a:ext cx="6091476" cy="553998"/>
          </a:xfrm>
          <a:prstGeom prst="rect">
            <a:avLst/>
          </a:prstGeom>
          <a:noFill/>
        </p:spPr>
        <p:txBody>
          <a:bodyPr wrap="none" lIns="0" tIns="0" rIns="0" bIns="0" rtlCol="0">
            <a:spAutoFit/>
          </a:bodyPr>
          <a:lstStyle/>
          <a:p>
            <a:pPr algn="l"/>
            <a:r>
              <a:rPr lang="en-US" sz="3600" dirty="0">
                <a:latin typeface="Segoe UI Semibold" panose="020B0702040204020203" pitchFamily="34" charset="0"/>
                <a:cs typeface="Segoe UI Semibold" panose="020B0702040204020203" pitchFamily="34" charset="0"/>
              </a:rPr>
              <a:t>Microsoft Learning Platforms</a:t>
            </a:r>
          </a:p>
        </p:txBody>
      </p:sp>
      <p:sp>
        <p:nvSpPr>
          <p:cNvPr id="8" name="TextBox 7">
            <a:extLst>
              <a:ext uri="{FF2B5EF4-FFF2-40B4-BE49-F238E27FC236}">
                <a16:creationId xmlns:a16="http://schemas.microsoft.com/office/drawing/2014/main" id="{AC879012-7646-409C-BD59-24676AB66436}"/>
              </a:ext>
            </a:extLst>
          </p:cNvPr>
          <p:cNvSpPr txBox="1"/>
          <p:nvPr/>
        </p:nvSpPr>
        <p:spPr>
          <a:xfrm>
            <a:off x="0" y="5292620"/>
            <a:ext cx="12191999" cy="307777"/>
          </a:xfrm>
          <a:prstGeom prst="rect">
            <a:avLst/>
          </a:prstGeom>
          <a:noFill/>
        </p:spPr>
        <p:txBody>
          <a:bodyPr wrap="square" lIns="0" tIns="0" rIns="0" bIns="0" rtlCol="0">
            <a:spAutoFit/>
          </a:bodyPr>
          <a:lstStyle/>
          <a:p>
            <a:pPr algn="ctr"/>
            <a:r>
              <a:rPr lang="en-US" sz="2000" dirty="0">
                <a:latin typeface="Segoe UI" panose="020B0502040204020203" pitchFamily="34" charset="0"/>
                <a:cs typeface="Segoe UI" panose="020B0502040204020203" pitchFamily="34" charset="0"/>
              </a:rPr>
              <a:t>Help your organization learn at any stage via any platform</a:t>
            </a:r>
          </a:p>
        </p:txBody>
      </p:sp>
    </p:spTree>
    <p:extLst>
      <p:ext uri="{BB962C8B-B14F-4D97-AF65-F5344CB8AC3E}">
        <p14:creationId xmlns:p14="http://schemas.microsoft.com/office/powerpoint/2010/main" val="4492016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b="1">
                <a:latin typeface="Segoe UI Semibold" panose="020B0702040204020203" pitchFamily="34" charset="0"/>
                <a:cs typeface="Segoe UI Semibold" panose="020B0702040204020203" pitchFamily="34" charset="0"/>
              </a:rPr>
              <a:t>Teams updates </a:t>
            </a:r>
            <a:r>
              <a:rPr lang="en-US">
                <a:latin typeface="Segoe UI Semibold" panose="020B0702040204020203" pitchFamily="34" charset="0"/>
                <a:cs typeface="Segoe UI Semibold" panose="020B0702040204020203" pitchFamily="34" charset="0"/>
              </a:rPr>
              <a:t>| </a:t>
            </a:r>
            <a:r>
              <a:rPr lang="en-US">
                <a:latin typeface="Segoe UI Light" panose="020B0502040204020203" pitchFamily="34" charset="0"/>
                <a:cs typeface="Segoe UI Light" panose="020B0502040204020203" pitchFamily="34" charset="0"/>
              </a:rPr>
              <a:t>Top new feature releases</a:t>
            </a:r>
          </a:p>
        </p:txBody>
      </p:sp>
    </p:spTree>
    <p:extLst>
      <p:ext uri="{BB962C8B-B14F-4D97-AF65-F5344CB8AC3E}">
        <p14:creationId xmlns:p14="http://schemas.microsoft.com/office/powerpoint/2010/main" val="389225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3534" y="1406089"/>
            <a:ext cx="4018041"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spcAft>
                <a:spcPts val="600"/>
              </a:spcAft>
              <a:defRPr/>
            </a:pPr>
            <a:r>
              <a:rPr kumimoji="0" lang="en-US" sz="2800" b="0" i="0" u="none" strike="noStrike" kern="1200" cap="none" spc="0" normalizeH="0" baseline="0" noProof="0">
                <a:ln>
                  <a:noFill/>
                </a:ln>
                <a:solidFill>
                  <a:prstClr val="black"/>
                </a:solidFill>
                <a:effectLst/>
                <a:uLnTx/>
                <a:uFillTx/>
                <a:latin typeface="Segoe UI"/>
                <a:ea typeface="+mj-ea"/>
                <a:cs typeface="Segoe UI"/>
              </a:rPr>
              <a:t>Meetings &amp; </a:t>
            </a:r>
            <a:r>
              <a:rPr lang="en-US" sz="2800">
                <a:solidFill>
                  <a:prstClr val="black"/>
                </a:solidFill>
                <a:latin typeface="Segoe UI"/>
                <a:cs typeface="Segoe UI"/>
              </a:rPr>
              <a:t>w</a:t>
            </a:r>
            <a:r>
              <a:rPr kumimoji="0" lang="en-US" sz="2800" b="0" i="0" u="none" strike="noStrike" kern="1200" cap="none" spc="0" normalizeH="0" baseline="0" noProof="0" err="1">
                <a:ln>
                  <a:noFill/>
                </a:ln>
                <a:solidFill>
                  <a:prstClr val="black"/>
                </a:solidFill>
                <a:effectLst/>
                <a:uLnTx/>
                <a:uFillTx/>
                <a:latin typeface="Segoe UI"/>
                <a:ea typeface="+mj-ea"/>
                <a:cs typeface="Segoe UI"/>
              </a:rPr>
              <a:t>ebinars</a:t>
            </a:r>
            <a:br>
              <a:rPr kumimoji="0" lang="en-US" sz="2800" b="0" i="0" u="none" strike="noStrike" kern="1200" cap="none" spc="0" normalizeH="0" baseline="0" noProof="0">
                <a:ln>
                  <a:noFill/>
                </a:ln>
                <a:solidFill>
                  <a:prstClr val="black"/>
                </a:solidFill>
                <a:effectLst/>
                <a:uLnTx/>
                <a:uFillTx/>
                <a:latin typeface="Segoe UI"/>
                <a:ea typeface="+mj-ea"/>
                <a:cs typeface="Segoe UI"/>
              </a:rPr>
            </a:br>
            <a:r>
              <a:rPr lang="en-US" sz="1400" i="0">
                <a:solidFill>
                  <a:srgbClr val="333333"/>
                </a:solidFill>
                <a:effectLst/>
                <a:latin typeface="Segoe UI" panose="020B0502040204020203" pitchFamily="34" charset="0"/>
                <a:cs typeface="Segoe UI" panose="020B0502040204020203" pitchFamily="34" charset="0"/>
              </a:rPr>
              <a:t>Reporter and Side-by-Side options in Presenter Mode for desktop and window sharing</a:t>
            </a:r>
            <a:endParaRPr kumimoji="0" lang="en-US" sz="2800" i="0" u="none" strike="noStrike" kern="1200" cap="none" spc="0" normalizeH="0" baseline="0" noProof="0">
              <a:ln>
                <a:noFill/>
              </a:ln>
              <a:solidFill>
                <a:prstClr val="black"/>
              </a:solidFill>
              <a:effectLst/>
              <a:uLnTx/>
              <a:uFillTx/>
              <a:latin typeface="Segoe UI" panose="020B0502040204020203" pitchFamily="34" charset="0"/>
              <a:cs typeface="Segoe UI" panose="020B0502040204020203" pitchFamily="34" charset="0"/>
            </a:endParaRPr>
          </a:p>
        </p:txBody>
      </p:sp>
      <p:pic>
        <p:nvPicPr>
          <p:cNvPr id="6" name="Picture 5" descr="Graphical user interface, text&#10;&#10;Description automatically generated">
            <a:extLst>
              <a:ext uri="{FF2B5EF4-FFF2-40B4-BE49-F238E27FC236}">
                <a16:creationId xmlns:a16="http://schemas.microsoft.com/office/drawing/2014/main" id="{37E10A8D-BDAA-5C4C-BC47-3E05BFC4A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086" y="132146"/>
            <a:ext cx="2362648" cy="693764"/>
          </a:xfrm>
          <a:prstGeom prst="rect">
            <a:avLst/>
          </a:prstGeom>
        </p:spPr>
      </p:pic>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Make meetings </a:t>
            </a:r>
            <a:r>
              <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rPr>
              <a:t>better</a:t>
            </a: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8540" y="2730830"/>
            <a:ext cx="4205762" cy="304550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spcAft>
                <a:spcPts val="600"/>
              </a:spcAft>
              <a:buNone/>
            </a:pPr>
            <a:r>
              <a:rPr lang="en-US" sz="1400" b="0" i="0">
                <a:solidFill>
                  <a:srgbClr val="333333"/>
                </a:solidFill>
                <a:effectLst/>
              </a:rPr>
              <a:t>In addition to the previously offered </a:t>
            </a:r>
            <a:r>
              <a:rPr lang="en-US" sz="1400" b="0" i="0" u="sng">
                <a:solidFill>
                  <a:srgbClr val="146CAC"/>
                </a:solidFill>
                <a:effectLst/>
                <a:hlinkClick r:id="rId4"/>
              </a:rPr>
              <a:t>Standout</a:t>
            </a:r>
            <a:r>
              <a:rPr lang="en-US" sz="1400" b="0" i="0">
                <a:solidFill>
                  <a:srgbClr val="333333"/>
                </a:solidFill>
                <a:effectLst/>
              </a:rPr>
              <a:t> option, two new presenter modes are available when sharing your desktop and window in the Teams desktop app:</a:t>
            </a:r>
          </a:p>
          <a:p>
            <a:pPr marL="0" indent="0" algn="l">
              <a:lnSpc>
                <a:spcPct val="100000"/>
              </a:lnSpc>
              <a:spcBef>
                <a:spcPts val="0"/>
              </a:spcBef>
              <a:spcAft>
                <a:spcPts val="600"/>
              </a:spcAft>
              <a:buNone/>
            </a:pPr>
            <a:r>
              <a:rPr lang="en-US" sz="1400" b="1" i="0">
                <a:solidFill>
                  <a:srgbClr val="333333"/>
                </a:solidFill>
                <a:effectLst/>
              </a:rPr>
              <a:t>Reporter</a:t>
            </a:r>
            <a:r>
              <a:rPr lang="en-US" sz="1400" b="0" i="0">
                <a:solidFill>
                  <a:srgbClr val="333333"/>
                </a:solidFill>
                <a:effectLst/>
              </a:rPr>
              <a:t> mode places content as a visual aid above your shoulder like a news story.</a:t>
            </a:r>
          </a:p>
          <a:p>
            <a:pPr marL="0" indent="0" algn="l">
              <a:lnSpc>
                <a:spcPct val="100000"/>
              </a:lnSpc>
              <a:spcBef>
                <a:spcPts val="0"/>
              </a:spcBef>
              <a:spcAft>
                <a:spcPts val="600"/>
              </a:spcAft>
              <a:buNone/>
            </a:pPr>
            <a:r>
              <a:rPr lang="en-US" sz="1400" b="1" i="0">
                <a:solidFill>
                  <a:srgbClr val="333333"/>
                </a:solidFill>
                <a:effectLst/>
              </a:rPr>
              <a:t>Side-by-side</a:t>
            </a:r>
            <a:r>
              <a:rPr lang="en-US" sz="1400" b="0" i="0">
                <a:solidFill>
                  <a:srgbClr val="333333"/>
                </a:solidFill>
                <a:effectLst/>
              </a:rPr>
              <a:t> mode displays your video feed next to your content. </a:t>
            </a:r>
          </a:p>
          <a:p>
            <a:pPr marL="0" indent="0" algn="l">
              <a:lnSpc>
                <a:spcPct val="100000"/>
              </a:lnSpc>
              <a:spcBef>
                <a:spcPts val="0"/>
              </a:spcBef>
              <a:spcAft>
                <a:spcPts val="600"/>
              </a:spcAft>
              <a:buNone/>
            </a:pPr>
            <a:r>
              <a:rPr lang="en-US" sz="1400" b="0" i="0">
                <a:solidFill>
                  <a:srgbClr val="333333"/>
                </a:solidFill>
                <a:effectLst/>
              </a:rPr>
              <a:t>You can now select a mode that fits your needs and promotes a more engaging presentation and experience. </a:t>
            </a:r>
            <a:r>
              <a:rPr lang="en-US" sz="1400" b="0" i="0" u="sng">
                <a:solidFill>
                  <a:srgbClr val="146CAC"/>
                </a:solidFill>
                <a:effectLst/>
                <a:hlinkClick r:id="rId5"/>
              </a:rPr>
              <a:t>Learn more</a:t>
            </a:r>
            <a:r>
              <a:rPr lang="en-US" sz="1400" b="0" i="0">
                <a:solidFill>
                  <a:srgbClr val="333333"/>
                </a:solidFill>
                <a:effectLst/>
              </a:rPr>
              <a:t>.</a:t>
            </a:r>
            <a:endParaRPr lang="en-US" sz="1400"/>
          </a:p>
        </p:txBody>
      </p:sp>
      <p:pic>
        <p:nvPicPr>
          <p:cNvPr id="5" name="Picture 2" descr="A person sitting in a chair&#10;&#10;Description automatically generated with low confidence">
            <a:extLst>
              <a:ext uri="{FF2B5EF4-FFF2-40B4-BE49-F238E27FC236}">
                <a16:creationId xmlns:a16="http://schemas.microsoft.com/office/drawing/2014/main" id="{1B3861D0-807C-4E4C-BB4E-C506CC9DB40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94302" y="1569936"/>
            <a:ext cx="7390612" cy="4147981"/>
          </a:xfrm>
          <a:prstGeom prst="rect">
            <a:avLst/>
          </a:prstGeom>
          <a:noFill/>
        </p:spPr>
      </p:pic>
    </p:spTree>
    <p:extLst>
      <p:ext uri="{BB962C8B-B14F-4D97-AF65-F5344CB8AC3E}">
        <p14:creationId xmlns:p14="http://schemas.microsoft.com/office/powerpoint/2010/main" val="4186018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3534" y="1406089"/>
            <a:ext cx="4023035"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a:ea typeface="+mj-ea"/>
                <a:cs typeface="Segoe UI"/>
              </a:rPr>
              <a:t>Meetings &amp; webinars</a:t>
            </a:r>
            <a:br>
              <a:rPr kumimoji="0" lang="en-US" sz="2800" b="0" i="0" u="none" strike="noStrike" kern="1200" cap="none" spc="0" normalizeH="0" baseline="0" noProof="0">
                <a:ln>
                  <a:noFill/>
                </a:ln>
                <a:solidFill>
                  <a:prstClr val="black"/>
                </a:solidFill>
                <a:effectLst/>
                <a:uLnTx/>
                <a:uFillTx/>
                <a:latin typeface="Segoe UI"/>
                <a:ea typeface="+mj-ea"/>
                <a:cs typeface="Segoe UI"/>
              </a:rPr>
            </a:br>
            <a:r>
              <a:rPr lang="en-US" sz="1400">
                <a:solidFill>
                  <a:srgbClr val="333333"/>
                </a:solidFill>
                <a:latin typeface="Segoe UI" panose="020B0502040204020203" pitchFamily="34" charset="0"/>
                <a:cs typeface="Segoe UI" panose="020B0502040204020203" pitchFamily="34" charset="0"/>
              </a:rPr>
              <a:t>Live Captions and Live Transcript in additional spoken languages for Teams Meetings</a:t>
            </a:r>
          </a:p>
        </p:txBody>
      </p:sp>
      <p:pic>
        <p:nvPicPr>
          <p:cNvPr id="6" name="Picture 5" descr="Graphical user interface, text&#10;&#10;Description automatically generated">
            <a:extLst>
              <a:ext uri="{FF2B5EF4-FFF2-40B4-BE49-F238E27FC236}">
                <a16:creationId xmlns:a16="http://schemas.microsoft.com/office/drawing/2014/main" id="{37E10A8D-BDAA-5C4C-BC47-3E05BFC4A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086" y="132146"/>
            <a:ext cx="2362648" cy="693764"/>
          </a:xfrm>
          <a:prstGeom prst="rect">
            <a:avLst/>
          </a:prstGeom>
        </p:spPr>
      </p:pic>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Make meetings </a:t>
            </a:r>
            <a:r>
              <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rPr>
              <a:t>better</a:t>
            </a: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8540" y="2730830"/>
            <a:ext cx="3804319" cy="304550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0" i="0">
                <a:solidFill>
                  <a:srgbClr val="333333"/>
                </a:solidFill>
                <a:effectLst/>
              </a:rPr>
              <a:t>Meetings held in one of the supported languages are now also supported by real-time captioning and transcription. We have expanded to 27 new spoken languages including German, Portuguese (Brazil), Japanese, and Hindi to name a few. </a:t>
            </a:r>
            <a:br>
              <a:rPr lang="en-US" sz="1400" b="0" i="0">
                <a:solidFill>
                  <a:srgbClr val="333333"/>
                </a:solidFill>
                <a:effectLst/>
              </a:rPr>
            </a:br>
            <a:br>
              <a:rPr lang="en-US" sz="1400" b="0" i="0">
                <a:solidFill>
                  <a:srgbClr val="333333"/>
                </a:solidFill>
                <a:effectLst/>
              </a:rPr>
            </a:br>
            <a:r>
              <a:rPr lang="en-US" sz="1400" b="0" i="0">
                <a:solidFill>
                  <a:srgbClr val="333333"/>
                </a:solidFill>
                <a:effectLst/>
              </a:rPr>
              <a:t>This provides flexibility and additional clarity for your participants to engage in the meeting. Learn more about </a:t>
            </a:r>
            <a:r>
              <a:rPr lang="en-US" sz="1400" b="0" i="0" u="sng">
                <a:solidFill>
                  <a:srgbClr val="146CAC"/>
                </a:solidFill>
                <a:effectLst/>
                <a:hlinkClick r:id="rId4"/>
              </a:rPr>
              <a:t>Live Captions</a:t>
            </a:r>
            <a:r>
              <a:rPr lang="en-US" sz="1400" b="0" i="0">
                <a:solidFill>
                  <a:srgbClr val="333333"/>
                </a:solidFill>
                <a:effectLst/>
              </a:rPr>
              <a:t> and </a:t>
            </a:r>
            <a:r>
              <a:rPr lang="en-US" sz="1400" b="0" i="0" u="sng">
                <a:solidFill>
                  <a:srgbClr val="146CAC"/>
                </a:solidFill>
                <a:effectLst/>
                <a:hlinkClick r:id="rId5"/>
              </a:rPr>
              <a:t>Live Transcription</a:t>
            </a:r>
            <a:r>
              <a:rPr lang="en-US" sz="1400" b="0" i="0">
                <a:solidFill>
                  <a:srgbClr val="333333"/>
                </a:solidFill>
                <a:effectLst/>
              </a:rPr>
              <a:t>.</a:t>
            </a:r>
            <a:endParaRPr kumimoji="0" lang="en-US" sz="1200" b="0" i="0" u="none" strike="noStrike" kern="1200" cap="none" spc="0" normalizeH="0" baseline="0" noProof="0">
              <a:ln>
                <a:noFill/>
              </a:ln>
              <a:solidFill>
                <a:srgbClr val="333333"/>
              </a:solidFill>
              <a:effectLst/>
              <a:uLnTx/>
              <a:uFillTx/>
            </a:endParaRPr>
          </a:p>
        </p:txBody>
      </p:sp>
      <p:pic>
        <p:nvPicPr>
          <p:cNvPr id="2050" name="Picture 2" descr="A picture containing text, indoor, person, display&#10;&#10;Description automatically generated">
            <a:extLst>
              <a:ext uri="{FF2B5EF4-FFF2-40B4-BE49-F238E27FC236}">
                <a16:creationId xmlns:a16="http://schemas.microsoft.com/office/drawing/2014/main" id="{351C458E-19F6-491F-B2E4-A01C345BBF2D}"/>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79073" y="1573135"/>
            <a:ext cx="7620000" cy="4276725"/>
          </a:xfrm>
          <a:prstGeom prst="rect">
            <a:avLst/>
          </a:prstGeom>
          <a:noFill/>
        </p:spPr>
      </p:pic>
    </p:spTree>
    <p:extLst>
      <p:ext uri="{BB962C8B-B14F-4D97-AF65-F5344CB8AC3E}">
        <p14:creationId xmlns:p14="http://schemas.microsoft.com/office/powerpoint/2010/main" val="3205196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3534" y="1406089"/>
            <a:ext cx="4023035" cy="118543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a:ea typeface="+mj-ea"/>
                <a:cs typeface="Segoe UI"/>
              </a:rPr>
              <a:t>Power Platform and custom development</a:t>
            </a:r>
            <a:br>
              <a:rPr kumimoji="0" lang="en-US" sz="2800" b="0" i="0" u="none" strike="noStrike" kern="1200" cap="none" spc="0" normalizeH="0" baseline="0" noProof="0">
                <a:ln>
                  <a:noFill/>
                </a:ln>
                <a:solidFill>
                  <a:prstClr val="black"/>
                </a:solidFill>
                <a:effectLst/>
                <a:uLnTx/>
                <a:uFillTx/>
                <a:latin typeface="Segoe UI"/>
                <a:ea typeface="+mj-ea"/>
                <a:cs typeface="Segoe UI"/>
              </a:rPr>
            </a:br>
            <a:r>
              <a:rPr lang="en-US" sz="1400">
                <a:solidFill>
                  <a:srgbClr val="333333"/>
                </a:solidFill>
                <a:latin typeface="Segoe UI" panose="020B0502040204020203" pitchFamily="34" charset="0"/>
                <a:cs typeface="Segoe UI" panose="020B0502040204020203" pitchFamily="34" charset="0"/>
              </a:rPr>
              <a:t>Together Mode Extensibility</a:t>
            </a:r>
          </a:p>
        </p:txBody>
      </p:sp>
      <p:pic>
        <p:nvPicPr>
          <p:cNvPr id="6" name="Picture 5" descr="Graphical user interface, text&#10;&#10;Description automatically generated">
            <a:extLst>
              <a:ext uri="{FF2B5EF4-FFF2-40B4-BE49-F238E27FC236}">
                <a16:creationId xmlns:a16="http://schemas.microsoft.com/office/drawing/2014/main" id="{37E10A8D-BDAA-5C4C-BC47-3E05BFC4A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086" y="132146"/>
            <a:ext cx="2362648" cy="693764"/>
          </a:xfrm>
          <a:prstGeom prst="rect">
            <a:avLst/>
          </a:prstGeom>
        </p:spPr>
      </p:pic>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Make meetings </a:t>
            </a:r>
            <a:r>
              <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rPr>
              <a:t>better</a:t>
            </a: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8540" y="2730830"/>
            <a:ext cx="3804319" cy="304550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0" i="0">
                <a:solidFill>
                  <a:srgbClr val="333333"/>
                </a:solidFill>
                <a:effectLst/>
                <a:latin typeface="SegoeUI"/>
              </a:rPr>
              <a:t>Developers can build custom scenes that elevate the meeting experience. We believe that by making Together Mode extensible, creators can create immersive scenes and users can go beyond simple video conferencing. </a:t>
            </a:r>
            <a:endParaRPr lang="en-US" sz="1400">
              <a:solidFill>
                <a:srgbClr val="333333"/>
              </a:solidFill>
              <a:latin typeface="SegoeUI"/>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0" i="0">
                <a:solidFill>
                  <a:srgbClr val="333333"/>
                </a:solidFill>
                <a:effectLst/>
                <a:latin typeface="SegoeUI"/>
                <a:hlinkClick r:id="rId4"/>
              </a:rPr>
              <a:t>Learn more</a:t>
            </a:r>
            <a:r>
              <a:rPr lang="en-US" sz="1400" b="0" i="0">
                <a:solidFill>
                  <a:srgbClr val="333333"/>
                </a:solidFill>
                <a:effectLst/>
                <a:latin typeface="SegoeUI"/>
              </a:rPr>
              <a:t> on how you can get started building your scenes.</a:t>
            </a:r>
            <a:endParaRPr kumimoji="0" lang="en-US" sz="1200" b="0" i="0" u="none" strike="noStrike" kern="1200" cap="none" spc="0" normalizeH="0" baseline="0" noProof="0">
              <a:ln>
                <a:noFill/>
              </a:ln>
              <a:solidFill>
                <a:srgbClr val="333333"/>
              </a:solidFill>
              <a:effectLst/>
              <a:uLnTx/>
              <a:uFillTx/>
              <a:latin typeface="Segoe UI" panose="020B0502040204020203" pitchFamily="34" charset="0"/>
              <a:ea typeface="+mn-ea"/>
              <a:cs typeface="Segoe UI" panose="020B0502040204020203" pitchFamily="34" charset="0"/>
            </a:endParaRPr>
          </a:p>
        </p:txBody>
      </p:sp>
      <p:pic>
        <p:nvPicPr>
          <p:cNvPr id="3074" name="Picture 2" descr="A screenshot of a computer&#10;&#10;Description automatically generated">
            <a:extLst>
              <a:ext uri="{FF2B5EF4-FFF2-40B4-BE49-F238E27FC236}">
                <a16:creationId xmlns:a16="http://schemas.microsoft.com/office/drawing/2014/main" id="{577DE1BC-C26F-4C0F-B39E-8BCE2AF8359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670823" y="1628078"/>
            <a:ext cx="7086844" cy="3986793"/>
          </a:xfrm>
          <a:prstGeom prst="rect">
            <a:avLst/>
          </a:prstGeom>
          <a:noFill/>
        </p:spPr>
      </p:pic>
    </p:spTree>
    <p:extLst>
      <p:ext uri="{BB962C8B-B14F-4D97-AF65-F5344CB8AC3E}">
        <p14:creationId xmlns:p14="http://schemas.microsoft.com/office/powerpoint/2010/main" val="3972707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3534" y="1406089"/>
            <a:ext cx="4023035"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a:ea typeface="+mj-ea"/>
                <a:cs typeface="Segoe UI"/>
              </a:rPr>
              <a:t>Reading Progress</a:t>
            </a:r>
            <a:br>
              <a:rPr kumimoji="0" lang="en-US" sz="2800" b="0" i="0" u="none" strike="noStrike" kern="1200" cap="none" spc="0" normalizeH="0" baseline="0" noProof="0">
                <a:ln>
                  <a:noFill/>
                </a:ln>
                <a:solidFill>
                  <a:prstClr val="black"/>
                </a:solidFill>
                <a:effectLst/>
                <a:uLnTx/>
                <a:uFillTx/>
                <a:latin typeface="Segoe UI"/>
                <a:ea typeface="+mj-ea"/>
                <a:cs typeface="Segoe UI"/>
              </a:rPr>
            </a:br>
            <a:endParaRPr kumimoji="0" lang="en-US" sz="28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6" name="Picture 5" descr="Graphical user interface, text&#10;&#10;Description automatically generated">
            <a:extLst>
              <a:ext uri="{FF2B5EF4-FFF2-40B4-BE49-F238E27FC236}">
                <a16:creationId xmlns:a16="http://schemas.microsoft.com/office/drawing/2014/main" id="{37E10A8D-BDAA-5C4C-BC47-3E05BFC4A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086" y="132146"/>
            <a:ext cx="2362648" cy="693764"/>
          </a:xfrm>
          <a:prstGeom prst="rect">
            <a:avLst/>
          </a:prstGeom>
        </p:spPr>
      </p:pic>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 for</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Education</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1965113"/>
            <a:ext cx="3804319" cy="3867979"/>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0" i="0">
                <a:solidFill>
                  <a:srgbClr val="333333"/>
                </a:solidFill>
                <a:effectLst/>
                <a:latin typeface="SegoeUI"/>
              </a:rPr>
              <a:t>Reading Progress enables readers to practice their skills in a safe, student-centric environment. Educators pick a reading passage and can choose to assign it to the entire class, a specific reading group, or an individual student. After the student reads the passage aloud, educators review the recording and either manually identify and code errors or use the Auto-detect feature to identify and code potential errors.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0" i="0">
                <a:solidFill>
                  <a:srgbClr val="333333"/>
                </a:solidFill>
                <a:effectLst/>
                <a:latin typeface="SegoeUI"/>
              </a:rPr>
              <a:t>The recordings grant students and educators more flexibility to practice remotely or in the classroom. This helps bring the right support at the right time to each learner and makes it easier to plan regular reading fluency checks. </a:t>
            </a:r>
            <a:r>
              <a:rPr lang="en-US" sz="1400" b="0" i="0" u="sng">
                <a:solidFill>
                  <a:srgbClr val="146CAC"/>
                </a:solidFill>
                <a:effectLst/>
                <a:latin typeface="SegoeUI"/>
                <a:hlinkClick r:id="rId4"/>
              </a:rPr>
              <a:t>Learn more about Reading Progress here</a:t>
            </a:r>
            <a:r>
              <a:rPr lang="en-US" sz="1400" b="0" i="0">
                <a:solidFill>
                  <a:srgbClr val="333333"/>
                </a:solidFill>
                <a:effectLst/>
                <a:latin typeface="SegoeUI"/>
              </a:rPr>
              <a:t>.</a:t>
            </a:r>
            <a:endParaRPr kumimoji="0" lang="en-US" sz="1200" b="0" i="0" u="none" strike="noStrike" kern="1200" cap="none" spc="0" normalizeH="0" baseline="0" noProof="0">
              <a:ln>
                <a:noFill/>
              </a:ln>
              <a:solidFill>
                <a:srgbClr val="333333"/>
              </a:solidFill>
              <a:effectLst/>
              <a:uLnTx/>
              <a:uFillTx/>
              <a:latin typeface="Segoe UI" panose="020B0502040204020203" pitchFamily="34" charset="0"/>
              <a:ea typeface="+mn-ea"/>
              <a:cs typeface="Segoe UI" panose="020B0502040204020203" pitchFamily="34" charset="0"/>
            </a:endParaRPr>
          </a:p>
        </p:txBody>
      </p:sp>
      <p:pic>
        <p:nvPicPr>
          <p:cNvPr id="4098" name="Picture 2" descr="Graphical user interface, text, application, email&#10;&#10;Description automatically generated">
            <a:extLst>
              <a:ext uri="{FF2B5EF4-FFF2-40B4-BE49-F238E27FC236}">
                <a16:creationId xmlns:a16="http://schemas.microsoft.com/office/drawing/2014/main" id="{65F3BD40-A0DB-41DE-BF9F-1EC82267BE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1218" y="1406089"/>
            <a:ext cx="7454827" cy="4193807"/>
          </a:xfrm>
          <a:prstGeom prst="rect">
            <a:avLst/>
          </a:prstGeom>
          <a:noFill/>
        </p:spPr>
      </p:pic>
    </p:spTree>
    <p:extLst>
      <p:ext uri="{BB962C8B-B14F-4D97-AF65-F5344CB8AC3E}">
        <p14:creationId xmlns:p14="http://schemas.microsoft.com/office/powerpoint/2010/main" val="1768308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F6E0DF4-E617-5049-BDC3-600DC32B2CD4}"/>
              </a:ext>
            </a:extLst>
          </p:cNvPr>
          <p:cNvSpPr/>
          <p:nvPr/>
        </p:nvSpPr>
        <p:spPr>
          <a:xfrm>
            <a:off x="5263616" y="0"/>
            <a:ext cx="6928384" cy="6858000"/>
          </a:xfrm>
          <a:prstGeom prst="rect">
            <a:avLst/>
          </a:prstGeom>
          <a:solidFill>
            <a:srgbClr val="28284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7">
            <a:extLst>
              <a:ext uri="{FF2B5EF4-FFF2-40B4-BE49-F238E27FC236}">
                <a16:creationId xmlns:a16="http://schemas.microsoft.com/office/drawing/2014/main" id="{6DDD9564-F30B-D343-8052-157620E262DD}"/>
              </a:ext>
            </a:extLst>
          </p:cNvPr>
          <p:cNvSpPr txBox="1">
            <a:spLocks/>
          </p:cNvSpPr>
          <p:nvPr/>
        </p:nvSpPr>
        <p:spPr>
          <a:xfrm>
            <a:off x="393534" y="1406089"/>
            <a:ext cx="4023035" cy="917249"/>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Segoe UI"/>
                <a:ea typeface="+mj-ea"/>
                <a:cs typeface="Segoe UI"/>
              </a:rPr>
              <a:t>Simplified navigation in class teams</a:t>
            </a:r>
            <a:br>
              <a:rPr kumimoji="0" lang="en-US" sz="2800" b="0" i="0" u="none" strike="noStrike" kern="1200" cap="none" spc="0" normalizeH="0" baseline="0" noProof="0">
                <a:ln>
                  <a:noFill/>
                </a:ln>
                <a:solidFill>
                  <a:prstClr val="black"/>
                </a:solidFill>
                <a:effectLst/>
                <a:uLnTx/>
                <a:uFillTx/>
                <a:latin typeface="Segoe UI"/>
                <a:ea typeface="+mj-ea"/>
                <a:cs typeface="Segoe UI"/>
              </a:rPr>
            </a:br>
            <a:endParaRPr kumimoji="0" lang="en-US" sz="28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pic>
        <p:nvPicPr>
          <p:cNvPr id="6" name="Picture 5" descr="Graphical user interface, text&#10;&#10;Description automatically generated">
            <a:extLst>
              <a:ext uri="{FF2B5EF4-FFF2-40B4-BE49-F238E27FC236}">
                <a16:creationId xmlns:a16="http://schemas.microsoft.com/office/drawing/2014/main" id="{37E10A8D-BDAA-5C4C-BC47-3E05BFC4A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086" y="132146"/>
            <a:ext cx="2362648" cy="693764"/>
          </a:xfrm>
          <a:prstGeom prst="rect">
            <a:avLst/>
          </a:prstGeom>
        </p:spPr>
      </p:pic>
      <p:sp>
        <p:nvSpPr>
          <p:cNvPr id="7" name="Rectangle 6">
            <a:extLst>
              <a:ext uri="{FF2B5EF4-FFF2-40B4-BE49-F238E27FC236}">
                <a16:creationId xmlns:a16="http://schemas.microsoft.com/office/drawing/2014/main" id="{44CB71D6-9FE2-0243-BA72-742954E340A2}"/>
              </a:ext>
            </a:extLst>
          </p:cNvPr>
          <p:cNvSpPr/>
          <p:nvPr/>
        </p:nvSpPr>
        <p:spPr>
          <a:xfrm>
            <a:off x="384009" y="500873"/>
            <a:ext cx="45719" cy="473920"/>
          </a:xfrm>
          <a:prstGeom prst="rect">
            <a:avLst/>
          </a:prstGeom>
          <a:solidFill>
            <a:srgbClr val="494B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
        <p:nvSpPr>
          <p:cNvPr id="8" name="Title 2">
            <a:extLst>
              <a:ext uri="{FF2B5EF4-FFF2-40B4-BE49-F238E27FC236}">
                <a16:creationId xmlns:a16="http://schemas.microsoft.com/office/drawing/2014/main" id="{446B8DD8-2365-4043-892B-CA2E6E4EFB35}"/>
              </a:ext>
            </a:extLst>
          </p:cNvPr>
          <p:cNvSpPr txBox="1">
            <a:spLocks/>
          </p:cNvSpPr>
          <p:nvPr/>
        </p:nvSpPr>
        <p:spPr>
          <a:xfrm>
            <a:off x="538467" y="549650"/>
            <a:ext cx="1390491" cy="443426"/>
          </a:xfrm>
          <a:prstGeom prst="rect">
            <a:avLst/>
          </a:prstGeom>
        </p:spPr>
        <p:txBody>
          <a:bodyPr vert="horz" wrap="square" lIns="0" tIns="0" rIns="0" bIns="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Teams for</a:t>
            </a:r>
            <a:br>
              <a:rPr kumimoji="0" lang="en-US" sz="1400" b="0"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br>
            <a:r>
              <a:rPr kumimoji="0" lang="en-US" sz="1400" b="1" i="0" u="none" strike="noStrike" kern="1200" cap="none" spc="0" normalizeH="0" baseline="0" noProof="0">
                <a:ln>
                  <a:noFill/>
                </a:ln>
                <a:solidFill>
                  <a:srgbClr val="494B83"/>
                </a:solidFill>
                <a:effectLst/>
                <a:uLnTx/>
                <a:uFillTx/>
                <a:latin typeface="Segoe UI" panose="020B0502040204020203" pitchFamily="34" charset="0"/>
                <a:ea typeface="+mj-ea"/>
                <a:cs typeface="Segoe UI" panose="020B0502040204020203" pitchFamily="34" charset="0"/>
              </a:rPr>
              <a:t>Education</a:t>
            </a:r>
            <a:endParaRPr kumimoji="0" lang="en-US" sz="1400" b="1" i="0" u="none" strike="noStrike" kern="1200" cap="none" spc="0" normalizeH="0" baseline="0" noProof="0">
              <a:ln>
                <a:noFill/>
              </a:ln>
              <a:solidFill>
                <a:srgbClr val="494B83"/>
              </a:solidFill>
              <a:effectLst/>
              <a:uLnTx/>
              <a:uFillTx/>
              <a:latin typeface="Segoe UI Semibold" panose="020B0502040204020203" pitchFamily="34" charset="0"/>
              <a:ea typeface="+mj-ea"/>
              <a:cs typeface="Segoe UI Semibold" panose="020B0502040204020203" pitchFamily="34" charset="0"/>
            </a:endParaRPr>
          </a:p>
        </p:txBody>
      </p:sp>
      <p:sp>
        <p:nvSpPr>
          <p:cNvPr id="2" name="Text Placeholder 2">
            <a:extLst>
              <a:ext uri="{FF2B5EF4-FFF2-40B4-BE49-F238E27FC236}">
                <a16:creationId xmlns:a16="http://schemas.microsoft.com/office/drawing/2014/main" id="{8B487DE0-7908-4AE9-BFF2-24F6D7B86BA9}"/>
              </a:ext>
            </a:extLst>
          </p:cNvPr>
          <p:cNvSpPr txBox="1">
            <a:spLocks/>
          </p:cNvSpPr>
          <p:nvPr/>
        </p:nvSpPr>
        <p:spPr>
          <a:xfrm>
            <a:off x="384009" y="2323338"/>
            <a:ext cx="3804319" cy="3045501"/>
          </a:xfrm>
          <a:prstGeom prst="rect">
            <a:avLst/>
          </a:prstGeom>
        </p:spPr>
        <p:txBody>
          <a:bodyPr lIns="0" tIns="0" rIns="0" bIns="0" anchor="t"/>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0" i="0">
                <a:solidFill>
                  <a:srgbClr val="333333"/>
                </a:solidFill>
                <a:effectLst/>
              </a:rPr>
              <a:t>Now educators can easily access Assignments, Grades, Class Notebook, and Insights from any channel within a class team. Just open up your class team and you’ll see the updated-and-improved navigation. You’ll still be able to add tabs to the General channel and other channels you create. </a:t>
            </a:r>
            <a:endParaRPr lang="en-US" sz="1400">
              <a:solidFill>
                <a:srgbClr val="333333"/>
              </a:solidFill>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0" i="0">
                <a:solidFill>
                  <a:srgbClr val="333333"/>
                </a:solidFill>
                <a:effectLst/>
              </a:rPr>
              <a:t>This new view is available for all educators and students using our grid view layout for Teams, and IT Admins will have the option to remove any of the pre-pinned navigation. (Students will only see Class Notebook, Assignments, and Grades, not Insights.)</a:t>
            </a:r>
            <a:endParaRPr kumimoji="0" lang="en-US" sz="1200" b="0" i="0" u="none" strike="noStrike" kern="1200" cap="none" spc="0" normalizeH="0" baseline="0" noProof="0">
              <a:ln>
                <a:noFill/>
              </a:ln>
              <a:solidFill>
                <a:srgbClr val="333333"/>
              </a:solidFill>
              <a:effectLst/>
              <a:uLnTx/>
              <a:uFillTx/>
            </a:endParaRPr>
          </a:p>
        </p:txBody>
      </p:sp>
      <p:pic>
        <p:nvPicPr>
          <p:cNvPr id="5122" name="Picture 2" descr="Graphical user interface, application, Teams&#10;&#10;Description automatically generated">
            <a:extLst>
              <a:ext uri="{FF2B5EF4-FFF2-40B4-BE49-F238E27FC236}">
                <a16:creationId xmlns:a16="http://schemas.microsoft.com/office/drawing/2014/main" id="{ADA55038-1BFE-4781-8EE4-02886921F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750" y="1724688"/>
            <a:ext cx="7400296" cy="4155722"/>
          </a:xfrm>
          <a:prstGeom prst="rect">
            <a:avLst/>
          </a:prstGeom>
          <a:noFill/>
        </p:spPr>
      </p:pic>
    </p:spTree>
    <p:extLst>
      <p:ext uri="{BB962C8B-B14F-4D97-AF65-F5344CB8AC3E}">
        <p14:creationId xmlns:p14="http://schemas.microsoft.com/office/powerpoint/2010/main" val="1329030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a:latin typeface="+mj-lt"/>
              </a:rPr>
              <a:t>Other updates </a:t>
            </a:r>
            <a:r>
              <a:rPr lang="en-US">
                <a:latin typeface="Segoe UI Light" panose="020B0502040204020203" pitchFamily="34" charset="0"/>
                <a:cs typeface="Segoe UI Light" panose="020B0502040204020203" pitchFamily="34" charset="0"/>
              </a:rPr>
              <a:t>| Need to know</a:t>
            </a:r>
          </a:p>
        </p:txBody>
      </p:sp>
    </p:spTree>
    <p:extLst>
      <p:ext uri="{BB962C8B-B14F-4D97-AF65-F5344CB8AC3E}">
        <p14:creationId xmlns:p14="http://schemas.microsoft.com/office/powerpoint/2010/main" val="2389708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51AE43-8ACC-4E8A-A23E-E8BDA8C2A1F1}"/>
              </a:ext>
            </a:extLst>
          </p:cNvPr>
          <p:cNvSpPr>
            <a:spLocks noGrp="1"/>
          </p:cNvSpPr>
          <p:nvPr>
            <p:ph type="title"/>
          </p:nvPr>
        </p:nvSpPr>
        <p:spPr>
          <a:xfrm>
            <a:off x="1143000" y="5026480"/>
            <a:ext cx="5773849" cy="430887"/>
          </a:xfrm>
        </p:spPr>
        <p:txBody>
          <a:bodyPr/>
          <a:lstStyle/>
          <a:p>
            <a:r>
              <a:rPr lang="en-US"/>
              <a:t>Microsoft 365 Champion Community</a:t>
            </a:r>
          </a:p>
        </p:txBody>
      </p:sp>
      <p:sp>
        <p:nvSpPr>
          <p:cNvPr id="5" name="Text Placeholder 4"/>
          <p:cNvSpPr>
            <a:spLocks noGrp="1"/>
          </p:cNvSpPr>
          <p:nvPr>
            <p:ph type="body" sz="quarter" idx="12"/>
          </p:nvPr>
        </p:nvSpPr>
        <p:spPr/>
        <p:txBody>
          <a:bodyPr/>
          <a:lstStyle/>
          <a:p>
            <a:r>
              <a:rPr lang="en-US"/>
              <a:t>September 2021 Monthly Call</a:t>
            </a:r>
          </a:p>
        </p:txBody>
      </p:sp>
    </p:spTree>
    <p:extLst>
      <p:ext uri="{BB962C8B-B14F-4D97-AF65-F5344CB8AC3E}">
        <p14:creationId xmlns:p14="http://schemas.microsoft.com/office/powerpoint/2010/main" val="266930556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2000"/>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76E47C-288D-4F97-810C-E924A0D16A12}"/>
              </a:ext>
            </a:extLst>
          </p:cNvPr>
          <p:cNvSpPr>
            <a:spLocks noGrp="1"/>
          </p:cNvSpPr>
          <p:nvPr>
            <p:ph type="title"/>
          </p:nvPr>
        </p:nvSpPr>
        <p:spPr/>
        <p:txBody>
          <a:bodyPr/>
          <a:lstStyle/>
          <a:p>
            <a:r>
              <a:rPr lang="en-US"/>
              <a:t>Upcoming community events</a:t>
            </a:r>
          </a:p>
        </p:txBody>
      </p:sp>
      <p:sp>
        <p:nvSpPr>
          <p:cNvPr id="4" name="Content Placeholder 3">
            <a:extLst>
              <a:ext uri="{FF2B5EF4-FFF2-40B4-BE49-F238E27FC236}">
                <a16:creationId xmlns:a16="http://schemas.microsoft.com/office/drawing/2014/main" id="{7FF64A0A-D860-43CA-8370-6D2C5F697A54}"/>
              </a:ext>
            </a:extLst>
          </p:cNvPr>
          <p:cNvSpPr>
            <a:spLocks noGrp="1"/>
          </p:cNvSpPr>
          <p:nvPr>
            <p:ph sz="quarter" idx="10"/>
          </p:nvPr>
        </p:nvSpPr>
        <p:spPr>
          <a:xfrm>
            <a:off x="586739" y="1435099"/>
            <a:ext cx="11018521" cy="4050340"/>
          </a:xfrm>
        </p:spPr>
        <p:txBody>
          <a:bodyPr/>
          <a:lstStyle/>
          <a:p>
            <a:pPr algn="l"/>
            <a:r>
              <a:rPr lang="en-US" b="0" i="0" u="sng" dirty="0">
                <a:solidFill>
                  <a:srgbClr val="0078D4"/>
                </a:solidFill>
                <a:effectLst/>
                <a:latin typeface="SegoeUI"/>
                <a:hlinkClick r:id="rId3">
                  <a:extLst>
                    <a:ext uri="{A12FA001-AC4F-418D-AE19-62706E023703}">
                      <ahyp:hlinkClr xmlns:ahyp="http://schemas.microsoft.com/office/drawing/2018/hyperlinkcolor" val="tx"/>
                    </a:ext>
                  </a:extLst>
                </a:hlinkClick>
              </a:rPr>
              <a:t>Thrive Conference</a:t>
            </a:r>
            <a:r>
              <a:rPr lang="en-US" b="0" i="0" dirty="0">
                <a:solidFill>
                  <a:srgbClr val="333333"/>
                </a:solidFill>
                <a:effectLst/>
                <a:latin typeface="SegoeUI"/>
              </a:rPr>
              <a:t> in Slovenia – October 2021</a:t>
            </a:r>
          </a:p>
          <a:p>
            <a:pPr algn="l"/>
            <a:r>
              <a:rPr lang="en-US" b="0" i="0" u="sng" dirty="0">
                <a:solidFill>
                  <a:srgbClr val="146CAC"/>
                </a:solidFill>
                <a:effectLst/>
                <a:latin typeface="SegoeUI"/>
                <a:hlinkClick r:id="rId4"/>
              </a:rPr>
              <a:t>European Collaboration Summit</a:t>
            </a:r>
            <a:r>
              <a:rPr lang="en-US" b="0" i="0" dirty="0">
                <a:solidFill>
                  <a:srgbClr val="333333"/>
                </a:solidFill>
                <a:effectLst/>
                <a:latin typeface="SegoeUI"/>
              </a:rPr>
              <a:t> –</a:t>
            </a:r>
            <a:r>
              <a:rPr lang="en-US" dirty="0">
                <a:solidFill>
                  <a:srgbClr val="333333"/>
                </a:solidFill>
                <a:latin typeface="SegoeUI"/>
              </a:rPr>
              <a:t> </a:t>
            </a:r>
            <a:r>
              <a:rPr lang="en-US" b="0" i="0" dirty="0">
                <a:solidFill>
                  <a:srgbClr val="333333"/>
                </a:solidFill>
                <a:effectLst/>
                <a:latin typeface="SegoeUI"/>
              </a:rPr>
              <a:t>November 2021</a:t>
            </a:r>
          </a:p>
          <a:p>
            <a:r>
              <a:rPr lang="en-US" b="0" i="0" u="sng" dirty="0">
                <a:solidFill>
                  <a:srgbClr val="146CAC"/>
                </a:solidFill>
                <a:effectLst/>
                <a:latin typeface="SegoeUI"/>
                <a:hlinkClick r:id="rId5"/>
              </a:rPr>
              <a:t>M365 Collaboration Conference</a:t>
            </a:r>
            <a:r>
              <a:rPr lang="en-US" b="0" i="0" dirty="0">
                <a:solidFill>
                  <a:srgbClr val="333333"/>
                </a:solidFill>
                <a:effectLst/>
                <a:latin typeface="SegoeUI"/>
              </a:rPr>
              <a:t> in Las Vegas, NV – December 2021</a:t>
            </a:r>
          </a:p>
          <a:p>
            <a:r>
              <a:rPr lang="en-US" b="0" i="0" u="sng" dirty="0" err="1">
                <a:solidFill>
                  <a:srgbClr val="146CAC"/>
                </a:solidFill>
                <a:effectLst/>
                <a:latin typeface="SegoeUI"/>
                <a:hlinkClick r:id="rId6"/>
              </a:rPr>
              <a:t>TeamsFest</a:t>
            </a:r>
            <a:r>
              <a:rPr lang="en-US" b="0" i="0" u="sng" dirty="0">
                <a:solidFill>
                  <a:srgbClr val="146CAC"/>
                </a:solidFill>
                <a:effectLst/>
                <a:latin typeface="SegoeUI"/>
                <a:hlinkClick r:id="rId6"/>
              </a:rPr>
              <a:t> / </a:t>
            </a:r>
            <a:r>
              <a:rPr lang="en-US" b="0" i="0" u="sng" dirty="0" err="1">
                <a:solidFill>
                  <a:srgbClr val="146CAC"/>
                </a:solidFill>
                <a:effectLst/>
                <a:latin typeface="SegoeUI"/>
                <a:hlinkClick r:id="rId6"/>
              </a:rPr>
              <a:t>SharePointFest</a:t>
            </a:r>
            <a:r>
              <a:rPr lang="en-US" b="0" i="0" dirty="0">
                <a:solidFill>
                  <a:srgbClr val="333333"/>
                </a:solidFill>
                <a:effectLst/>
                <a:latin typeface="SegoeUI"/>
              </a:rPr>
              <a:t> in Washington, D.C. – December 2021</a:t>
            </a:r>
          </a:p>
          <a:p>
            <a:pPr marL="0" indent="0" algn="l">
              <a:buNone/>
            </a:pPr>
            <a:endParaRPr lang="en-US" b="0" i="0" dirty="0">
              <a:solidFill>
                <a:srgbClr val="333333"/>
              </a:solidFill>
              <a:effectLst/>
              <a:latin typeface="SegoeUI"/>
            </a:endParaRPr>
          </a:p>
          <a:p>
            <a:pPr marL="0" indent="0">
              <a:buNone/>
            </a:pPr>
            <a:r>
              <a:rPr lang="en-US" dirty="0">
                <a:hlinkClick r:id="rId7"/>
              </a:rPr>
              <a:t>Explore other Microsoft Events</a:t>
            </a:r>
            <a:endParaRPr lang="en-US" dirty="0"/>
          </a:p>
          <a:p>
            <a:pPr marL="0" indent="0">
              <a:buNone/>
            </a:pPr>
            <a:endParaRPr lang="en-US" dirty="0"/>
          </a:p>
          <a:p>
            <a:r>
              <a:rPr lang="en-US" dirty="0">
                <a:hlinkClick r:id="rId8"/>
              </a:rPr>
              <a:t>Microsoft Ignite</a:t>
            </a:r>
            <a:r>
              <a:rPr lang="en-US" dirty="0"/>
              <a:t> – November 2-4, 2021</a:t>
            </a:r>
          </a:p>
        </p:txBody>
      </p:sp>
      <p:sp>
        <p:nvSpPr>
          <p:cNvPr id="6" name="Subtitle 2">
            <a:extLst>
              <a:ext uri="{FF2B5EF4-FFF2-40B4-BE49-F238E27FC236}">
                <a16:creationId xmlns:a16="http://schemas.microsoft.com/office/drawing/2014/main" id="{0FEF03B0-B114-4270-9376-0B077F457268}"/>
              </a:ext>
            </a:extLst>
          </p:cNvPr>
          <p:cNvSpPr txBox="1">
            <a:spLocks/>
          </p:cNvSpPr>
          <p:nvPr/>
        </p:nvSpPr>
        <p:spPr>
          <a:xfrm>
            <a:off x="6355459" y="5810193"/>
            <a:ext cx="5836542" cy="969963"/>
          </a:xfrm>
          <a:prstGeom prst="rect">
            <a:avLst/>
          </a:prstGeom>
        </p:spPr>
        <p:txBody>
          <a:bodyPr lIns="91440" tIns="45721" rIns="91440" bIns="45721"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11">
              <a:spcBef>
                <a:spcPts val="1001"/>
              </a:spcBef>
              <a:buNone/>
              <a:defRPr/>
            </a:pPr>
            <a:r>
              <a:rPr lang="en-US" sz="2400">
                <a:solidFill>
                  <a:srgbClr val="000000"/>
                </a:solidFill>
                <a:latin typeface="Segoe UI"/>
                <a:cs typeface="Segoe UI Semibold"/>
              </a:rPr>
              <a:t>Our next Champion Community call:</a:t>
            </a:r>
          </a:p>
          <a:p>
            <a:pPr marL="0" indent="0" defTabSz="914411">
              <a:spcBef>
                <a:spcPts val="1001"/>
              </a:spcBef>
              <a:buNone/>
              <a:defRPr/>
            </a:pPr>
            <a:r>
              <a:rPr lang="en-US">
                <a:solidFill>
                  <a:srgbClr val="000000"/>
                </a:solidFill>
                <a:latin typeface="Segoe UI"/>
              </a:rPr>
              <a:t>October 26</a:t>
            </a:r>
            <a:r>
              <a:rPr lang="en-US" baseline="30000">
                <a:solidFill>
                  <a:srgbClr val="000000"/>
                </a:solidFill>
                <a:latin typeface="Segoe UI"/>
              </a:rPr>
              <a:t>th</a:t>
            </a:r>
            <a:r>
              <a:rPr lang="en-US">
                <a:solidFill>
                  <a:srgbClr val="000000"/>
                </a:solidFill>
                <a:latin typeface="Segoe UI"/>
              </a:rPr>
              <a:t> @ 8 AM &amp; 5 PM PT</a:t>
            </a:r>
            <a:endParaRPr lang="en-US">
              <a:solidFill>
                <a:srgbClr val="000000"/>
              </a:solidFill>
              <a:latin typeface="Segoe UI"/>
              <a:cs typeface="Segoe UI"/>
            </a:endParaRPr>
          </a:p>
        </p:txBody>
      </p:sp>
    </p:spTree>
    <p:extLst>
      <p:ext uri="{BB962C8B-B14F-4D97-AF65-F5344CB8AC3E}">
        <p14:creationId xmlns:p14="http://schemas.microsoft.com/office/powerpoint/2010/main" val="300062717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p:txBody>
          <a:bodyPr/>
          <a:lstStyle/>
          <a:p>
            <a:r>
              <a:rPr lang="en-US"/>
              <a:t>Microsoft 365 Champion Community news</a:t>
            </a:r>
          </a:p>
        </p:txBody>
      </p:sp>
      <p:sp>
        <p:nvSpPr>
          <p:cNvPr id="5" name="Text Placeholder 4">
            <a:extLst>
              <a:ext uri="{FF2B5EF4-FFF2-40B4-BE49-F238E27FC236}">
                <a16:creationId xmlns:a16="http://schemas.microsoft.com/office/drawing/2014/main" id="{92B0917B-9476-4C53-9CDD-45282A4AA096}"/>
              </a:ext>
            </a:extLst>
          </p:cNvPr>
          <p:cNvSpPr>
            <a:spLocks noGrp="1"/>
          </p:cNvSpPr>
          <p:nvPr>
            <p:ph type="body" sz="quarter" idx="10"/>
          </p:nvPr>
        </p:nvSpPr>
        <p:spPr>
          <a:xfrm>
            <a:off x="588263" y="3670758"/>
            <a:ext cx="4959277" cy="430887"/>
          </a:xfrm>
        </p:spPr>
        <p:txBody>
          <a:bodyPr vert="horz" wrap="square" lIns="0" tIns="0" rIns="0" bIns="0" rtlCol="0" anchor="t">
            <a:spAutoFit/>
          </a:bodyPr>
          <a:lstStyle/>
          <a:p>
            <a:r>
              <a:rPr lang="en-US">
                <a:latin typeface="Segoe UI"/>
                <a:cs typeface="Segoe UI"/>
              </a:rPr>
              <a:t>Next community call – Oct 26</a:t>
            </a:r>
            <a:r>
              <a:rPr lang="en-US" baseline="30000">
                <a:latin typeface="Segoe UI"/>
                <a:cs typeface="Segoe UI"/>
              </a:rPr>
              <a:t>th</a:t>
            </a:r>
            <a:endParaRPr lang="en-US">
              <a:latin typeface="Segoe UI"/>
              <a:cs typeface="Segoe UI"/>
            </a:endParaRPr>
          </a:p>
        </p:txBody>
      </p:sp>
      <p:sp>
        <p:nvSpPr>
          <p:cNvPr id="6" name="Text Placeholder 5">
            <a:extLst>
              <a:ext uri="{FF2B5EF4-FFF2-40B4-BE49-F238E27FC236}">
                <a16:creationId xmlns:a16="http://schemas.microsoft.com/office/drawing/2014/main" id="{7385BC33-5622-4114-8152-7D01B4C8CE55}"/>
              </a:ext>
            </a:extLst>
          </p:cNvPr>
          <p:cNvSpPr>
            <a:spLocks noGrp="1"/>
          </p:cNvSpPr>
          <p:nvPr>
            <p:ph type="body" sz="quarter" idx="12"/>
          </p:nvPr>
        </p:nvSpPr>
        <p:spPr>
          <a:xfrm>
            <a:off x="6090819" y="1435101"/>
            <a:ext cx="5431851" cy="430887"/>
          </a:xfrm>
        </p:spPr>
        <p:txBody>
          <a:bodyPr/>
          <a:lstStyle/>
          <a:p>
            <a:r>
              <a:rPr lang="en-US"/>
              <a:t>Top asks:</a:t>
            </a:r>
          </a:p>
        </p:txBody>
      </p:sp>
      <p:sp>
        <p:nvSpPr>
          <p:cNvPr id="8" name="Text Placeholder 6">
            <a:extLst>
              <a:ext uri="{FF2B5EF4-FFF2-40B4-BE49-F238E27FC236}">
                <a16:creationId xmlns:a16="http://schemas.microsoft.com/office/drawing/2014/main" id="{193A4C49-58BC-4551-866A-7E97E1E1E5DC}"/>
              </a:ext>
            </a:extLst>
          </p:cNvPr>
          <p:cNvSpPr txBox="1">
            <a:spLocks/>
          </p:cNvSpPr>
          <p:nvPr/>
        </p:nvSpPr>
        <p:spPr>
          <a:xfrm>
            <a:off x="6091275" y="2074130"/>
            <a:ext cx="5439790" cy="3518148"/>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753">
              <a:spcBef>
                <a:spcPts val="0"/>
              </a:spcBef>
              <a:spcAft>
                <a:spcPts val="601"/>
              </a:spcAft>
              <a:buNone/>
            </a:pPr>
            <a:r>
              <a:rPr lang="en-US" sz="1801">
                <a:solidFill>
                  <a:srgbClr val="000000"/>
                </a:solidFill>
                <a:latin typeface="Segoe UI"/>
              </a:rPr>
              <a:t>Complete our monthly call survey: </a:t>
            </a:r>
            <a:r>
              <a:rPr lang="en-US" sz="1801">
                <a:solidFill>
                  <a:srgbClr val="000000"/>
                </a:solidFill>
                <a:latin typeface="Segoe UI"/>
                <a:hlinkClick r:id="rId2"/>
              </a:rPr>
              <a:t>https://aka.ms/Microsoft365ChampionCallFeedback</a:t>
            </a:r>
            <a:endParaRPr lang="en-US" sz="1801">
              <a:solidFill>
                <a:srgbClr val="000000"/>
              </a:solidFill>
              <a:latin typeface="Segoe UI"/>
            </a:endParaRPr>
          </a:p>
          <a:p>
            <a:pPr marL="0" indent="0" defTabSz="932753">
              <a:spcBef>
                <a:spcPts val="0"/>
              </a:spcBef>
              <a:spcAft>
                <a:spcPts val="601"/>
              </a:spcAft>
              <a:buNone/>
            </a:pPr>
            <a:endParaRPr lang="en-US" sz="1801">
              <a:solidFill>
                <a:srgbClr val="000000"/>
              </a:solidFill>
              <a:latin typeface="Segoe UI"/>
            </a:endParaRPr>
          </a:p>
          <a:p>
            <a:pPr marL="0" indent="0" defTabSz="932753">
              <a:spcBef>
                <a:spcPts val="0"/>
              </a:spcBef>
              <a:spcAft>
                <a:spcPts val="601"/>
              </a:spcAft>
              <a:buNone/>
            </a:pPr>
            <a:r>
              <a:rPr lang="en-US" sz="1801">
                <a:solidFill>
                  <a:srgbClr val="000000"/>
                </a:solidFill>
                <a:latin typeface="Segoe UI"/>
              </a:rPr>
              <a:t>Participate in the Driving Adoption Community:</a:t>
            </a:r>
          </a:p>
          <a:p>
            <a:pPr marL="0" indent="0" defTabSz="932753">
              <a:spcBef>
                <a:spcPts val="0"/>
              </a:spcBef>
              <a:spcAft>
                <a:spcPts val="601"/>
              </a:spcAft>
              <a:buNone/>
            </a:pPr>
            <a:r>
              <a:rPr lang="en-US" sz="1801">
                <a:solidFill>
                  <a:srgbClr val="000000"/>
                </a:solidFill>
                <a:latin typeface="Segoe UI"/>
                <a:hlinkClick r:id="rId3"/>
              </a:rPr>
              <a:t>https://aka.ms/DrivingAdoption</a:t>
            </a:r>
            <a:endParaRPr lang="en-US" sz="1801">
              <a:solidFill>
                <a:srgbClr val="000000"/>
              </a:solidFill>
              <a:latin typeface="Segoe UI"/>
            </a:endParaRPr>
          </a:p>
          <a:p>
            <a:pPr marL="0" indent="0" defTabSz="932753">
              <a:spcBef>
                <a:spcPts val="0"/>
              </a:spcBef>
              <a:spcAft>
                <a:spcPts val="601"/>
              </a:spcAft>
              <a:buNone/>
            </a:pPr>
            <a:endParaRPr lang="en-US" sz="1801">
              <a:solidFill>
                <a:srgbClr val="000000"/>
              </a:solidFill>
              <a:latin typeface="Segoe UI"/>
            </a:endParaRPr>
          </a:p>
          <a:p>
            <a:pPr marL="0" indent="0" defTabSz="932753">
              <a:spcBef>
                <a:spcPts val="0"/>
              </a:spcBef>
              <a:spcAft>
                <a:spcPts val="601"/>
              </a:spcAft>
              <a:buNone/>
            </a:pPr>
            <a:r>
              <a:rPr lang="en-US" sz="1801">
                <a:solidFill>
                  <a:srgbClr val="000000"/>
                </a:solidFill>
                <a:latin typeface="Segoe UI"/>
              </a:rPr>
              <a:t>Invite colleagues to join the Champion Program: </a:t>
            </a:r>
            <a:r>
              <a:rPr lang="en-US" sz="1801">
                <a:solidFill>
                  <a:srgbClr val="000000"/>
                </a:solidFill>
                <a:latin typeface="Segoe UI"/>
                <a:hlinkClick r:id="rId4"/>
              </a:rPr>
              <a:t>https://aka.ms/M365Champions</a:t>
            </a:r>
            <a:r>
              <a:rPr lang="en-US" sz="1801">
                <a:solidFill>
                  <a:srgbClr val="000000"/>
                </a:solidFill>
                <a:latin typeface="Segoe UI"/>
              </a:rPr>
              <a:t> </a:t>
            </a:r>
          </a:p>
        </p:txBody>
      </p:sp>
      <p:cxnSp>
        <p:nvCxnSpPr>
          <p:cNvPr id="10" name="Straight Connector 9">
            <a:extLst>
              <a:ext uri="{FF2B5EF4-FFF2-40B4-BE49-F238E27FC236}">
                <a16:creationId xmlns:a16="http://schemas.microsoft.com/office/drawing/2014/main" id="{6C52F4C4-E84A-40B9-B6C0-101D30DE8A71}"/>
              </a:ext>
            </a:extLst>
          </p:cNvPr>
          <p:cNvCxnSpPr>
            <a:cxnSpLocks/>
          </p:cNvCxnSpPr>
          <p:nvPr/>
        </p:nvCxnSpPr>
        <p:spPr>
          <a:xfrm>
            <a:off x="5654317" y="1371602"/>
            <a:ext cx="55419" cy="5029200"/>
          </a:xfrm>
          <a:prstGeom prst="line">
            <a:avLst/>
          </a:prstGeom>
          <a:ln>
            <a:solidFill>
              <a:schemeClr val="bg2">
                <a:lumMod val="10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59477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774E-5B42-4001-8DBC-DA005929739D}"/>
              </a:ext>
            </a:extLst>
          </p:cNvPr>
          <p:cNvSpPr>
            <a:spLocks noGrp="1"/>
          </p:cNvSpPr>
          <p:nvPr>
            <p:ph type="title"/>
          </p:nvPr>
        </p:nvSpPr>
        <p:spPr/>
        <p:txBody>
          <a:bodyPr/>
          <a:lstStyle/>
          <a:p>
            <a:r>
              <a:rPr lang="en-US"/>
              <a:t>Let’s meet!</a:t>
            </a:r>
          </a:p>
        </p:txBody>
      </p:sp>
      <p:sp>
        <p:nvSpPr>
          <p:cNvPr id="3" name="Text Placeholder 2">
            <a:extLst>
              <a:ext uri="{FF2B5EF4-FFF2-40B4-BE49-F238E27FC236}">
                <a16:creationId xmlns:a16="http://schemas.microsoft.com/office/drawing/2014/main" id="{9A83F3C7-1610-497D-A628-6A9144ED640A}"/>
              </a:ext>
            </a:extLst>
          </p:cNvPr>
          <p:cNvSpPr>
            <a:spLocks noGrp="1"/>
          </p:cNvSpPr>
          <p:nvPr>
            <p:ph type="body" sz="quarter" idx="10"/>
          </p:nvPr>
        </p:nvSpPr>
        <p:spPr>
          <a:xfrm>
            <a:off x="584202" y="1435100"/>
            <a:ext cx="5212080" cy="3323987"/>
          </a:xfrm>
        </p:spPr>
        <p:txBody>
          <a:bodyPr/>
          <a:lstStyle/>
          <a:p>
            <a:pPr marL="457200" indent="-457200">
              <a:buFontTx/>
              <a:buChar char="-"/>
            </a:pPr>
            <a:r>
              <a:rPr lang="en-US"/>
              <a:t>Turn on your cameras if you are comfortable doing so</a:t>
            </a:r>
          </a:p>
          <a:p>
            <a:pPr marL="457200" indent="-457200">
              <a:buFontTx/>
              <a:buChar char="-"/>
            </a:pPr>
            <a:r>
              <a:rPr lang="en-US"/>
              <a:t>Switch to Together Mode or Large Gallery</a:t>
            </a:r>
          </a:p>
          <a:p>
            <a:pPr marL="457200" indent="-457200">
              <a:buFontTx/>
              <a:buChar char="-"/>
            </a:pPr>
            <a:r>
              <a:rPr lang="en-US"/>
              <a:t>Tell us about yourself, favorite adoption moment, funny story, etc.</a:t>
            </a:r>
          </a:p>
        </p:txBody>
      </p:sp>
      <p:pic>
        <p:nvPicPr>
          <p:cNvPr id="6" name="Graphic 5" descr="Confetti">
            <a:extLst>
              <a:ext uri="{FF2B5EF4-FFF2-40B4-BE49-F238E27FC236}">
                <a16:creationId xmlns:a16="http://schemas.microsoft.com/office/drawing/2014/main" id="{418BC4E6-31B5-4897-8FF5-D5B8C93EC1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6282" y="0"/>
            <a:ext cx="6858000" cy="6858000"/>
          </a:xfrm>
          <a:prstGeom prst="rect">
            <a:avLst/>
          </a:prstGeom>
        </p:spPr>
      </p:pic>
    </p:spTree>
    <p:extLst>
      <p:ext uri="{BB962C8B-B14F-4D97-AF65-F5344CB8AC3E}">
        <p14:creationId xmlns:p14="http://schemas.microsoft.com/office/powerpoint/2010/main" val="32177219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E418ACA3-4B20-4E5C-8CC7-3DDAC92F07C7}"/>
              </a:ext>
            </a:extLst>
          </p:cNvPr>
          <p:cNvSpPr>
            <a:spLocks noGrp="1"/>
          </p:cNvSpPr>
          <p:nvPr/>
        </p:nvSpPr>
        <p:spPr>
          <a:xfrm>
            <a:off x="604084" y="1628774"/>
            <a:ext cx="10983833" cy="2628605"/>
          </a:xfrm>
          <a:prstGeom prst="rect">
            <a:avLst/>
          </a:prstGeom>
        </p:spPr>
        <p:txBody>
          <a:bodyPr vert="horz" wrap="square" lIns="146304" tIns="91440" rIns="146304" bIns="91440" rtlCol="0">
            <a:spAutoFit/>
          </a:bodyPr>
          <a:lst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a:lstStyle>
          <a:p>
            <a:pPr marL="0" indent="0" defTabSz="896376">
              <a:buNone/>
            </a:pPr>
            <a:r>
              <a:rPr lang="en-US">
                <a:gradFill>
                  <a:gsLst>
                    <a:gs pos="1250">
                      <a:srgbClr val="FFFFFF"/>
                    </a:gs>
                    <a:gs pos="100000">
                      <a:srgbClr val="FFFFFF"/>
                    </a:gs>
                  </a:gsLst>
                  <a:lin ang="5400000" scaled="0"/>
                </a:gradFill>
                <a:latin typeface="Segoe UI Semibold"/>
              </a:rPr>
              <a:t>Thanks for attending! We’d love your feedback on todays call and hear ways we can make future calls even better!</a:t>
            </a:r>
            <a:br>
              <a:rPr lang="en-US">
                <a:gradFill>
                  <a:gsLst>
                    <a:gs pos="1250">
                      <a:srgbClr val="FFFFFF"/>
                    </a:gs>
                    <a:gs pos="100000">
                      <a:srgbClr val="FFFFFF"/>
                    </a:gs>
                  </a:gsLst>
                  <a:lin ang="5400000" scaled="0"/>
                </a:gradFill>
                <a:latin typeface="Segoe UI Semibold"/>
              </a:rPr>
            </a:br>
            <a:br>
              <a:rPr lang="en-US">
                <a:solidFill>
                  <a:srgbClr val="FFFFFF"/>
                </a:solidFill>
                <a:latin typeface="Segoe UI Semibold"/>
              </a:rPr>
            </a:br>
            <a:r>
              <a:rPr lang="en-US">
                <a:solidFill>
                  <a:srgbClr val="FFFFFF"/>
                </a:solidFill>
                <a:latin typeface="Segoe UI Semibold"/>
                <a:ea typeface="+mn-lt"/>
                <a:cs typeface="Segoe UI"/>
                <a:hlinkClick r:id="rId2">
                  <a:extLst>
                    <a:ext uri="{A12FA001-AC4F-418D-AE19-62706E023703}">
                      <ahyp:hlinkClr xmlns:ahyp="http://schemas.microsoft.com/office/drawing/2018/hyperlinkcolor" val="tx"/>
                    </a:ext>
                  </a:extLst>
                </a:hlinkClick>
              </a:rPr>
              <a:t>https://aka.ms/Microsoft365ChampionCallFeedback</a:t>
            </a:r>
            <a:r>
              <a:rPr lang="en-US">
                <a:solidFill>
                  <a:srgbClr val="FFFFFF"/>
                </a:solidFill>
                <a:latin typeface="Segoe UI Semibold"/>
                <a:ea typeface="+mn-lt"/>
                <a:cs typeface="Segoe UI"/>
              </a:rPr>
              <a:t> </a:t>
            </a:r>
          </a:p>
        </p:txBody>
      </p:sp>
      <p:sp>
        <p:nvSpPr>
          <p:cNvPr id="8" name="TextBox 7">
            <a:extLst>
              <a:ext uri="{FF2B5EF4-FFF2-40B4-BE49-F238E27FC236}">
                <a16:creationId xmlns:a16="http://schemas.microsoft.com/office/drawing/2014/main" id="{2BD3B077-DAB9-4313-B821-A3CDCF01CC88}"/>
              </a:ext>
            </a:extLst>
          </p:cNvPr>
          <p:cNvSpPr txBox="1"/>
          <p:nvPr/>
        </p:nvSpPr>
        <p:spPr>
          <a:xfrm>
            <a:off x="5819416" y="5149555"/>
            <a:ext cx="6366235" cy="523222"/>
          </a:xfrm>
          <a:prstGeom prst="rect">
            <a:avLst/>
          </a:prstGeom>
          <a:noFill/>
        </p:spPr>
        <p:txBody>
          <a:bodyPr wrap="square" lIns="91440" tIns="45721" rIns="91440" bIns="45721" rtlCol="0" anchor="t">
            <a:spAutoFit/>
          </a:bodyPr>
          <a:lstStyle/>
          <a:p>
            <a:pPr algn="r" defTabSz="914411">
              <a:defRPr/>
            </a:pPr>
            <a:r>
              <a:rPr lang="en-US" sz="2800">
                <a:solidFill>
                  <a:srgbClr val="FFFFFF"/>
                </a:solidFill>
                <a:latin typeface="Segoe UI Semibold"/>
                <a:cs typeface="Segoe UI Semibold"/>
              </a:rPr>
              <a:t>Microsoft 365 Champion Community </a:t>
            </a:r>
            <a:endParaRPr lang="en-US" sz="2800">
              <a:solidFill>
                <a:srgbClr val="FFFFFF"/>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98B97CB2-35EE-4961-9447-28CDCD82E8E5}"/>
              </a:ext>
            </a:extLst>
          </p:cNvPr>
          <p:cNvSpPr txBox="1"/>
          <p:nvPr/>
        </p:nvSpPr>
        <p:spPr>
          <a:xfrm>
            <a:off x="6515284" y="5695714"/>
            <a:ext cx="5618804" cy="369462"/>
          </a:xfrm>
          <a:prstGeom prst="rect">
            <a:avLst/>
          </a:prstGeom>
          <a:noFill/>
        </p:spPr>
        <p:txBody>
          <a:bodyPr wrap="square" lIns="91440" tIns="45721" rIns="91440" bIns="45721" rtlCol="0" anchor="t">
            <a:spAutoFit/>
          </a:bodyPr>
          <a:lstStyle/>
          <a:p>
            <a:pPr algn="r" defTabSz="914411">
              <a:defRPr/>
            </a:pPr>
            <a:r>
              <a:rPr lang="en-US" sz="1801">
                <a:solidFill>
                  <a:srgbClr val="E6E6E6"/>
                </a:solidFill>
                <a:latin typeface="Segoe UI Light"/>
                <a:cs typeface="Segoe UI Light"/>
              </a:rPr>
              <a:t>Learn more. Do more. Achieve more, together.</a:t>
            </a:r>
          </a:p>
        </p:txBody>
      </p:sp>
      <p:pic>
        <p:nvPicPr>
          <p:cNvPr id="12" name="MS logo white - EMF" descr="Microsoft logo white text version">
            <a:extLst>
              <a:ext uri="{FF2B5EF4-FFF2-40B4-BE49-F238E27FC236}">
                <a16:creationId xmlns:a16="http://schemas.microsoft.com/office/drawing/2014/main" id="{43DFCEA8-54D6-4BFC-B56C-17736517957A}"/>
              </a:ext>
            </a:extLst>
          </p:cNvPr>
          <p:cNvPicPr>
            <a:picLocks noChangeAspect="1"/>
          </p:cNvPicPr>
          <p:nvPr/>
        </p:nvPicPr>
        <p:blipFill rotWithShape="1">
          <a:blip r:embed="rId3"/>
          <a:srcRect r="78155"/>
          <a:stretch/>
        </p:blipFill>
        <p:spPr bwMode="black">
          <a:xfrm>
            <a:off x="5651902" y="5264861"/>
            <a:ext cx="298450" cy="292608"/>
          </a:xfrm>
          <a:prstGeom prst="rect">
            <a:avLst/>
          </a:prstGeom>
        </p:spPr>
      </p:pic>
    </p:spTree>
    <p:extLst>
      <p:ext uri="{BB962C8B-B14F-4D97-AF65-F5344CB8AC3E}">
        <p14:creationId xmlns:p14="http://schemas.microsoft.com/office/powerpoint/2010/main" val="12635492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4" name="Title 3">
            <a:extLst>
              <a:ext uri="{FF2B5EF4-FFF2-40B4-BE49-F238E27FC236}">
                <a16:creationId xmlns:a16="http://schemas.microsoft.com/office/drawing/2014/main" id="{D0D5529B-0091-41B8-A668-9B95A00D9ED6}"/>
              </a:ext>
            </a:extLst>
          </p:cNvPr>
          <p:cNvSpPr>
            <a:spLocks noGrp="1"/>
          </p:cNvSpPr>
          <p:nvPr>
            <p:ph type="title" idx="4294967295"/>
          </p:nvPr>
        </p:nvSpPr>
        <p:spPr>
          <a:xfrm>
            <a:off x="398959" y="2766217"/>
            <a:ext cx="2517373" cy="1325563"/>
          </a:xfrm>
        </p:spPr>
        <p:txBody>
          <a:bodyPr/>
          <a:lstStyle/>
          <a:p>
            <a:r>
              <a:rPr lang="en-US">
                <a:solidFill>
                  <a:schemeClr val="bg1"/>
                </a:solidFill>
                <a:latin typeface="Segoe UI Semibold" panose="020B0702040204020203" pitchFamily="34" charset="0"/>
                <a:cs typeface="Segoe UI Semibold" panose="020B0702040204020203" pitchFamily="34" charset="0"/>
              </a:rPr>
              <a:t>Agenda</a:t>
            </a:r>
          </a:p>
        </p:txBody>
      </p:sp>
      <p:sp>
        <p:nvSpPr>
          <p:cNvPr id="5" name="TextBox 4">
            <a:extLst>
              <a:ext uri="{FF2B5EF4-FFF2-40B4-BE49-F238E27FC236}">
                <a16:creationId xmlns:a16="http://schemas.microsoft.com/office/drawing/2014/main" id="{B27548E5-1557-468B-9DA9-4243716F6F95}"/>
              </a:ext>
            </a:extLst>
          </p:cNvPr>
          <p:cNvSpPr txBox="1"/>
          <p:nvPr/>
        </p:nvSpPr>
        <p:spPr>
          <a:xfrm>
            <a:off x="8015868" y="6221010"/>
            <a:ext cx="4710430" cy="646589"/>
          </a:xfrm>
          <a:prstGeom prst="rect">
            <a:avLst/>
          </a:prstGeom>
          <a:noFill/>
        </p:spPr>
        <p:txBody>
          <a:bodyPr wrap="square" lIns="91440" tIns="45721" rIns="91440" bIns="45721" rtlCol="0" anchor="t">
            <a:spAutoFit/>
          </a:bodyPr>
          <a:lstStyle/>
          <a:p>
            <a:pPr defTabSz="914411">
              <a:defRPr/>
            </a:pPr>
            <a:r>
              <a:rPr lang="en-US" sz="1801">
                <a:solidFill>
                  <a:prstClr val="black"/>
                </a:solidFill>
                <a:latin typeface="Calibri" panose="020F0502020204030204"/>
              </a:rPr>
              <a:t>Find resources from previous calls here:</a:t>
            </a:r>
          </a:p>
          <a:p>
            <a:pPr defTabSz="914411">
              <a:defRPr/>
            </a:pPr>
            <a:r>
              <a:rPr lang="en-US" sz="1801">
                <a:solidFill>
                  <a:prstClr val="black"/>
                </a:solidFill>
                <a:latin typeface="Calibri" panose="020F0502020204030204"/>
                <a:hlinkClick r:id="rId3"/>
              </a:rPr>
              <a:t>https://aka.ms/M365ChampionResources</a:t>
            </a:r>
            <a:endParaRPr lang="en-US" sz="1801">
              <a:solidFill>
                <a:prstClr val="black"/>
              </a:solidFill>
              <a:latin typeface="Calibri" panose="020F0502020204030204"/>
            </a:endParaRPr>
          </a:p>
        </p:txBody>
      </p:sp>
      <p:sp>
        <p:nvSpPr>
          <p:cNvPr id="6" name="TextBox 5">
            <a:extLst>
              <a:ext uri="{FF2B5EF4-FFF2-40B4-BE49-F238E27FC236}">
                <a16:creationId xmlns:a16="http://schemas.microsoft.com/office/drawing/2014/main" id="{8E3B487B-FD1D-472C-A98E-47EFED973BF4}"/>
              </a:ext>
            </a:extLst>
          </p:cNvPr>
          <p:cNvSpPr txBox="1"/>
          <p:nvPr/>
        </p:nvSpPr>
        <p:spPr>
          <a:xfrm>
            <a:off x="4492003" y="1884815"/>
            <a:ext cx="7495781" cy="3970704"/>
          </a:xfrm>
          <a:prstGeom prst="rect">
            <a:avLst/>
          </a:prstGeom>
          <a:noFill/>
        </p:spPr>
        <p:txBody>
          <a:bodyPr wrap="square" lIns="91440" tIns="45721" rIns="91440" bIns="45721" rtlCol="0" anchor="t">
            <a:spAutoFit/>
          </a:bodyPr>
          <a:lstStyle/>
          <a:p>
            <a:pPr defTabSz="914411">
              <a:defRPr/>
            </a:pPr>
            <a:r>
              <a:rPr lang="en-US" sz="2000" dirty="0">
                <a:solidFill>
                  <a:srgbClr val="3F3F3F"/>
                </a:solidFill>
                <a:latin typeface="Segoe UI Semibold" panose="020B0702040204020203" pitchFamily="34" charset="0"/>
                <a:cs typeface="Segoe UI Semibold" panose="020B0702040204020203" pitchFamily="34" charset="0"/>
              </a:rPr>
              <a:t>Mindful minute | </a:t>
            </a:r>
            <a:r>
              <a:rPr lang="en-US" sz="2000" dirty="0">
                <a:solidFill>
                  <a:srgbClr val="4472C4"/>
                </a:solidFill>
                <a:latin typeface="Segoe UI" panose="020B0502040204020203" pitchFamily="34" charset="0"/>
                <a:cs typeface="Segoe UI" panose="020B0502040204020203" pitchFamily="34" charset="0"/>
              </a:rPr>
              <a:t>Managing your attention</a:t>
            </a:r>
          </a:p>
          <a:p>
            <a:pPr defTabSz="914411">
              <a:defRPr/>
            </a:pPr>
            <a:endParaRPr lang="en-US" sz="2000" dirty="0">
              <a:solidFill>
                <a:srgbClr val="4472C4"/>
              </a:solidFill>
              <a:latin typeface="Segoe UI" panose="020B0502040204020203" pitchFamily="34" charset="0"/>
              <a:cs typeface="Segoe UI" panose="020B0502040204020203" pitchFamily="34" charset="0"/>
            </a:endParaRPr>
          </a:p>
          <a:p>
            <a:pPr defTabSz="914411">
              <a:defRPr/>
            </a:pPr>
            <a:r>
              <a:rPr lang="en-US" sz="2000" dirty="0">
                <a:solidFill>
                  <a:srgbClr val="3F3F3F"/>
                </a:solidFill>
                <a:latin typeface="Segoe UI Semibold" panose="020B0702040204020203" pitchFamily="34" charset="0"/>
                <a:cs typeface="Segoe UI Semibold" panose="020B0702040204020203" pitchFamily="34" charset="0"/>
              </a:rPr>
              <a:t>M365 CARES Program </a:t>
            </a:r>
            <a:r>
              <a:rPr lang="en-US" sz="1801" dirty="0">
                <a:solidFill>
                  <a:srgbClr val="000000"/>
                </a:solidFill>
                <a:latin typeface="Segoe UI" panose="020B0502040204020203" pitchFamily="34" charset="0"/>
                <a:cs typeface="Segoe UI" panose="020B0502040204020203" pitchFamily="34" charset="0"/>
              </a:rPr>
              <a:t>| </a:t>
            </a:r>
            <a:r>
              <a:rPr lang="en-US" sz="2000" dirty="0">
                <a:solidFill>
                  <a:srgbClr val="4472C4"/>
                </a:solidFill>
                <a:latin typeface="Segoe UI" panose="020B0502040204020203" pitchFamily="34" charset="0"/>
                <a:cs typeface="Segoe UI" panose="020B0502040204020203" pitchFamily="34" charset="0"/>
              </a:rPr>
              <a:t>Updates &amp; topics</a:t>
            </a:r>
          </a:p>
          <a:p>
            <a:pPr defTabSz="914411">
              <a:defRPr/>
            </a:pPr>
            <a:endParaRPr lang="en-US" sz="2000" dirty="0">
              <a:solidFill>
                <a:srgbClr val="4472C4"/>
              </a:solidFill>
              <a:latin typeface="Segoe UI" panose="020B0502040204020203" pitchFamily="34" charset="0"/>
              <a:cs typeface="Segoe UI" panose="020B0502040204020203" pitchFamily="34" charset="0"/>
            </a:endParaRPr>
          </a:p>
          <a:p>
            <a:pPr defTabSz="914411">
              <a:defRPr/>
            </a:pPr>
            <a:r>
              <a:rPr lang="en-US" sz="2000" dirty="0">
                <a:solidFill>
                  <a:srgbClr val="3F3F3F"/>
                </a:solidFill>
                <a:latin typeface="Segoe UI Semibold" panose="020B0702040204020203" pitchFamily="34" charset="0"/>
                <a:cs typeface="Segoe UI Semibold" panose="020B0702040204020203" pitchFamily="34" charset="0"/>
              </a:rPr>
              <a:t>Microsoft 365 learning pathways </a:t>
            </a:r>
            <a:r>
              <a:rPr lang="en-US" sz="1801" dirty="0">
                <a:solidFill>
                  <a:srgbClr val="000000"/>
                </a:solidFill>
                <a:latin typeface="Segoe UI" panose="020B0502040204020203" pitchFamily="34" charset="0"/>
                <a:cs typeface="Segoe UI" panose="020B0502040204020203" pitchFamily="34" charset="0"/>
              </a:rPr>
              <a:t>| </a:t>
            </a:r>
            <a:r>
              <a:rPr lang="en-US" sz="2000" dirty="0">
                <a:solidFill>
                  <a:srgbClr val="4472C4"/>
                </a:solidFill>
                <a:latin typeface="Segoe UI" panose="020B0502040204020203" pitchFamily="34" charset="0"/>
                <a:cs typeface="Segoe UI" panose="020B0502040204020203" pitchFamily="34" charset="0"/>
              </a:rPr>
              <a:t>Journey so far</a:t>
            </a:r>
            <a:br>
              <a:rPr lang="en-US" sz="2000" dirty="0">
                <a:solidFill>
                  <a:srgbClr val="4472C4"/>
                </a:solidFill>
                <a:latin typeface="Segoe UI" panose="020B0502040204020203" pitchFamily="34" charset="0"/>
                <a:cs typeface="Segoe UI" panose="020B0502040204020203" pitchFamily="34" charset="0"/>
              </a:rPr>
            </a:br>
            <a:endParaRPr lang="en-US" sz="2000" dirty="0">
              <a:solidFill>
                <a:srgbClr val="4472C4"/>
              </a:solidFill>
              <a:latin typeface="Segoe UI" panose="020B0502040204020203" pitchFamily="34" charset="0"/>
              <a:cs typeface="Segoe UI" panose="020B0502040204020203" pitchFamily="34" charset="0"/>
            </a:endParaRPr>
          </a:p>
          <a:p>
            <a:pPr defTabSz="914411">
              <a:defRPr/>
            </a:pPr>
            <a:r>
              <a:rPr lang="en-US" sz="2000" dirty="0">
                <a:solidFill>
                  <a:srgbClr val="3F3F3F"/>
                </a:solidFill>
                <a:latin typeface="Segoe UI Semibold" panose="020B0702040204020203" pitchFamily="34" charset="0"/>
                <a:cs typeface="Segoe UI Semibold" panose="020B0702040204020203" pitchFamily="34" charset="0"/>
              </a:rPr>
              <a:t>Teams updates </a:t>
            </a:r>
            <a:r>
              <a:rPr lang="en-US" sz="1801" dirty="0">
                <a:solidFill>
                  <a:srgbClr val="000000"/>
                </a:solidFill>
                <a:latin typeface="Segoe UI" panose="020B0502040204020203" pitchFamily="34" charset="0"/>
                <a:cs typeface="Segoe UI" panose="020B0502040204020203" pitchFamily="34" charset="0"/>
              </a:rPr>
              <a:t>| </a:t>
            </a:r>
            <a:r>
              <a:rPr lang="en-US" sz="2000" dirty="0">
                <a:solidFill>
                  <a:srgbClr val="4472C4"/>
                </a:solidFill>
                <a:latin typeface="Segoe UI" panose="020B0502040204020203" pitchFamily="34" charset="0"/>
                <a:cs typeface="Segoe UI" panose="020B0502040204020203" pitchFamily="34" charset="0"/>
              </a:rPr>
              <a:t>Top new features releases</a:t>
            </a:r>
            <a:br>
              <a:rPr lang="en-US" sz="1801" dirty="0">
                <a:solidFill>
                  <a:prstClr val="black"/>
                </a:solidFill>
                <a:latin typeface="Segoe UI" panose="020B0502040204020203" pitchFamily="34" charset="0"/>
                <a:cs typeface="Segoe UI" panose="020B0502040204020203" pitchFamily="34" charset="0"/>
              </a:rPr>
            </a:br>
            <a:endParaRPr lang="en-US" sz="1801" dirty="0">
              <a:solidFill>
                <a:prstClr val="black"/>
              </a:solidFill>
              <a:latin typeface="Segoe UI" panose="020B0502040204020203" pitchFamily="34" charset="0"/>
              <a:cs typeface="Segoe UI" panose="020B0502040204020203" pitchFamily="34" charset="0"/>
            </a:endParaRPr>
          </a:p>
          <a:p>
            <a:pPr defTabSz="914411">
              <a:defRPr/>
            </a:pPr>
            <a:r>
              <a:rPr lang="en-US" sz="2000" dirty="0">
                <a:solidFill>
                  <a:srgbClr val="3F3F3F"/>
                </a:solidFill>
                <a:latin typeface="Segoe UI Semibold" panose="020B0702040204020203" pitchFamily="34" charset="0"/>
                <a:cs typeface="Segoe UI Semibold" panose="020B0702040204020203" pitchFamily="34" charset="0"/>
              </a:rPr>
              <a:t>Other updates </a:t>
            </a:r>
            <a:r>
              <a:rPr lang="en-US" sz="1800" dirty="0">
                <a:solidFill>
                  <a:prstClr val="black"/>
                </a:solidFill>
                <a:latin typeface="Segoe UI" panose="020B0502040204020203" pitchFamily="34" charset="0"/>
                <a:cs typeface="Segoe UI" panose="020B0502040204020203" pitchFamily="34" charset="0"/>
              </a:rPr>
              <a:t>| </a:t>
            </a:r>
            <a:r>
              <a:rPr lang="en-US" sz="2000" dirty="0">
                <a:solidFill>
                  <a:srgbClr val="4472C4"/>
                </a:solidFill>
                <a:latin typeface="Segoe UI" panose="020B0502040204020203" pitchFamily="34" charset="0"/>
                <a:cs typeface="Segoe UI" panose="020B0502040204020203" pitchFamily="34" charset="0"/>
              </a:rPr>
              <a:t>Need to know</a:t>
            </a:r>
          </a:p>
          <a:p>
            <a:pPr marL="742959" indent="-285753" defTabSz="914411">
              <a:buFontTx/>
              <a:buChar char="-"/>
              <a:defRPr/>
            </a:pPr>
            <a:r>
              <a:rPr lang="en-US" sz="1800" dirty="0">
                <a:solidFill>
                  <a:srgbClr val="000000"/>
                </a:solidFill>
                <a:latin typeface="Segoe UI" panose="020B0502040204020203" pitchFamily="34" charset="0"/>
                <a:cs typeface="Segoe UI" panose="020B0502040204020203" pitchFamily="34" charset="0"/>
              </a:rPr>
              <a:t>Community events &amp; news</a:t>
            </a:r>
            <a:br>
              <a:rPr lang="en-US" sz="1801" dirty="0">
                <a:solidFill>
                  <a:prstClr val="black"/>
                </a:solidFill>
                <a:latin typeface="Segoe UI" panose="020B0502040204020203" pitchFamily="34" charset="0"/>
                <a:cs typeface="Segoe UI" panose="020B0502040204020203" pitchFamily="34" charset="0"/>
              </a:rPr>
            </a:br>
            <a:endParaRPr lang="en-US" sz="1801" dirty="0">
              <a:solidFill>
                <a:prstClr val="black"/>
              </a:solidFill>
              <a:latin typeface="Segoe UI" panose="020B0502040204020203" pitchFamily="34" charset="0"/>
              <a:cs typeface="Segoe UI" panose="020B0502040204020203" pitchFamily="34" charset="0"/>
            </a:endParaRPr>
          </a:p>
          <a:p>
            <a:pPr defTabSz="914411">
              <a:defRPr/>
            </a:pPr>
            <a:r>
              <a:rPr lang="en-US" sz="2000" dirty="0">
                <a:solidFill>
                  <a:srgbClr val="3F3F3F"/>
                </a:solidFill>
                <a:latin typeface="Segoe UI Semibold" panose="020B0702040204020203" pitchFamily="34" charset="0"/>
                <a:cs typeface="Segoe UI Semibold" panose="020B0702040204020203" pitchFamily="34" charset="0"/>
              </a:rPr>
              <a:t>Open forum </a:t>
            </a:r>
            <a:r>
              <a:rPr lang="en-US" sz="2000" dirty="0">
                <a:solidFill>
                  <a:prstClr val="black"/>
                </a:solidFill>
                <a:latin typeface="Segoe UI" panose="020B0502040204020203" pitchFamily="34" charset="0"/>
                <a:cs typeface="Segoe UI" panose="020B0502040204020203" pitchFamily="34" charset="0"/>
              </a:rPr>
              <a:t>| </a:t>
            </a:r>
            <a:r>
              <a:rPr lang="en-US" sz="2000" dirty="0">
                <a:solidFill>
                  <a:srgbClr val="4472C4"/>
                </a:solidFill>
                <a:latin typeface="Segoe UI" panose="020B0502040204020203" pitchFamily="34" charset="0"/>
                <a:cs typeface="Segoe UI" panose="020B0502040204020203" pitchFamily="34" charset="0"/>
              </a:rPr>
              <a:t>Open meeting for discussion </a:t>
            </a:r>
            <a:br>
              <a:rPr lang="en-US" sz="2000" dirty="0">
                <a:solidFill>
                  <a:prstClr val="black"/>
                </a:solidFill>
                <a:latin typeface="Segoe UI" panose="020B0502040204020203" pitchFamily="34" charset="0"/>
                <a:cs typeface="Segoe UI" panose="020B0502040204020203" pitchFamily="34" charset="0"/>
              </a:rPr>
            </a:br>
            <a:endParaRPr lang="en-US" sz="1801" dirty="0">
              <a:solidFill>
                <a:srgbClr val="000000"/>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520B1E51-1E13-4432-9B02-261443CDDFC3}"/>
              </a:ext>
            </a:extLst>
          </p:cNvPr>
          <p:cNvSpPr txBox="1"/>
          <p:nvPr/>
        </p:nvSpPr>
        <p:spPr>
          <a:xfrm>
            <a:off x="4831853" y="451060"/>
            <a:ext cx="3883522" cy="646333"/>
          </a:xfrm>
          <a:prstGeom prst="rect">
            <a:avLst/>
          </a:prstGeom>
          <a:noFill/>
        </p:spPr>
        <p:txBody>
          <a:bodyPr wrap="square" lIns="91440" tIns="45721" rIns="91440" bIns="45721" anchor="t">
            <a:spAutoFit/>
          </a:bodyPr>
          <a:lstStyle/>
          <a:p>
            <a:pPr defTabSz="914411">
              <a:defRPr/>
            </a:pPr>
            <a:r>
              <a:rPr lang="en-US" sz="3600" b="1">
                <a:solidFill>
                  <a:srgbClr val="3F3F3F"/>
                </a:solidFill>
                <a:latin typeface="Segoe UI Semibold" panose="020B0702040204020203" pitchFamily="34" charset="0"/>
                <a:cs typeface="Segoe UI Semibold" panose="020B0702040204020203" pitchFamily="34" charset="0"/>
              </a:rPr>
              <a:t>September 2021</a:t>
            </a:r>
          </a:p>
        </p:txBody>
      </p:sp>
    </p:spTree>
    <p:extLst>
      <p:ext uri="{BB962C8B-B14F-4D97-AF65-F5344CB8AC3E}">
        <p14:creationId xmlns:p14="http://schemas.microsoft.com/office/powerpoint/2010/main" val="3995264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FED6E7-A2C8-4E86-8D6F-27BE95D935EB}"/>
              </a:ext>
            </a:extLst>
          </p:cNvPr>
          <p:cNvPicPr>
            <a:picLocks noChangeAspect="1"/>
          </p:cNvPicPr>
          <p:nvPr/>
        </p:nvPicPr>
        <p:blipFill rotWithShape="1">
          <a:blip r:embed="rId2">
            <a:alphaModFix amt="35000"/>
          </a:blip>
          <a:srcRect b="625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95EF6C31-21F1-475D-8371-B2B0FAD65CAD}"/>
              </a:ext>
            </a:extLst>
          </p:cNvPr>
          <p:cNvSpPr txBox="1"/>
          <p:nvPr/>
        </p:nvSpPr>
        <p:spPr>
          <a:xfrm>
            <a:off x="514349" y="247612"/>
            <a:ext cx="11401425" cy="1538883"/>
          </a:xfrm>
          <a:prstGeom prst="rect">
            <a:avLst/>
          </a:prstGeom>
          <a:noFill/>
        </p:spPr>
        <p:txBody>
          <a:bodyPr wrap="square" rtlCol="0">
            <a:spAutoFit/>
          </a:bodyPr>
          <a:lstStyle/>
          <a:p>
            <a:pPr>
              <a:spcAft>
                <a:spcPts val="600"/>
              </a:spcAft>
            </a:pPr>
            <a:r>
              <a:rPr lang="en-US" sz="2400" dirty="0"/>
              <a:t>“Our attention is the most valuable resource any of us have. Guard and honor this precious resource for maximum benefit – to your relationships, your work and yourself.”</a:t>
            </a:r>
          </a:p>
          <a:p>
            <a:pPr>
              <a:spcAft>
                <a:spcPts val="600"/>
              </a:spcAft>
            </a:pPr>
            <a:endParaRPr lang="en-US" dirty="0"/>
          </a:p>
          <a:p>
            <a:pPr algn="r">
              <a:spcAft>
                <a:spcPts val="600"/>
              </a:spcAft>
            </a:pPr>
            <a:r>
              <a:rPr lang="en-US" i="1" dirty="0"/>
              <a:t>-Karuana</a:t>
            </a:r>
          </a:p>
        </p:txBody>
      </p:sp>
      <p:graphicFrame>
        <p:nvGraphicFramePr>
          <p:cNvPr id="5" name="Diagram 2">
            <a:extLst>
              <a:ext uri="{FF2B5EF4-FFF2-40B4-BE49-F238E27FC236}">
                <a16:creationId xmlns:a16="http://schemas.microsoft.com/office/drawing/2014/main" id="{8C09D396-4C43-4D6E-97AC-7C6C34F296F6}"/>
              </a:ext>
            </a:extLst>
          </p:cNvPr>
          <p:cNvGraphicFramePr/>
          <p:nvPr>
            <p:extLst>
              <p:ext uri="{D42A27DB-BD31-4B8C-83A1-F6EECF244321}">
                <p14:modId xmlns:p14="http://schemas.microsoft.com/office/powerpoint/2010/main" val="2149234633"/>
              </p:ext>
            </p:extLst>
          </p:nvPr>
        </p:nvGraphicFramePr>
        <p:xfrm>
          <a:off x="838200" y="1876425"/>
          <a:ext cx="10515600" cy="473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5179A67-DFBC-441D-8BE8-E91B87AECCF4}"/>
              </a:ext>
            </a:extLst>
          </p:cNvPr>
          <p:cNvSpPr txBox="1"/>
          <p:nvPr/>
        </p:nvSpPr>
        <p:spPr>
          <a:xfrm rot="16200000">
            <a:off x="-83558" y="3772435"/>
            <a:ext cx="1322904" cy="369332"/>
          </a:xfrm>
          <a:prstGeom prst="rect">
            <a:avLst/>
          </a:prstGeom>
          <a:solidFill>
            <a:schemeClr val="tx1">
              <a:lumMod val="75000"/>
            </a:schemeClr>
          </a:solidFill>
        </p:spPr>
        <p:txBody>
          <a:bodyPr wrap="square" rtlCol="0" anchor="ctr">
            <a:spAutoFit/>
          </a:bodyPr>
          <a:lstStyle/>
          <a:p>
            <a:pPr algn="ctr"/>
            <a:r>
              <a:rPr lang="en-US">
                <a:solidFill>
                  <a:schemeClr val="bg1"/>
                </a:solidFill>
              </a:rPr>
              <a:t>Technical</a:t>
            </a:r>
          </a:p>
        </p:txBody>
      </p:sp>
      <p:sp>
        <p:nvSpPr>
          <p:cNvPr id="7" name="TextBox 6">
            <a:extLst>
              <a:ext uri="{FF2B5EF4-FFF2-40B4-BE49-F238E27FC236}">
                <a16:creationId xmlns:a16="http://schemas.microsoft.com/office/drawing/2014/main" id="{55BAEFF3-40BD-4D3F-BC61-061F22E618DF}"/>
              </a:ext>
            </a:extLst>
          </p:cNvPr>
          <p:cNvSpPr txBox="1"/>
          <p:nvPr/>
        </p:nvSpPr>
        <p:spPr>
          <a:xfrm rot="16200000">
            <a:off x="-232547" y="5382160"/>
            <a:ext cx="1608654" cy="369332"/>
          </a:xfrm>
          <a:prstGeom prst="rect">
            <a:avLst/>
          </a:prstGeom>
          <a:solidFill>
            <a:schemeClr val="tx1">
              <a:lumMod val="75000"/>
            </a:schemeClr>
          </a:solidFill>
        </p:spPr>
        <p:txBody>
          <a:bodyPr wrap="square" rtlCol="0" anchor="ctr">
            <a:spAutoFit/>
          </a:bodyPr>
          <a:lstStyle/>
          <a:p>
            <a:pPr algn="ctr"/>
            <a:r>
              <a:rPr lang="en-US">
                <a:solidFill>
                  <a:schemeClr val="bg1"/>
                </a:solidFill>
              </a:rPr>
              <a:t>Non-Technical</a:t>
            </a:r>
          </a:p>
        </p:txBody>
      </p:sp>
    </p:spTree>
    <p:extLst>
      <p:ext uri="{BB962C8B-B14F-4D97-AF65-F5344CB8AC3E}">
        <p14:creationId xmlns:p14="http://schemas.microsoft.com/office/powerpoint/2010/main" val="58608163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660AC3-F5C5-446E-A0CB-C6F523148AAC}"/>
              </a:ext>
            </a:extLst>
          </p:cNvPr>
          <p:cNvSpPr>
            <a:spLocks noGrp="1"/>
          </p:cNvSpPr>
          <p:nvPr>
            <p:ph type="title"/>
          </p:nvPr>
        </p:nvSpPr>
        <p:spPr/>
        <p:txBody>
          <a:bodyPr/>
          <a:lstStyle/>
          <a:p>
            <a:r>
              <a:rPr lang="en-US" b="1">
                <a:latin typeface="Segoe UI Semibold" panose="020B0702040204020203" pitchFamily="34" charset="0"/>
                <a:cs typeface="Segoe UI Semibold" panose="020B0702040204020203" pitchFamily="34" charset="0"/>
              </a:rPr>
              <a:t>M365 CARES Program | </a:t>
            </a:r>
            <a:r>
              <a:rPr lang="en-US">
                <a:latin typeface="Segoe UI Light" panose="020B0502040204020203" pitchFamily="34" charset="0"/>
                <a:cs typeface="Segoe UI Light" panose="020B0502040204020203" pitchFamily="34" charset="0"/>
              </a:rPr>
              <a:t>Update &amp; topics</a:t>
            </a:r>
          </a:p>
        </p:txBody>
      </p:sp>
    </p:spTree>
    <p:extLst>
      <p:ext uri="{BB962C8B-B14F-4D97-AF65-F5344CB8AC3E}">
        <p14:creationId xmlns:p14="http://schemas.microsoft.com/office/powerpoint/2010/main" val="3931033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AC8BFFA-93F5-47F7-B8D5-DBD536642A98}"/>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latin typeface="Segoe UI Semibold"/>
                <a:cs typeface="Segoe UI Semibold"/>
              </a:rPr>
              <a:t>Program updates</a:t>
            </a:r>
            <a:endParaRPr lang="en-US">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D075571E-B5B4-453E-AEC3-4C1FBDE4907C}"/>
              </a:ext>
            </a:extLst>
          </p:cNvPr>
          <p:cNvSpPr txBox="1"/>
          <p:nvPr/>
        </p:nvSpPr>
        <p:spPr>
          <a:xfrm>
            <a:off x="4965431" y="2438401"/>
            <a:ext cx="6586489" cy="2956992"/>
          </a:xfrm>
        </p:spPr>
        <p:txBody>
          <a:bodyPr vert="horz" lIns="91440" tIns="45720" rIns="91440" bIns="45720" rtlCol="0">
            <a:normAutofit/>
          </a:bodyPr>
          <a:lstStyle/>
          <a:p>
            <a:pPr marL="342900" indent="-228600">
              <a:lnSpc>
                <a:spcPct val="150000"/>
              </a:lnSpc>
              <a:buFont typeface="Arial" panose="020B0604020202020204" pitchFamily="34" charset="0"/>
              <a:buChar char="•"/>
            </a:pPr>
            <a:r>
              <a:rPr lang="en-US" sz="2000" dirty="0">
                <a:latin typeface="Segoe UI" panose="020B0502040204020203" pitchFamily="34" charset="0"/>
                <a:cs typeface="Segoe UI" panose="020B0502040204020203" pitchFamily="34" charset="0"/>
              </a:rPr>
              <a:t>Sign up here      </a:t>
            </a:r>
            <a:r>
              <a:rPr lang="en-US" sz="2000" dirty="0">
                <a:latin typeface="Segoe UI" panose="020B0502040204020203" pitchFamily="34" charset="0"/>
                <a:cs typeface="Segoe UI" panose="020B0502040204020203" pitchFamily="34" charset="0"/>
                <a:hlinkClick r:id="rId2"/>
              </a:rPr>
              <a:t>https://aka.ms/M365CARESSignup</a:t>
            </a:r>
            <a:r>
              <a:rPr lang="en-US" sz="2000" dirty="0">
                <a:latin typeface="Segoe UI" panose="020B0502040204020203" pitchFamily="34" charset="0"/>
                <a:cs typeface="Segoe UI" panose="020B0502040204020203" pitchFamily="34" charset="0"/>
              </a:rPr>
              <a:t> </a:t>
            </a:r>
          </a:p>
          <a:p>
            <a:pPr marL="342900" indent="-228600">
              <a:lnSpc>
                <a:spcPct val="150000"/>
              </a:lnSpc>
              <a:buFont typeface="Arial" panose="020B0604020202020204" pitchFamily="34" charset="0"/>
              <a:buChar char="•"/>
            </a:pPr>
            <a:r>
              <a:rPr lang="en-US" sz="2000" dirty="0">
                <a:latin typeface="Segoe UI" panose="020B0502040204020203" pitchFamily="34" charset="0"/>
                <a:cs typeface="Segoe UI" panose="020B0502040204020203" pitchFamily="34" charset="0"/>
              </a:rPr>
              <a:t>Over 50 sign-ups since last month</a:t>
            </a:r>
          </a:p>
          <a:p>
            <a:pPr marL="342900" indent="-228600">
              <a:lnSpc>
                <a:spcPct val="150000"/>
              </a:lnSpc>
              <a:buFont typeface="Arial" panose="020B0604020202020204" pitchFamily="34" charset="0"/>
              <a:buChar char="•"/>
            </a:pPr>
            <a:r>
              <a:rPr lang="en-US" sz="2000" dirty="0">
                <a:latin typeface="Segoe UI" panose="020B0502040204020203" pitchFamily="34" charset="0"/>
                <a:cs typeface="Segoe UI" panose="020B0502040204020203" pitchFamily="34" charset="0"/>
              </a:rPr>
              <a:t>Sessions this week</a:t>
            </a:r>
          </a:p>
          <a:p>
            <a:pPr marL="342900" indent="-228600">
              <a:lnSpc>
                <a:spcPct val="150000"/>
              </a:lnSpc>
              <a:buFont typeface="Arial" panose="020B0604020202020204" pitchFamily="34" charset="0"/>
              <a:buChar char="•"/>
            </a:pPr>
            <a:r>
              <a:rPr lang="en-US" sz="2000" dirty="0">
                <a:latin typeface="Segoe UI" panose="020B0502040204020203" pitchFamily="34" charset="0"/>
                <a:cs typeface="Segoe UI" panose="020B0502040204020203" pitchFamily="34" charset="0"/>
              </a:rPr>
              <a:t>October open topic…</a:t>
            </a:r>
          </a:p>
        </p:txBody>
      </p:sp>
      <p:pic>
        <p:nvPicPr>
          <p:cNvPr id="10" name="Picture 9" descr="Path winding through a grassy field">
            <a:extLst>
              <a:ext uri="{FF2B5EF4-FFF2-40B4-BE49-F238E27FC236}">
                <a16:creationId xmlns:a16="http://schemas.microsoft.com/office/drawing/2014/main" id="{4F45B797-750E-42E1-9784-E5CC544F8DCE}"/>
              </a:ext>
            </a:extLst>
          </p:cNvPr>
          <p:cNvPicPr>
            <a:picLocks noChangeAspect="1"/>
          </p:cNvPicPr>
          <p:nvPr/>
        </p:nvPicPr>
        <p:blipFill rotWithShape="1">
          <a:blip r:embed="rId3"/>
          <a:srcRect l="33949" r="20932" b="-1"/>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99862"/>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16B4C86F-9ED7-462D-86C4-DFD833B6F0BD}"/>
              </a:ext>
            </a:extLst>
          </p:cNvPr>
          <p:cNvCxnSpPr/>
          <p:nvPr/>
        </p:nvCxnSpPr>
        <p:spPr>
          <a:xfrm>
            <a:off x="6885627" y="2750584"/>
            <a:ext cx="265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21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CC08A2-31A9-400A-9E22-A1451A02181C}"/>
              </a:ext>
            </a:extLst>
          </p:cNvPr>
          <p:cNvSpPr txBox="1"/>
          <p:nvPr/>
        </p:nvSpPr>
        <p:spPr>
          <a:xfrm>
            <a:off x="1071446" y="1585529"/>
            <a:ext cx="4804919" cy="3533403"/>
          </a:xfrm>
          <a:prstGeom prst="rect">
            <a:avLst/>
          </a:prstGeom>
          <a:noFill/>
        </p:spPr>
        <p:txBody>
          <a:bodyPr wrap="square" lIns="91440" tIns="45720" rIns="91440" bIns="45720" rtlCol="0" anchor="t">
            <a:spAutoFit/>
          </a:bodyPr>
          <a:lstStyle/>
          <a:p>
            <a:pPr defTabSz="914367">
              <a:defRPr/>
            </a:pPr>
            <a:r>
              <a:rPr lang="en-US" sz="2400" b="1" dirty="0">
                <a:solidFill>
                  <a:schemeClr val="tx2">
                    <a:lumMod val="60000"/>
                    <a:lumOff val="40000"/>
                  </a:schemeClr>
                </a:solidFill>
                <a:latin typeface="Calibri"/>
                <a:cs typeface="Calibri"/>
              </a:rPr>
              <a:t>September</a:t>
            </a:r>
            <a:endParaRPr lang="en-US" b="1" dirty="0">
              <a:solidFill>
                <a:schemeClr val="tx2">
                  <a:lumMod val="60000"/>
                  <a:lumOff val="40000"/>
                </a:schemeClr>
              </a:solidFill>
              <a:latin typeface="Calibri"/>
              <a:cs typeface="Calibri"/>
            </a:endParaRPr>
          </a:p>
          <a:p>
            <a:pPr marL="285750" indent="-285750" defTabSz="914367">
              <a:buFont typeface="Wingdings" panose="05000000000000000000" pitchFamily="2" charset="2"/>
              <a:buChar char="Ø"/>
              <a:defRPr/>
            </a:pPr>
            <a:endParaRPr lang="en-US" b="1" dirty="0">
              <a:solidFill>
                <a:schemeClr val="tx2">
                  <a:lumMod val="60000"/>
                  <a:lumOff val="40000"/>
                </a:schemeClr>
              </a:solidFill>
              <a:latin typeface="Calibri"/>
              <a:cs typeface="Calibri"/>
            </a:endParaRPr>
          </a:p>
          <a:p>
            <a:pPr defTabSz="914367">
              <a:defRPr/>
            </a:pPr>
            <a:r>
              <a:rPr lang="en-US" sz="1800" b="1" i="0" u="none" strike="noStrike" kern="1200" cap="none" spc="0" normalizeH="0" baseline="0" noProof="0" dirty="0">
                <a:ln>
                  <a:noFill/>
                </a:ln>
                <a:solidFill>
                  <a:schemeClr val="tx2">
                    <a:lumMod val="60000"/>
                    <a:lumOff val="40000"/>
                  </a:schemeClr>
                </a:solidFill>
                <a:effectLst/>
                <a:uLnTx/>
                <a:uFillTx/>
                <a:latin typeface="Calibri"/>
                <a:cs typeface="Calibri"/>
              </a:rPr>
              <a:t>LATTE</a:t>
            </a:r>
            <a:r>
              <a:rPr lang="en-US" b="1" dirty="0">
                <a:solidFill>
                  <a:schemeClr val="tx2">
                    <a:lumMod val="60000"/>
                    <a:lumOff val="40000"/>
                  </a:schemeClr>
                </a:solidFill>
                <a:latin typeface="Calibri"/>
                <a:cs typeface="Calibri"/>
              </a:rPr>
              <a:t> Sessions – Teams usage, pain points &amp; delights.</a:t>
            </a:r>
          </a:p>
          <a:p>
            <a:pPr defTabSz="914367">
              <a:defRPr/>
            </a:pPr>
            <a:endParaRPr lang="en-US" b="1" dirty="0">
              <a:solidFill>
                <a:schemeClr val="tx2">
                  <a:lumMod val="60000"/>
                  <a:lumOff val="40000"/>
                </a:schemeClr>
              </a:solidFill>
              <a:latin typeface="Calibri"/>
              <a:cs typeface="Calibri"/>
            </a:endParaRPr>
          </a:p>
          <a:p>
            <a:pPr marL="742950" lvl="1" indent="-285750" defTabSz="914367">
              <a:buFont typeface="Arial" panose="020B0604020202020204" pitchFamily="34" charset="0"/>
              <a:buChar char="•"/>
              <a:defRPr/>
            </a:pPr>
            <a:r>
              <a:rPr lang="en-US" b="1" dirty="0">
                <a:solidFill>
                  <a:schemeClr val="tx2">
                    <a:lumMod val="60000"/>
                    <a:lumOff val="40000"/>
                  </a:schemeClr>
                </a:solidFill>
                <a:latin typeface="Calibri"/>
                <a:cs typeface="Calibri"/>
              </a:rPr>
              <a:t>Grupo CMA on 9/23</a:t>
            </a:r>
          </a:p>
          <a:p>
            <a:pPr marL="742950" lvl="1" indent="-285750" defTabSz="914367">
              <a:buFont typeface="Arial" panose="020B0604020202020204" pitchFamily="34" charset="0"/>
              <a:buChar char="•"/>
              <a:defRPr/>
            </a:pPr>
            <a:r>
              <a:rPr lang="en-US" b="1" dirty="0">
                <a:solidFill>
                  <a:schemeClr val="tx2">
                    <a:lumMod val="60000"/>
                    <a:lumOff val="40000"/>
                  </a:schemeClr>
                </a:solidFill>
                <a:latin typeface="Calibri"/>
                <a:cs typeface="Calibri"/>
              </a:rPr>
              <a:t>Beckman Coulter on 9/29</a:t>
            </a:r>
          </a:p>
          <a:p>
            <a:pPr lvl="1" defTabSz="914367">
              <a:defRPr/>
            </a:pPr>
            <a:endParaRPr lang="en-US" b="1" dirty="0">
              <a:solidFill>
                <a:srgbClr val="8B8CC4"/>
              </a:solidFill>
              <a:latin typeface="Calibri"/>
              <a:cs typeface="Calibri"/>
            </a:endParaRPr>
          </a:p>
          <a:p>
            <a:pPr lvl="1" defTabSz="914367">
              <a:defRPr/>
            </a:pPr>
            <a:endParaRPr lang="en-US" b="1" i="0" u="none" strike="noStrike" kern="1200" cap="none" spc="0" normalizeH="0" baseline="0" noProof="0" dirty="0">
              <a:ln>
                <a:noFill/>
              </a:ln>
              <a:solidFill>
                <a:srgbClr val="8B8CC4"/>
              </a:solidFill>
              <a:effectLst/>
              <a:uLnTx/>
              <a:uFillTx/>
              <a:latin typeface="Calibri" panose="020F0502020204030204" pitchFamily="34" charset="0"/>
              <a:cs typeface="Calibri" panose="020F0502020204030204" pitchFamily="34" charset="0"/>
            </a:endParaRPr>
          </a:p>
          <a:p>
            <a:pPr marL="285750" indent="-285750" defTabSz="914367">
              <a:buFont typeface="Wingdings" panose="05000000000000000000" pitchFamily="2" charset="2"/>
              <a:buChar char="Ø"/>
              <a:defRPr/>
            </a:pPr>
            <a:endParaRPr lang="en-US" b="1" dirty="0">
              <a:solidFill>
                <a:srgbClr val="8B8CC4"/>
              </a:solidFill>
              <a:latin typeface="Calibri"/>
              <a:cs typeface="Calibri"/>
            </a:endParaRPr>
          </a:p>
          <a:p>
            <a:pPr defTabSz="914367">
              <a:defRPr/>
            </a:pPr>
            <a:endParaRPr lang="en-US" b="1" dirty="0">
              <a:solidFill>
                <a:srgbClr val="8B8CC4"/>
              </a:solidFill>
              <a:latin typeface="Calibri"/>
              <a:cs typeface="Calibr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endParaRPr>
          </a:p>
        </p:txBody>
      </p:sp>
      <p:sp>
        <p:nvSpPr>
          <p:cNvPr id="7" name="Title 3">
            <a:extLst>
              <a:ext uri="{FF2B5EF4-FFF2-40B4-BE49-F238E27FC236}">
                <a16:creationId xmlns:a16="http://schemas.microsoft.com/office/drawing/2014/main" id="{8A1639CF-5C44-43A1-B7D0-14C1CC56AAD5}"/>
              </a:ext>
            </a:extLst>
          </p:cNvPr>
          <p:cNvSpPr>
            <a:spLocks noGrp="1"/>
          </p:cNvSpPr>
          <p:nvPr>
            <p:ph type="title"/>
          </p:nvPr>
        </p:nvSpPr>
        <p:spPr>
          <a:xfrm>
            <a:off x="587529" y="426976"/>
            <a:ext cx="8616541" cy="1158553"/>
          </a:xfrm>
        </p:spPr>
        <p:txBody>
          <a:bodyPr>
            <a:normAutofit fontScale="90000"/>
          </a:bodyPr>
          <a:lstStyle/>
          <a:p>
            <a:r>
              <a:rPr lang="en-US" sz="4000">
                <a:solidFill>
                  <a:srgbClr val="4B53BC"/>
                </a:solidFill>
                <a:latin typeface="Segoe UI Black"/>
                <a:ea typeface="Segoe UI Black"/>
              </a:rPr>
              <a:t>Upcoming: Sept &amp; Oct</a:t>
            </a:r>
            <a:br>
              <a:rPr lang="en-US" sz="4000">
                <a:latin typeface="Segoe UI Black"/>
                <a:ea typeface="Segoe UI Black"/>
              </a:rPr>
            </a:br>
            <a:r>
              <a:rPr lang="en-US" sz="4000">
                <a:solidFill>
                  <a:srgbClr val="8B8CC4"/>
                </a:solidFill>
                <a:latin typeface="Segoe UI Black"/>
                <a:ea typeface="Segoe UI Black"/>
              </a:rPr>
              <a:t> </a:t>
            </a:r>
            <a:endParaRPr lang="en-US"/>
          </a:p>
        </p:txBody>
      </p:sp>
      <p:sp>
        <p:nvSpPr>
          <p:cNvPr id="6" name="TextBox 5">
            <a:extLst>
              <a:ext uri="{FF2B5EF4-FFF2-40B4-BE49-F238E27FC236}">
                <a16:creationId xmlns:a16="http://schemas.microsoft.com/office/drawing/2014/main" id="{0EB0A756-3E22-462D-9F56-8858D6EBC3D9}"/>
              </a:ext>
            </a:extLst>
          </p:cNvPr>
          <p:cNvSpPr txBox="1"/>
          <p:nvPr/>
        </p:nvSpPr>
        <p:spPr>
          <a:xfrm>
            <a:off x="6313268" y="1542512"/>
            <a:ext cx="4804919" cy="3810402"/>
          </a:xfrm>
          <a:prstGeom prst="rect">
            <a:avLst/>
          </a:prstGeom>
          <a:noFill/>
        </p:spPr>
        <p:txBody>
          <a:bodyPr wrap="square" lIns="91440" tIns="45720" rIns="91440" bIns="45720" rtlCol="0" anchor="t">
            <a:spAutoFit/>
          </a:bodyPr>
          <a:lstStyle/>
          <a:p>
            <a:pPr defTabSz="914367">
              <a:defRPr/>
            </a:pPr>
            <a:r>
              <a:rPr lang="en-US" sz="2400" b="1" dirty="0">
                <a:solidFill>
                  <a:schemeClr val="tx1">
                    <a:lumMod val="75000"/>
                    <a:lumOff val="25000"/>
                  </a:schemeClr>
                </a:solidFill>
                <a:latin typeface="Calibri"/>
                <a:cs typeface="Calibri"/>
              </a:rPr>
              <a:t>October</a:t>
            </a:r>
            <a:endParaRPr lang="en-US" b="1" dirty="0">
              <a:solidFill>
                <a:schemeClr val="tx1">
                  <a:lumMod val="75000"/>
                  <a:lumOff val="25000"/>
                </a:schemeClr>
              </a:solidFill>
              <a:latin typeface="Calibri"/>
              <a:cs typeface="Calibri"/>
            </a:endParaRPr>
          </a:p>
          <a:p>
            <a:pPr marL="285750" indent="-285750" defTabSz="914367">
              <a:buFont typeface="Wingdings" panose="05000000000000000000" pitchFamily="2" charset="2"/>
              <a:buChar char="Ø"/>
              <a:defRPr/>
            </a:pPr>
            <a:endParaRPr lang="en-US" b="1" dirty="0">
              <a:solidFill>
                <a:schemeClr val="tx1">
                  <a:lumMod val="75000"/>
                  <a:lumOff val="25000"/>
                </a:schemeClr>
              </a:solidFill>
              <a:latin typeface="Calibri"/>
              <a:cs typeface="Calibri"/>
            </a:endParaRPr>
          </a:p>
          <a:p>
            <a:pPr defTabSz="914367">
              <a:defRPr/>
            </a:pPr>
            <a:r>
              <a:rPr lang="en-US" b="1" dirty="0">
                <a:solidFill>
                  <a:schemeClr val="tx1">
                    <a:lumMod val="75000"/>
                    <a:lumOff val="25000"/>
                  </a:schemeClr>
                </a:solidFill>
                <a:latin typeface="Calibri"/>
                <a:cs typeface="Calibri"/>
              </a:rPr>
              <a:t>CAFE Sessions – IT Pro/Business Decision Maker/Device Management.</a:t>
            </a:r>
          </a:p>
          <a:p>
            <a:pPr marL="742950" lvl="1" indent="-285750" defTabSz="914367">
              <a:buFont typeface="Arial" panose="020B0604020202020204" pitchFamily="34" charset="0"/>
              <a:buChar char="•"/>
              <a:defRPr/>
            </a:pPr>
            <a:r>
              <a:rPr lang="en-US" b="1" dirty="0">
                <a:solidFill>
                  <a:schemeClr val="tx1">
                    <a:lumMod val="75000"/>
                    <a:lumOff val="25000"/>
                  </a:schemeClr>
                </a:solidFill>
                <a:latin typeface="Calibri"/>
                <a:cs typeface="Calibri"/>
              </a:rPr>
              <a:t>Securian Financial on 10/26</a:t>
            </a:r>
          </a:p>
          <a:p>
            <a:pPr marL="742950" lvl="1" indent="-285750" defTabSz="914367">
              <a:buFont typeface="Arial" panose="020B0604020202020204" pitchFamily="34" charset="0"/>
              <a:buChar char="•"/>
              <a:defRPr/>
            </a:pPr>
            <a:r>
              <a:rPr lang="en-US" b="1" dirty="0">
                <a:solidFill>
                  <a:schemeClr val="tx1">
                    <a:lumMod val="75000"/>
                    <a:lumOff val="25000"/>
                  </a:schemeClr>
                </a:solidFill>
                <a:latin typeface="Calibri"/>
                <a:cs typeface="Calibri"/>
              </a:rPr>
              <a:t>LDS on 10/27</a:t>
            </a:r>
          </a:p>
          <a:p>
            <a:pPr marL="742950" lvl="1" indent="-285750" defTabSz="914367">
              <a:buFont typeface="Arial" panose="020B0604020202020204" pitchFamily="34" charset="0"/>
              <a:buChar char="•"/>
              <a:defRPr/>
            </a:pPr>
            <a:endParaRPr lang="en-US" b="1" dirty="0">
              <a:solidFill>
                <a:schemeClr val="tx1">
                  <a:lumMod val="75000"/>
                  <a:lumOff val="25000"/>
                </a:schemeClr>
              </a:solidFill>
              <a:latin typeface="Calibri"/>
              <a:cs typeface="Calibri"/>
            </a:endParaRPr>
          </a:p>
          <a:p>
            <a:pPr defTabSz="914367">
              <a:defRPr/>
            </a:pPr>
            <a:r>
              <a:rPr lang="en-US" b="1" dirty="0">
                <a:solidFill>
                  <a:schemeClr val="tx1">
                    <a:lumMod val="75000"/>
                    <a:lumOff val="25000"/>
                  </a:schemeClr>
                </a:solidFill>
                <a:latin typeface="Calibri"/>
                <a:cs typeface="Calibri"/>
              </a:rPr>
              <a:t>Latte Sessions – Teams usage, pain points &amp; delights.</a:t>
            </a:r>
          </a:p>
          <a:p>
            <a:pPr marL="742950" lvl="1" indent="-285750" defTabSz="914367">
              <a:buFont typeface="Arial" panose="020B0604020202020204" pitchFamily="34" charset="0"/>
              <a:buChar char="•"/>
              <a:defRPr/>
            </a:pPr>
            <a:r>
              <a:rPr lang="en-US" b="1" dirty="0">
                <a:solidFill>
                  <a:schemeClr val="tx1">
                    <a:lumMod val="75000"/>
                    <a:lumOff val="25000"/>
                  </a:schemeClr>
                </a:solidFill>
                <a:latin typeface="Calibri"/>
                <a:cs typeface="Calibri"/>
              </a:rPr>
              <a:t>AES – Applied Energy Services on 10/26</a:t>
            </a:r>
          </a:p>
          <a:p>
            <a:pPr marL="285750" indent="-285750" defTabSz="914367">
              <a:buFont typeface="Wingdings" panose="05000000000000000000" pitchFamily="2" charset="2"/>
              <a:buChar char="Ø"/>
              <a:defRPr/>
            </a:pPr>
            <a:endParaRPr lang="en-US" b="1" dirty="0">
              <a:solidFill>
                <a:srgbClr val="8B8CC4"/>
              </a:solidFill>
              <a:latin typeface="Calibri"/>
              <a:cs typeface="Calibri"/>
            </a:endParaRPr>
          </a:p>
          <a:p>
            <a:pPr defTabSz="914367">
              <a:defRPr/>
            </a:pPr>
            <a:endParaRPr lang="en-US" b="1" dirty="0">
              <a:solidFill>
                <a:srgbClr val="8B8CC4"/>
              </a:solidFill>
              <a:latin typeface="Calibri"/>
              <a:cs typeface="Calibr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endParaRPr>
          </a:p>
        </p:txBody>
      </p:sp>
      <p:sp>
        <p:nvSpPr>
          <p:cNvPr id="8" name="TextBox 7">
            <a:extLst>
              <a:ext uri="{FF2B5EF4-FFF2-40B4-BE49-F238E27FC236}">
                <a16:creationId xmlns:a16="http://schemas.microsoft.com/office/drawing/2014/main" id="{A5F31FE8-8A95-46B9-A49A-9F1CD5D7D13B}"/>
              </a:ext>
            </a:extLst>
          </p:cNvPr>
          <p:cNvSpPr txBox="1"/>
          <p:nvPr/>
        </p:nvSpPr>
        <p:spPr>
          <a:xfrm>
            <a:off x="2029189" y="5815820"/>
            <a:ext cx="8133622" cy="523220"/>
          </a:xfrm>
          <a:prstGeom prst="rect">
            <a:avLst/>
          </a:prstGeom>
          <a:noFill/>
        </p:spPr>
        <p:txBody>
          <a:bodyPr wrap="square">
            <a:spAutoFit/>
          </a:bodyPr>
          <a:lstStyle/>
          <a:p>
            <a:pPr marL="114300" algn="ctr">
              <a:spcAft>
                <a:spcPts val="600"/>
              </a:spcAft>
            </a:pPr>
            <a:r>
              <a:rPr lang="en-US" sz="2800" dirty="0">
                <a:latin typeface="Segoe UI" panose="020B0502040204020203" pitchFamily="34" charset="0"/>
                <a:cs typeface="Segoe UI" panose="020B0502040204020203" pitchFamily="34" charset="0"/>
              </a:rPr>
              <a:t>Signup here: </a:t>
            </a:r>
            <a:r>
              <a:rPr lang="en-US" sz="2800" dirty="0">
                <a:latin typeface="Segoe UI" panose="020B0502040204020203" pitchFamily="34" charset="0"/>
                <a:cs typeface="Segoe UI" panose="020B0502040204020203" pitchFamily="34" charset="0"/>
                <a:hlinkClick r:id="rId3"/>
              </a:rPr>
              <a:t>https://aka.ms/M365CARESSignup</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29755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0CC08A2-31A9-400A-9E22-A1451A02181C}"/>
              </a:ext>
            </a:extLst>
          </p:cNvPr>
          <p:cNvSpPr txBox="1"/>
          <p:nvPr/>
        </p:nvSpPr>
        <p:spPr>
          <a:xfrm>
            <a:off x="1071446" y="1585529"/>
            <a:ext cx="4804919" cy="3533403"/>
          </a:xfrm>
          <a:prstGeom prst="rect">
            <a:avLst/>
          </a:prstGeom>
          <a:noFill/>
        </p:spPr>
        <p:txBody>
          <a:bodyPr wrap="square" lIns="91440" tIns="45720" rIns="91440" bIns="45720" rtlCol="0" anchor="t">
            <a:spAutoFit/>
          </a:bodyPr>
          <a:lstStyle/>
          <a:p>
            <a:pPr defTabSz="914367">
              <a:defRPr/>
            </a:pPr>
            <a:r>
              <a:rPr lang="en-US" sz="2400" b="1">
                <a:solidFill>
                  <a:schemeClr val="tx2">
                    <a:lumMod val="60000"/>
                    <a:lumOff val="40000"/>
                  </a:schemeClr>
                </a:solidFill>
                <a:latin typeface="Calibri"/>
                <a:cs typeface="Calibri"/>
              </a:rPr>
              <a:t>October</a:t>
            </a:r>
            <a:endParaRPr lang="en-US" b="1">
              <a:solidFill>
                <a:schemeClr val="tx2">
                  <a:lumMod val="60000"/>
                  <a:lumOff val="40000"/>
                </a:schemeClr>
              </a:solidFill>
              <a:latin typeface="Calibri"/>
              <a:cs typeface="Calibri"/>
            </a:endParaRPr>
          </a:p>
          <a:p>
            <a:pPr marL="285750" indent="-285750" defTabSz="914367">
              <a:buFont typeface="Wingdings" panose="05000000000000000000" pitchFamily="2" charset="2"/>
              <a:buChar char="Ø"/>
              <a:defRPr/>
            </a:pPr>
            <a:endParaRPr lang="en-US" b="1">
              <a:solidFill>
                <a:schemeClr val="tx2">
                  <a:lumMod val="60000"/>
                  <a:lumOff val="40000"/>
                </a:schemeClr>
              </a:solidFill>
              <a:latin typeface="Calibri"/>
              <a:cs typeface="Calibri"/>
            </a:endParaRPr>
          </a:p>
          <a:p>
            <a:pPr defTabSz="914367">
              <a:defRPr/>
            </a:pPr>
            <a:r>
              <a:rPr lang="en-US" sz="1800" b="1" i="0" u="none" strike="noStrike" kern="1200" cap="none" spc="0" normalizeH="0" baseline="0" noProof="0">
                <a:ln>
                  <a:noFill/>
                </a:ln>
                <a:solidFill>
                  <a:schemeClr val="tx2">
                    <a:lumMod val="60000"/>
                    <a:lumOff val="40000"/>
                  </a:schemeClr>
                </a:solidFill>
                <a:effectLst/>
                <a:uLnTx/>
                <a:uFillTx/>
                <a:latin typeface="Calibri"/>
                <a:cs typeface="Calibri"/>
              </a:rPr>
              <a:t>CAFE Session – Meeting artifacts for people who attend meetings and/or people that missed meetings and want to catch-up. </a:t>
            </a:r>
            <a:endParaRPr lang="en-US" b="1">
              <a:solidFill>
                <a:schemeClr val="tx2">
                  <a:lumMod val="60000"/>
                  <a:lumOff val="40000"/>
                </a:schemeClr>
              </a:solidFill>
              <a:latin typeface="Calibri"/>
              <a:cs typeface="Calibri"/>
            </a:endParaRPr>
          </a:p>
          <a:p>
            <a:pPr defTabSz="914367">
              <a:defRPr/>
            </a:pPr>
            <a:endParaRPr lang="en-US" b="1">
              <a:solidFill>
                <a:schemeClr val="tx2">
                  <a:lumMod val="60000"/>
                  <a:lumOff val="40000"/>
                </a:schemeClr>
              </a:solidFill>
              <a:latin typeface="Calibri"/>
              <a:cs typeface="Calibri"/>
            </a:endParaRPr>
          </a:p>
          <a:p>
            <a:pPr marL="742950" lvl="1" indent="-285750" defTabSz="914367">
              <a:buFont typeface="Arial" panose="020B0604020202020204" pitchFamily="34" charset="0"/>
              <a:buChar char="•"/>
              <a:defRPr/>
            </a:pPr>
            <a:r>
              <a:rPr lang="en-US" b="1">
                <a:solidFill>
                  <a:schemeClr val="tx2">
                    <a:lumMod val="60000"/>
                    <a:lumOff val="40000"/>
                  </a:schemeClr>
                </a:solidFill>
                <a:latin typeface="Calibri"/>
                <a:cs typeface="Calibri"/>
              </a:rPr>
              <a:t>Recruit ask: 2 or 3 orgs to participate</a:t>
            </a:r>
          </a:p>
          <a:p>
            <a:pPr lvl="1" defTabSz="914367">
              <a:defRPr/>
            </a:pPr>
            <a:endParaRPr lang="en-US" b="1">
              <a:solidFill>
                <a:srgbClr val="8B8CC4"/>
              </a:solidFill>
              <a:latin typeface="Calibri"/>
              <a:cs typeface="Calibri"/>
            </a:endParaRPr>
          </a:p>
          <a:p>
            <a:pPr lvl="1" defTabSz="914367">
              <a:defRPr/>
            </a:pPr>
            <a:endParaRPr lang="en-US" b="1" i="0" u="none" strike="noStrike" kern="1200" cap="none" spc="0" normalizeH="0" baseline="0" noProof="0">
              <a:ln>
                <a:noFill/>
              </a:ln>
              <a:solidFill>
                <a:srgbClr val="8B8CC4"/>
              </a:solidFill>
              <a:effectLst/>
              <a:uLnTx/>
              <a:uFillTx/>
              <a:latin typeface="Calibri" panose="020F0502020204030204" pitchFamily="34" charset="0"/>
              <a:cs typeface="Calibri" panose="020F0502020204030204" pitchFamily="34" charset="0"/>
            </a:endParaRPr>
          </a:p>
          <a:p>
            <a:pPr marL="285750" indent="-285750" defTabSz="914367">
              <a:buFont typeface="Wingdings" panose="05000000000000000000" pitchFamily="2" charset="2"/>
              <a:buChar char="Ø"/>
              <a:defRPr/>
            </a:pPr>
            <a:endParaRPr lang="en-US" b="1">
              <a:solidFill>
                <a:srgbClr val="8B8CC4"/>
              </a:solidFill>
              <a:latin typeface="Calibri"/>
              <a:cs typeface="Calibri"/>
            </a:endParaRPr>
          </a:p>
          <a:p>
            <a:pPr defTabSz="914367">
              <a:defRPr/>
            </a:pPr>
            <a:endParaRPr lang="en-US" b="1">
              <a:solidFill>
                <a:srgbClr val="8B8CC4"/>
              </a:solidFill>
              <a:latin typeface="Calibri"/>
              <a:cs typeface="Calibr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a:ln>
                <a:noFill/>
              </a:ln>
              <a:solidFill>
                <a:srgbClr val="1A1A1A"/>
              </a:solidFill>
              <a:effectLst/>
              <a:uLnTx/>
              <a:uFillTx/>
              <a:latin typeface="Calibri" panose="020F0502020204030204" pitchFamily="34" charset="0"/>
              <a:ea typeface="+mn-ea"/>
              <a:cs typeface="Calibri" panose="020F0502020204030204" pitchFamily="34" charset="0"/>
            </a:endParaRPr>
          </a:p>
        </p:txBody>
      </p:sp>
      <p:sp>
        <p:nvSpPr>
          <p:cNvPr id="7" name="Title 3">
            <a:extLst>
              <a:ext uri="{FF2B5EF4-FFF2-40B4-BE49-F238E27FC236}">
                <a16:creationId xmlns:a16="http://schemas.microsoft.com/office/drawing/2014/main" id="{8A1639CF-5C44-43A1-B7D0-14C1CC56AAD5}"/>
              </a:ext>
            </a:extLst>
          </p:cNvPr>
          <p:cNvSpPr>
            <a:spLocks noGrp="1"/>
          </p:cNvSpPr>
          <p:nvPr>
            <p:ph type="title"/>
          </p:nvPr>
        </p:nvSpPr>
        <p:spPr>
          <a:xfrm>
            <a:off x="587529" y="426976"/>
            <a:ext cx="8616541" cy="1158553"/>
          </a:xfrm>
        </p:spPr>
        <p:txBody>
          <a:bodyPr>
            <a:normAutofit fontScale="90000"/>
          </a:bodyPr>
          <a:lstStyle/>
          <a:p>
            <a:r>
              <a:rPr lang="en-US" sz="4000">
                <a:solidFill>
                  <a:srgbClr val="4B53BC"/>
                </a:solidFill>
                <a:latin typeface="Segoe UI Black"/>
                <a:ea typeface="Segoe UI Black"/>
              </a:rPr>
              <a:t>Upcoming: Oct &amp; Nov</a:t>
            </a:r>
            <a:br>
              <a:rPr lang="en-US" sz="4000">
                <a:latin typeface="Segoe UI Black"/>
                <a:ea typeface="Segoe UI Black"/>
              </a:rPr>
            </a:br>
            <a:r>
              <a:rPr lang="en-US" sz="4000">
                <a:solidFill>
                  <a:srgbClr val="8B8CC4"/>
                </a:solidFill>
                <a:latin typeface="Segoe UI Black"/>
                <a:ea typeface="Segoe UI Black"/>
              </a:rPr>
              <a:t> </a:t>
            </a:r>
            <a:endParaRPr lang="en-US"/>
          </a:p>
        </p:txBody>
      </p:sp>
      <p:sp>
        <p:nvSpPr>
          <p:cNvPr id="6" name="TextBox 5">
            <a:extLst>
              <a:ext uri="{FF2B5EF4-FFF2-40B4-BE49-F238E27FC236}">
                <a16:creationId xmlns:a16="http://schemas.microsoft.com/office/drawing/2014/main" id="{0EB0A756-3E22-462D-9F56-8858D6EBC3D9}"/>
              </a:ext>
            </a:extLst>
          </p:cNvPr>
          <p:cNvSpPr txBox="1"/>
          <p:nvPr/>
        </p:nvSpPr>
        <p:spPr>
          <a:xfrm>
            <a:off x="6313268" y="1542512"/>
            <a:ext cx="4804919" cy="3533403"/>
          </a:xfrm>
          <a:prstGeom prst="rect">
            <a:avLst/>
          </a:prstGeom>
          <a:noFill/>
        </p:spPr>
        <p:txBody>
          <a:bodyPr wrap="square" lIns="91440" tIns="45720" rIns="91440" bIns="45720" rtlCol="0" anchor="t">
            <a:spAutoFit/>
          </a:bodyPr>
          <a:lstStyle/>
          <a:p>
            <a:pPr defTabSz="914367">
              <a:defRPr/>
            </a:pPr>
            <a:r>
              <a:rPr lang="en-US" sz="2400" b="1" dirty="0">
                <a:solidFill>
                  <a:schemeClr val="tx1">
                    <a:lumMod val="75000"/>
                    <a:lumOff val="25000"/>
                  </a:schemeClr>
                </a:solidFill>
                <a:latin typeface="Calibri"/>
                <a:cs typeface="Calibri"/>
              </a:rPr>
              <a:t>November</a:t>
            </a:r>
            <a:endParaRPr lang="en-US" b="1" dirty="0">
              <a:solidFill>
                <a:schemeClr val="tx1">
                  <a:lumMod val="75000"/>
                  <a:lumOff val="25000"/>
                </a:schemeClr>
              </a:solidFill>
              <a:latin typeface="Calibri"/>
              <a:cs typeface="Calibri"/>
            </a:endParaRPr>
          </a:p>
          <a:p>
            <a:pPr marL="285750" indent="-285750" defTabSz="914367">
              <a:buFont typeface="Wingdings" panose="05000000000000000000" pitchFamily="2" charset="2"/>
              <a:buChar char="Ø"/>
              <a:defRPr/>
            </a:pPr>
            <a:endParaRPr lang="en-US" b="1" dirty="0">
              <a:solidFill>
                <a:schemeClr val="tx1">
                  <a:lumMod val="75000"/>
                  <a:lumOff val="25000"/>
                </a:schemeClr>
              </a:solidFill>
              <a:latin typeface="Calibri"/>
              <a:cs typeface="Calibri"/>
            </a:endParaRPr>
          </a:p>
          <a:p>
            <a:pPr defTabSz="914367">
              <a:defRPr/>
            </a:pPr>
            <a:r>
              <a:rPr lang="en-US" b="1" dirty="0">
                <a:solidFill>
                  <a:schemeClr val="tx1">
                    <a:lumMod val="75000"/>
                    <a:lumOff val="25000"/>
                  </a:schemeClr>
                </a:solidFill>
                <a:latin typeface="Calibri"/>
                <a:cs typeface="Calibri"/>
              </a:rPr>
              <a:t>CAFE Sessions – Presence &amp; status in a hybrid world.</a:t>
            </a:r>
          </a:p>
          <a:p>
            <a:pPr marL="742950" lvl="1" indent="-285750" defTabSz="914367">
              <a:buFont typeface="Arial" panose="020B0604020202020204" pitchFamily="34" charset="0"/>
              <a:buChar char="•"/>
              <a:defRPr/>
            </a:pPr>
            <a:r>
              <a:rPr lang="en-US" b="1" dirty="0">
                <a:solidFill>
                  <a:schemeClr val="tx1">
                    <a:lumMod val="75000"/>
                    <a:lumOff val="25000"/>
                  </a:schemeClr>
                </a:solidFill>
                <a:latin typeface="Calibri"/>
                <a:cs typeface="Calibri"/>
              </a:rPr>
              <a:t>Recruit ask: 2 or 3 orgs</a:t>
            </a:r>
          </a:p>
          <a:p>
            <a:pPr marL="742950" lvl="1" indent="-285750" defTabSz="914367">
              <a:buFont typeface="Arial" panose="020B0604020202020204" pitchFamily="34" charset="0"/>
              <a:buChar char="•"/>
              <a:defRPr/>
            </a:pPr>
            <a:endParaRPr lang="en-US" b="1" dirty="0">
              <a:solidFill>
                <a:schemeClr val="tx1">
                  <a:lumMod val="75000"/>
                  <a:lumOff val="25000"/>
                </a:schemeClr>
              </a:solidFill>
              <a:latin typeface="Calibri"/>
              <a:cs typeface="Calibri"/>
            </a:endParaRPr>
          </a:p>
          <a:p>
            <a:pPr defTabSz="914367">
              <a:defRPr/>
            </a:pPr>
            <a:r>
              <a:rPr lang="en-US" b="1" dirty="0">
                <a:solidFill>
                  <a:schemeClr val="tx1">
                    <a:lumMod val="75000"/>
                    <a:lumOff val="25000"/>
                  </a:schemeClr>
                </a:solidFill>
                <a:latin typeface="Calibri"/>
                <a:cs typeface="Calibri"/>
              </a:rPr>
              <a:t>LATTE Sessions</a:t>
            </a:r>
          </a:p>
          <a:p>
            <a:pPr defTabSz="914367">
              <a:defRPr/>
            </a:pPr>
            <a:endParaRPr lang="en-US" b="1" dirty="0">
              <a:solidFill>
                <a:schemeClr val="tx1">
                  <a:lumMod val="75000"/>
                  <a:lumOff val="25000"/>
                </a:schemeClr>
              </a:solidFill>
              <a:latin typeface="Calibri"/>
              <a:cs typeface="Calibri"/>
            </a:endParaRPr>
          </a:p>
          <a:p>
            <a:pPr marL="742950" lvl="1" indent="-285750" defTabSz="914367">
              <a:buFont typeface="Arial" panose="020B0604020202020204" pitchFamily="34" charset="0"/>
              <a:buChar char="•"/>
              <a:defRPr/>
            </a:pPr>
            <a:r>
              <a:rPr lang="en-US" b="1" dirty="0">
                <a:solidFill>
                  <a:schemeClr val="tx1">
                    <a:lumMod val="75000"/>
                    <a:lumOff val="25000"/>
                  </a:schemeClr>
                </a:solidFill>
                <a:latin typeface="Calibri"/>
                <a:cs typeface="Calibri"/>
              </a:rPr>
              <a:t>Recruit ask: 2 orgs</a:t>
            </a:r>
          </a:p>
          <a:p>
            <a:pPr marL="285750" indent="-285750" defTabSz="914367">
              <a:buFont typeface="Wingdings" panose="05000000000000000000" pitchFamily="2" charset="2"/>
              <a:buChar char="Ø"/>
              <a:defRPr/>
            </a:pPr>
            <a:endParaRPr lang="en-US" b="1" dirty="0">
              <a:solidFill>
                <a:srgbClr val="8B8CC4"/>
              </a:solidFill>
              <a:latin typeface="Calibri"/>
              <a:cs typeface="Calibri"/>
            </a:endParaRPr>
          </a:p>
          <a:p>
            <a:pPr defTabSz="914367">
              <a:defRPr/>
            </a:pPr>
            <a:endParaRPr lang="en-US" b="1" dirty="0">
              <a:solidFill>
                <a:srgbClr val="8B8CC4"/>
              </a:solidFill>
              <a:latin typeface="Calibri"/>
              <a:cs typeface="Calibri"/>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rPr>
              <a:t>	</a:t>
            </a:r>
            <a:endParaRPr kumimoji="0" lang="en-US" sz="1961" b="0" i="1" u="none" strike="noStrike" kern="1200" cap="none" spc="0" normalizeH="0" baseline="0" noProof="0" dirty="0">
              <a:ln>
                <a:noFill/>
              </a:ln>
              <a:solidFill>
                <a:srgbClr val="1A1A1A"/>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2A7C83E-59D5-4D2A-A1EB-30E45F87285B}"/>
              </a:ext>
            </a:extLst>
          </p:cNvPr>
          <p:cNvSpPr txBox="1"/>
          <p:nvPr/>
        </p:nvSpPr>
        <p:spPr>
          <a:xfrm>
            <a:off x="2029189" y="5815820"/>
            <a:ext cx="8133622" cy="523220"/>
          </a:xfrm>
          <a:prstGeom prst="rect">
            <a:avLst/>
          </a:prstGeom>
          <a:noFill/>
        </p:spPr>
        <p:txBody>
          <a:bodyPr wrap="square">
            <a:spAutoFit/>
          </a:bodyPr>
          <a:lstStyle/>
          <a:p>
            <a:pPr marL="114300" algn="ctr">
              <a:spcAft>
                <a:spcPts val="600"/>
              </a:spcAft>
            </a:pPr>
            <a:r>
              <a:rPr lang="en-US" sz="2800" dirty="0">
                <a:latin typeface="Segoe UI" panose="020B0502040204020203" pitchFamily="34" charset="0"/>
                <a:cs typeface="Segoe UI" panose="020B0502040204020203" pitchFamily="34" charset="0"/>
              </a:rPr>
              <a:t>Signup here: </a:t>
            </a:r>
            <a:r>
              <a:rPr lang="en-US" sz="2800" dirty="0">
                <a:latin typeface="Segoe UI" panose="020B0502040204020203" pitchFamily="34" charset="0"/>
                <a:cs typeface="Segoe UI" panose="020B0502040204020203" pitchFamily="34" charset="0"/>
                <a:hlinkClick r:id="rId3"/>
              </a:rPr>
              <a:t>https://aka.ms/M365CARESSignup</a:t>
            </a:r>
            <a:endParaRPr lang="en-U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77245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51EC08-0738-4CC9-8DDE-AF7E3541C708}"/>
              </a:ext>
            </a:extLst>
          </p:cNvPr>
          <p:cNvPicPr>
            <a:picLocks noChangeAspect="1"/>
          </p:cNvPicPr>
          <p:nvPr/>
        </p:nvPicPr>
        <p:blipFill rotWithShape="1">
          <a:blip r:embed="rId3"/>
          <a:srcRect t="18965" b="13619"/>
          <a:stretch/>
        </p:blipFill>
        <p:spPr>
          <a:xfrm>
            <a:off x="20" y="1371600"/>
            <a:ext cx="12191980" cy="5486400"/>
          </a:xfrm>
          <a:prstGeom prst="rect">
            <a:avLst/>
          </a:prstGeom>
          <a:noFill/>
        </p:spPr>
      </p:pic>
      <p:sp>
        <p:nvSpPr>
          <p:cNvPr id="14" name="Title 2">
            <a:extLst>
              <a:ext uri="{FF2B5EF4-FFF2-40B4-BE49-F238E27FC236}">
                <a16:creationId xmlns:a16="http://schemas.microsoft.com/office/drawing/2014/main" id="{5EECDA63-BF22-4817-AEB7-A94BF4FA5369}"/>
              </a:ext>
            </a:extLst>
          </p:cNvPr>
          <p:cNvSpPr>
            <a:spLocks noGrp="1"/>
          </p:cNvSpPr>
          <p:nvPr>
            <p:ph type="title"/>
          </p:nvPr>
        </p:nvSpPr>
        <p:spPr>
          <a:xfrm>
            <a:off x="0" y="2"/>
            <a:ext cx="12192000" cy="1392236"/>
          </a:xfrm>
        </p:spPr>
        <p:txBody>
          <a:bodyPr anchor="ctr"/>
          <a:lstStyle/>
          <a:p>
            <a:r>
              <a:rPr lang="en-US" sz="4800">
                <a:latin typeface="Segoe UI Black"/>
                <a:ea typeface="Segoe UI Black"/>
              </a:rPr>
              <a:t>Taking December off</a:t>
            </a:r>
            <a:endParaRPr lang="en-US"/>
          </a:p>
        </p:txBody>
      </p:sp>
    </p:spTree>
    <p:extLst>
      <p:ext uri="{BB962C8B-B14F-4D97-AF65-F5344CB8AC3E}">
        <p14:creationId xmlns:p14="http://schemas.microsoft.com/office/powerpoint/2010/main" val="4130339601"/>
      </p:ext>
    </p:extLst>
  </p:cSld>
  <p:clrMapOvr>
    <a:masterClrMapping/>
  </p:clrMapOvr>
  <p:transition>
    <p:fade/>
  </p:transition>
</p:sld>
</file>

<file path=ppt/theme/theme1.xml><?xml version="1.0" encoding="utf-8"?>
<a:theme xmlns:a="http://schemas.openxmlformats.org/drawingml/2006/main" name="White Template">
  <a:themeElements>
    <a:clrScheme name="TS_20_Blue on White">
      <a:dk1>
        <a:srgbClr val="000000"/>
      </a:dk1>
      <a:lt1>
        <a:srgbClr val="FFFFFF"/>
      </a:lt1>
      <a:dk2>
        <a:srgbClr val="243A5E"/>
      </a:dk2>
      <a:lt2>
        <a:srgbClr val="E6E6E6"/>
      </a:lt2>
      <a:accent1>
        <a:srgbClr val="0078D4"/>
      </a:accent1>
      <a:accent2>
        <a:srgbClr val="243A5E"/>
      </a:accent2>
      <a:accent3>
        <a:srgbClr val="50E6FF"/>
      </a:accent3>
      <a:accent4>
        <a:srgbClr val="008575"/>
      </a:accent4>
      <a:accent5>
        <a:srgbClr val="274B47"/>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Starter Blue - February 2020_v6" id="{071E01FD-2079-42F8-8403-F72D98F421C4}" vid="{4AE5ECA4-1508-4F7F-B9BC-6CD0E5E51A63}"/>
    </a:ext>
  </a:extLst>
</a:theme>
</file>

<file path=ppt/theme/theme2.xml><?xml version="1.0" encoding="utf-8"?>
<a:theme xmlns:a="http://schemas.openxmlformats.org/drawingml/2006/main" name="6-51096_Microsoft_Inspire_White_Template">
  <a:themeElements>
    <a:clrScheme name="MBAS_Light">
      <a:dk1>
        <a:srgbClr val="000000"/>
      </a:dk1>
      <a:lt1>
        <a:srgbClr val="FFFFFF"/>
      </a:lt1>
      <a:dk2>
        <a:srgbClr val="243A5E"/>
      </a:dk2>
      <a:lt2>
        <a:srgbClr val="E6E6E6"/>
      </a:lt2>
      <a:accent1>
        <a:srgbClr val="0078D4"/>
      </a:accent1>
      <a:accent2>
        <a:srgbClr val="243A5E"/>
      </a:accent2>
      <a:accent3>
        <a:srgbClr val="D83B01"/>
      </a:accent3>
      <a:accent4>
        <a:srgbClr val="FF9349"/>
      </a:accent4>
      <a:accent5>
        <a:srgbClr val="8661C5"/>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Microsoft_Inspire_Digital_Event_Template_v03.potx" id="{A8C9C9A9-11B1-4C73-BA79-69A0546BBCA9}" vid="{463D9E62-6F6B-430D-B90E-A799C74794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err="1" smtClean="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5_Metro theme">
  <a:themeElements>
    <a:clrScheme name="METRO">
      <a:dk1>
        <a:srgbClr val="1A1A1A"/>
      </a:dk1>
      <a:lt1>
        <a:sysClr val="window" lastClr="FFFFFF"/>
      </a:lt1>
      <a:dk2>
        <a:srgbClr val="1F497D"/>
      </a:dk2>
      <a:lt2>
        <a:srgbClr val="EEECE1"/>
      </a:lt2>
      <a:accent1>
        <a:srgbClr val="00B9F2"/>
      </a:accent1>
      <a:accent2>
        <a:srgbClr val="EBD23F"/>
      </a:accent2>
      <a:accent3>
        <a:srgbClr val="79C21A"/>
      </a:accent3>
      <a:accent4>
        <a:srgbClr val="E85FA6"/>
      </a:accent4>
      <a:accent5>
        <a:srgbClr val="EA9C2D"/>
      </a:accent5>
      <a:accent6>
        <a:srgbClr val="BB4AD2"/>
      </a:accent6>
      <a:hlink>
        <a:srgbClr val="00B9F2"/>
      </a:hlink>
      <a:folHlink>
        <a:srgbClr val="008AB5"/>
      </a:folHlink>
    </a:clrScheme>
    <a:fontScheme name="Metro">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19" ma:contentTypeDescription="Create a new document." ma:contentTypeScope="" ma:versionID="ecfcaeab606e209498f1ce6ce26a5161">
  <xsd:schema xmlns:xsd="http://www.w3.org/2001/XMLSchema" xmlns:xs="http://www.w3.org/2001/XMLSchema" xmlns:p="http://schemas.microsoft.com/office/2006/metadata/properties" xmlns:ns2="d676db8d-d3a2-4010-9104-a6d8cd8d837d" xmlns:ns3="305e8b09-682e-4eac-98e6-2927ef653918" xmlns:ns4="230e9df3-be65-4c73-a93b-d1236ebd677e" targetNamespace="http://schemas.microsoft.com/office/2006/metadata/properties" ma:root="true" ma:fieldsID="b4e6069f64b7d1123dbde15991fa58c6" ns2:_="" ns3:_="" ns4:_="">
    <xsd:import namespace="d676db8d-d3a2-4010-9104-a6d8cd8d837d"/>
    <xsd:import namespace="305e8b09-682e-4eac-98e6-2927ef65391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BlogAuthor" minOccurs="0"/>
                <xsd:element ref="ns2:BlogPublishingTiming" minOccurs="0"/>
                <xsd:element ref="ns2:BlogTitle" minOccurs="0"/>
                <xsd:element ref="ns2:Blog_x0020_Status" minOccurs="0"/>
                <xsd:element ref="ns2:MediaLengthInSeconds" minOccurs="0"/>
                <xsd:element ref="ns2:ImageTagsTaxHTField"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BlogAuthor" ma:index="18" nillable="true" ma:displayName="Blog Author" ma:format="Dropdown" ma:list="UserInfo" ma:SharePointGroup="0" ma:internalName="BlogAutho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logPublishingTiming" ma:index="19" nillable="true" ma:displayName="Blog Publishing Timing" ma:format="DateOnly" ma:internalName="BlogPublishingTiming">
      <xsd:simpleType>
        <xsd:restriction base="dms:DateTime"/>
      </xsd:simpleType>
    </xsd:element>
    <xsd:element name="BlogTitle" ma:index="20" nillable="true" ma:displayName="Blog Title" ma:format="Dropdown" ma:internalName="BlogTitle">
      <xsd:simpleType>
        <xsd:restriction base="dms:Text">
          <xsd:maxLength value="255"/>
        </xsd:restriction>
      </xsd:simpleType>
    </xsd:element>
    <xsd:element name="Blog_x0020_Status" ma:index="21" nillable="true" ma:displayName="Blog Status" ma:default="Draft" ma:format="Dropdown" ma:internalName="Blog_x0020_Status">
      <xsd:simpleType>
        <xsd:restriction base="dms:Choice">
          <xsd:enumeration value="Draft"/>
          <xsd:enumeration value="In Review"/>
          <xsd:enumeration value="Published"/>
        </xsd:restriction>
      </xsd:simpleType>
    </xsd:element>
    <xsd:element name="MediaLengthInSeconds" ma:index="22" nillable="true" ma:displayName="Length (seconds)" ma:internalName="MediaLengthInSeconds" ma:readOnly="true">
      <xsd:simpleType>
        <xsd:restriction base="dms:Unknown"/>
      </xsd:simpleType>
    </xsd:element>
    <xsd:element name="ImageTagsTaxHTField" ma:index="24"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05e8b09-682e-4eac-98e6-2927ef65391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a6a517a0-22ae-4d1d-8900-541c564f1645}" ma:internalName="TaxCatchAll" ma:showField="CatchAllData" ma:web="305e8b09-682e-4eac-98e6-2927ef65391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05e8b09-682e-4eac-98e6-2927ef653918">
      <UserInfo>
        <DisplayName>Sara Bush</DisplayName>
        <AccountId>26</AccountId>
        <AccountType/>
      </UserInfo>
      <UserInfo>
        <DisplayName>Anthony Smith (A.J.)</DisplayName>
        <AccountId>27</AccountId>
        <AccountType/>
      </UserInfo>
      <UserInfo>
        <DisplayName>Christina Torok</DisplayName>
        <AccountId>31</AccountId>
        <AccountType/>
      </UserInfo>
      <UserInfo>
        <DisplayName>Emily Kirby</DisplayName>
        <AccountId>43</AccountId>
        <AccountType/>
      </UserInfo>
      <UserInfo>
        <DisplayName>Stephen Rose</DisplayName>
        <AccountId>60</AccountId>
        <AccountType/>
      </UserInfo>
      <UserInfo>
        <DisplayName>Karuana Surface Hub</DisplayName>
        <AccountId>108</AccountId>
        <AccountType/>
      </UserInfo>
    </SharedWithUsers>
    <BlogPublishingTiming xmlns="d676db8d-d3a2-4010-9104-a6d8cd8d837d" xsi:nil="true"/>
    <BlogTitle xmlns="d676db8d-d3a2-4010-9104-a6d8cd8d837d" xsi:nil="true"/>
    <Blog_x0020_Status xmlns="d676db8d-d3a2-4010-9104-a6d8cd8d837d">Draft</Blog_x0020_Status>
    <BlogAuthor xmlns="d676db8d-d3a2-4010-9104-a6d8cd8d837d">
      <UserInfo>
        <DisplayName/>
        <AccountId xsi:nil="true"/>
        <AccountType/>
      </UserInfo>
    </BlogAuthor>
    <ImageTagsTaxHTField xmlns="d676db8d-d3a2-4010-9104-a6d8cd8d837d">
      <Terms xmlns="http://schemas.microsoft.com/office/infopath/2007/PartnerControls"/>
    </ImageTagsTaxHTField>
    <TaxCatchAll xmlns="230e9df3-be65-4c73-a93b-d1236ebd677e" xsi:nil="true"/>
  </documentManagement>
</p:properties>
</file>

<file path=customXml/itemProps1.xml><?xml version="1.0" encoding="utf-8"?>
<ds:datastoreItem xmlns:ds="http://schemas.openxmlformats.org/officeDocument/2006/customXml" ds:itemID="{83CB6C72-9C33-4B04-B6A5-8CFB7D61DC13}">
  <ds:schemaRefs>
    <ds:schemaRef ds:uri="230e9df3-be65-4c73-a93b-d1236ebd677e"/>
    <ds:schemaRef ds:uri="305e8b09-682e-4eac-98e6-2927ef653918"/>
    <ds:schemaRef ds:uri="d676db8d-d3a2-4010-9104-a6d8cd8d837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4D5ECC33-E341-4CBA-9A92-ABCDADCAE649}">
  <ds:schemaRefs>
    <ds:schemaRef ds:uri="230e9df3-be65-4c73-a93b-d1236ebd677e"/>
    <ds:schemaRef ds:uri="305e8b09-682e-4eac-98e6-2927ef653918"/>
    <ds:schemaRef ds:uri="d676db8d-d3a2-4010-9104-a6d8cd8d837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1234</Words>
  <Application>Microsoft Office PowerPoint</Application>
  <PresentationFormat>Widescreen</PresentationFormat>
  <Paragraphs>182</Paragraphs>
  <Slides>23</Slides>
  <Notes>11</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23</vt:i4>
      </vt:variant>
    </vt:vector>
  </HeadingPairs>
  <TitlesOfParts>
    <vt:vector size="38" baseType="lpstr">
      <vt:lpstr>Arial</vt:lpstr>
      <vt:lpstr>Calibri</vt:lpstr>
      <vt:lpstr>Calibri Light</vt:lpstr>
      <vt:lpstr>Consolas</vt:lpstr>
      <vt:lpstr>Segoe UI</vt:lpstr>
      <vt:lpstr>Segoe UI Black</vt:lpstr>
      <vt:lpstr>Segoe UI Light</vt:lpstr>
      <vt:lpstr>Segoe UI Semibold</vt:lpstr>
      <vt:lpstr>SegoeUI</vt:lpstr>
      <vt:lpstr>Wingdings</vt:lpstr>
      <vt:lpstr>White Template</vt:lpstr>
      <vt:lpstr>6-51096_Microsoft_Inspire_White_Template</vt:lpstr>
      <vt:lpstr>Office Theme</vt:lpstr>
      <vt:lpstr>Microsoft 365 PPT Template - 2018</vt:lpstr>
      <vt:lpstr>5_Metro theme</vt:lpstr>
      <vt:lpstr>We will get started shortly!</vt:lpstr>
      <vt:lpstr>Microsoft 365 Champion Community</vt:lpstr>
      <vt:lpstr>Agenda</vt:lpstr>
      <vt:lpstr>PowerPoint Presentation</vt:lpstr>
      <vt:lpstr>M365 CARES Program | Update &amp; topics</vt:lpstr>
      <vt:lpstr>Program updates</vt:lpstr>
      <vt:lpstr>Upcoming: Sept &amp; Oct  </vt:lpstr>
      <vt:lpstr>Upcoming: Oct &amp; Nov  </vt:lpstr>
      <vt:lpstr>Taking December off</vt:lpstr>
      <vt:lpstr>Microsoft 365 learning pathways | Journey so far</vt:lpstr>
      <vt:lpstr>Microsoft 365 learning pathways  Accelerating end user training</vt:lpstr>
      <vt:lpstr>PowerPoint Presentation</vt:lpstr>
      <vt:lpstr>Teams updates | Top new feature releases</vt:lpstr>
      <vt:lpstr>PowerPoint Presentation</vt:lpstr>
      <vt:lpstr>PowerPoint Presentation</vt:lpstr>
      <vt:lpstr>PowerPoint Presentation</vt:lpstr>
      <vt:lpstr>PowerPoint Presentation</vt:lpstr>
      <vt:lpstr>PowerPoint Presentation</vt:lpstr>
      <vt:lpstr>Other updates | Need to know</vt:lpstr>
      <vt:lpstr>Upcoming community events</vt:lpstr>
      <vt:lpstr>Microsoft 365 Champion Community news</vt:lpstr>
      <vt:lpstr>Let’s meet!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365 Community Call</dc:title>
  <dc:creator>Karuana Gatimu</dc:creator>
  <cp:lastModifiedBy>Jessie Hwang</cp:lastModifiedBy>
  <cp:revision>1</cp:revision>
  <dcterms:created xsi:type="dcterms:W3CDTF">2020-10-21T06:53:13Z</dcterms:created>
  <dcterms:modified xsi:type="dcterms:W3CDTF">2021-09-29T01:13:19Z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y fmtid="{D5CDD505-2E9C-101B-9397-08002B2CF9AE}" pid="3" name="MediaServiceImageTags">
    <vt:lpwstr/>
  </property>
</Properties>
</file>