
<file path=[Content_Types].xml><?xml version="1.0" encoding="utf-8"?>
<Types xmlns="http://schemas.openxmlformats.org/package/2006/content-types">
  <Default Extension="emf" ContentType="image/x-emf"/>
  <Default Extension="jpe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29" r:id="rId4"/>
    <p:sldMasterId id="2147487326" r:id="rId5"/>
    <p:sldMasterId id="2147487389" r:id="rId6"/>
    <p:sldMasterId id="2147487402" r:id="rId7"/>
    <p:sldMasterId id="2147487415" r:id="rId8"/>
  </p:sldMasterIdLst>
  <p:notesMasterIdLst>
    <p:notesMasterId r:id="rId39"/>
  </p:notesMasterIdLst>
  <p:sldIdLst>
    <p:sldId id="2076138207" r:id="rId9"/>
    <p:sldId id="2147468679" r:id="rId10"/>
    <p:sldId id="2147468681" r:id="rId11"/>
    <p:sldId id="2145705635" r:id="rId12"/>
    <p:sldId id="2145705671" r:id="rId13"/>
    <p:sldId id="2147468671" r:id="rId14"/>
    <p:sldId id="2147468672" r:id="rId15"/>
    <p:sldId id="2147468658" r:id="rId16"/>
    <p:sldId id="2076137502" r:id="rId17"/>
    <p:sldId id="2147468669" r:id="rId18"/>
    <p:sldId id="2076137507" r:id="rId19"/>
    <p:sldId id="2076137466" r:id="rId20"/>
    <p:sldId id="2076137482" r:id="rId21"/>
    <p:sldId id="2076137467" r:id="rId22"/>
    <p:sldId id="2076137486" r:id="rId23"/>
    <p:sldId id="2076137489" r:id="rId24"/>
    <p:sldId id="2076137492" r:id="rId25"/>
    <p:sldId id="2076137495" r:id="rId26"/>
    <p:sldId id="2076137496" r:id="rId27"/>
    <p:sldId id="2076137483" r:id="rId28"/>
    <p:sldId id="2076137501" r:id="rId29"/>
    <p:sldId id="2147468665" r:id="rId30"/>
    <p:sldId id="2147468666" r:id="rId31"/>
    <p:sldId id="2147468667" r:id="rId32"/>
    <p:sldId id="2147468675" r:id="rId33"/>
    <p:sldId id="2147468674" r:id="rId34"/>
    <p:sldId id="2147468680" r:id="rId35"/>
    <p:sldId id="2147468677" r:id="rId36"/>
    <p:sldId id="2147468678" r:id="rId37"/>
    <p:sldId id="214746866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09B671C3-114F-43C6-8EF4-2E4CB3EF3819}">
          <p14:sldIdLst>
            <p14:sldId id="2076138207"/>
            <p14:sldId id="2147468679"/>
          </p14:sldIdLst>
        </p14:section>
        <p14:section name="Mindful Minute" id="{156850A5-D370-449B-8908-BA5112140B63}">
          <p14:sldIdLst>
            <p14:sldId id="2147468681"/>
          </p14:sldIdLst>
        </p14:section>
        <p14:section name="Storytelling Tools" id="{EA27AE3E-8541-4A5A-A995-B2AD47C5B825}">
          <p14:sldIdLst>
            <p14:sldId id="2145705635"/>
            <p14:sldId id="2145705671"/>
            <p14:sldId id="2147468671"/>
            <p14:sldId id="2147468672"/>
          </p14:sldIdLst>
        </p14:section>
        <p14:section name="Collaborative work in M365" id="{25F41122-B145-44FA-88BA-C98345278429}">
          <p14:sldIdLst>
            <p14:sldId id="2147468658"/>
            <p14:sldId id="2076137502"/>
            <p14:sldId id="2147468669"/>
          </p14:sldIdLst>
        </p14:section>
        <p14:section name="Lists" id="{32BA1ECF-4E6E-46B9-8FCB-A2F6DBC77324}">
          <p14:sldIdLst>
            <p14:sldId id="2076137507"/>
            <p14:sldId id="2076137466"/>
            <p14:sldId id="2076137482"/>
            <p14:sldId id="2076137467"/>
            <p14:sldId id="2076137486"/>
            <p14:sldId id="2076137489"/>
            <p14:sldId id="2076137492"/>
            <p14:sldId id="2076137495"/>
            <p14:sldId id="2076137496"/>
            <p14:sldId id="2076137483"/>
            <p14:sldId id="2076137501"/>
          </p14:sldIdLst>
        </p14:section>
        <p14:section name="Events &amp; Info" id="{F2F419EE-80AF-4F54-8B3D-346A88E2011A}">
          <p14:sldIdLst>
            <p14:sldId id="2147468665"/>
            <p14:sldId id="2147468666"/>
            <p14:sldId id="2147468667"/>
            <p14:sldId id="2147468675"/>
            <p14:sldId id="2147468674"/>
            <p14:sldId id="2147468680"/>
            <p14:sldId id="2147468677"/>
            <p14:sldId id="2147468678"/>
          </p14:sldIdLst>
        </p14:section>
        <p14:section name="Outro" id="{4423149F-1C74-4770-8F63-C6D533B23503}">
          <p14:sldIdLst>
            <p14:sldId id="214746866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577924-8A91-40BA-D8FD-4F2BDCE4226E}" name="Simon Chan (TASKS)" initials="S(" userId="S::sicha@microsoft.com::e098d13f-5ab1-4b42-a125-d7791822d331" providerId="AD"/>
  <p188:author id="{5DC3652B-1DEF-3DC3-632E-E9A14A549401}" name="Josh Leporati" initials="JL" userId="S::jolepora@microsoft.com::ca50561b-4f2f-4ca8-baa4-ce5fc2b2589f" providerId="AD"/>
  <p188:author id="{82DA384D-A048-8001-FE25-7BF4D740C13E}" name="Sneha Agrawal" initials="SA" userId="S::snehaa@microsoft.com::928e6a7e-044e-4c5d-98ee-0e2ef6c6f955" providerId="AD"/>
  <p188:author id="{CB7B68A1-4208-96B1-9DF4-C573EB67B07D}" name="Jessie Hwang" initials="JH" userId="S::jhwang@microsoft.com::85f2306c-fd56-49d2-8dff-e96751c6f34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53BC"/>
    <a:srgbClr val="D9D9D9"/>
    <a:srgbClr val="4C863A"/>
    <a:srgbClr val="8900FF"/>
    <a:srgbClr val="A52F9D"/>
    <a:srgbClr val="92D050"/>
    <a:srgbClr val="0078D4"/>
    <a:srgbClr val="68FFED"/>
    <a:srgbClr val="EE372D"/>
    <a:srgbClr val="3B50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0D8F88-1788-4C8D-8620-D5C87A283102}" v="6" dt="2021-06-21T21:00:35.593"/>
    <p1510:client id="{749B92F7-B75A-47A2-926B-E972FAB241ED}" v="2750" dt="2021-06-22T14:33:06.159"/>
    <p1510:client id="{B5E23EA3-FF82-492F-AE48-8D57B95D03D9}" v="4047" dt="2021-06-22T20:37:43.3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notesMaster" Target="notesMasters/notesMaster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microsoft.com/office/2018/10/relationships/authors" Target="authors.xml"/><Relationship Id="rId20" Type="http://schemas.openxmlformats.org/officeDocument/2006/relationships/slide" Target="slides/slide12.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h Leporati" userId="ca50561b-4f2f-4ca8-baa4-ce5fc2b2589f" providerId="ADAL" clId="{8BAE2332-A9B9-4AA9-932E-FEF6170F10E7}"/>
    <pc:docChg chg="undo custSel addSld delSld modSld sldOrd modSection">
      <pc:chgData name="Josh Leporati" userId="ca50561b-4f2f-4ca8-baa4-ce5fc2b2589f" providerId="ADAL" clId="{8BAE2332-A9B9-4AA9-932E-FEF6170F10E7}" dt="2021-06-13T15:54:06.788" v="1233" actId="1076"/>
      <pc:docMkLst>
        <pc:docMk/>
      </pc:docMkLst>
      <pc:sldChg chg="modSp mod">
        <pc:chgData name="Josh Leporati" userId="ca50561b-4f2f-4ca8-baa4-ce5fc2b2589f" providerId="ADAL" clId="{8BAE2332-A9B9-4AA9-932E-FEF6170F10E7}" dt="2021-06-13T14:33:49.124" v="6" actId="313"/>
        <pc:sldMkLst>
          <pc:docMk/>
          <pc:sldMk cId="2971736124" sldId="2145705634"/>
        </pc:sldMkLst>
        <pc:spChg chg="mod">
          <ac:chgData name="Josh Leporati" userId="ca50561b-4f2f-4ca8-baa4-ce5fc2b2589f" providerId="ADAL" clId="{8BAE2332-A9B9-4AA9-932E-FEF6170F10E7}" dt="2021-06-13T14:33:49.124" v="6" actId="313"/>
          <ac:spMkLst>
            <pc:docMk/>
            <pc:sldMk cId="2971736124" sldId="2145705634"/>
            <ac:spMk id="3" creationId="{D0E5EDD3-E2C0-4A66-90F8-A625DD36A15F}"/>
          </ac:spMkLst>
        </pc:spChg>
      </pc:sldChg>
      <pc:sldChg chg="addSp delSp modSp new add del mod setBg">
        <pc:chgData name="Josh Leporati" userId="ca50561b-4f2f-4ca8-baa4-ce5fc2b2589f" providerId="ADAL" clId="{8BAE2332-A9B9-4AA9-932E-FEF6170F10E7}" dt="2021-06-13T15:38:56.100" v="830" actId="1076"/>
        <pc:sldMkLst>
          <pc:docMk/>
          <pc:sldMk cId="2146849544" sldId="2147468674"/>
        </pc:sldMkLst>
        <pc:spChg chg="mod">
          <ac:chgData name="Josh Leporati" userId="ca50561b-4f2f-4ca8-baa4-ce5fc2b2589f" providerId="ADAL" clId="{8BAE2332-A9B9-4AA9-932E-FEF6170F10E7}" dt="2021-06-13T15:34:29.173" v="785" actId="20577"/>
          <ac:spMkLst>
            <pc:docMk/>
            <pc:sldMk cId="2146849544" sldId="2147468674"/>
            <ac:spMk id="2" creationId="{4EBD6727-3B9D-40AE-9151-CE243057D4FD}"/>
          </ac:spMkLst>
        </pc:spChg>
        <pc:spChg chg="mod">
          <ac:chgData name="Josh Leporati" userId="ca50561b-4f2f-4ca8-baa4-ce5fc2b2589f" providerId="ADAL" clId="{8BAE2332-A9B9-4AA9-932E-FEF6170F10E7}" dt="2021-06-13T15:27:47.585" v="625" actId="113"/>
          <ac:spMkLst>
            <pc:docMk/>
            <pc:sldMk cId="2146849544" sldId="2147468674"/>
            <ac:spMk id="3" creationId="{EB0500ED-63FA-42E8-8BF1-7D2A37853D4D}"/>
          </ac:spMkLst>
        </pc:spChg>
        <pc:spChg chg="del">
          <ac:chgData name="Josh Leporati" userId="ca50561b-4f2f-4ca8-baa4-ce5fc2b2589f" providerId="ADAL" clId="{8BAE2332-A9B9-4AA9-932E-FEF6170F10E7}" dt="2021-06-13T15:25:36.469" v="522" actId="478"/>
          <ac:spMkLst>
            <pc:docMk/>
            <pc:sldMk cId="2146849544" sldId="2147468674"/>
            <ac:spMk id="4" creationId="{8BF10631-66D2-40DF-8FF0-67D6E1B484F7}"/>
          </ac:spMkLst>
        </pc:spChg>
        <pc:spChg chg="add del mod ord">
          <ac:chgData name="Josh Leporati" userId="ca50561b-4f2f-4ca8-baa4-ce5fc2b2589f" providerId="ADAL" clId="{8BAE2332-A9B9-4AA9-932E-FEF6170F10E7}" dt="2021-06-13T15:17:27.166" v="364" actId="478"/>
          <ac:spMkLst>
            <pc:docMk/>
            <pc:sldMk cId="2146849544" sldId="2147468674"/>
            <ac:spMk id="6" creationId="{0A4A1914-8B9D-4684-B56B-6C44964EF626}"/>
          </ac:spMkLst>
        </pc:spChg>
        <pc:spChg chg="add mod">
          <ac:chgData name="Josh Leporati" userId="ca50561b-4f2f-4ca8-baa4-ce5fc2b2589f" providerId="ADAL" clId="{8BAE2332-A9B9-4AA9-932E-FEF6170F10E7}" dt="2021-06-13T15:04:25.183" v="255" actId="14100"/>
          <ac:spMkLst>
            <pc:docMk/>
            <pc:sldMk cId="2146849544" sldId="2147468674"/>
            <ac:spMk id="7" creationId="{E49EC078-3F34-4109-A2F6-08A3E19C8383}"/>
          </ac:spMkLst>
        </pc:spChg>
        <pc:spChg chg="add mod">
          <ac:chgData name="Josh Leporati" userId="ca50561b-4f2f-4ca8-baa4-ce5fc2b2589f" providerId="ADAL" clId="{8BAE2332-A9B9-4AA9-932E-FEF6170F10E7}" dt="2021-06-13T15:15:59.620" v="347" actId="20577"/>
          <ac:spMkLst>
            <pc:docMk/>
            <pc:sldMk cId="2146849544" sldId="2147468674"/>
            <ac:spMk id="8" creationId="{92AD6023-FF7F-4583-9588-1BE30A98FE29}"/>
          </ac:spMkLst>
        </pc:spChg>
        <pc:spChg chg="add del mod ord">
          <ac:chgData name="Josh Leporati" userId="ca50561b-4f2f-4ca8-baa4-ce5fc2b2589f" providerId="ADAL" clId="{8BAE2332-A9B9-4AA9-932E-FEF6170F10E7}" dt="2021-06-13T15:19:03.679" v="375" actId="478"/>
          <ac:spMkLst>
            <pc:docMk/>
            <pc:sldMk cId="2146849544" sldId="2147468674"/>
            <ac:spMk id="9" creationId="{C38EFA40-1183-4671-B003-5E3181E89EEC}"/>
          </ac:spMkLst>
        </pc:spChg>
        <pc:spChg chg="add mod">
          <ac:chgData name="Josh Leporati" userId="ca50561b-4f2f-4ca8-baa4-ce5fc2b2589f" providerId="ADAL" clId="{8BAE2332-A9B9-4AA9-932E-FEF6170F10E7}" dt="2021-06-13T15:35:03.864" v="791" actId="20577"/>
          <ac:spMkLst>
            <pc:docMk/>
            <pc:sldMk cId="2146849544" sldId="2147468674"/>
            <ac:spMk id="10" creationId="{DA71DD76-F8D3-4A06-92D4-B8F605661AED}"/>
          </ac:spMkLst>
        </pc:spChg>
        <pc:spChg chg="add mod">
          <ac:chgData name="Josh Leporati" userId="ca50561b-4f2f-4ca8-baa4-ce5fc2b2589f" providerId="ADAL" clId="{8BAE2332-A9B9-4AA9-932E-FEF6170F10E7}" dt="2021-06-13T15:01:19.436" v="227" actId="207"/>
          <ac:spMkLst>
            <pc:docMk/>
            <pc:sldMk cId="2146849544" sldId="2147468674"/>
            <ac:spMk id="12" creationId="{49F67F32-5504-4099-840C-1534ED242F47}"/>
          </ac:spMkLst>
        </pc:spChg>
        <pc:spChg chg="add mod">
          <ac:chgData name="Josh Leporati" userId="ca50561b-4f2f-4ca8-baa4-ce5fc2b2589f" providerId="ADAL" clId="{8BAE2332-A9B9-4AA9-932E-FEF6170F10E7}" dt="2021-06-13T15:03:55.853" v="249" actId="207"/>
          <ac:spMkLst>
            <pc:docMk/>
            <pc:sldMk cId="2146849544" sldId="2147468674"/>
            <ac:spMk id="13" creationId="{F0D8571C-2B63-4C50-BFE2-426D555461C5}"/>
          </ac:spMkLst>
        </pc:spChg>
        <pc:spChg chg="add del mod">
          <ac:chgData name="Josh Leporati" userId="ca50561b-4f2f-4ca8-baa4-ce5fc2b2589f" providerId="ADAL" clId="{8BAE2332-A9B9-4AA9-932E-FEF6170F10E7}" dt="2021-06-13T15:07:18.106" v="282"/>
          <ac:spMkLst>
            <pc:docMk/>
            <pc:sldMk cId="2146849544" sldId="2147468674"/>
            <ac:spMk id="14" creationId="{9A06B77B-2410-4444-8A03-2B7F1DEFC63E}"/>
          </ac:spMkLst>
        </pc:spChg>
        <pc:spChg chg="add del">
          <ac:chgData name="Josh Leporati" userId="ca50561b-4f2f-4ca8-baa4-ce5fc2b2589f" providerId="ADAL" clId="{8BAE2332-A9B9-4AA9-932E-FEF6170F10E7}" dt="2021-06-13T14:59:49.475" v="212" actId="22"/>
          <ac:spMkLst>
            <pc:docMk/>
            <pc:sldMk cId="2146849544" sldId="2147468674"/>
            <ac:spMk id="15" creationId="{18C8715F-D709-4AF3-88FB-667EC0DF4599}"/>
          </ac:spMkLst>
        </pc:spChg>
        <pc:spChg chg="mod">
          <ac:chgData name="Josh Leporati" userId="ca50561b-4f2f-4ca8-baa4-ce5fc2b2589f" providerId="ADAL" clId="{8BAE2332-A9B9-4AA9-932E-FEF6170F10E7}" dt="2021-06-13T15:07:04.415" v="275"/>
          <ac:spMkLst>
            <pc:docMk/>
            <pc:sldMk cId="2146849544" sldId="2147468674"/>
            <ac:spMk id="16" creationId="{368F390A-C629-46A0-9523-C43A57ED270F}"/>
          </ac:spMkLst>
        </pc:spChg>
        <pc:spChg chg="add mod">
          <ac:chgData name="Josh Leporati" userId="ca50561b-4f2f-4ca8-baa4-ce5fc2b2589f" providerId="ADAL" clId="{8BAE2332-A9B9-4AA9-932E-FEF6170F10E7}" dt="2021-06-13T15:04:00.409" v="251" actId="207"/>
          <ac:spMkLst>
            <pc:docMk/>
            <pc:sldMk cId="2146849544" sldId="2147468674"/>
            <ac:spMk id="17" creationId="{E0BC29F2-4CEC-4E4A-9AA5-A002B31C44BF}"/>
          </ac:spMkLst>
        </pc:spChg>
        <pc:spChg chg="mod">
          <ac:chgData name="Josh Leporati" userId="ca50561b-4f2f-4ca8-baa4-ce5fc2b2589f" providerId="ADAL" clId="{8BAE2332-A9B9-4AA9-932E-FEF6170F10E7}" dt="2021-06-13T15:07:04.415" v="275"/>
          <ac:spMkLst>
            <pc:docMk/>
            <pc:sldMk cId="2146849544" sldId="2147468674"/>
            <ac:spMk id="18" creationId="{E40A1707-8511-451B-AEC2-FBBF6E8014F7}"/>
          </ac:spMkLst>
        </pc:spChg>
        <pc:spChg chg="add del mod">
          <ac:chgData name="Josh Leporati" userId="ca50561b-4f2f-4ca8-baa4-ce5fc2b2589f" providerId="ADAL" clId="{8BAE2332-A9B9-4AA9-932E-FEF6170F10E7}" dt="2021-06-13T15:07:18.106" v="282"/>
          <ac:spMkLst>
            <pc:docMk/>
            <pc:sldMk cId="2146849544" sldId="2147468674"/>
            <ac:spMk id="19" creationId="{6596E3ED-FC5D-4019-BA55-BD91D632CB5C}"/>
          </ac:spMkLst>
        </pc:spChg>
        <pc:spChg chg="add del mod">
          <ac:chgData name="Josh Leporati" userId="ca50561b-4f2f-4ca8-baa4-ce5fc2b2589f" providerId="ADAL" clId="{8BAE2332-A9B9-4AA9-932E-FEF6170F10E7}" dt="2021-06-13T15:07:18.106" v="282"/>
          <ac:spMkLst>
            <pc:docMk/>
            <pc:sldMk cId="2146849544" sldId="2147468674"/>
            <ac:spMk id="20" creationId="{849666C5-7964-40C4-82E1-2C6D32BB279B}"/>
          </ac:spMkLst>
        </pc:spChg>
        <pc:spChg chg="add del mod">
          <ac:chgData name="Josh Leporati" userId="ca50561b-4f2f-4ca8-baa4-ce5fc2b2589f" providerId="ADAL" clId="{8BAE2332-A9B9-4AA9-932E-FEF6170F10E7}" dt="2021-06-13T15:07:18.106" v="282"/>
          <ac:spMkLst>
            <pc:docMk/>
            <pc:sldMk cId="2146849544" sldId="2147468674"/>
            <ac:spMk id="21" creationId="{C409383A-FDB1-43D2-8A1B-56CA0129E32D}"/>
          </ac:spMkLst>
        </pc:spChg>
        <pc:spChg chg="add del mod">
          <ac:chgData name="Josh Leporati" userId="ca50561b-4f2f-4ca8-baa4-ce5fc2b2589f" providerId="ADAL" clId="{8BAE2332-A9B9-4AA9-932E-FEF6170F10E7}" dt="2021-06-13T15:07:16.285" v="280"/>
          <ac:spMkLst>
            <pc:docMk/>
            <pc:sldMk cId="2146849544" sldId="2147468674"/>
            <ac:spMk id="22" creationId="{F9BAF432-87EB-49FD-97AF-520DDB751111}"/>
          </ac:spMkLst>
        </pc:spChg>
        <pc:spChg chg="mod">
          <ac:chgData name="Josh Leporati" userId="ca50561b-4f2f-4ca8-baa4-ce5fc2b2589f" providerId="ADAL" clId="{8BAE2332-A9B9-4AA9-932E-FEF6170F10E7}" dt="2021-06-13T15:07:09.727" v="277"/>
          <ac:spMkLst>
            <pc:docMk/>
            <pc:sldMk cId="2146849544" sldId="2147468674"/>
            <ac:spMk id="24" creationId="{79ACB8E9-122D-4EFA-9563-9641A681736B}"/>
          </ac:spMkLst>
        </pc:spChg>
        <pc:spChg chg="mod">
          <ac:chgData name="Josh Leporati" userId="ca50561b-4f2f-4ca8-baa4-ce5fc2b2589f" providerId="ADAL" clId="{8BAE2332-A9B9-4AA9-932E-FEF6170F10E7}" dt="2021-06-13T15:07:09.727" v="277"/>
          <ac:spMkLst>
            <pc:docMk/>
            <pc:sldMk cId="2146849544" sldId="2147468674"/>
            <ac:spMk id="25" creationId="{3B4D2B44-1377-4DA1-BDFE-AB810F01B22D}"/>
          </ac:spMkLst>
        </pc:spChg>
        <pc:spChg chg="add del mod">
          <ac:chgData name="Josh Leporati" userId="ca50561b-4f2f-4ca8-baa4-ce5fc2b2589f" providerId="ADAL" clId="{8BAE2332-A9B9-4AA9-932E-FEF6170F10E7}" dt="2021-06-13T15:07:16.285" v="280"/>
          <ac:spMkLst>
            <pc:docMk/>
            <pc:sldMk cId="2146849544" sldId="2147468674"/>
            <ac:spMk id="26" creationId="{883FAB14-C758-4972-8745-BEFD4D210C86}"/>
          </ac:spMkLst>
        </pc:spChg>
        <pc:spChg chg="add del mod">
          <ac:chgData name="Josh Leporati" userId="ca50561b-4f2f-4ca8-baa4-ce5fc2b2589f" providerId="ADAL" clId="{8BAE2332-A9B9-4AA9-932E-FEF6170F10E7}" dt="2021-06-13T15:07:16.285" v="280"/>
          <ac:spMkLst>
            <pc:docMk/>
            <pc:sldMk cId="2146849544" sldId="2147468674"/>
            <ac:spMk id="27" creationId="{A02DCB6B-339F-4FDF-BCBE-718322FCEFC7}"/>
          </ac:spMkLst>
        </pc:spChg>
        <pc:spChg chg="add del mod">
          <ac:chgData name="Josh Leporati" userId="ca50561b-4f2f-4ca8-baa4-ce5fc2b2589f" providerId="ADAL" clId="{8BAE2332-A9B9-4AA9-932E-FEF6170F10E7}" dt="2021-06-13T15:07:16.285" v="280"/>
          <ac:spMkLst>
            <pc:docMk/>
            <pc:sldMk cId="2146849544" sldId="2147468674"/>
            <ac:spMk id="28" creationId="{CC7E064B-0C3E-4558-BF30-C0316DAA1E16}"/>
          </ac:spMkLst>
        </pc:spChg>
        <pc:spChg chg="mod">
          <ac:chgData name="Josh Leporati" userId="ca50561b-4f2f-4ca8-baa4-ce5fc2b2589f" providerId="ADAL" clId="{8BAE2332-A9B9-4AA9-932E-FEF6170F10E7}" dt="2021-06-13T15:10:01.761" v="299" actId="208"/>
          <ac:spMkLst>
            <pc:docMk/>
            <pc:sldMk cId="2146849544" sldId="2147468674"/>
            <ac:spMk id="30" creationId="{1F6E3BB5-1A98-412C-8884-D2A2321C9B18}"/>
          </ac:spMkLst>
        </pc:spChg>
        <pc:spChg chg="mod">
          <ac:chgData name="Josh Leporati" userId="ca50561b-4f2f-4ca8-baa4-ce5fc2b2589f" providerId="ADAL" clId="{8BAE2332-A9B9-4AA9-932E-FEF6170F10E7}" dt="2021-06-13T15:09:48.884" v="298" actId="208"/>
          <ac:spMkLst>
            <pc:docMk/>
            <pc:sldMk cId="2146849544" sldId="2147468674"/>
            <ac:spMk id="32" creationId="{7366EC48-6D26-4F1E-889C-B6C48C0AA77C}"/>
          </ac:spMkLst>
        </pc:spChg>
        <pc:spChg chg="mod">
          <ac:chgData name="Josh Leporati" userId="ca50561b-4f2f-4ca8-baa4-ce5fc2b2589f" providerId="ADAL" clId="{8BAE2332-A9B9-4AA9-932E-FEF6170F10E7}" dt="2021-06-13T15:09:48.884" v="298" actId="208"/>
          <ac:spMkLst>
            <pc:docMk/>
            <pc:sldMk cId="2146849544" sldId="2147468674"/>
            <ac:spMk id="33" creationId="{7AE8591E-8DD0-4F56-8FEC-35D521004662}"/>
          </ac:spMkLst>
        </pc:spChg>
        <pc:spChg chg="mod">
          <ac:chgData name="Josh Leporati" userId="ca50561b-4f2f-4ca8-baa4-ce5fc2b2589f" providerId="ADAL" clId="{8BAE2332-A9B9-4AA9-932E-FEF6170F10E7}" dt="2021-06-13T15:09:48.884" v="298" actId="208"/>
          <ac:spMkLst>
            <pc:docMk/>
            <pc:sldMk cId="2146849544" sldId="2147468674"/>
            <ac:spMk id="34" creationId="{70E8A573-230C-4629-B8F4-F81FC520FE7F}"/>
          </ac:spMkLst>
        </pc:spChg>
        <pc:spChg chg="mod">
          <ac:chgData name="Josh Leporati" userId="ca50561b-4f2f-4ca8-baa4-ce5fc2b2589f" providerId="ADAL" clId="{8BAE2332-A9B9-4AA9-932E-FEF6170F10E7}" dt="2021-06-13T15:11:16.468" v="305" actId="113"/>
          <ac:spMkLst>
            <pc:docMk/>
            <pc:sldMk cId="2146849544" sldId="2147468674"/>
            <ac:spMk id="35" creationId="{DD5FE736-D8C4-4AAA-8D0E-07133CB19DBB}"/>
          </ac:spMkLst>
        </pc:spChg>
        <pc:spChg chg="mod">
          <ac:chgData name="Josh Leporati" userId="ca50561b-4f2f-4ca8-baa4-ce5fc2b2589f" providerId="ADAL" clId="{8BAE2332-A9B9-4AA9-932E-FEF6170F10E7}" dt="2021-06-13T15:09:48.884" v="298" actId="208"/>
          <ac:spMkLst>
            <pc:docMk/>
            <pc:sldMk cId="2146849544" sldId="2147468674"/>
            <ac:spMk id="36" creationId="{F0A635C4-7FD1-485D-A080-5EE145E6707F}"/>
          </ac:spMkLst>
        </pc:spChg>
        <pc:spChg chg="mod">
          <ac:chgData name="Josh Leporati" userId="ca50561b-4f2f-4ca8-baa4-ce5fc2b2589f" providerId="ADAL" clId="{8BAE2332-A9B9-4AA9-932E-FEF6170F10E7}" dt="2021-06-13T15:10:40.459" v="300" actId="208"/>
          <ac:spMkLst>
            <pc:docMk/>
            <pc:sldMk cId="2146849544" sldId="2147468674"/>
            <ac:spMk id="38" creationId="{097F83C8-2502-4ECF-A6BD-117FEB5E29BE}"/>
          </ac:spMkLst>
        </pc:spChg>
        <pc:spChg chg="mod">
          <ac:chgData name="Josh Leporati" userId="ca50561b-4f2f-4ca8-baa4-ce5fc2b2589f" providerId="ADAL" clId="{8BAE2332-A9B9-4AA9-932E-FEF6170F10E7}" dt="2021-06-13T15:10:46.675" v="301" actId="207"/>
          <ac:spMkLst>
            <pc:docMk/>
            <pc:sldMk cId="2146849544" sldId="2147468674"/>
            <ac:spMk id="40" creationId="{9A5128E8-9132-4249-990D-BB5F814F3137}"/>
          </ac:spMkLst>
        </pc:spChg>
        <pc:spChg chg="mod">
          <ac:chgData name="Josh Leporati" userId="ca50561b-4f2f-4ca8-baa4-ce5fc2b2589f" providerId="ADAL" clId="{8BAE2332-A9B9-4AA9-932E-FEF6170F10E7}" dt="2021-06-13T15:07:26.857" v="286"/>
          <ac:spMkLst>
            <pc:docMk/>
            <pc:sldMk cId="2146849544" sldId="2147468674"/>
            <ac:spMk id="41" creationId="{EAD849D1-27BD-42AD-8C70-0C20FBEB0185}"/>
          </ac:spMkLst>
        </pc:spChg>
        <pc:spChg chg="mod">
          <ac:chgData name="Josh Leporati" userId="ca50561b-4f2f-4ca8-baa4-ce5fc2b2589f" providerId="ADAL" clId="{8BAE2332-A9B9-4AA9-932E-FEF6170F10E7}" dt="2021-06-13T15:10:51.169" v="303" actId="20577"/>
          <ac:spMkLst>
            <pc:docMk/>
            <pc:sldMk cId="2146849544" sldId="2147468674"/>
            <ac:spMk id="42" creationId="{701C7F42-D250-4309-A4CB-3629EC633B4C}"/>
          </ac:spMkLst>
        </pc:spChg>
        <pc:spChg chg="mod">
          <ac:chgData name="Josh Leporati" userId="ca50561b-4f2f-4ca8-baa4-ce5fc2b2589f" providerId="ADAL" clId="{8BAE2332-A9B9-4AA9-932E-FEF6170F10E7}" dt="2021-06-13T15:11:22.099" v="306" actId="113"/>
          <ac:spMkLst>
            <pc:docMk/>
            <pc:sldMk cId="2146849544" sldId="2147468674"/>
            <ac:spMk id="43" creationId="{1DFD0B07-CC45-4BD3-946D-C24B78D89000}"/>
          </ac:spMkLst>
        </pc:spChg>
        <pc:spChg chg="mod">
          <ac:chgData name="Josh Leporati" userId="ca50561b-4f2f-4ca8-baa4-ce5fc2b2589f" providerId="ADAL" clId="{8BAE2332-A9B9-4AA9-932E-FEF6170F10E7}" dt="2021-06-13T15:07:26.857" v="286"/>
          <ac:spMkLst>
            <pc:docMk/>
            <pc:sldMk cId="2146849544" sldId="2147468674"/>
            <ac:spMk id="44" creationId="{89D79E8B-A8D3-4058-977A-73AF2EA2938B}"/>
          </ac:spMkLst>
        </pc:spChg>
        <pc:spChg chg="mod">
          <ac:chgData name="Josh Leporati" userId="ca50561b-4f2f-4ca8-baa4-ce5fc2b2589f" providerId="ADAL" clId="{8BAE2332-A9B9-4AA9-932E-FEF6170F10E7}" dt="2021-06-13T15:28:03.730" v="628"/>
          <ac:spMkLst>
            <pc:docMk/>
            <pc:sldMk cId="2146849544" sldId="2147468674"/>
            <ac:spMk id="62" creationId="{5A4F15B3-21D3-4E6A-BBA0-941F22503E6D}"/>
          </ac:spMkLst>
        </pc:spChg>
        <pc:spChg chg="mod">
          <ac:chgData name="Josh Leporati" userId="ca50561b-4f2f-4ca8-baa4-ce5fc2b2589f" providerId="ADAL" clId="{8BAE2332-A9B9-4AA9-932E-FEF6170F10E7}" dt="2021-06-13T15:28:03.730" v="628"/>
          <ac:spMkLst>
            <pc:docMk/>
            <pc:sldMk cId="2146849544" sldId="2147468674"/>
            <ac:spMk id="64" creationId="{62677609-AAC2-4494-B18A-BE4E1461B4D8}"/>
          </ac:spMkLst>
        </pc:spChg>
        <pc:spChg chg="mod">
          <ac:chgData name="Josh Leporati" userId="ca50561b-4f2f-4ca8-baa4-ce5fc2b2589f" providerId="ADAL" clId="{8BAE2332-A9B9-4AA9-932E-FEF6170F10E7}" dt="2021-06-13T15:28:03.730" v="628"/>
          <ac:spMkLst>
            <pc:docMk/>
            <pc:sldMk cId="2146849544" sldId="2147468674"/>
            <ac:spMk id="65" creationId="{CFC02F39-1092-46F7-A810-63C76DAF6F1F}"/>
          </ac:spMkLst>
        </pc:spChg>
        <pc:spChg chg="mod">
          <ac:chgData name="Josh Leporati" userId="ca50561b-4f2f-4ca8-baa4-ce5fc2b2589f" providerId="ADAL" clId="{8BAE2332-A9B9-4AA9-932E-FEF6170F10E7}" dt="2021-06-13T15:28:03.730" v="628"/>
          <ac:spMkLst>
            <pc:docMk/>
            <pc:sldMk cId="2146849544" sldId="2147468674"/>
            <ac:spMk id="66" creationId="{BEDFA46F-D275-48EC-A793-AF8B7218FA91}"/>
          </ac:spMkLst>
        </pc:spChg>
        <pc:spChg chg="mod">
          <ac:chgData name="Josh Leporati" userId="ca50561b-4f2f-4ca8-baa4-ce5fc2b2589f" providerId="ADAL" clId="{8BAE2332-A9B9-4AA9-932E-FEF6170F10E7}" dt="2021-06-13T15:28:03.730" v="628"/>
          <ac:spMkLst>
            <pc:docMk/>
            <pc:sldMk cId="2146849544" sldId="2147468674"/>
            <ac:spMk id="67" creationId="{B6DDF062-131D-479A-A0FB-D272D789ED6F}"/>
          </ac:spMkLst>
        </pc:spChg>
        <pc:spChg chg="mod">
          <ac:chgData name="Josh Leporati" userId="ca50561b-4f2f-4ca8-baa4-ce5fc2b2589f" providerId="ADAL" clId="{8BAE2332-A9B9-4AA9-932E-FEF6170F10E7}" dt="2021-06-13T15:35:17.849" v="792"/>
          <ac:spMkLst>
            <pc:docMk/>
            <pc:sldMk cId="2146849544" sldId="2147468674"/>
            <ac:spMk id="68" creationId="{E161D613-47E4-487B-AC4F-96DC77A71FBB}"/>
          </ac:spMkLst>
        </pc:spChg>
        <pc:spChg chg="add mod">
          <ac:chgData name="Josh Leporati" userId="ca50561b-4f2f-4ca8-baa4-ce5fc2b2589f" providerId="ADAL" clId="{8BAE2332-A9B9-4AA9-932E-FEF6170F10E7}" dt="2021-06-13T15:30:24.041" v="705" actId="1076"/>
          <ac:spMkLst>
            <pc:docMk/>
            <pc:sldMk cId="2146849544" sldId="2147468674"/>
            <ac:spMk id="70" creationId="{D36CF261-A8D7-4817-975A-70B4CBF2C481}"/>
          </ac:spMkLst>
        </pc:spChg>
        <pc:spChg chg="mod">
          <ac:chgData name="Josh Leporati" userId="ca50561b-4f2f-4ca8-baa4-ce5fc2b2589f" providerId="ADAL" clId="{8BAE2332-A9B9-4AA9-932E-FEF6170F10E7}" dt="2021-06-13T15:28:32.071" v="633"/>
          <ac:spMkLst>
            <pc:docMk/>
            <pc:sldMk cId="2146849544" sldId="2147468674"/>
            <ac:spMk id="74" creationId="{31310CF5-8D2C-4DCF-9B9D-196F03DDC201}"/>
          </ac:spMkLst>
        </pc:spChg>
        <pc:spChg chg="mod">
          <ac:chgData name="Josh Leporati" userId="ca50561b-4f2f-4ca8-baa4-ce5fc2b2589f" providerId="ADAL" clId="{8BAE2332-A9B9-4AA9-932E-FEF6170F10E7}" dt="2021-06-13T15:28:42.685" v="637" actId="1076"/>
          <ac:spMkLst>
            <pc:docMk/>
            <pc:sldMk cId="2146849544" sldId="2147468674"/>
            <ac:spMk id="76" creationId="{5AA399B0-7E47-41D0-9AE8-CDE4FC85F1C1}"/>
          </ac:spMkLst>
        </pc:spChg>
        <pc:spChg chg="mod">
          <ac:chgData name="Josh Leporati" userId="ca50561b-4f2f-4ca8-baa4-ce5fc2b2589f" providerId="ADAL" clId="{8BAE2332-A9B9-4AA9-932E-FEF6170F10E7}" dt="2021-06-13T15:28:32.071" v="633"/>
          <ac:spMkLst>
            <pc:docMk/>
            <pc:sldMk cId="2146849544" sldId="2147468674"/>
            <ac:spMk id="77" creationId="{6F53F112-31F6-49BE-A312-FB4893BD6384}"/>
          </ac:spMkLst>
        </pc:spChg>
        <pc:spChg chg="mod">
          <ac:chgData name="Josh Leporati" userId="ca50561b-4f2f-4ca8-baa4-ce5fc2b2589f" providerId="ADAL" clId="{8BAE2332-A9B9-4AA9-932E-FEF6170F10E7}" dt="2021-06-13T15:28:32.071" v="633"/>
          <ac:spMkLst>
            <pc:docMk/>
            <pc:sldMk cId="2146849544" sldId="2147468674"/>
            <ac:spMk id="78" creationId="{B0D6BC0E-F1A6-4D64-8350-4EB320D2533E}"/>
          </ac:spMkLst>
        </pc:spChg>
        <pc:spChg chg="mod">
          <ac:chgData name="Josh Leporati" userId="ca50561b-4f2f-4ca8-baa4-ce5fc2b2589f" providerId="ADAL" clId="{8BAE2332-A9B9-4AA9-932E-FEF6170F10E7}" dt="2021-06-13T15:28:32.071" v="633"/>
          <ac:spMkLst>
            <pc:docMk/>
            <pc:sldMk cId="2146849544" sldId="2147468674"/>
            <ac:spMk id="79" creationId="{D80CCC30-E51F-4706-87D3-F7373D889FEB}"/>
          </ac:spMkLst>
        </pc:spChg>
        <pc:spChg chg="mod">
          <ac:chgData name="Josh Leporati" userId="ca50561b-4f2f-4ca8-baa4-ce5fc2b2589f" providerId="ADAL" clId="{8BAE2332-A9B9-4AA9-932E-FEF6170F10E7}" dt="2021-06-13T15:35:20.162" v="793"/>
          <ac:spMkLst>
            <pc:docMk/>
            <pc:sldMk cId="2146849544" sldId="2147468674"/>
            <ac:spMk id="80" creationId="{4A42539F-9094-47DC-9385-0B4F9DB28CFF}"/>
          </ac:spMkLst>
        </pc:spChg>
        <pc:grpChg chg="add mod">
          <ac:chgData name="Josh Leporati" userId="ca50561b-4f2f-4ca8-baa4-ce5fc2b2589f" providerId="ADAL" clId="{8BAE2332-A9B9-4AA9-932E-FEF6170F10E7}" dt="2021-06-13T15:07:21.151" v="283" actId="1076"/>
          <ac:grpSpMkLst>
            <pc:docMk/>
            <pc:sldMk cId="2146849544" sldId="2147468674"/>
            <ac:grpSpMk id="5" creationId="{FC886A86-016F-48FA-999E-28781637A539}"/>
          </ac:grpSpMkLst>
        </pc:grpChg>
        <pc:grpChg chg="add mod">
          <ac:chgData name="Josh Leporati" userId="ca50561b-4f2f-4ca8-baa4-ce5fc2b2589f" providerId="ADAL" clId="{8BAE2332-A9B9-4AA9-932E-FEF6170F10E7}" dt="2021-06-13T14:56:57.876" v="185" actId="14100"/>
          <ac:grpSpMkLst>
            <pc:docMk/>
            <pc:sldMk cId="2146849544" sldId="2147468674"/>
            <ac:grpSpMk id="11" creationId="{87875929-B53A-49A1-B275-44E6296E2729}"/>
          </ac:grpSpMkLst>
        </pc:grpChg>
        <pc:grpChg chg="add del mod">
          <ac:chgData name="Josh Leporati" userId="ca50561b-4f2f-4ca8-baa4-ce5fc2b2589f" providerId="ADAL" clId="{8BAE2332-A9B9-4AA9-932E-FEF6170F10E7}" dt="2021-06-13T15:07:18.106" v="282"/>
          <ac:grpSpMkLst>
            <pc:docMk/>
            <pc:sldMk cId="2146849544" sldId="2147468674"/>
            <ac:grpSpMk id="15" creationId="{51B0EC45-26D7-4BE1-8A78-9FFF3B2A6212}"/>
          </ac:grpSpMkLst>
        </pc:grpChg>
        <pc:grpChg chg="add del mod">
          <ac:chgData name="Josh Leporati" userId="ca50561b-4f2f-4ca8-baa4-ce5fc2b2589f" providerId="ADAL" clId="{8BAE2332-A9B9-4AA9-932E-FEF6170F10E7}" dt="2021-06-13T15:07:16.285" v="280"/>
          <ac:grpSpMkLst>
            <pc:docMk/>
            <pc:sldMk cId="2146849544" sldId="2147468674"/>
            <ac:grpSpMk id="23" creationId="{2AC8D96F-CDD4-45A1-A41E-6A7488F520B8}"/>
          </ac:grpSpMkLst>
        </pc:grpChg>
        <pc:grpChg chg="add del mod">
          <ac:chgData name="Josh Leporati" userId="ca50561b-4f2f-4ca8-baa4-ce5fc2b2589f" providerId="ADAL" clId="{8BAE2332-A9B9-4AA9-932E-FEF6170F10E7}" dt="2021-06-13T15:23:56.744" v="397" actId="21"/>
          <ac:grpSpMkLst>
            <pc:docMk/>
            <pc:sldMk cId="2146849544" sldId="2147468674"/>
            <ac:grpSpMk id="29" creationId="{C9D7CC15-8030-4968-9C48-90335D3C240F}"/>
          </ac:grpSpMkLst>
        </pc:grpChg>
        <pc:grpChg chg="mod">
          <ac:chgData name="Josh Leporati" userId="ca50561b-4f2f-4ca8-baa4-ce5fc2b2589f" providerId="ADAL" clId="{8BAE2332-A9B9-4AA9-932E-FEF6170F10E7}" dt="2021-06-13T15:07:22.066" v="284"/>
          <ac:grpSpMkLst>
            <pc:docMk/>
            <pc:sldMk cId="2146849544" sldId="2147468674"/>
            <ac:grpSpMk id="31" creationId="{6077559E-2ABE-4416-BECC-EDBB6D0C6FA9}"/>
          </ac:grpSpMkLst>
        </pc:grpChg>
        <pc:grpChg chg="add del mod">
          <ac:chgData name="Josh Leporati" userId="ca50561b-4f2f-4ca8-baa4-ce5fc2b2589f" providerId="ADAL" clId="{8BAE2332-A9B9-4AA9-932E-FEF6170F10E7}" dt="2021-06-13T15:23:56.744" v="397" actId="21"/>
          <ac:grpSpMkLst>
            <pc:docMk/>
            <pc:sldMk cId="2146849544" sldId="2147468674"/>
            <ac:grpSpMk id="37" creationId="{DA574C56-414C-40A6-999D-BAF93EFB0890}"/>
          </ac:grpSpMkLst>
        </pc:grpChg>
        <pc:grpChg chg="mod">
          <ac:chgData name="Josh Leporati" userId="ca50561b-4f2f-4ca8-baa4-ce5fc2b2589f" providerId="ADAL" clId="{8BAE2332-A9B9-4AA9-932E-FEF6170F10E7}" dt="2021-06-13T15:07:26.857" v="286"/>
          <ac:grpSpMkLst>
            <pc:docMk/>
            <pc:sldMk cId="2146849544" sldId="2147468674"/>
            <ac:grpSpMk id="39" creationId="{B8E8B73D-95E2-43EC-A0AA-B3B391851945}"/>
          </ac:grpSpMkLst>
        </pc:grpChg>
        <pc:grpChg chg="add mod">
          <ac:chgData name="Josh Leporati" userId="ca50561b-4f2f-4ca8-baa4-ce5fc2b2589f" providerId="ADAL" clId="{8BAE2332-A9B9-4AA9-932E-FEF6170F10E7}" dt="2021-06-13T15:30:29.945" v="706" actId="1076"/>
          <ac:grpSpMkLst>
            <pc:docMk/>
            <pc:sldMk cId="2146849544" sldId="2147468674"/>
            <ac:grpSpMk id="47" creationId="{F77FF159-D98B-44C1-B0C7-2235B878A681}"/>
          </ac:grpSpMkLst>
        </pc:grpChg>
        <pc:grpChg chg="add mod">
          <ac:chgData name="Josh Leporati" userId="ca50561b-4f2f-4ca8-baa4-ce5fc2b2589f" providerId="ADAL" clId="{8BAE2332-A9B9-4AA9-932E-FEF6170F10E7}" dt="2021-06-13T15:30:33.187" v="707" actId="1076"/>
          <ac:grpSpMkLst>
            <pc:docMk/>
            <pc:sldMk cId="2146849544" sldId="2147468674"/>
            <ac:grpSpMk id="52" creationId="{1A62F725-83F9-4898-8862-A5CC05DEF002}"/>
          </ac:grpSpMkLst>
        </pc:grpChg>
        <pc:grpChg chg="del">
          <ac:chgData name="Josh Leporati" userId="ca50561b-4f2f-4ca8-baa4-ce5fc2b2589f" providerId="ADAL" clId="{8BAE2332-A9B9-4AA9-932E-FEF6170F10E7}" dt="2021-06-13T15:23:42.750" v="394"/>
          <ac:grpSpMkLst>
            <pc:docMk/>
            <pc:sldMk cId="2146849544" sldId="2147468674"/>
            <ac:grpSpMk id="53" creationId="{C9E36DA9-B83C-44F5-B075-64058694723E}"/>
          </ac:grpSpMkLst>
        </pc:grpChg>
        <pc:grpChg chg="add mod">
          <ac:chgData name="Josh Leporati" userId="ca50561b-4f2f-4ca8-baa4-ce5fc2b2589f" providerId="ADAL" clId="{8BAE2332-A9B9-4AA9-932E-FEF6170F10E7}" dt="2021-06-13T15:28:09.052" v="629" actId="1076"/>
          <ac:grpSpMkLst>
            <pc:docMk/>
            <pc:sldMk cId="2146849544" sldId="2147468674"/>
            <ac:grpSpMk id="61" creationId="{93B52507-605A-4E35-B320-DE30745D3575}"/>
          </ac:grpSpMkLst>
        </pc:grpChg>
        <pc:grpChg chg="mod">
          <ac:chgData name="Josh Leporati" userId="ca50561b-4f2f-4ca8-baa4-ce5fc2b2589f" providerId="ADAL" clId="{8BAE2332-A9B9-4AA9-932E-FEF6170F10E7}" dt="2021-06-13T15:28:03.730" v="628"/>
          <ac:grpSpMkLst>
            <pc:docMk/>
            <pc:sldMk cId="2146849544" sldId="2147468674"/>
            <ac:grpSpMk id="63" creationId="{70315E43-D9CF-489F-8816-517A43346C10}"/>
          </ac:grpSpMkLst>
        </pc:grpChg>
        <pc:grpChg chg="add mod">
          <ac:chgData name="Josh Leporati" userId="ca50561b-4f2f-4ca8-baa4-ce5fc2b2589f" providerId="ADAL" clId="{8BAE2332-A9B9-4AA9-932E-FEF6170F10E7}" dt="2021-06-13T15:30:36.459" v="708" actId="1076"/>
          <ac:grpSpMkLst>
            <pc:docMk/>
            <pc:sldMk cId="2146849544" sldId="2147468674"/>
            <ac:grpSpMk id="71" creationId="{260A5C3B-77FC-4FD0-B144-C6657C980F19}"/>
          </ac:grpSpMkLst>
        </pc:grpChg>
        <pc:grpChg chg="mod">
          <ac:chgData name="Josh Leporati" userId="ca50561b-4f2f-4ca8-baa4-ce5fc2b2589f" providerId="ADAL" clId="{8BAE2332-A9B9-4AA9-932E-FEF6170F10E7}" dt="2021-06-13T15:28:32.071" v="633"/>
          <ac:grpSpMkLst>
            <pc:docMk/>
            <pc:sldMk cId="2146849544" sldId="2147468674"/>
            <ac:grpSpMk id="72" creationId="{E50A9A62-FA25-4F86-8CB1-33DD1E7DD268}"/>
          </ac:grpSpMkLst>
        </pc:grpChg>
        <pc:grpChg chg="mod">
          <ac:chgData name="Josh Leporati" userId="ca50561b-4f2f-4ca8-baa4-ce5fc2b2589f" providerId="ADAL" clId="{8BAE2332-A9B9-4AA9-932E-FEF6170F10E7}" dt="2021-06-13T15:28:32.071" v="633"/>
          <ac:grpSpMkLst>
            <pc:docMk/>
            <pc:sldMk cId="2146849544" sldId="2147468674"/>
            <ac:grpSpMk id="75" creationId="{F6FB7C71-3466-4388-9A2F-24C5FE5C7FB5}"/>
          </ac:grpSpMkLst>
        </pc:grpChg>
        <pc:picChg chg="add del">
          <ac:chgData name="Josh Leporati" userId="ca50561b-4f2f-4ca8-baa4-ce5fc2b2589f" providerId="ADAL" clId="{8BAE2332-A9B9-4AA9-932E-FEF6170F10E7}" dt="2021-06-13T14:43:43.449" v="70" actId="22"/>
          <ac:picMkLst>
            <pc:docMk/>
            <pc:sldMk cId="2146849544" sldId="2147468674"/>
            <ac:picMk id="6" creationId="{078C8807-4705-4488-A334-EFEDCFD9FFD7}"/>
          </ac:picMkLst>
        </pc:picChg>
        <pc:picChg chg="add mod">
          <ac:chgData name="Josh Leporati" userId="ca50561b-4f2f-4ca8-baa4-ce5fc2b2589f" providerId="ADAL" clId="{8BAE2332-A9B9-4AA9-932E-FEF6170F10E7}" dt="2021-06-13T15:20:29.139" v="379" actId="207"/>
          <ac:picMkLst>
            <pc:docMk/>
            <pc:sldMk cId="2146849544" sldId="2147468674"/>
            <ac:picMk id="46" creationId="{69F26B0D-40F4-46C0-9BF3-C143BED62730}"/>
          </ac:picMkLst>
        </pc:picChg>
        <pc:picChg chg="add del mod">
          <ac:chgData name="Josh Leporati" userId="ca50561b-4f2f-4ca8-baa4-ce5fc2b2589f" providerId="ADAL" clId="{8BAE2332-A9B9-4AA9-932E-FEF6170F10E7}" dt="2021-06-13T15:23:56.744" v="397" actId="21"/>
          <ac:picMkLst>
            <pc:docMk/>
            <pc:sldMk cId="2146849544" sldId="2147468674"/>
            <ac:picMk id="49" creationId="{9D0BCDF0-1F14-40A0-9704-9174F82FF4CC}"/>
          </ac:picMkLst>
        </pc:picChg>
        <pc:picChg chg="add del mod">
          <ac:chgData name="Josh Leporati" userId="ca50561b-4f2f-4ca8-baa4-ce5fc2b2589f" providerId="ADAL" clId="{8BAE2332-A9B9-4AA9-932E-FEF6170F10E7}" dt="2021-06-13T15:23:56.744" v="397" actId="21"/>
          <ac:picMkLst>
            <pc:docMk/>
            <pc:sldMk cId="2146849544" sldId="2147468674"/>
            <ac:picMk id="51" creationId="{ED95589E-7482-4211-82AF-7D4380104370}"/>
          </ac:picMkLst>
        </pc:picChg>
        <pc:picChg chg="add mod">
          <ac:chgData name="Josh Leporati" userId="ca50561b-4f2f-4ca8-baa4-ce5fc2b2589f" providerId="ADAL" clId="{8BAE2332-A9B9-4AA9-932E-FEF6170F10E7}" dt="2021-06-13T15:38:56.100" v="830" actId="1076"/>
          <ac:picMkLst>
            <pc:docMk/>
            <pc:sldMk cId="2146849544" sldId="2147468674"/>
            <ac:picMk id="69" creationId="{8038E644-AC03-4DF9-B213-0F1587104AAA}"/>
          </ac:picMkLst>
        </pc:picChg>
        <pc:picChg chg="mod">
          <ac:chgData name="Josh Leporati" userId="ca50561b-4f2f-4ca8-baa4-ce5fc2b2589f" providerId="ADAL" clId="{8BAE2332-A9B9-4AA9-932E-FEF6170F10E7}" dt="2021-06-13T15:28:32.071" v="633"/>
          <ac:picMkLst>
            <pc:docMk/>
            <pc:sldMk cId="2146849544" sldId="2147468674"/>
            <ac:picMk id="73" creationId="{C5BD0F7B-0E5F-49DD-9519-55E81FBC69E0}"/>
          </ac:picMkLst>
        </pc:picChg>
        <pc:picChg chg="add mod">
          <ac:chgData name="Josh Leporati" userId="ca50561b-4f2f-4ca8-baa4-ce5fc2b2589f" providerId="ADAL" clId="{8BAE2332-A9B9-4AA9-932E-FEF6170F10E7}" dt="2021-06-13T15:31:31.083" v="712" actId="1076"/>
          <ac:picMkLst>
            <pc:docMk/>
            <pc:sldMk cId="2146849544" sldId="2147468674"/>
            <ac:picMk id="82" creationId="{4D4F8343-2FF7-4EC8-9486-66C7F804AA3C}"/>
          </ac:picMkLst>
        </pc:picChg>
        <pc:picChg chg="add mod">
          <ac:chgData name="Josh Leporati" userId="ca50561b-4f2f-4ca8-baa4-ce5fc2b2589f" providerId="ADAL" clId="{8BAE2332-A9B9-4AA9-932E-FEF6170F10E7}" dt="2021-06-13T15:32:07.307" v="716" actId="1076"/>
          <ac:picMkLst>
            <pc:docMk/>
            <pc:sldMk cId="2146849544" sldId="2147468674"/>
            <ac:picMk id="84" creationId="{C7976096-07DD-4DBA-8419-A4A5DE2487F4}"/>
          </ac:picMkLst>
        </pc:picChg>
        <pc:picChg chg="add mod">
          <ac:chgData name="Josh Leporati" userId="ca50561b-4f2f-4ca8-baa4-ce5fc2b2589f" providerId="ADAL" clId="{8BAE2332-A9B9-4AA9-932E-FEF6170F10E7}" dt="2021-06-13T15:32:18.145" v="718" actId="1076"/>
          <ac:picMkLst>
            <pc:docMk/>
            <pc:sldMk cId="2146849544" sldId="2147468674"/>
            <ac:picMk id="86" creationId="{001A8DCC-4D45-467E-8DCB-43434C24FBFF}"/>
          </ac:picMkLst>
        </pc:picChg>
        <pc:picChg chg="del mod">
          <ac:chgData name="Josh Leporati" userId="ca50561b-4f2f-4ca8-baa4-ce5fc2b2589f" providerId="ADAL" clId="{8BAE2332-A9B9-4AA9-932E-FEF6170F10E7}" dt="2021-06-13T15:03:28.366" v="244" actId="478"/>
          <ac:picMkLst>
            <pc:docMk/>
            <pc:sldMk cId="2146849544" sldId="2147468674"/>
            <ac:picMk id="1026" creationId="{B07E3DDC-5EFF-45DA-A13C-5311619B3B6F}"/>
          </ac:picMkLst>
        </pc:picChg>
      </pc:sldChg>
      <pc:sldChg chg="addSp">
        <pc:chgData name="Josh Leporati" userId="ca50561b-4f2f-4ca8-baa4-ce5fc2b2589f" providerId="ADAL" clId="{8BAE2332-A9B9-4AA9-932E-FEF6170F10E7}" dt="2021-06-13T15:02:59.103" v="238"/>
        <pc:sldMkLst>
          <pc:docMk/>
          <pc:sldMk cId="2455458108" sldId="2147468674"/>
        </pc:sldMkLst>
        <pc:picChg chg="add">
          <ac:chgData name="Josh Leporati" userId="ca50561b-4f2f-4ca8-baa4-ce5fc2b2589f" providerId="ADAL" clId="{8BAE2332-A9B9-4AA9-932E-FEF6170F10E7}" dt="2021-06-13T15:02:59.103" v="238"/>
          <ac:picMkLst>
            <pc:docMk/>
            <pc:sldMk cId="2455458108" sldId="2147468674"/>
            <ac:picMk id="1026" creationId="{B07E3DDC-5EFF-45DA-A13C-5311619B3B6F}"/>
          </ac:picMkLst>
        </pc:picChg>
      </pc:sldChg>
      <pc:sldChg chg="addSp delSp modSp new mod ord modClrScheme chgLayout">
        <pc:chgData name="Josh Leporati" userId="ca50561b-4f2f-4ca8-baa4-ce5fc2b2589f" providerId="ADAL" clId="{8BAE2332-A9B9-4AA9-932E-FEF6170F10E7}" dt="2021-06-13T15:53:30.783" v="1213" actId="207"/>
        <pc:sldMkLst>
          <pc:docMk/>
          <pc:sldMk cId="1354091564" sldId="2147468675"/>
        </pc:sldMkLst>
        <pc:spChg chg="del">
          <ac:chgData name="Josh Leporati" userId="ca50561b-4f2f-4ca8-baa4-ce5fc2b2589f" providerId="ADAL" clId="{8BAE2332-A9B9-4AA9-932E-FEF6170F10E7}" dt="2021-06-13T15:23:48.155" v="396" actId="478"/>
          <ac:spMkLst>
            <pc:docMk/>
            <pc:sldMk cId="1354091564" sldId="2147468675"/>
            <ac:spMk id="2" creationId="{30C709E5-1A54-4D98-9048-6DE724C90819}"/>
          </ac:spMkLst>
        </pc:spChg>
        <pc:spChg chg="del">
          <ac:chgData name="Josh Leporati" userId="ca50561b-4f2f-4ca8-baa4-ce5fc2b2589f" providerId="ADAL" clId="{8BAE2332-A9B9-4AA9-932E-FEF6170F10E7}" dt="2021-06-13T15:23:48.155" v="396" actId="478"/>
          <ac:spMkLst>
            <pc:docMk/>
            <pc:sldMk cId="1354091564" sldId="2147468675"/>
            <ac:spMk id="3" creationId="{A63F6ED6-C410-4A4B-8F63-CCB7823C3A38}"/>
          </ac:spMkLst>
        </pc:spChg>
        <pc:spChg chg="del">
          <ac:chgData name="Josh Leporati" userId="ca50561b-4f2f-4ca8-baa4-ce5fc2b2589f" providerId="ADAL" clId="{8BAE2332-A9B9-4AA9-932E-FEF6170F10E7}" dt="2021-06-13T15:23:48.155" v="396" actId="478"/>
          <ac:spMkLst>
            <pc:docMk/>
            <pc:sldMk cId="1354091564" sldId="2147468675"/>
            <ac:spMk id="4" creationId="{3599B53B-78A8-447A-806C-D8D12BFC76DF}"/>
          </ac:spMkLst>
        </pc:spChg>
        <pc:spChg chg="mod">
          <ac:chgData name="Josh Leporati" userId="ca50561b-4f2f-4ca8-baa4-ce5fc2b2589f" providerId="ADAL" clId="{8BAE2332-A9B9-4AA9-932E-FEF6170F10E7}" dt="2021-06-13T15:23:59.148" v="398"/>
          <ac:spMkLst>
            <pc:docMk/>
            <pc:sldMk cId="1354091564" sldId="2147468675"/>
            <ac:spMk id="6" creationId="{E09C06C2-CE0B-4E97-8AC9-9FFB4A84C192}"/>
          </ac:spMkLst>
        </pc:spChg>
        <pc:spChg chg="mod">
          <ac:chgData name="Josh Leporati" userId="ca50561b-4f2f-4ca8-baa4-ce5fc2b2589f" providerId="ADAL" clId="{8BAE2332-A9B9-4AA9-932E-FEF6170F10E7}" dt="2021-06-13T15:23:59.148" v="398"/>
          <ac:spMkLst>
            <pc:docMk/>
            <pc:sldMk cId="1354091564" sldId="2147468675"/>
            <ac:spMk id="8" creationId="{9A8DDB2F-E9BC-4806-ADDD-7212FF908F5E}"/>
          </ac:spMkLst>
        </pc:spChg>
        <pc:spChg chg="mod">
          <ac:chgData name="Josh Leporati" userId="ca50561b-4f2f-4ca8-baa4-ce5fc2b2589f" providerId="ADAL" clId="{8BAE2332-A9B9-4AA9-932E-FEF6170F10E7}" dt="2021-06-13T15:23:59.148" v="398"/>
          <ac:spMkLst>
            <pc:docMk/>
            <pc:sldMk cId="1354091564" sldId="2147468675"/>
            <ac:spMk id="9" creationId="{7F90DAC6-C4F3-44FC-9BDA-D3E30DE62374}"/>
          </ac:spMkLst>
        </pc:spChg>
        <pc:spChg chg="mod">
          <ac:chgData name="Josh Leporati" userId="ca50561b-4f2f-4ca8-baa4-ce5fc2b2589f" providerId="ADAL" clId="{8BAE2332-A9B9-4AA9-932E-FEF6170F10E7}" dt="2021-06-13T15:23:59.148" v="398"/>
          <ac:spMkLst>
            <pc:docMk/>
            <pc:sldMk cId="1354091564" sldId="2147468675"/>
            <ac:spMk id="10" creationId="{BEEF1388-16E3-45DC-8A4E-04E44F2D6008}"/>
          </ac:spMkLst>
        </pc:spChg>
        <pc:spChg chg="mod">
          <ac:chgData name="Josh Leporati" userId="ca50561b-4f2f-4ca8-baa4-ce5fc2b2589f" providerId="ADAL" clId="{8BAE2332-A9B9-4AA9-932E-FEF6170F10E7}" dt="2021-06-13T15:23:59.148" v="398"/>
          <ac:spMkLst>
            <pc:docMk/>
            <pc:sldMk cId="1354091564" sldId="2147468675"/>
            <ac:spMk id="11" creationId="{EE3AC954-BCAF-4DC3-8F1C-F4F6B4B8F0C1}"/>
          </ac:spMkLst>
        </pc:spChg>
        <pc:spChg chg="mod">
          <ac:chgData name="Josh Leporati" userId="ca50561b-4f2f-4ca8-baa4-ce5fc2b2589f" providerId="ADAL" clId="{8BAE2332-A9B9-4AA9-932E-FEF6170F10E7}" dt="2021-06-13T15:23:59.148" v="398"/>
          <ac:spMkLst>
            <pc:docMk/>
            <pc:sldMk cId="1354091564" sldId="2147468675"/>
            <ac:spMk id="12" creationId="{56446B93-4349-465D-B922-5744D2B96524}"/>
          </ac:spMkLst>
        </pc:spChg>
        <pc:spChg chg="mod">
          <ac:chgData name="Josh Leporati" userId="ca50561b-4f2f-4ca8-baa4-ce5fc2b2589f" providerId="ADAL" clId="{8BAE2332-A9B9-4AA9-932E-FEF6170F10E7}" dt="2021-06-13T15:23:59.148" v="398"/>
          <ac:spMkLst>
            <pc:docMk/>
            <pc:sldMk cId="1354091564" sldId="2147468675"/>
            <ac:spMk id="14" creationId="{BDA0B98D-75E6-4075-ADD8-D46533E2EB07}"/>
          </ac:spMkLst>
        </pc:spChg>
        <pc:spChg chg="mod">
          <ac:chgData name="Josh Leporati" userId="ca50561b-4f2f-4ca8-baa4-ce5fc2b2589f" providerId="ADAL" clId="{8BAE2332-A9B9-4AA9-932E-FEF6170F10E7}" dt="2021-06-13T15:23:59.148" v="398"/>
          <ac:spMkLst>
            <pc:docMk/>
            <pc:sldMk cId="1354091564" sldId="2147468675"/>
            <ac:spMk id="16" creationId="{0561E399-7CFD-4839-8641-9A5C66ED1373}"/>
          </ac:spMkLst>
        </pc:spChg>
        <pc:spChg chg="mod">
          <ac:chgData name="Josh Leporati" userId="ca50561b-4f2f-4ca8-baa4-ce5fc2b2589f" providerId="ADAL" clId="{8BAE2332-A9B9-4AA9-932E-FEF6170F10E7}" dt="2021-06-13T15:23:59.148" v="398"/>
          <ac:spMkLst>
            <pc:docMk/>
            <pc:sldMk cId="1354091564" sldId="2147468675"/>
            <ac:spMk id="17" creationId="{4C4EE7EC-9396-4BF6-8637-02FC10AA1946}"/>
          </ac:spMkLst>
        </pc:spChg>
        <pc:spChg chg="mod">
          <ac:chgData name="Josh Leporati" userId="ca50561b-4f2f-4ca8-baa4-ce5fc2b2589f" providerId="ADAL" clId="{8BAE2332-A9B9-4AA9-932E-FEF6170F10E7}" dt="2021-06-13T15:23:59.148" v="398"/>
          <ac:spMkLst>
            <pc:docMk/>
            <pc:sldMk cId="1354091564" sldId="2147468675"/>
            <ac:spMk id="18" creationId="{C9593A05-A54F-4D2F-91D0-E90A10BB705C}"/>
          </ac:spMkLst>
        </pc:spChg>
        <pc:spChg chg="mod">
          <ac:chgData name="Josh Leporati" userId="ca50561b-4f2f-4ca8-baa4-ce5fc2b2589f" providerId="ADAL" clId="{8BAE2332-A9B9-4AA9-932E-FEF6170F10E7}" dt="2021-06-13T15:23:59.148" v="398"/>
          <ac:spMkLst>
            <pc:docMk/>
            <pc:sldMk cId="1354091564" sldId="2147468675"/>
            <ac:spMk id="19" creationId="{2BDC009D-3E69-444B-97A8-FAD2B1376A38}"/>
          </ac:spMkLst>
        </pc:spChg>
        <pc:spChg chg="mod">
          <ac:chgData name="Josh Leporati" userId="ca50561b-4f2f-4ca8-baa4-ce5fc2b2589f" providerId="ADAL" clId="{8BAE2332-A9B9-4AA9-932E-FEF6170F10E7}" dt="2021-06-13T15:23:59.148" v="398"/>
          <ac:spMkLst>
            <pc:docMk/>
            <pc:sldMk cId="1354091564" sldId="2147468675"/>
            <ac:spMk id="20" creationId="{514B3D4D-0188-454E-A4EE-04DE57336308}"/>
          </ac:spMkLst>
        </pc:spChg>
        <pc:spChg chg="add mod">
          <ac:chgData name="Josh Leporati" userId="ca50561b-4f2f-4ca8-baa4-ce5fc2b2589f" providerId="ADAL" clId="{8BAE2332-A9B9-4AA9-932E-FEF6170F10E7}" dt="2021-06-13T15:37:46.189" v="825" actId="26606"/>
          <ac:spMkLst>
            <pc:docMk/>
            <pc:sldMk cId="1354091564" sldId="2147468675"/>
            <ac:spMk id="24" creationId="{4AD4C511-27E5-447A-831A-C93A39E0011F}"/>
          </ac:spMkLst>
        </pc:spChg>
        <pc:spChg chg="add del mod">
          <ac:chgData name="Josh Leporati" userId="ca50561b-4f2f-4ca8-baa4-ce5fc2b2589f" providerId="ADAL" clId="{8BAE2332-A9B9-4AA9-932E-FEF6170F10E7}" dt="2021-06-13T15:37:46.189" v="825" actId="26606"/>
          <ac:spMkLst>
            <pc:docMk/>
            <pc:sldMk cId="1354091564" sldId="2147468675"/>
            <ac:spMk id="25" creationId="{AC60CA40-771A-42A1-9CA9-635F4AE44519}"/>
          </ac:spMkLst>
        </pc:spChg>
        <pc:spChg chg="add del mod">
          <ac:chgData name="Josh Leporati" userId="ca50561b-4f2f-4ca8-baa4-ce5fc2b2589f" providerId="ADAL" clId="{8BAE2332-A9B9-4AA9-932E-FEF6170F10E7}" dt="2021-06-13T15:37:39.942" v="822" actId="931"/>
          <ac:spMkLst>
            <pc:docMk/>
            <pc:sldMk cId="1354091564" sldId="2147468675"/>
            <ac:spMk id="26" creationId="{182829CD-5EF3-40F4-A69E-CE74491137F4}"/>
          </ac:spMkLst>
        </pc:spChg>
        <pc:spChg chg="add del mod">
          <ac:chgData name="Josh Leporati" userId="ca50561b-4f2f-4ca8-baa4-ce5fc2b2589f" providerId="ADAL" clId="{8BAE2332-A9B9-4AA9-932E-FEF6170F10E7}" dt="2021-06-13T15:37:46.189" v="825" actId="26606"/>
          <ac:spMkLst>
            <pc:docMk/>
            <pc:sldMk cId="1354091564" sldId="2147468675"/>
            <ac:spMk id="27" creationId="{A3458FCA-4A50-4D74-9C32-521FE28C550E}"/>
          </ac:spMkLst>
        </pc:spChg>
        <pc:spChg chg="add mod">
          <ac:chgData name="Josh Leporati" userId="ca50561b-4f2f-4ca8-baa4-ce5fc2b2589f" providerId="ADAL" clId="{8BAE2332-A9B9-4AA9-932E-FEF6170F10E7}" dt="2021-06-13T15:45:57.870" v="892" actId="122"/>
          <ac:spMkLst>
            <pc:docMk/>
            <pc:sldMk cId="1354091564" sldId="2147468675"/>
            <ac:spMk id="28" creationId="{218E1C30-12EC-47C0-B4B2-2DBAD76FCC7D}"/>
          </ac:spMkLst>
        </pc:spChg>
        <pc:spChg chg="add mod">
          <ac:chgData name="Josh Leporati" userId="ca50561b-4f2f-4ca8-baa4-ce5fc2b2589f" providerId="ADAL" clId="{8BAE2332-A9B9-4AA9-932E-FEF6170F10E7}" dt="2021-06-13T15:46:02.778" v="893" actId="122"/>
          <ac:spMkLst>
            <pc:docMk/>
            <pc:sldMk cId="1354091564" sldId="2147468675"/>
            <ac:spMk id="29" creationId="{4095A829-DCFD-48A6-8E9F-49B432827BAD}"/>
          </ac:spMkLst>
        </pc:spChg>
        <pc:spChg chg="add del mod">
          <ac:chgData name="Josh Leporati" userId="ca50561b-4f2f-4ca8-baa4-ce5fc2b2589f" providerId="ADAL" clId="{8BAE2332-A9B9-4AA9-932E-FEF6170F10E7}" dt="2021-06-13T15:37:46.189" v="825" actId="26606"/>
          <ac:spMkLst>
            <pc:docMk/>
            <pc:sldMk cId="1354091564" sldId="2147468675"/>
            <ac:spMk id="30" creationId="{B89D5FD0-62D5-42CE-92DB-3AE818378D8F}"/>
          </ac:spMkLst>
        </pc:spChg>
        <pc:spChg chg="add del mod">
          <ac:chgData name="Josh Leporati" userId="ca50561b-4f2f-4ca8-baa4-ce5fc2b2589f" providerId="ADAL" clId="{8BAE2332-A9B9-4AA9-932E-FEF6170F10E7}" dt="2021-06-13T15:43:57.992" v="891" actId="478"/>
          <ac:spMkLst>
            <pc:docMk/>
            <pc:sldMk cId="1354091564" sldId="2147468675"/>
            <ac:spMk id="38" creationId="{62D3F3AC-6D7D-463E-9EDD-455B9C5292BB}"/>
          </ac:spMkLst>
        </pc:spChg>
        <pc:spChg chg="add del">
          <ac:chgData name="Josh Leporati" userId="ca50561b-4f2f-4ca8-baa4-ce5fc2b2589f" providerId="ADAL" clId="{8BAE2332-A9B9-4AA9-932E-FEF6170F10E7}" dt="2021-06-13T15:43:50.464" v="888" actId="931"/>
          <ac:spMkLst>
            <pc:docMk/>
            <pc:sldMk cId="1354091564" sldId="2147468675"/>
            <ac:spMk id="39" creationId="{2BCDBEBC-C015-44AD-953E-56500F27A0AB}"/>
          </ac:spMkLst>
        </pc:spChg>
        <pc:spChg chg="add mod">
          <ac:chgData name="Josh Leporati" userId="ca50561b-4f2f-4ca8-baa4-ce5fc2b2589f" providerId="ADAL" clId="{8BAE2332-A9B9-4AA9-932E-FEF6170F10E7}" dt="2021-06-13T15:52:21.580" v="1206" actId="207"/>
          <ac:spMkLst>
            <pc:docMk/>
            <pc:sldMk cId="1354091564" sldId="2147468675"/>
            <ac:spMk id="41" creationId="{417A3070-A0CA-4E9F-82C6-16A987ED729E}"/>
          </ac:spMkLst>
        </pc:spChg>
        <pc:spChg chg="add del">
          <ac:chgData name="Josh Leporati" userId="ca50561b-4f2f-4ca8-baa4-ce5fc2b2589f" providerId="ADAL" clId="{8BAE2332-A9B9-4AA9-932E-FEF6170F10E7}" dt="2021-06-13T15:47:15.795" v="894" actId="931"/>
          <ac:spMkLst>
            <pc:docMk/>
            <pc:sldMk cId="1354091564" sldId="2147468675"/>
            <ac:spMk id="43" creationId="{BA654F65-1FEA-4A65-B709-F2CD28BECA0B}"/>
          </ac:spMkLst>
        </pc:spChg>
        <pc:spChg chg="add del mod">
          <ac:chgData name="Josh Leporati" userId="ca50561b-4f2f-4ca8-baa4-ce5fc2b2589f" providerId="ADAL" clId="{8BAE2332-A9B9-4AA9-932E-FEF6170F10E7}" dt="2021-06-13T15:47:22.305" v="897" actId="478"/>
          <ac:spMkLst>
            <pc:docMk/>
            <pc:sldMk cId="1354091564" sldId="2147468675"/>
            <ac:spMk id="45" creationId="{F6AB2EC2-8442-44BA-ADDE-759FC92F01EC}"/>
          </ac:spMkLst>
        </pc:spChg>
        <pc:grpChg chg="add del mod">
          <ac:chgData name="Josh Leporati" userId="ca50561b-4f2f-4ca8-baa4-ce5fc2b2589f" providerId="ADAL" clId="{8BAE2332-A9B9-4AA9-932E-FEF6170F10E7}" dt="2021-06-13T15:28:01.972" v="627" actId="21"/>
          <ac:grpSpMkLst>
            <pc:docMk/>
            <pc:sldMk cId="1354091564" sldId="2147468675"/>
            <ac:grpSpMk id="5" creationId="{4BE808BE-E30D-450D-B3A8-F333DF17E3C4}"/>
          </ac:grpSpMkLst>
        </pc:grpChg>
        <pc:grpChg chg="mod">
          <ac:chgData name="Josh Leporati" userId="ca50561b-4f2f-4ca8-baa4-ce5fc2b2589f" providerId="ADAL" clId="{8BAE2332-A9B9-4AA9-932E-FEF6170F10E7}" dt="2021-06-13T15:23:59.148" v="398"/>
          <ac:grpSpMkLst>
            <pc:docMk/>
            <pc:sldMk cId="1354091564" sldId="2147468675"/>
            <ac:grpSpMk id="7" creationId="{39DB4799-6BD1-4EF2-B42E-2542B4D365FD}"/>
          </ac:grpSpMkLst>
        </pc:grpChg>
        <pc:grpChg chg="add mod">
          <ac:chgData name="Josh Leporati" userId="ca50561b-4f2f-4ca8-baa4-ce5fc2b2589f" providerId="ADAL" clId="{8BAE2332-A9B9-4AA9-932E-FEF6170F10E7}" dt="2021-06-13T15:24:25.640" v="402" actId="1076"/>
          <ac:grpSpMkLst>
            <pc:docMk/>
            <pc:sldMk cId="1354091564" sldId="2147468675"/>
            <ac:grpSpMk id="13" creationId="{BEF19237-0B0E-4044-A655-659F99525368}"/>
          </ac:grpSpMkLst>
        </pc:grpChg>
        <pc:grpChg chg="mod">
          <ac:chgData name="Josh Leporati" userId="ca50561b-4f2f-4ca8-baa4-ce5fc2b2589f" providerId="ADAL" clId="{8BAE2332-A9B9-4AA9-932E-FEF6170F10E7}" dt="2021-06-13T15:23:59.148" v="398"/>
          <ac:grpSpMkLst>
            <pc:docMk/>
            <pc:sldMk cId="1354091564" sldId="2147468675"/>
            <ac:grpSpMk id="15" creationId="{9BB4BE1A-D9EA-4DE8-BB87-0DBF27B378B6}"/>
          </ac:grpSpMkLst>
        </pc:grpChg>
        <pc:grpChg chg="add del">
          <ac:chgData name="Josh Leporati" userId="ca50561b-4f2f-4ca8-baa4-ce5fc2b2589f" providerId="ADAL" clId="{8BAE2332-A9B9-4AA9-932E-FEF6170F10E7}" dt="2021-06-13T15:28:29.531" v="632" actId="21"/>
          <ac:grpSpMkLst>
            <pc:docMk/>
            <pc:sldMk cId="1354091564" sldId="2147468675"/>
            <ac:grpSpMk id="23" creationId="{60C6BDB4-EA49-48BD-95C4-4BCDA543D0CC}"/>
          </ac:grpSpMkLst>
        </pc:grpChg>
        <pc:picChg chg="add del mod">
          <ac:chgData name="Josh Leporati" userId="ca50561b-4f2f-4ca8-baa4-ce5fc2b2589f" providerId="ADAL" clId="{8BAE2332-A9B9-4AA9-932E-FEF6170F10E7}" dt="2021-06-13T15:28:01.972" v="627" actId="21"/>
          <ac:picMkLst>
            <pc:docMk/>
            <pc:sldMk cId="1354091564" sldId="2147468675"/>
            <ac:picMk id="21" creationId="{237A2CFF-A709-4B15-8C28-6BAF86176715}"/>
          </ac:picMkLst>
        </pc:picChg>
        <pc:picChg chg="add mod">
          <ac:chgData name="Josh Leporati" userId="ca50561b-4f2f-4ca8-baa4-ce5fc2b2589f" providerId="ADAL" clId="{8BAE2332-A9B9-4AA9-932E-FEF6170F10E7}" dt="2021-06-13T15:24:25.640" v="402" actId="1076"/>
          <ac:picMkLst>
            <pc:docMk/>
            <pc:sldMk cId="1354091564" sldId="2147468675"/>
            <ac:picMk id="22" creationId="{EC27296F-7E5C-4C4D-8728-E312096299D5}"/>
          </ac:picMkLst>
        </pc:picChg>
        <pc:picChg chg="add del mod">
          <ac:chgData name="Josh Leporati" userId="ca50561b-4f2f-4ca8-baa4-ce5fc2b2589f" providerId="ADAL" clId="{8BAE2332-A9B9-4AA9-932E-FEF6170F10E7}" dt="2021-06-13T15:36:59.702" v="821" actId="478"/>
          <ac:picMkLst>
            <pc:docMk/>
            <pc:sldMk cId="1354091564" sldId="2147468675"/>
            <ac:picMk id="32" creationId="{B7F3F0B2-347E-4D3B-A1F1-FEB3E6545FA3}"/>
          </ac:picMkLst>
        </pc:picChg>
        <pc:picChg chg="add mod ord">
          <ac:chgData name="Josh Leporati" userId="ca50561b-4f2f-4ca8-baa4-ce5fc2b2589f" providerId="ADAL" clId="{8BAE2332-A9B9-4AA9-932E-FEF6170F10E7}" dt="2021-06-13T15:39:30.346" v="835" actId="14826"/>
          <ac:picMkLst>
            <pc:docMk/>
            <pc:sldMk cId="1354091564" sldId="2147468675"/>
            <ac:picMk id="34" creationId="{2EBB0E69-2486-4E36-BBCE-6061145CCA02}"/>
          </ac:picMkLst>
        </pc:picChg>
        <pc:picChg chg="add del mod">
          <ac:chgData name="Josh Leporati" userId="ca50561b-4f2f-4ca8-baa4-ce5fc2b2589f" providerId="ADAL" clId="{8BAE2332-A9B9-4AA9-932E-FEF6170F10E7}" dt="2021-06-13T15:43:56.152" v="890" actId="478"/>
          <ac:picMkLst>
            <pc:docMk/>
            <pc:sldMk cId="1354091564" sldId="2147468675"/>
            <ac:picMk id="36" creationId="{253BCD1B-F26C-41A2-93DD-C4423AA8CC78}"/>
          </ac:picMkLst>
        </pc:picChg>
        <pc:picChg chg="add del mod">
          <ac:chgData name="Josh Leporati" userId="ca50561b-4f2f-4ca8-baa4-ce5fc2b2589f" providerId="ADAL" clId="{8BAE2332-A9B9-4AA9-932E-FEF6170F10E7}" dt="2021-06-13T15:47:20.159" v="896" actId="478"/>
          <ac:picMkLst>
            <pc:docMk/>
            <pc:sldMk cId="1354091564" sldId="2147468675"/>
            <ac:picMk id="42" creationId="{09D65E6A-6C69-48A3-AC73-CA4B62A88EAC}"/>
          </ac:picMkLst>
        </pc:picChg>
        <pc:picChg chg="add mod">
          <ac:chgData name="Josh Leporati" userId="ca50561b-4f2f-4ca8-baa4-ce5fc2b2589f" providerId="ADAL" clId="{8BAE2332-A9B9-4AA9-932E-FEF6170F10E7}" dt="2021-06-13T15:49:19.001" v="904" actId="207"/>
          <ac:picMkLst>
            <pc:docMk/>
            <pc:sldMk cId="1354091564" sldId="2147468675"/>
            <ac:picMk id="47" creationId="{21908FCE-3568-49A6-958C-E49B1580E6F2}"/>
          </ac:picMkLst>
        </pc:picChg>
        <pc:picChg chg="add mod">
          <ac:chgData name="Josh Leporati" userId="ca50561b-4f2f-4ca8-baa4-ce5fc2b2589f" providerId="ADAL" clId="{8BAE2332-A9B9-4AA9-932E-FEF6170F10E7}" dt="2021-06-13T15:53:30.783" v="1213" actId="207"/>
          <ac:picMkLst>
            <pc:docMk/>
            <pc:sldMk cId="1354091564" sldId="2147468675"/>
            <ac:picMk id="49" creationId="{8BBFAE6B-BFE4-4EB6-A946-F833146B7D19}"/>
          </ac:picMkLst>
        </pc:picChg>
      </pc:sldChg>
      <pc:sldChg chg="addSp delSp modSp new del mod">
        <pc:chgData name="Josh Leporati" userId="ca50561b-4f2f-4ca8-baa4-ce5fc2b2589f" providerId="ADAL" clId="{8BAE2332-A9B9-4AA9-932E-FEF6170F10E7}" dt="2021-06-13T15:40:58.998" v="866" actId="47"/>
        <pc:sldMkLst>
          <pc:docMk/>
          <pc:sldMk cId="4058265325" sldId="2147468676"/>
        </pc:sldMkLst>
        <pc:spChg chg="del">
          <ac:chgData name="Josh Leporati" userId="ca50561b-4f2f-4ca8-baa4-ce5fc2b2589f" providerId="ADAL" clId="{8BAE2332-A9B9-4AA9-932E-FEF6170F10E7}" dt="2021-06-13T15:36:25.972" v="813" actId="478"/>
          <ac:spMkLst>
            <pc:docMk/>
            <pc:sldMk cId="4058265325" sldId="2147468676"/>
            <ac:spMk id="2" creationId="{F9507704-50CA-46B9-B25C-8211C7A6E47B}"/>
          </ac:spMkLst>
        </pc:spChg>
        <pc:spChg chg="del">
          <ac:chgData name="Josh Leporati" userId="ca50561b-4f2f-4ca8-baa4-ce5fc2b2589f" providerId="ADAL" clId="{8BAE2332-A9B9-4AA9-932E-FEF6170F10E7}" dt="2021-06-13T15:36:25.972" v="813" actId="478"/>
          <ac:spMkLst>
            <pc:docMk/>
            <pc:sldMk cId="4058265325" sldId="2147468676"/>
            <ac:spMk id="3" creationId="{0FE28221-B320-471B-B90B-658BB76F86ED}"/>
          </ac:spMkLst>
        </pc:spChg>
        <pc:spChg chg="del">
          <ac:chgData name="Josh Leporati" userId="ca50561b-4f2f-4ca8-baa4-ce5fc2b2589f" providerId="ADAL" clId="{8BAE2332-A9B9-4AA9-932E-FEF6170F10E7}" dt="2021-06-13T15:36:25.972" v="813" actId="478"/>
          <ac:spMkLst>
            <pc:docMk/>
            <pc:sldMk cId="4058265325" sldId="2147468676"/>
            <ac:spMk id="4" creationId="{DA221668-99C0-48A0-B919-6C5B320E67DE}"/>
          </ac:spMkLst>
        </pc:spChg>
        <pc:spChg chg="mod">
          <ac:chgData name="Josh Leporati" userId="ca50561b-4f2f-4ca8-baa4-ce5fc2b2589f" providerId="ADAL" clId="{8BAE2332-A9B9-4AA9-932E-FEF6170F10E7}" dt="2021-06-13T15:36:28.527" v="814"/>
          <ac:spMkLst>
            <pc:docMk/>
            <pc:sldMk cId="4058265325" sldId="2147468676"/>
            <ac:spMk id="8" creationId="{E65E33E0-13EB-4BD2-B9DF-5B4A69AD0FA0}"/>
          </ac:spMkLst>
        </pc:spChg>
        <pc:spChg chg="mod">
          <ac:chgData name="Josh Leporati" userId="ca50561b-4f2f-4ca8-baa4-ce5fc2b2589f" providerId="ADAL" clId="{8BAE2332-A9B9-4AA9-932E-FEF6170F10E7}" dt="2021-06-13T15:36:28.527" v="814"/>
          <ac:spMkLst>
            <pc:docMk/>
            <pc:sldMk cId="4058265325" sldId="2147468676"/>
            <ac:spMk id="10" creationId="{31CD2AC7-0C3C-40F6-9E45-713225754F5D}"/>
          </ac:spMkLst>
        </pc:spChg>
        <pc:spChg chg="mod">
          <ac:chgData name="Josh Leporati" userId="ca50561b-4f2f-4ca8-baa4-ce5fc2b2589f" providerId="ADAL" clId="{8BAE2332-A9B9-4AA9-932E-FEF6170F10E7}" dt="2021-06-13T15:36:28.527" v="814"/>
          <ac:spMkLst>
            <pc:docMk/>
            <pc:sldMk cId="4058265325" sldId="2147468676"/>
            <ac:spMk id="11" creationId="{A343EC0C-28B9-4B38-9104-13B06977B359}"/>
          </ac:spMkLst>
        </pc:spChg>
        <pc:spChg chg="mod">
          <ac:chgData name="Josh Leporati" userId="ca50561b-4f2f-4ca8-baa4-ce5fc2b2589f" providerId="ADAL" clId="{8BAE2332-A9B9-4AA9-932E-FEF6170F10E7}" dt="2021-06-13T15:36:28.527" v="814"/>
          <ac:spMkLst>
            <pc:docMk/>
            <pc:sldMk cId="4058265325" sldId="2147468676"/>
            <ac:spMk id="12" creationId="{D7CA7B8B-0580-489A-A183-B77E44DFB8FC}"/>
          </ac:spMkLst>
        </pc:spChg>
        <pc:spChg chg="mod">
          <ac:chgData name="Josh Leporati" userId="ca50561b-4f2f-4ca8-baa4-ce5fc2b2589f" providerId="ADAL" clId="{8BAE2332-A9B9-4AA9-932E-FEF6170F10E7}" dt="2021-06-13T15:36:28.527" v="814"/>
          <ac:spMkLst>
            <pc:docMk/>
            <pc:sldMk cId="4058265325" sldId="2147468676"/>
            <ac:spMk id="13" creationId="{1C306F7B-9F52-4951-A1A3-504BDA4A79A5}"/>
          </ac:spMkLst>
        </pc:spChg>
        <pc:spChg chg="mod">
          <ac:chgData name="Josh Leporati" userId="ca50561b-4f2f-4ca8-baa4-ce5fc2b2589f" providerId="ADAL" clId="{8BAE2332-A9B9-4AA9-932E-FEF6170F10E7}" dt="2021-06-13T15:36:28.527" v="814"/>
          <ac:spMkLst>
            <pc:docMk/>
            <pc:sldMk cId="4058265325" sldId="2147468676"/>
            <ac:spMk id="14" creationId="{F0B2FD61-42D8-4C72-8499-D730C760CA92}"/>
          </ac:spMkLst>
        </pc:spChg>
        <pc:spChg chg="mod">
          <ac:chgData name="Josh Leporati" userId="ca50561b-4f2f-4ca8-baa4-ce5fc2b2589f" providerId="ADAL" clId="{8BAE2332-A9B9-4AA9-932E-FEF6170F10E7}" dt="2021-06-13T15:36:28.527" v="814"/>
          <ac:spMkLst>
            <pc:docMk/>
            <pc:sldMk cId="4058265325" sldId="2147468676"/>
            <ac:spMk id="18" creationId="{7E11CF50-2EA1-4878-A067-679F822164FE}"/>
          </ac:spMkLst>
        </pc:spChg>
        <pc:spChg chg="mod">
          <ac:chgData name="Josh Leporati" userId="ca50561b-4f2f-4ca8-baa4-ce5fc2b2589f" providerId="ADAL" clId="{8BAE2332-A9B9-4AA9-932E-FEF6170F10E7}" dt="2021-06-13T15:36:28.527" v="814"/>
          <ac:spMkLst>
            <pc:docMk/>
            <pc:sldMk cId="4058265325" sldId="2147468676"/>
            <ac:spMk id="20" creationId="{69B03000-4A0B-49F4-BA4A-9969C1B719A4}"/>
          </ac:spMkLst>
        </pc:spChg>
        <pc:spChg chg="mod">
          <ac:chgData name="Josh Leporati" userId="ca50561b-4f2f-4ca8-baa4-ce5fc2b2589f" providerId="ADAL" clId="{8BAE2332-A9B9-4AA9-932E-FEF6170F10E7}" dt="2021-06-13T15:36:28.527" v="814"/>
          <ac:spMkLst>
            <pc:docMk/>
            <pc:sldMk cId="4058265325" sldId="2147468676"/>
            <ac:spMk id="21" creationId="{B53153A1-012D-42EE-919D-62FCFBE7F7D7}"/>
          </ac:spMkLst>
        </pc:spChg>
        <pc:spChg chg="mod">
          <ac:chgData name="Josh Leporati" userId="ca50561b-4f2f-4ca8-baa4-ce5fc2b2589f" providerId="ADAL" clId="{8BAE2332-A9B9-4AA9-932E-FEF6170F10E7}" dt="2021-06-13T15:36:28.527" v="814"/>
          <ac:spMkLst>
            <pc:docMk/>
            <pc:sldMk cId="4058265325" sldId="2147468676"/>
            <ac:spMk id="22" creationId="{E01CAC85-3DEC-4F6E-AD2A-8EAABBDFB0FD}"/>
          </ac:spMkLst>
        </pc:spChg>
        <pc:spChg chg="mod">
          <ac:chgData name="Josh Leporati" userId="ca50561b-4f2f-4ca8-baa4-ce5fc2b2589f" providerId="ADAL" clId="{8BAE2332-A9B9-4AA9-932E-FEF6170F10E7}" dt="2021-06-13T15:36:28.527" v="814"/>
          <ac:spMkLst>
            <pc:docMk/>
            <pc:sldMk cId="4058265325" sldId="2147468676"/>
            <ac:spMk id="23" creationId="{AFE6B6EF-4D71-449F-B87A-DC17685E01BB}"/>
          </ac:spMkLst>
        </pc:spChg>
        <pc:spChg chg="mod">
          <ac:chgData name="Josh Leporati" userId="ca50561b-4f2f-4ca8-baa4-ce5fc2b2589f" providerId="ADAL" clId="{8BAE2332-A9B9-4AA9-932E-FEF6170F10E7}" dt="2021-06-13T15:36:28.527" v="814"/>
          <ac:spMkLst>
            <pc:docMk/>
            <pc:sldMk cId="4058265325" sldId="2147468676"/>
            <ac:spMk id="24" creationId="{61A7753D-21B2-4A9A-BA0C-71A96E8DECF7}"/>
          </ac:spMkLst>
        </pc:spChg>
        <pc:spChg chg="mod">
          <ac:chgData name="Josh Leporati" userId="ca50561b-4f2f-4ca8-baa4-ce5fc2b2589f" providerId="ADAL" clId="{8BAE2332-A9B9-4AA9-932E-FEF6170F10E7}" dt="2021-06-13T15:36:28.527" v="814"/>
          <ac:spMkLst>
            <pc:docMk/>
            <pc:sldMk cId="4058265325" sldId="2147468676"/>
            <ac:spMk id="28" creationId="{BCFC390B-BAC0-44CF-8EBB-F2E169B5A440}"/>
          </ac:spMkLst>
        </pc:spChg>
        <pc:spChg chg="mod">
          <ac:chgData name="Josh Leporati" userId="ca50561b-4f2f-4ca8-baa4-ce5fc2b2589f" providerId="ADAL" clId="{8BAE2332-A9B9-4AA9-932E-FEF6170F10E7}" dt="2021-06-13T15:36:28.527" v="814"/>
          <ac:spMkLst>
            <pc:docMk/>
            <pc:sldMk cId="4058265325" sldId="2147468676"/>
            <ac:spMk id="30" creationId="{5D3FA127-4FA4-4811-92C6-859530E42D86}"/>
          </ac:spMkLst>
        </pc:spChg>
        <pc:spChg chg="mod">
          <ac:chgData name="Josh Leporati" userId="ca50561b-4f2f-4ca8-baa4-ce5fc2b2589f" providerId="ADAL" clId="{8BAE2332-A9B9-4AA9-932E-FEF6170F10E7}" dt="2021-06-13T15:36:28.527" v="814"/>
          <ac:spMkLst>
            <pc:docMk/>
            <pc:sldMk cId="4058265325" sldId="2147468676"/>
            <ac:spMk id="31" creationId="{E4775BB3-B3B5-461D-8564-180115B2F0E0}"/>
          </ac:spMkLst>
        </pc:spChg>
        <pc:spChg chg="mod">
          <ac:chgData name="Josh Leporati" userId="ca50561b-4f2f-4ca8-baa4-ce5fc2b2589f" providerId="ADAL" clId="{8BAE2332-A9B9-4AA9-932E-FEF6170F10E7}" dt="2021-06-13T15:36:28.527" v="814"/>
          <ac:spMkLst>
            <pc:docMk/>
            <pc:sldMk cId="4058265325" sldId="2147468676"/>
            <ac:spMk id="32" creationId="{E495C04B-CE69-4E55-A5D7-FCCEB3A8833C}"/>
          </ac:spMkLst>
        </pc:spChg>
        <pc:spChg chg="mod">
          <ac:chgData name="Josh Leporati" userId="ca50561b-4f2f-4ca8-baa4-ce5fc2b2589f" providerId="ADAL" clId="{8BAE2332-A9B9-4AA9-932E-FEF6170F10E7}" dt="2021-06-13T15:36:28.527" v="814"/>
          <ac:spMkLst>
            <pc:docMk/>
            <pc:sldMk cId="4058265325" sldId="2147468676"/>
            <ac:spMk id="33" creationId="{8AE75B8F-F0F4-49E4-A4D7-98E422AFBA9D}"/>
          </ac:spMkLst>
        </pc:spChg>
        <pc:spChg chg="mod">
          <ac:chgData name="Josh Leporati" userId="ca50561b-4f2f-4ca8-baa4-ce5fc2b2589f" providerId="ADAL" clId="{8BAE2332-A9B9-4AA9-932E-FEF6170F10E7}" dt="2021-06-13T15:36:28.527" v="814"/>
          <ac:spMkLst>
            <pc:docMk/>
            <pc:sldMk cId="4058265325" sldId="2147468676"/>
            <ac:spMk id="34" creationId="{9CA6B12B-B3E8-4733-9CA2-27AD564B3C86}"/>
          </ac:spMkLst>
        </pc:spChg>
        <pc:spChg chg="mod">
          <ac:chgData name="Josh Leporati" userId="ca50561b-4f2f-4ca8-baa4-ce5fc2b2589f" providerId="ADAL" clId="{8BAE2332-A9B9-4AA9-932E-FEF6170F10E7}" dt="2021-06-13T15:36:49.292" v="817"/>
          <ac:spMkLst>
            <pc:docMk/>
            <pc:sldMk cId="4058265325" sldId="2147468676"/>
            <ac:spMk id="40" creationId="{84F1DC3E-3BF4-4CAF-B427-34CDC1ABBF63}"/>
          </ac:spMkLst>
        </pc:spChg>
        <pc:spChg chg="mod">
          <ac:chgData name="Josh Leporati" userId="ca50561b-4f2f-4ca8-baa4-ce5fc2b2589f" providerId="ADAL" clId="{8BAE2332-A9B9-4AA9-932E-FEF6170F10E7}" dt="2021-06-13T15:36:49.292" v="817"/>
          <ac:spMkLst>
            <pc:docMk/>
            <pc:sldMk cId="4058265325" sldId="2147468676"/>
            <ac:spMk id="42" creationId="{ADC9E26F-D782-4128-AEA9-EF49099CD926}"/>
          </ac:spMkLst>
        </pc:spChg>
        <pc:spChg chg="mod">
          <ac:chgData name="Josh Leporati" userId="ca50561b-4f2f-4ca8-baa4-ce5fc2b2589f" providerId="ADAL" clId="{8BAE2332-A9B9-4AA9-932E-FEF6170F10E7}" dt="2021-06-13T15:36:49.292" v="817"/>
          <ac:spMkLst>
            <pc:docMk/>
            <pc:sldMk cId="4058265325" sldId="2147468676"/>
            <ac:spMk id="43" creationId="{243243C1-778D-4524-8659-A98514302B9F}"/>
          </ac:spMkLst>
        </pc:spChg>
        <pc:spChg chg="mod">
          <ac:chgData name="Josh Leporati" userId="ca50561b-4f2f-4ca8-baa4-ce5fc2b2589f" providerId="ADAL" clId="{8BAE2332-A9B9-4AA9-932E-FEF6170F10E7}" dt="2021-06-13T15:36:49.292" v="817"/>
          <ac:spMkLst>
            <pc:docMk/>
            <pc:sldMk cId="4058265325" sldId="2147468676"/>
            <ac:spMk id="44" creationId="{E54C0012-4C3B-4604-B76D-8D027B675141}"/>
          </ac:spMkLst>
        </pc:spChg>
        <pc:spChg chg="mod">
          <ac:chgData name="Josh Leporati" userId="ca50561b-4f2f-4ca8-baa4-ce5fc2b2589f" providerId="ADAL" clId="{8BAE2332-A9B9-4AA9-932E-FEF6170F10E7}" dt="2021-06-13T15:36:49.292" v="817"/>
          <ac:spMkLst>
            <pc:docMk/>
            <pc:sldMk cId="4058265325" sldId="2147468676"/>
            <ac:spMk id="45" creationId="{24718485-E75C-4793-A61D-6273ED3602F4}"/>
          </ac:spMkLst>
        </pc:spChg>
        <pc:spChg chg="mod">
          <ac:chgData name="Josh Leporati" userId="ca50561b-4f2f-4ca8-baa4-ce5fc2b2589f" providerId="ADAL" clId="{8BAE2332-A9B9-4AA9-932E-FEF6170F10E7}" dt="2021-06-13T15:36:49.292" v="817"/>
          <ac:spMkLst>
            <pc:docMk/>
            <pc:sldMk cId="4058265325" sldId="2147468676"/>
            <ac:spMk id="46" creationId="{A374128B-7ACA-4726-8004-B0DC4A8959EA}"/>
          </ac:spMkLst>
        </pc:spChg>
        <pc:spChg chg="mod">
          <ac:chgData name="Josh Leporati" userId="ca50561b-4f2f-4ca8-baa4-ce5fc2b2589f" providerId="ADAL" clId="{8BAE2332-A9B9-4AA9-932E-FEF6170F10E7}" dt="2021-06-13T15:36:49.292" v="817"/>
          <ac:spMkLst>
            <pc:docMk/>
            <pc:sldMk cId="4058265325" sldId="2147468676"/>
            <ac:spMk id="50" creationId="{8AD95742-63FE-49BF-BD12-8FF39B32B0F0}"/>
          </ac:spMkLst>
        </pc:spChg>
        <pc:spChg chg="mod">
          <ac:chgData name="Josh Leporati" userId="ca50561b-4f2f-4ca8-baa4-ce5fc2b2589f" providerId="ADAL" clId="{8BAE2332-A9B9-4AA9-932E-FEF6170F10E7}" dt="2021-06-13T15:36:49.292" v="817"/>
          <ac:spMkLst>
            <pc:docMk/>
            <pc:sldMk cId="4058265325" sldId="2147468676"/>
            <ac:spMk id="52" creationId="{3BAEB6B6-1F91-4226-B576-630E71E14B79}"/>
          </ac:spMkLst>
        </pc:spChg>
        <pc:spChg chg="mod">
          <ac:chgData name="Josh Leporati" userId="ca50561b-4f2f-4ca8-baa4-ce5fc2b2589f" providerId="ADAL" clId="{8BAE2332-A9B9-4AA9-932E-FEF6170F10E7}" dt="2021-06-13T15:36:49.292" v="817"/>
          <ac:spMkLst>
            <pc:docMk/>
            <pc:sldMk cId="4058265325" sldId="2147468676"/>
            <ac:spMk id="53" creationId="{520FB704-649E-40F2-8383-2CEB2173DFB7}"/>
          </ac:spMkLst>
        </pc:spChg>
        <pc:spChg chg="mod">
          <ac:chgData name="Josh Leporati" userId="ca50561b-4f2f-4ca8-baa4-ce5fc2b2589f" providerId="ADAL" clId="{8BAE2332-A9B9-4AA9-932E-FEF6170F10E7}" dt="2021-06-13T15:36:49.292" v="817"/>
          <ac:spMkLst>
            <pc:docMk/>
            <pc:sldMk cId="4058265325" sldId="2147468676"/>
            <ac:spMk id="54" creationId="{CFDEEDD8-15A9-487E-882B-BA095D587C5D}"/>
          </ac:spMkLst>
        </pc:spChg>
        <pc:spChg chg="mod">
          <ac:chgData name="Josh Leporati" userId="ca50561b-4f2f-4ca8-baa4-ce5fc2b2589f" providerId="ADAL" clId="{8BAE2332-A9B9-4AA9-932E-FEF6170F10E7}" dt="2021-06-13T15:36:49.292" v="817"/>
          <ac:spMkLst>
            <pc:docMk/>
            <pc:sldMk cId="4058265325" sldId="2147468676"/>
            <ac:spMk id="55" creationId="{57B292BC-0D43-42B2-8E79-9B7E02E5C9CA}"/>
          </ac:spMkLst>
        </pc:spChg>
        <pc:spChg chg="mod">
          <ac:chgData name="Josh Leporati" userId="ca50561b-4f2f-4ca8-baa4-ce5fc2b2589f" providerId="ADAL" clId="{8BAE2332-A9B9-4AA9-932E-FEF6170F10E7}" dt="2021-06-13T15:36:49.292" v="817"/>
          <ac:spMkLst>
            <pc:docMk/>
            <pc:sldMk cId="4058265325" sldId="2147468676"/>
            <ac:spMk id="56" creationId="{A195AE0F-1F9C-4451-BB71-D5446ADD7938}"/>
          </ac:spMkLst>
        </pc:spChg>
        <pc:spChg chg="mod">
          <ac:chgData name="Josh Leporati" userId="ca50561b-4f2f-4ca8-baa4-ce5fc2b2589f" providerId="ADAL" clId="{8BAE2332-A9B9-4AA9-932E-FEF6170F10E7}" dt="2021-06-13T15:36:49.292" v="817"/>
          <ac:spMkLst>
            <pc:docMk/>
            <pc:sldMk cId="4058265325" sldId="2147468676"/>
            <ac:spMk id="60" creationId="{75250015-99FB-44DD-9C8E-1B000DCC7B7D}"/>
          </ac:spMkLst>
        </pc:spChg>
        <pc:spChg chg="mod">
          <ac:chgData name="Josh Leporati" userId="ca50561b-4f2f-4ca8-baa4-ce5fc2b2589f" providerId="ADAL" clId="{8BAE2332-A9B9-4AA9-932E-FEF6170F10E7}" dt="2021-06-13T15:36:49.292" v="817"/>
          <ac:spMkLst>
            <pc:docMk/>
            <pc:sldMk cId="4058265325" sldId="2147468676"/>
            <ac:spMk id="62" creationId="{FB1D6699-FC33-4DF8-A7A4-49E016BF6941}"/>
          </ac:spMkLst>
        </pc:spChg>
        <pc:spChg chg="mod">
          <ac:chgData name="Josh Leporati" userId="ca50561b-4f2f-4ca8-baa4-ce5fc2b2589f" providerId="ADAL" clId="{8BAE2332-A9B9-4AA9-932E-FEF6170F10E7}" dt="2021-06-13T15:36:49.292" v="817"/>
          <ac:spMkLst>
            <pc:docMk/>
            <pc:sldMk cId="4058265325" sldId="2147468676"/>
            <ac:spMk id="63" creationId="{2D47C58A-C9C8-4FC8-BCE1-F3890965CDDA}"/>
          </ac:spMkLst>
        </pc:spChg>
        <pc:spChg chg="mod">
          <ac:chgData name="Josh Leporati" userId="ca50561b-4f2f-4ca8-baa4-ce5fc2b2589f" providerId="ADAL" clId="{8BAE2332-A9B9-4AA9-932E-FEF6170F10E7}" dt="2021-06-13T15:36:49.292" v="817"/>
          <ac:spMkLst>
            <pc:docMk/>
            <pc:sldMk cId="4058265325" sldId="2147468676"/>
            <ac:spMk id="64" creationId="{83A35EBD-7468-4C2B-B00A-F474055A39D0}"/>
          </ac:spMkLst>
        </pc:spChg>
        <pc:spChg chg="mod">
          <ac:chgData name="Josh Leporati" userId="ca50561b-4f2f-4ca8-baa4-ce5fc2b2589f" providerId="ADAL" clId="{8BAE2332-A9B9-4AA9-932E-FEF6170F10E7}" dt="2021-06-13T15:36:49.292" v="817"/>
          <ac:spMkLst>
            <pc:docMk/>
            <pc:sldMk cId="4058265325" sldId="2147468676"/>
            <ac:spMk id="65" creationId="{2908982E-26E4-46B2-81AC-DDE9126AD455}"/>
          </ac:spMkLst>
        </pc:spChg>
        <pc:spChg chg="mod">
          <ac:chgData name="Josh Leporati" userId="ca50561b-4f2f-4ca8-baa4-ce5fc2b2589f" providerId="ADAL" clId="{8BAE2332-A9B9-4AA9-932E-FEF6170F10E7}" dt="2021-06-13T15:36:49.292" v="817"/>
          <ac:spMkLst>
            <pc:docMk/>
            <pc:sldMk cId="4058265325" sldId="2147468676"/>
            <ac:spMk id="66" creationId="{DE8798CD-FD3D-4204-A67B-81B7C4770FB4}"/>
          </ac:spMkLst>
        </pc:spChg>
        <pc:spChg chg="mod">
          <ac:chgData name="Josh Leporati" userId="ca50561b-4f2f-4ca8-baa4-ce5fc2b2589f" providerId="ADAL" clId="{8BAE2332-A9B9-4AA9-932E-FEF6170F10E7}" dt="2021-06-13T15:39:09.232" v="832"/>
          <ac:spMkLst>
            <pc:docMk/>
            <pc:sldMk cId="4058265325" sldId="2147468676"/>
            <ac:spMk id="70" creationId="{90FA8C8D-39FB-42E8-ACC1-78F29BAAC36D}"/>
          </ac:spMkLst>
        </pc:spChg>
        <pc:spChg chg="mod">
          <ac:chgData name="Josh Leporati" userId="ca50561b-4f2f-4ca8-baa4-ce5fc2b2589f" providerId="ADAL" clId="{8BAE2332-A9B9-4AA9-932E-FEF6170F10E7}" dt="2021-06-13T15:39:09.232" v="832"/>
          <ac:spMkLst>
            <pc:docMk/>
            <pc:sldMk cId="4058265325" sldId="2147468676"/>
            <ac:spMk id="72" creationId="{12560142-30DD-4130-B249-3CEBAB235BEC}"/>
          </ac:spMkLst>
        </pc:spChg>
        <pc:spChg chg="mod">
          <ac:chgData name="Josh Leporati" userId="ca50561b-4f2f-4ca8-baa4-ce5fc2b2589f" providerId="ADAL" clId="{8BAE2332-A9B9-4AA9-932E-FEF6170F10E7}" dt="2021-06-13T15:39:09.232" v="832"/>
          <ac:spMkLst>
            <pc:docMk/>
            <pc:sldMk cId="4058265325" sldId="2147468676"/>
            <ac:spMk id="73" creationId="{0844E1EA-FF8D-4834-A2B3-F3DA383FD8EE}"/>
          </ac:spMkLst>
        </pc:spChg>
        <pc:spChg chg="mod">
          <ac:chgData name="Josh Leporati" userId="ca50561b-4f2f-4ca8-baa4-ce5fc2b2589f" providerId="ADAL" clId="{8BAE2332-A9B9-4AA9-932E-FEF6170F10E7}" dt="2021-06-13T15:39:09.232" v="832"/>
          <ac:spMkLst>
            <pc:docMk/>
            <pc:sldMk cId="4058265325" sldId="2147468676"/>
            <ac:spMk id="74" creationId="{949842D1-780F-4419-9F14-EE10F2CDF6CD}"/>
          </ac:spMkLst>
        </pc:spChg>
        <pc:spChg chg="mod">
          <ac:chgData name="Josh Leporati" userId="ca50561b-4f2f-4ca8-baa4-ce5fc2b2589f" providerId="ADAL" clId="{8BAE2332-A9B9-4AA9-932E-FEF6170F10E7}" dt="2021-06-13T15:39:09.232" v="832"/>
          <ac:spMkLst>
            <pc:docMk/>
            <pc:sldMk cId="4058265325" sldId="2147468676"/>
            <ac:spMk id="75" creationId="{51810E24-36EB-427A-9980-81DD33BC0FFB}"/>
          </ac:spMkLst>
        </pc:spChg>
        <pc:spChg chg="mod">
          <ac:chgData name="Josh Leporati" userId="ca50561b-4f2f-4ca8-baa4-ce5fc2b2589f" providerId="ADAL" clId="{8BAE2332-A9B9-4AA9-932E-FEF6170F10E7}" dt="2021-06-13T15:39:09.232" v="832"/>
          <ac:spMkLst>
            <pc:docMk/>
            <pc:sldMk cId="4058265325" sldId="2147468676"/>
            <ac:spMk id="76" creationId="{6381DBE0-9428-46F3-8FD0-78BBBBF3BF84}"/>
          </ac:spMkLst>
        </pc:spChg>
        <pc:spChg chg="mod">
          <ac:chgData name="Josh Leporati" userId="ca50561b-4f2f-4ca8-baa4-ce5fc2b2589f" providerId="ADAL" clId="{8BAE2332-A9B9-4AA9-932E-FEF6170F10E7}" dt="2021-06-13T15:39:09.232" v="832"/>
          <ac:spMkLst>
            <pc:docMk/>
            <pc:sldMk cId="4058265325" sldId="2147468676"/>
            <ac:spMk id="80" creationId="{0B04A1B5-2DD8-44B1-AD82-346EEFEA44A9}"/>
          </ac:spMkLst>
        </pc:spChg>
        <pc:spChg chg="mod">
          <ac:chgData name="Josh Leporati" userId="ca50561b-4f2f-4ca8-baa4-ce5fc2b2589f" providerId="ADAL" clId="{8BAE2332-A9B9-4AA9-932E-FEF6170F10E7}" dt="2021-06-13T15:39:09.232" v="832"/>
          <ac:spMkLst>
            <pc:docMk/>
            <pc:sldMk cId="4058265325" sldId="2147468676"/>
            <ac:spMk id="82" creationId="{6475CC3D-89EE-4B74-92F6-A219B264E472}"/>
          </ac:spMkLst>
        </pc:spChg>
        <pc:spChg chg="mod">
          <ac:chgData name="Josh Leporati" userId="ca50561b-4f2f-4ca8-baa4-ce5fc2b2589f" providerId="ADAL" clId="{8BAE2332-A9B9-4AA9-932E-FEF6170F10E7}" dt="2021-06-13T15:39:09.232" v="832"/>
          <ac:spMkLst>
            <pc:docMk/>
            <pc:sldMk cId="4058265325" sldId="2147468676"/>
            <ac:spMk id="83" creationId="{3B75E47B-6925-4870-AB4D-BAE286BB11CC}"/>
          </ac:spMkLst>
        </pc:spChg>
        <pc:spChg chg="mod">
          <ac:chgData name="Josh Leporati" userId="ca50561b-4f2f-4ca8-baa4-ce5fc2b2589f" providerId="ADAL" clId="{8BAE2332-A9B9-4AA9-932E-FEF6170F10E7}" dt="2021-06-13T15:39:09.232" v="832"/>
          <ac:spMkLst>
            <pc:docMk/>
            <pc:sldMk cId="4058265325" sldId="2147468676"/>
            <ac:spMk id="84" creationId="{2DD9EDAD-DEAD-4C36-BB1E-9234C1991E0A}"/>
          </ac:spMkLst>
        </pc:spChg>
        <pc:spChg chg="mod">
          <ac:chgData name="Josh Leporati" userId="ca50561b-4f2f-4ca8-baa4-ce5fc2b2589f" providerId="ADAL" clId="{8BAE2332-A9B9-4AA9-932E-FEF6170F10E7}" dt="2021-06-13T15:39:09.232" v="832"/>
          <ac:spMkLst>
            <pc:docMk/>
            <pc:sldMk cId="4058265325" sldId="2147468676"/>
            <ac:spMk id="85" creationId="{F80491ED-25CE-4E12-AB7E-148412FDFE3E}"/>
          </ac:spMkLst>
        </pc:spChg>
        <pc:spChg chg="mod">
          <ac:chgData name="Josh Leporati" userId="ca50561b-4f2f-4ca8-baa4-ce5fc2b2589f" providerId="ADAL" clId="{8BAE2332-A9B9-4AA9-932E-FEF6170F10E7}" dt="2021-06-13T15:39:09.232" v="832"/>
          <ac:spMkLst>
            <pc:docMk/>
            <pc:sldMk cId="4058265325" sldId="2147468676"/>
            <ac:spMk id="86" creationId="{C373F653-A004-423C-917C-57BA9FAB7399}"/>
          </ac:spMkLst>
        </pc:spChg>
        <pc:spChg chg="mod">
          <ac:chgData name="Josh Leporati" userId="ca50561b-4f2f-4ca8-baa4-ce5fc2b2589f" providerId="ADAL" clId="{8BAE2332-A9B9-4AA9-932E-FEF6170F10E7}" dt="2021-06-13T15:39:09.232" v="832"/>
          <ac:spMkLst>
            <pc:docMk/>
            <pc:sldMk cId="4058265325" sldId="2147468676"/>
            <ac:spMk id="90" creationId="{488C607E-A6A1-433D-BA2C-81AF5298A14D}"/>
          </ac:spMkLst>
        </pc:spChg>
        <pc:spChg chg="mod">
          <ac:chgData name="Josh Leporati" userId="ca50561b-4f2f-4ca8-baa4-ce5fc2b2589f" providerId="ADAL" clId="{8BAE2332-A9B9-4AA9-932E-FEF6170F10E7}" dt="2021-06-13T15:39:09.232" v="832"/>
          <ac:spMkLst>
            <pc:docMk/>
            <pc:sldMk cId="4058265325" sldId="2147468676"/>
            <ac:spMk id="92" creationId="{ECEF008D-4ECF-4774-898C-1CA00F18E107}"/>
          </ac:spMkLst>
        </pc:spChg>
        <pc:spChg chg="mod">
          <ac:chgData name="Josh Leporati" userId="ca50561b-4f2f-4ca8-baa4-ce5fc2b2589f" providerId="ADAL" clId="{8BAE2332-A9B9-4AA9-932E-FEF6170F10E7}" dt="2021-06-13T15:39:09.232" v="832"/>
          <ac:spMkLst>
            <pc:docMk/>
            <pc:sldMk cId="4058265325" sldId="2147468676"/>
            <ac:spMk id="93" creationId="{1AC749FF-9BE9-4AAD-8F9D-91D0AF3B0BA5}"/>
          </ac:spMkLst>
        </pc:spChg>
        <pc:spChg chg="mod">
          <ac:chgData name="Josh Leporati" userId="ca50561b-4f2f-4ca8-baa4-ce5fc2b2589f" providerId="ADAL" clId="{8BAE2332-A9B9-4AA9-932E-FEF6170F10E7}" dt="2021-06-13T15:39:09.232" v="832"/>
          <ac:spMkLst>
            <pc:docMk/>
            <pc:sldMk cId="4058265325" sldId="2147468676"/>
            <ac:spMk id="94" creationId="{FEDA1DB7-EF04-4A64-9DEC-E31FA1D9447F}"/>
          </ac:spMkLst>
        </pc:spChg>
        <pc:spChg chg="mod">
          <ac:chgData name="Josh Leporati" userId="ca50561b-4f2f-4ca8-baa4-ce5fc2b2589f" providerId="ADAL" clId="{8BAE2332-A9B9-4AA9-932E-FEF6170F10E7}" dt="2021-06-13T15:39:09.232" v="832"/>
          <ac:spMkLst>
            <pc:docMk/>
            <pc:sldMk cId="4058265325" sldId="2147468676"/>
            <ac:spMk id="95" creationId="{0D4EE85E-FE8F-4A6E-BEA9-79F2539F3548}"/>
          </ac:spMkLst>
        </pc:spChg>
        <pc:spChg chg="mod">
          <ac:chgData name="Josh Leporati" userId="ca50561b-4f2f-4ca8-baa4-ce5fc2b2589f" providerId="ADAL" clId="{8BAE2332-A9B9-4AA9-932E-FEF6170F10E7}" dt="2021-06-13T15:39:09.232" v="832"/>
          <ac:spMkLst>
            <pc:docMk/>
            <pc:sldMk cId="4058265325" sldId="2147468676"/>
            <ac:spMk id="96" creationId="{D11B8BE2-AE86-4913-8682-3EDC9B2DFA57}"/>
          </ac:spMkLst>
        </pc:spChg>
        <pc:grpChg chg="add del mod">
          <ac:chgData name="Josh Leporati" userId="ca50561b-4f2f-4ca8-baa4-ce5fc2b2589f" providerId="ADAL" clId="{8BAE2332-A9B9-4AA9-932E-FEF6170F10E7}" dt="2021-06-13T15:36:36.315" v="815"/>
          <ac:grpSpMkLst>
            <pc:docMk/>
            <pc:sldMk cId="4058265325" sldId="2147468676"/>
            <ac:grpSpMk id="5" creationId="{AC4F0C54-DB96-4B3C-A8E6-70B4DBADCCB8}"/>
          </ac:grpSpMkLst>
        </pc:grpChg>
        <pc:grpChg chg="mod">
          <ac:chgData name="Josh Leporati" userId="ca50561b-4f2f-4ca8-baa4-ce5fc2b2589f" providerId="ADAL" clId="{8BAE2332-A9B9-4AA9-932E-FEF6170F10E7}" dt="2021-06-13T15:36:28.527" v="814"/>
          <ac:grpSpMkLst>
            <pc:docMk/>
            <pc:sldMk cId="4058265325" sldId="2147468676"/>
            <ac:grpSpMk id="6" creationId="{90E3C569-0006-45EC-8CAA-039C7075E331}"/>
          </ac:grpSpMkLst>
        </pc:grpChg>
        <pc:grpChg chg="mod">
          <ac:chgData name="Josh Leporati" userId="ca50561b-4f2f-4ca8-baa4-ce5fc2b2589f" providerId="ADAL" clId="{8BAE2332-A9B9-4AA9-932E-FEF6170F10E7}" dt="2021-06-13T15:36:28.527" v="814"/>
          <ac:grpSpMkLst>
            <pc:docMk/>
            <pc:sldMk cId="4058265325" sldId="2147468676"/>
            <ac:grpSpMk id="9" creationId="{65CDFB0E-5A49-4E82-B93C-782FA2B33B96}"/>
          </ac:grpSpMkLst>
        </pc:grpChg>
        <pc:grpChg chg="add del mod">
          <ac:chgData name="Josh Leporati" userId="ca50561b-4f2f-4ca8-baa4-ce5fc2b2589f" providerId="ADAL" clId="{8BAE2332-A9B9-4AA9-932E-FEF6170F10E7}" dt="2021-06-13T15:36:36.315" v="815"/>
          <ac:grpSpMkLst>
            <pc:docMk/>
            <pc:sldMk cId="4058265325" sldId="2147468676"/>
            <ac:grpSpMk id="15" creationId="{4146D5CC-AE5F-4CB1-80B7-F55B446EF68C}"/>
          </ac:grpSpMkLst>
        </pc:grpChg>
        <pc:grpChg chg="mod">
          <ac:chgData name="Josh Leporati" userId="ca50561b-4f2f-4ca8-baa4-ce5fc2b2589f" providerId="ADAL" clId="{8BAE2332-A9B9-4AA9-932E-FEF6170F10E7}" dt="2021-06-13T15:36:28.527" v="814"/>
          <ac:grpSpMkLst>
            <pc:docMk/>
            <pc:sldMk cId="4058265325" sldId="2147468676"/>
            <ac:grpSpMk id="16" creationId="{3DB26DD6-1DD2-464A-B09F-4C6FBC743002}"/>
          </ac:grpSpMkLst>
        </pc:grpChg>
        <pc:grpChg chg="mod">
          <ac:chgData name="Josh Leporati" userId="ca50561b-4f2f-4ca8-baa4-ce5fc2b2589f" providerId="ADAL" clId="{8BAE2332-A9B9-4AA9-932E-FEF6170F10E7}" dt="2021-06-13T15:36:28.527" v="814"/>
          <ac:grpSpMkLst>
            <pc:docMk/>
            <pc:sldMk cId="4058265325" sldId="2147468676"/>
            <ac:grpSpMk id="19" creationId="{3F432E4A-64A6-40FB-B81F-F724CB062339}"/>
          </ac:grpSpMkLst>
        </pc:grpChg>
        <pc:grpChg chg="add del mod">
          <ac:chgData name="Josh Leporati" userId="ca50561b-4f2f-4ca8-baa4-ce5fc2b2589f" providerId="ADAL" clId="{8BAE2332-A9B9-4AA9-932E-FEF6170F10E7}" dt="2021-06-13T15:36:36.315" v="815"/>
          <ac:grpSpMkLst>
            <pc:docMk/>
            <pc:sldMk cId="4058265325" sldId="2147468676"/>
            <ac:grpSpMk id="25" creationId="{C86F1E32-4319-45C3-9B59-32182B901D54}"/>
          </ac:grpSpMkLst>
        </pc:grpChg>
        <pc:grpChg chg="mod">
          <ac:chgData name="Josh Leporati" userId="ca50561b-4f2f-4ca8-baa4-ce5fc2b2589f" providerId="ADAL" clId="{8BAE2332-A9B9-4AA9-932E-FEF6170F10E7}" dt="2021-06-13T15:36:28.527" v="814"/>
          <ac:grpSpMkLst>
            <pc:docMk/>
            <pc:sldMk cId="4058265325" sldId="2147468676"/>
            <ac:grpSpMk id="26" creationId="{8F2FFA34-0566-4EB9-8980-3BF218B27F6A}"/>
          </ac:grpSpMkLst>
        </pc:grpChg>
        <pc:grpChg chg="mod">
          <ac:chgData name="Josh Leporati" userId="ca50561b-4f2f-4ca8-baa4-ce5fc2b2589f" providerId="ADAL" clId="{8BAE2332-A9B9-4AA9-932E-FEF6170F10E7}" dt="2021-06-13T15:36:28.527" v="814"/>
          <ac:grpSpMkLst>
            <pc:docMk/>
            <pc:sldMk cId="4058265325" sldId="2147468676"/>
            <ac:grpSpMk id="29" creationId="{82CEC0E1-67B5-43F1-BFDB-3941A4E0541A}"/>
          </ac:grpSpMkLst>
        </pc:grpChg>
        <pc:grpChg chg="add del mod">
          <ac:chgData name="Josh Leporati" userId="ca50561b-4f2f-4ca8-baa4-ce5fc2b2589f" providerId="ADAL" clId="{8BAE2332-A9B9-4AA9-932E-FEF6170F10E7}" dt="2021-06-13T15:36:50.543" v="818"/>
          <ac:grpSpMkLst>
            <pc:docMk/>
            <pc:sldMk cId="4058265325" sldId="2147468676"/>
            <ac:grpSpMk id="37" creationId="{75E46859-442D-4DBD-8175-D6947EFE5AC3}"/>
          </ac:grpSpMkLst>
        </pc:grpChg>
        <pc:grpChg chg="mod">
          <ac:chgData name="Josh Leporati" userId="ca50561b-4f2f-4ca8-baa4-ce5fc2b2589f" providerId="ADAL" clId="{8BAE2332-A9B9-4AA9-932E-FEF6170F10E7}" dt="2021-06-13T15:36:49.292" v="817"/>
          <ac:grpSpMkLst>
            <pc:docMk/>
            <pc:sldMk cId="4058265325" sldId="2147468676"/>
            <ac:grpSpMk id="38" creationId="{977FF50D-6786-4209-BC4E-20964742B373}"/>
          </ac:grpSpMkLst>
        </pc:grpChg>
        <pc:grpChg chg="mod">
          <ac:chgData name="Josh Leporati" userId="ca50561b-4f2f-4ca8-baa4-ce5fc2b2589f" providerId="ADAL" clId="{8BAE2332-A9B9-4AA9-932E-FEF6170F10E7}" dt="2021-06-13T15:36:49.292" v="817"/>
          <ac:grpSpMkLst>
            <pc:docMk/>
            <pc:sldMk cId="4058265325" sldId="2147468676"/>
            <ac:grpSpMk id="41" creationId="{E2ED75C2-14DE-436D-984C-85C030DACD0B}"/>
          </ac:grpSpMkLst>
        </pc:grpChg>
        <pc:grpChg chg="add del mod">
          <ac:chgData name="Josh Leporati" userId="ca50561b-4f2f-4ca8-baa4-ce5fc2b2589f" providerId="ADAL" clId="{8BAE2332-A9B9-4AA9-932E-FEF6170F10E7}" dt="2021-06-13T15:36:50.543" v="818"/>
          <ac:grpSpMkLst>
            <pc:docMk/>
            <pc:sldMk cId="4058265325" sldId="2147468676"/>
            <ac:grpSpMk id="47" creationId="{DF67837C-2CB6-4ACA-8DC9-631954B89738}"/>
          </ac:grpSpMkLst>
        </pc:grpChg>
        <pc:grpChg chg="mod">
          <ac:chgData name="Josh Leporati" userId="ca50561b-4f2f-4ca8-baa4-ce5fc2b2589f" providerId="ADAL" clId="{8BAE2332-A9B9-4AA9-932E-FEF6170F10E7}" dt="2021-06-13T15:36:49.292" v="817"/>
          <ac:grpSpMkLst>
            <pc:docMk/>
            <pc:sldMk cId="4058265325" sldId="2147468676"/>
            <ac:grpSpMk id="48" creationId="{591842A0-DDAA-4382-8D68-9F6B8BAA4BA7}"/>
          </ac:grpSpMkLst>
        </pc:grpChg>
        <pc:grpChg chg="mod">
          <ac:chgData name="Josh Leporati" userId="ca50561b-4f2f-4ca8-baa4-ce5fc2b2589f" providerId="ADAL" clId="{8BAE2332-A9B9-4AA9-932E-FEF6170F10E7}" dt="2021-06-13T15:36:49.292" v="817"/>
          <ac:grpSpMkLst>
            <pc:docMk/>
            <pc:sldMk cId="4058265325" sldId="2147468676"/>
            <ac:grpSpMk id="51" creationId="{F67889FD-E944-4559-BA09-CA81CBE2B435}"/>
          </ac:grpSpMkLst>
        </pc:grpChg>
        <pc:grpChg chg="add del mod">
          <ac:chgData name="Josh Leporati" userId="ca50561b-4f2f-4ca8-baa4-ce5fc2b2589f" providerId="ADAL" clId="{8BAE2332-A9B9-4AA9-932E-FEF6170F10E7}" dt="2021-06-13T15:36:50.543" v="818"/>
          <ac:grpSpMkLst>
            <pc:docMk/>
            <pc:sldMk cId="4058265325" sldId="2147468676"/>
            <ac:grpSpMk id="57" creationId="{6193A818-4192-4524-9114-7B13A342573F}"/>
          </ac:grpSpMkLst>
        </pc:grpChg>
        <pc:grpChg chg="mod">
          <ac:chgData name="Josh Leporati" userId="ca50561b-4f2f-4ca8-baa4-ce5fc2b2589f" providerId="ADAL" clId="{8BAE2332-A9B9-4AA9-932E-FEF6170F10E7}" dt="2021-06-13T15:36:49.292" v="817"/>
          <ac:grpSpMkLst>
            <pc:docMk/>
            <pc:sldMk cId="4058265325" sldId="2147468676"/>
            <ac:grpSpMk id="58" creationId="{E804FB80-C162-40E2-A8C0-CB1BA99EA65C}"/>
          </ac:grpSpMkLst>
        </pc:grpChg>
        <pc:grpChg chg="mod">
          <ac:chgData name="Josh Leporati" userId="ca50561b-4f2f-4ca8-baa4-ce5fc2b2589f" providerId="ADAL" clId="{8BAE2332-A9B9-4AA9-932E-FEF6170F10E7}" dt="2021-06-13T15:36:49.292" v="817"/>
          <ac:grpSpMkLst>
            <pc:docMk/>
            <pc:sldMk cId="4058265325" sldId="2147468676"/>
            <ac:grpSpMk id="61" creationId="{848044A6-7EEB-49EF-866D-09976B7A0DD4}"/>
          </ac:grpSpMkLst>
        </pc:grpChg>
        <pc:grpChg chg="add del mod">
          <ac:chgData name="Josh Leporati" userId="ca50561b-4f2f-4ca8-baa4-ce5fc2b2589f" providerId="ADAL" clId="{8BAE2332-A9B9-4AA9-932E-FEF6170F10E7}" dt="2021-06-13T15:39:12.213" v="833"/>
          <ac:grpSpMkLst>
            <pc:docMk/>
            <pc:sldMk cId="4058265325" sldId="2147468676"/>
            <ac:grpSpMk id="67" creationId="{B4DA1B13-38D0-4484-8982-05B3DBC1F6AA}"/>
          </ac:grpSpMkLst>
        </pc:grpChg>
        <pc:grpChg chg="mod">
          <ac:chgData name="Josh Leporati" userId="ca50561b-4f2f-4ca8-baa4-ce5fc2b2589f" providerId="ADAL" clId="{8BAE2332-A9B9-4AA9-932E-FEF6170F10E7}" dt="2021-06-13T15:39:09.232" v="832"/>
          <ac:grpSpMkLst>
            <pc:docMk/>
            <pc:sldMk cId="4058265325" sldId="2147468676"/>
            <ac:grpSpMk id="68" creationId="{D22E79AB-B12B-442E-99D4-3B53796A3EF6}"/>
          </ac:grpSpMkLst>
        </pc:grpChg>
        <pc:grpChg chg="mod">
          <ac:chgData name="Josh Leporati" userId="ca50561b-4f2f-4ca8-baa4-ce5fc2b2589f" providerId="ADAL" clId="{8BAE2332-A9B9-4AA9-932E-FEF6170F10E7}" dt="2021-06-13T15:39:09.232" v="832"/>
          <ac:grpSpMkLst>
            <pc:docMk/>
            <pc:sldMk cId="4058265325" sldId="2147468676"/>
            <ac:grpSpMk id="71" creationId="{A02BF972-B7F7-4A93-947C-97AC717F6765}"/>
          </ac:grpSpMkLst>
        </pc:grpChg>
        <pc:grpChg chg="add del mod">
          <ac:chgData name="Josh Leporati" userId="ca50561b-4f2f-4ca8-baa4-ce5fc2b2589f" providerId="ADAL" clId="{8BAE2332-A9B9-4AA9-932E-FEF6170F10E7}" dt="2021-06-13T15:39:12.213" v="833"/>
          <ac:grpSpMkLst>
            <pc:docMk/>
            <pc:sldMk cId="4058265325" sldId="2147468676"/>
            <ac:grpSpMk id="77" creationId="{ADBAFC9D-FA09-4AB7-8C88-5D9A6667390B}"/>
          </ac:grpSpMkLst>
        </pc:grpChg>
        <pc:grpChg chg="mod">
          <ac:chgData name="Josh Leporati" userId="ca50561b-4f2f-4ca8-baa4-ce5fc2b2589f" providerId="ADAL" clId="{8BAE2332-A9B9-4AA9-932E-FEF6170F10E7}" dt="2021-06-13T15:39:09.232" v="832"/>
          <ac:grpSpMkLst>
            <pc:docMk/>
            <pc:sldMk cId="4058265325" sldId="2147468676"/>
            <ac:grpSpMk id="78" creationId="{1535CDD9-6F15-4601-B747-96DCC963E4CC}"/>
          </ac:grpSpMkLst>
        </pc:grpChg>
        <pc:grpChg chg="mod">
          <ac:chgData name="Josh Leporati" userId="ca50561b-4f2f-4ca8-baa4-ce5fc2b2589f" providerId="ADAL" clId="{8BAE2332-A9B9-4AA9-932E-FEF6170F10E7}" dt="2021-06-13T15:39:09.232" v="832"/>
          <ac:grpSpMkLst>
            <pc:docMk/>
            <pc:sldMk cId="4058265325" sldId="2147468676"/>
            <ac:grpSpMk id="81" creationId="{4F6EFDBD-5CE3-41A1-B485-8D6DAA5D5BF9}"/>
          </ac:grpSpMkLst>
        </pc:grpChg>
        <pc:grpChg chg="add del mod">
          <ac:chgData name="Josh Leporati" userId="ca50561b-4f2f-4ca8-baa4-ce5fc2b2589f" providerId="ADAL" clId="{8BAE2332-A9B9-4AA9-932E-FEF6170F10E7}" dt="2021-06-13T15:39:12.213" v="833"/>
          <ac:grpSpMkLst>
            <pc:docMk/>
            <pc:sldMk cId="4058265325" sldId="2147468676"/>
            <ac:grpSpMk id="87" creationId="{481A19F6-9636-4051-B8BE-2A1CB16727AC}"/>
          </ac:grpSpMkLst>
        </pc:grpChg>
        <pc:grpChg chg="mod">
          <ac:chgData name="Josh Leporati" userId="ca50561b-4f2f-4ca8-baa4-ce5fc2b2589f" providerId="ADAL" clId="{8BAE2332-A9B9-4AA9-932E-FEF6170F10E7}" dt="2021-06-13T15:39:09.232" v="832"/>
          <ac:grpSpMkLst>
            <pc:docMk/>
            <pc:sldMk cId="4058265325" sldId="2147468676"/>
            <ac:grpSpMk id="88" creationId="{7665A6BD-4C72-40C6-ADC4-B8B2D6137F8F}"/>
          </ac:grpSpMkLst>
        </pc:grpChg>
        <pc:grpChg chg="mod">
          <ac:chgData name="Josh Leporati" userId="ca50561b-4f2f-4ca8-baa4-ce5fc2b2589f" providerId="ADAL" clId="{8BAE2332-A9B9-4AA9-932E-FEF6170F10E7}" dt="2021-06-13T15:39:09.232" v="832"/>
          <ac:grpSpMkLst>
            <pc:docMk/>
            <pc:sldMk cId="4058265325" sldId="2147468676"/>
            <ac:grpSpMk id="91" creationId="{896EBEA9-0263-4331-B0F8-CD01AA6B74DB}"/>
          </ac:grpSpMkLst>
        </pc:grpChg>
        <pc:picChg chg="mod">
          <ac:chgData name="Josh Leporati" userId="ca50561b-4f2f-4ca8-baa4-ce5fc2b2589f" providerId="ADAL" clId="{8BAE2332-A9B9-4AA9-932E-FEF6170F10E7}" dt="2021-06-13T15:36:28.527" v="814"/>
          <ac:picMkLst>
            <pc:docMk/>
            <pc:sldMk cId="4058265325" sldId="2147468676"/>
            <ac:picMk id="7" creationId="{49BCDB29-EF70-4F52-955A-3FE8AADC4C2C}"/>
          </ac:picMkLst>
        </pc:picChg>
        <pc:picChg chg="mod">
          <ac:chgData name="Josh Leporati" userId="ca50561b-4f2f-4ca8-baa4-ce5fc2b2589f" providerId="ADAL" clId="{8BAE2332-A9B9-4AA9-932E-FEF6170F10E7}" dt="2021-06-13T15:36:28.527" v="814"/>
          <ac:picMkLst>
            <pc:docMk/>
            <pc:sldMk cId="4058265325" sldId="2147468676"/>
            <ac:picMk id="17" creationId="{362AEAA1-F3A9-4A7E-8DCD-6576219DDA17}"/>
          </ac:picMkLst>
        </pc:picChg>
        <pc:picChg chg="mod">
          <ac:chgData name="Josh Leporati" userId="ca50561b-4f2f-4ca8-baa4-ce5fc2b2589f" providerId="ADAL" clId="{8BAE2332-A9B9-4AA9-932E-FEF6170F10E7}" dt="2021-06-13T15:36:28.527" v="814"/>
          <ac:picMkLst>
            <pc:docMk/>
            <pc:sldMk cId="4058265325" sldId="2147468676"/>
            <ac:picMk id="27" creationId="{2030BFD8-6F74-43C2-B327-1BAEA099B705}"/>
          </ac:picMkLst>
        </pc:picChg>
        <pc:picChg chg="add del">
          <ac:chgData name="Josh Leporati" userId="ca50561b-4f2f-4ca8-baa4-ce5fc2b2589f" providerId="ADAL" clId="{8BAE2332-A9B9-4AA9-932E-FEF6170F10E7}" dt="2021-06-13T15:39:08.800" v="831" actId="478"/>
          <ac:picMkLst>
            <pc:docMk/>
            <pc:sldMk cId="4058265325" sldId="2147468676"/>
            <ac:picMk id="36" creationId="{806218D5-1ED5-420C-B21E-351D6103F4AC}"/>
          </ac:picMkLst>
        </pc:picChg>
        <pc:picChg chg="mod">
          <ac:chgData name="Josh Leporati" userId="ca50561b-4f2f-4ca8-baa4-ce5fc2b2589f" providerId="ADAL" clId="{8BAE2332-A9B9-4AA9-932E-FEF6170F10E7}" dt="2021-06-13T15:36:49.292" v="817"/>
          <ac:picMkLst>
            <pc:docMk/>
            <pc:sldMk cId="4058265325" sldId="2147468676"/>
            <ac:picMk id="39" creationId="{76660AF0-60C7-4B33-A082-D9D5A8542054}"/>
          </ac:picMkLst>
        </pc:picChg>
        <pc:picChg chg="mod">
          <ac:chgData name="Josh Leporati" userId="ca50561b-4f2f-4ca8-baa4-ce5fc2b2589f" providerId="ADAL" clId="{8BAE2332-A9B9-4AA9-932E-FEF6170F10E7}" dt="2021-06-13T15:36:49.292" v="817"/>
          <ac:picMkLst>
            <pc:docMk/>
            <pc:sldMk cId="4058265325" sldId="2147468676"/>
            <ac:picMk id="49" creationId="{78D98FD0-4EAF-4EBD-A3F3-E666C3A59F3B}"/>
          </ac:picMkLst>
        </pc:picChg>
        <pc:picChg chg="mod">
          <ac:chgData name="Josh Leporati" userId="ca50561b-4f2f-4ca8-baa4-ce5fc2b2589f" providerId="ADAL" clId="{8BAE2332-A9B9-4AA9-932E-FEF6170F10E7}" dt="2021-06-13T15:36:49.292" v="817"/>
          <ac:picMkLst>
            <pc:docMk/>
            <pc:sldMk cId="4058265325" sldId="2147468676"/>
            <ac:picMk id="59" creationId="{93A74C24-1829-40E3-8D86-F20B20B9D3FB}"/>
          </ac:picMkLst>
        </pc:picChg>
        <pc:picChg chg="mod">
          <ac:chgData name="Josh Leporati" userId="ca50561b-4f2f-4ca8-baa4-ce5fc2b2589f" providerId="ADAL" clId="{8BAE2332-A9B9-4AA9-932E-FEF6170F10E7}" dt="2021-06-13T15:39:09.232" v="832"/>
          <ac:picMkLst>
            <pc:docMk/>
            <pc:sldMk cId="4058265325" sldId="2147468676"/>
            <ac:picMk id="69" creationId="{219B126A-F226-4BDE-AA47-5213961A95B8}"/>
          </ac:picMkLst>
        </pc:picChg>
        <pc:picChg chg="mod">
          <ac:chgData name="Josh Leporati" userId="ca50561b-4f2f-4ca8-baa4-ce5fc2b2589f" providerId="ADAL" clId="{8BAE2332-A9B9-4AA9-932E-FEF6170F10E7}" dt="2021-06-13T15:39:09.232" v="832"/>
          <ac:picMkLst>
            <pc:docMk/>
            <pc:sldMk cId="4058265325" sldId="2147468676"/>
            <ac:picMk id="79" creationId="{A3EE7A6C-2254-4DF0-95C4-1F956ABF3853}"/>
          </ac:picMkLst>
        </pc:picChg>
        <pc:picChg chg="mod">
          <ac:chgData name="Josh Leporati" userId="ca50561b-4f2f-4ca8-baa4-ce5fc2b2589f" providerId="ADAL" clId="{8BAE2332-A9B9-4AA9-932E-FEF6170F10E7}" dt="2021-06-13T15:39:09.232" v="832"/>
          <ac:picMkLst>
            <pc:docMk/>
            <pc:sldMk cId="4058265325" sldId="2147468676"/>
            <ac:picMk id="89" creationId="{229F6A70-2FC8-4F28-B877-3A1F75402512}"/>
          </ac:picMkLst>
        </pc:picChg>
        <pc:picChg chg="add del">
          <ac:chgData name="Josh Leporati" userId="ca50561b-4f2f-4ca8-baa4-ce5fc2b2589f" providerId="ADAL" clId="{8BAE2332-A9B9-4AA9-932E-FEF6170F10E7}" dt="2021-06-13T15:40:51.105" v="864" actId="478"/>
          <ac:picMkLst>
            <pc:docMk/>
            <pc:sldMk cId="4058265325" sldId="2147468676"/>
            <ac:picMk id="98" creationId="{D47547A0-9F24-4B1D-B049-7E9E841DB626}"/>
          </ac:picMkLst>
        </pc:picChg>
      </pc:sldChg>
      <pc:sldChg chg="addSp delSp modSp add mod">
        <pc:chgData name="Josh Leporati" userId="ca50561b-4f2f-4ca8-baa4-ce5fc2b2589f" providerId="ADAL" clId="{8BAE2332-A9B9-4AA9-932E-FEF6170F10E7}" dt="2021-06-13T15:51:37.605" v="1174" actId="1076"/>
        <pc:sldMkLst>
          <pc:docMk/>
          <pc:sldMk cId="2308619180" sldId="2147468677"/>
        </pc:sldMkLst>
        <pc:spChg chg="mod">
          <ac:chgData name="Josh Leporati" userId="ca50561b-4f2f-4ca8-baa4-ce5fc2b2589f" providerId="ADAL" clId="{8BAE2332-A9B9-4AA9-932E-FEF6170F10E7}" dt="2021-06-13T15:41:06.431" v="884" actId="20577"/>
          <ac:spMkLst>
            <pc:docMk/>
            <pc:sldMk cId="2308619180" sldId="2147468677"/>
            <ac:spMk id="2" creationId="{4EBD6727-3B9D-40AE-9151-CE243057D4FD}"/>
          </ac:spMkLst>
        </pc:spChg>
        <pc:spChg chg="mod">
          <ac:chgData name="Josh Leporati" userId="ca50561b-4f2f-4ca8-baa4-ce5fc2b2589f" providerId="ADAL" clId="{8BAE2332-A9B9-4AA9-932E-FEF6170F10E7}" dt="2021-06-13T15:51:37.605" v="1174" actId="1076"/>
          <ac:spMkLst>
            <pc:docMk/>
            <pc:sldMk cId="2308619180" sldId="2147468677"/>
            <ac:spMk id="3" creationId="{EB0500ED-63FA-42E8-8BF1-7D2A37853D4D}"/>
          </ac:spMkLst>
        </pc:spChg>
        <pc:spChg chg="mod">
          <ac:chgData name="Josh Leporati" userId="ca50561b-4f2f-4ca8-baa4-ce5fc2b2589f" providerId="ADAL" clId="{8BAE2332-A9B9-4AA9-932E-FEF6170F10E7}" dt="2021-06-13T15:41:14.726" v="885" actId="571"/>
          <ac:spMkLst>
            <pc:docMk/>
            <pc:sldMk cId="2308619180" sldId="2147468677"/>
            <ac:spMk id="41" creationId="{9588645F-C007-4908-9310-70ED705DE260}"/>
          </ac:spMkLst>
        </pc:spChg>
        <pc:spChg chg="mod">
          <ac:chgData name="Josh Leporati" userId="ca50561b-4f2f-4ca8-baa4-ce5fc2b2589f" providerId="ADAL" clId="{8BAE2332-A9B9-4AA9-932E-FEF6170F10E7}" dt="2021-06-13T15:41:14.726" v="885" actId="571"/>
          <ac:spMkLst>
            <pc:docMk/>
            <pc:sldMk cId="2308619180" sldId="2147468677"/>
            <ac:spMk id="43" creationId="{9E04C36C-BCF3-42A1-BD41-03D688CBBA6C}"/>
          </ac:spMkLst>
        </pc:spChg>
        <pc:spChg chg="mod">
          <ac:chgData name="Josh Leporati" userId="ca50561b-4f2f-4ca8-baa4-ce5fc2b2589f" providerId="ADAL" clId="{8BAE2332-A9B9-4AA9-932E-FEF6170F10E7}" dt="2021-06-13T15:41:14.726" v="885" actId="571"/>
          <ac:spMkLst>
            <pc:docMk/>
            <pc:sldMk cId="2308619180" sldId="2147468677"/>
            <ac:spMk id="44" creationId="{01E3130A-9575-47A5-8D0E-AA756ECF4005}"/>
          </ac:spMkLst>
        </pc:spChg>
        <pc:spChg chg="mod">
          <ac:chgData name="Josh Leporati" userId="ca50561b-4f2f-4ca8-baa4-ce5fc2b2589f" providerId="ADAL" clId="{8BAE2332-A9B9-4AA9-932E-FEF6170F10E7}" dt="2021-06-13T15:41:14.726" v="885" actId="571"/>
          <ac:spMkLst>
            <pc:docMk/>
            <pc:sldMk cId="2308619180" sldId="2147468677"/>
            <ac:spMk id="45" creationId="{6D5700CA-2217-40D5-84CE-5D29F47A684F}"/>
          </ac:spMkLst>
        </pc:spChg>
        <pc:spChg chg="mod">
          <ac:chgData name="Josh Leporati" userId="ca50561b-4f2f-4ca8-baa4-ce5fc2b2589f" providerId="ADAL" clId="{8BAE2332-A9B9-4AA9-932E-FEF6170F10E7}" dt="2021-06-13T15:41:14.726" v="885" actId="571"/>
          <ac:spMkLst>
            <pc:docMk/>
            <pc:sldMk cId="2308619180" sldId="2147468677"/>
            <ac:spMk id="48" creationId="{9B956A3B-2D49-452D-B4C6-5DB65B03329E}"/>
          </ac:spMkLst>
        </pc:spChg>
        <pc:spChg chg="mod">
          <ac:chgData name="Josh Leporati" userId="ca50561b-4f2f-4ca8-baa4-ce5fc2b2589f" providerId="ADAL" clId="{8BAE2332-A9B9-4AA9-932E-FEF6170F10E7}" dt="2021-06-13T15:41:14.726" v="885" actId="571"/>
          <ac:spMkLst>
            <pc:docMk/>
            <pc:sldMk cId="2308619180" sldId="2147468677"/>
            <ac:spMk id="49" creationId="{7C275376-45A6-4522-A707-EBD6186C2D27}"/>
          </ac:spMkLst>
        </pc:spChg>
        <pc:spChg chg="mod">
          <ac:chgData name="Josh Leporati" userId="ca50561b-4f2f-4ca8-baa4-ce5fc2b2589f" providerId="ADAL" clId="{8BAE2332-A9B9-4AA9-932E-FEF6170F10E7}" dt="2021-06-13T15:41:14.726" v="885" actId="571"/>
          <ac:spMkLst>
            <pc:docMk/>
            <pc:sldMk cId="2308619180" sldId="2147468677"/>
            <ac:spMk id="54" creationId="{299C3673-7DB3-4987-8C57-4AC8B3F906BB}"/>
          </ac:spMkLst>
        </pc:spChg>
        <pc:spChg chg="mod">
          <ac:chgData name="Josh Leporati" userId="ca50561b-4f2f-4ca8-baa4-ce5fc2b2589f" providerId="ADAL" clId="{8BAE2332-A9B9-4AA9-932E-FEF6170F10E7}" dt="2021-06-13T15:41:14.726" v="885" actId="571"/>
          <ac:spMkLst>
            <pc:docMk/>
            <pc:sldMk cId="2308619180" sldId="2147468677"/>
            <ac:spMk id="56" creationId="{26099575-098E-4B00-8B1A-BFF1CAC24DB2}"/>
          </ac:spMkLst>
        </pc:spChg>
        <pc:spChg chg="mod">
          <ac:chgData name="Josh Leporati" userId="ca50561b-4f2f-4ca8-baa4-ce5fc2b2589f" providerId="ADAL" clId="{8BAE2332-A9B9-4AA9-932E-FEF6170F10E7}" dt="2021-06-13T15:41:14.726" v="885" actId="571"/>
          <ac:spMkLst>
            <pc:docMk/>
            <pc:sldMk cId="2308619180" sldId="2147468677"/>
            <ac:spMk id="57" creationId="{44FE3CC9-7412-4D47-BBEB-A6374DC75B88}"/>
          </ac:spMkLst>
        </pc:spChg>
        <pc:spChg chg="mod">
          <ac:chgData name="Josh Leporati" userId="ca50561b-4f2f-4ca8-baa4-ce5fc2b2589f" providerId="ADAL" clId="{8BAE2332-A9B9-4AA9-932E-FEF6170F10E7}" dt="2021-06-13T15:41:14.726" v="885" actId="571"/>
          <ac:spMkLst>
            <pc:docMk/>
            <pc:sldMk cId="2308619180" sldId="2147468677"/>
            <ac:spMk id="58" creationId="{DE575C6A-1A32-4075-BA13-E96BE5E37A89}"/>
          </ac:spMkLst>
        </pc:spChg>
        <pc:spChg chg="mod">
          <ac:chgData name="Josh Leporati" userId="ca50561b-4f2f-4ca8-baa4-ce5fc2b2589f" providerId="ADAL" clId="{8BAE2332-A9B9-4AA9-932E-FEF6170F10E7}" dt="2021-06-13T15:41:14.726" v="885" actId="571"/>
          <ac:spMkLst>
            <pc:docMk/>
            <pc:sldMk cId="2308619180" sldId="2147468677"/>
            <ac:spMk id="59" creationId="{44D1A510-C9CE-47D7-A51E-68E4E3B681F5}"/>
          </ac:spMkLst>
        </pc:spChg>
        <pc:spChg chg="mod">
          <ac:chgData name="Josh Leporati" userId="ca50561b-4f2f-4ca8-baa4-ce5fc2b2589f" providerId="ADAL" clId="{8BAE2332-A9B9-4AA9-932E-FEF6170F10E7}" dt="2021-06-13T15:41:14.726" v="885" actId="571"/>
          <ac:spMkLst>
            <pc:docMk/>
            <pc:sldMk cId="2308619180" sldId="2147468677"/>
            <ac:spMk id="60" creationId="{2CDAB0B1-33CF-4432-B7D9-5C0DBCDB2FB2}"/>
          </ac:spMkLst>
        </pc:spChg>
        <pc:spChg chg="del">
          <ac:chgData name="Josh Leporati" userId="ca50561b-4f2f-4ca8-baa4-ce5fc2b2589f" providerId="ADAL" clId="{8BAE2332-A9B9-4AA9-932E-FEF6170F10E7}" dt="2021-06-13T15:41:22.453" v="887" actId="478"/>
          <ac:spMkLst>
            <pc:docMk/>
            <pc:sldMk cId="2308619180" sldId="2147468677"/>
            <ac:spMk id="70" creationId="{D36CF261-A8D7-4817-975A-70B4CBF2C481}"/>
          </ac:spMkLst>
        </pc:spChg>
        <pc:spChg chg="mod">
          <ac:chgData name="Josh Leporati" userId="ca50561b-4f2f-4ca8-baa4-ce5fc2b2589f" providerId="ADAL" clId="{8BAE2332-A9B9-4AA9-932E-FEF6170F10E7}" dt="2021-06-13T15:41:14.726" v="885" actId="571"/>
          <ac:spMkLst>
            <pc:docMk/>
            <pc:sldMk cId="2308619180" sldId="2147468677"/>
            <ac:spMk id="87" creationId="{B10ED856-23DB-4D56-BB78-3A9A50F2B887}"/>
          </ac:spMkLst>
        </pc:spChg>
        <pc:spChg chg="mod">
          <ac:chgData name="Josh Leporati" userId="ca50561b-4f2f-4ca8-baa4-ce5fc2b2589f" providerId="ADAL" clId="{8BAE2332-A9B9-4AA9-932E-FEF6170F10E7}" dt="2021-06-13T15:41:14.726" v="885" actId="571"/>
          <ac:spMkLst>
            <pc:docMk/>
            <pc:sldMk cId="2308619180" sldId="2147468677"/>
            <ac:spMk id="89" creationId="{A9BA7C60-ABA9-4033-AB95-EAE0C918490C}"/>
          </ac:spMkLst>
        </pc:spChg>
        <pc:spChg chg="mod">
          <ac:chgData name="Josh Leporati" userId="ca50561b-4f2f-4ca8-baa4-ce5fc2b2589f" providerId="ADAL" clId="{8BAE2332-A9B9-4AA9-932E-FEF6170F10E7}" dt="2021-06-13T15:41:14.726" v="885" actId="571"/>
          <ac:spMkLst>
            <pc:docMk/>
            <pc:sldMk cId="2308619180" sldId="2147468677"/>
            <ac:spMk id="90" creationId="{32B29974-2D10-418E-AC98-6B926E2F8518}"/>
          </ac:spMkLst>
        </pc:spChg>
        <pc:spChg chg="mod">
          <ac:chgData name="Josh Leporati" userId="ca50561b-4f2f-4ca8-baa4-ce5fc2b2589f" providerId="ADAL" clId="{8BAE2332-A9B9-4AA9-932E-FEF6170F10E7}" dt="2021-06-13T15:41:14.726" v="885" actId="571"/>
          <ac:spMkLst>
            <pc:docMk/>
            <pc:sldMk cId="2308619180" sldId="2147468677"/>
            <ac:spMk id="91" creationId="{413C7921-4AEE-4BB2-A377-2149FBF410C3}"/>
          </ac:spMkLst>
        </pc:spChg>
        <pc:spChg chg="mod">
          <ac:chgData name="Josh Leporati" userId="ca50561b-4f2f-4ca8-baa4-ce5fc2b2589f" providerId="ADAL" clId="{8BAE2332-A9B9-4AA9-932E-FEF6170F10E7}" dt="2021-06-13T15:41:14.726" v="885" actId="571"/>
          <ac:spMkLst>
            <pc:docMk/>
            <pc:sldMk cId="2308619180" sldId="2147468677"/>
            <ac:spMk id="92" creationId="{F909B3DA-BC98-403C-93B4-75552C2D448D}"/>
          </ac:spMkLst>
        </pc:spChg>
        <pc:spChg chg="mod">
          <ac:chgData name="Josh Leporati" userId="ca50561b-4f2f-4ca8-baa4-ce5fc2b2589f" providerId="ADAL" clId="{8BAE2332-A9B9-4AA9-932E-FEF6170F10E7}" dt="2021-06-13T15:41:14.726" v="885" actId="571"/>
          <ac:spMkLst>
            <pc:docMk/>
            <pc:sldMk cId="2308619180" sldId="2147468677"/>
            <ac:spMk id="93" creationId="{8EADC67F-8230-4851-9004-D3D099081337}"/>
          </ac:spMkLst>
        </pc:spChg>
        <pc:grpChg chg="add del mod">
          <ac:chgData name="Josh Leporati" userId="ca50561b-4f2f-4ca8-baa4-ce5fc2b2589f" providerId="ADAL" clId="{8BAE2332-A9B9-4AA9-932E-FEF6170F10E7}" dt="2021-06-13T15:41:16.254" v="886" actId="478"/>
          <ac:grpSpMkLst>
            <pc:docMk/>
            <pc:sldMk cId="2308619180" sldId="2147468677"/>
            <ac:grpSpMk id="38" creationId="{34171910-48EC-46BF-8769-8C7C812D8745}"/>
          </ac:grpSpMkLst>
        </pc:grpChg>
        <pc:grpChg chg="mod">
          <ac:chgData name="Josh Leporati" userId="ca50561b-4f2f-4ca8-baa4-ce5fc2b2589f" providerId="ADAL" clId="{8BAE2332-A9B9-4AA9-932E-FEF6170F10E7}" dt="2021-06-13T15:41:14.726" v="885" actId="571"/>
          <ac:grpSpMkLst>
            <pc:docMk/>
            <pc:sldMk cId="2308619180" sldId="2147468677"/>
            <ac:grpSpMk id="39" creationId="{A9C442C7-443D-4AFF-B54F-EDBA42BA5C5A}"/>
          </ac:grpSpMkLst>
        </pc:grpChg>
        <pc:grpChg chg="mod">
          <ac:chgData name="Josh Leporati" userId="ca50561b-4f2f-4ca8-baa4-ce5fc2b2589f" providerId="ADAL" clId="{8BAE2332-A9B9-4AA9-932E-FEF6170F10E7}" dt="2021-06-13T15:41:14.726" v="885" actId="571"/>
          <ac:grpSpMkLst>
            <pc:docMk/>
            <pc:sldMk cId="2308619180" sldId="2147468677"/>
            <ac:grpSpMk id="42" creationId="{C7D44044-0866-493E-8EBF-A07B2DD371B3}"/>
          </ac:grpSpMkLst>
        </pc:grpChg>
        <pc:grpChg chg="del">
          <ac:chgData name="Josh Leporati" userId="ca50561b-4f2f-4ca8-baa4-ce5fc2b2589f" providerId="ADAL" clId="{8BAE2332-A9B9-4AA9-932E-FEF6170F10E7}" dt="2021-06-13T15:41:22.453" v="887" actId="478"/>
          <ac:grpSpMkLst>
            <pc:docMk/>
            <pc:sldMk cId="2308619180" sldId="2147468677"/>
            <ac:grpSpMk id="47" creationId="{F77FF159-D98B-44C1-B0C7-2235B878A681}"/>
          </ac:grpSpMkLst>
        </pc:grpChg>
        <pc:grpChg chg="add del mod">
          <ac:chgData name="Josh Leporati" userId="ca50561b-4f2f-4ca8-baa4-ce5fc2b2589f" providerId="ADAL" clId="{8BAE2332-A9B9-4AA9-932E-FEF6170F10E7}" dt="2021-06-13T15:41:16.254" v="886" actId="478"/>
          <ac:grpSpMkLst>
            <pc:docMk/>
            <pc:sldMk cId="2308619180" sldId="2147468677"/>
            <ac:grpSpMk id="50" creationId="{3FD8A455-8D08-4335-8AC1-14349D28C574}"/>
          </ac:grpSpMkLst>
        </pc:grpChg>
        <pc:grpChg chg="mod">
          <ac:chgData name="Josh Leporati" userId="ca50561b-4f2f-4ca8-baa4-ce5fc2b2589f" providerId="ADAL" clId="{8BAE2332-A9B9-4AA9-932E-FEF6170F10E7}" dt="2021-06-13T15:41:14.726" v="885" actId="571"/>
          <ac:grpSpMkLst>
            <pc:docMk/>
            <pc:sldMk cId="2308619180" sldId="2147468677"/>
            <ac:grpSpMk id="51" creationId="{B551E2DB-1500-478A-9425-344D93A7433A}"/>
          </ac:grpSpMkLst>
        </pc:grpChg>
        <pc:grpChg chg="del">
          <ac:chgData name="Josh Leporati" userId="ca50561b-4f2f-4ca8-baa4-ce5fc2b2589f" providerId="ADAL" clId="{8BAE2332-A9B9-4AA9-932E-FEF6170F10E7}" dt="2021-06-13T15:41:22.453" v="887" actId="478"/>
          <ac:grpSpMkLst>
            <pc:docMk/>
            <pc:sldMk cId="2308619180" sldId="2147468677"/>
            <ac:grpSpMk id="52" creationId="{1A62F725-83F9-4898-8862-A5CC05DEF002}"/>
          </ac:grpSpMkLst>
        </pc:grpChg>
        <pc:grpChg chg="mod">
          <ac:chgData name="Josh Leporati" userId="ca50561b-4f2f-4ca8-baa4-ce5fc2b2589f" providerId="ADAL" clId="{8BAE2332-A9B9-4AA9-932E-FEF6170F10E7}" dt="2021-06-13T15:41:14.726" v="885" actId="571"/>
          <ac:grpSpMkLst>
            <pc:docMk/>
            <pc:sldMk cId="2308619180" sldId="2147468677"/>
            <ac:grpSpMk id="55" creationId="{AA081ABC-FD29-4968-AC73-7F1D9EA91BB2}"/>
          </ac:grpSpMkLst>
        </pc:grpChg>
        <pc:grpChg chg="del">
          <ac:chgData name="Josh Leporati" userId="ca50561b-4f2f-4ca8-baa4-ce5fc2b2589f" providerId="ADAL" clId="{8BAE2332-A9B9-4AA9-932E-FEF6170F10E7}" dt="2021-06-13T15:41:22.453" v="887" actId="478"/>
          <ac:grpSpMkLst>
            <pc:docMk/>
            <pc:sldMk cId="2308619180" sldId="2147468677"/>
            <ac:grpSpMk id="71" creationId="{260A5C3B-77FC-4FD0-B144-C6657C980F19}"/>
          </ac:grpSpMkLst>
        </pc:grpChg>
        <pc:grpChg chg="add del mod">
          <ac:chgData name="Josh Leporati" userId="ca50561b-4f2f-4ca8-baa4-ce5fc2b2589f" providerId="ADAL" clId="{8BAE2332-A9B9-4AA9-932E-FEF6170F10E7}" dt="2021-06-13T15:41:16.254" v="886" actId="478"/>
          <ac:grpSpMkLst>
            <pc:docMk/>
            <pc:sldMk cId="2308619180" sldId="2147468677"/>
            <ac:grpSpMk id="81" creationId="{1615EA3C-7455-416F-8A2C-E5E7C7D54447}"/>
          </ac:grpSpMkLst>
        </pc:grpChg>
        <pc:grpChg chg="mod">
          <ac:chgData name="Josh Leporati" userId="ca50561b-4f2f-4ca8-baa4-ce5fc2b2589f" providerId="ADAL" clId="{8BAE2332-A9B9-4AA9-932E-FEF6170F10E7}" dt="2021-06-13T15:41:14.726" v="885" actId="571"/>
          <ac:grpSpMkLst>
            <pc:docMk/>
            <pc:sldMk cId="2308619180" sldId="2147468677"/>
            <ac:grpSpMk id="83" creationId="{0176F2F5-F8A1-489C-9B4E-28200D48F213}"/>
          </ac:grpSpMkLst>
        </pc:grpChg>
        <pc:grpChg chg="mod">
          <ac:chgData name="Josh Leporati" userId="ca50561b-4f2f-4ca8-baa4-ce5fc2b2589f" providerId="ADAL" clId="{8BAE2332-A9B9-4AA9-932E-FEF6170F10E7}" dt="2021-06-13T15:41:14.726" v="885" actId="571"/>
          <ac:grpSpMkLst>
            <pc:docMk/>
            <pc:sldMk cId="2308619180" sldId="2147468677"/>
            <ac:grpSpMk id="88" creationId="{A3B98A37-D1CB-4259-95C1-C07B515DC308}"/>
          </ac:grpSpMkLst>
        </pc:grpChg>
        <pc:picChg chg="add mod">
          <ac:chgData name="Josh Leporati" userId="ca50561b-4f2f-4ca8-baa4-ce5fc2b2589f" providerId="ADAL" clId="{8BAE2332-A9B9-4AA9-932E-FEF6170F10E7}" dt="2021-06-13T15:50:18.087" v="1074" actId="1076"/>
          <ac:picMkLst>
            <pc:docMk/>
            <pc:sldMk cId="2308619180" sldId="2147468677"/>
            <ac:picMk id="4" creationId="{2FE0CF71-4077-4369-AF1C-2E292055BCF5}"/>
          </ac:picMkLst>
        </pc:picChg>
        <pc:picChg chg="mod">
          <ac:chgData name="Josh Leporati" userId="ca50561b-4f2f-4ca8-baa4-ce5fc2b2589f" providerId="ADAL" clId="{8BAE2332-A9B9-4AA9-932E-FEF6170F10E7}" dt="2021-06-13T15:41:14.726" v="885" actId="571"/>
          <ac:picMkLst>
            <pc:docMk/>
            <pc:sldMk cId="2308619180" sldId="2147468677"/>
            <ac:picMk id="40" creationId="{244F4013-A84B-4B25-9F86-A6650D2724D3}"/>
          </ac:picMkLst>
        </pc:picChg>
        <pc:picChg chg="mod">
          <ac:chgData name="Josh Leporati" userId="ca50561b-4f2f-4ca8-baa4-ce5fc2b2589f" providerId="ADAL" clId="{8BAE2332-A9B9-4AA9-932E-FEF6170F10E7}" dt="2021-06-13T15:41:14.726" v="885" actId="571"/>
          <ac:picMkLst>
            <pc:docMk/>
            <pc:sldMk cId="2308619180" sldId="2147468677"/>
            <ac:picMk id="53" creationId="{6D7948A6-5266-44B2-BA67-D2BFABF90CF1}"/>
          </ac:picMkLst>
        </pc:picChg>
        <pc:picChg chg="del">
          <ac:chgData name="Josh Leporati" userId="ca50561b-4f2f-4ca8-baa4-ce5fc2b2589f" providerId="ADAL" clId="{8BAE2332-A9B9-4AA9-932E-FEF6170F10E7}" dt="2021-06-13T15:41:22.453" v="887" actId="478"/>
          <ac:picMkLst>
            <pc:docMk/>
            <pc:sldMk cId="2308619180" sldId="2147468677"/>
            <ac:picMk id="82" creationId="{4D4F8343-2FF7-4EC8-9486-66C7F804AA3C}"/>
          </ac:picMkLst>
        </pc:picChg>
        <pc:picChg chg="del">
          <ac:chgData name="Josh Leporati" userId="ca50561b-4f2f-4ca8-baa4-ce5fc2b2589f" providerId="ADAL" clId="{8BAE2332-A9B9-4AA9-932E-FEF6170F10E7}" dt="2021-06-13T15:41:22.453" v="887" actId="478"/>
          <ac:picMkLst>
            <pc:docMk/>
            <pc:sldMk cId="2308619180" sldId="2147468677"/>
            <ac:picMk id="84" creationId="{C7976096-07DD-4DBA-8419-A4A5DE2487F4}"/>
          </ac:picMkLst>
        </pc:picChg>
        <pc:picChg chg="mod">
          <ac:chgData name="Josh Leporati" userId="ca50561b-4f2f-4ca8-baa4-ce5fc2b2589f" providerId="ADAL" clId="{8BAE2332-A9B9-4AA9-932E-FEF6170F10E7}" dt="2021-06-13T15:41:14.726" v="885" actId="571"/>
          <ac:picMkLst>
            <pc:docMk/>
            <pc:sldMk cId="2308619180" sldId="2147468677"/>
            <ac:picMk id="85" creationId="{CEB462CD-D13E-46A6-BA6F-CB9A3C7370C2}"/>
          </ac:picMkLst>
        </pc:picChg>
        <pc:picChg chg="del">
          <ac:chgData name="Josh Leporati" userId="ca50561b-4f2f-4ca8-baa4-ce5fc2b2589f" providerId="ADAL" clId="{8BAE2332-A9B9-4AA9-932E-FEF6170F10E7}" dt="2021-06-13T15:41:22.453" v="887" actId="478"/>
          <ac:picMkLst>
            <pc:docMk/>
            <pc:sldMk cId="2308619180" sldId="2147468677"/>
            <ac:picMk id="86" creationId="{001A8DCC-4D45-467E-8DCB-43434C24FBFF}"/>
          </ac:picMkLst>
        </pc:picChg>
        <pc:picChg chg="add del mod">
          <ac:chgData name="Josh Leporati" userId="ca50561b-4f2f-4ca8-baa4-ce5fc2b2589f" providerId="ADAL" clId="{8BAE2332-A9B9-4AA9-932E-FEF6170F10E7}" dt="2021-06-13T15:41:16.254" v="886" actId="478"/>
          <ac:picMkLst>
            <pc:docMk/>
            <pc:sldMk cId="2308619180" sldId="2147468677"/>
            <ac:picMk id="94" creationId="{6087A5BE-F674-4C69-A55E-77968A5B522D}"/>
          </ac:picMkLst>
        </pc:picChg>
        <pc:picChg chg="add del mod">
          <ac:chgData name="Josh Leporati" userId="ca50561b-4f2f-4ca8-baa4-ce5fc2b2589f" providerId="ADAL" clId="{8BAE2332-A9B9-4AA9-932E-FEF6170F10E7}" dt="2021-06-13T15:41:16.254" v="886" actId="478"/>
          <ac:picMkLst>
            <pc:docMk/>
            <pc:sldMk cId="2308619180" sldId="2147468677"/>
            <ac:picMk id="95" creationId="{94417FBA-3673-4171-9AC3-6DD6AD381233}"/>
          </ac:picMkLst>
        </pc:picChg>
        <pc:picChg chg="add del mod">
          <ac:chgData name="Josh Leporati" userId="ca50561b-4f2f-4ca8-baa4-ce5fc2b2589f" providerId="ADAL" clId="{8BAE2332-A9B9-4AA9-932E-FEF6170F10E7}" dt="2021-06-13T15:41:16.254" v="886" actId="478"/>
          <ac:picMkLst>
            <pc:docMk/>
            <pc:sldMk cId="2308619180" sldId="2147468677"/>
            <ac:picMk id="96" creationId="{3C880490-B967-493D-831B-B069728DC51F}"/>
          </ac:picMkLst>
        </pc:picChg>
      </pc:sldChg>
      <pc:sldChg chg="addSp delSp modSp add mod">
        <pc:chgData name="Josh Leporati" userId="ca50561b-4f2f-4ca8-baa4-ce5fc2b2589f" providerId="ADAL" clId="{8BAE2332-A9B9-4AA9-932E-FEF6170F10E7}" dt="2021-06-13T15:54:06.788" v="1233" actId="1076"/>
        <pc:sldMkLst>
          <pc:docMk/>
          <pc:sldMk cId="17476420" sldId="2147468678"/>
        </pc:sldMkLst>
        <pc:spChg chg="mod">
          <ac:chgData name="Josh Leporati" userId="ca50561b-4f2f-4ca8-baa4-ce5fc2b2589f" providerId="ADAL" clId="{8BAE2332-A9B9-4AA9-932E-FEF6170F10E7}" dt="2021-06-13T15:53:51.428" v="1230" actId="20577"/>
          <ac:spMkLst>
            <pc:docMk/>
            <pc:sldMk cId="17476420" sldId="2147468678"/>
            <ac:spMk id="2" creationId="{4EBD6727-3B9D-40AE-9151-CE243057D4FD}"/>
          </ac:spMkLst>
        </pc:spChg>
        <pc:picChg chg="del">
          <ac:chgData name="Josh Leporati" userId="ca50561b-4f2f-4ca8-baa4-ce5fc2b2589f" providerId="ADAL" clId="{8BAE2332-A9B9-4AA9-932E-FEF6170F10E7}" dt="2021-06-13T15:54:03.093" v="1231" actId="478"/>
          <ac:picMkLst>
            <pc:docMk/>
            <pc:sldMk cId="17476420" sldId="2147468678"/>
            <ac:picMk id="4" creationId="{2FE0CF71-4077-4369-AF1C-2E292055BCF5}"/>
          </ac:picMkLst>
        </pc:picChg>
        <pc:picChg chg="add mod">
          <ac:chgData name="Josh Leporati" userId="ca50561b-4f2f-4ca8-baa4-ce5fc2b2589f" providerId="ADAL" clId="{8BAE2332-A9B9-4AA9-932E-FEF6170F10E7}" dt="2021-06-13T15:54:06.788" v="1233" actId="1076"/>
          <ac:picMkLst>
            <pc:docMk/>
            <pc:sldMk cId="17476420" sldId="2147468678"/>
            <ac:picMk id="6" creationId="{E65CA664-E4E7-4691-AC49-47E269968872}"/>
          </ac:picMkLst>
        </pc:picChg>
      </pc:sldChg>
    </pc:docChg>
  </pc:docChgLst>
  <pc:docChgLst>
    <pc:chgData name="Karuana Gatimu" userId="c835d73b-5b64-4378-9cc4-37e921133843" providerId="ADAL" clId="{680D8F88-1788-4C8D-8620-D5C87A283102}"/>
    <pc:docChg chg="undo custSel modSld">
      <pc:chgData name="Karuana Gatimu" userId="c835d73b-5b64-4378-9cc4-37e921133843" providerId="ADAL" clId="{680D8F88-1788-4C8D-8620-D5C87A283102}" dt="2021-06-21T21:00:35.593" v="5" actId="22"/>
      <pc:docMkLst>
        <pc:docMk/>
      </pc:docMkLst>
      <pc:sldChg chg="addSp delSp modSp mod">
        <pc:chgData name="Karuana Gatimu" userId="c835d73b-5b64-4378-9cc4-37e921133843" providerId="ADAL" clId="{680D8F88-1788-4C8D-8620-D5C87A283102}" dt="2021-06-21T21:00:35.593" v="5" actId="22"/>
        <pc:sldMkLst>
          <pc:docMk/>
          <pc:sldMk cId="3712576408" sldId="2076137502"/>
        </pc:sldMkLst>
        <pc:picChg chg="add del mod">
          <ac:chgData name="Karuana Gatimu" userId="c835d73b-5b64-4378-9cc4-37e921133843" providerId="ADAL" clId="{680D8F88-1788-4C8D-8620-D5C87A283102}" dt="2021-06-21T21:00:35.593" v="5" actId="22"/>
          <ac:picMkLst>
            <pc:docMk/>
            <pc:sldMk cId="3712576408" sldId="2076137502"/>
            <ac:picMk id="2" creationId="{6B9B3D20-53AA-4099-9229-E8727049E1C6}"/>
          </ac:picMkLst>
        </pc:picChg>
      </pc:sldChg>
    </pc:docChg>
  </pc:docChgLst>
  <pc:docChgLst>
    <pc:chgData name="Josh Leporati" userId="ca50561b-4f2f-4ca8-baa4-ce5fc2b2589f" providerId="ADAL" clId="{B020B515-185E-45BB-B904-DB564DEB6472}"/>
    <pc:docChg chg="addSld modSld modSection">
      <pc:chgData name="Josh Leporati" userId="ca50561b-4f2f-4ca8-baa4-ce5fc2b2589f" providerId="ADAL" clId="{B020B515-185E-45BB-B904-DB564DEB6472}" dt="2021-06-13T13:32:07.339" v="22" actId="1076"/>
      <pc:docMkLst>
        <pc:docMk/>
      </pc:docMkLst>
      <pc:sldChg chg="modSp new mod">
        <pc:chgData name="Josh Leporati" userId="ca50561b-4f2f-4ca8-baa4-ce5fc2b2589f" providerId="ADAL" clId="{B020B515-185E-45BB-B904-DB564DEB6472}" dt="2021-06-13T13:32:07.339" v="22" actId="1076"/>
        <pc:sldMkLst>
          <pc:docMk/>
          <pc:sldMk cId="305313440" sldId="2147468673"/>
        </pc:sldMkLst>
        <pc:spChg chg="mod">
          <ac:chgData name="Josh Leporati" userId="ca50561b-4f2f-4ca8-baa4-ce5fc2b2589f" providerId="ADAL" clId="{B020B515-185E-45BB-B904-DB564DEB6472}" dt="2021-06-13T13:32:07.339" v="22" actId="1076"/>
          <ac:spMkLst>
            <pc:docMk/>
            <pc:sldMk cId="305313440" sldId="2147468673"/>
            <ac:spMk id="2" creationId="{1A833494-D084-4D9C-94E3-A243A9F9C3B4}"/>
          </ac:spMkLst>
        </pc:spChg>
      </pc:sldChg>
    </pc:docChg>
  </pc:docChgLst>
  <pc:docChgLst>
    <pc:chgData name="Josh Leporati" userId="ca50561b-4f2f-4ca8-baa4-ce5fc2b2589f" providerId="ADAL" clId="{BDBA4093-0189-4915-9858-17549B9C8598}"/>
    <pc:docChg chg="modSld">
      <pc:chgData name="Josh Leporati" userId="ca50561b-4f2f-4ca8-baa4-ce5fc2b2589f" providerId="ADAL" clId="{BDBA4093-0189-4915-9858-17549B9C8598}" dt="2021-06-13T13:46:35.004" v="0" actId="1076"/>
      <pc:docMkLst>
        <pc:docMk/>
      </pc:docMkLst>
      <pc:sldChg chg="modSp mod">
        <pc:chgData name="Josh Leporati" userId="ca50561b-4f2f-4ca8-baa4-ce5fc2b2589f" providerId="ADAL" clId="{BDBA4093-0189-4915-9858-17549B9C8598}" dt="2021-06-13T13:46:35.004" v="0" actId="1076"/>
        <pc:sldMkLst>
          <pc:docMk/>
          <pc:sldMk cId="2669305560" sldId="2076138207"/>
        </pc:sldMkLst>
        <pc:spChg chg="mod">
          <ac:chgData name="Josh Leporati" userId="ca50561b-4f2f-4ca8-baa4-ce5fc2b2589f" providerId="ADAL" clId="{BDBA4093-0189-4915-9858-17549B9C8598}" dt="2021-06-13T13:46:35.004" v="0" actId="1076"/>
          <ac:spMkLst>
            <pc:docMk/>
            <pc:sldMk cId="2669305560" sldId="2076138207"/>
            <ac:spMk id="7" creationId="{BB51AE43-8ACC-4E8A-A23E-E8BDA8C2A1F1}"/>
          </ac:spMkLst>
        </pc:spChg>
      </pc:sldChg>
    </pc:docChg>
  </pc:docChgLst>
  <pc:docChgLst>
    <pc:chgData name="Jessie Hwang" userId="85f2306c-fd56-49d2-8dff-e96751c6f345" providerId="ADAL" clId="{B4C787C3-BE61-42D6-AC4F-B0C36864606C}"/>
    <pc:docChg chg="undo custSel addSld delSld modSld delMainMaster modMainMaster modSection">
      <pc:chgData name="Jessie Hwang" userId="85f2306c-fd56-49d2-8dff-e96751c6f345" providerId="ADAL" clId="{B4C787C3-BE61-42D6-AC4F-B0C36864606C}" dt="2021-06-14T17:31:19.011" v="669" actId="20577"/>
      <pc:docMkLst>
        <pc:docMk/>
      </pc:docMkLst>
      <pc:sldChg chg="modSp mod">
        <pc:chgData name="Jessie Hwang" userId="85f2306c-fd56-49d2-8dff-e96751c6f345" providerId="ADAL" clId="{B4C787C3-BE61-42D6-AC4F-B0C36864606C}" dt="2021-06-14T17:17:26.918" v="500"/>
        <pc:sldMkLst>
          <pc:docMk/>
          <pc:sldMk cId="1329656111" sldId="2076137466"/>
        </pc:sldMkLst>
        <pc:spChg chg="mod">
          <ac:chgData name="Jessie Hwang" userId="85f2306c-fd56-49d2-8dff-e96751c6f345" providerId="ADAL" clId="{B4C787C3-BE61-42D6-AC4F-B0C36864606C}" dt="2021-06-14T17:17:26.918" v="500"/>
          <ac:spMkLst>
            <pc:docMk/>
            <pc:sldMk cId="1329656111" sldId="2076137466"/>
            <ac:spMk id="5" creationId="{28BA76F6-71AC-4E0E-8963-736BCB92D486}"/>
          </ac:spMkLst>
        </pc:spChg>
        <pc:spChg chg="mod">
          <ac:chgData name="Jessie Hwang" userId="85f2306c-fd56-49d2-8dff-e96751c6f345" providerId="ADAL" clId="{B4C787C3-BE61-42D6-AC4F-B0C36864606C}" dt="2021-06-14T17:09:58.584" v="29" actId="20577"/>
          <ac:spMkLst>
            <pc:docMk/>
            <pc:sldMk cId="1329656111" sldId="2076137466"/>
            <ac:spMk id="6" creationId="{FC53FC86-BDBD-4FA2-9845-D8B7FAB3D125}"/>
          </ac:spMkLst>
        </pc:spChg>
      </pc:sldChg>
      <pc:sldChg chg="modSp mod">
        <pc:chgData name="Jessie Hwang" userId="85f2306c-fd56-49d2-8dff-e96751c6f345" providerId="ADAL" clId="{B4C787C3-BE61-42D6-AC4F-B0C36864606C}" dt="2021-06-14T17:17:26.918" v="500"/>
        <pc:sldMkLst>
          <pc:docMk/>
          <pc:sldMk cId="1114242289" sldId="2076137467"/>
        </pc:sldMkLst>
        <pc:spChg chg="mod">
          <ac:chgData name="Jessie Hwang" userId="85f2306c-fd56-49d2-8dff-e96751c6f345" providerId="ADAL" clId="{B4C787C3-BE61-42D6-AC4F-B0C36864606C}" dt="2021-06-14T17:17:26.918" v="500"/>
          <ac:spMkLst>
            <pc:docMk/>
            <pc:sldMk cId="1114242289" sldId="2076137467"/>
            <ac:spMk id="5" creationId="{28BA76F6-71AC-4E0E-8963-736BCB92D486}"/>
          </ac:spMkLst>
        </pc:spChg>
        <pc:spChg chg="mod">
          <ac:chgData name="Jessie Hwang" userId="85f2306c-fd56-49d2-8dff-e96751c6f345" providerId="ADAL" clId="{B4C787C3-BE61-42D6-AC4F-B0C36864606C}" dt="2021-06-14T17:10:29.332" v="33" actId="20577"/>
          <ac:spMkLst>
            <pc:docMk/>
            <pc:sldMk cId="1114242289" sldId="2076137467"/>
            <ac:spMk id="8" creationId="{19B0DCBA-C74D-47EE-B6C2-B49AB718D529}"/>
          </ac:spMkLst>
        </pc:spChg>
      </pc:sldChg>
      <pc:sldChg chg="modSp mod">
        <pc:chgData name="Jessie Hwang" userId="85f2306c-fd56-49d2-8dff-e96751c6f345" providerId="ADAL" clId="{B4C787C3-BE61-42D6-AC4F-B0C36864606C}" dt="2021-06-14T17:10:13.037" v="31" actId="313"/>
        <pc:sldMkLst>
          <pc:docMk/>
          <pc:sldMk cId="569509912" sldId="2076137482"/>
        </pc:sldMkLst>
        <pc:spChg chg="mod">
          <ac:chgData name="Jessie Hwang" userId="85f2306c-fd56-49d2-8dff-e96751c6f345" providerId="ADAL" clId="{B4C787C3-BE61-42D6-AC4F-B0C36864606C}" dt="2021-06-14T17:10:13.037" v="31" actId="313"/>
          <ac:spMkLst>
            <pc:docMk/>
            <pc:sldMk cId="569509912" sldId="2076137482"/>
            <ac:spMk id="4" creationId="{9E256E62-34E8-4AB1-A3BE-6389CB102F21}"/>
          </ac:spMkLst>
        </pc:spChg>
      </pc:sldChg>
      <pc:sldChg chg="modSp mod">
        <pc:chgData name="Jessie Hwang" userId="85f2306c-fd56-49d2-8dff-e96751c6f345" providerId="ADAL" clId="{B4C787C3-BE61-42D6-AC4F-B0C36864606C}" dt="2021-06-14T17:26:45.481" v="556" actId="20577"/>
        <pc:sldMkLst>
          <pc:docMk/>
          <pc:sldMk cId="4231958763" sldId="2076137489"/>
        </pc:sldMkLst>
        <pc:spChg chg="mod">
          <ac:chgData name="Jessie Hwang" userId="85f2306c-fd56-49d2-8dff-e96751c6f345" providerId="ADAL" clId="{B4C787C3-BE61-42D6-AC4F-B0C36864606C}" dt="2021-06-14T17:26:45.481" v="556" actId="20577"/>
          <ac:spMkLst>
            <pc:docMk/>
            <pc:sldMk cId="4231958763" sldId="2076137489"/>
            <ac:spMk id="5" creationId="{28BA76F6-71AC-4E0E-8963-736BCB92D486}"/>
          </ac:spMkLst>
        </pc:spChg>
      </pc:sldChg>
      <pc:sldChg chg="modSp mod">
        <pc:chgData name="Jessie Hwang" userId="85f2306c-fd56-49d2-8dff-e96751c6f345" providerId="ADAL" clId="{B4C787C3-BE61-42D6-AC4F-B0C36864606C}" dt="2021-06-14T17:26:42.053" v="554" actId="20577"/>
        <pc:sldMkLst>
          <pc:docMk/>
          <pc:sldMk cId="586888671" sldId="2076137492"/>
        </pc:sldMkLst>
        <pc:spChg chg="mod">
          <ac:chgData name="Jessie Hwang" userId="85f2306c-fd56-49d2-8dff-e96751c6f345" providerId="ADAL" clId="{B4C787C3-BE61-42D6-AC4F-B0C36864606C}" dt="2021-06-14T17:26:42.053" v="554" actId="20577"/>
          <ac:spMkLst>
            <pc:docMk/>
            <pc:sldMk cId="586888671" sldId="2076137492"/>
            <ac:spMk id="7" creationId="{61C50C2E-5962-4E73-A1A5-DC9D44835F8E}"/>
          </ac:spMkLst>
        </pc:spChg>
      </pc:sldChg>
      <pc:sldChg chg="modSp mod">
        <pc:chgData name="Jessie Hwang" userId="85f2306c-fd56-49d2-8dff-e96751c6f345" providerId="ADAL" clId="{B4C787C3-BE61-42D6-AC4F-B0C36864606C}" dt="2021-06-14T17:27:09.791" v="570" actId="20577"/>
        <pc:sldMkLst>
          <pc:docMk/>
          <pc:sldMk cId="3111934991" sldId="2076137495"/>
        </pc:sldMkLst>
        <pc:spChg chg="mod">
          <ac:chgData name="Jessie Hwang" userId="85f2306c-fd56-49d2-8dff-e96751c6f345" providerId="ADAL" clId="{B4C787C3-BE61-42D6-AC4F-B0C36864606C}" dt="2021-06-14T17:26:39.371" v="550" actId="20577"/>
          <ac:spMkLst>
            <pc:docMk/>
            <pc:sldMk cId="3111934991" sldId="2076137495"/>
            <ac:spMk id="5" creationId="{28BA76F6-71AC-4E0E-8963-736BCB92D486}"/>
          </ac:spMkLst>
        </pc:spChg>
        <pc:spChg chg="mod">
          <ac:chgData name="Jessie Hwang" userId="85f2306c-fd56-49d2-8dff-e96751c6f345" providerId="ADAL" clId="{B4C787C3-BE61-42D6-AC4F-B0C36864606C}" dt="2021-06-14T17:27:09.791" v="570" actId="20577"/>
          <ac:spMkLst>
            <pc:docMk/>
            <pc:sldMk cId="3111934991" sldId="2076137495"/>
            <ac:spMk id="12" creationId="{CFD20CA1-5C79-4731-AC78-808F6A542C53}"/>
          </ac:spMkLst>
        </pc:spChg>
      </pc:sldChg>
      <pc:sldChg chg="modSp mod">
        <pc:chgData name="Jessie Hwang" userId="85f2306c-fd56-49d2-8dff-e96751c6f345" providerId="ADAL" clId="{B4C787C3-BE61-42D6-AC4F-B0C36864606C}" dt="2021-06-14T17:27:29.668" v="573" actId="108"/>
        <pc:sldMkLst>
          <pc:docMk/>
          <pc:sldMk cId="766045406" sldId="2076137496"/>
        </pc:sldMkLst>
        <pc:spChg chg="mod">
          <ac:chgData name="Jessie Hwang" userId="85f2306c-fd56-49d2-8dff-e96751c6f345" providerId="ADAL" clId="{B4C787C3-BE61-42D6-AC4F-B0C36864606C}" dt="2021-06-14T17:26:52.727" v="560" actId="20577"/>
          <ac:spMkLst>
            <pc:docMk/>
            <pc:sldMk cId="766045406" sldId="2076137496"/>
            <ac:spMk id="5" creationId="{28BA76F6-71AC-4E0E-8963-736BCB92D486}"/>
          </ac:spMkLst>
        </pc:spChg>
        <pc:spChg chg="mod">
          <ac:chgData name="Jessie Hwang" userId="85f2306c-fd56-49d2-8dff-e96751c6f345" providerId="ADAL" clId="{B4C787C3-BE61-42D6-AC4F-B0C36864606C}" dt="2021-06-14T17:27:29.668" v="573" actId="108"/>
          <ac:spMkLst>
            <pc:docMk/>
            <pc:sldMk cId="766045406" sldId="2076137496"/>
            <ac:spMk id="6" creationId="{FC53FC86-BDBD-4FA2-9845-D8B7FAB3D125}"/>
          </ac:spMkLst>
        </pc:spChg>
      </pc:sldChg>
      <pc:sldChg chg="modSp mod modTransition addCm">
        <pc:chgData name="Jessie Hwang" userId="85f2306c-fd56-49d2-8dff-e96751c6f345" providerId="ADAL" clId="{B4C787C3-BE61-42D6-AC4F-B0C36864606C}" dt="2021-06-14T17:17:26.965" v="501" actId="27636"/>
        <pc:sldMkLst>
          <pc:docMk/>
          <pc:sldMk cId="3943733237" sldId="2076137501"/>
        </pc:sldMkLst>
        <pc:spChg chg="mod">
          <ac:chgData name="Jessie Hwang" userId="85f2306c-fd56-49d2-8dff-e96751c6f345" providerId="ADAL" clId="{B4C787C3-BE61-42D6-AC4F-B0C36864606C}" dt="2021-06-14T17:17:26.965" v="501" actId="27636"/>
          <ac:spMkLst>
            <pc:docMk/>
            <pc:sldMk cId="3943733237" sldId="2076137501"/>
            <ac:spMk id="4" creationId="{6888ADB2-4F87-4C2B-BDA0-474345D8ED9B}"/>
          </ac:spMkLst>
        </pc:spChg>
      </pc:sldChg>
      <pc:sldChg chg="addSp delSp modSp mod chgLayout">
        <pc:chgData name="Jessie Hwang" userId="85f2306c-fd56-49d2-8dff-e96751c6f345" providerId="ADAL" clId="{B4C787C3-BE61-42D6-AC4F-B0C36864606C}" dt="2021-06-14T17:16:38.061" v="495"/>
        <pc:sldMkLst>
          <pc:docMk/>
          <pc:sldMk cId="642602649" sldId="2076137507"/>
        </pc:sldMkLst>
        <pc:spChg chg="mod ord">
          <ac:chgData name="Jessie Hwang" userId="85f2306c-fd56-49d2-8dff-e96751c6f345" providerId="ADAL" clId="{B4C787C3-BE61-42D6-AC4F-B0C36864606C}" dt="2021-06-14T17:16:38.061" v="495"/>
          <ac:spMkLst>
            <pc:docMk/>
            <pc:sldMk cId="642602649" sldId="2076137507"/>
            <ac:spMk id="3" creationId="{B72114CA-2E39-48BF-8482-268D47B048B7}"/>
          </ac:spMkLst>
        </pc:spChg>
        <pc:spChg chg="add del mod">
          <ac:chgData name="Jessie Hwang" userId="85f2306c-fd56-49d2-8dff-e96751c6f345" providerId="ADAL" clId="{B4C787C3-BE61-42D6-AC4F-B0C36864606C}" dt="2021-06-14T17:10:51.764" v="36" actId="6264"/>
          <ac:spMkLst>
            <pc:docMk/>
            <pc:sldMk cId="642602649" sldId="2076137507"/>
            <ac:spMk id="10" creationId="{B84FDC1E-E374-4F60-99F4-E914DA7C9C81}"/>
          </ac:spMkLst>
        </pc:spChg>
      </pc:sldChg>
      <pc:sldChg chg="modSp">
        <pc:chgData name="Jessie Hwang" userId="85f2306c-fd56-49d2-8dff-e96751c6f345" providerId="ADAL" clId="{B4C787C3-BE61-42D6-AC4F-B0C36864606C}" dt="2021-06-14T17:14:36.087" v="436"/>
        <pc:sldMkLst>
          <pc:docMk/>
          <pc:sldMk cId="2669305560" sldId="2076138207"/>
        </pc:sldMkLst>
        <pc:spChg chg="mod">
          <ac:chgData name="Jessie Hwang" userId="85f2306c-fd56-49d2-8dff-e96751c6f345" providerId="ADAL" clId="{B4C787C3-BE61-42D6-AC4F-B0C36864606C}" dt="2021-06-14T17:14:36.087" v="436"/>
          <ac:spMkLst>
            <pc:docMk/>
            <pc:sldMk cId="2669305560" sldId="2076138207"/>
            <ac:spMk id="5" creationId="{00000000-0000-0000-0000-000000000000}"/>
          </ac:spMkLst>
        </pc:spChg>
      </pc:sldChg>
      <pc:sldChg chg="delSp modSp del modTransition delDesignElem">
        <pc:chgData name="Jessie Hwang" userId="85f2306c-fd56-49d2-8dff-e96751c6f345" providerId="ADAL" clId="{B4C787C3-BE61-42D6-AC4F-B0C36864606C}" dt="2021-06-14T17:22:32.814" v="543" actId="47"/>
        <pc:sldMkLst>
          <pc:docMk/>
          <pc:sldMk cId="2971736124" sldId="2145705634"/>
        </pc:sldMkLst>
        <pc:spChg chg="mod">
          <ac:chgData name="Jessie Hwang" userId="85f2306c-fd56-49d2-8dff-e96751c6f345" providerId="ADAL" clId="{B4C787C3-BE61-42D6-AC4F-B0C36864606C}" dt="2021-06-14T17:15:00.547" v="438"/>
          <ac:spMkLst>
            <pc:docMk/>
            <pc:sldMk cId="2971736124" sldId="2145705634"/>
            <ac:spMk id="4" creationId="{D0D5529B-0091-41B8-A668-9B95A00D9ED6}"/>
          </ac:spMkLst>
        </pc:spChg>
        <pc:spChg chg="del">
          <ac:chgData name="Jessie Hwang" userId="85f2306c-fd56-49d2-8dff-e96751c6f345" providerId="ADAL" clId="{B4C787C3-BE61-42D6-AC4F-B0C36864606C}" dt="2021-06-14T17:15:00.547" v="438"/>
          <ac:spMkLst>
            <pc:docMk/>
            <pc:sldMk cId="2971736124" sldId="2145705634"/>
            <ac:spMk id="27" creationId="{42285737-90EE-47DC-AC80-8AE156B11969}"/>
          </ac:spMkLst>
        </pc:spChg>
        <pc:grpChg chg="del">
          <ac:chgData name="Jessie Hwang" userId="85f2306c-fd56-49d2-8dff-e96751c6f345" providerId="ADAL" clId="{B4C787C3-BE61-42D6-AC4F-B0C36864606C}" dt="2021-06-14T17:15:00.547" v="438"/>
          <ac:grpSpMkLst>
            <pc:docMk/>
            <pc:sldMk cId="2971736124" sldId="2145705634"/>
            <ac:grpSpMk id="28" creationId="{B57BDC17-F1B3-455F-BBF1-680AA1F25C06}"/>
          </ac:grpSpMkLst>
        </pc:grpChg>
      </pc:sldChg>
      <pc:sldChg chg="modSp mod">
        <pc:chgData name="Jessie Hwang" userId="85f2306c-fd56-49d2-8dff-e96751c6f345" providerId="ADAL" clId="{B4C787C3-BE61-42D6-AC4F-B0C36864606C}" dt="2021-06-14T17:14:36.087" v="436"/>
        <pc:sldMkLst>
          <pc:docMk/>
          <pc:sldMk cId="877302848" sldId="2145705671"/>
        </pc:sldMkLst>
        <pc:spChg chg="mod">
          <ac:chgData name="Jessie Hwang" userId="85f2306c-fd56-49d2-8dff-e96751c6f345" providerId="ADAL" clId="{B4C787C3-BE61-42D6-AC4F-B0C36864606C}" dt="2021-06-14T17:06:40.716" v="10" actId="113"/>
          <ac:spMkLst>
            <pc:docMk/>
            <pc:sldMk cId="877302848" sldId="2145705671"/>
            <ac:spMk id="2" creationId="{D70B70D0-2BCA-4F8A-BCAA-C8178BB33DF6}"/>
          </ac:spMkLst>
        </pc:spChg>
        <pc:spChg chg="mod">
          <ac:chgData name="Jessie Hwang" userId="85f2306c-fd56-49d2-8dff-e96751c6f345" providerId="ADAL" clId="{B4C787C3-BE61-42D6-AC4F-B0C36864606C}" dt="2021-06-14T17:06:24.223" v="5" actId="113"/>
          <ac:spMkLst>
            <pc:docMk/>
            <pc:sldMk cId="877302848" sldId="2145705671"/>
            <ac:spMk id="3" creationId="{FF3CDCFE-A1D9-4BFE-9B0D-4F526F796939}"/>
          </ac:spMkLst>
        </pc:spChg>
        <pc:spChg chg="mod">
          <ac:chgData name="Jessie Hwang" userId="85f2306c-fd56-49d2-8dff-e96751c6f345" providerId="ADAL" clId="{B4C787C3-BE61-42D6-AC4F-B0C36864606C}" dt="2021-06-14T17:06:42.405" v="11" actId="114"/>
          <ac:spMkLst>
            <pc:docMk/>
            <pc:sldMk cId="877302848" sldId="2145705671"/>
            <ac:spMk id="4" creationId="{5FB4825A-478D-46A9-9754-0360CBC0D7C3}"/>
          </ac:spMkLst>
        </pc:spChg>
        <pc:spChg chg="mod">
          <ac:chgData name="Jessie Hwang" userId="85f2306c-fd56-49d2-8dff-e96751c6f345" providerId="ADAL" clId="{B4C787C3-BE61-42D6-AC4F-B0C36864606C}" dt="2021-06-14T17:06:45.443" v="12" actId="114"/>
          <ac:spMkLst>
            <pc:docMk/>
            <pc:sldMk cId="877302848" sldId="2145705671"/>
            <ac:spMk id="6" creationId="{ADEBE435-FE12-49C2-ABF8-F85BA9D5A301}"/>
          </ac:spMkLst>
        </pc:spChg>
        <pc:spChg chg="mod">
          <ac:chgData name="Jessie Hwang" userId="85f2306c-fd56-49d2-8dff-e96751c6f345" providerId="ADAL" clId="{B4C787C3-BE61-42D6-AC4F-B0C36864606C}" dt="2021-06-14T17:14:36.087" v="436"/>
          <ac:spMkLst>
            <pc:docMk/>
            <pc:sldMk cId="877302848" sldId="2145705671"/>
            <ac:spMk id="10" creationId="{C9A9763C-488C-4C72-96F8-A18B38F8F80C}"/>
          </ac:spMkLst>
        </pc:spChg>
        <pc:picChg chg="mod">
          <ac:chgData name="Jessie Hwang" userId="85f2306c-fd56-49d2-8dff-e96751c6f345" providerId="ADAL" clId="{B4C787C3-BE61-42D6-AC4F-B0C36864606C}" dt="2021-06-14T17:06:03.940" v="0" actId="14861"/>
          <ac:picMkLst>
            <pc:docMk/>
            <pc:sldMk cId="877302848" sldId="2145705671"/>
            <ac:picMk id="16" creationId="{8C164C28-8827-470F-90ED-3A9EC215828C}"/>
          </ac:picMkLst>
        </pc:picChg>
        <pc:picChg chg="mod">
          <ac:chgData name="Jessie Hwang" userId="85f2306c-fd56-49d2-8dff-e96751c6f345" providerId="ADAL" clId="{B4C787C3-BE61-42D6-AC4F-B0C36864606C}" dt="2021-06-14T17:06:08.619" v="1" actId="14861"/>
          <ac:picMkLst>
            <pc:docMk/>
            <pc:sldMk cId="877302848" sldId="2145705671"/>
            <ac:picMk id="18" creationId="{9DA21ED8-4201-4E3D-B2D2-C501FE48B57B}"/>
          </ac:picMkLst>
        </pc:picChg>
      </pc:sldChg>
      <pc:sldChg chg="modSp">
        <pc:chgData name="Jessie Hwang" userId="85f2306c-fd56-49d2-8dff-e96751c6f345" providerId="ADAL" clId="{B4C787C3-BE61-42D6-AC4F-B0C36864606C}" dt="2021-06-14T17:14:36.087" v="436"/>
        <pc:sldMkLst>
          <pc:docMk/>
          <pc:sldMk cId="4105880957" sldId="2147468658"/>
        </pc:sldMkLst>
        <pc:spChg chg="mod">
          <ac:chgData name="Jessie Hwang" userId="85f2306c-fd56-49d2-8dff-e96751c6f345" providerId="ADAL" clId="{B4C787C3-BE61-42D6-AC4F-B0C36864606C}" dt="2021-06-14T17:14:36.087" v="436"/>
          <ac:spMkLst>
            <pc:docMk/>
            <pc:sldMk cId="4105880957" sldId="2147468658"/>
            <ac:spMk id="4" creationId="{BA660AC3-F5C5-446E-A0CB-C6F523148AAC}"/>
          </ac:spMkLst>
        </pc:spChg>
      </pc:sldChg>
      <pc:sldChg chg="modSp">
        <pc:chgData name="Jessie Hwang" userId="85f2306c-fd56-49d2-8dff-e96751c6f345" providerId="ADAL" clId="{B4C787C3-BE61-42D6-AC4F-B0C36864606C}" dt="2021-06-14T17:14:36.087" v="436"/>
        <pc:sldMkLst>
          <pc:docMk/>
          <pc:sldMk cId="2389708236" sldId="2147468665"/>
        </pc:sldMkLst>
        <pc:spChg chg="mod">
          <ac:chgData name="Jessie Hwang" userId="85f2306c-fd56-49d2-8dff-e96751c6f345" providerId="ADAL" clId="{B4C787C3-BE61-42D6-AC4F-B0C36864606C}" dt="2021-06-14T17:14:36.087" v="436"/>
          <ac:spMkLst>
            <pc:docMk/>
            <pc:sldMk cId="2389708236" sldId="2147468665"/>
            <ac:spMk id="4" creationId="{BA660AC3-F5C5-446E-A0CB-C6F523148AAC}"/>
          </ac:spMkLst>
        </pc:spChg>
      </pc:sldChg>
      <pc:sldChg chg="modSp mod">
        <pc:chgData name="Jessie Hwang" userId="85f2306c-fd56-49d2-8dff-e96751c6f345" providerId="ADAL" clId="{B4C787C3-BE61-42D6-AC4F-B0C36864606C}" dt="2021-06-14T17:28:27.897" v="615" actId="20577"/>
        <pc:sldMkLst>
          <pc:docMk/>
          <pc:sldMk cId="3000627170" sldId="2147468666"/>
        </pc:sldMkLst>
        <pc:spChg chg="mod">
          <ac:chgData name="Jessie Hwang" userId="85f2306c-fd56-49d2-8dff-e96751c6f345" providerId="ADAL" clId="{B4C787C3-BE61-42D6-AC4F-B0C36864606C}" dt="2021-06-14T17:14:36.087" v="436"/>
          <ac:spMkLst>
            <pc:docMk/>
            <pc:sldMk cId="3000627170" sldId="2147468666"/>
            <ac:spMk id="3" creationId="{0A76E47C-288D-4F97-810C-E924A0D16A12}"/>
          </ac:spMkLst>
        </pc:spChg>
        <pc:spChg chg="mod">
          <ac:chgData name="Jessie Hwang" userId="85f2306c-fd56-49d2-8dff-e96751c6f345" providerId="ADAL" clId="{B4C787C3-BE61-42D6-AC4F-B0C36864606C}" dt="2021-06-14T17:28:27.897" v="615" actId="20577"/>
          <ac:spMkLst>
            <pc:docMk/>
            <pc:sldMk cId="3000627170" sldId="2147468666"/>
            <ac:spMk id="4" creationId="{7FF64A0A-D860-43CA-8370-6D2C5F697A54}"/>
          </ac:spMkLst>
        </pc:spChg>
      </pc:sldChg>
      <pc:sldChg chg="modSp">
        <pc:chgData name="Jessie Hwang" userId="85f2306c-fd56-49d2-8dff-e96751c6f345" providerId="ADAL" clId="{B4C787C3-BE61-42D6-AC4F-B0C36864606C}" dt="2021-06-14T17:14:36.087" v="436"/>
        <pc:sldMkLst>
          <pc:docMk/>
          <pc:sldMk cId="2562594773" sldId="2147468667"/>
        </pc:sldMkLst>
        <pc:spChg chg="mod">
          <ac:chgData name="Jessie Hwang" userId="85f2306c-fd56-49d2-8dff-e96751c6f345" providerId="ADAL" clId="{B4C787C3-BE61-42D6-AC4F-B0C36864606C}" dt="2021-06-14T17:14:36.087" v="436"/>
          <ac:spMkLst>
            <pc:docMk/>
            <pc:sldMk cId="2562594773" sldId="2147468667"/>
            <ac:spMk id="4" creationId="{547A541E-2EBB-445D-96A8-DD21BDA03342}"/>
          </ac:spMkLst>
        </pc:spChg>
      </pc:sldChg>
      <pc:sldChg chg="addCm">
        <pc:chgData name="Jessie Hwang" userId="85f2306c-fd56-49d2-8dff-e96751c6f345" providerId="ADAL" clId="{B4C787C3-BE61-42D6-AC4F-B0C36864606C}" dt="2021-06-14T17:08:35.011" v="13"/>
        <pc:sldMkLst>
          <pc:docMk/>
          <pc:sldMk cId="364931499" sldId="2147468669"/>
        </pc:sldMkLst>
      </pc:sldChg>
      <pc:sldChg chg="modSp mod">
        <pc:chgData name="Jessie Hwang" userId="85f2306c-fd56-49d2-8dff-e96751c6f345" providerId="ADAL" clId="{B4C787C3-BE61-42D6-AC4F-B0C36864606C}" dt="2021-06-14T17:30:09.500" v="654" actId="14100"/>
        <pc:sldMkLst>
          <pc:docMk/>
          <pc:sldMk cId="2146849544" sldId="2147468674"/>
        </pc:sldMkLst>
        <pc:spChg chg="mod">
          <ac:chgData name="Jessie Hwang" userId="85f2306c-fd56-49d2-8dff-e96751c6f345" providerId="ADAL" clId="{B4C787C3-BE61-42D6-AC4F-B0C36864606C}" dt="2021-06-14T17:14:36.087" v="436"/>
          <ac:spMkLst>
            <pc:docMk/>
            <pc:sldMk cId="2146849544" sldId="2147468674"/>
            <ac:spMk id="2" creationId="{4EBD6727-3B9D-40AE-9151-CE243057D4FD}"/>
          </ac:spMkLst>
        </pc:spChg>
        <pc:spChg chg="mod">
          <ac:chgData name="Jessie Hwang" userId="85f2306c-fd56-49d2-8dff-e96751c6f345" providerId="ADAL" clId="{B4C787C3-BE61-42D6-AC4F-B0C36864606C}" dt="2021-06-14T17:30:09.500" v="654" actId="14100"/>
          <ac:spMkLst>
            <pc:docMk/>
            <pc:sldMk cId="2146849544" sldId="2147468674"/>
            <ac:spMk id="14" creationId="{9EDB5F09-D0A2-4059-BF62-60EABC6C351F}"/>
          </ac:spMkLst>
        </pc:spChg>
      </pc:sldChg>
      <pc:sldChg chg="modSp mod">
        <pc:chgData name="Jessie Hwang" userId="85f2306c-fd56-49d2-8dff-e96751c6f345" providerId="ADAL" clId="{B4C787C3-BE61-42D6-AC4F-B0C36864606C}" dt="2021-06-14T17:29:21.377" v="630" actId="20577"/>
        <pc:sldMkLst>
          <pc:docMk/>
          <pc:sldMk cId="1354091564" sldId="2147468675"/>
        </pc:sldMkLst>
        <pc:spChg chg="mod">
          <ac:chgData name="Jessie Hwang" userId="85f2306c-fd56-49d2-8dff-e96751c6f345" providerId="ADAL" clId="{B4C787C3-BE61-42D6-AC4F-B0C36864606C}" dt="2021-06-14T17:29:05.474" v="624" actId="403"/>
          <ac:spMkLst>
            <pc:docMk/>
            <pc:sldMk cId="1354091564" sldId="2147468675"/>
            <ac:spMk id="24" creationId="{4AD4C511-27E5-447A-831A-C93A39E0011F}"/>
          </ac:spMkLst>
        </pc:spChg>
        <pc:spChg chg="mod">
          <ac:chgData name="Jessie Hwang" userId="85f2306c-fd56-49d2-8dff-e96751c6f345" providerId="ADAL" clId="{B4C787C3-BE61-42D6-AC4F-B0C36864606C}" dt="2021-06-14T17:14:36.087" v="436"/>
          <ac:spMkLst>
            <pc:docMk/>
            <pc:sldMk cId="1354091564" sldId="2147468675"/>
            <ac:spMk id="28" creationId="{218E1C30-12EC-47C0-B4B2-2DBAD76FCC7D}"/>
          </ac:spMkLst>
        </pc:spChg>
        <pc:spChg chg="mod">
          <ac:chgData name="Jessie Hwang" userId="85f2306c-fd56-49d2-8dff-e96751c6f345" providerId="ADAL" clId="{B4C787C3-BE61-42D6-AC4F-B0C36864606C}" dt="2021-06-14T17:29:16.331" v="628" actId="20577"/>
          <ac:spMkLst>
            <pc:docMk/>
            <pc:sldMk cId="1354091564" sldId="2147468675"/>
            <ac:spMk id="29" creationId="{4095A829-DCFD-48A6-8E9F-49B432827BAD}"/>
          </ac:spMkLst>
        </pc:spChg>
        <pc:spChg chg="mod">
          <ac:chgData name="Jessie Hwang" userId="85f2306c-fd56-49d2-8dff-e96751c6f345" providerId="ADAL" clId="{B4C787C3-BE61-42D6-AC4F-B0C36864606C}" dt="2021-06-14T17:29:21.377" v="630" actId="20577"/>
          <ac:spMkLst>
            <pc:docMk/>
            <pc:sldMk cId="1354091564" sldId="2147468675"/>
            <ac:spMk id="41" creationId="{417A3070-A0CA-4E9F-82C6-16A987ED729E}"/>
          </ac:spMkLst>
        </pc:spChg>
      </pc:sldChg>
      <pc:sldChg chg="modSp mod">
        <pc:chgData name="Jessie Hwang" userId="85f2306c-fd56-49d2-8dff-e96751c6f345" providerId="ADAL" clId="{B4C787C3-BE61-42D6-AC4F-B0C36864606C}" dt="2021-06-14T17:30:33.141" v="662" actId="20577"/>
        <pc:sldMkLst>
          <pc:docMk/>
          <pc:sldMk cId="2308619180" sldId="2147468677"/>
        </pc:sldMkLst>
        <pc:spChg chg="mod">
          <ac:chgData name="Jessie Hwang" userId="85f2306c-fd56-49d2-8dff-e96751c6f345" providerId="ADAL" clId="{B4C787C3-BE61-42D6-AC4F-B0C36864606C}" dt="2021-06-14T17:30:21.286" v="658" actId="20577"/>
          <ac:spMkLst>
            <pc:docMk/>
            <pc:sldMk cId="2308619180" sldId="2147468677"/>
            <ac:spMk id="2" creationId="{4EBD6727-3B9D-40AE-9151-CE243057D4FD}"/>
          </ac:spMkLst>
        </pc:spChg>
        <pc:spChg chg="mod">
          <ac:chgData name="Jessie Hwang" userId="85f2306c-fd56-49d2-8dff-e96751c6f345" providerId="ADAL" clId="{B4C787C3-BE61-42D6-AC4F-B0C36864606C}" dt="2021-06-14T17:30:33.141" v="662" actId="20577"/>
          <ac:spMkLst>
            <pc:docMk/>
            <pc:sldMk cId="2308619180" sldId="2147468677"/>
            <ac:spMk id="3" creationId="{EB0500ED-63FA-42E8-8BF1-7D2A37853D4D}"/>
          </ac:spMkLst>
        </pc:spChg>
      </pc:sldChg>
      <pc:sldChg chg="modSp mod">
        <pc:chgData name="Jessie Hwang" userId="85f2306c-fd56-49d2-8dff-e96751c6f345" providerId="ADAL" clId="{B4C787C3-BE61-42D6-AC4F-B0C36864606C}" dt="2021-06-14T17:31:19.011" v="669" actId="20577"/>
        <pc:sldMkLst>
          <pc:docMk/>
          <pc:sldMk cId="17476420" sldId="2147468678"/>
        </pc:sldMkLst>
        <pc:spChg chg="mod">
          <ac:chgData name="Jessie Hwang" userId="85f2306c-fd56-49d2-8dff-e96751c6f345" providerId="ADAL" clId="{B4C787C3-BE61-42D6-AC4F-B0C36864606C}" dt="2021-06-14T17:31:07.490" v="664" actId="20577"/>
          <ac:spMkLst>
            <pc:docMk/>
            <pc:sldMk cId="17476420" sldId="2147468678"/>
            <ac:spMk id="2" creationId="{4EBD6727-3B9D-40AE-9151-CE243057D4FD}"/>
          </ac:spMkLst>
        </pc:spChg>
        <pc:spChg chg="mod">
          <ac:chgData name="Jessie Hwang" userId="85f2306c-fd56-49d2-8dff-e96751c6f345" providerId="ADAL" clId="{B4C787C3-BE61-42D6-AC4F-B0C36864606C}" dt="2021-06-14T17:31:19.011" v="669" actId="20577"/>
          <ac:spMkLst>
            <pc:docMk/>
            <pc:sldMk cId="17476420" sldId="2147468678"/>
            <ac:spMk id="3" creationId="{EB0500ED-63FA-42E8-8BF1-7D2A37853D4D}"/>
          </ac:spMkLst>
        </pc:spChg>
      </pc:sldChg>
      <pc:sldChg chg="add del">
        <pc:chgData name="Jessie Hwang" userId="85f2306c-fd56-49d2-8dff-e96751c6f345" providerId="ADAL" clId="{B4C787C3-BE61-42D6-AC4F-B0C36864606C}" dt="2021-06-14T17:22:16.119" v="540" actId="22"/>
        <pc:sldMkLst>
          <pc:docMk/>
          <pc:sldMk cId="1404810547" sldId="2147468679"/>
        </pc:sldMkLst>
      </pc:sldChg>
      <pc:sldChg chg="addSp delSp modSp mod modTransition delDesignElem">
        <pc:chgData name="Jessie Hwang" userId="85f2306c-fd56-49d2-8dff-e96751c6f345" providerId="ADAL" clId="{B4C787C3-BE61-42D6-AC4F-B0C36864606C}" dt="2021-06-14T17:22:54.902" v="546"/>
        <pc:sldMkLst>
          <pc:docMk/>
          <pc:sldMk cId="3995264617" sldId="2147468679"/>
        </pc:sldMkLst>
        <pc:spChg chg="del">
          <ac:chgData name="Jessie Hwang" userId="85f2306c-fd56-49d2-8dff-e96751c6f345" providerId="ADAL" clId="{B4C787C3-BE61-42D6-AC4F-B0C36864606C}" dt="2021-06-14T17:22:29.551" v="541" actId="478"/>
          <ac:spMkLst>
            <pc:docMk/>
            <pc:sldMk cId="3995264617" sldId="2147468679"/>
            <ac:spMk id="2" creationId="{F073E3C6-F598-45BB-A1AB-8A0A5D515B44}"/>
          </ac:spMkLst>
        </pc:spChg>
        <pc:spChg chg="del">
          <ac:chgData name="Jessie Hwang" userId="85f2306c-fd56-49d2-8dff-e96751c6f345" providerId="ADAL" clId="{B4C787C3-BE61-42D6-AC4F-B0C36864606C}" dt="2021-06-14T17:22:29.551" v="541" actId="478"/>
          <ac:spMkLst>
            <pc:docMk/>
            <pc:sldMk cId="3995264617" sldId="2147468679"/>
            <ac:spMk id="3" creationId="{D0E5EDD3-E2C0-4A66-90F8-A625DD36A15F}"/>
          </ac:spMkLst>
        </pc:spChg>
        <pc:spChg chg="mod">
          <ac:chgData name="Jessie Hwang" userId="85f2306c-fd56-49d2-8dff-e96751c6f345" providerId="ADAL" clId="{B4C787C3-BE61-42D6-AC4F-B0C36864606C}" dt="2021-06-14T17:22:54.902" v="546"/>
          <ac:spMkLst>
            <pc:docMk/>
            <pc:sldMk cId="3995264617" sldId="2147468679"/>
            <ac:spMk id="4" creationId="{D0D5529B-0091-41B8-A668-9B95A00D9ED6}"/>
          </ac:spMkLst>
        </pc:spChg>
        <pc:spChg chg="add">
          <ac:chgData name="Jessie Hwang" userId="85f2306c-fd56-49d2-8dff-e96751c6f345" providerId="ADAL" clId="{B4C787C3-BE61-42D6-AC4F-B0C36864606C}" dt="2021-06-14T17:22:29.899" v="542" actId="22"/>
          <ac:spMkLst>
            <pc:docMk/>
            <pc:sldMk cId="3995264617" sldId="2147468679"/>
            <ac:spMk id="5" creationId="{B27548E5-1557-468B-9DA9-4243716F6F95}"/>
          </ac:spMkLst>
        </pc:spChg>
        <pc:spChg chg="add">
          <ac:chgData name="Jessie Hwang" userId="85f2306c-fd56-49d2-8dff-e96751c6f345" providerId="ADAL" clId="{B4C787C3-BE61-42D6-AC4F-B0C36864606C}" dt="2021-06-14T17:22:29.899" v="542" actId="22"/>
          <ac:spMkLst>
            <pc:docMk/>
            <pc:sldMk cId="3995264617" sldId="2147468679"/>
            <ac:spMk id="6" creationId="{8E3B487B-FD1D-472C-A98E-47EFED973BF4}"/>
          </ac:spMkLst>
        </pc:spChg>
        <pc:spChg chg="add">
          <ac:chgData name="Jessie Hwang" userId="85f2306c-fd56-49d2-8dff-e96751c6f345" providerId="ADAL" clId="{B4C787C3-BE61-42D6-AC4F-B0C36864606C}" dt="2021-06-14T17:22:29.899" v="542" actId="22"/>
          <ac:spMkLst>
            <pc:docMk/>
            <pc:sldMk cId="3995264617" sldId="2147468679"/>
            <ac:spMk id="7" creationId="{520B1E51-1E13-4432-9B02-261443CDDFC3}"/>
          </ac:spMkLst>
        </pc:spChg>
        <pc:spChg chg="del">
          <ac:chgData name="Jessie Hwang" userId="85f2306c-fd56-49d2-8dff-e96751c6f345" providerId="ADAL" clId="{B4C787C3-BE61-42D6-AC4F-B0C36864606C}" dt="2021-06-14T17:22:29.551" v="541" actId="478"/>
          <ac:spMkLst>
            <pc:docMk/>
            <pc:sldMk cId="3995264617" sldId="2147468679"/>
            <ac:spMk id="14" creationId="{5248023E-7F07-4957-B428-B79E00C1D120}"/>
          </ac:spMkLst>
        </pc:spChg>
        <pc:spChg chg="add del">
          <ac:chgData name="Jessie Hwang" userId="85f2306c-fd56-49d2-8dff-e96751c6f345" providerId="ADAL" clId="{B4C787C3-BE61-42D6-AC4F-B0C36864606C}" dt="2021-06-14T17:22:54.902" v="546"/>
          <ac:spMkLst>
            <pc:docMk/>
            <pc:sldMk cId="3995264617" sldId="2147468679"/>
            <ac:spMk id="27" creationId="{42285737-90EE-47DC-AC80-8AE156B11969}"/>
          </ac:spMkLst>
        </pc:spChg>
        <pc:grpChg chg="add del">
          <ac:chgData name="Jessie Hwang" userId="85f2306c-fd56-49d2-8dff-e96751c6f345" providerId="ADAL" clId="{B4C787C3-BE61-42D6-AC4F-B0C36864606C}" dt="2021-06-14T17:22:54.902" v="546"/>
          <ac:grpSpMkLst>
            <pc:docMk/>
            <pc:sldMk cId="3995264617" sldId="2147468679"/>
            <ac:grpSpMk id="28" creationId="{B57BDC17-F1B3-455F-BBF1-680AA1F25C06}"/>
          </ac:grpSpMkLst>
        </pc:grpChg>
      </pc:sldChg>
      <pc:sldMasterChg chg="del delSldLayout">
        <pc:chgData name="Jessie Hwang" userId="85f2306c-fd56-49d2-8dff-e96751c6f345" providerId="ADAL" clId="{B4C787C3-BE61-42D6-AC4F-B0C36864606C}" dt="2021-06-14T17:12:43.774" v="147" actId="2696"/>
        <pc:sldMasterMkLst>
          <pc:docMk/>
          <pc:sldMasterMk cId="1458853734" sldId="2147483693"/>
        </pc:sldMasterMkLst>
        <pc:sldLayoutChg chg="del">
          <pc:chgData name="Jessie Hwang" userId="85f2306c-fd56-49d2-8dff-e96751c6f345" providerId="ADAL" clId="{B4C787C3-BE61-42D6-AC4F-B0C36864606C}" dt="2021-06-14T17:12:43.292" v="113" actId="2696"/>
          <pc:sldLayoutMkLst>
            <pc:docMk/>
            <pc:sldMasterMk cId="1458853734" sldId="2147483693"/>
            <pc:sldLayoutMk cId="3022467283" sldId="2147483694"/>
          </pc:sldLayoutMkLst>
        </pc:sldLayoutChg>
        <pc:sldLayoutChg chg="del">
          <pc:chgData name="Jessie Hwang" userId="85f2306c-fd56-49d2-8dff-e96751c6f345" providerId="ADAL" clId="{B4C787C3-BE61-42D6-AC4F-B0C36864606C}" dt="2021-06-14T17:12:43.308" v="114" actId="2696"/>
          <pc:sldLayoutMkLst>
            <pc:docMk/>
            <pc:sldMasterMk cId="1458853734" sldId="2147483693"/>
            <pc:sldLayoutMk cId="3514510595" sldId="2147483695"/>
          </pc:sldLayoutMkLst>
        </pc:sldLayoutChg>
        <pc:sldLayoutChg chg="del">
          <pc:chgData name="Jessie Hwang" userId="85f2306c-fd56-49d2-8dff-e96751c6f345" providerId="ADAL" clId="{B4C787C3-BE61-42D6-AC4F-B0C36864606C}" dt="2021-06-14T17:12:43.326" v="115" actId="2696"/>
          <pc:sldLayoutMkLst>
            <pc:docMk/>
            <pc:sldMasterMk cId="1458853734" sldId="2147483693"/>
            <pc:sldLayoutMk cId="2695467537" sldId="2147483696"/>
          </pc:sldLayoutMkLst>
        </pc:sldLayoutChg>
        <pc:sldLayoutChg chg="del">
          <pc:chgData name="Jessie Hwang" userId="85f2306c-fd56-49d2-8dff-e96751c6f345" providerId="ADAL" clId="{B4C787C3-BE61-42D6-AC4F-B0C36864606C}" dt="2021-06-14T17:12:43.342" v="116" actId="2696"/>
          <pc:sldLayoutMkLst>
            <pc:docMk/>
            <pc:sldMasterMk cId="1458853734" sldId="2147483693"/>
            <pc:sldLayoutMk cId="3767468239" sldId="2147483697"/>
          </pc:sldLayoutMkLst>
        </pc:sldLayoutChg>
        <pc:sldLayoutChg chg="del">
          <pc:chgData name="Jessie Hwang" userId="85f2306c-fd56-49d2-8dff-e96751c6f345" providerId="ADAL" clId="{B4C787C3-BE61-42D6-AC4F-B0C36864606C}" dt="2021-06-14T17:12:43.358" v="117" actId="2696"/>
          <pc:sldLayoutMkLst>
            <pc:docMk/>
            <pc:sldMasterMk cId="1458853734" sldId="2147483693"/>
            <pc:sldLayoutMk cId="979367380" sldId="2147483698"/>
          </pc:sldLayoutMkLst>
        </pc:sldLayoutChg>
        <pc:sldLayoutChg chg="del">
          <pc:chgData name="Jessie Hwang" userId="85f2306c-fd56-49d2-8dff-e96751c6f345" providerId="ADAL" clId="{B4C787C3-BE61-42D6-AC4F-B0C36864606C}" dt="2021-06-14T17:12:43.373" v="118" actId="2696"/>
          <pc:sldLayoutMkLst>
            <pc:docMk/>
            <pc:sldMasterMk cId="1458853734" sldId="2147483693"/>
            <pc:sldLayoutMk cId="65807777" sldId="2147483699"/>
          </pc:sldLayoutMkLst>
        </pc:sldLayoutChg>
        <pc:sldLayoutChg chg="del">
          <pc:chgData name="Jessie Hwang" userId="85f2306c-fd56-49d2-8dff-e96751c6f345" providerId="ADAL" clId="{B4C787C3-BE61-42D6-AC4F-B0C36864606C}" dt="2021-06-14T17:12:43.389" v="119" actId="2696"/>
          <pc:sldLayoutMkLst>
            <pc:docMk/>
            <pc:sldMasterMk cId="1458853734" sldId="2147483693"/>
            <pc:sldLayoutMk cId="368772193" sldId="2147483700"/>
          </pc:sldLayoutMkLst>
        </pc:sldLayoutChg>
        <pc:sldLayoutChg chg="del">
          <pc:chgData name="Jessie Hwang" userId="85f2306c-fd56-49d2-8dff-e96751c6f345" providerId="ADAL" clId="{B4C787C3-BE61-42D6-AC4F-B0C36864606C}" dt="2021-06-14T17:12:43.420" v="120" actId="2696"/>
          <pc:sldLayoutMkLst>
            <pc:docMk/>
            <pc:sldMasterMk cId="1458853734" sldId="2147483693"/>
            <pc:sldLayoutMk cId="4218312743" sldId="2147483701"/>
          </pc:sldLayoutMkLst>
        </pc:sldLayoutChg>
        <pc:sldLayoutChg chg="del">
          <pc:chgData name="Jessie Hwang" userId="85f2306c-fd56-49d2-8dff-e96751c6f345" providerId="ADAL" clId="{B4C787C3-BE61-42D6-AC4F-B0C36864606C}" dt="2021-06-14T17:12:43.427" v="121" actId="2696"/>
          <pc:sldLayoutMkLst>
            <pc:docMk/>
            <pc:sldMasterMk cId="1458853734" sldId="2147483693"/>
            <pc:sldLayoutMk cId="2668125787" sldId="2147483702"/>
          </pc:sldLayoutMkLst>
        </pc:sldLayoutChg>
        <pc:sldLayoutChg chg="del">
          <pc:chgData name="Jessie Hwang" userId="85f2306c-fd56-49d2-8dff-e96751c6f345" providerId="ADAL" clId="{B4C787C3-BE61-42D6-AC4F-B0C36864606C}" dt="2021-06-14T17:12:43.693" v="142" actId="2696"/>
          <pc:sldLayoutMkLst>
            <pc:docMk/>
            <pc:sldMasterMk cId="1458853734" sldId="2147483693"/>
            <pc:sldLayoutMk cId="1213951309" sldId="2147483723"/>
          </pc:sldLayoutMkLst>
        </pc:sldLayoutChg>
        <pc:sldLayoutChg chg="del">
          <pc:chgData name="Jessie Hwang" userId="85f2306c-fd56-49d2-8dff-e96751c6f345" providerId="ADAL" clId="{B4C787C3-BE61-42D6-AC4F-B0C36864606C}" dt="2021-06-14T17:12:43.708" v="143" actId="2696"/>
          <pc:sldLayoutMkLst>
            <pc:docMk/>
            <pc:sldMasterMk cId="1458853734" sldId="2147483693"/>
            <pc:sldLayoutMk cId="2127607013" sldId="2147483724"/>
          </pc:sldLayoutMkLst>
        </pc:sldLayoutChg>
        <pc:sldLayoutChg chg="del">
          <pc:chgData name="Jessie Hwang" userId="85f2306c-fd56-49d2-8dff-e96751c6f345" providerId="ADAL" clId="{B4C787C3-BE61-42D6-AC4F-B0C36864606C}" dt="2021-06-14T17:12:43.727" v="144" actId="2696"/>
          <pc:sldLayoutMkLst>
            <pc:docMk/>
            <pc:sldMasterMk cId="1458853734" sldId="2147483693"/>
            <pc:sldLayoutMk cId="380917133" sldId="2147483725"/>
          </pc:sldLayoutMkLst>
        </pc:sldLayoutChg>
        <pc:sldLayoutChg chg="del">
          <pc:chgData name="Jessie Hwang" userId="85f2306c-fd56-49d2-8dff-e96751c6f345" providerId="ADAL" clId="{B4C787C3-BE61-42D6-AC4F-B0C36864606C}" dt="2021-06-14T17:12:43.743" v="145" actId="2696"/>
          <pc:sldLayoutMkLst>
            <pc:docMk/>
            <pc:sldMasterMk cId="1458853734" sldId="2147483693"/>
            <pc:sldLayoutMk cId="744646938" sldId="2147483875"/>
          </pc:sldLayoutMkLst>
        </pc:sldLayoutChg>
        <pc:sldLayoutChg chg="del">
          <pc:chgData name="Jessie Hwang" userId="85f2306c-fd56-49d2-8dff-e96751c6f345" providerId="ADAL" clId="{B4C787C3-BE61-42D6-AC4F-B0C36864606C}" dt="2021-06-14T17:12:43.759" v="146" actId="2696"/>
          <pc:sldLayoutMkLst>
            <pc:docMk/>
            <pc:sldMasterMk cId="1458853734" sldId="2147483693"/>
            <pc:sldLayoutMk cId="3857909902" sldId="2147483940"/>
          </pc:sldLayoutMkLst>
        </pc:sldLayoutChg>
        <pc:sldLayoutChg chg="del">
          <pc:chgData name="Jessie Hwang" userId="85f2306c-fd56-49d2-8dff-e96751c6f345" providerId="ADAL" clId="{B4C787C3-BE61-42D6-AC4F-B0C36864606C}" dt="2021-06-14T17:12:43.442" v="122" actId="2696"/>
          <pc:sldLayoutMkLst>
            <pc:docMk/>
            <pc:sldMasterMk cId="1458853734" sldId="2147483693"/>
            <pc:sldLayoutMk cId="186296082" sldId="2147485424"/>
          </pc:sldLayoutMkLst>
        </pc:sldLayoutChg>
        <pc:sldLayoutChg chg="del">
          <pc:chgData name="Jessie Hwang" userId="85f2306c-fd56-49d2-8dff-e96751c6f345" providerId="ADAL" clId="{B4C787C3-BE61-42D6-AC4F-B0C36864606C}" dt="2021-06-14T17:12:43.442" v="123" actId="2696"/>
          <pc:sldLayoutMkLst>
            <pc:docMk/>
            <pc:sldMasterMk cId="1458853734" sldId="2147483693"/>
            <pc:sldLayoutMk cId="3605590029" sldId="2147485425"/>
          </pc:sldLayoutMkLst>
        </pc:sldLayoutChg>
        <pc:sldLayoutChg chg="del">
          <pc:chgData name="Jessie Hwang" userId="85f2306c-fd56-49d2-8dff-e96751c6f345" providerId="ADAL" clId="{B4C787C3-BE61-42D6-AC4F-B0C36864606C}" dt="2021-06-14T17:12:43.458" v="124" actId="2696"/>
          <pc:sldLayoutMkLst>
            <pc:docMk/>
            <pc:sldMasterMk cId="1458853734" sldId="2147483693"/>
            <pc:sldLayoutMk cId="3037921231" sldId="2147485426"/>
          </pc:sldLayoutMkLst>
        </pc:sldLayoutChg>
        <pc:sldLayoutChg chg="del">
          <pc:chgData name="Jessie Hwang" userId="85f2306c-fd56-49d2-8dff-e96751c6f345" providerId="ADAL" clId="{B4C787C3-BE61-42D6-AC4F-B0C36864606C}" dt="2021-06-14T17:12:43.473" v="125" actId="2696"/>
          <pc:sldLayoutMkLst>
            <pc:docMk/>
            <pc:sldMasterMk cId="1458853734" sldId="2147483693"/>
            <pc:sldLayoutMk cId="4263728537" sldId="2147485427"/>
          </pc:sldLayoutMkLst>
        </pc:sldLayoutChg>
        <pc:sldLayoutChg chg="del">
          <pc:chgData name="Jessie Hwang" userId="85f2306c-fd56-49d2-8dff-e96751c6f345" providerId="ADAL" clId="{B4C787C3-BE61-42D6-AC4F-B0C36864606C}" dt="2021-06-14T17:12:43.505" v="126" actId="2696"/>
          <pc:sldLayoutMkLst>
            <pc:docMk/>
            <pc:sldMasterMk cId="1458853734" sldId="2147483693"/>
            <pc:sldLayoutMk cId="2139455163" sldId="2147485428"/>
          </pc:sldLayoutMkLst>
        </pc:sldLayoutChg>
        <pc:sldLayoutChg chg="del">
          <pc:chgData name="Jessie Hwang" userId="85f2306c-fd56-49d2-8dff-e96751c6f345" providerId="ADAL" clId="{B4C787C3-BE61-42D6-AC4F-B0C36864606C}" dt="2021-06-14T17:12:43.505" v="127" actId="2696"/>
          <pc:sldLayoutMkLst>
            <pc:docMk/>
            <pc:sldMasterMk cId="1458853734" sldId="2147483693"/>
            <pc:sldLayoutMk cId="2071431310" sldId="2147485429"/>
          </pc:sldLayoutMkLst>
        </pc:sldLayoutChg>
        <pc:sldLayoutChg chg="del">
          <pc:chgData name="Jessie Hwang" userId="85f2306c-fd56-49d2-8dff-e96751c6f345" providerId="ADAL" clId="{B4C787C3-BE61-42D6-AC4F-B0C36864606C}" dt="2021-06-14T17:12:43.527" v="128" actId="2696"/>
          <pc:sldLayoutMkLst>
            <pc:docMk/>
            <pc:sldMasterMk cId="1458853734" sldId="2147483693"/>
            <pc:sldLayoutMk cId="42686918" sldId="2147485430"/>
          </pc:sldLayoutMkLst>
        </pc:sldLayoutChg>
        <pc:sldLayoutChg chg="del">
          <pc:chgData name="Jessie Hwang" userId="85f2306c-fd56-49d2-8dff-e96751c6f345" providerId="ADAL" clId="{B4C787C3-BE61-42D6-AC4F-B0C36864606C}" dt="2021-06-14T17:12:43.527" v="129" actId="2696"/>
          <pc:sldLayoutMkLst>
            <pc:docMk/>
            <pc:sldMasterMk cId="1458853734" sldId="2147483693"/>
            <pc:sldLayoutMk cId="1057022518" sldId="2147485431"/>
          </pc:sldLayoutMkLst>
        </pc:sldLayoutChg>
        <pc:sldLayoutChg chg="del">
          <pc:chgData name="Jessie Hwang" userId="85f2306c-fd56-49d2-8dff-e96751c6f345" providerId="ADAL" clId="{B4C787C3-BE61-42D6-AC4F-B0C36864606C}" dt="2021-06-14T17:12:43.542" v="130" actId="2696"/>
          <pc:sldLayoutMkLst>
            <pc:docMk/>
            <pc:sldMasterMk cId="1458853734" sldId="2147483693"/>
            <pc:sldLayoutMk cId="3973214841" sldId="2147485432"/>
          </pc:sldLayoutMkLst>
        </pc:sldLayoutChg>
        <pc:sldLayoutChg chg="del">
          <pc:chgData name="Jessie Hwang" userId="85f2306c-fd56-49d2-8dff-e96751c6f345" providerId="ADAL" clId="{B4C787C3-BE61-42D6-AC4F-B0C36864606C}" dt="2021-06-14T17:12:43.558" v="131" actId="2696"/>
          <pc:sldLayoutMkLst>
            <pc:docMk/>
            <pc:sldMasterMk cId="1458853734" sldId="2147483693"/>
            <pc:sldLayoutMk cId="2131506371" sldId="2147485433"/>
          </pc:sldLayoutMkLst>
        </pc:sldLayoutChg>
        <pc:sldLayoutChg chg="del">
          <pc:chgData name="Jessie Hwang" userId="85f2306c-fd56-49d2-8dff-e96751c6f345" providerId="ADAL" clId="{B4C787C3-BE61-42D6-AC4F-B0C36864606C}" dt="2021-06-14T17:12:43.558" v="132" actId="2696"/>
          <pc:sldLayoutMkLst>
            <pc:docMk/>
            <pc:sldMasterMk cId="1458853734" sldId="2147483693"/>
            <pc:sldLayoutMk cId="3365237416" sldId="2147485434"/>
          </pc:sldLayoutMkLst>
        </pc:sldLayoutChg>
        <pc:sldLayoutChg chg="del">
          <pc:chgData name="Jessie Hwang" userId="85f2306c-fd56-49d2-8dff-e96751c6f345" providerId="ADAL" clId="{B4C787C3-BE61-42D6-AC4F-B0C36864606C}" dt="2021-06-14T17:12:43.574" v="133" actId="2696"/>
          <pc:sldLayoutMkLst>
            <pc:docMk/>
            <pc:sldMasterMk cId="1458853734" sldId="2147483693"/>
            <pc:sldLayoutMk cId="3785660298" sldId="2147485509"/>
          </pc:sldLayoutMkLst>
        </pc:sldLayoutChg>
        <pc:sldLayoutChg chg="del">
          <pc:chgData name="Jessie Hwang" userId="85f2306c-fd56-49d2-8dff-e96751c6f345" providerId="ADAL" clId="{B4C787C3-BE61-42D6-AC4F-B0C36864606C}" dt="2021-06-14T17:12:43.589" v="134" actId="2696"/>
          <pc:sldLayoutMkLst>
            <pc:docMk/>
            <pc:sldMasterMk cId="1458853734" sldId="2147483693"/>
            <pc:sldLayoutMk cId="129008378" sldId="2147485510"/>
          </pc:sldLayoutMkLst>
        </pc:sldLayoutChg>
        <pc:sldLayoutChg chg="del">
          <pc:chgData name="Jessie Hwang" userId="85f2306c-fd56-49d2-8dff-e96751c6f345" providerId="ADAL" clId="{B4C787C3-BE61-42D6-AC4F-B0C36864606C}" dt="2021-06-14T17:12:43.605" v="135" actId="2696"/>
          <pc:sldLayoutMkLst>
            <pc:docMk/>
            <pc:sldMasterMk cId="1458853734" sldId="2147483693"/>
            <pc:sldLayoutMk cId="1104947756" sldId="2147485511"/>
          </pc:sldLayoutMkLst>
        </pc:sldLayoutChg>
        <pc:sldLayoutChg chg="del">
          <pc:chgData name="Jessie Hwang" userId="85f2306c-fd56-49d2-8dff-e96751c6f345" providerId="ADAL" clId="{B4C787C3-BE61-42D6-AC4F-B0C36864606C}" dt="2021-06-14T17:12:43.621" v="136" actId="2696"/>
          <pc:sldLayoutMkLst>
            <pc:docMk/>
            <pc:sldMasterMk cId="1458853734" sldId="2147483693"/>
            <pc:sldLayoutMk cId="1048804012" sldId="2147485512"/>
          </pc:sldLayoutMkLst>
        </pc:sldLayoutChg>
        <pc:sldLayoutChg chg="del">
          <pc:chgData name="Jessie Hwang" userId="85f2306c-fd56-49d2-8dff-e96751c6f345" providerId="ADAL" clId="{B4C787C3-BE61-42D6-AC4F-B0C36864606C}" dt="2021-06-14T17:12:43.627" v="137" actId="2696"/>
          <pc:sldLayoutMkLst>
            <pc:docMk/>
            <pc:sldMasterMk cId="1458853734" sldId="2147483693"/>
            <pc:sldLayoutMk cId="4063166623" sldId="2147485513"/>
          </pc:sldLayoutMkLst>
        </pc:sldLayoutChg>
        <pc:sldLayoutChg chg="del">
          <pc:chgData name="Jessie Hwang" userId="85f2306c-fd56-49d2-8dff-e96751c6f345" providerId="ADAL" clId="{B4C787C3-BE61-42D6-AC4F-B0C36864606C}" dt="2021-06-14T17:12:43.646" v="138" actId="2696"/>
          <pc:sldLayoutMkLst>
            <pc:docMk/>
            <pc:sldMasterMk cId="1458853734" sldId="2147483693"/>
            <pc:sldLayoutMk cId="167044903" sldId="2147485514"/>
          </pc:sldLayoutMkLst>
        </pc:sldLayoutChg>
        <pc:sldLayoutChg chg="del">
          <pc:chgData name="Jessie Hwang" userId="85f2306c-fd56-49d2-8dff-e96751c6f345" providerId="ADAL" clId="{B4C787C3-BE61-42D6-AC4F-B0C36864606C}" dt="2021-06-14T17:12:43.646" v="139" actId="2696"/>
          <pc:sldLayoutMkLst>
            <pc:docMk/>
            <pc:sldMasterMk cId="1458853734" sldId="2147483693"/>
            <pc:sldLayoutMk cId="4029141549" sldId="2147485515"/>
          </pc:sldLayoutMkLst>
        </pc:sldLayoutChg>
        <pc:sldLayoutChg chg="del">
          <pc:chgData name="Jessie Hwang" userId="85f2306c-fd56-49d2-8dff-e96751c6f345" providerId="ADAL" clId="{B4C787C3-BE61-42D6-AC4F-B0C36864606C}" dt="2021-06-14T17:12:43.661" v="140" actId="2696"/>
          <pc:sldLayoutMkLst>
            <pc:docMk/>
            <pc:sldMasterMk cId="1458853734" sldId="2147483693"/>
            <pc:sldLayoutMk cId="1355112519" sldId="2147485516"/>
          </pc:sldLayoutMkLst>
        </pc:sldLayoutChg>
        <pc:sldLayoutChg chg="del">
          <pc:chgData name="Jessie Hwang" userId="85f2306c-fd56-49d2-8dff-e96751c6f345" providerId="ADAL" clId="{B4C787C3-BE61-42D6-AC4F-B0C36864606C}" dt="2021-06-14T17:12:43.677" v="141" actId="2696"/>
          <pc:sldLayoutMkLst>
            <pc:docMk/>
            <pc:sldMasterMk cId="1458853734" sldId="2147483693"/>
            <pc:sldLayoutMk cId="4094758968" sldId="2147485517"/>
          </pc:sldLayoutMkLst>
        </pc:sldLayoutChg>
      </pc:sldMasterChg>
      <pc:sldMasterChg chg="addSldLayout delSldLayout modSldLayout sldLayoutOrd">
        <pc:chgData name="Jessie Hwang" userId="85f2306c-fd56-49d2-8dff-e96751c6f345" providerId="ADAL" clId="{B4C787C3-BE61-42D6-AC4F-B0C36864606C}" dt="2021-06-14T17:21:58.515" v="538" actId="11236"/>
        <pc:sldMasterMkLst>
          <pc:docMk/>
          <pc:sldMasterMk cId="3588427678" sldId="2147484229"/>
        </pc:sldMasterMkLst>
        <pc:sldLayoutChg chg="del">
          <pc:chgData name="Jessie Hwang" userId="85f2306c-fd56-49d2-8dff-e96751c6f345" providerId="ADAL" clId="{B4C787C3-BE61-42D6-AC4F-B0C36864606C}" dt="2021-06-14T17:18:30.846" v="535" actId="2696"/>
          <pc:sldLayoutMkLst>
            <pc:docMk/>
            <pc:sldMasterMk cId="3588427678" sldId="2147484229"/>
            <pc:sldLayoutMk cId="3482969643" sldId="2147484263"/>
          </pc:sldLayoutMkLst>
        </pc:sldLayoutChg>
        <pc:sldLayoutChg chg="del">
          <pc:chgData name="Jessie Hwang" userId="85f2306c-fd56-49d2-8dff-e96751c6f345" providerId="ADAL" clId="{B4C787C3-BE61-42D6-AC4F-B0C36864606C}" dt="2021-06-14T17:18:28.700" v="534" actId="2696"/>
          <pc:sldLayoutMkLst>
            <pc:docMk/>
            <pc:sldMasterMk cId="3588427678" sldId="2147484229"/>
            <pc:sldLayoutMk cId="2862522794" sldId="2147484932"/>
          </pc:sldLayoutMkLst>
        </pc:sldLayoutChg>
        <pc:sldLayoutChg chg="delSp modSp mod">
          <pc:chgData name="Jessie Hwang" userId="85f2306c-fd56-49d2-8dff-e96751c6f345" providerId="ADAL" clId="{B4C787C3-BE61-42D6-AC4F-B0C36864606C}" dt="2021-06-14T17:17:11.473" v="499" actId="478"/>
          <pc:sldLayoutMkLst>
            <pc:docMk/>
            <pc:sldMasterMk cId="3588427678" sldId="2147484229"/>
            <pc:sldLayoutMk cId="2533103672" sldId="2147487386"/>
          </pc:sldLayoutMkLst>
          <pc:spChg chg="del mod">
            <ac:chgData name="Jessie Hwang" userId="85f2306c-fd56-49d2-8dff-e96751c6f345" providerId="ADAL" clId="{B4C787C3-BE61-42D6-AC4F-B0C36864606C}" dt="2021-06-14T17:17:11.473" v="499" actId="478"/>
            <ac:spMkLst>
              <pc:docMk/>
              <pc:sldMasterMk cId="3588427678" sldId="2147484229"/>
              <pc:sldLayoutMk cId="2533103672" sldId="2147487386"/>
              <ac:spMk id="4" creationId="{00000000-0000-0000-0000-000000000000}"/>
            </ac:spMkLst>
          </pc:spChg>
          <pc:spChg chg="del">
            <ac:chgData name="Jessie Hwang" userId="85f2306c-fd56-49d2-8dff-e96751c6f345" providerId="ADAL" clId="{B4C787C3-BE61-42D6-AC4F-B0C36864606C}" dt="2021-06-14T17:17:11.473" v="499" actId="478"/>
            <ac:spMkLst>
              <pc:docMk/>
              <pc:sldMasterMk cId="3588427678" sldId="2147484229"/>
              <pc:sldLayoutMk cId="2533103672" sldId="2147487386"/>
              <ac:spMk id="5" creationId="{00000000-0000-0000-0000-000000000000}"/>
            </ac:spMkLst>
          </pc:spChg>
          <pc:spChg chg="del mod">
            <ac:chgData name="Jessie Hwang" userId="85f2306c-fd56-49d2-8dff-e96751c6f345" providerId="ADAL" clId="{B4C787C3-BE61-42D6-AC4F-B0C36864606C}" dt="2021-06-14T17:17:11.473" v="499" actId="478"/>
            <ac:spMkLst>
              <pc:docMk/>
              <pc:sldMasterMk cId="3588427678" sldId="2147484229"/>
              <pc:sldLayoutMk cId="2533103672" sldId="2147487386"/>
              <ac:spMk id="6" creationId="{00000000-0000-0000-0000-000000000000}"/>
            </ac:spMkLst>
          </pc:spChg>
        </pc:sldLayoutChg>
        <pc:sldLayoutChg chg="ord">
          <pc:chgData name="Jessie Hwang" userId="85f2306c-fd56-49d2-8dff-e96751c6f345" providerId="ADAL" clId="{B4C787C3-BE61-42D6-AC4F-B0C36864606C}" dt="2021-06-14T17:16:54.285" v="496" actId="20578"/>
          <pc:sldLayoutMkLst>
            <pc:docMk/>
            <pc:sldMasterMk cId="3588427678" sldId="2147484229"/>
            <pc:sldLayoutMk cId="2642907766" sldId="2147487387"/>
          </pc:sldLayoutMkLst>
        </pc:sldLayoutChg>
        <pc:sldLayoutChg chg="new del mod">
          <pc:chgData name="Jessie Hwang" userId="85f2306c-fd56-49d2-8dff-e96751c6f345" providerId="ADAL" clId="{B4C787C3-BE61-42D6-AC4F-B0C36864606C}" dt="2021-06-14T17:21:58.515" v="538" actId="11236"/>
          <pc:sldLayoutMkLst>
            <pc:docMk/>
            <pc:sldMasterMk cId="3588427678" sldId="2147484229"/>
            <pc:sldLayoutMk cId="2154652228" sldId="2147487389"/>
          </pc:sldLayoutMkLst>
        </pc:sldLayoutChg>
      </pc:sldMasterChg>
      <pc:sldMasterChg chg="del delSldLayout">
        <pc:chgData name="Jessie Hwang" userId="85f2306c-fd56-49d2-8dff-e96751c6f345" providerId="ADAL" clId="{B4C787C3-BE61-42D6-AC4F-B0C36864606C}" dt="2021-06-14T17:13:14.348" v="199" actId="2696"/>
        <pc:sldMasterMkLst>
          <pc:docMk/>
          <pc:sldMasterMk cId="2009218608" sldId="2147484675"/>
        </pc:sldMasterMkLst>
        <pc:sldLayoutChg chg="del">
          <pc:chgData name="Jessie Hwang" userId="85f2306c-fd56-49d2-8dff-e96751c6f345" providerId="ADAL" clId="{B4C787C3-BE61-42D6-AC4F-B0C36864606C}" dt="2021-06-14T17:13:13.821" v="160" actId="2696"/>
          <pc:sldLayoutMkLst>
            <pc:docMk/>
            <pc:sldMasterMk cId="2009218608" sldId="2147484675"/>
            <pc:sldLayoutMk cId="2342490034" sldId="2147484676"/>
          </pc:sldLayoutMkLst>
        </pc:sldLayoutChg>
        <pc:sldLayoutChg chg="del">
          <pc:chgData name="Jessie Hwang" userId="85f2306c-fd56-49d2-8dff-e96751c6f345" providerId="ADAL" clId="{B4C787C3-BE61-42D6-AC4F-B0C36864606C}" dt="2021-06-14T17:13:13.937" v="166" actId="2696"/>
          <pc:sldLayoutMkLst>
            <pc:docMk/>
            <pc:sldMasterMk cId="2009218608" sldId="2147484675"/>
            <pc:sldLayoutMk cId="4286724015" sldId="2147484677"/>
          </pc:sldLayoutMkLst>
        </pc:sldLayoutChg>
        <pc:sldLayoutChg chg="del">
          <pc:chgData name="Jessie Hwang" userId="85f2306c-fd56-49d2-8dff-e96751c6f345" providerId="ADAL" clId="{B4C787C3-BE61-42D6-AC4F-B0C36864606C}" dt="2021-06-14T17:13:14.006" v="173" actId="2696"/>
          <pc:sldLayoutMkLst>
            <pc:docMk/>
            <pc:sldMasterMk cId="2009218608" sldId="2147484675"/>
            <pc:sldLayoutMk cId="3693571375" sldId="2147484680"/>
          </pc:sldLayoutMkLst>
        </pc:sldLayoutChg>
        <pc:sldLayoutChg chg="del">
          <pc:chgData name="Jessie Hwang" userId="85f2306c-fd56-49d2-8dff-e96751c6f345" providerId="ADAL" clId="{B4C787C3-BE61-42D6-AC4F-B0C36864606C}" dt="2021-06-14T17:13:14.039" v="175" actId="2696"/>
          <pc:sldLayoutMkLst>
            <pc:docMk/>
            <pc:sldMasterMk cId="2009218608" sldId="2147484675"/>
            <pc:sldLayoutMk cId="1845593821" sldId="2147484682"/>
          </pc:sldLayoutMkLst>
        </pc:sldLayoutChg>
        <pc:sldLayoutChg chg="del">
          <pc:chgData name="Jessie Hwang" userId="85f2306c-fd56-49d2-8dff-e96751c6f345" providerId="ADAL" clId="{B4C787C3-BE61-42D6-AC4F-B0C36864606C}" dt="2021-06-14T17:13:14.039" v="176" actId="2696"/>
          <pc:sldLayoutMkLst>
            <pc:docMk/>
            <pc:sldMasterMk cId="2009218608" sldId="2147484675"/>
            <pc:sldLayoutMk cId="1210260634" sldId="2147484685"/>
          </pc:sldLayoutMkLst>
        </pc:sldLayoutChg>
        <pc:sldLayoutChg chg="del">
          <pc:chgData name="Jessie Hwang" userId="85f2306c-fd56-49d2-8dff-e96751c6f345" providerId="ADAL" clId="{B4C787C3-BE61-42D6-AC4F-B0C36864606C}" dt="2021-06-14T17:13:14.086" v="179" actId="2696"/>
          <pc:sldLayoutMkLst>
            <pc:docMk/>
            <pc:sldMasterMk cId="2009218608" sldId="2147484675"/>
            <pc:sldLayoutMk cId="1532214842" sldId="2147484686"/>
          </pc:sldLayoutMkLst>
        </pc:sldLayoutChg>
        <pc:sldLayoutChg chg="del">
          <pc:chgData name="Jessie Hwang" userId="85f2306c-fd56-49d2-8dff-e96751c6f345" providerId="ADAL" clId="{B4C787C3-BE61-42D6-AC4F-B0C36864606C}" dt="2021-06-14T17:13:14.221" v="190" actId="2696"/>
          <pc:sldLayoutMkLst>
            <pc:docMk/>
            <pc:sldMasterMk cId="2009218608" sldId="2147484675"/>
            <pc:sldLayoutMk cId="990627237" sldId="2147484690"/>
          </pc:sldLayoutMkLst>
        </pc:sldLayoutChg>
        <pc:sldLayoutChg chg="del">
          <pc:chgData name="Jessie Hwang" userId="85f2306c-fd56-49d2-8dff-e96751c6f345" providerId="ADAL" clId="{B4C787C3-BE61-42D6-AC4F-B0C36864606C}" dt="2021-06-14T17:13:14.237" v="191" actId="2696"/>
          <pc:sldLayoutMkLst>
            <pc:docMk/>
            <pc:sldMasterMk cId="2009218608" sldId="2147484675"/>
            <pc:sldLayoutMk cId="635946920" sldId="2147484691"/>
          </pc:sldLayoutMkLst>
        </pc:sldLayoutChg>
        <pc:sldLayoutChg chg="del">
          <pc:chgData name="Jessie Hwang" userId="85f2306c-fd56-49d2-8dff-e96751c6f345" providerId="ADAL" clId="{B4C787C3-BE61-42D6-AC4F-B0C36864606C}" dt="2021-06-14T17:13:14.253" v="192" actId="2696"/>
          <pc:sldLayoutMkLst>
            <pc:docMk/>
            <pc:sldMasterMk cId="2009218608" sldId="2147484675"/>
            <pc:sldLayoutMk cId="1950242730" sldId="2147484694"/>
          </pc:sldLayoutMkLst>
        </pc:sldLayoutChg>
        <pc:sldLayoutChg chg="del">
          <pc:chgData name="Jessie Hwang" userId="85f2306c-fd56-49d2-8dff-e96751c6f345" providerId="ADAL" clId="{B4C787C3-BE61-42D6-AC4F-B0C36864606C}" dt="2021-06-14T17:13:14.268" v="193" actId="2696"/>
          <pc:sldLayoutMkLst>
            <pc:docMk/>
            <pc:sldMasterMk cId="2009218608" sldId="2147484675"/>
            <pc:sldLayoutMk cId="1426068726" sldId="2147484695"/>
          </pc:sldLayoutMkLst>
        </pc:sldLayoutChg>
        <pc:sldLayoutChg chg="del">
          <pc:chgData name="Jessie Hwang" userId="85f2306c-fd56-49d2-8dff-e96751c6f345" providerId="ADAL" clId="{B4C787C3-BE61-42D6-AC4F-B0C36864606C}" dt="2021-06-14T17:13:14.284" v="194" actId="2696"/>
          <pc:sldLayoutMkLst>
            <pc:docMk/>
            <pc:sldMasterMk cId="2009218608" sldId="2147484675"/>
            <pc:sldLayoutMk cId="3329145541" sldId="2147484697"/>
          </pc:sldLayoutMkLst>
        </pc:sldLayoutChg>
        <pc:sldLayoutChg chg="del">
          <pc:chgData name="Jessie Hwang" userId="85f2306c-fd56-49d2-8dff-e96751c6f345" providerId="ADAL" clId="{B4C787C3-BE61-42D6-AC4F-B0C36864606C}" dt="2021-06-14T17:13:14.306" v="195" actId="2696"/>
          <pc:sldLayoutMkLst>
            <pc:docMk/>
            <pc:sldMasterMk cId="2009218608" sldId="2147484675"/>
            <pc:sldLayoutMk cId="1466882393" sldId="2147484699"/>
          </pc:sldLayoutMkLst>
        </pc:sldLayoutChg>
        <pc:sldLayoutChg chg="del">
          <pc:chgData name="Jessie Hwang" userId="85f2306c-fd56-49d2-8dff-e96751c6f345" providerId="ADAL" clId="{B4C787C3-BE61-42D6-AC4F-B0C36864606C}" dt="2021-06-14T17:13:14.306" v="196" actId="2696"/>
          <pc:sldLayoutMkLst>
            <pc:docMk/>
            <pc:sldMasterMk cId="2009218608" sldId="2147484675"/>
            <pc:sldLayoutMk cId="2764000977" sldId="2147484700"/>
          </pc:sldLayoutMkLst>
        </pc:sldLayoutChg>
        <pc:sldLayoutChg chg="del">
          <pc:chgData name="Jessie Hwang" userId="85f2306c-fd56-49d2-8dff-e96751c6f345" providerId="ADAL" clId="{B4C787C3-BE61-42D6-AC4F-B0C36864606C}" dt="2021-06-14T17:13:14.321" v="197" actId="2696"/>
          <pc:sldLayoutMkLst>
            <pc:docMk/>
            <pc:sldMasterMk cId="2009218608" sldId="2147484675"/>
            <pc:sldLayoutMk cId="1231984855" sldId="2147484701"/>
          </pc:sldLayoutMkLst>
        </pc:sldLayoutChg>
        <pc:sldLayoutChg chg="del">
          <pc:chgData name="Jessie Hwang" userId="85f2306c-fd56-49d2-8dff-e96751c6f345" providerId="ADAL" clId="{B4C787C3-BE61-42D6-AC4F-B0C36864606C}" dt="2021-06-14T17:13:14.337" v="198" actId="2696"/>
          <pc:sldLayoutMkLst>
            <pc:docMk/>
            <pc:sldMasterMk cId="2009218608" sldId="2147484675"/>
            <pc:sldLayoutMk cId="2168481935" sldId="2147484702"/>
          </pc:sldLayoutMkLst>
        </pc:sldLayoutChg>
        <pc:sldLayoutChg chg="del">
          <pc:chgData name="Jessie Hwang" userId="85f2306c-fd56-49d2-8dff-e96751c6f345" providerId="ADAL" clId="{B4C787C3-BE61-42D6-AC4F-B0C36864606C}" dt="2021-06-14T17:13:14.006" v="172" actId="2696"/>
          <pc:sldLayoutMkLst>
            <pc:docMk/>
            <pc:sldMasterMk cId="2009218608" sldId="2147484675"/>
            <pc:sldLayoutMk cId="3838803618" sldId="2147484711"/>
          </pc:sldLayoutMkLst>
        </pc:sldLayoutChg>
        <pc:sldLayoutChg chg="del">
          <pc:chgData name="Jessie Hwang" userId="85f2306c-fd56-49d2-8dff-e96751c6f345" providerId="ADAL" clId="{B4C787C3-BE61-42D6-AC4F-B0C36864606C}" dt="2021-06-14T17:13:14.023" v="174" actId="2696"/>
          <pc:sldLayoutMkLst>
            <pc:docMk/>
            <pc:sldMasterMk cId="2009218608" sldId="2147484675"/>
            <pc:sldLayoutMk cId="861743194" sldId="2147484737"/>
          </pc:sldLayoutMkLst>
        </pc:sldLayoutChg>
        <pc:sldLayoutChg chg="del">
          <pc:chgData name="Jessie Hwang" userId="85f2306c-fd56-49d2-8dff-e96751c6f345" providerId="ADAL" clId="{B4C787C3-BE61-42D6-AC4F-B0C36864606C}" dt="2021-06-14T17:13:14.106" v="180" actId="2696"/>
          <pc:sldLayoutMkLst>
            <pc:docMk/>
            <pc:sldMasterMk cId="2009218608" sldId="2147484675"/>
            <pc:sldLayoutMk cId="3212940123" sldId="2147484764"/>
          </pc:sldLayoutMkLst>
        </pc:sldLayoutChg>
        <pc:sldLayoutChg chg="del">
          <pc:chgData name="Jessie Hwang" userId="85f2306c-fd56-49d2-8dff-e96751c6f345" providerId="ADAL" clId="{B4C787C3-BE61-42D6-AC4F-B0C36864606C}" dt="2021-06-14T17:13:14.121" v="181" actId="2696"/>
          <pc:sldLayoutMkLst>
            <pc:docMk/>
            <pc:sldMasterMk cId="2009218608" sldId="2147484675"/>
            <pc:sldLayoutMk cId="2142280443" sldId="2147484765"/>
          </pc:sldLayoutMkLst>
        </pc:sldLayoutChg>
        <pc:sldLayoutChg chg="del">
          <pc:chgData name="Jessie Hwang" userId="85f2306c-fd56-49d2-8dff-e96751c6f345" providerId="ADAL" clId="{B4C787C3-BE61-42D6-AC4F-B0C36864606C}" dt="2021-06-14T17:13:14.121" v="182" actId="2696"/>
          <pc:sldLayoutMkLst>
            <pc:docMk/>
            <pc:sldMasterMk cId="2009218608" sldId="2147484675"/>
            <pc:sldLayoutMk cId="33791882" sldId="2147484789"/>
          </pc:sldLayoutMkLst>
        </pc:sldLayoutChg>
        <pc:sldLayoutChg chg="del">
          <pc:chgData name="Jessie Hwang" userId="85f2306c-fd56-49d2-8dff-e96751c6f345" providerId="ADAL" clId="{B4C787C3-BE61-42D6-AC4F-B0C36864606C}" dt="2021-06-14T17:13:14.137" v="183" actId="2696"/>
          <pc:sldLayoutMkLst>
            <pc:docMk/>
            <pc:sldMasterMk cId="2009218608" sldId="2147484675"/>
            <pc:sldLayoutMk cId="254132005" sldId="2147484790"/>
          </pc:sldLayoutMkLst>
        </pc:sldLayoutChg>
        <pc:sldLayoutChg chg="del">
          <pc:chgData name="Jessie Hwang" userId="85f2306c-fd56-49d2-8dff-e96751c6f345" providerId="ADAL" clId="{B4C787C3-BE61-42D6-AC4F-B0C36864606C}" dt="2021-06-14T17:13:14.152" v="184" actId="2696"/>
          <pc:sldLayoutMkLst>
            <pc:docMk/>
            <pc:sldMasterMk cId="2009218608" sldId="2147484675"/>
            <pc:sldLayoutMk cId="3508105998" sldId="2147484791"/>
          </pc:sldLayoutMkLst>
        </pc:sldLayoutChg>
        <pc:sldLayoutChg chg="del">
          <pc:chgData name="Jessie Hwang" userId="85f2306c-fd56-49d2-8dff-e96751c6f345" providerId="ADAL" clId="{B4C787C3-BE61-42D6-AC4F-B0C36864606C}" dt="2021-06-14T17:13:14.168" v="185" actId="2696"/>
          <pc:sldLayoutMkLst>
            <pc:docMk/>
            <pc:sldMasterMk cId="2009218608" sldId="2147484675"/>
            <pc:sldLayoutMk cId="1245693095" sldId="2147484792"/>
          </pc:sldLayoutMkLst>
        </pc:sldLayoutChg>
        <pc:sldLayoutChg chg="del">
          <pc:chgData name="Jessie Hwang" userId="85f2306c-fd56-49d2-8dff-e96751c6f345" providerId="ADAL" clId="{B4C787C3-BE61-42D6-AC4F-B0C36864606C}" dt="2021-06-14T17:13:14.168" v="186" actId="2696"/>
          <pc:sldLayoutMkLst>
            <pc:docMk/>
            <pc:sldMasterMk cId="2009218608" sldId="2147484675"/>
            <pc:sldLayoutMk cId="2263538308" sldId="2147484793"/>
          </pc:sldLayoutMkLst>
        </pc:sldLayoutChg>
        <pc:sldLayoutChg chg="del">
          <pc:chgData name="Jessie Hwang" userId="85f2306c-fd56-49d2-8dff-e96751c6f345" providerId="ADAL" clId="{B4C787C3-BE61-42D6-AC4F-B0C36864606C}" dt="2021-06-14T17:13:14.184" v="187" actId="2696"/>
          <pc:sldLayoutMkLst>
            <pc:docMk/>
            <pc:sldMasterMk cId="2009218608" sldId="2147484675"/>
            <pc:sldLayoutMk cId="317669625" sldId="2147484794"/>
          </pc:sldLayoutMkLst>
        </pc:sldLayoutChg>
        <pc:sldLayoutChg chg="del">
          <pc:chgData name="Jessie Hwang" userId="85f2306c-fd56-49d2-8dff-e96751c6f345" providerId="ADAL" clId="{B4C787C3-BE61-42D6-AC4F-B0C36864606C}" dt="2021-06-14T17:13:14.199" v="188" actId="2696"/>
          <pc:sldLayoutMkLst>
            <pc:docMk/>
            <pc:sldMasterMk cId="2009218608" sldId="2147484675"/>
            <pc:sldLayoutMk cId="3237705969" sldId="2147484795"/>
          </pc:sldLayoutMkLst>
        </pc:sldLayoutChg>
        <pc:sldLayoutChg chg="del">
          <pc:chgData name="Jessie Hwang" userId="85f2306c-fd56-49d2-8dff-e96751c6f345" providerId="ADAL" clId="{B4C787C3-BE61-42D6-AC4F-B0C36864606C}" dt="2021-06-14T17:13:14.206" v="189" actId="2696"/>
          <pc:sldLayoutMkLst>
            <pc:docMk/>
            <pc:sldMasterMk cId="2009218608" sldId="2147484675"/>
            <pc:sldLayoutMk cId="909925695" sldId="2147484797"/>
          </pc:sldLayoutMkLst>
        </pc:sldLayoutChg>
        <pc:sldLayoutChg chg="del">
          <pc:chgData name="Jessie Hwang" userId="85f2306c-fd56-49d2-8dff-e96751c6f345" providerId="ADAL" clId="{B4C787C3-BE61-42D6-AC4F-B0C36864606C}" dt="2021-06-14T17:13:14.055" v="177" actId="2696"/>
          <pc:sldLayoutMkLst>
            <pc:docMk/>
            <pc:sldMasterMk cId="2009218608" sldId="2147484675"/>
            <pc:sldLayoutMk cId="3222461561" sldId="2147484802"/>
          </pc:sldLayoutMkLst>
        </pc:sldLayoutChg>
        <pc:sldLayoutChg chg="del">
          <pc:chgData name="Jessie Hwang" userId="85f2306c-fd56-49d2-8dff-e96751c6f345" providerId="ADAL" clId="{B4C787C3-BE61-42D6-AC4F-B0C36864606C}" dt="2021-06-14T17:13:14.070" v="178" actId="2696"/>
          <pc:sldLayoutMkLst>
            <pc:docMk/>
            <pc:sldMasterMk cId="2009218608" sldId="2147484675"/>
            <pc:sldLayoutMk cId="2053986047" sldId="2147484803"/>
          </pc:sldLayoutMkLst>
        </pc:sldLayoutChg>
        <pc:sldLayoutChg chg="del">
          <pc:chgData name="Jessie Hwang" userId="85f2306c-fd56-49d2-8dff-e96751c6f345" providerId="ADAL" clId="{B4C787C3-BE61-42D6-AC4F-B0C36864606C}" dt="2021-06-14T17:13:13.921" v="165" actId="2696"/>
          <pc:sldLayoutMkLst>
            <pc:docMk/>
            <pc:sldMasterMk cId="2009218608" sldId="2147484675"/>
            <pc:sldLayoutMk cId="3188382735" sldId="2147484806"/>
          </pc:sldLayoutMkLst>
        </pc:sldLayoutChg>
        <pc:sldLayoutChg chg="del">
          <pc:chgData name="Jessie Hwang" userId="85f2306c-fd56-49d2-8dff-e96751c6f345" providerId="ADAL" clId="{B4C787C3-BE61-42D6-AC4F-B0C36864606C}" dt="2021-06-14T17:13:13.983" v="171" actId="2696"/>
          <pc:sldLayoutMkLst>
            <pc:docMk/>
            <pc:sldMasterMk cId="2009218608" sldId="2147484675"/>
            <pc:sldLayoutMk cId="1853005426" sldId="2147484807"/>
          </pc:sldLayoutMkLst>
        </pc:sldLayoutChg>
        <pc:sldLayoutChg chg="del">
          <pc:chgData name="Jessie Hwang" userId="85f2306c-fd56-49d2-8dff-e96751c6f345" providerId="ADAL" clId="{B4C787C3-BE61-42D6-AC4F-B0C36864606C}" dt="2021-06-14T17:13:13.852" v="161" actId="2696"/>
          <pc:sldLayoutMkLst>
            <pc:docMk/>
            <pc:sldMasterMk cId="2009218608" sldId="2147484675"/>
            <pc:sldLayoutMk cId="791394090" sldId="2147484816"/>
          </pc:sldLayoutMkLst>
        </pc:sldLayoutChg>
        <pc:sldLayoutChg chg="del">
          <pc:chgData name="Jessie Hwang" userId="85f2306c-fd56-49d2-8dff-e96751c6f345" providerId="ADAL" clId="{B4C787C3-BE61-42D6-AC4F-B0C36864606C}" dt="2021-06-14T17:13:13.868" v="162" actId="2696"/>
          <pc:sldLayoutMkLst>
            <pc:docMk/>
            <pc:sldMasterMk cId="2009218608" sldId="2147484675"/>
            <pc:sldLayoutMk cId="3413309544" sldId="2147484817"/>
          </pc:sldLayoutMkLst>
        </pc:sldLayoutChg>
        <pc:sldLayoutChg chg="del">
          <pc:chgData name="Jessie Hwang" userId="85f2306c-fd56-49d2-8dff-e96751c6f345" providerId="ADAL" clId="{B4C787C3-BE61-42D6-AC4F-B0C36864606C}" dt="2021-06-14T17:13:13.883" v="163" actId="2696"/>
          <pc:sldLayoutMkLst>
            <pc:docMk/>
            <pc:sldMasterMk cId="2009218608" sldId="2147484675"/>
            <pc:sldLayoutMk cId="4285871567" sldId="2147484818"/>
          </pc:sldLayoutMkLst>
        </pc:sldLayoutChg>
        <pc:sldLayoutChg chg="del">
          <pc:chgData name="Jessie Hwang" userId="85f2306c-fd56-49d2-8dff-e96751c6f345" providerId="ADAL" clId="{B4C787C3-BE61-42D6-AC4F-B0C36864606C}" dt="2021-06-14T17:13:13.905" v="164" actId="2696"/>
          <pc:sldLayoutMkLst>
            <pc:docMk/>
            <pc:sldMasterMk cId="2009218608" sldId="2147484675"/>
            <pc:sldLayoutMk cId="1759840284" sldId="2147484819"/>
          </pc:sldLayoutMkLst>
        </pc:sldLayoutChg>
        <pc:sldLayoutChg chg="del">
          <pc:chgData name="Jessie Hwang" userId="85f2306c-fd56-49d2-8dff-e96751c6f345" providerId="ADAL" clId="{B4C787C3-BE61-42D6-AC4F-B0C36864606C}" dt="2021-06-14T17:13:13.952" v="167" actId="2696"/>
          <pc:sldLayoutMkLst>
            <pc:docMk/>
            <pc:sldMasterMk cId="2009218608" sldId="2147484675"/>
            <pc:sldLayoutMk cId="3668169251" sldId="2147484820"/>
          </pc:sldLayoutMkLst>
        </pc:sldLayoutChg>
        <pc:sldLayoutChg chg="del">
          <pc:chgData name="Jessie Hwang" userId="85f2306c-fd56-49d2-8dff-e96751c6f345" providerId="ADAL" clId="{B4C787C3-BE61-42D6-AC4F-B0C36864606C}" dt="2021-06-14T17:13:13.952" v="168" actId="2696"/>
          <pc:sldLayoutMkLst>
            <pc:docMk/>
            <pc:sldMasterMk cId="2009218608" sldId="2147484675"/>
            <pc:sldLayoutMk cId="1994473389" sldId="2147484821"/>
          </pc:sldLayoutMkLst>
        </pc:sldLayoutChg>
        <pc:sldLayoutChg chg="del">
          <pc:chgData name="Jessie Hwang" userId="85f2306c-fd56-49d2-8dff-e96751c6f345" providerId="ADAL" clId="{B4C787C3-BE61-42D6-AC4F-B0C36864606C}" dt="2021-06-14T17:13:13.968" v="169" actId="2696"/>
          <pc:sldLayoutMkLst>
            <pc:docMk/>
            <pc:sldMasterMk cId="2009218608" sldId="2147484675"/>
            <pc:sldLayoutMk cId="455120432" sldId="2147484822"/>
          </pc:sldLayoutMkLst>
        </pc:sldLayoutChg>
        <pc:sldLayoutChg chg="del">
          <pc:chgData name="Jessie Hwang" userId="85f2306c-fd56-49d2-8dff-e96751c6f345" providerId="ADAL" clId="{B4C787C3-BE61-42D6-AC4F-B0C36864606C}" dt="2021-06-14T17:13:13.983" v="170" actId="2696"/>
          <pc:sldLayoutMkLst>
            <pc:docMk/>
            <pc:sldMasterMk cId="2009218608" sldId="2147484675"/>
            <pc:sldLayoutMk cId="2160168512" sldId="2147484823"/>
          </pc:sldLayoutMkLst>
        </pc:sldLayoutChg>
      </pc:sldMasterChg>
      <pc:sldMasterChg chg="del delSldLayout">
        <pc:chgData name="Jessie Hwang" userId="85f2306c-fd56-49d2-8dff-e96751c6f345" providerId="ADAL" clId="{B4C787C3-BE61-42D6-AC4F-B0C36864606C}" dt="2021-06-14T17:12:22.989" v="112" actId="2696"/>
        <pc:sldMasterMkLst>
          <pc:docMk/>
          <pc:sldMasterMk cId="2385237945" sldId="2147484872"/>
        </pc:sldMasterMkLst>
        <pc:sldLayoutChg chg="del">
          <pc:chgData name="Jessie Hwang" userId="85f2306c-fd56-49d2-8dff-e96751c6f345" providerId="ADAL" clId="{B4C787C3-BE61-42D6-AC4F-B0C36864606C}" dt="2021-06-14T17:12:22.967" v="111" actId="2696"/>
          <pc:sldLayoutMkLst>
            <pc:docMk/>
            <pc:sldMasterMk cId="2385237945" sldId="2147484872"/>
            <pc:sldLayoutMk cId="2444855626" sldId="2147484156"/>
          </pc:sldLayoutMkLst>
        </pc:sldLayoutChg>
        <pc:sldLayoutChg chg="del">
          <pc:chgData name="Jessie Hwang" userId="85f2306c-fd56-49d2-8dff-e96751c6f345" providerId="ADAL" clId="{B4C787C3-BE61-42D6-AC4F-B0C36864606C}" dt="2021-06-14T17:12:22.515" v="83" actId="2696"/>
          <pc:sldLayoutMkLst>
            <pc:docMk/>
            <pc:sldMasterMk cId="2385237945" sldId="2147484872"/>
            <pc:sldLayoutMk cId="2028989083" sldId="2147484873"/>
          </pc:sldLayoutMkLst>
        </pc:sldLayoutChg>
        <pc:sldLayoutChg chg="del">
          <pc:chgData name="Jessie Hwang" userId="85f2306c-fd56-49d2-8dff-e96751c6f345" providerId="ADAL" clId="{B4C787C3-BE61-42D6-AC4F-B0C36864606C}" dt="2021-06-14T17:12:22.531" v="84" actId="2696"/>
          <pc:sldLayoutMkLst>
            <pc:docMk/>
            <pc:sldMasterMk cId="2385237945" sldId="2147484872"/>
            <pc:sldLayoutMk cId="2182220420" sldId="2147484874"/>
          </pc:sldLayoutMkLst>
        </pc:sldLayoutChg>
        <pc:sldLayoutChg chg="del">
          <pc:chgData name="Jessie Hwang" userId="85f2306c-fd56-49d2-8dff-e96751c6f345" providerId="ADAL" clId="{B4C787C3-BE61-42D6-AC4F-B0C36864606C}" dt="2021-06-14T17:12:22.546" v="85" actId="2696"/>
          <pc:sldLayoutMkLst>
            <pc:docMk/>
            <pc:sldMasterMk cId="2385237945" sldId="2147484872"/>
            <pc:sldLayoutMk cId="2524397180" sldId="2147484875"/>
          </pc:sldLayoutMkLst>
        </pc:sldLayoutChg>
        <pc:sldLayoutChg chg="del">
          <pc:chgData name="Jessie Hwang" userId="85f2306c-fd56-49d2-8dff-e96751c6f345" providerId="ADAL" clId="{B4C787C3-BE61-42D6-AC4F-B0C36864606C}" dt="2021-06-14T17:12:22.561" v="86" actId="2696"/>
          <pc:sldLayoutMkLst>
            <pc:docMk/>
            <pc:sldMasterMk cId="2385237945" sldId="2147484872"/>
            <pc:sldLayoutMk cId="3603752675" sldId="2147484876"/>
          </pc:sldLayoutMkLst>
        </pc:sldLayoutChg>
        <pc:sldLayoutChg chg="del">
          <pc:chgData name="Jessie Hwang" userId="85f2306c-fd56-49d2-8dff-e96751c6f345" providerId="ADAL" clId="{B4C787C3-BE61-42D6-AC4F-B0C36864606C}" dt="2021-06-14T17:12:22.577" v="87" actId="2696"/>
          <pc:sldLayoutMkLst>
            <pc:docMk/>
            <pc:sldMasterMk cId="2385237945" sldId="2147484872"/>
            <pc:sldLayoutMk cId="4075348878" sldId="2147484877"/>
          </pc:sldLayoutMkLst>
        </pc:sldLayoutChg>
        <pc:sldLayoutChg chg="del">
          <pc:chgData name="Jessie Hwang" userId="85f2306c-fd56-49d2-8dff-e96751c6f345" providerId="ADAL" clId="{B4C787C3-BE61-42D6-AC4F-B0C36864606C}" dt="2021-06-14T17:12:22.593" v="88" actId="2696"/>
          <pc:sldLayoutMkLst>
            <pc:docMk/>
            <pc:sldMasterMk cId="2385237945" sldId="2147484872"/>
            <pc:sldLayoutMk cId="1679776361" sldId="2147484878"/>
          </pc:sldLayoutMkLst>
        </pc:sldLayoutChg>
        <pc:sldLayoutChg chg="del">
          <pc:chgData name="Jessie Hwang" userId="85f2306c-fd56-49d2-8dff-e96751c6f345" providerId="ADAL" clId="{B4C787C3-BE61-42D6-AC4F-B0C36864606C}" dt="2021-06-14T17:12:22.608" v="89" actId="2696"/>
          <pc:sldLayoutMkLst>
            <pc:docMk/>
            <pc:sldMasterMk cId="2385237945" sldId="2147484872"/>
            <pc:sldLayoutMk cId="3791711777" sldId="2147484879"/>
          </pc:sldLayoutMkLst>
        </pc:sldLayoutChg>
        <pc:sldLayoutChg chg="del">
          <pc:chgData name="Jessie Hwang" userId="85f2306c-fd56-49d2-8dff-e96751c6f345" providerId="ADAL" clId="{B4C787C3-BE61-42D6-AC4F-B0C36864606C}" dt="2021-06-14T17:12:22.624" v="90" actId="2696"/>
          <pc:sldLayoutMkLst>
            <pc:docMk/>
            <pc:sldMasterMk cId="2385237945" sldId="2147484872"/>
            <pc:sldLayoutMk cId="1101484019" sldId="2147484880"/>
          </pc:sldLayoutMkLst>
        </pc:sldLayoutChg>
        <pc:sldLayoutChg chg="del">
          <pc:chgData name="Jessie Hwang" userId="85f2306c-fd56-49d2-8dff-e96751c6f345" providerId="ADAL" clId="{B4C787C3-BE61-42D6-AC4F-B0C36864606C}" dt="2021-06-14T17:12:22.646" v="91" actId="2696"/>
          <pc:sldLayoutMkLst>
            <pc:docMk/>
            <pc:sldMasterMk cId="2385237945" sldId="2147484872"/>
            <pc:sldLayoutMk cId="3589615058" sldId="2147484881"/>
          </pc:sldLayoutMkLst>
        </pc:sldLayoutChg>
        <pc:sldLayoutChg chg="del">
          <pc:chgData name="Jessie Hwang" userId="85f2306c-fd56-49d2-8dff-e96751c6f345" providerId="ADAL" clId="{B4C787C3-BE61-42D6-AC4F-B0C36864606C}" dt="2021-06-14T17:12:22.662" v="92" actId="2696"/>
          <pc:sldLayoutMkLst>
            <pc:docMk/>
            <pc:sldMasterMk cId="2385237945" sldId="2147484872"/>
            <pc:sldLayoutMk cId="2164221366" sldId="2147484882"/>
          </pc:sldLayoutMkLst>
        </pc:sldLayoutChg>
        <pc:sldLayoutChg chg="del">
          <pc:chgData name="Jessie Hwang" userId="85f2306c-fd56-49d2-8dff-e96751c6f345" providerId="ADAL" clId="{B4C787C3-BE61-42D6-AC4F-B0C36864606C}" dt="2021-06-14T17:12:22.677" v="93" actId="2696"/>
          <pc:sldLayoutMkLst>
            <pc:docMk/>
            <pc:sldMasterMk cId="2385237945" sldId="2147484872"/>
            <pc:sldLayoutMk cId="2269281675" sldId="2147484883"/>
          </pc:sldLayoutMkLst>
        </pc:sldLayoutChg>
        <pc:sldLayoutChg chg="del">
          <pc:chgData name="Jessie Hwang" userId="85f2306c-fd56-49d2-8dff-e96751c6f345" providerId="ADAL" clId="{B4C787C3-BE61-42D6-AC4F-B0C36864606C}" dt="2021-06-14T17:12:22.693" v="94" actId="2696"/>
          <pc:sldLayoutMkLst>
            <pc:docMk/>
            <pc:sldMasterMk cId="2385237945" sldId="2147484872"/>
            <pc:sldLayoutMk cId="2065354417" sldId="2147484884"/>
          </pc:sldLayoutMkLst>
        </pc:sldLayoutChg>
        <pc:sldLayoutChg chg="del">
          <pc:chgData name="Jessie Hwang" userId="85f2306c-fd56-49d2-8dff-e96751c6f345" providerId="ADAL" clId="{B4C787C3-BE61-42D6-AC4F-B0C36864606C}" dt="2021-06-14T17:12:22.693" v="95" actId="2696"/>
          <pc:sldLayoutMkLst>
            <pc:docMk/>
            <pc:sldMasterMk cId="2385237945" sldId="2147484872"/>
            <pc:sldLayoutMk cId="1409214166" sldId="2147484885"/>
          </pc:sldLayoutMkLst>
        </pc:sldLayoutChg>
        <pc:sldLayoutChg chg="del">
          <pc:chgData name="Jessie Hwang" userId="85f2306c-fd56-49d2-8dff-e96751c6f345" providerId="ADAL" clId="{B4C787C3-BE61-42D6-AC4F-B0C36864606C}" dt="2021-06-14T17:12:22.708" v="96" actId="2696"/>
          <pc:sldLayoutMkLst>
            <pc:docMk/>
            <pc:sldMasterMk cId="2385237945" sldId="2147484872"/>
            <pc:sldLayoutMk cId="1859942311" sldId="2147484886"/>
          </pc:sldLayoutMkLst>
        </pc:sldLayoutChg>
        <pc:sldLayoutChg chg="del">
          <pc:chgData name="Jessie Hwang" userId="85f2306c-fd56-49d2-8dff-e96751c6f345" providerId="ADAL" clId="{B4C787C3-BE61-42D6-AC4F-B0C36864606C}" dt="2021-06-14T17:12:22.740" v="98" actId="2696"/>
          <pc:sldLayoutMkLst>
            <pc:docMk/>
            <pc:sldMasterMk cId="2385237945" sldId="2147484872"/>
            <pc:sldLayoutMk cId="1786479817" sldId="2147484888"/>
          </pc:sldLayoutMkLst>
        </pc:sldLayoutChg>
        <pc:sldLayoutChg chg="del">
          <pc:chgData name="Jessie Hwang" userId="85f2306c-fd56-49d2-8dff-e96751c6f345" providerId="ADAL" clId="{B4C787C3-BE61-42D6-AC4F-B0C36864606C}" dt="2021-06-14T17:12:22.762" v="99" actId="2696"/>
          <pc:sldLayoutMkLst>
            <pc:docMk/>
            <pc:sldMasterMk cId="2385237945" sldId="2147484872"/>
            <pc:sldLayoutMk cId="3437630738" sldId="2147484889"/>
          </pc:sldLayoutMkLst>
        </pc:sldLayoutChg>
        <pc:sldLayoutChg chg="del">
          <pc:chgData name="Jessie Hwang" userId="85f2306c-fd56-49d2-8dff-e96751c6f345" providerId="ADAL" clId="{B4C787C3-BE61-42D6-AC4F-B0C36864606C}" dt="2021-06-14T17:12:22.783" v="100" actId="2696"/>
          <pc:sldLayoutMkLst>
            <pc:docMk/>
            <pc:sldMasterMk cId="2385237945" sldId="2147484872"/>
            <pc:sldLayoutMk cId="3068102565" sldId="2147484890"/>
          </pc:sldLayoutMkLst>
        </pc:sldLayoutChg>
        <pc:sldLayoutChg chg="del">
          <pc:chgData name="Jessie Hwang" userId="85f2306c-fd56-49d2-8dff-e96751c6f345" providerId="ADAL" clId="{B4C787C3-BE61-42D6-AC4F-B0C36864606C}" dt="2021-06-14T17:12:22.798" v="101" actId="2696"/>
          <pc:sldLayoutMkLst>
            <pc:docMk/>
            <pc:sldMasterMk cId="2385237945" sldId="2147484872"/>
            <pc:sldLayoutMk cId="4110866532" sldId="2147484891"/>
          </pc:sldLayoutMkLst>
        </pc:sldLayoutChg>
        <pc:sldLayoutChg chg="del">
          <pc:chgData name="Jessie Hwang" userId="85f2306c-fd56-49d2-8dff-e96751c6f345" providerId="ADAL" clId="{B4C787C3-BE61-42D6-AC4F-B0C36864606C}" dt="2021-06-14T17:12:22.814" v="102" actId="2696"/>
          <pc:sldLayoutMkLst>
            <pc:docMk/>
            <pc:sldMasterMk cId="2385237945" sldId="2147484872"/>
            <pc:sldLayoutMk cId="272974173" sldId="2147484892"/>
          </pc:sldLayoutMkLst>
        </pc:sldLayoutChg>
        <pc:sldLayoutChg chg="del">
          <pc:chgData name="Jessie Hwang" userId="85f2306c-fd56-49d2-8dff-e96751c6f345" providerId="ADAL" clId="{B4C787C3-BE61-42D6-AC4F-B0C36864606C}" dt="2021-06-14T17:12:22.829" v="103" actId="2696"/>
          <pc:sldLayoutMkLst>
            <pc:docMk/>
            <pc:sldMasterMk cId="2385237945" sldId="2147484872"/>
            <pc:sldLayoutMk cId="597261209" sldId="2147484893"/>
          </pc:sldLayoutMkLst>
        </pc:sldLayoutChg>
        <pc:sldLayoutChg chg="del">
          <pc:chgData name="Jessie Hwang" userId="85f2306c-fd56-49d2-8dff-e96751c6f345" providerId="ADAL" clId="{B4C787C3-BE61-42D6-AC4F-B0C36864606C}" dt="2021-06-14T17:12:22.846" v="104" actId="2696"/>
          <pc:sldLayoutMkLst>
            <pc:docMk/>
            <pc:sldMasterMk cId="2385237945" sldId="2147484872"/>
            <pc:sldLayoutMk cId="1992019516" sldId="2147484894"/>
          </pc:sldLayoutMkLst>
        </pc:sldLayoutChg>
        <pc:sldLayoutChg chg="del">
          <pc:chgData name="Jessie Hwang" userId="85f2306c-fd56-49d2-8dff-e96751c6f345" providerId="ADAL" clId="{B4C787C3-BE61-42D6-AC4F-B0C36864606C}" dt="2021-06-14T17:12:22.858" v="105" actId="2696"/>
          <pc:sldLayoutMkLst>
            <pc:docMk/>
            <pc:sldMasterMk cId="2385237945" sldId="2147484872"/>
            <pc:sldLayoutMk cId="3513767070" sldId="2147484895"/>
          </pc:sldLayoutMkLst>
        </pc:sldLayoutChg>
        <pc:sldLayoutChg chg="del">
          <pc:chgData name="Jessie Hwang" userId="85f2306c-fd56-49d2-8dff-e96751c6f345" providerId="ADAL" clId="{B4C787C3-BE61-42D6-AC4F-B0C36864606C}" dt="2021-06-14T17:12:22.878" v="106" actId="2696"/>
          <pc:sldLayoutMkLst>
            <pc:docMk/>
            <pc:sldMasterMk cId="2385237945" sldId="2147484872"/>
            <pc:sldLayoutMk cId="4181352007" sldId="2147484896"/>
          </pc:sldLayoutMkLst>
        </pc:sldLayoutChg>
        <pc:sldLayoutChg chg="del">
          <pc:chgData name="Jessie Hwang" userId="85f2306c-fd56-49d2-8dff-e96751c6f345" providerId="ADAL" clId="{B4C787C3-BE61-42D6-AC4F-B0C36864606C}" dt="2021-06-14T17:12:22.889" v="107" actId="2696"/>
          <pc:sldLayoutMkLst>
            <pc:docMk/>
            <pc:sldMasterMk cId="2385237945" sldId="2147484872"/>
            <pc:sldLayoutMk cId="744397840" sldId="2147484897"/>
          </pc:sldLayoutMkLst>
        </pc:sldLayoutChg>
        <pc:sldLayoutChg chg="del">
          <pc:chgData name="Jessie Hwang" userId="85f2306c-fd56-49d2-8dff-e96751c6f345" providerId="ADAL" clId="{B4C787C3-BE61-42D6-AC4F-B0C36864606C}" dt="2021-06-14T17:12:22.909" v="108" actId="2696"/>
          <pc:sldLayoutMkLst>
            <pc:docMk/>
            <pc:sldMasterMk cId="2385237945" sldId="2147484872"/>
            <pc:sldLayoutMk cId="4253372604" sldId="2147484898"/>
          </pc:sldLayoutMkLst>
        </pc:sldLayoutChg>
        <pc:sldLayoutChg chg="del">
          <pc:chgData name="Jessie Hwang" userId="85f2306c-fd56-49d2-8dff-e96751c6f345" providerId="ADAL" clId="{B4C787C3-BE61-42D6-AC4F-B0C36864606C}" dt="2021-06-14T17:12:22.927" v="109" actId="2696"/>
          <pc:sldLayoutMkLst>
            <pc:docMk/>
            <pc:sldMasterMk cId="2385237945" sldId="2147484872"/>
            <pc:sldLayoutMk cId="2565979431" sldId="2147484899"/>
          </pc:sldLayoutMkLst>
        </pc:sldLayoutChg>
        <pc:sldLayoutChg chg="del">
          <pc:chgData name="Jessie Hwang" userId="85f2306c-fd56-49d2-8dff-e96751c6f345" providerId="ADAL" clId="{B4C787C3-BE61-42D6-AC4F-B0C36864606C}" dt="2021-06-14T17:12:22.957" v="110" actId="2696"/>
          <pc:sldLayoutMkLst>
            <pc:docMk/>
            <pc:sldMasterMk cId="2385237945" sldId="2147484872"/>
            <pc:sldLayoutMk cId="2493796640" sldId="2147484900"/>
          </pc:sldLayoutMkLst>
        </pc:sldLayoutChg>
        <pc:sldLayoutChg chg="del">
          <pc:chgData name="Jessie Hwang" userId="85f2306c-fd56-49d2-8dff-e96751c6f345" providerId="ADAL" clId="{B4C787C3-BE61-42D6-AC4F-B0C36864606C}" dt="2021-06-14T17:12:22.724" v="97" actId="2696"/>
          <pc:sldLayoutMkLst>
            <pc:docMk/>
            <pc:sldMasterMk cId="2385237945" sldId="2147484872"/>
            <pc:sldLayoutMk cId="1949267999" sldId="2147485140"/>
          </pc:sldLayoutMkLst>
        </pc:sldLayoutChg>
      </pc:sldMasterChg>
      <pc:sldMasterChg chg="del delSldLayout">
        <pc:chgData name="Jessie Hwang" userId="85f2306c-fd56-49d2-8dff-e96751c6f345" providerId="ADAL" clId="{B4C787C3-BE61-42D6-AC4F-B0C36864606C}" dt="2021-06-14T17:12:16.097" v="82" actId="2696"/>
        <pc:sldMasterMkLst>
          <pc:docMk/>
          <pc:sldMasterMk cId="3286567327" sldId="2147485072"/>
        </pc:sldMasterMkLst>
        <pc:sldLayoutChg chg="del">
          <pc:chgData name="Jessie Hwang" userId="85f2306c-fd56-49d2-8dff-e96751c6f345" providerId="ADAL" clId="{B4C787C3-BE61-42D6-AC4F-B0C36864606C}" dt="2021-06-14T17:12:15.982" v="74" actId="2696"/>
          <pc:sldLayoutMkLst>
            <pc:docMk/>
            <pc:sldMasterMk cId="3286567327" sldId="2147485072"/>
            <pc:sldLayoutMk cId="890074400" sldId="2147484906"/>
          </pc:sldLayoutMkLst>
        </pc:sldLayoutChg>
        <pc:sldLayoutChg chg="del">
          <pc:chgData name="Jessie Hwang" userId="85f2306c-fd56-49d2-8dff-e96751c6f345" providerId="ADAL" clId="{B4C787C3-BE61-42D6-AC4F-B0C36864606C}" dt="2021-06-14T17:12:15.997" v="75" actId="2696"/>
          <pc:sldLayoutMkLst>
            <pc:docMk/>
            <pc:sldMasterMk cId="3286567327" sldId="2147485072"/>
            <pc:sldLayoutMk cId="56468973" sldId="2147485065"/>
          </pc:sldLayoutMkLst>
        </pc:sldLayoutChg>
        <pc:sldLayoutChg chg="del">
          <pc:chgData name="Jessie Hwang" userId="85f2306c-fd56-49d2-8dff-e96751c6f345" providerId="ADAL" clId="{B4C787C3-BE61-42D6-AC4F-B0C36864606C}" dt="2021-06-14T17:12:16.005" v="76" actId="2696"/>
          <pc:sldLayoutMkLst>
            <pc:docMk/>
            <pc:sldMasterMk cId="3286567327" sldId="2147485072"/>
            <pc:sldLayoutMk cId="4122420888" sldId="2147485066"/>
          </pc:sldLayoutMkLst>
        </pc:sldLayoutChg>
        <pc:sldLayoutChg chg="del">
          <pc:chgData name="Jessie Hwang" userId="85f2306c-fd56-49d2-8dff-e96751c6f345" providerId="ADAL" clId="{B4C787C3-BE61-42D6-AC4F-B0C36864606C}" dt="2021-06-14T17:12:16.019" v="77" actId="2696"/>
          <pc:sldLayoutMkLst>
            <pc:docMk/>
            <pc:sldMasterMk cId="3286567327" sldId="2147485072"/>
            <pc:sldLayoutMk cId="1081462568" sldId="2147485067"/>
          </pc:sldLayoutMkLst>
        </pc:sldLayoutChg>
        <pc:sldLayoutChg chg="del">
          <pc:chgData name="Jessie Hwang" userId="85f2306c-fd56-49d2-8dff-e96751c6f345" providerId="ADAL" clId="{B4C787C3-BE61-42D6-AC4F-B0C36864606C}" dt="2021-06-14T17:12:16.035" v="78" actId="2696"/>
          <pc:sldLayoutMkLst>
            <pc:docMk/>
            <pc:sldMasterMk cId="3286567327" sldId="2147485072"/>
            <pc:sldLayoutMk cId="1464451686" sldId="2147485068"/>
          </pc:sldLayoutMkLst>
        </pc:sldLayoutChg>
        <pc:sldLayoutChg chg="del">
          <pc:chgData name="Jessie Hwang" userId="85f2306c-fd56-49d2-8dff-e96751c6f345" providerId="ADAL" clId="{B4C787C3-BE61-42D6-AC4F-B0C36864606C}" dt="2021-06-14T17:12:16.051" v="79" actId="2696"/>
          <pc:sldLayoutMkLst>
            <pc:docMk/>
            <pc:sldMasterMk cId="3286567327" sldId="2147485072"/>
            <pc:sldLayoutMk cId="2829605378" sldId="2147485069"/>
          </pc:sldLayoutMkLst>
        </pc:sldLayoutChg>
        <pc:sldLayoutChg chg="del">
          <pc:chgData name="Jessie Hwang" userId="85f2306c-fd56-49d2-8dff-e96751c6f345" providerId="ADAL" clId="{B4C787C3-BE61-42D6-AC4F-B0C36864606C}" dt="2021-06-14T17:12:16.066" v="80" actId="2696"/>
          <pc:sldLayoutMkLst>
            <pc:docMk/>
            <pc:sldMasterMk cId="3286567327" sldId="2147485072"/>
            <pc:sldLayoutMk cId="1458460758" sldId="2147485070"/>
          </pc:sldLayoutMkLst>
        </pc:sldLayoutChg>
        <pc:sldLayoutChg chg="del">
          <pc:chgData name="Jessie Hwang" userId="85f2306c-fd56-49d2-8dff-e96751c6f345" providerId="ADAL" clId="{B4C787C3-BE61-42D6-AC4F-B0C36864606C}" dt="2021-06-14T17:12:16.066" v="81" actId="2696"/>
          <pc:sldLayoutMkLst>
            <pc:docMk/>
            <pc:sldMasterMk cId="3286567327" sldId="2147485072"/>
            <pc:sldLayoutMk cId="1456118596" sldId="2147485071"/>
          </pc:sldLayoutMkLst>
        </pc:sldLayoutChg>
        <pc:sldLayoutChg chg="del">
          <pc:chgData name="Jessie Hwang" userId="85f2306c-fd56-49d2-8dff-e96751c6f345" providerId="ADAL" clId="{B4C787C3-BE61-42D6-AC4F-B0C36864606C}" dt="2021-06-14T17:12:15.802" v="63" actId="2696"/>
          <pc:sldLayoutMkLst>
            <pc:docMk/>
            <pc:sldMasterMk cId="3286567327" sldId="2147485072"/>
            <pc:sldLayoutMk cId="3659551926" sldId="2147485073"/>
          </pc:sldLayoutMkLst>
        </pc:sldLayoutChg>
        <pc:sldLayoutChg chg="del">
          <pc:chgData name="Jessie Hwang" userId="85f2306c-fd56-49d2-8dff-e96751c6f345" providerId="ADAL" clId="{B4C787C3-BE61-42D6-AC4F-B0C36864606C}" dt="2021-06-14T17:12:15.819" v="64" actId="2696"/>
          <pc:sldLayoutMkLst>
            <pc:docMk/>
            <pc:sldMasterMk cId="3286567327" sldId="2147485072"/>
            <pc:sldLayoutMk cId="3562691043" sldId="2147485074"/>
          </pc:sldLayoutMkLst>
        </pc:sldLayoutChg>
        <pc:sldLayoutChg chg="del">
          <pc:chgData name="Jessie Hwang" userId="85f2306c-fd56-49d2-8dff-e96751c6f345" providerId="ADAL" clId="{B4C787C3-BE61-42D6-AC4F-B0C36864606C}" dt="2021-06-14T17:12:15.850" v="66" actId="2696"/>
          <pc:sldLayoutMkLst>
            <pc:docMk/>
            <pc:sldMasterMk cId="3286567327" sldId="2147485072"/>
            <pc:sldLayoutMk cId="1816055219" sldId="2147485075"/>
          </pc:sldLayoutMkLst>
        </pc:sldLayoutChg>
        <pc:sldLayoutChg chg="del">
          <pc:chgData name="Jessie Hwang" userId="85f2306c-fd56-49d2-8dff-e96751c6f345" providerId="ADAL" clId="{B4C787C3-BE61-42D6-AC4F-B0C36864606C}" dt="2021-06-14T17:12:15.866" v="67" actId="2696"/>
          <pc:sldLayoutMkLst>
            <pc:docMk/>
            <pc:sldMasterMk cId="3286567327" sldId="2147485072"/>
            <pc:sldLayoutMk cId="1757759330" sldId="2147485076"/>
          </pc:sldLayoutMkLst>
        </pc:sldLayoutChg>
        <pc:sldLayoutChg chg="del">
          <pc:chgData name="Jessie Hwang" userId="85f2306c-fd56-49d2-8dff-e96751c6f345" providerId="ADAL" clId="{B4C787C3-BE61-42D6-AC4F-B0C36864606C}" dt="2021-06-14T17:12:15.897" v="69" actId="2696"/>
          <pc:sldLayoutMkLst>
            <pc:docMk/>
            <pc:sldMasterMk cId="3286567327" sldId="2147485072"/>
            <pc:sldLayoutMk cId="23656231" sldId="2147485078"/>
          </pc:sldLayoutMkLst>
        </pc:sldLayoutChg>
        <pc:sldLayoutChg chg="del">
          <pc:chgData name="Jessie Hwang" userId="85f2306c-fd56-49d2-8dff-e96751c6f345" providerId="ADAL" clId="{B4C787C3-BE61-42D6-AC4F-B0C36864606C}" dt="2021-06-14T17:12:15.919" v="70" actId="2696"/>
          <pc:sldLayoutMkLst>
            <pc:docMk/>
            <pc:sldMasterMk cId="3286567327" sldId="2147485072"/>
            <pc:sldLayoutMk cId="3948794409" sldId="2147485079"/>
          </pc:sldLayoutMkLst>
        </pc:sldLayoutChg>
        <pc:sldLayoutChg chg="del">
          <pc:chgData name="Jessie Hwang" userId="85f2306c-fd56-49d2-8dff-e96751c6f345" providerId="ADAL" clId="{B4C787C3-BE61-42D6-AC4F-B0C36864606C}" dt="2021-06-14T17:12:15.950" v="72" actId="2696"/>
          <pc:sldLayoutMkLst>
            <pc:docMk/>
            <pc:sldMasterMk cId="3286567327" sldId="2147485072"/>
            <pc:sldLayoutMk cId="4165519463" sldId="2147485080"/>
          </pc:sldLayoutMkLst>
        </pc:sldLayoutChg>
        <pc:sldLayoutChg chg="del">
          <pc:chgData name="Jessie Hwang" userId="85f2306c-fd56-49d2-8dff-e96751c6f345" providerId="ADAL" clId="{B4C787C3-BE61-42D6-AC4F-B0C36864606C}" dt="2021-06-14T17:12:15.950" v="73" actId="2696"/>
          <pc:sldLayoutMkLst>
            <pc:docMk/>
            <pc:sldMasterMk cId="3286567327" sldId="2147485072"/>
            <pc:sldLayoutMk cId="4003723771" sldId="2147485081"/>
          </pc:sldLayoutMkLst>
        </pc:sldLayoutChg>
        <pc:sldLayoutChg chg="del">
          <pc:chgData name="Jessie Hwang" userId="85f2306c-fd56-49d2-8dff-e96751c6f345" providerId="ADAL" clId="{B4C787C3-BE61-42D6-AC4F-B0C36864606C}" dt="2021-06-14T17:12:15.881" v="68" actId="2696"/>
          <pc:sldLayoutMkLst>
            <pc:docMk/>
            <pc:sldMasterMk cId="3286567327" sldId="2147485072"/>
            <pc:sldLayoutMk cId="2755971023" sldId="2147485125"/>
          </pc:sldLayoutMkLst>
        </pc:sldLayoutChg>
        <pc:sldLayoutChg chg="del">
          <pc:chgData name="Jessie Hwang" userId="85f2306c-fd56-49d2-8dff-e96751c6f345" providerId="ADAL" clId="{B4C787C3-BE61-42D6-AC4F-B0C36864606C}" dt="2021-06-14T17:12:15.835" v="65" actId="2696"/>
          <pc:sldLayoutMkLst>
            <pc:docMk/>
            <pc:sldMasterMk cId="3286567327" sldId="2147485072"/>
            <pc:sldLayoutMk cId="158056413" sldId="2147485144"/>
          </pc:sldLayoutMkLst>
        </pc:sldLayoutChg>
        <pc:sldLayoutChg chg="del">
          <pc:chgData name="Jessie Hwang" userId="85f2306c-fd56-49d2-8dff-e96751c6f345" providerId="ADAL" clId="{B4C787C3-BE61-42D6-AC4F-B0C36864606C}" dt="2021-06-14T17:12:15.919" v="71" actId="2696"/>
          <pc:sldLayoutMkLst>
            <pc:docMk/>
            <pc:sldMasterMk cId="3286567327" sldId="2147485072"/>
            <pc:sldLayoutMk cId="2457670417" sldId="2147485145"/>
          </pc:sldLayoutMkLst>
        </pc:sldLayoutChg>
      </pc:sldMasterChg>
      <pc:sldMasterChg chg="del delSldLayout">
        <pc:chgData name="Jessie Hwang" userId="85f2306c-fd56-49d2-8dff-e96751c6f345" providerId="ADAL" clId="{B4C787C3-BE61-42D6-AC4F-B0C36864606C}" dt="2021-06-14T17:12:54.060" v="159" actId="2696"/>
        <pc:sldMasterMkLst>
          <pc:docMk/>
          <pc:sldMasterMk cId="3713058884" sldId="2147485126"/>
        </pc:sldMasterMkLst>
        <pc:sldLayoutChg chg="del">
          <pc:chgData name="Jessie Hwang" userId="85f2306c-fd56-49d2-8dff-e96751c6f345" providerId="ADAL" clId="{B4C787C3-BE61-42D6-AC4F-B0C36864606C}" dt="2021-06-14T17:12:53.914" v="148" actId="2696"/>
          <pc:sldLayoutMkLst>
            <pc:docMk/>
            <pc:sldMasterMk cId="3713058884" sldId="2147485126"/>
            <pc:sldLayoutMk cId="2127264555" sldId="2147485127"/>
          </pc:sldLayoutMkLst>
        </pc:sldLayoutChg>
        <pc:sldLayoutChg chg="del">
          <pc:chgData name="Jessie Hwang" userId="85f2306c-fd56-49d2-8dff-e96751c6f345" providerId="ADAL" clId="{B4C787C3-BE61-42D6-AC4F-B0C36864606C}" dt="2021-06-14T17:12:53.945" v="149" actId="2696"/>
          <pc:sldLayoutMkLst>
            <pc:docMk/>
            <pc:sldMasterMk cId="3713058884" sldId="2147485126"/>
            <pc:sldLayoutMk cId="3113400030" sldId="2147485128"/>
          </pc:sldLayoutMkLst>
        </pc:sldLayoutChg>
        <pc:sldLayoutChg chg="del">
          <pc:chgData name="Jessie Hwang" userId="85f2306c-fd56-49d2-8dff-e96751c6f345" providerId="ADAL" clId="{B4C787C3-BE61-42D6-AC4F-B0C36864606C}" dt="2021-06-14T17:12:53.950" v="150" actId="2696"/>
          <pc:sldLayoutMkLst>
            <pc:docMk/>
            <pc:sldMasterMk cId="3713058884" sldId="2147485126"/>
            <pc:sldLayoutMk cId="1062921437" sldId="2147485129"/>
          </pc:sldLayoutMkLst>
        </pc:sldLayoutChg>
        <pc:sldLayoutChg chg="del">
          <pc:chgData name="Jessie Hwang" userId="85f2306c-fd56-49d2-8dff-e96751c6f345" providerId="ADAL" clId="{B4C787C3-BE61-42D6-AC4F-B0C36864606C}" dt="2021-06-14T17:12:53.966" v="151" actId="2696"/>
          <pc:sldLayoutMkLst>
            <pc:docMk/>
            <pc:sldMasterMk cId="3713058884" sldId="2147485126"/>
            <pc:sldLayoutMk cId="1938181839" sldId="2147485130"/>
          </pc:sldLayoutMkLst>
        </pc:sldLayoutChg>
        <pc:sldLayoutChg chg="del">
          <pc:chgData name="Jessie Hwang" userId="85f2306c-fd56-49d2-8dff-e96751c6f345" providerId="ADAL" clId="{B4C787C3-BE61-42D6-AC4F-B0C36864606C}" dt="2021-06-14T17:12:53.982" v="152" actId="2696"/>
          <pc:sldLayoutMkLst>
            <pc:docMk/>
            <pc:sldMasterMk cId="3713058884" sldId="2147485126"/>
            <pc:sldLayoutMk cId="2861301348" sldId="2147485131"/>
          </pc:sldLayoutMkLst>
        </pc:sldLayoutChg>
        <pc:sldLayoutChg chg="del">
          <pc:chgData name="Jessie Hwang" userId="85f2306c-fd56-49d2-8dff-e96751c6f345" providerId="ADAL" clId="{B4C787C3-BE61-42D6-AC4F-B0C36864606C}" dt="2021-06-14T17:12:53.997" v="153" actId="2696"/>
          <pc:sldLayoutMkLst>
            <pc:docMk/>
            <pc:sldMasterMk cId="3713058884" sldId="2147485126"/>
            <pc:sldLayoutMk cId="3702048" sldId="2147485132"/>
          </pc:sldLayoutMkLst>
        </pc:sldLayoutChg>
        <pc:sldLayoutChg chg="del">
          <pc:chgData name="Jessie Hwang" userId="85f2306c-fd56-49d2-8dff-e96751c6f345" providerId="ADAL" clId="{B4C787C3-BE61-42D6-AC4F-B0C36864606C}" dt="2021-06-14T17:12:53.997" v="154" actId="2696"/>
          <pc:sldLayoutMkLst>
            <pc:docMk/>
            <pc:sldMasterMk cId="3713058884" sldId="2147485126"/>
            <pc:sldLayoutMk cId="1691938594" sldId="2147485133"/>
          </pc:sldLayoutMkLst>
        </pc:sldLayoutChg>
        <pc:sldLayoutChg chg="del">
          <pc:chgData name="Jessie Hwang" userId="85f2306c-fd56-49d2-8dff-e96751c6f345" providerId="ADAL" clId="{B4C787C3-BE61-42D6-AC4F-B0C36864606C}" dt="2021-06-14T17:12:54.013" v="155" actId="2696"/>
          <pc:sldLayoutMkLst>
            <pc:docMk/>
            <pc:sldMasterMk cId="3713058884" sldId="2147485126"/>
            <pc:sldLayoutMk cId="1965274209" sldId="2147485134"/>
          </pc:sldLayoutMkLst>
        </pc:sldLayoutChg>
        <pc:sldLayoutChg chg="del">
          <pc:chgData name="Jessie Hwang" userId="85f2306c-fd56-49d2-8dff-e96751c6f345" providerId="ADAL" clId="{B4C787C3-BE61-42D6-AC4F-B0C36864606C}" dt="2021-06-14T17:12:54.029" v="156" actId="2696"/>
          <pc:sldLayoutMkLst>
            <pc:docMk/>
            <pc:sldMasterMk cId="3713058884" sldId="2147485126"/>
            <pc:sldLayoutMk cId="1593027735" sldId="2147485135"/>
          </pc:sldLayoutMkLst>
        </pc:sldLayoutChg>
        <pc:sldLayoutChg chg="del">
          <pc:chgData name="Jessie Hwang" userId="85f2306c-fd56-49d2-8dff-e96751c6f345" providerId="ADAL" clId="{B4C787C3-BE61-42D6-AC4F-B0C36864606C}" dt="2021-06-14T17:12:54.029" v="157" actId="2696"/>
          <pc:sldLayoutMkLst>
            <pc:docMk/>
            <pc:sldMasterMk cId="3713058884" sldId="2147485126"/>
            <pc:sldLayoutMk cId="1548198946" sldId="2147485136"/>
          </pc:sldLayoutMkLst>
        </pc:sldLayoutChg>
        <pc:sldLayoutChg chg="del">
          <pc:chgData name="Jessie Hwang" userId="85f2306c-fd56-49d2-8dff-e96751c6f345" providerId="ADAL" clId="{B4C787C3-BE61-42D6-AC4F-B0C36864606C}" dt="2021-06-14T17:12:54.044" v="158" actId="2696"/>
          <pc:sldLayoutMkLst>
            <pc:docMk/>
            <pc:sldMasterMk cId="3713058884" sldId="2147485126"/>
            <pc:sldLayoutMk cId="2545880913" sldId="2147485137"/>
          </pc:sldLayoutMkLst>
        </pc:sldLayoutChg>
      </pc:sldMasterChg>
      <pc:sldMasterChg chg="del delSldLayout">
        <pc:chgData name="Jessie Hwang" userId="85f2306c-fd56-49d2-8dff-e96751c6f345" providerId="ADAL" clId="{B4C787C3-BE61-42D6-AC4F-B0C36864606C}" dt="2021-06-14T17:13:20.008" v="232" actId="2696"/>
        <pc:sldMasterMkLst>
          <pc:docMk/>
          <pc:sldMasterMk cId="3396944839" sldId="2147485162"/>
        </pc:sldMasterMkLst>
        <pc:sldLayoutChg chg="del">
          <pc:chgData name="Jessie Hwang" userId="85f2306c-fd56-49d2-8dff-e96751c6f345" providerId="ADAL" clId="{B4C787C3-BE61-42D6-AC4F-B0C36864606C}" dt="2021-06-14T17:13:19.632" v="200" actId="2696"/>
          <pc:sldLayoutMkLst>
            <pc:docMk/>
            <pc:sldMasterMk cId="3396944839" sldId="2147485162"/>
            <pc:sldLayoutMk cId="1968682958" sldId="2147485163"/>
          </pc:sldLayoutMkLst>
        </pc:sldLayoutChg>
        <pc:sldLayoutChg chg="del">
          <pc:chgData name="Jessie Hwang" userId="85f2306c-fd56-49d2-8dff-e96751c6f345" providerId="ADAL" clId="{B4C787C3-BE61-42D6-AC4F-B0C36864606C}" dt="2021-06-14T17:13:19.679" v="203" actId="2696"/>
          <pc:sldLayoutMkLst>
            <pc:docMk/>
            <pc:sldMasterMk cId="3396944839" sldId="2147485162"/>
            <pc:sldLayoutMk cId="2718064340" sldId="2147485166"/>
          </pc:sldLayoutMkLst>
        </pc:sldLayoutChg>
        <pc:sldLayoutChg chg="del">
          <pc:chgData name="Jessie Hwang" userId="85f2306c-fd56-49d2-8dff-e96751c6f345" providerId="ADAL" clId="{B4C787C3-BE61-42D6-AC4F-B0C36864606C}" dt="2021-06-14T17:13:19.679" v="204" actId="2696"/>
          <pc:sldLayoutMkLst>
            <pc:docMk/>
            <pc:sldMasterMk cId="3396944839" sldId="2147485162"/>
            <pc:sldLayoutMk cId="2946009512" sldId="2147485167"/>
          </pc:sldLayoutMkLst>
        </pc:sldLayoutChg>
        <pc:sldLayoutChg chg="del">
          <pc:chgData name="Jessie Hwang" userId="85f2306c-fd56-49d2-8dff-e96751c6f345" providerId="ADAL" clId="{B4C787C3-BE61-42D6-AC4F-B0C36864606C}" dt="2021-06-14T17:13:19.695" v="205" actId="2696"/>
          <pc:sldLayoutMkLst>
            <pc:docMk/>
            <pc:sldMasterMk cId="3396944839" sldId="2147485162"/>
            <pc:sldLayoutMk cId="1812399138" sldId="2147485168"/>
          </pc:sldLayoutMkLst>
        </pc:sldLayoutChg>
        <pc:sldLayoutChg chg="del">
          <pc:chgData name="Jessie Hwang" userId="85f2306c-fd56-49d2-8dff-e96751c6f345" providerId="ADAL" clId="{B4C787C3-BE61-42D6-AC4F-B0C36864606C}" dt="2021-06-14T17:13:19.710" v="206" actId="2696"/>
          <pc:sldLayoutMkLst>
            <pc:docMk/>
            <pc:sldMasterMk cId="3396944839" sldId="2147485162"/>
            <pc:sldLayoutMk cId="3678418130" sldId="2147485169"/>
          </pc:sldLayoutMkLst>
        </pc:sldLayoutChg>
        <pc:sldLayoutChg chg="del">
          <pc:chgData name="Jessie Hwang" userId="85f2306c-fd56-49d2-8dff-e96751c6f345" providerId="ADAL" clId="{B4C787C3-BE61-42D6-AC4F-B0C36864606C}" dt="2021-06-14T17:13:19.710" v="207" actId="2696"/>
          <pc:sldLayoutMkLst>
            <pc:docMk/>
            <pc:sldMasterMk cId="3396944839" sldId="2147485162"/>
            <pc:sldLayoutMk cId="2645995854" sldId="2147485170"/>
          </pc:sldLayoutMkLst>
        </pc:sldLayoutChg>
        <pc:sldLayoutChg chg="del">
          <pc:chgData name="Jessie Hwang" userId="85f2306c-fd56-49d2-8dff-e96751c6f345" providerId="ADAL" clId="{B4C787C3-BE61-42D6-AC4F-B0C36864606C}" dt="2021-06-14T17:13:19.732" v="208" actId="2696"/>
          <pc:sldLayoutMkLst>
            <pc:docMk/>
            <pc:sldMasterMk cId="3396944839" sldId="2147485162"/>
            <pc:sldLayoutMk cId="949983932" sldId="2147485171"/>
          </pc:sldLayoutMkLst>
        </pc:sldLayoutChg>
        <pc:sldLayoutChg chg="del">
          <pc:chgData name="Jessie Hwang" userId="85f2306c-fd56-49d2-8dff-e96751c6f345" providerId="ADAL" clId="{B4C787C3-BE61-42D6-AC4F-B0C36864606C}" dt="2021-06-14T17:13:19.748" v="209" actId="2696"/>
          <pc:sldLayoutMkLst>
            <pc:docMk/>
            <pc:sldMasterMk cId="3396944839" sldId="2147485162"/>
            <pc:sldLayoutMk cId="3654125593" sldId="2147485172"/>
          </pc:sldLayoutMkLst>
        </pc:sldLayoutChg>
        <pc:sldLayoutChg chg="del">
          <pc:chgData name="Jessie Hwang" userId="85f2306c-fd56-49d2-8dff-e96751c6f345" providerId="ADAL" clId="{B4C787C3-BE61-42D6-AC4F-B0C36864606C}" dt="2021-06-14T17:13:19.764" v="210" actId="2696"/>
          <pc:sldLayoutMkLst>
            <pc:docMk/>
            <pc:sldMasterMk cId="3396944839" sldId="2147485162"/>
            <pc:sldLayoutMk cId="1129706067" sldId="2147485173"/>
          </pc:sldLayoutMkLst>
        </pc:sldLayoutChg>
        <pc:sldLayoutChg chg="del">
          <pc:chgData name="Jessie Hwang" userId="85f2306c-fd56-49d2-8dff-e96751c6f345" providerId="ADAL" clId="{B4C787C3-BE61-42D6-AC4F-B0C36864606C}" dt="2021-06-14T17:13:19.779" v="211" actId="2696"/>
          <pc:sldLayoutMkLst>
            <pc:docMk/>
            <pc:sldMasterMk cId="3396944839" sldId="2147485162"/>
            <pc:sldLayoutMk cId="1846559862" sldId="2147485174"/>
          </pc:sldLayoutMkLst>
        </pc:sldLayoutChg>
        <pc:sldLayoutChg chg="del">
          <pc:chgData name="Jessie Hwang" userId="85f2306c-fd56-49d2-8dff-e96751c6f345" providerId="ADAL" clId="{B4C787C3-BE61-42D6-AC4F-B0C36864606C}" dt="2021-06-14T17:13:19.795" v="212" actId="2696"/>
          <pc:sldLayoutMkLst>
            <pc:docMk/>
            <pc:sldMasterMk cId="3396944839" sldId="2147485162"/>
            <pc:sldLayoutMk cId="3420853492" sldId="2147485175"/>
          </pc:sldLayoutMkLst>
        </pc:sldLayoutChg>
        <pc:sldLayoutChg chg="del">
          <pc:chgData name="Jessie Hwang" userId="85f2306c-fd56-49d2-8dff-e96751c6f345" providerId="ADAL" clId="{B4C787C3-BE61-42D6-AC4F-B0C36864606C}" dt="2021-06-14T17:13:19.795" v="213" actId="2696"/>
          <pc:sldLayoutMkLst>
            <pc:docMk/>
            <pc:sldMasterMk cId="3396944839" sldId="2147485162"/>
            <pc:sldLayoutMk cId="3210536330" sldId="2147485176"/>
          </pc:sldLayoutMkLst>
        </pc:sldLayoutChg>
        <pc:sldLayoutChg chg="del">
          <pc:chgData name="Jessie Hwang" userId="85f2306c-fd56-49d2-8dff-e96751c6f345" providerId="ADAL" clId="{B4C787C3-BE61-42D6-AC4F-B0C36864606C}" dt="2021-06-14T17:13:19.811" v="214" actId="2696"/>
          <pc:sldLayoutMkLst>
            <pc:docMk/>
            <pc:sldMasterMk cId="3396944839" sldId="2147485162"/>
            <pc:sldLayoutMk cId="1256533055" sldId="2147485177"/>
          </pc:sldLayoutMkLst>
        </pc:sldLayoutChg>
        <pc:sldLayoutChg chg="del">
          <pc:chgData name="Jessie Hwang" userId="85f2306c-fd56-49d2-8dff-e96751c6f345" providerId="ADAL" clId="{B4C787C3-BE61-42D6-AC4F-B0C36864606C}" dt="2021-06-14T17:13:19.933" v="225" actId="2696"/>
          <pc:sldLayoutMkLst>
            <pc:docMk/>
            <pc:sldMasterMk cId="3396944839" sldId="2147485162"/>
            <pc:sldLayoutMk cId="3156601439" sldId="2147485188"/>
          </pc:sldLayoutMkLst>
        </pc:sldLayoutChg>
        <pc:sldLayoutChg chg="del">
          <pc:chgData name="Jessie Hwang" userId="85f2306c-fd56-49d2-8dff-e96751c6f345" providerId="ADAL" clId="{B4C787C3-BE61-42D6-AC4F-B0C36864606C}" dt="2021-06-14T17:13:19.949" v="226" actId="2696"/>
          <pc:sldLayoutMkLst>
            <pc:docMk/>
            <pc:sldMasterMk cId="3396944839" sldId="2147485162"/>
            <pc:sldLayoutMk cId="2857454644" sldId="2147485189"/>
          </pc:sldLayoutMkLst>
        </pc:sldLayoutChg>
        <pc:sldLayoutChg chg="del">
          <pc:chgData name="Jessie Hwang" userId="85f2306c-fd56-49d2-8dff-e96751c6f345" providerId="ADAL" clId="{B4C787C3-BE61-42D6-AC4F-B0C36864606C}" dt="2021-06-14T17:13:19.964" v="227" actId="2696"/>
          <pc:sldLayoutMkLst>
            <pc:docMk/>
            <pc:sldMasterMk cId="3396944839" sldId="2147485162"/>
            <pc:sldLayoutMk cId="1289964403" sldId="2147485190"/>
          </pc:sldLayoutMkLst>
        </pc:sldLayoutChg>
        <pc:sldLayoutChg chg="del">
          <pc:chgData name="Jessie Hwang" userId="85f2306c-fd56-49d2-8dff-e96751c6f345" providerId="ADAL" clId="{B4C787C3-BE61-42D6-AC4F-B0C36864606C}" dt="2021-06-14T17:13:19.980" v="228" actId="2696"/>
          <pc:sldLayoutMkLst>
            <pc:docMk/>
            <pc:sldMasterMk cId="3396944839" sldId="2147485162"/>
            <pc:sldLayoutMk cId="2081938005" sldId="2147485191"/>
          </pc:sldLayoutMkLst>
        </pc:sldLayoutChg>
        <pc:sldLayoutChg chg="del">
          <pc:chgData name="Jessie Hwang" userId="85f2306c-fd56-49d2-8dff-e96751c6f345" providerId="ADAL" clId="{B4C787C3-BE61-42D6-AC4F-B0C36864606C}" dt="2021-06-14T17:13:19.980" v="229" actId="2696"/>
          <pc:sldLayoutMkLst>
            <pc:docMk/>
            <pc:sldMasterMk cId="3396944839" sldId="2147485162"/>
            <pc:sldLayoutMk cId="3031051118" sldId="2147485192"/>
          </pc:sldLayoutMkLst>
        </pc:sldLayoutChg>
        <pc:sldLayoutChg chg="del">
          <pc:chgData name="Jessie Hwang" userId="85f2306c-fd56-49d2-8dff-e96751c6f345" providerId="ADAL" clId="{B4C787C3-BE61-42D6-AC4F-B0C36864606C}" dt="2021-06-14T17:13:19.995" v="230" actId="2696"/>
          <pc:sldLayoutMkLst>
            <pc:docMk/>
            <pc:sldMasterMk cId="3396944839" sldId="2147485162"/>
            <pc:sldLayoutMk cId="4259793972" sldId="2147485193"/>
          </pc:sldLayoutMkLst>
        </pc:sldLayoutChg>
        <pc:sldLayoutChg chg="del">
          <pc:chgData name="Jessie Hwang" userId="85f2306c-fd56-49d2-8dff-e96751c6f345" providerId="ADAL" clId="{B4C787C3-BE61-42D6-AC4F-B0C36864606C}" dt="2021-06-14T17:13:19.995" v="231" actId="2696"/>
          <pc:sldLayoutMkLst>
            <pc:docMk/>
            <pc:sldMasterMk cId="3396944839" sldId="2147485162"/>
            <pc:sldLayoutMk cId="189659594" sldId="2147485194"/>
          </pc:sldLayoutMkLst>
        </pc:sldLayoutChg>
        <pc:sldLayoutChg chg="del">
          <pc:chgData name="Jessie Hwang" userId="85f2306c-fd56-49d2-8dff-e96751c6f345" providerId="ADAL" clId="{B4C787C3-BE61-42D6-AC4F-B0C36864606C}" dt="2021-06-14T17:13:19.648" v="201" actId="2696"/>
          <pc:sldLayoutMkLst>
            <pc:docMk/>
            <pc:sldMasterMk cId="3396944839" sldId="2147485162"/>
            <pc:sldLayoutMk cId="1713471951" sldId="2147485444"/>
          </pc:sldLayoutMkLst>
        </pc:sldLayoutChg>
        <pc:sldLayoutChg chg="del">
          <pc:chgData name="Jessie Hwang" userId="85f2306c-fd56-49d2-8dff-e96751c6f345" providerId="ADAL" clId="{B4C787C3-BE61-42D6-AC4F-B0C36864606C}" dt="2021-06-14T17:13:19.663" v="202" actId="2696"/>
          <pc:sldLayoutMkLst>
            <pc:docMk/>
            <pc:sldMasterMk cId="3396944839" sldId="2147485162"/>
            <pc:sldLayoutMk cId="755367087" sldId="2147485445"/>
          </pc:sldLayoutMkLst>
        </pc:sldLayoutChg>
        <pc:sldLayoutChg chg="del">
          <pc:chgData name="Jessie Hwang" userId="85f2306c-fd56-49d2-8dff-e96751c6f345" providerId="ADAL" clId="{B4C787C3-BE61-42D6-AC4F-B0C36864606C}" dt="2021-06-14T17:13:19.826" v="215" actId="2696"/>
          <pc:sldLayoutMkLst>
            <pc:docMk/>
            <pc:sldMasterMk cId="3396944839" sldId="2147485162"/>
            <pc:sldLayoutMk cId="1680613317" sldId="2147485450"/>
          </pc:sldLayoutMkLst>
        </pc:sldLayoutChg>
        <pc:sldLayoutChg chg="del">
          <pc:chgData name="Jessie Hwang" userId="85f2306c-fd56-49d2-8dff-e96751c6f345" providerId="ADAL" clId="{B4C787C3-BE61-42D6-AC4F-B0C36864606C}" dt="2021-06-14T17:13:19.833" v="216" actId="2696"/>
          <pc:sldLayoutMkLst>
            <pc:docMk/>
            <pc:sldMasterMk cId="3396944839" sldId="2147485162"/>
            <pc:sldLayoutMk cId="2133595469" sldId="2147485451"/>
          </pc:sldLayoutMkLst>
        </pc:sldLayoutChg>
        <pc:sldLayoutChg chg="del">
          <pc:chgData name="Jessie Hwang" userId="85f2306c-fd56-49d2-8dff-e96751c6f345" providerId="ADAL" clId="{B4C787C3-BE61-42D6-AC4F-B0C36864606C}" dt="2021-06-14T17:13:19.848" v="217" actId="2696"/>
          <pc:sldLayoutMkLst>
            <pc:docMk/>
            <pc:sldMasterMk cId="3396944839" sldId="2147485162"/>
            <pc:sldLayoutMk cId="3580175606" sldId="2147485452"/>
          </pc:sldLayoutMkLst>
        </pc:sldLayoutChg>
        <pc:sldLayoutChg chg="del">
          <pc:chgData name="Jessie Hwang" userId="85f2306c-fd56-49d2-8dff-e96751c6f345" providerId="ADAL" clId="{B4C787C3-BE61-42D6-AC4F-B0C36864606C}" dt="2021-06-14T17:13:19.864" v="218" actId="2696"/>
          <pc:sldLayoutMkLst>
            <pc:docMk/>
            <pc:sldMasterMk cId="3396944839" sldId="2147485162"/>
            <pc:sldLayoutMk cId="4186451710" sldId="2147485453"/>
          </pc:sldLayoutMkLst>
        </pc:sldLayoutChg>
        <pc:sldLayoutChg chg="del">
          <pc:chgData name="Jessie Hwang" userId="85f2306c-fd56-49d2-8dff-e96751c6f345" providerId="ADAL" clId="{B4C787C3-BE61-42D6-AC4F-B0C36864606C}" dt="2021-06-14T17:13:19.880" v="219" actId="2696"/>
          <pc:sldLayoutMkLst>
            <pc:docMk/>
            <pc:sldMasterMk cId="3396944839" sldId="2147485162"/>
            <pc:sldLayoutMk cId="3533250811" sldId="2147485454"/>
          </pc:sldLayoutMkLst>
        </pc:sldLayoutChg>
        <pc:sldLayoutChg chg="del">
          <pc:chgData name="Jessie Hwang" userId="85f2306c-fd56-49d2-8dff-e96751c6f345" providerId="ADAL" clId="{B4C787C3-BE61-42D6-AC4F-B0C36864606C}" dt="2021-06-14T17:13:19.880" v="220" actId="2696"/>
          <pc:sldLayoutMkLst>
            <pc:docMk/>
            <pc:sldMasterMk cId="3396944839" sldId="2147485162"/>
            <pc:sldLayoutMk cId="435738093" sldId="2147485455"/>
          </pc:sldLayoutMkLst>
        </pc:sldLayoutChg>
        <pc:sldLayoutChg chg="del">
          <pc:chgData name="Jessie Hwang" userId="85f2306c-fd56-49d2-8dff-e96751c6f345" providerId="ADAL" clId="{B4C787C3-BE61-42D6-AC4F-B0C36864606C}" dt="2021-06-14T17:13:19.895" v="221" actId="2696"/>
          <pc:sldLayoutMkLst>
            <pc:docMk/>
            <pc:sldMasterMk cId="3396944839" sldId="2147485162"/>
            <pc:sldLayoutMk cId="4085800107" sldId="2147485456"/>
          </pc:sldLayoutMkLst>
        </pc:sldLayoutChg>
        <pc:sldLayoutChg chg="del">
          <pc:chgData name="Jessie Hwang" userId="85f2306c-fd56-49d2-8dff-e96751c6f345" providerId="ADAL" clId="{B4C787C3-BE61-42D6-AC4F-B0C36864606C}" dt="2021-06-14T17:13:19.895" v="222" actId="2696"/>
          <pc:sldLayoutMkLst>
            <pc:docMk/>
            <pc:sldMasterMk cId="3396944839" sldId="2147485162"/>
            <pc:sldLayoutMk cId="1479572749" sldId="2147485457"/>
          </pc:sldLayoutMkLst>
        </pc:sldLayoutChg>
        <pc:sldLayoutChg chg="del">
          <pc:chgData name="Jessie Hwang" userId="85f2306c-fd56-49d2-8dff-e96751c6f345" providerId="ADAL" clId="{B4C787C3-BE61-42D6-AC4F-B0C36864606C}" dt="2021-06-14T17:13:19.911" v="223" actId="2696"/>
          <pc:sldLayoutMkLst>
            <pc:docMk/>
            <pc:sldMasterMk cId="3396944839" sldId="2147485162"/>
            <pc:sldLayoutMk cId="1346380275" sldId="2147485458"/>
          </pc:sldLayoutMkLst>
        </pc:sldLayoutChg>
        <pc:sldLayoutChg chg="del">
          <pc:chgData name="Jessie Hwang" userId="85f2306c-fd56-49d2-8dff-e96751c6f345" providerId="ADAL" clId="{B4C787C3-BE61-42D6-AC4F-B0C36864606C}" dt="2021-06-14T17:13:19.933" v="224" actId="2696"/>
          <pc:sldLayoutMkLst>
            <pc:docMk/>
            <pc:sldMasterMk cId="3396944839" sldId="2147485162"/>
            <pc:sldLayoutMk cId="1951621470" sldId="2147485459"/>
          </pc:sldLayoutMkLst>
        </pc:sldLayoutChg>
      </pc:sldMasterChg>
      <pc:sldMasterChg chg="del delSldLayout">
        <pc:chgData name="Jessie Hwang" userId="85f2306c-fd56-49d2-8dff-e96751c6f345" providerId="ADAL" clId="{B4C787C3-BE61-42D6-AC4F-B0C36864606C}" dt="2021-06-14T17:13:44.319" v="253" actId="2696"/>
        <pc:sldMasterMkLst>
          <pc:docMk/>
          <pc:sldMasterMk cId="3099236822" sldId="2147485475"/>
        </pc:sldMasterMkLst>
        <pc:sldLayoutChg chg="del">
          <pc:chgData name="Jessie Hwang" userId="85f2306c-fd56-49d2-8dff-e96751c6f345" providerId="ADAL" clId="{B4C787C3-BE61-42D6-AC4F-B0C36864606C}" dt="2021-06-14T17:13:44.054" v="233" actId="2696"/>
          <pc:sldLayoutMkLst>
            <pc:docMk/>
            <pc:sldMasterMk cId="3099236822" sldId="2147485475"/>
            <pc:sldLayoutMk cId="3284141839" sldId="2147485476"/>
          </pc:sldLayoutMkLst>
        </pc:sldLayoutChg>
        <pc:sldLayoutChg chg="del">
          <pc:chgData name="Jessie Hwang" userId="85f2306c-fd56-49d2-8dff-e96751c6f345" providerId="ADAL" clId="{B4C787C3-BE61-42D6-AC4F-B0C36864606C}" dt="2021-06-14T17:13:44.070" v="234" actId="2696"/>
          <pc:sldLayoutMkLst>
            <pc:docMk/>
            <pc:sldMasterMk cId="3099236822" sldId="2147485475"/>
            <pc:sldLayoutMk cId="888479330" sldId="2147485477"/>
          </pc:sldLayoutMkLst>
        </pc:sldLayoutChg>
        <pc:sldLayoutChg chg="del">
          <pc:chgData name="Jessie Hwang" userId="85f2306c-fd56-49d2-8dff-e96751c6f345" providerId="ADAL" clId="{B4C787C3-BE61-42D6-AC4F-B0C36864606C}" dt="2021-06-14T17:13:44.085" v="235" actId="2696"/>
          <pc:sldLayoutMkLst>
            <pc:docMk/>
            <pc:sldMasterMk cId="3099236822" sldId="2147485475"/>
            <pc:sldLayoutMk cId="1822884977" sldId="2147485478"/>
          </pc:sldLayoutMkLst>
        </pc:sldLayoutChg>
        <pc:sldLayoutChg chg="del">
          <pc:chgData name="Jessie Hwang" userId="85f2306c-fd56-49d2-8dff-e96751c6f345" providerId="ADAL" clId="{B4C787C3-BE61-42D6-AC4F-B0C36864606C}" dt="2021-06-14T17:13:44.101" v="236" actId="2696"/>
          <pc:sldLayoutMkLst>
            <pc:docMk/>
            <pc:sldMasterMk cId="3099236822" sldId="2147485475"/>
            <pc:sldLayoutMk cId="3419226732" sldId="2147485479"/>
          </pc:sldLayoutMkLst>
        </pc:sldLayoutChg>
        <pc:sldLayoutChg chg="del">
          <pc:chgData name="Jessie Hwang" userId="85f2306c-fd56-49d2-8dff-e96751c6f345" providerId="ADAL" clId="{B4C787C3-BE61-42D6-AC4F-B0C36864606C}" dt="2021-06-14T17:13:44.116" v="237" actId="2696"/>
          <pc:sldLayoutMkLst>
            <pc:docMk/>
            <pc:sldMasterMk cId="3099236822" sldId="2147485475"/>
            <pc:sldLayoutMk cId="1053601030" sldId="2147485480"/>
          </pc:sldLayoutMkLst>
        </pc:sldLayoutChg>
        <pc:sldLayoutChg chg="del">
          <pc:chgData name="Jessie Hwang" userId="85f2306c-fd56-49d2-8dff-e96751c6f345" providerId="ADAL" clId="{B4C787C3-BE61-42D6-AC4F-B0C36864606C}" dt="2021-06-14T17:13:44.132" v="238" actId="2696"/>
          <pc:sldLayoutMkLst>
            <pc:docMk/>
            <pc:sldMasterMk cId="3099236822" sldId="2147485475"/>
            <pc:sldLayoutMk cId="2301647370" sldId="2147485481"/>
          </pc:sldLayoutMkLst>
        </pc:sldLayoutChg>
        <pc:sldLayoutChg chg="del">
          <pc:chgData name="Jessie Hwang" userId="85f2306c-fd56-49d2-8dff-e96751c6f345" providerId="ADAL" clId="{B4C787C3-BE61-42D6-AC4F-B0C36864606C}" dt="2021-06-14T17:13:44.148" v="239" actId="2696"/>
          <pc:sldLayoutMkLst>
            <pc:docMk/>
            <pc:sldMasterMk cId="3099236822" sldId="2147485475"/>
            <pc:sldLayoutMk cId="2021946355" sldId="2147485482"/>
          </pc:sldLayoutMkLst>
        </pc:sldLayoutChg>
        <pc:sldLayoutChg chg="del">
          <pc:chgData name="Jessie Hwang" userId="85f2306c-fd56-49d2-8dff-e96751c6f345" providerId="ADAL" clId="{B4C787C3-BE61-42D6-AC4F-B0C36864606C}" dt="2021-06-14T17:13:44.154" v="240" actId="2696"/>
          <pc:sldLayoutMkLst>
            <pc:docMk/>
            <pc:sldMasterMk cId="3099236822" sldId="2147485475"/>
            <pc:sldLayoutMk cId="3298331199" sldId="2147485483"/>
          </pc:sldLayoutMkLst>
        </pc:sldLayoutChg>
        <pc:sldLayoutChg chg="del">
          <pc:chgData name="Jessie Hwang" userId="85f2306c-fd56-49d2-8dff-e96751c6f345" providerId="ADAL" clId="{B4C787C3-BE61-42D6-AC4F-B0C36864606C}" dt="2021-06-14T17:13:44.170" v="241" actId="2696"/>
          <pc:sldLayoutMkLst>
            <pc:docMk/>
            <pc:sldMasterMk cId="3099236822" sldId="2147485475"/>
            <pc:sldLayoutMk cId="2790095518" sldId="2147485484"/>
          </pc:sldLayoutMkLst>
        </pc:sldLayoutChg>
        <pc:sldLayoutChg chg="del">
          <pc:chgData name="Jessie Hwang" userId="85f2306c-fd56-49d2-8dff-e96751c6f345" providerId="ADAL" clId="{B4C787C3-BE61-42D6-AC4F-B0C36864606C}" dt="2021-06-14T17:13:44.185" v="242" actId="2696"/>
          <pc:sldLayoutMkLst>
            <pc:docMk/>
            <pc:sldMasterMk cId="3099236822" sldId="2147485475"/>
            <pc:sldLayoutMk cId="822859585" sldId="2147485485"/>
          </pc:sldLayoutMkLst>
        </pc:sldLayoutChg>
        <pc:sldLayoutChg chg="del">
          <pc:chgData name="Jessie Hwang" userId="85f2306c-fd56-49d2-8dff-e96751c6f345" providerId="ADAL" clId="{B4C787C3-BE61-42D6-AC4F-B0C36864606C}" dt="2021-06-14T17:13:44.201" v="243" actId="2696"/>
          <pc:sldLayoutMkLst>
            <pc:docMk/>
            <pc:sldMasterMk cId="3099236822" sldId="2147485475"/>
            <pc:sldLayoutMk cId="1942577700" sldId="2147485486"/>
          </pc:sldLayoutMkLst>
        </pc:sldLayoutChg>
        <pc:sldLayoutChg chg="del">
          <pc:chgData name="Jessie Hwang" userId="85f2306c-fd56-49d2-8dff-e96751c6f345" providerId="ADAL" clId="{B4C787C3-BE61-42D6-AC4F-B0C36864606C}" dt="2021-06-14T17:13:44.201" v="244" actId="2696"/>
          <pc:sldLayoutMkLst>
            <pc:docMk/>
            <pc:sldMasterMk cId="3099236822" sldId="2147485475"/>
            <pc:sldLayoutMk cId="2196490755" sldId="2147485487"/>
          </pc:sldLayoutMkLst>
        </pc:sldLayoutChg>
        <pc:sldLayoutChg chg="del">
          <pc:chgData name="Jessie Hwang" userId="85f2306c-fd56-49d2-8dff-e96751c6f345" providerId="ADAL" clId="{B4C787C3-BE61-42D6-AC4F-B0C36864606C}" dt="2021-06-14T17:13:44.217" v="245" actId="2696"/>
          <pc:sldLayoutMkLst>
            <pc:docMk/>
            <pc:sldMasterMk cId="3099236822" sldId="2147485475"/>
            <pc:sldLayoutMk cId="2182758727" sldId="2147485488"/>
          </pc:sldLayoutMkLst>
        </pc:sldLayoutChg>
        <pc:sldLayoutChg chg="del">
          <pc:chgData name="Jessie Hwang" userId="85f2306c-fd56-49d2-8dff-e96751c6f345" providerId="ADAL" clId="{B4C787C3-BE61-42D6-AC4F-B0C36864606C}" dt="2021-06-14T17:13:44.232" v="246" actId="2696"/>
          <pc:sldLayoutMkLst>
            <pc:docMk/>
            <pc:sldMasterMk cId="3099236822" sldId="2147485475"/>
            <pc:sldLayoutMk cId="4227318128" sldId="2147485489"/>
          </pc:sldLayoutMkLst>
        </pc:sldLayoutChg>
        <pc:sldLayoutChg chg="del">
          <pc:chgData name="Jessie Hwang" userId="85f2306c-fd56-49d2-8dff-e96751c6f345" providerId="ADAL" clId="{B4C787C3-BE61-42D6-AC4F-B0C36864606C}" dt="2021-06-14T17:13:44.232" v="247" actId="2696"/>
          <pc:sldLayoutMkLst>
            <pc:docMk/>
            <pc:sldMasterMk cId="3099236822" sldId="2147485475"/>
            <pc:sldLayoutMk cId="3349652482" sldId="2147485490"/>
          </pc:sldLayoutMkLst>
        </pc:sldLayoutChg>
        <pc:sldLayoutChg chg="del">
          <pc:chgData name="Jessie Hwang" userId="85f2306c-fd56-49d2-8dff-e96751c6f345" providerId="ADAL" clId="{B4C787C3-BE61-42D6-AC4F-B0C36864606C}" dt="2021-06-14T17:13:44.254" v="248" actId="2696"/>
          <pc:sldLayoutMkLst>
            <pc:docMk/>
            <pc:sldMasterMk cId="3099236822" sldId="2147485475"/>
            <pc:sldLayoutMk cId="2774095398" sldId="2147485491"/>
          </pc:sldLayoutMkLst>
        </pc:sldLayoutChg>
        <pc:sldLayoutChg chg="del">
          <pc:chgData name="Jessie Hwang" userId="85f2306c-fd56-49d2-8dff-e96751c6f345" providerId="ADAL" clId="{B4C787C3-BE61-42D6-AC4F-B0C36864606C}" dt="2021-06-14T17:13:44.254" v="249" actId="2696"/>
          <pc:sldLayoutMkLst>
            <pc:docMk/>
            <pc:sldMasterMk cId="3099236822" sldId="2147485475"/>
            <pc:sldLayoutMk cId="2348295473" sldId="2147485492"/>
          </pc:sldLayoutMkLst>
        </pc:sldLayoutChg>
        <pc:sldLayoutChg chg="del">
          <pc:chgData name="Jessie Hwang" userId="85f2306c-fd56-49d2-8dff-e96751c6f345" providerId="ADAL" clId="{B4C787C3-BE61-42D6-AC4F-B0C36864606C}" dt="2021-06-14T17:13:44.270" v="250" actId="2696"/>
          <pc:sldLayoutMkLst>
            <pc:docMk/>
            <pc:sldMasterMk cId="3099236822" sldId="2147485475"/>
            <pc:sldLayoutMk cId="566346392" sldId="2147485493"/>
          </pc:sldLayoutMkLst>
        </pc:sldLayoutChg>
        <pc:sldLayoutChg chg="del">
          <pc:chgData name="Jessie Hwang" userId="85f2306c-fd56-49d2-8dff-e96751c6f345" providerId="ADAL" clId="{B4C787C3-BE61-42D6-AC4F-B0C36864606C}" dt="2021-06-14T17:13:44.286" v="251" actId="2696"/>
          <pc:sldLayoutMkLst>
            <pc:docMk/>
            <pc:sldMasterMk cId="3099236822" sldId="2147485475"/>
            <pc:sldLayoutMk cId="3513896857" sldId="2147485494"/>
          </pc:sldLayoutMkLst>
        </pc:sldLayoutChg>
        <pc:sldLayoutChg chg="del">
          <pc:chgData name="Jessie Hwang" userId="85f2306c-fd56-49d2-8dff-e96751c6f345" providerId="ADAL" clId="{B4C787C3-BE61-42D6-AC4F-B0C36864606C}" dt="2021-06-14T17:13:44.304" v="252" actId="2696"/>
          <pc:sldLayoutMkLst>
            <pc:docMk/>
            <pc:sldMasterMk cId="3099236822" sldId="2147485475"/>
            <pc:sldLayoutMk cId="301928135" sldId="2147485496"/>
          </pc:sldLayoutMkLst>
        </pc:sldLayoutChg>
      </pc:sldMasterChg>
      <pc:sldMasterChg chg="del delSldLayout">
        <pc:chgData name="Jessie Hwang" userId="85f2306c-fd56-49d2-8dff-e96751c6f345" providerId="ADAL" clId="{B4C787C3-BE61-42D6-AC4F-B0C36864606C}" dt="2021-06-14T17:14:10.540" v="334" actId="2696"/>
        <pc:sldMasterMkLst>
          <pc:docMk/>
          <pc:sldMasterMk cId="2332692703" sldId="2147485530"/>
        </pc:sldMasterMkLst>
        <pc:sldLayoutChg chg="del">
          <pc:chgData name="Jessie Hwang" userId="85f2306c-fd56-49d2-8dff-e96751c6f345" providerId="ADAL" clId="{B4C787C3-BE61-42D6-AC4F-B0C36864606C}" dt="2021-06-14T17:14:10.181" v="294" actId="2696"/>
          <pc:sldLayoutMkLst>
            <pc:docMk/>
            <pc:sldMasterMk cId="2332692703" sldId="2147485530"/>
            <pc:sldLayoutMk cId="2732673094" sldId="2147485531"/>
          </pc:sldLayoutMkLst>
        </pc:sldLayoutChg>
        <pc:sldLayoutChg chg="del">
          <pc:chgData name="Jessie Hwang" userId="85f2306c-fd56-49d2-8dff-e96751c6f345" providerId="ADAL" clId="{B4C787C3-BE61-42D6-AC4F-B0C36864606C}" dt="2021-06-14T17:14:10.197" v="295" actId="2696"/>
          <pc:sldLayoutMkLst>
            <pc:docMk/>
            <pc:sldMasterMk cId="2332692703" sldId="2147485530"/>
            <pc:sldLayoutMk cId="2751579646" sldId="2147485532"/>
          </pc:sldLayoutMkLst>
        </pc:sldLayoutChg>
        <pc:sldLayoutChg chg="del">
          <pc:chgData name="Jessie Hwang" userId="85f2306c-fd56-49d2-8dff-e96751c6f345" providerId="ADAL" clId="{B4C787C3-BE61-42D6-AC4F-B0C36864606C}" dt="2021-06-14T17:14:10.197" v="296" actId="2696"/>
          <pc:sldLayoutMkLst>
            <pc:docMk/>
            <pc:sldMasterMk cId="2332692703" sldId="2147485530"/>
            <pc:sldLayoutMk cId="2616250903" sldId="2147485533"/>
          </pc:sldLayoutMkLst>
        </pc:sldLayoutChg>
        <pc:sldLayoutChg chg="del">
          <pc:chgData name="Jessie Hwang" userId="85f2306c-fd56-49d2-8dff-e96751c6f345" providerId="ADAL" clId="{B4C787C3-BE61-42D6-AC4F-B0C36864606C}" dt="2021-06-14T17:14:10.228" v="297" actId="2696"/>
          <pc:sldLayoutMkLst>
            <pc:docMk/>
            <pc:sldMasterMk cId="2332692703" sldId="2147485530"/>
            <pc:sldLayoutMk cId="3358030229" sldId="2147485534"/>
          </pc:sldLayoutMkLst>
        </pc:sldLayoutChg>
        <pc:sldLayoutChg chg="del">
          <pc:chgData name="Jessie Hwang" userId="85f2306c-fd56-49d2-8dff-e96751c6f345" providerId="ADAL" clId="{B4C787C3-BE61-42D6-AC4F-B0C36864606C}" dt="2021-06-14T17:14:10.228" v="298" actId="2696"/>
          <pc:sldLayoutMkLst>
            <pc:docMk/>
            <pc:sldMasterMk cId="2332692703" sldId="2147485530"/>
            <pc:sldLayoutMk cId="58892911" sldId="2147485535"/>
          </pc:sldLayoutMkLst>
        </pc:sldLayoutChg>
        <pc:sldLayoutChg chg="del">
          <pc:chgData name="Jessie Hwang" userId="85f2306c-fd56-49d2-8dff-e96751c6f345" providerId="ADAL" clId="{B4C787C3-BE61-42D6-AC4F-B0C36864606C}" dt="2021-06-14T17:14:10.253" v="299" actId="2696"/>
          <pc:sldLayoutMkLst>
            <pc:docMk/>
            <pc:sldMasterMk cId="2332692703" sldId="2147485530"/>
            <pc:sldLayoutMk cId="4118976876" sldId="2147485536"/>
          </pc:sldLayoutMkLst>
        </pc:sldLayoutChg>
        <pc:sldLayoutChg chg="del">
          <pc:chgData name="Jessie Hwang" userId="85f2306c-fd56-49d2-8dff-e96751c6f345" providerId="ADAL" clId="{B4C787C3-BE61-42D6-AC4F-B0C36864606C}" dt="2021-06-14T17:14:10.268" v="300" actId="2696"/>
          <pc:sldLayoutMkLst>
            <pc:docMk/>
            <pc:sldMasterMk cId="2332692703" sldId="2147485530"/>
            <pc:sldLayoutMk cId="2875513265" sldId="2147485537"/>
          </pc:sldLayoutMkLst>
        </pc:sldLayoutChg>
        <pc:sldLayoutChg chg="del">
          <pc:chgData name="Jessie Hwang" userId="85f2306c-fd56-49d2-8dff-e96751c6f345" providerId="ADAL" clId="{B4C787C3-BE61-42D6-AC4F-B0C36864606C}" dt="2021-06-14T17:14:10.268" v="301" actId="2696"/>
          <pc:sldLayoutMkLst>
            <pc:docMk/>
            <pc:sldMasterMk cId="2332692703" sldId="2147485530"/>
            <pc:sldLayoutMk cId="839185254" sldId="2147485538"/>
          </pc:sldLayoutMkLst>
        </pc:sldLayoutChg>
        <pc:sldLayoutChg chg="del">
          <pc:chgData name="Jessie Hwang" userId="85f2306c-fd56-49d2-8dff-e96751c6f345" providerId="ADAL" clId="{B4C787C3-BE61-42D6-AC4F-B0C36864606C}" dt="2021-06-14T17:14:10.284" v="302" actId="2696"/>
          <pc:sldLayoutMkLst>
            <pc:docMk/>
            <pc:sldMasterMk cId="2332692703" sldId="2147485530"/>
            <pc:sldLayoutMk cId="2216139036" sldId="2147485539"/>
          </pc:sldLayoutMkLst>
        </pc:sldLayoutChg>
        <pc:sldLayoutChg chg="del">
          <pc:chgData name="Jessie Hwang" userId="85f2306c-fd56-49d2-8dff-e96751c6f345" providerId="ADAL" clId="{B4C787C3-BE61-42D6-AC4F-B0C36864606C}" dt="2021-06-14T17:14:10.284" v="303" actId="2696"/>
          <pc:sldLayoutMkLst>
            <pc:docMk/>
            <pc:sldMasterMk cId="2332692703" sldId="2147485530"/>
            <pc:sldLayoutMk cId="3932993938" sldId="2147485540"/>
          </pc:sldLayoutMkLst>
        </pc:sldLayoutChg>
        <pc:sldLayoutChg chg="del">
          <pc:chgData name="Jessie Hwang" userId="85f2306c-fd56-49d2-8dff-e96751c6f345" providerId="ADAL" clId="{B4C787C3-BE61-42D6-AC4F-B0C36864606C}" dt="2021-06-14T17:14:10.301" v="304" actId="2696"/>
          <pc:sldLayoutMkLst>
            <pc:docMk/>
            <pc:sldMasterMk cId="2332692703" sldId="2147485530"/>
            <pc:sldLayoutMk cId="1195175635" sldId="2147485541"/>
          </pc:sldLayoutMkLst>
        </pc:sldLayoutChg>
        <pc:sldLayoutChg chg="del">
          <pc:chgData name="Jessie Hwang" userId="85f2306c-fd56-49d2-8dff-e96751c6f345" providerId="ADAL" clId="{B4C787C3-BE61-42D6-AC4F-B0C36864606C}" dt="2021-06-14T17:14:10.301" v="305" actId="2696"/>
          <pc:sldLayoutMkLst>
            <pc:docMk/>
            <pc:sldMasterMk cId="2332692703" sldId="2147485530"/>
            <pc:sldLayoutMk cId="428638492" sldId="2147485542"/>
          </pc:sldLayoutMkLst>
        </pc:sldLayoutChg>
        <pc:sldLayoutChg chg="del">
          <pc:chgData name="Jessie Hwang" userId="85f2306c-fd56-49d2-8dff-e96751c6f345" providerId="ADAL" clId="{B4C787C3-BE61-42D6-AC4F-B0C36864606C}" dt="2021-06-14T17:14:10.317" v="306" actId="2696"/>
          <pc:sldLayoutMkLst>
            <pc:docMk/>
            <pc:sldMasterMk cId="2332692703" sldId="2147485530"/>
            <pc:sldLayoutMk cId="2096168184" sldId="2147485543"/>
          </pc:sldLayoutMkLst>
        </pc:sldLayoutChg>
        <pc:sldLayoutChg chg="del">
          <pc:chgData name="Jessie Hwang" userId="85f2306c-fd56-49d2-8dff-e96751c6f345" providerId="ADAL" clId="{B4C787C3-BE61-42D6-AC4F-B0C36864606C}" dt="2021-06-14T17:14:10.317" v="307" actId="2696"/>
          <pc:sldLayoutMkLst>
            <pc:docMk/>
            <pc:sldMasterMk cId="2332692703" sldId="2147485530"/>
            <pc:sldLayoutMk cId="3657895952" sldId="2147485544"/>
          </pc:sldLayoutMkLst>
        </pc:sldLayoutChg>
        <pc:sldLayoutChg chg="del">
          <pc:chgData name="Jessie Hwang" userId="85f2306c-fd56-49d2-8dff-e96751c6f345" providerId="ADAL" clId="{B4C787C3-BE61-42D6-AC4F-B0C36864606C}" dt="2021-06-14T17:14:10.332" v="308" actId="2696"/>
          <pc:sldLayoutMkLst>
            <pc:docMk/>
            <pc:sldMasterMk cId="2332692703" sldId="2147485530"/>
            <pc:sldLayoutMk cId="1150326969" sldId="2147485545"/>
          </pc:sldLayoutMkLst>
        </pc:sldLayoutChg>
        <pc:sldLayoutChg chg="del">
          <pc:chgData name="Jessie Hwang" userId="85f2306c-fd56-49d2-8dff-e96751c6f345" providerId="ADAL" clId="{B4C787C3-BE61-42D6-AC4F-B0C36864606C}" dt="2021-06-14T17:14:10.332" v="309" actId="2696"/>
          <pc:sldLayoutMkLst>
            <pc:docMk/>
            <pc:sldMasterMk cId="2332692703" sldId="2147485530"/>
            <pc:sldLayoutMk cId="960903912" sldId="2147485546"/>
          </pc:sldLayoutMkLst>
        </pc:sldLayoutChg>
        <pc:sldLayoutChg chg="del">
          <pc:chgData name="Jessie Hwang" userId="85f2306c-fd56-49d2-8dff-e96751c6f345" providerId="ADAL" clId="{B4C787C3-BE61-42D6-AC4F-B0C36864606C}" dt="2021-06-14T17:14:10.348" v="310" actId="2696"/>
          <pc:sldLayoutMkLst>
            <pc:docMk/>
            <pc:sldMasterMk cId="2332692703" sldId="2147485530"/>
            <pc:sldLayoutMk cId="4068592694" sldId="2147485547"/>
          </pc:sldLayoutMkLst>
        </pc:sldLayoutChg>
        <pc:sldLayoutChg chg="del">
          <pc:chgData name="Jessie Hwang" userId="85f2306c-fd56-49d2-8dff-e96751c6f345" providerId="ADAL" clId="{B4C787C3-BE61-42D6-AC4F-B0C36864606C}" dt="2021-06-14T17:14:10.353" v="311" actId="2696"/>
          <pc:sldLayoutMkLst>
            <pc:docMk/>
            <pc:sldMasterMk cId="2332692703" sldId="2147485530"/>
            <pc:sldLayoutMk cId="1245469588" sldId="2147485548"/>
          </pc:sldLayoutMkLst>
        </pc:sldLayoutChg>
        <pc:sldLayoutChg chg="del">
          <pc:chgData name="Jessie Hwang" userId="85f2306c-fd56-49d2-8dff-e96751c6f345" providerId="ADAL" clId="{B4C787C3-BE61-42D6-AC4F-B0C36864606C}" dt="2021-06-14T17:14:10.353" v="312" actId="2696"/>
          <pc:sldLayoutMkLst>
            <pc:docMk/>
            <pc:sldMasterMk cId="2332692703" sldId="2147485530"/>
            <pc:sldLayoutMk cId="3367010448" sldId="2147485549"/>
          </pc:sldLayoutMkLst>
        </pc:sldLayoutChg>
        <pc:sldLayoutChg chg="del">
          <pc:chgData name="Jessie Hwang" userId="85f2306c-fd56-49d2-8dff-e96751c6f345" providerId="ADAL" clId="{B4C787C3-BE61-42D6-AC4F-B0C36864606C}" dt="2021-06-14T17:14:10.369" v="313" actId="2696"/>
          <pc:sldLayoutMkLst>
            <pc:docMk/>
            <pc:sldMasterMk cId="2332692703" sldId="2147485530"/>
            <pc:sldLayoutMk cId="104836459" sldId="2147485550"/>
          </pc:sldLayoutMkLst>
        </pc:sldLayoutChg>
        <pc:sldLayoutChg chg="del">
          <pc:chgData name="Jessie Hwang" userId="85f2306c-fd56-49d2-8dff-e96751c6f345" providerId="ADAL" clId="{B4C787C3-BE61-42D6-AC4F-B0C36864606C}" dt="2021-06-14T17:14:10.384" v="314" actId="2696"/>
          <pc:sldLayoutMkLst>
            <pc:docMk/>
            <pc:sldMasterMk cId="2332692703" sldId="2147485530"/>
            <pc:sldLayoutMk cId="2255815739" sldId="2147485551"/>
          </pc:sldLayoutMkLst>
        </pc:sldLayoutChg>
        <pc:sldLayoutChg chg="del">
          <pc:chgData name="Jessie Hwang" userId="85f2306c-fd56-49d2-8dff-e96751c6f345" providerId="ADAL" clId="{B4C787C3-BE61-42D6-AC4F-B0C36864606C}" dt="2021-06-14T17:14:10.384" v="315" actId="2696"/>
          <pc:sldLayoutMkLst>
            <pc:docMk/>
            <pc:sldMasterMk cId="2332692703" sldId="2147485530"/>
            <pc:sldLayoutMk cId="3750147980" sldId="2147485552"/>
          </pc:sldLayoutMkLst>
        </pc:sldLayoutChg>
        <pc:sldLayoutChg chg="del">
          <pc:chgData name="Jessie Hwang" userId="85f2306c-fd56-49d2-8dff-e96751c6f345" providerId="ADAL" clId="{B4C787C3-BE61-42D6-AC4F-B0C36864606C}" dt="2021-06-14T17:14:10.400" v="316" actId="2696"/>
          <pc:sldLayoutMkLst>
            <pc:docMk/>
            <pc:sldMasterMk cId="2332692703" sldId="2147485530"/>
            <pc:sldLayoutMk cId="3583500783" sldId="2147485553"/>
          </pc:sldLayoutMkLst>
        </pc:sldLayoutChg>
        <pc:sldLayoutChg chg="del">
          <pc:chgData name="Jessie Hwang" userId="85f2306c-fd56-49d2-8dff-e96751c6f345" providerId="ADAL" clId="{B4C787C3-BE61-42D6-AC4F-B0C36864606C}" dt="2021-06-14T17:14:10.400" v="317" actId="2696"/>
          <pc:sldLayoutMkLst>
            <pc:docMk/>
            <pc:sldMasterMk cId="2332692703" sldId="2147485530"/>
            <pc:sldLayoutMk cId="1443875854" sldId="2147485554"/>
          </pc:sldLayoutMkLst>
        </pc:sldLayoutChg>
        <pc:sldLayoutChg chg="del">
          <pc:chgData name="Jessie Hwang" userId="85f2306c-fd56-49d2-8dff-e96751c6f345" providerId="ADAL" clId="{B4C787C3-BE61-42D6-AC4F-B0C36864606C}" dt="2021-06-14T17:14:10.415" v="318" actId="2696"/>
          <pc:sldLayoutMkLst>
            <pc:docMk/>
            <pc:sldMasterMk cId="2332692703" sldId="2147485530"/>
            <pc:sldLayoutMk cId="3416977452" sldId="2147485555"/>
          </pc:sldLayoutMkLst>
        </pc:sldLayoutChg>
        <pc:sldLayoutChg chg="del">
          <pc:chgData name="Jessie Hwang" userId="85f2306c-fd56-49d2-8dff-e96751c6f345" providerId="ADAL" clId="{B4C787C3-BE61-42D6-AC4F-B0C36864606C}" dt="2021-06-14T17:14:10.415" v="319" actId="2696"/>
          <pc:sldLayoutMkLst>
            <pc:docMk/>
            <pc:sldMasterMk cId="2332692703" sldId="2147485530"/>
            <pc:sldLayoutMk cId="1216324439" sldId="2147485556"/>
          </pc:sldLayoutMkLst>
        </pc:sldLayoutChg>
        <pc:sldLayoutChg chg="del">
          <pc:chgData name="Jessie Hwang" userId="85f2306c-fd56-49d2-8dff-e96751c6f345" providerId="ADAL" clId="{B4C787C3-BE61-42D6-AC4F-B0C36864606C}" dt="2021-06-14T17:14:10.415" v="320" actId="2696"/>
          <pc:sldLayoutMkLst>
            <pc:docMk/>
            <pc:sldMasterMk cId="2332692703" sldId="2147485530"/>
            <pc:sldLayoutMk cId="3783767658" sldId="2147485557"/>
          </pc:sldLayoutMkLst>
        </pc:sldLayoutChg>
        <pc:sldLayoutChg chg="del">
          <pc:chgData name="Jessie Hwang" userId="85f2306c-fd56-49d2-8dff-e96751c6f345" providerId="ADAL" clId="{B4C787C3-BE61-42D6-AC4F-B0C36864606C}" dt="2021-06-14T17:14:10.431" v="321" actId="2696"/>
          <pc:sldLayoutMkLst>
            <pc:docMk/>
            <pc:sldMasterMk cId="2332692703" sldId="2147485530"/>
            <pc:sldLayoutMk cId="2706537025" sldId="2147485558"/>
          </pc:sldLayoutMkLst>
        </pc:sldLayoutChg>
        <pc:sldLayoutChg chg="del">
          <pc:chgData name="Jessie Hwang" userId="85f2306c-fd56-49d2-8dff-e96751c6f345" providerId="ADAL" clId="{B4C787C3-BE61-42D6-AC4F-B0C36864606C}" dt="2021-06-14T17:14:10.431" v="322" actId="2696"/>
          <pc:sldLayoutMkLst>
            <pc:docMk/>
            <pc:sldMasterMk cId="2332692703" sldId="2147485530"/>
            <pc:sldLayoutMk cId="3088998255" sldId="2147485559"/>
          </pc:sldLayoutMkLst>
        </pc:sldLayoutChg>
        <pc:sldLayoutChg chg="del">
          <pc:chgData name="Jessie Hwang" userId="85f2306c-fd56-49d2-8dff-e96751c6f345" providerId="ADAL" clId="{B4C787C3-BE61-42D6-AC4F-B0C36864606C}" dt="2021-06-14T17:14:10.447" v="323" actId="2696"/>
          <pc:sldLayoutMkLst>
            <pc:docMk/>
            <pc:sldMasterMk cId="2332692703" sldId="2147485530"/>
            <pc:sldLayoutMk cId="425536372" sldId="2147485560"/>
          </pc:sldLayoutMkLst>
        </pc:sldLayoutChg>
        <pc:sldLayoutChg chg="del">
          <pc:chgData name="Jessie Hwang" userId="85f2306c-fd56-49d2-8dff-e96751c6f345" providerId="ADAL" clId="{B4C787C3-BE61-42D6-AC4F-B0C36864606C}" dt="2021-06-14T17:14:10.453" v="324" actId="2696"/>
          <pc:sldLayoutMkLst>
            <pc:docMk/>
            <pc:sldMasterMk cId="2332692703" sldId="2147485530"/>
            <pc:sldLayoutMk cId="3057899343" sldId="2147485561"/>
          </pc:sldLayoutMkLst>
        </pc:sldLayoutChg>
        <pc:sldLayoutChg chg="del">
          <pc:chgData name="Jessie Hwang" userId="85f2306c-fd56-49d2-8dff-e96751c6f345" providerId="ADAL" clId="{B4C787C3-BE61-42D6-AC4F-B0C36864606C}" dt="2021-06-14T17:14:10.453" v="325" actId="2696"/>
          <pc:sldLayoutMkLst>
            <pc:docMk/>
            <pc:sldMasterMk cId="2332692703" sldId="2147485530"/>
            <pc:sldLayoutMk cId="1409395187" sldId="2147485562"/>
          </pc:sldLayoutMkLst>
        </pc:sldLayoutChg>
        <pc:sldLayoutChg chg="del">
          <pc:chgData name="Jessie Hwang" userId="85f2306c-fd56-49d2-8dff-e96751c6f345" providerId="ADAL" clId="{B4C787C3-BE61-42D6-AC4F-B0C36864606C}" dt="2021-06-14T17:14:10.469" v="326" actId="2696"/>
          <pc:sldLayoutMkLst>
            <pc:docMk/>
            <pc:sldMasterMk cId="2332692703" sldId="2147485530"/>
            <pc:sldLayoutMk cId="2929839231" sldId="2147485563"/>
          </pc:sldLayoutMkLst>
        </pc:sldLayoutChg>
        <pc:sldLayoutChg chg="del">
          <pc:chgData name="Jessie Hwang" userId="85f2306c-fd56-49d2-8dff-e96751c6f345" providerId="ADAL" clId="{B4C787C3-BE61-42D6-AC4F-B0C36864606C}" dt="2021-06-14T17:14:10.484" v="327" actId="2696"/>
          <pc:sldLayoutMkLst>
            <pc:docMk/>
            <pc:sldMasterMk cId="2332692703" sldId="2147485530"/>
            <pc:sldLayoutMk cId="1077320100" sldId="2147485564"/>
          </pc:sldLayoutMkLst>
        </pc:sldLayoutChg>
        <pc:sldLayoutChg chg="del">
          <pc:chgData name="Jessie Hwang" userId="85f2306c-fd56-49d2-8dff-e96751c6f345" providerId="ADAL" clId="{B4C787C3-BE61-42D6-AC4F-B0C36864606C}" dt="2021-06-14T17:14:10.484" v="328" actId="2696"/>
          <pc:sldLayoutMkLst>
            <pc:docMk/>
            <pc:sldMasterMk cId="2332692703" sldId="2147485530"/>
            <pc:sldLayoutMk cId="3596721928" sldId="2147485565"/>
          </pc:sldLayoutMkLst>
        </pc:sldLayoutChg>
        <pc:sldLayoutChg chg="del">
          <pc:chgData name="Jessie Hwang" userId="85f2306c-fd56-49d2-8dff-e96751c6f345" providerId="ADAL" clId="{B4C787C3-BE61-42D6-AC4F-B0C36864606C}" dt="2021-06-14T17:14:10.484" v="329" actId="2696"/>
          <pc:sldLayoutMkLst>
            <pc:docMk/>
            <pc:sldMasterMk cId="2332692703" sldId="2147485530"/>
            <pc:sldLayoutMk cId="3602409496" sldId="2147485566"/>
          </pc:sldLayoutMkLst>
        </pc:sldLayoutChg>
        <pc:sldLayoutChg chg="del">
          <pc:chgData name="Jessie Hwang" userId="85f2306c-fd56-49d2-8dff-e96751c6f345" providerId="ADAL" clId="{B4C787C3-BE61-42D6-AC4F-B0C36864606C}" dt="2021-06-14T17:14:10.500" v="330" actId="2696"/>
          <pc:sldLayoutMkLst>
            <pc:docMk/>
            <pc:sldMasterMk cId="2332692703" sldId="2147485530"/>
            <pc:sldLayoutMk cId="614422862" sldId="2147485567"/>
          </pc:sldLayoutMkLst>
        </pc:sldLayoutChg>
        <pc:sldLayoutChg chg="del">
          <pc:chgData name="Jessie Hwang" userId="85f2306c-fd56-49d2-8dff-e96751c6f345" providerId="ADAL" clId="{B4C787C3-BE61-42D6-AC4F-B0C36864606C}" dt="2021-06-14T17:14:10.516" v="331" actId="2696"/>
          <pc:sldLayoutMkLst>
            <pc:docMk/>
            <pc:sldMasterMk cId="2332692703" sldId="2147485530"/>
            <pc:sldLayoutMk cId="2833585915" sldId="2147485568"/>
          </pc:sldLayoutMkLst>
        </pc:sldLayoutChg>
        <pc:sldLayoutChg chg="del">
          <pc:chgData name="Jessie Hwang" userId="85f2306c-fd56-49d2-8dff-e96751c6f345" providerId="ADAL" clId="{B4C787C3-BE61-42D6-AC4F-B0C36864606C}" dt="2021-06-14T17:14:10.516" v="332" actId="2696"/>
          <pc:sldLayoutMkLst>
            <pc:docMk/>
            <pc:sldMasterMk cId="2332692703" sldId="2147485530"/>
            <pc:sldLayoutMk cId="1189565852" sldId="2147485569"/>
          </pc:sldLayoutMkLst>
        </pc:sldLayoutChg>
        <pc:sldLayoutChg chg="del">
          <pc:chgData name="Jessie Hwang" userId="85f2306c-fd56-49d2-8dff-e96751c6f345" providerId="ADAL" clId="{B4C787C3-BE61-42D6-AC4F-B0C36864606C}" dt="2021-06-14T17:14:10.516" v="333" actId="2696"/>
          <pc:sldLayoutMkLst>
            <pc:docMk/>
            <pc:sldMasterMk cId="2332692703" sldId="2147485530"/>
            <pc:sldLayoutMk cId="4160460549" sldId="2147485570"/>
          </pc:sldLayoutMkLst>
        </pc:sldLayoutChg>
      </pc:sldMasterChg>
      <pc:sldMasterChg chg="del delSldLayout">
        <pc:chgData name="Jessie Hwang" userId="85f2306c-fd56-49d2-8dff-e96751c6f345" providerId="ADAL" clId="{B4C787C3-BE61-42D6-AC4F-B0C36864606C}" dt="2021-06-14T17:13:59.780" v="293" actId="2696"/>
        <pc:sldMasterMkLst>
          <pc:docMk/>
          <pc:sldMasterMk cId="164218353" sldId="2147485571"/>
        </pc:sldMasterMkLst>
        <pc:sldLayoutChg chg="del">
          <pc:chgData name="Jessie Hwang" userId="85f2306c-fd56-49d2-8dff-e96751c6f345" providerId="ADAL" clId="{B4C787C3-BE61-42D6-AC4F-B0C36864606C}" dt="2021-06-14T17:13:59.345" v="254" actId="2696"/>
          <pc:sldLayoutMkLst>
            <pc:docMk/>
            <pc:sldMasterMk cId="164218353" sldId="2147485571"/>
            <pc:sldLayoutMk cId="1838365628" sldId="2147485572"/>
          </pc:sldLayoutMkLst>
        </pc:sldLayoutChg>
        <pc:sldLayoutChg chg="del">
          <pc:chgData name="Jessie Hwang" userId="85f2306c-fd56-49d2-8dff-e96751c6f345" providerId="ADAL" clId="{B4C787C3-BE61-42D6-AC4F-B0C36864606C}" dt="2021-06-14T17:13:59.376" v="255" actId="2696"/>
          <pc:sldLayoutMkLst>
            <pc:docMk/>
            <pc:sldMasterMk cId="164218353" sldId="2147485571"/>
            <pc:sldLayoutMk cId="4011408718" sldId="2147485573"/>
          </pc:sldLayoutMkLst>
        </pc:sldLayoutChg>
        <pc:sldLayoutChg chg="del">
          <pc:chgData name="Jessie Hwang" userId="85f2306c-fd56-49d2-8dff-e96751c6f345" providerId="ADAL" clId="{B4C787C3-BE61-42D6-AC4F-B0C36864606C}" dt="2021-06-14T17:13:59.376" v="256" actId="2696"/>
          <pc:sldLayoutMkLst>
            <pc:docMk/>
            <pc:sldMasterMk cId="164218353" sldId="2147485571"/>
            <pc:sldLayoutMk cId="2392555137" sldId="2147485574"/>
          </pc:sldLayoutMkLst>
        </pc:sldLayoutChg>
        <pc:sldLayoutChg chg="del">
          <pc:chgData name="Jessie Hwang" userId="85f2306c-fd56-49d2-8dff-e96751c6f345" providerId="ADAL" clId="{B4C787C3-BE61-42D6-AC4F-B0C36864606C}" dt="2021-06-14T17:13:59.396" v="257" actId="2696"/>
          <pc:sldLayoutMkLst>
            <pc:docMk/>
            <pc:sldMasterMk cId="164218353" sldId="2147485571"/>
            <pc:sldLayoutMk cId="2987950212" sldId="2147485575"/>
          </pc:sldLayoutMkLst>
        </pc:sldLayoutChg>
        <pc:sldLayoutChg chg="del">
          <pc:chgData name="Jessie Hwang" userId="85f2306c-fd56-49d2-8dff-e96751c6f345" providerId="ADAL" clId="{B4C787C3-BE61-42D6-AC4F-B0C36864606C}" dt="2021-06-14T17:13:59.412" v="258" actId="2696"/>
          <pc:sldLayoutMkLst>
            <pc:docMk/>
            <pc:sldMasterMk cId="164218353" sldId="2147485571"/>
            <pc:sldLayoutMk cId="3073851524" sldId="2147485576"/>
          </pc:sldLayoutMkLst>
        </pc:sldLayoutChg>
        <pc:sldLayoutChg chg="del">
          <pc:chgData name="Jessie Hwang" userId="85f2306c-fd56-49d2-8dff-e96751c6f345" providerId="ADAL" clId="{B4C787C3-BE61-42D6-AC4F-B0C36864606C}" dt="2021-06-14T17:13:59.427" v="259" actId="2696"/>
          <pc:sldLayoutMkLst>
            <pc:docMk/>
            <pc:sldMasterMk cId="164218353" sldId="2147485571"/>
            <pc:sldLayoutMk cId="1645921179" sldId="2147485577"/>
          </pc:sldLayoutMkLst>
        </pc:sldLayoutChg>
        <pc:sldLayoutChg chg="del">
          <pc:chgData name="Jessie Hwang" userId="85f2306c-fd56-49d2-8dff-e96751c6f345" providerId="ADAL" clId="{B4C787C3-BE61-42D6-AC4F-B0C36864606C}" dt="2021-06-14T17:13:59.443" v="260" actId="2696"/>
          <pc:sldLayoutMkLst>
            <pc:docMk/>
            <pc:sldMasterMk cId="164218353" sldId="2147485571"/>
            <pc:sldLayoutMk cId="2629484837" sldId="2147485578"/>
          </pc:sldLayoutMkLst>
        </pc:sldLayoutChg>
        <pc:sldLayoutChg chg="del">
          <pc:chgData name="Jessie Hwang" userId="85f2306c-fd56-49d2-8dff-e96751c6f345" providerId="ADAL" clId="{B4C787C3-BE61-42D6-AC4F-B0C36864606C}" dt="2021-06-14T17:13:59.460" v="261" actId="2696"/>
          <pc:sldLayoutMkLst>
            <pc:docMk/>
            <pc:sldMasterMk cId="164218353" sldId="2147485571"/>
            <pc:sldLayoutMk cId="2958755586" sldId="2147485579"/>
          </pc:sldLayoutMkLst>
        </pc:sldLayoutChg>
        <pc:sldLayoutChg chg="del">
          <pc:chgData name="Jessie Hwang" userId="85f2306c-fd56-49d2-8dff-e96751c6f345" providerId="ADAL" clId="{B4C787C3-BE61-42D6-AC4F-B0C36864606C}" dt="2021-06-14T17:13:59.461" v="262" actId="2696"/>
          <pc:sldLayoutMkLst>
            <pc:docMk/>
            <pc:sldMasterMk cId="164218353" sldId="2147485571"/>
            <pc:sldLayoutMk cId="1674285785" sldId="2147485580"/>
          </pc:sldLayoutMkLst>
        </pc:sldLayoutChg>
        <pc:sldLayoutChg chg="del">
          <pc:chgData name="Jessie Hwang" userId="85f2306c-fd56-49d2-8dff-e96751c6f345" providerId="ADAL" clId="{B4C787C3-BE61-42D6-AC4F-B0C36864606C}" dt="2021-06-14T17:13:59.476" v="263" actId="2696"/>
          <pc:sldLayoutMkLst>
            <pc:docMk/>
            <pc:sldMasterMk cId="164218353" sldId="2147485571"/>
            <pc:sldLayoutMk cId="4148967246" sldId="2147485581"/>
          </pc:sldLayoutMkLst>
        </pc:sldLayoutChg>
        <pc:sldLayoutChg chg="del">
          <pc:chgData name="Jessie Hwang" userId="85f2306c-fd56-49d2-8dff-e96751c6f345" providerId="ADAL" clId="{B4C787C3-BE61-42D6-AC4F-B0C36864606C}" dt="2021-06-14T17:13:59.496" v="264" actId="2696"/>
          <pc:sldLayoutMkLst>
            <pc:docMk/>
            <pc:sldMasterMk cId="164218353" sldId="2147485571"/>
            <pc:sldLayoutMk cId="4086917422" sldId="2147485582"/>
          </pc:sldLayoutMkLst>
        </pc:sldLayoutChg>
        <pc:sldLayoutChg chg="del">
          <pc:chgData name="Jessie Hwang" userId="85f2306c-fd56-49d2-8dff-e96751c6f345" providerId="ADAL" clId="{B4C787C3-BE61-42D6-AC4F-B0C36864606C}" dt="2021-06-14T17:13:59.496" v="265" actId="2696"/>
          <pc:sldLayoutMkLst>
            <pc:docMk/>
            <pc:sldMasterMk cId="164218353" sldId="2147485571"/>
            <pc:sldLayoutMk cId="1493636660" sldId="2147485583"/>
          </pc:sldLayoutMkLst>
        </pc:sldLayoutChg>
        <pc:sldLayoutChg chg="del">
          <pc:chgData name="Jessie Hwang" userId="85f2306c-fd56-49d2-8dff-e96751c6f345" providerId="ADAL" clId="{B4C787C3-BE61-42D6-AC4F-B0C36864606C}" dt="2021-06-14T17:13:59.512" v="266" actId="2696"/>
          <pc:sldLayoutMkLst>
            <pc:docMk/>
            <pc:sldMasterMk cId="164218353" sldId="2147485571"/>
            <pc:sldLayoutMk cId="3409194115" sldId="2147485584"/>
          </pc:sldLayoutMkLst>
        </pc:sldLayoutChg>
        <pc:sldLayoutChg chg="del">
          <pc:chgData name="Jessie Hwang" userId="85f2306c-fd56-49d2-8dff-e96751c6f345" providerId="ADAL" clId="{B4C787C3-BE61-42D6-AC4F-B0C36864606C}" dt="2021-06-14T17:13:59.527" v="267" actId="2696"/>
          <pc:sldLayoutMkLst>
            <pc:docMk/>
            <pc:sldMasterMk cId="164218353" sldId="2147485571"/>
            <pc:sldLayoutMk cId="3468294289" sldId="2147485585"/>
          </pc:sldLayoutMkLst>
        </pc:sldLayoutChg>
        <pc:sldLayoutChg chg="del">
          <pc:chgData name="Jessie Hwang" userId="85f2306c-fd56-49d2-8dff-e96751c6f345" providerId="ADAL" clId="{B4C787C3-BE61-42D6-AC4F-B0C36864606C}" dt="2021-06-14T17:13:59.527" v="268" actId="2696"/>
          <pc:sldLayoutMkLst>
            <pc:docMk/>
            <pc:sldMasterMk cId="164218353" sldId="2147485571"/>
            <pc:sldLayoutMk cId="1782752962" sldId="2147485586"/>
          </pc:sldLayoutMkLst>
        </pc:sldLayoutChg>
        <pc:sldLayoutChg chg="del">
          <pc:chgData name="Jessie Hwang" userId="85f2306c-fd56-49d2-8dff-e96751c6f345" providerId="ADAL" clId="{B4C787C3-BE61-42D6-AC4F-B0C36864606C}" dt="2021-06-14T17:13:59.545" v="269" actId="2696"/>
          <pc:sldLayoutMkLst>
            <pc:docMk/>
            <pc:sldMasterMk cId="164218353" sldId="2147485571"/>
            <pc:sldLayoutMk cId="1565484989" sldId="2147485587"/>
          </pc:sldLayoutMkLst>
        </pc:sldLayoutChg>
        <pc:sldLayoutChg chg="del">
          <pc:chgData name="Jessie Hwang" userId="85f2306c-fd56-49d2-8dff-e96751c6f345" providerId="ADAL" clId="{B4C787C3-BE61-42D6-AC4F-B0C36864606C}" dt="2021-06-14T17:13:59.545" v="270" actId="2696"/>
          <pc:sldLayoutMkLst>
            <pc:docMk/>
            <pc:sldMasterMk cId="164218353" sldId="2147485571"/>
            <pc:sldLayoutMk cId="3540848396" sldId="2147485588"/>
          </pc:sldLayoutMkLst>
        </pc:sldLayoutChg>
        <pc:sldLayoutChg chg="del">
          <pc:chgData name="Jessie Hwang" userId="85f2306c-fd56-49d2-8dff-e96751c6f345" providerId="ADAL" clId="{B4C787C3-BE61-42D6-AC4F-B0C36864606C}" dt="2021-06-14T17:13:59.561" v="271" actId="2696"/>
          <pc:sldLayoutMkLst>
            <pc:docMk/>
            <pc:sldMasterMk cId="164218353" sldId="2147485571"/>
            <pc:sldLayoutMk cId="2478426623" sldId="2147485589"/>
          </pc:sldLayoutMkLst>
        </pc:sldLayoutChg>
        <pc:sldLayoutChg chg="del">
          <pc:chgData name="Jessie Hwang" userId="85f2306c-fd56-49d2-8dff-e96751c6f345" providerId="ADAL" clId="{B4C787C3-BE61-42D6-AC4F-B0C36864606C}" dt="2021-06-14T17:13:59.577" v="272" actId="2696"/>
          <pc:sldLayoutMkLst>
            <pc:docMk/>
            <pc:sldMasterMk cId="164218353" sldId="2147485571"/>
            <pc:sldLayoutMk cId="3686675203" sldId="2147485590"/>
          </pc:sldLayoutMkLst>
        </pc:sldLayoutChg>
        <pc:sldLayoutChg chg="del">
          <pc:chgData name="Jessie Hwang" userId="85f2306c-fd56-49d2-8dff-e96751c6f345" providerId="ADAL" clId="{B4C787C3-BE61-42D6-AC4F-B0C36864606C}" dt="2021-06-14T17:13:59.577" v="273" actId="2696"/>
          <pc:sldLayoutMkLst>
            <pc:docMk/>
            <pc:sldMasterMk cId="164218353" sldId="2147485571"/>
            <pc:sldLayoutMk cId="1554882073" sldId="2147485591"/>
          </pc:sldLayoutMkLst>
        </pc:sldLayoutChg>
        <pc:sldLayoutChg chg="del">
          <pc:chgData name="Jessie Hwang" userId="85f2306c-fd56-49d2-8dff-e96751c6f345" providerId="ADAL" clId="{B4C787C3-BE61-42D6-AC4F-B0C36864606C}" dt="2021-06-14T17:13:59.596" v="274" actId="2696"/>
          <pc:sldLayoutMkLst>
            <pc:docMk/>
            <pc:sldMasterMk cId="164218353" sldId="2147485571"/>
            <pc:sldLayoutMk cId="3369877556" sldId="2147485592"/>
          </pc:sldLayoutMkLst>
        </pc:sldLayoutChg>
        <pc:sldLayoutChg chg="del">
          <pc:chgData name="Jessie Hwang" userId="85f2306c-fd56-49d2-8dff-e96751c6f345" providerId="ADAL" clId="{B4C787C3-BE61-42D6-AC4F-B0C36864606C}" dt="2021-06-14T17:13:59.596" v="275" actId="2696"/>
          <pc:sldLayoutMkLst>
            <pc:docMk/>
            <pc:sldMasterMk cId="164218353" sldId="2147485571"/>
            <pc:sldLayoutMk cId="2448800782" sldId="2147485593"/>
          </pc:sldLayoutMkLst>
        </pc:sldLayoutChg>
        <pc:sldLayoutChg chg="del">
          <pc:chgData name="Jessie Hwang" userId="85f2306c-fd56-49d2-8dff-e96751c6f345" providerId="ADAL" clId="{B4C787C3-BE61-42D6-AC4F-B0C36864606C}" dt="2021-06-14T17:13:59.612" v="276" actId="2696"/>
          <pc:sldLayoutMkLst>
            <pc:docMk/>
            <pc:sldMasterMk cId="164218353" sldId="2147485571"/>
            <pc:sldLayoutMk cId="1991684433" sldId="2147485594"/>
          </pc:sldLayoutMkLst>
        </pc:sldLayoutChg>
        <pc:sldLayoutChg chg="del">
          <pc:chgData name="Jessie Hwang" userId="85f2306c-fd56-49d2-8dff-e96751c6f345" providerId="ADAL" clId="{B4C787C3-BE61-42D6-AC4F-B0C36864606C}" dt="2021-06-14T17:13:59.628" v="277" actId="2696"/>
          <pc:sldLayoutMkLst>
            <pc:docMk/>
            <pc:sldMasterMk cId="164218353" sldId="2147485571"/>
            <pc:sldLayoutMk cId="1292707888" sldId="2147485595"/>
          </pc:sldLayoutMkLst>
        </pc:sldLayoutChg>
        <pc:sldLayoutChg chg="del">
          <pc:chgData name="Jessie Hwang" userId="85f2306c-fd56-49d2-8dff-e96751c6f345" providerId="ADAL" clId="{B4C787C3-BE61-42D6-AC4F-B0C36864606C}" dt="2021-06-14T17:13:59.643" v="278" actId="2696"/>
          <pc:sldLayoutMkLst>
            <pc:docMk/>
            <pc:sldMasterMk cId="164218353" sldId="2147485571"/>
            <pc:sldLayoutMk cId="2638473797" sldId="2147485596"/>
          </pc:sldLayoutMkLst>
        </pc:sldLayoutChg>
        <pc:sldLayoutChg chg="del">
          <pc:chgData name="Jessie Hwang" userId="85f2306c-fd56-49d2-8dff-e96751c6f345" providerId="ADAL" clId="{B4C787C3-BE61-42D6-AC4F-B0C36864606C}" dt="2021-06-14T17:13:59.643" v="279" actId="2696"/>
          <pc:sldLayoutMkLst>
            <pc:docMk/>
            <pc:sldMasterMk cId="164218353" sldId="2147485571"/>
            <pc:sldLayoutMk cId="1580019212" sldId="2147485597"/>
          </pc:sldLayoutMkLst>
        </pc:sldLayoutChg>
        <pc:sldLayoutChg chg="del">
          <pc:chgData name="Jessie Hwang" userId="85f2306c-fd56-49d2-8dff-e96751c6f345" providerId="ADAL" clId="{B4C787C3-BE61-42D6-AC4F-B0C36864606C}" dt="2021-06-14T17:13:59.659" v="280" actId="2696"/>
          <pc:sldLayoutMkLst>
            <pc:docMk/>
            <pc:sldMasterMk cId="164218353" sldId="2147485571"/>
            <pc:sldLayoutMk cId="87732581" sldId="2147485598"/>
          </pc:sldLayoutMkLst>
        </pc:sldLayoutChg>
        <pc:sldLayoutChg chg="del">
          <pc:chgData name="Jessie Hwang" userId="85f2306c-fd56-49d2-8dff-e96751c6f345" providerId="ADAL" clId="{B4C787C3-BE61-42D6-AC4F-B0C36864606C}" dt="2021-06-14T17:13:59.674" v="281" actId="2696"/>
          <pc:sldLayoutMkLst>
            <pc:docMk/>
            <pc:sldMasterMk cId="164218353" sldId="2147485571"/>
            <pc:sldLayoutMk cId="2442370210" sldId="2147485599"/>
          </pc:sldLayoutMkLst>
        </pc:sldLayoutChg>
        <pc:sldLayoutChg chg="del">
          <pc:chgData name="Jessie Hwang" userId="85f2306c-fd56-49d2-8dff-e96751c6f345" providerId="ADAL" clId="{B4C787C3-BE61-42D6-AC4F-B0C36864606C}" dt="2021-06-14T17:13:59.674" v="282" actId="2696"/>
          <pc:sldLayoutMkLst>
            <pc:docMk/>
            <pc:sldMasterMk cId="164218353" sldId="2147485571"/>
            <pc:sldLayoutMk cId="4264318291" sldId="2147485600"/>
          </pc:sldLayoutMkLst>
        </pc:sldLayoutChg>
        <pc:sldLayoutChg chg="del">
          <pc:chgData name="Jessie Hwang" userId="85f2306c-fd56-49d2-8dff-e96751c6f345" providerId="ADAL" clId="{B4C787C3-BE61-42D6-AC4F-B0C36864606C}" dt="2021-06-14T17:13:59.690" v="283" actId="2696"/>
          <pc:sldLayoutMkLst>
            <pc:docMk/>
            <pc:sldMasterMk cId="164218353" sldId="2147485571"/>
            <pc:sldLayoutMk cId="3577490013" sldId="2147485601"/>
          </pc:sldLayoutMkLst>
        </pc:sldLayoutChg>
        <pc:sldLayoutChg chg="del">
          <pc:chgData name="Jessie Hwang" userId="85f2306c-fd56-49d2-8dff-e96751c6f345" providerId="ADAL" clId="{B4C787C3-BE61-42D6-AC4F-B0C36864606C}" dt="2021-06-14T17:13:59.697" v="284" actId="2696"/>
          <pc:sldLayoutMkLst>
            <pc:docMk/>
            <pc:sldMasterMk cId="164218353" sldId="2147485571"/>
            <pc:sldLayoutMk cId="1754580862" sldId="2147485602"/>
          </pc:sldLayoutMkLst>
        </pc:sldLayoutChg>
        <pc:sldLayoutChg chg="del">
          <pc:chgData name="Jessie Hwang" userId="85f2306c-fd56-49d2-8dff-e96751c6f345" providerId="ADAL" clId="{B4C787C3-BE61-42D6-AC4F-B0C36864606C}" dt="2021-06-14T17:13:59.697" v="285" actId="2696"/>
          <pc:sldLayoutMkLst>
            <pc:docMk/>
            <pc:sldMasterMk cId="164218353" sldId="2147485571"/>
            <pc:sldLayoutMk cId="3730139324" sldId="2147485603"/>
          </pc:sldLayoutMkLst>
        </pc:sldLayoutChg>
        <pc:sldLayoutChg chg="del">
          <pc:chgData name="Jessie Hwang" userId="85f2306c-fd56-49d2-8dff-e96751c6f345" providerId="ADAL" clId="{B4C787C3-BE61-42D6-AC4F-B0C36864606C}" dt="2021-06-14T17:13:59.712" v="286" actId="2696"/>
          <pc:sldLayoutMkLst>
            <pc:docMk/>
            <pc:sldMasterMk cId="164218353" sldId="2147485571"/>
            <pc:sldLayoutMk cId="3031272791" sldId="2147485604"/>
          </pc:sldLayoutMkLst>
        </pc:sldLayoutChg>
        <pc:sldLayoutChg chg="del">
          <pc:chgData name="Jessie Hwang" userId="85f2306c-fd56-49d2-8dff-e96751c6f345" providerId="ADAL" clId="{B4C787C3-BE61-42D6-AC4F-B0C36864606C}" dt="2021-06-14T17:13:59.712" v="287" actId="2696"/>
          <pc:sldLayoutMkLst>
            <pc:docMk/>
            <pc:sldMasterMk cId="164218353" sldId="2147485571"/>
            <pc:sldLayoutMk cId="824783430" sldId="2147485605"/>
          </pc:sldLayoutMkLst>
        </pc:sldLayoutChg>
        <pc:sldLayoutChg chg="del">
          <pc:chgData name="Jessie Hwang" userId="85f2306c-fd56-49d2-8dff-e96751c6f345" providerId="ADAL" clId="{B4C787C3-BE61-42D6-AC4F-B0C36864606C}" dt="2021-06-14T17:13:59.728" v="288" actId="2696"/>
          <pc:sldLayoutMkLst>
            <pc:docMk/>
            <pc:sldMasterMk cId="164218353" sldId="2147485571"/>
            <pc:sldLayoutMk cId="2620768287" sldId="2147485606"/>
          </pc:sldLayoutMkLst>
        </pc:sldLayoutChg>
        <pc:sldLayoutChg chg="del">
          <pc:chgData name="Jessie Hwang" userId="85f2306c-fd56-49d2-8dff-e96751c6f345" providerId="ADAL" clId="{B4C787C3-BE61-42D6-AC4F-B0C36864606C}" dt="2021-06-14T17:13:59.728" v="289" actId="2696"/>
          <pc:sldLayoutMkLst>
            <pc:docMk/>
            <pc:sldMasterMk cId="164218353" sldId="2147485571"/>
            <pc:sldLayoutMk cId="1008347743" sldId="2147485607"/>
          </pc:sldLayoutMkLst>
        </pc:sldLayoutChg>
        <pc:sldLayoutChg chg="del">
          <pc:chgData name="Jessie Hwang" userId="85f2306c-fd56-49d2-8dff-e96751c6f345" providerId="ADAL" clId="{B4C787C3-BE61-42D6-AC4F-B0C36864606C}" dt="2021-06-14T17:13:59.743" v="290" actId="2696"/>
          <pc:sldLayoutMkLst>
            <pc:docMk/>
            <pc:sldMasterMk cId="164218353" sldId="2147485571"/>
            <pc:sldLayoutMk cId="57888438" sldId="2147485608"/>
          </pc:sldLayoutMkLst>
        </pc:sldLayoutChg>
        <pc:sldLayoutChg chg="del">
          <pc:chgData name="Jessie Hwang" userId="85f2306c-fd56-49d2-8dff-e96751c6f345" providerId="ADAL" clId="{B4C787C3-BE61-42D6-AC4F-B0C36864606C}" dt="2021-06-14T17:13:59.743" v="291" actId="2696"/>
          <pc:sldLayoutMkLst>
            <pc:docMk/>
            <pc:sldMasterMk cId="164218353" sldId="2147485571"/>
            <pc:sldLayoutMk cId="2408984015" sldId="2147485609"/>
          </pc:sldLayoutMkLst>
        </pc:sldLayoutChg>
        <pc:sldLayoutChg chg="del">
          <pc:chgData name="Jessie Hwang" userId="85f2306c-fd56-49d2-8dff-e96751c6f345" providerId="ADAL" clId="{B4C787C3-BE61-42D6-AC4F-B0C36864606C}" dt="2021-06-14T17:13:59.761" v="292" actId="2696"/>
          <pc:sldLayoutMkLst>
            <pc:docMk/>
            <pc:sldMasterMk cId="164218353" sldId="2147485571"/>
            <pc:sldLayoutMk cId="2055549319" sldId="2147485610"/>
          </pc:sldLayoutMkLst>
        </pc:sldLayoutChg>
      </pc:sldMasterChg>
      <pc:sldMasterChg chg="del delSldLayout">
        <pc:chgData name="Jessie Hwang" userId="85f2306c-fd56-49d2-8dff-e96751c6f345" providerId="ADAL" clId="{B4C787C3-BE61-42D6-AC4F-B0C36864606C}" dt="2021-06-14T17:14:21.522" v="372" actId="2696"/>
        <pc:sldMasterMkLst>
          <pc:docMk/>
          <pc:sldMasterMk cId="3481595491" sldId="2147487065"/>
        </pc:sldMasterMkLst>
        <pc:sldLayoutChg chg="del">
          <pc:chgData name="Jessie Hwang" userId="85f2306c-fd56-49d2-8dff-e96751c6f345" providerId="ADAL" clId="{B4C787C3-BE61-42D6-AC4F-B0C36864606C}" dt="2021-06-14T17:14:21.219" v="335" actId="2696"/>
          <pc:sldLayoutMkLst>
            <pc:docMk/>
            <pc:sldMasterMk cId="3481595491" sldId="2147487065"/>
            <pc:sldLayoutMk cId="4127272323" sldId="2147487066"/>
          </pc:sldLayoutMkLst>
        </pc:sldLayoutChg>
        <pc:sldLayoutChg chg="del">
          <pc:chgData name="Jessie Hwang" userId="85f2306c-fd56-49d2-8dff-e96751c6f345" providerId="ADAL" clId="{B4C787C3-BE61-42D6-AC4F-B0C36864606C}" dt="2021-06-14T17:14:21.219" v="336" actId="2696"/>
          <pc:sldLayoutMkLst>
            <pc:docMk/>
            <pc:sldMasterMk cId="3481595491" sldId="2147487065"/>
            <pc:sldLayoutMk cId="2693994967" sldId="2147487067"/>
          </pc:sldLayoutMkLst>
        </pc:sldLayoutChg>
        <pc:sldLayoutChg chg="del">
          <pc:chgData name="Jessie Hwang" userId="85f2306c-fd56-49d2-8dff-e96751c6f345" providerId="ADAL" clId="{B4C787C3-BE61-42D6-AC4F-B0C36864606C}" dt="2021-06-14T17:14:21.235" v="337" actId="2696"/>
          <pc:sldLayoutMkLst>
            <pc:docMk/>
            <pc:sldMasterMk cId="3481595491" sldId="2147487065"/>
            <pc:sldLayoutMk cId="2756436795" sldId="2147487068"/>
          </pc:sldLayoutMkLst>
        </pc:sldLayoutChg>
        <pc:sldLayoutChg chg="del">
          <pc:chgData name="Jessie Hwang" userId="85f2306c-fd56-49d2-8dff-e96751c6f345" providerId="ADAL" clId="{B4C787C3-BE61-42D6-AC4F-B0C36864606C}" dt="2021-06-14T17:14:21.251" v="338" actId="2696"/>
          <pc:sldLayoutMkLst>
            <pc:docMk/>
            <pc:sldMasterMk cId="3481595491" sldId="2147487065"/>
            <pc:sldLayoutMk cId="903724712" sldId="2147487069"/>
          </pc:sldLayoutMkLst>
        </pc:sldLayoutChg>
        <pc:sldLayoutChg chg="del">
          <pc:chgData name="Jessie Hwang" userId="85f2306c-fd56-49d2-8dff-e96751c6f345" providerId="ADAL" clId="{B4C787C3-BE61-42D6-AC4F-B0C36864606C}" dt="2021-06-14T17:14:21.251" v="339" actId="2696"/>
          <pc:sldLayoutMkLst>
            <pc:docMk/>
            <pc:sldMasterMk cId="3481595491" sldId="2147487065"/>
            <pc:sldLayoutMk cId="1948793488" sldId="2147487070"/>
          </pc:sldLayoutMkLst>
        </pc:sldLayoutChg>
        <pc:sldLayoutChg chg="del">
          <pc:chgData name="Jessie Hwang" userId="85f2306c-fd56-49d2-8dff-e96751c6f345" providerId="ADAL" clId="{B4C787C3-BE61-42D6-AC4F-B0C36864606C}" dt="2021-06-14T17:14:21.266" v="340" actId="2696"/>
          <pc:sldLayoutMkLst>
            <pc:docMk/>
            <pc:sldMasterMk cId="3481595491" sldId="2147487065"/>
            <pc:sldLayoutMk cId="2348601944" sldId="2147487071"/>
          </pc:sldLayoutMkLst>
        </pc:sldLayoutChg>
        <pc:sldLayoutChg chg="del">
          <pc:chgData name="Jessie Hwang" userId="85f2306c-fd56-49d2-8dff-e96751c6f345" providerId="ADAL" clId="{B4C787C3-BE61-42D6-AC4F-B0C36864606C}" dt="2021-06-14T17:14:21.266" v="341" actId="2696"/>
          <pc:sldLayoutMkLst>
            <pc:docMk/>
            <pc:sldMasterMk cId="3481595491" sldId="2147487065"/>
            <pc:sldLayoutMk cId="2957494885" sldId="2147487072"/>
          </pc:sldLayoutMkLst>
        </pc:sldLayoutChg>
        <pc:sldLayoutChg chg="del">
          <pc:chgData name="Jessie Hwang" userId="85f2306c-fd56-49d2-8dff-e96751c6f345" providerId="ADAL" clId="{B4C787C3-BE61-42D6-AC4F-B0C36864606C}" dt="2021-06-14T17:14:21.282" v="342" actId="2696"/>
          <pc:sldLayoutMkLst>
            <pc:docMk/>
            <pc:sldMasterMk cId="3481595491" sldId="2147487065"/>
            <pc:sldLayoutMk cId="321170429" sldId="2147487073"/>
          </pc:sldLayoutMkLst>
        </pc:sldLayoutChg>
        <pc:sldLayoutChg chg="del">
          <pc:chgData name="Jessie Hwang" userId="85f2306c-fd56-49d2-8dff-e96751c6f345" providerId="ADAL" clId="{B4C787C3-BE61-42D6-AC4F-B0C36864606C}" dt="2021-06-14T17:14:21.282" v="343" actId="2696"/>
          <pc:sldLayoutMkLst>
            <pc:docMk/>
            <pc:sldMasterMk cId="3481595491" sldId="2147487065"/>
            <pc:sldLayoutMk cId="1349609938" sldId="2147487074"/>
          </pc:sldLayoutMkLst>
        </pc:sldLayoutChg>
        <pc:sldLayoutChg chg="del">
          <pc:chgData name="Jessie Hwang" userId="85f2306c-fd56-49d2-8dff-e96751c6f345" providerId="ADAL" clId="{B4C787C3-BE61-42D6-AC4F-B0C36864606C}" dt="2021-06-14T17:14:21.297" v="344" actId="2696"/>
          <pc:sldLayoutMkLst>
            <pc:docMk/>
            <pc:sldMasterMk cId="3481595491" sldId="2147487065"/>
            <pc:sldLayoutMk cId="802483954" sldId="2147487075"/>
          </pc:sldLayoutMkLst>
        </pc:sldLayoutChg>
        <pc:sldLayoutChg chg="del">
          <pc:chgData name="Jessie Hwang" userId="85f2306c-fd56-49d2-8dff-e96751c6f345" providerId="ADAL" clId="{B4C787C3-BE61-42D6-AC4F-B0C36864606C}" dt="2021-06-14T17:14:21.297" v="345" actId="2696"/>
          <pc:sldLayoutMkLst>
            <pc:docMk/>
            <pc:sldMasterMk cId="3481595491" sldId="2147487065"/>
            <pc:sldLayoutMk cId="2227745322" sldId="2147487076"/>
          </pc:sldLayoutMkLst>
        </pc:sldLayoutChg>
        <pc:sldLayoutChg chg="del">
          <pc:chgData name="Jessie Hwang" userId="85f2306c-fd56-49d2-8dff-e96751c6f345" providerId="ADAL" clId="{B4C787C3-BE61-42D6-AC4F-B0C36864606C}" dt="2021-06-14T17:14:21.313" v="346" actId="2696"/>
          <pc:sldLayoutMkLst>
            <pc:docMk/>
            <pc:sldMasterMk cId="3481595491" sldId="2147487065"/>
            <pc:sldLayoutMk cId="1612927749" sldId="2147487077"/>
          </pc:sldLayoutMkLst>
        </pc:sldLayoutChg>
        <pc:sldLayoutChg chg="del">
          <pc:chgData name="Jessie Hwang" userId="85f2306c-fd56-49d2-8dff-e96751c6f345" providerId="ADAL" clId="{B4C787C3-BE61-42D6-AC4F-B0C36864606C}" dt="2021-06-14T17:14:21.320" v="347" actId="2696"/>
          <pc:sldLayoutMkLst>
            <pc:docMk/>
            <pc:sldMasterMk cId="3481595491" sldId="2147487065"/>
            <pc:sldLayoutMk cId="2363895824" sldId="2147487078"/>
          </pc:sldLayoutMkLst>
        </pc:sldLayoutChg>
        <pc:sldLayoutChg chg="del">
          <pc:chgData name="Jessie Hwang" userId="85f2306c-fd56-49d2-8dff-e96751c6f345" providerId="ADAL" clId="{B4C787C3-BE61-42D6-AC4F-B0C36864606C}" dt="2021-06-14T17:14:21.320" v="348" actId="2696"/>
          <pc:sldLayoutMkLst>
            <pc:docMk/>
            <pc:sldMasterMk cId="3481595491" sldId="2147487065"/>
            <pc:sldLayoutMk cId="1742573629" sldId="2147487079"/>
          </pc:sldLayoutMkLst>
        </pc:sldLayoutChg>
        <pc:sldLayoutChg chg="del">
          <pc:chgData name="Jessie Hwang" userId="85f2306c-fd56-49d2-8dff-e96751c6f345" providerId="ADAL" clId="{B4C787C3-BE61-42D6-AC4F-B0C36864606C}" dt="2021-06-14T17:14:21.335" v="349" actId="2696"/>
          <pc:sldLayoutMkLst>
            <pc:docMk/>
            <pc:sldMasterMk cId="3481595491" sldId="2147487065"/>
            <pc:sldLayoutMk cId="476379426" sldId="2147487080"/>
          </pc:sldLayoutMkLst>
        </pc:sldLayoutChg>
        <pc:sldLayoutChg chg="del">
          <pc:chgData name="Jessie Hwang" userId="85f2306c-fd56-49d2-8dff-e96751c6f345" providerId="ADAL" clId="{B4C787C3-BE61-42D6-AC4F-B0C36864606C}" dt="2021-06-14T17:14:21.335" v="350" actId="2696"/>
          <pc:sldLayoutMkLst>
            <pc:docMk/>
            <pc:sldMasterMk cId="3481595491" sldId="2147487065"/>
            <pc:sldLayoutMk cId="392151934" sldId="2147487081"/>
          </pc:sldLayoutMkLst>
        </pc:sldLayoutChg>
        <pc:sldLayoutChg chg="del">
          <pc:chgData name="Jessie Hwang" userId="85f2306c-fd56-49d2-8dff-e96751c6f345" providerId="ADAL" clId="{B4C787C3-BE61-42D6-AC4F-B0C36864606C}" dt="2021-06-14T17:14:21.351" v="351" actId="2696"/>
          <pc:sldLayoutMkLst>
            <pc:docMk/>
            <pc:sldMasterMk cId="3481595491" sldId="2147487065"/>
            <pc:sldLayoutMk cId="2699240317" sldId="2147487082"/>
          </pc:sldLayoutMkLst>
        </pc:sldLayoutChg>
        <pc:sldLayoutChg chg="del">
          <pc:chgData name="Jessie Hwang" userId="85f2306c-fd56-49d2-8dff-e96751c6f345" providerId="ADAL" clId="{B4C787C3-BE61-42D6-AC4F-B0C36864606C}" dt="2021-06-14T17:14:21.366" v="352" actId="2696"/>
          <pc:sldLayoutMkLst>
            <pc:docMk/>
            <pc:sldMasterMk cId="3481595491" sldId="2147487065"/>
            <pc:sldLayoutMk cId="3835354370" sldId="2147487083"/>
          </pc:sldLayoutMkLst>
        </pc:sldLayoutChg>
        <pc:sldLayoutChg chg="del">
          <pc:chgData name="Jessie Hwang" userId="85f2306c-fd56-49d2-8dff-e96751c6f345" providerId="ADAL" clId="{B4C787C3-BE61-42D6-AC4F-B0C36864606C}" dt="2021-06-14T17:14:21.366" v="353" actId="2696"/>
          <pc:sldLayoutMkLst>
            <pc:docMk/>
            <pc:sldMasterMk cId="3481595491" sldId="2147487065"/>
            <pc:sldLayoutMk cId="2768076141" sldId="2147487084"/>
          </pc:sldLayoutMkLst>
        </pc:sldLayoutChg>
        <pc:sldLayoutChg chg="del">
          <pc:chgData name="Jessie Hwang" userId="85f2306c-fd56-49d2-8dff-e96751c6f345" providerId="ADAL" clId="{B4C787C3-BE61-42D6-AC4F-B0C36864606C}" dt="2021-06-14T17:14:21.382" v="354" actId="2696"/>
          <pc:sldLayoutMkLst>
            <pc:docMk/>
            <pc:sldMasterMk cId="3481595491" sldId="2147487065"/>
            <pc:sldLayoutMk cId="1530175448" sldId="2147487085"/>
          </pc:sldLayoutMkLst>
        </pc:sldLayoutChg>
        <pc:sldLayoutChg chg="del">
          <pc:chgData name="Jessie Hwang" userId="85f2306c-fd56-49d2-8dff-e96751c6f345" providerId="ADAL" clId="{B4C787C3-BE61-42D6-AC4F-B0C36864606C}" dt="2021-06-14T17:14:21.382" v="355" actId="2696"/>
          <pc:sldLayoutMkLst>
            <pc:docMk/>
            <pc:sldMasterMk cId="3481595491" sldId="2147487065"/>
            <pc:sldLayoutMk cId="217386387" sldId="2147487086"/>
          </pc:sldLayoutMkLst>
        </pc:sldLayoutChg>
        <pc:sldLayoutChg chg="del">
          <pc:chgData name="Jessie Hwang" userId="85f2306c-fd56-49d2-8dff-e96751c6f345" providerId="ADAL" clId="{B4C787C3-BE61-42D6-AC4F-B0C36864606C}" dt="2021-06-14T17:14:21.382" v="356" actId="2696"/>
          <pc:sldLayoutMkLst>
            <pc:docMk/>
            <pc:sldMasterMk cId="3481595491" sldId="2147487065"/>
            <pc:sldLayoutMk cId="2052263910" sldId="2147487087"/>
          </pc:sldLayoutMkLst>
        </pc:sldLayoutChg>
        <pc:sldLayoutChg chg="del">
          <pc:chgData name="Jessie Hwang" userId="85f2306c-fd56-49d2-8dff-e96751c6f345" providerId="ADAL" clId="{B4C787C3-BE61-42D6-AC4F-B0C36864606C}" dt="2021-06-14T17:14:21.398" v="357" actId="2696"/>
          <pc:sldLayoutMkLst>
            <pc:docMk/>
            <pc:sldMasterMk cId="3481595491" sldId="2147487065"/>
            <pc:sldLayoutMk cId="762357305" sldId="2147487088"/>
          </pc:sldLayoutMkLst>
        </pc:sldLayoutChg>
        <pc:sldLayoutChg chg="del">
          <pc:chgData name="Jessie Hwang" userId="85f2306c-fd56-49d2-8dff-e96751c6f345" providerId="ADAL" clId="{B4C787C3-BE61-42D6-AC4F-B0C36864606C}" dt="2021-06-14T17:14:21.413" v="358" actId="2696"/>
          <pc:sldLayoutMkLst>
            <pc:docMk/>
            <pc:sldMasterMk cId="3481595491" sldId="2147487065"/>
            <pc:sldLayoutMk cId="1841946875" sldId="2147487089"/>
          </pc:sldLayoutMkLst>
        </pc:sldLayoutChg>
        <pc:sldLayoutChg chg="del">
          <pc:chgData name="Jessie Hwang" userId="85f2306c-fd56-49d2-8dff-e96751c6f345" providerId="ADAL" clId="{B4C787C3-BE61-42D6-AC4F-B0C36864606C}" dt="2021-06-14T17:14:21.420" v="359" actId="2696"/>
          <pc:sldLayoutMkLst>
            <pc:docMk/>
            <pc:sldMasterMk cId="3481595491" sldId="2147487065"/>
            <pc:sldLayoutMk cId="411634014" sldId="2147487090"/>
          </pc:sldLayoutMkLst>
        </pc:sldLayoutChg>
        <pc:sldLayoutChg chg="del">
          <pc:chgData name="Jessie Hwang" userId="85f2306c-fd56-49d2-8dff-e96751c6f345" providerId="ADAL" clId="{B4C787C3-BE61-42D6-AC4F-B0C36864606C}" dt="2021-06-14T17:14:21.420" v="360" actId="2696"/>
          <pc:sldLayoutMkLst>
            <pc:docMk/>
            <pc:sldMasterMk cId="3481595491" sldId="2147487065"/>
            <pc:sldLayoutMk cId="4028505782" sldId="2147487091"/>
          </pc:sldLayoutMkLst>
        </pc:sldLayoutChg>
        <pc:sldLayoutChg chg="del">
          <pc:chgData name="Jessie Hwang" userId="85f2306c-fd56-49d2-8dff-e96751c6f345" providerId="ADAL" clId="{B4C787C3-BE61-42D6-AC4F-B0C36864606C}" dt="2021-06-14T17:14:21.437" v="361" actId="2696"/>
          <pc:sldLayoutMkLst>
            <pc:docMk/>
            <pc:sldMasterMk cId="3481595491" sldId="2147487065"/>
            <pc:sldLayoutMk cId="3650279681" sldId="2147487092"/>
          </pc:sldLayoutMkLst>
        </pc:sldLayoutChg>
        <pc:sldLayoutChg chg="del">
          <pc:chgData name="Jessie Hwang" userId="85f2306c-fd56-49d2-8dff-e96751c6f345" providerId="ADAL" clId="{B4C787C3-BE61-42D6-AC4F-B0C36864606C}" dt="2021-06-14T17:14:21.442" v="362" actId="2696"/>
          <pc:sldLayoutMkLst>
            <pc:docMk/>
            <pc:sldMasterMk cId="3481595491" sldId="2147487065"/>
            <pc:sldLayoutMk cId="3044293186" sldId="2147487093"/>
          </pc:sldLayoutMkLst>
        </pc:sldLayoutChg>
        <pc:sldLayoutChg chg="del">
          <pc:chgData name="Jessie Hwang" userId="85f2306c-fd56-49d2-8dff-e96751c6f345" providerId="ADAL" clId="{B4C787C3-BE61-42D6-AC4F-B0C36864606C}" dt="2021-06-14T17:14:21.442" v="363" actId="2696"/>
          <pc:sldLayoutMkLst>
            <pc:docMk/>
            <pc:sldMasterMk cId="3481595491" sldId="2147487065"/>
            <pc:sldLayoutMk cId="4052431582" sldId="2147487094"/>
          </pc:sldLayoutMkLst>
        </pc:sldLayoutChg>
        <pc:sldLayoutChg chg="del">
          <pc:chgData name="Jessie Hwang" userId="85f2306c-fd56-49d2-8dff-e96751c6f345" providerId="ADAL" clId="{B4C787C3-BE61-42D6-AC4F-B0C36864606C}" dt="2021-06-14T17:14:21.457" v="364" actId="2696"/>
          <pc:sldLayoutMkLst>
            <pc:docMk/>
            <pc:sldMasterMk cId="3481595491" sldId="2147487065"/>
            <pc:sldLayoutMk cId="120382655" sldId="2147487095"/>
          </pc:sldLayoutMkLst>
        </pc:sldLayoutChg>
        <pc:sldLayoutChg chg="del">
          <pc:chgData name="Jessie Hwang" userId="85f2306c-fd56-49d2-8dff-e96751c6f345" providerId="ADAL" clId="{B4C787C3-BE61-42D6-AC4F-B0C36864606C}" dt="2021-06-14T17:14:21.457" v="365" actId="2696"/>
          <pc:sldLayoutMkLst>
            <pc:docMk/>
            <pc:sldMasterMk cId="3481595491" sldId="2147487065"/>
            <pc:sldLayoutMk cId="2504603996" sldId="2147487096"/>
          </pc:sldLayoutMkLst>
        </pc:sldLayoutChg>
        <pc:sldLayoutChg chg="del">
          <pc:chgData name="Jessie Hwang" userId="85f2306c-fd56-49d2-8dff-e96751c6f345" providerId="ADAL" clId="{B4C787C3-BE61-42D6-AC4F-B0C36864606C}" dt="2021-06-14T17:14:21.457" v="366" actId="2696"/>
          <pc:sldLayoutMkLst>
            <pc:docMk/>
            <pc:sldMasterMk cId="3481595491" sldId="2147487065"/>
            <pc:sldLayoutMk cId="2661826542" sldId="2147487097"/>
          </pc:sldLayoutMkLst>
        </pc:sldLayoutChg>
        <pc:sldLayoutChg chg="del">
          <pc:chgData name="Jessie Hwang" userId="85f2306c-fd56-49d2-8dff-e96751c6f345" providerId="ADAL" clId="{B4C787C3-BE61-42D6-AC4F-B0C36864606C}" dt="2021-06-14T17:14:21.473" v="367" actId="2696"/>
          <pc:sldLayoutMkLst>
            <pc:docMk/>
            <pc:sldMasterMk cId="3481595491" sldId="2147487065"/>
            <pc:sldLayoutMk cId="1497016027" sldId="2147487098"/>
          </pc:sldLayoutMkLst>
        </pc:sldLayoutChg>
        <pc:sldLayoutChg chg="del">
          <pc:chgData name="Jessie Hwang" userId="85f2306c-fd56-49d2-8dff-e96751c6f345" providerId="ADAL" clId="{B4C787C3-BE61-42D6-AC4F-B0C36864606C}" dt="2021-06-14T17:14:21.473" v="368" actId="2696"/>
          <pc:sldLayoutMkLst>
            <pc:docMk/>
            <pc:sldMasterMk cId="3481595491" sldId="2147487065"/>
            <pc:sldLayoutMk cId="1567553540" sldId="2147487099"/>
          </pc:sldLayoutMkLst>
        </pc:sldLayoutChg>
        <pc:sldLayoutChg chg="del">
          <pc:chgData name="Jessie Hwang" userId="85f2306c-fd56-49d2-8dff-e96751c6f345" providerId="ADAL" clId="{B4C787C3-BE61-42D6-AC4F-B0C36864606C}" dt="2021-06-14T17:14:21.488" v="369" actId="2696"/>
          <pc:sldLayoutMkLst>
            <pc:docMk/>
            <pc:sldMasterMk cId="3481595491" sldId="2147487065"/>
            <pc:sldLayoutMk cId="4025168639" sldId="2147487100"/>
          </pc:sldLayoutMkLst>
        </pc:sldLayoutChg>
        <pc:sldLayoutChg chg="del">
          <pc:chgData name="Jessie Hwang" userId="85f2306c-fd56-49d2-8dff-e96751c6f345" providerId="ADAL" clId="{B4C787C3-BE61-42D6-AC4F-B0C36864606C}" dt="2021-06-14T17:14:21.488" v="370" actId="2696"/>
          <pc:sldLayoutMkLst>
            <pc:docMk/>
            <pc:sldMasterMk cId="3481595491" sldId="2147487065"/>
            <pc:sldLayoutMk cId="831669175" sldId="2147487101"/>
          </pc:sldLayoutMkLst>
        </pc:sldLayoutChg>
        <pc:sldLayoutChg chg="del">
          <pc:chgData name="Jessie Hwang" userId="85f2306c-fd56-49d2-8dff-e96751c6f345" providerId="ADAL" clId="{B4C787C3-BE61-42D6-AC4F-B0C36864606C}" dt="2021-06-14T17:14:21.504" v="371" actId="2696"/>
          <pc:sldLayoutMkLst>
            <pc:docMk/>
            <pc:sldMasterMk cId="3481595491" sldId="2147487065"/>
            <pc:sldLayoutMk cId="1814766092" sldId="2147487102"/>
          </pc:sldLayoutMkLst>
        </pc:sldLayoutChg>
      </pc:sldMasterChg>
      <pc:sldMasterChg chg="del delSldLayout">
        <pc:chgData name="Jessie Hwang" userId="85f2306c-fd56-49d2-8dff-e96751c6f345" providerId="ADAL" clId="{B4C787C3-BE61-42D6-AC4F-B0C36864606C}" dt="2021-06-14T17:14:26.341" v="417" actId="2696"/>
        <pc:sldMasterMkLst>
          <pc:docMk/>
          <pc:sldMasterMk cId="978424541" sldId="2147487103"/>
        </pc:sldMasterMkLst>
        <pc:sldLayoutChg chg="del">
          <pc:chgData name="Jessie Hwang" userId="85f2306c-fd56-49d2-8dff-e96751c6f345" providerId="ADAL" clId="{B4C787C3-BE61-42D6-AC4F-B0C36864606C}" dt="2021-06-14T17:14:26.057" v="373" actId="2696"/>
          <pc:sldLayoutMkLst>
            <pc:docMk/>
            <pc:sldMasterMk cId="978424541" sldId="2147487103"/>
            <pc:sldLayoutMk cId="1465698867" sldId="2147487104"/>
          </pc:sldLayoutMkLst>
        </pc:sldLayoutChg>
        <pc:sldLayoutChg chg="del">
          <pc:chgData name="Jessie Hwang" userId="85f2306c-fd56-49d2-8dff-e96751c6f345" providerId="ADAL" clId="{B4C787C3-BE61-42D6-AC4F-B0C36864606C}" dt="2021-06-14T17:14:26.072" v="374" actId="2696"/>
          <pc:sldLayoutMkLst>
            <pc:docMk/>
            <pc:sldMasterMk cId="978424541" sldId="2147487103"/>
            <pc:sldLayoutMk cId="2776901604" sldId="2147487105"/>
          </pc:sldLayoutMkLst>
        </pc:sldLayoutChg>
        <pc:sldLayoutChg chg="del">
          <pc:chgData name="Jessie Hwang" userId="85f2306c-fd56-49d2-8dff-e96751c6f345" providerId="ADAL" clId="{B4C787C3-BE61-42D6-AC4F-B0C36864606C}" dt="2021-06-14T17:14:26.072" v="375" actId="2696"/>
          <pc:sldLayoutMkLst>
            <pc:docMk/>
            <pc:sldMasterMk cId="978424541" sldId="2147487103"/>
            <pc:sldLayoutMk cId="4116828384" sldId="2147487106"/>
          </pc:sldLayoutMkLst>
        </pc:sldLayoutChg>
        <pc:sldLayoutChg chg="del">
          <pc:chgData name="Jessie Hwang" userId="85f2306c-fd56-49d2-8dff-e96751c6f345" providerId="ADAL" clId="{B4C787C3-BE61-42D6-AC4F-B0C36864606C}" dt="2021-06-14T17:14:26.088" v="376" actId="2696"/>
          <pc:sldLayoutMkLst>
            <pc:docMk/>
            <pc:sldMasterMk cId="978424541" sldId="2147487103"/>
            <pc:sldLayoutMk cId="1083134143" sldId="2147487107"/>
          </pc:sldLayoutMkLst>
        </pc:sldLayoutChg>
        <pc:sldLayoutChg chg="del">
          <pc:chgData name="Jessie Hwang" userId="85f2306c-fd56-49d2-8dff-e96751c6f345" providerId="ADAL" clId="{B4C787C3-BE61-42D6-AC4F-B0C36864606C}" dt="2021-06-14T17:14:26.104" v="377" actId="2696"/>
          <pc:sldLayoutMkLst>
            <pc:docMk/>
            <pc:sldMasterMk cId="978424541" sldId="2147487103"/>
            <pc:sldLayoutMk cId="405390398" sldId="2147487108"/>
          </pc:sldLayoutMkLst>
        </pc:sldLayoutChg>
        <pc:sldLayoutChg chg="del">
          <pc:chgData name="Jessie Hwang" userId="85f2306c-fd56-49d2-8dff-e96751c6f345" providerId="ADAL" clId="{B4C787C3-BE61-42D6-AC4F-B0C36864606C}" dt="2021-06-14T17:14:26.104" v="378" actId="2696"/>
          <pc:sldLayoutMkLst>
            <pc:docMk/>
            <pc:sldMasterMk cId="978424541" sldId="2147487103"/>
            <pc:sldLayoutMk cId="2435438091" sldId="2147487109"/>
          </pc:sldLayoutMkLst>
        </pc:sldLayoutChg>
        <pc:sldLayoutChg chg="del">
          <pc:chgData name="Jessie Hwang" userId="85f2306c-fd56-49d2-8dff-e96751c6f345" providerId="ADAL" clId="{B4C787C3-BE61-42D6-AC4F-B0C36864606C}" dt="2021-06-14T17:14:26.104" v="379" actId="2696"/>
          <pc:sldLayoutMkLst>
            <pc:docMk/>
            <pc:sldMasterMk cId="978424541" sldId="2147487103"/>
            <pc:sldLayoutMk cId="1719098259" sldId="2147487110"/>
          </pc:sldLayoutMkLst>
        </pc:sldLayoutChg>
        <pc:sldLayoutChg chg="del">
          <pc:chgData name="Jessie Hwang" userId="85f2306c-fd56-49d2-8dff-e96751c6f345" providerId="ADAL" clId="{B4C787C3-BE61-42D6-AC4F-B0C36864606C}" dt="2021-06-14T17:14:26.119" v="380" actId="2696"/>
          <pc:sldLayoutMkLst>
            <pc:docMk/>
            <pc:sldMasterMk cId="978424541" sldId="2147487103"/>
            <pc:sldLayoutMk cId="557151869" sldId="2147487111"/>
          </pc:sldLayoutMkLst>
        </pc:sldLayoutChg>
        <pc:sldLayoutChg chg="del">
          <pc:chgData name="Jessie Hwang" userId="85f2306c-fd56-49d2-8dff-e96751c6f345" providerId="ADAL" clId="{B4C787C3-BE61-42D6-AC4F-B0C36864606C}" dt="2021-06-14T17:14:26.119" v="381" actId="2696"/>
          <pc:sldLayoutMkLst>
            <pc:docMk/>
            <pc:sldMasterMk cId="978424541" sldId="2147487103"/>
            <pc:sldLayoutMk cId="1580159692" sldId="2147487112"/>
          </pc:sldLayoutMkLst>
        </pc:sldLayoutChg>
        <pc:sldLayoutChg chg="del">
          <pc:chgData name="Jessie Hwang" userId="85f2306c-fd56-49d2-8dff-e96751c6f345" providerId="ADAL" clId="{B4C787C3-BE61-42D6-AC4F-B0C36864606C}" dt="2021-06-14T17:14:26.146" v="382" actId="2696"/>
          <pc:sldLayoutMkLst>
            <pc:docMk/>
            <pc:sldMasterMk cId="978424541" sldId="2147487103"/>
            <pc:sldLayoutMk cId="2329993254" sldId="2147487113"/>
          </pc:sldLayoutMkLst>
        </pc:sldLayoutChg>
        <pc:sldLayoutChg chg="del">
          <pc:chgData name="Jessie Hwang" userId="85f2306c-fd56-49d2-8dff-e96751c6f345" providerId="ADAL" clId="{B4C787C3-BE61-42D6-AC4F-B0C36864606C}" dt="2021-06-14T17:14:26.146" v="383" actId="2696"/>
          <pc:sldLayoutMkLst>
            <pc:docMk/>
            <pc:sldMasterMk cId="978424541" sldId="2147487103"/>
            <pc:sldLayoutMk cId="3319703436" sldId="2147487114"/>
          </pc:sldLayoutMkLst>
        </pc:sldLayoutChg>
        <pc:sldLayoutChg chg="del">
          <pc:chgData name="Jessie Hwang" userId="85f2306c-fd56-49d2-8dff-e96751c6f345" providerId="ADAL" clId="{B4C787C3-BE61-42D6-AC4F-B0C36864606C}" dt="2021-06-14T17:14:26.162" v="384" actId="2696"/>
          <pc:sldLayoutMkLst>
            <pc:docMk/>
            <pc:sldMasterMk cId="978424541" sldId="2147487103"/>
            <pc:sldLayoutMk cId="1774413776" sldId="2147487115"/>
          </pc:sldLayoutMkLst>
        </pc:sldLayoutChg>
        <pc:sldLayoutChg chg="del">
          <pc:chgData name="Jessie Hwang" userId="85f2306c-fd56-49d2-8dff-e96751c6f345" providerId="ADAL" clId="{B4C787C3-BE61-42D6-AC4F-B0C36864606C}" dt="2021-06-14T17:14:26.162" v="385" actId="2696"/>
          <pc:sldLayoutMkLst>
            <pc:docMk/>
            <pc:sldMasterMk cId="978424541" sldId="2147487103"/>
            <pc:sldLayoutMk cId="1518214443" sldId="2147487116"/>
          </pc:sldLayoutMkLst>
        </pc:sldLayoutChg>
        <pc:sldLayoutChg chg="del">
          <pc:chgData name="Jessie Hwang" userId="85f2306c-fd56-49d2-8dff-e96751c6f345" providerId="ADAL" clId="{B4C787C3-BE61-42D6-AC4F-B0C36864606C}" dt="2021-06-14T17:14:26.162" v="386" actId="2696"/>
          <pc:sldLayoutMkLst>
            <pc:docMk/>
            <pc:sldMasterMk cId="978424541" sldId="2147487103"/>
            <pc:sldLayoutMk cId="216617852" sldId="2147487117"/>
          </pc:sldLayoutMkLst>
        </pc:sldLayoutChg>
        <pc:sldLayoutChg chg="del">
          <pc:chgData name="Jessie Hwang" userId="85f2306c-fd56-49d2-8dff-e96751c6f345" providerId="ADAL" clId="{B4C787C3-BE61-42D6-AC4F-B0C36864606C}" dt="2021-06-14T17:14:26.177" v="387" actId="2696"/>
          <pc:sldLayoutMkLst>
            <pc:docMk/>
            <pc:sldMasterMk cId="978424541" sldId="2147487103"/>
            <pc:sldLayoutMk cId="2398680204" sldId="2147487118"/>
          </pc:sldLayoutMkLst>
        </pc:sldLayoutChg>
        <pc:sldLayoutChg chg="del">
          <pc:chgData name="Jessie Hwang" userId="85f2306c-fd56-49d2-8dff-e96751c6f345" providerId="ADAL" clId="{B4C787C3-BE61-42D6-AC4F-B0C36864606C}" dt="2021-06-14T17:14:26.177" v="388" actId="2696"/>
          <pc:sldLayoutMkLst>
            <pc:docMk/>
            <pc:sldMasterMk cId="978424541" sldId="2147487103"/>
            <pc:sldLayoutMk cId="139245109" sldId="2147487119"/>
          </pc:sldLayoutMkLst>
        </pc:sldLayoutChg>
        <pc:sldLayoutChg chg="del">
          <pc:chgData name="Jessie Hwang" userId="85f2306c-fd56-49d2-8dff-e96751c6f345" providerId="ADAL" clId="{B4C787C3-BE61-42D6-AC4F-B0C36864606C}" dt="2021-06-14T17:14:26.193" v="389" actId="2696"/>
          <pc:sldLayoutMkLst>
            <pc:docMk/>
            <pc:sldMasterMk cId="978424541" sldId="2147487103"/>
            <pc:sldLayoutMk cId="2770062272" sldId="2147487120"/>
          </pc:sldLayoutMkLst>
        </pc:sldLayoutChg>
        <pc:sldLayoutChg chg="del">
          <pc:chgData name="Jessie Hwang" userId="85f2306c-fd56-49d2-8dff-e96751c6f345" providerId="ADAL" clId="{B4C787C3-BE61-42D6-AC4F-B0C36864606C}" dt="2021-06-14T17:14:26.193" v="390" actId="2696"/>
          <pc:sldLayoutMkLst>
            <pc:docMk/>
            <pc:sldMasterMk cId="978424541" sldId="2147487103"/>
            <pc:sldLayoutMk cId="883928" sldId="2147487121"/>
          </pc:sldLayoutMkLst>
        </pc:sldLayoutChg>
        <pc:sldLayoutChg chg="del">
          <pc:chgData name="Jessie Hwang" userId="85f2306c-fd56-49d2-8dff-e96751c6f345" providerId="ADAL" clId="{B4C787C3-BE61-42D6-AC4F-B0C36864606C}" dt="2021-06-14T17:14:26.193" v="391" actId="2696"/>
          <pc:sldLayoutMkLst>
            <pc:docMk/>
            <pc:sldMasterMk cId="978424541" sldId="2147487103"/>
            <pc:sldLayoutMk cId="4009129924" sldId="2147487122"/>
          </pc:sldLayoutMkLst>
        </pc:sldLayoutChg>
        <pc:sldLayoutChg chg="del">
          <pc:chgData name="Jessie Hwang" userId="85f2306c-fd56-49d2-8dff-e96751c6f345" providerId="ADAL" clId="{B4C787C3-BE61-42D6-AC4F-B0C36864606C}" dt="2021-06-14T17:14:26.208" v="392" actId="2696"/>
          <pc:sldLayoutMkLst>
            <pc:docMk/>
            <pc:sldMasterMk cId="978424541" sldId="2147487103"/>
            <pc:sldLayoutMk cId="4223429959" sldId="2147487123"/>
          </pc:sldLayoutMkLst>
        </pc:sldLayoutChg>
        <pc:sldLayoutChg chg="del">
          <pc:chgData name="Jessie Hwang" userId="85f2306c-fd56-49d2-8dff-e96751c6f345" providerId="ADAL" clId="{B4C787C3-BE61-42D6-AC4F-B0C36864606C}" dt="2021-06-14T17:14:26.208" v="393" actId="2696"/>
          <pc:sldLayoutMkLst>
            <pc:docMk/>
            <pc:sldMasterMk cId="978424541" sldId="2147487103"/>
            <pc:sldLayoutMk cId="1792960357" sldId="2147487124"/>
          </pc:sldLayoutMkLst>
        </pc:sldLayoutChg>
        <pc:sldLayoutChg chg="del">
          <pc:chgData name="Jessie Hwang" userId="85f2306c-fd56-49d2-8dff-e96751c6f345" providerId="ADAL" clId="{B4C787C3-BE61-42D6-AC4F-B0C36864606C}" dt="2021-06-14T17:14:26.208" v="394" actId="2696"/>
          <pc:sldLayoutMkLst>
            <pc:docMk/>
            <pc:sldMasterMk cId="978424541" sldId="2147487103"/>
            <pc:sldLayoutMk cId="3476039627" sldId="2147487125"/>
          </pc:sldLayoutMkLst>
        </pc:sldLayoutChg>
        <pc:sldLayoutChg chg="del">
          <pc:chgData name="Jessie Hwang" userId="85f2306c-fd56-49d2-8dff-e96751c6f345" providerId="ADAL" clId="{B4C787C3-BE61-42D6-AC4F-B0C36864606C}" dt="2021-06-14T17:14:26.224" v="395" actId="2696"/>
          <pc:sldLayoutMkLst>
            <pc:docMk/>
            <pc:sldMasterMk cId="978424541" sldId="2147487103"/>
            <pc:sldLayoutMk cId="3279135540" sldId="2147487126"/>
          </pc:sldLayoutMkLst>
        </pc:sldLayoutChg>
        <pc:sldLayoutChg chg="del">
          <pc:chgData name="Jessie Hwang" userId="85f2306c-fd56-49d2-8dff-e96751c6f345" providerId="ADAL" clId="{B4C787C3-BE61-42D6-AC4F-B0C36864606C}" dt="2021-06-14T17:14:26.224" v="396" actId="2696"/>
          <pc:sldLayoutMkLst>
            <pc:docMk/>
            <pc:sldMasterMk cId="978424541" sldId="2147487103"/>
            <pc:sldLayoutMk cId="4010391316" sldId="2147487127"/>
          </pc:sldLayoutMkLst>
        </pc:sldLayoutChg>
        <pc:sldLayoutChg chg="del">
          <pc:chgData name="Jessie Hwang" userId="85f2306c-fd56-49d2-8dff-e96751c6f345" providerId="ADAL" clId="{B4C787C3-BE61-42D6-AC4F-B0C36864606C}" dt="2021-06-14T17:14:26.224" v="397" actId="2696"/>
          <pc:sldLayoutMkLst>
            <pc:docMk/>
            <pc:sldMasterMk cId="978424541" sldId="2147487103"/>
            <pc:sldLayoutMk cId="4105321739" sldId="2147487128"/>
          </pc:sldLayoutMkLst>
        </pc:sldLayoutChg>
        <pc:sldLayoutChg chg="del">
          <pc:chgData name="Jessie Hwang" userId="85f2306c-fd56-49d2-8dff-e96751c6f345" providerId="ADAL" clId="{B4C787C3-BE61-42D6-AC4F-B0C36864606C}" dt="2021-06-14T17:14:26.240" v="398" actId="2696"/>
          <pc:sldLayoutMkLst>
            <pc:docMk/>
            <pc:sldMasterMk cId="978424541" sldId="2147487103"/>
            <pc:sldLayoutMk cId="2787427953" sldId="2147487129"/>
          </pc:sldLayoutMkLst>
        </pc:sldLayoutChg>
        <pc:sldLayoutChg chg="del">
          <pc:chgData name="Jessie Hwang" userId="85f2306c-fd56-49d2-8dff-e96751c6f345" providerId="ADAL" clId="{B4C787C3-BE61-42D6-AC4F-B0C36864606C}" dt="2021-06-14T17:14:26.246" v="399" actId="2696"/>
          <pc:sldLayoutMkLst>
            <pc:docMk/>
            <pc:sldMasterMk cId="978424541" sldId="2147487103"/>
            <pc:sldLayoutMk cId="139708746" sldId="2147487130"/>
          </pc:sldLayoutMkLst>
        </pc:sldLayoutChg>
        <pc:sldLayoutChg chg="del">
          <pc:chgData name="Jessie Hwang" userId="85f2306c-fd56-49d2-8dff-e96751c6f345" providerId="ADAL" clId="{B4C787C3-BE61-42D6-AC4F-B0C36864606C}" dt="2021-06-14T17:14:26.246" v="400" actId="2696"/>
          <pc:sldLayoutMkLst>
            <pc:docMk/>
            <pc:sldMasterMk cId="978424541" sldId="2147487103"/>
            <pc:sldLayoutMk cId="3248211476" sldId="2147487131"/>
          </pc:sldLayoutMkLst>
        </pc:sldLayoutChg>
        <pc:sldLayoutChg chg="del">
          <pc:chgData name="Jessie Hwang" userId="85f2306c-fd56-49d2-8dff-e96751c6f345" providerId="ADAL" clId="{B4C787C3-BE61-42D6-AC4F-B0C36864606C}" dt="2021-06-14T17:14:26.246" v="401" actId="2696"/>
          <pc:sldLayoutMkLst>
            <pc:docMk/>
            <pc:sldMasterMk cId="978424541" sldId="2147487103"/>
            <pc:sldLayoutMk cId="3596787891" sldId="2147487132"/>
          </pc:sldLayoutMkLst>
        </pc:sldLayoutChg>
        <pc:sldLayoutChg chg="del">
          <pc:chgData name="Jessie Hwang" userId="85f2306c-fd56-49d2-8dff-e96751c6f345" providerId="ADAL" clId="{B4C787C3-BE61-42D6-AC4F-B0C36864606C}" dt="2021-06-14T17:14:26.262" v="402" actId="2696"/>
          <pc:sldLayoutMkLst>
            <pc:docMk/>
            <pc:sldMasterMk cId="978424541" sldId="2147487103"/>
            <pc:sldLayoutMk cId="225758177" sldId="2147487133"/>
          </pc:sldLayoutMkLst>
        </pc:sldLayoutChg>
        <pc:sldLayoutChg chg="del">
          <pc:chgData name="Jessie Hwang" userId="85f2306c-fd56-49d2-8dff-e96751c6f345" providerId="ADAL" clId="{B4C787C3-BE61-42D6-AC4F-B0C36864606C}" dt="2021-06-14T17:14:26.262" v="403" actId="2696"/>
          <pc:sldLayoutMkLst>
            <pc:docMk/>
            <pc:sldMasterMk cId="978424541" sldId="2147487103"/>
            <pc:sldLayoutMk cId="3867370385" sldId="2147487134"/>
          </pc:sldLayoutMkLst>
        </pc:sldLayoutChg>
        <pc:sldLayoutChg chg="del">
          <pc:chgData name="Jessie Hwang" userId="85f2306c-fd56-49d2-8dff-e96751c6f345" providerId="ADAL" clId="{B4C787C3-BE61-42D6-AC4F-B0C36864606C}" dt="2021-06-14T17:14:26.262" v="404" actId="2696"/>
          <pc:sldLayoutMkLst>
            <pc:docMk/>
            <pc:sldMasterMk cId="978424541" sldId="2147487103"/>
            <pc:sldLayoutMk cId="2790429904" sldId="2147487135"/>
          </pc:sldLayoutMkLst>
        </pc:sldLayoutChg>
        <pc:sldLayoutChg chg="del">
          <pc:chgData name="Jessie Hwang" userId="85f2306c-fd56-49d2-8dff-e96751c6f345" providerId="ADAL" clId="{B4C787C3-BE61-42D6-AC4F-B0C36864606C}" dt="2021-06-14T17:14:26.278" v="405" actId="2696"/>
          <pc:sldLayoutMkLst>
            <pc:docMk/>
            <pc:sldMasterMk cId="978424541" sldId="2147487103"/>
            <pc:sldLayoutMk cId="33743290" sldId="2147487136"/>
          </pc:sldLayoutMkLst>
        </pc:sldLayoutChg>
        <pc:sldLayoutChg chg="del">
          <pc:chgData name="Jessie Hwang" userId="85f2306c-fd56-49d2-8dff-e96751c6f345" providerId="ADAL" clId="{B4C787C3-BE61-42D6-AC4F-B0C36864606C}" dt="2021-06-14T17:14:26.278" v="406" actId="2696"/>
          <pc:sldLayoutMkLst>
            <pc:docMk/>
            <pc:sldMasterMk cId="978424541" sldId="2147487103"/>
            <pc:sldLayoutMk cId="1820163165" sldId="2147487137"/>
          </pc:sldLayoutMkLst>
        </pc:sldLayoutChg>
        <pc:sldLayoutChg chg="del">
          <pc:chgData name="Jessie Hwang" userId="85f2306c-fd56-49d2-8dff-e96751c6f345" providerId="ADAL" clId="{B4C787C3-BE61-42D6-AC4F-B0C36864606C}" dt="2021-06-14T17:14:26.278" v="407" actId="2696"/>
          <pc:sldLayoutMkLst>
            <pc:docMk/>
            <pc:sldMasterMk cId="978424541" sldId="2147487103"/>
            <pc:sldLayoutMk cId="4111460278" sldId="2147487138"/>
          </pc:sldLayoutMkLst>
        </pc:sldLayoutChg>
        <pc:sldLayoutChg chg="del">
          <pc:chgData name="Jessie Hwang" userId="85f2306c-fd56-49d2-8dff-e96751c6f345" providerId="ADAL" clId="{B4C787C3-BE61-42D6-AC4F-B0C36864606C}" dt="2021-06-14T17:14:26.293" v="408" actId="2696"/>
          <pc:sldLayoutMkLst>
            <pc:docMk/>
            <pc:sldMasterMk cId="978424541" sldId="2147487103"/>
            <pc:sldLayoutMk cId="541572370" sldId="2147487139"/>
          </pc:sldLayoutMkLst>
        </pc:sldLayoutChg>
        <pc:sldLayoutChg chg="del">
          <pc:chgData name="Jessie Hwang" userId="85f2306c-fd56-49d2-8dff-e96751c6f345" providerId="ADAL" clId="{B4C787C3-BE61-42D6-AC4F-B0C36864606C}" dt="2021-06-14T17:14:26.293" v="409" actId="2696"/>
          <pc:sldLayoutMkLst>
            <pc:docMk/>
            <pc:sldMasterMk cId="978424541" sldId="2147487103"/>
            <pc:sldLayoutMk cId="1990434828" sldId="2147487140"/>
          </pc:sldLayoutMkLst>
        </pc:sldLayoutChg>
        <pc:sldLayoutChg chg="del">
          <pc:chgData name="Jessie Hwang" userId="85f2306c-fd56-49d2-8dff-e96751c6f345" providerId="ADAL" clId="{B4C787C3-BE61-42D6-AC4F-B0C36864606C}" dt="2021-06-14T17:14:26.293" v="410" actId="2696"/>
          <pc:sldLayoutMkLst>
            <pc:docMk/>
            <pc:sldMasterMk cId="978424541" sldId="2147487103"/>
            <pc:sldLayoutMk cId="856234943" sldId="2147487141"/>
          </pc:sldLayoutMkLst>
        </pc:sldLayoutChg>
        <pc:sldLayoutChg chg="del">
          <pc:chgData name="Jessie Hwang" userId="85f2306c-fd56-49d2-8dff-e96751c6f345" providerId="ADAL" clId="{B4C787C3-BE61-42D6-AC4F-B0C36864606C}" dt="2021-06-14T17:14:26.310" v="411" actId="2696"/>
          <pc:sldLayoutMkLst>
            <pc:docMk/>
            <pc:sldMasterMk cId="978424541" sldId="2147487103"/>
            <pc:sldLayoutMk cId="233619614" sldId="2147487142"/>
          </pc:sldLayoutMkLst>
        </pc:sldLayoutChg>
        <pc:sldLayoutChg chg="del">
          <pc:chgData name="Jessie Hwang" userId="85f2306c-fd56-49d2-8dff-e96751c6f345" providerId="ADAL" clId="{B4C787C3-BE61-42D6-AC4F-B0C36864606C}" dt="2021-06-14T17:14:26.310" v="412" actId="2696"/>
          <pc:sldLayoutMkLst>
            <pc:docMk/>
            <pc:sldMasterMk cId="978424541" sldId="2147487103"/>
            <pc:sldLayoutMk cId="3451158719" sldId="2147487143"/>
          </pc:sldLayoutMkLst>
        </pc:sldLayoutChg>
        <pc:sldLayoutChg chg="del">
          <pc:chgData name="Jessie Hwang" userId="85f2306c-fd56-49d2-8dff-e96751c6f345" providerId="ADAL" clId="{B4C787C3-BE61-42D6-AC4F-B0C36864606C}" dt="2021-06-14T17:14:26.310" v="413" actId="2696"/>
          <pc:sldLayoutMkLst>
            <pc:docMk/>
            <pc:sldMasterMk cId="978424541" sldId="2147487103"/>
            <pc:sldLayoutMk cId="3570329174" sldId="2147487144"/>
          </pc:sldLayoutMkLst>
        </pc:sldLayoutChg>
        <pc:sldLayoutChg chg="del">
          <pc:chgData name="Jessie Hwang" userId="85f2306c-fd56-49d2-8dff-e96751c6f345" providerId="ADAL" clId="{B4C787C3-BE61-42D6-AC4F-B0C36864606C}" dt="2021-06-14T17:14:26.310" v="414" actId="2696"/>
          <pc:sldLayoutMkLst>
            <pc:docMk/>
            <pc:sldMasterMk cId="978424541" sldId="2147487103"/>
            <pc:sldLayoutMk cId="4081895001" sldId="2147487145"/>
          </pc:sldLayoutMkLst>
        </pc:sldLayoutChg>
        <pc:sldLayoutChg chg="del">
          <pc:chgData name="Jessie Hwang" userId="85f2306c-fd56-49d2-8dff-e96751c6f345" providerId="ADAL" clId="{B4C787C3-BE61-42D6-AC4F-B0C36864606C}" dt="2021-06-14T17:14:26.326" v="415" actId="2696"/>
          <pc:sldLayoutMkLst>
            <pc:docMk/>
            <pc:sldMasterMk cId="978424541" sldId="2147487103"/>
            <pc:sldLayoutMk cId="2862537374" sldId="2147487147"/>
          </pc:sldLayoutMkLst>
        </pc:sldLayoutChg>
        <pc:sldLayoutChg chg="del">
          <pc:chgData name="Jessie Hwang" userId="85f2306c-fd56-49d2-8dff-e96751c6f345" providerId="ADAL" clId="{B4C787C3-BE61-42D6-AC4F-B0C36864606C}" dt="2021-06-14T17:14:26.326" v="416" actId="2696"/>
          <pc:sldLayoutMkLst>
            <pc:docMk/>
            <pc:sldMasterMk cId="978424541" sldId="2147487103"/>
            <pc:sldLayoutMk cId="3313110434" sldId="2147487148"/>
          </pc:sldLayoutMkLst>
        </pc:sldLayoutChg>
      </pc:sldMasterChg>
      <pc:sldMasterChg chg="del delSldLayout">
        <pc:chgData name="Jessie Hwang" userId="85f2306c-fd56-49d2-8dff-e96751c6f345" providerId="ADAL" clId="{B4C787C3-BE61-42D6-AC4F-B0C36864606C}" dt="2021-06-14T17:14:31.072" v="435" actId="2696"/>
        <pc:sldMasterMkLst>
          <pc:docMk/>
          <pc:sldMasterMk cId="36034259" sldId="2147487174"/>
        </pc:sldMasterMkLst>
        <pc:sldLayoutChg chg="del">
          <pc:chgData name="Jessie Hwang" userId="85f2306c-fd56-49d2-8dff-e96751c6f345" providerId="ADAL" clId="{B4C787C3-BE61-42D6-AC4F-B0C36864606C}" dt="2021-06-14T17:14:30.984" v="418" actId="2696"/>
          <pc:sldLayoutMkLst>
            <pc:docMk/>
            <pc:sldMasterMk cId="36034259" sldId="2147487174"/>
            <pc:sldLayoutMk cId="1964856740" sldId="2147487175"/>
          </pc:sldLayoutMkLst>
        </pc:sldLayoutChg>
        <pc:sldLayoutChg chg="del">
          <pc:chgData name="Jessie Hwang" userId="85f2306c-fd56-49d2-8dff-e96751c6f345" providerId="ADAL" clId="{B4C787C3-BE61-42D6-AC4F-B0C36864606C}" dt="2021-06-14T17:14:30.984" v="419" actId="2696"/>
          <pc:sldLayoutMkLst>
            <pc:docMk/>
            <pc:sldMasterMk cId="36034259" sldId="2147487174"/>
            <pc:sldLayoutMk cId="1934299287" sldId="2147487176"/>
          </pc:sldLayoutMkLst>
        </pc:sldLayoutChg>
        <pc:sldLayoutChg chg="del">
          <pc:chgData name="Jessie Hwang" userId="85f2306c-fd56-49d2-8dff-e96751c6f345" providerId="ADAL" clId="{B4C787C3-BE61-42D6-AC4F-B0C36864606C}" dt="2021-06-14T17:14:30.984" v="420" actId="2696"/>
          <pc:sldLayoutMkLst>
            <pc:docMk/>
            <pc:sldMasterMk cId="36034259" sldId="2147487174"/>
            <pc:sldLayoutMk cId="3135489609" sldId="2147487177"/>
          </pc:sldLayoutMkLst>
        </pc:sldLayoutChg>
        <pc:sldLayoutChg chg="del">
          <pc:chgData name="Jessie Hwang" userId="85f2306c-fd56-49d2-8dff-e96751c6f345" providerId="ADAL" clId="{B4C787C3-BE61-42D6-AC4F-B0C36864606C}" dt="2021-06-14T17:14:31" v="421" actId="2696"/>
          <pc:sldLayoutMkLst>
            <pc:docMk/>
            <pc:sldMasterMk cId="36034259" sldId="2147487174"/>
            <pc:sldLayoutMk cId="2226162873" sldId="2147487178"/>
          </pc:sldLayoutMkLst>
        </pc:sldLayoutChg>
        <pc:sldLayoutChg chg="del">
          <pc:chgData name="Jessie Hwang" userId="85f2306c-fd56-49d2-8dff-e96751c6f345" providerId="ADAL" clId="{B4C787C3-BE61-42D6-AC4F-B0C36864606C}" dt="2021-06-14T17:14:31" v="422" actId="2696"/>
          <pc:sldLayoutMkLst>
            <pc:docMk/>
            <pc:sldMasterMk cId="36034259" sldId="2147487174"/>
            <pc:sldLayoutMk cId="2225901507" sldId="2147487179"/>
          </pc:sldLayoutMkLst>
        </pc:sldLayoutChg>
        <pc:sldLayoutChg chg="del">
          <pc:chgData name="Jessie Hwang" userId="85f2306c-fd56-49d2-8dff-e96751c6f345" providerId="ADAL" clId="{B4C787C3-BE61-42D6-AC4F-B0C36864606C}" dt="2021-06-14T17:14:31.011" v="423" actId="2696"/>
          <pc:sldLayoutMkLst>
            <pc:docMk/>
            <pc:sldMasterMk cId="36034259" sldId="2147487174"/>
            <pc:sldLayoutMk cId="3980437015" sldId="2147487180"/>
          </pc:sldLayoutMkLst>
        </pc:sldLayoutChg>
        <pc:sldLayoutChg chg="del">
          <pc:chgData name="Jessie Hwang" userId="85f2306c-fd56-49d2-8dff-e96751c6f345" providerId="ADAL" clId="{B4C787C3-BE61-42D6-AC4F-B0C36864606C}" dt="2021-06-14T17:14:31.011" v="424" actId="2696"/>
          <pc:sldLayoutMkLst>
            <pc:docMk/>
            <pc:sldMasterMk cId="36034259" sldId="2147487174"/>
            <pc:sldLayoutMk cId="2743994681" sldId="2147487182"/>
          </pc:sldLayoutMkLst>
        </pc:sldLayoutChg>
        <pc:sldLayoutChg chg="del">
          <pc:chgData name="Jessie Hwang" userId="85f2306c-fd56-49d2-8dff-e96751c6f345" providerId="ADAL" clId="{B4C787C3-BE61-42D6-AC4F-B0C36864606C}" dt="2021-06-14T17:14:31.011" v="425" actId="2696"/>
          <pc:sldLayoutMkLst>
            <pc:docMk/>
            <pc:sldMasterMk cId="36034259" sldId="2147487174"/>
            <pc:sldLayoutMk cId="3169420045" sldId="2147487183"/>
          </pc:sldLayoutMkLst>
        </pc:sldLayoutChg>
        <pc:sldLayoutChg chg="del">
          <pc:chgData name="Jessie Hwang" userId="85f2306c-fd56-49d2-8dff-e96751c6f345" providerId="ADAL" clId="{B4C787C3-BE61-42D6-AC4F-B0C36864606C}" dt="2021-06-14T17:14:31.028" v="426" actId="2696"/>
          <pc:sldLayoutMkLst>
            <pc:docMk/>
            <pc:sldMasterMk cId="36034259" sldId="2147487174"/>
            <pc:sldLayoutMk cId="2682532820" sldId="2147487184"/>
          </pc:sldLayoutMkLst>
        </pc:sldLayoutChg>
        <pc:sldLayoutChg chg="del">
          <pc:chgData name="Jessie Hwang" userId="85f2306c-fd56-49d2-8dff-e96751c6f345" providerId="ADAL" clId="{B4C787C3-BE61-42D6-AC4F-B0C36864606C}" dt="2021-06-14T17:14:31.029" v="427" actId="2696"/>
          <pc:sldLayoutMkLst>
            <pc:docMk/>
            <pc:sldMasterMk cId="36034259" sldId="2147487174"/>
            <pc:sldLayoutMk cId="1243753386" sldId="2147487185"/>
          </pc:sldLayoutMkLst>
        </pc:sldLayoutChg>
        <pc:sldLayoutChg chg="del">
          <pc:chgData name="Jessie Hwang" userId="85f2306c-fd56-49d2-8dff-e96751c6f345" providerId="ADAL" clId="{B4C787C3-BE61-42D6-AC4F-B0C36864606C}" dt="2021-06-14T17:14:31.029" v="428" actId="2696"/>
          <pc:sldLayoutMkLst>
            <pc:docMk/>
            <pc:sldMasterMk cId="36034259" sldId="2147487174"/>
            <pc:sldLayoutMk cId="3111742404" sldId="2147487186"/>
          </pc:sldLayoutMkLst>
        </pc:sldLayoutChg>
        <pc:sldLayoutChg chg="del">
          <pc:chgData name="Jessie Hwang" userId="85f2306c-fd56-49d2-8dff-e96751c6f345" providerId="ADAL" clId="{B4C787C3-BE61-42D6-AC4F-B0C36864606C}" dt="2021-06-14T17:14:31.044" v="429" actId="2696"/>
          <pc:sldLayoutMkLst>
            <pc:docMk/>
            <pc:sldMasterMk cId="36034259" sldId="2147487174"/>
            <pc:sldLayoutMk cId="1697357062" sldId="2147487187"/>
          </pc:sldLayoutMkLst>
        </pc:sldLayoutChg>
        <pc:sldLayoutChg chg="del">
          <pc:chgData name="Jessie Hwang" userId="85f2306c-fd56-49d2-8dff-e96751c6f345" providerId="ADAL" clId="{B4C787C3-BE61-42D6-AC4F-B0C36864606C}" dt="2021-06-14T17:14:31.055" v="430" actId="2696"/>
          <pc:sldLayoutMkLst>
            <pc:docMk/>
            <pc:sldMasterMk cId="36034259" sldId="2147487174"/>
            <pc:sldLayoutMk cId="4126727326" sldId="2147487188"/>
          </pc:sldLayoutMkLst>
        </pc:sldLayoutChg>
        <pc:sldLayoutChg chg="del">
          <pc:chgData name="Jessie Hwang" userId="85f2306c-fd56-49d2-8dff-e96751c6f345" providerId="ADAL" clId="{B4C787C3-BE61-42D6-AC4F-B0C36864606C}" dt="2021-06-14T17:14:31.056" v="431" actId="2696"/>
          <pc:sldLayoutMkLst>
            <pc:docMk/>
            <pc:sldMasterMk cId="36034259" sldId="2147487174"/>
            <pc:sldLayoutMk cId="1290832222" sldId="2147487189"/>
          </pc:sldLayoutMkLst>
        </pc:sldLayoutChg>
        <pc:sldLayoutChg chg="del">
          <pc:chgData name="Jessie Hwang" userId="85f2306c-fd56-49d2-8dff-e96751c6f345" providerId="ADAL" clId="{B4C787C3-BE61-42D6-AC4F-B0C36864606C}" dt="2021-06-14T17:14:31.056" v="432" actId="2696"/>
          <pc:sldLayoutMkLst>
            <pc:docMk/>
            <pc:sldMasterMk cId="36034259" sldId="2147487174"/>
            <pc:sldLayoutMk cId="3640142927" sldId="2147487190"/>
          </pc:sldLayoutMkLst>
        </pc:sldLayoutChg>
        <pc:sldLayoutChg chg="del">
          <pc:chgData name="Jessie Hwang" userId="85f2306c-fd56-49d2-8dff-e96751c6f345" providerId="ADAL" clId="{B4C787C3-BE61-42D6-AC4F-B0C36864606C}" dt="2021-06-14T17:14:31.056" v="433" actId="2696"/>
          <pc:sldLayoutMkLst>
            <pc:docMk/>
            <pc:sldMasterMk cId="36034259" sldId="2147487174"/>
            <pc:sldLayoutMk cId="218391135" sldId="2147487191"/>
          </pc:sldLayoutMkLst>
        </pc:sldLayoutChg>
        <pc:sldLayoutChg chg="del">
          <pc:chgData name="Jessie Hwang" userId="85f2306c-fd56-49d2-8dff-e96751c6f345" providerId="ADAL" clId="{B4C787C3-BE61-42D6-AC4F-B0C36864606C}" dt="2021-06-14T17:14:31.072" v="434" actId="2696"/>
          <pc:sldLayoutMkLst>
            <pc:docMk/>
            <pc:sldMasterMk cId="36034259" sldId="2147487174"/>
            <pc:sldLayoutMk cId="1749556048" sldId="2147487192"/>
          </pc:sldLayoutMkLst>
        </pc:sldLayoutChg>
      </pc:sldMasterChg>
      <pc:sldMasterChg chg="del delSldLayout">
        <pc:chgData name="Jessie Hwang" userId="85f2306c-fd56-49d2-8dff-e96751c6f345" providerId="ADAL" clId="{B4C787C3-BE61-42D6-AC4F-B0C36864606C}" dt="2021-06-14T17:11:57.569" v="62" actId="2696"/>
        <pc:sldMasterMkLst>
          <pc:docMk/>
          <pc:sldMasterMk cId="716935749" sldId="2147487254"/>
        </pc:sldMasterMkLst>
        <pc:sldLayoutChg chg="del">
          <pc:chgData name="Jessie Hwang" userId="85f2306c-fd56-49d2-8dff-e96751c6f345" providerId="ADAL" clId="{B4C787C3-BE61-42D6-AC4F-B0C36864606C}" dt="2021-06-14T17:11:57.288" v="46" actId="2696"/>
          <pc:sldLayoutMkLst>
            <pc:docMk/>
            <pc:sldMasterMk cId="716935749" sldId="2147487254"/>
            <pc:sldLayoutMk cId="857845324" sldId="2147487255"/>
          </pc:sldLayoutMkLst>
        </pc:sldLayoutChg>
        <pc:sldLayoutChg chg="del">
          <pc:chgData name="Jessie Hwang" userId="85f2306c-fd56-49d2-8dff-e96751c6f345" providerId="ADAL" clId="{B4C787C3-BE61-42D6-AC4F-B0C36864606C}" dt="2021-06-14T17:11:57.306" v="47" actId="2696"/>
          <pc:sldLayoutMkLst>
            <pc:docMk/>
            <pc:sldMasterMk cId="716935749" sldId="2147487254"/>
            <pc:sldLayoutMk cId="4074551288" sldId="2147487256"/>
          </pc:sldLayoutMkLst>
        </pc:sldLayoutChg>
        <pc:sldLayoutChg chg="del">
          <pc:chgData name="Jessie Hwang" userId="85f2306c-fd56-49d2-8dff-e96751c6f345" providerId="ADAL" clId="{B4C787C3-BE61-42D6-AC4F-B0C36864606C}" dt="2021-06-14T17:11:57.338" v="48" actId="2696"/>
          <pc:sldLayoutMkLst>
            <pc:docMk/>
            <pc:sldMasterMk cId="716935749" sldId="2147487254"/>
            <pc:sldLayoutMk cId="2158254181" sldId="2147487257"/>
          </pc:sldLayoutMkLst>
        </pc:sldLayoutChg>
        <pc:sldLayoutChg chg="del">
          <pc:chgData name="Jessie Hwang" userId="85f2306c-fd56-49d2-8dff-e96751c6f345" providerId="ADAL" clId="{B4C787C3-BE61-42D6-AC4F-B0C36864606C}" dt="2021-06-14T17:11:57.353" v="49" actId="2696"/>
          <pc:sldLayoutMkLst>
            <pc:docMk/>
            <pc:sldMasterMk cId="716935749" sldId="2147487254"/>
            <pc:sldLayoutMk cId="860081639" sldId="2147487258"/>
          </pc:sldLayoutMkLst>
        </pc:sldLayoutChg>
        <pc:sldLayoutChg chg="del">
          <pc:chgData name="Jessie Hwang" userId="85f2306c-fd56-49d2-8dff-e96751c6f345" providerId="ADAL" clId="{B4C787C3-BE61-42D6-AC4F-B0C36864606C}" dt="2021-06-14T17:11:57.369" v="50" actId="2696"/>
          <pc:sldLayoutMkLst>
            <pc:docMk/>
            <pc:sldMasterMk cId="716935749" sldId="2147487254"/>
            <pc:sldLayoutMk cId="167739639" sldId="2147487259"/>
          </pc:sldLayoutMkLst>
        </pc:sldLayoutChg>
        <pc:sldLayoutChg chg="del">
          <pc:chgData name="Jessie Hwang" userId="85f2306c-fd56-49d2-8dff-e96751c6f345" providerId="ADAL" clId="{B4C787C3-BE61-42D6-AC4F-B0C36864606C}" dt="2021-06-14T17:11:57.400" v="51" actId="2696"/>
          <pc:sldLayoutMkLst>
            <pc:docMk/>
            <pc:sldMasterMk cId="716935749" sldId="2147487254"/>
            <pc:sldLayoutMk cId="4194767845" sldId="2147487260"/>
          </pc:sldLayoutMkLst>
        </pc:sldLayoutChg>
        <pc:sldLayoutChg chg="del">
          <pc:chgData name="Jessie Hwang" userId="85f2306c-fd56-49d2-8dff-e96751c6f345" providerId="ADAL" clId="{B4C787C3-BE61-42D6-AC4F-B0C36864606C}" dt="2021-06-14T17:11:57.400" v="52" actId="2696"/>
          <pc:sldLayoutMkLst>
            <pc:docMk/>
            <pc:sldMasterMk cId="716935749" sldId="2147487254"/>
            <pc:sldLayoutMk cId="3698531786" sldId="2147487261"/>
          </pc:sldLayoutMkLst>
        </pc:sldLayoutChg>
        <pc:sldLayoutChg chg="del">
          <pc:chgData name="Jessie Hwang" userId="85f2306c-fd56-49d2-8dff-e96751c6f345" providerId="ADAL" clId="{B4C787C3-BE61-42D6-AC4F-B0C36864606C}" dt="2021-06-14T17:11:57.416" v="53" actId="2696"/>
          <pc:sldLayoutMkLst>
            <pc:docMk/>
            <pc:sldMasterMk cId="716935749" sldId="2147487254"/>
            <pc:sldLayoutMk cId="1790298989" sldId="2147487262"/>
          </pc:sldLayoutMkLst>
        </pc:sldLayoutChg>
        <pc:sldLayoutChg chg="del">
          <pc:chgData name="Jessie Hwang" userId="85f2306c-fd56-49d2-8dff-e96751c6f345" providerId="ADAL" clId="{B4C787C3-BE61-42D6-AC4F-B0C36864606C}" dt="2021-06-14T17:11:57.447" v="54" actId="2696"/>
          <pc:sldLayoutMkLst>
            <pc:docMk/>
            <pc:sldMasterMk cId="716935749" sldId="2147487254"/>
            <pc:sldLayoutMk cId="87315047" sldId="2147487263"/>
          </pc:sldLayoutMkLst>
        </pc:sldLayoutChg>
        <pc:sldLayoutChg chg="del">
          <pc:chgData name="Jessie Hwang" userId="85f2306c-fd56-49d2-8dff-e96751c6f345" providerId="ADAL" clId="{B4C787C3-BE61-42D6-AC4F-B0C36864606C}" dt="2021-06-14T17:11:57.462" v="55" actId="2696"/>
          <pc:sldLayoutMkLst>
            <pc:docMk/>
            <pc:sldMasterMk cId="716935749" sldId="2147487254"/>
            <pc:sldLayoutMk cId="4078224839" sldId="2147487264"/>
          </pc:sldLayoutMkLst>
        </pc:sldLayoutChg>
        <pc:sldLayoutChg chg="del">
          <pc:chgData name="Jessie Hwang" userId="85f2306c-fd56-49d2-8dff-e96751c6f345" providerId="ADAL" clId="{B4C787C3-BE61-42D6-AC4F-B0C36864606C}" dt="2021-06-14T17:11:57.469" v="56" actId="2696"/>
          <pc:sldLayoutMkLst>
            <pc:docMk/>
            <pc:sldMasterMk cId="716935749" sldId="2147487254"/>
            <pc:sldLayoutMk cId="2204713884" sldId="2147487265"/>
          </pc:sldLayoutMkLst>
        </pc:sldLayoutChg>
        <pc:sldLayoutChg chg="del">
          <pc:chgData name="Jessie Hwang" userId="85f2306c-fd56-49d2-8dff-e96751c6f345" providerId="ADAL" clId="{B4C787C3-BE61-42D6-AC4F-B0C36864606C}" dt="2021-06-14T17:11:57.485" v="57" actId="2696"/>
          <pc:sldLayoutMkLst>
            <pc:docMk/>
            <pc:sldMasterMk cId="716935749" sldId="2147487254"/>
            <pc:sldLayoutMk cId="3025631073" sldId="2147487266"/>
          </pc:sldLayoutMkLst>
        </pc:sldLayoutChg>
        <pc:sldLayoutChg chg="del">
          <pc:chgData name="Jessie Hwang" userId="85f2306c-fd56-49d2-8dff-e96751c6f345" providerId="ADAL" clId="{B4C787C3-BE61-42D6-AC4F-B0C36864606C}" dt="2021-06-14T17:11:57.500" v="58" actId="2696"/>
          <pc:sldLayoutMkLst>
            <pc:docMk/>
            <pc:sldMasterMk cId="716935749" sldId="2147487254"/>
            <pc:sldLayoutMk cId="2690319018" sldId="2147487267"/>
          </pc:sldLayoutMkLst>
        </pc:sldLayoutChg>
        <pc:sldLayoutChg chg="del">
          <pc:chgData name="Jessie Hwang" userId="85f2306c-fd56-49d2-8dff-e96751c6f345" providerId="ADAL" clId="{B4C787C3-BE61-42D6-AC4F-B0C36864606C}" dt="2021-06-14T17:11:57.531" v="59" actId="2696"/>
          <pc:sldLayoutMkLst>
            <pc:docMk/>
            <pc:sldMasterMk cId="716935749" sldId="2147487254"/>
            <pc:sldLayoutMk cId="3580754656" sldId="2147487268"/>
          </pc:sldLayoutMkLst>
        </pc:sldLayoutChg>
        <pc:sldLayoutChg chg="del">
          <pc:chgData name="Jessie Hwang" userId="85f2306c-fd56-49d2-8dff-e96751c6f345" providerId="ADAL" clId="{B4C787C3-BE61-42D6-AC4F-B0C36864606C}" dt="2021-06-14T17:11:57.531" v="60" actId="2696"/>
          <pc:sldLayoutMkLst>
            <pc:docMk/>
            <pc:sldMasterMk cId="716935749" sldId="2147487254"/>
            <pc:sldLayoutMk cId="2273673080" sldId="2147487269"/>
          </pc:sldLayoutMkLst>
        </pc:sldLayoutChg>
        <pc:sldLayoutChg chg="del">
          <pc:chgData name="Jessie Hwang" userId="85f2306c-fd56-49d2-8dff-e96751c6f345" providerId="ADAL" clId="{B4C787C3-BE61-42D6-AC4F-B0C36864606C}" dt="2021-06-14T17:11:57.547" v="61" actId="2696"/>
          <pc:sldLayoutMkLst>
            <pc:docMk/>
            <pc:sldMasterMk cId="716935749" sldId="2147487254"/>
            <pc:sldLayoutMk cId="4213089439" sldId="2147487270"/>
          </pc:sldLayoutMkLst>
        </pc:sldLayoutChg>
      </pc:sldMasterChg>
      <pc:sldMasterChg chg="del delSldLayout modSldLayout">
        <pc:chgData name="Jessie Hwang" userId="85f2306c-fd56-49d2-8dff-e96751c6f345" providerId="ADAL" clId="{B4C787C3-BE61-42D6-AC4F-B0C36864606C}" dt="2021-06-14T17:15:03.378" v="466" actId="2696"/>
        <pc:sldMasterMkLst>
          <pc:docMk/>
          <pc:sldMasterMk cId="2148948996" sldId="2147487271"/>
        </pc:sldMasterMkLst>
        <pc:sldLayoutChg chg="del">
          <pc:chgData name="Jessie Hwang" userId="85f2306c-fd56-49d2-8dff-e96751c6f345" providerId="ADAL" clId="{B4C787C3-BE61-42D6-AC4F-B0C36864606C}" dt="2021-06-14T17:15:03.164" v="439" actId="2696"/>
          <pc:sldLayoutMkLst>
            <pc:docMk/>
            <pc:sldMasterMk cId="2148948996" sldId="2147487271"/>
            <pc:sldLayoutMk cId="3329129898" sldId="2147487272"/>
          </pc:sldLayoutMkLst>
        </pc:sldLayoutChg>
        <pc:sldLayoutChg chg="del">
          <pc:chgData name="Jessie Hwang" userId="85f2306c-fd56-49d2-8dff-e96751c6f345" providerId="ADAL" clId="{B4C787C3-BE61-42D6-AC4F-B0C36864606C}" dt="2021-06-14T17:15:03.164" v="440" actId="2696"/>
          <pc:sldLayoutMkLst>
            <pc:docMk/>
            <pc:sldMasterMk cId="2148948996" sldId="2147487271"/>
            <pc:sldLayoutMk cId="147355334" sldId="2147487273"/>
          </pc:sldLayoutMkLst>
        </pc:sldLayoutChg>
        <pc:sldLayoutChg chg="del">
          <pc:chgData name="Jessie Hwang" userId="85f2306c-fd56-49d2-8dff-e96751c6f345" providerId="ADAL" clId="{B4C787C3-BE61-42D6-AC4F-B0C36864606C}" dt="2021-06-14T17:15:03.180" v="441" actId="2696"/>
          <pc:sldLayoutMkLst>
            <pc:docMk/>
            <pc:sldMasterMk cId="2148948996" sldId="2147487271"/>
            <pc:sldLayoutMk cId="1931389058" sldId="2147487274"/>
          </pc:sldLayoutMkLst>
        </pc:sldLayoutChg>
        <pc:sldLayoutChg chg="del">
          <pc:chgData name="Jessie Hwang" userId="85f2306c-fd56-49d2-8dff-e96751c6f345" providerId="ADAL" clId="{B4C787C3-BE61-42D6-AC4F-B0C36864606C}" dt="2021-06-14T17:15:03.195" v="442" actId="2696"/>
          <pc:sldLayoutMkLst>
            <pc:docMk/>
            <pc:sldMasterMk cId="2148948996" sldId="2147487271"/>
            <pc:sldLayoutMk cId="796849453" sldId="2147487275"/>
          </pc:sldLayoutMkLst>
        </pc:sldLayoutChg>
        <pc:sldLayoutChg chg="del">
          <pc:chgData name="Jessie Hwang" userId="85f2306c-fd56-49d2-8dff-e96751c6f345" providerId="ADAL" clId="{B4C787C3-BE61-42D6-AC4F-B0C36864606C}" dt="2021-06-14T17:15:03.211" v="443" actId="2696"/>
          <pc:sldLayoutMkLst>
            <pc:docMk/>
            <pc:sldMasterMk cId="2148948996" sldId="2147487271"/>
            <pc:sldLayoutMk cId="2194344286" sldId="2147487276"/>
          </pc:sldLayoutMkLst>
        </pc:sldLayoutChg>
        <pc:sldLayoutChg chg="del">
          <pc:chgData name="Jessie Hwang" userId="85f2306c-fd56-49d2-8dff-e96751c6f345" providerId="ADAL" clId="{B4C787C3-BE61-42D6-AC4F-B0C36864606C}" dt="2021-06-14T17:15:03.217" v="444" actId="2696"/>
          <pc:sldLayoutMkLst>
            <pc:docMk/>
            <pc:sldMasterMk cId="2148948996" sldId="2147487271"/>
            <pc:sldLayoutMk cId="1168771426" sldId="2147487277"/>
          </pc:sldLayoutMkLst>
        </pc:sldLayoutChg>
        <pc:sldLayoutChg chg="del">
          <pc:chgData name="Jessie Hwang" userId="85f2306c-fd56-49d2-8dff-e96751c6f345" providerId="ADAL" clId="{B4C787C3-BE61-42D6-AC4F-B0C36864606C}" dt="2021-06-14T17:15:03.217" v="445" actId="2696"/>
          <pc:sldLayoutMkLst>
            <pc:docMk/>
            <pc:sldMasterMk cId="2148948996" sldId="2147487271"/>
            <pc:sldLayoutMk cId="2463752735" sldId="2147487278"/>
          </pc:sldLayoutMkLst>
        </pc:sldLayoutChg>
        <pc:sldLayoutChg chg="del">
          <pc:chgData name="Jessie Hwang" userId="85f2306c-fd56-49d2-8dff-e96751c6f345" providerId="ADAL" clId="{B4C787C3-BE61-42D6-AC4F-B0C36864606C}" dt="2021-06-14T17:15:03.233" v="446" actId="2696"/>
          <pc:sldLayoutMkLst>
            <pc:docMk/>
            <pc:sldMasterMk cId="2148948996" sldId="2147487271"/>
            <pc:sldLayoutMk cId="315698713" sldId="2147487279"/>
          </pc:sldLayoutMkLst>
        </pc:sldLayoutChg>
        <pc:sldLayoutChg chg="del">
          <pc:chgData name="Jessie Hwang" userId="85f2306c-fd56-49d2-8dff-e96751c6f345" providerId="ADAL" clId="{B4C787C3-BE61-42D6-AC4F-B0C36864606C}" dt="2021-06-14T17:15:03.249" v="447" actId="2696"/>
          <pc:sldLayoutMkLst>
            <pc:docMk/>
            <pc:sldMasterMk cId="2148948996" sldId="2147487271"/>
            <pc:sldLayoutMk cId="3497570992" sldId="2147487280"/>
          </pc:sldLayoutMkLst>
        </pc:sldLayoutChg>
        <pc:sldLayoutChg chg="del">
          <pc:chgData name="Jessie Hwang" userId="85f2306c-fd56-49d2-8dff-e96751c6f345" providerId="ADAL" clId="{B4C787C3-BE61-42D6-AC4F-B0C36864606C}" dt="2021-06-14T17:15:03.249" v="448" actId="2696"/>
          <pc:sldLayoutMkLst>
            <pc:docMk/>
            <pc:sldMasterMk cId="2148948996" sldId="2147487271"/>
            <pc:sldLayoutMk cId="2179865576" sldId="2147487281"/>
          </pc:sldLayoutMkLst>
        </pc:sldLayoutChg>
        <pc:sldLayoutChg chg="del">
          <pc:chgData name="Jessie Hwang" userId="85f2306c-fd56-49d2-8dff-e96751c6f345" providerId="ADAL" clId="{B4C787C3-BE61-42D6-AC4F-B0C36864606C}" dt="2021-06-14T17:15:03.264" v="449" actId="2696"/>
          <pc:sldLayoutMkLst>
            <pc:docMk/>
            <pc:sldMasterMk cId="2148948996" sldId="2147487271"/>
            <pc:sldLayoutMk cId="1961893544" sldId="2147487282"/>
          </pc:sldLayoutMkLst>
        </pc:sldLayoutChg>
        <pc:sldLayoutChg chg="del">
          <pc:chgData name="Jessie Hwang" userId="85f2306c-fd56-49d2-8dff-e96751c6f345" providerId="ADAL" clId="{B4C787C3-BE61-42D6-AC4F-B0C36864606C}" dt="2021-06-14T17:15:03.264" v="450" actId="2696"/>
          <pc:sldLayoutMkLst>
            <pc:docMk/>
            <pc:sldMasterMk cId="2148948996" sldId="2147487271"/>
            <pc:sldLayoutMk cId="3631527680" sldId="2147487283"/>
          </pc:sldLayoutMkLst>
        </pc:sldLayoutChg>
        <pc:sldLayoutChg chg="del">
          <pc:chgData name="Jessie Hwang" userId="85f2306c-fd56-49d2-8dff-e96751c6f345" providerId="ADAL" clId="{B4C787C3-BE61-42D6-AC4F-B0C36864606C}" dt="2021-06-14T17:15:03.280" v="451" actId="2696"/>
          <pc:sldLayoutMkLst>
            <pc:docMk/>
            <pc:sldMasterMk cId="2148948996" sldId="2147487271"/>
            <pc:sldLayoutMk cId="635683846" sldId="2147487284"/>
          </pc:sldLayoutMkLst>
        </pc:sldLayoutChg>
        <pc:sldLayoutChg chg="del">
          <pc:chgData name="Jessie Hwang" userId="85f2306c-fd56-49d2-8dff-e96751c6f345" providerId="ADAL" clId="{B4C787C3-BE61-42D6-AC4F-B0C36864606C}" dt="2021-06-14T17:15:03.280" v="452" actId="2696"/>
          <pc:sldLayoutMkLst>
            <pc:docMk/>
            <pc:sldMasterMk cId="2148948996" sldId="2147487271"/>
            <pc:sldLayoutMk cId="544793598" sldId="2147487285"/>
          </pc:sldLayoutMkLst>
        </pc:sldLayoutChg>
        <pc:sldLayoutChg chg="del">
          <pc:chgData name="Jessie Hwang" userId="85f2306c-fd56-49d2-8dff-e96751c6f345" providerId="ADAL" clId="{B4C787C3-BE61-42D6-AC4F-B0C36864606C}" dt="2021-06-14T17:15:03.280" v="453" actId="2696"/>
          <pc:sldLayoutMkLst>
            <pc:docMk/>
            <pc:sldMasterMk cId="2148948996" sldId="2147487271"/>
            <pc:sldLayoutMk cId="3034903907" sldId="2147487286"/>
          </pc:sldLayoutMkLst>
        </pc:sldLayoutChg>
        <pc:sldLayoutChg chg="del">
          <pc:chgData name="Jessie Hwang" userId="85f2306c-fd56-49d2-8dff-e96751c6f345" providerId="ADAL" clId="{B4C787C3-BE61-42D6-AC4F-B0C36864606C}" dt="2021-06-14T17:15:03.296" v="454" actId="2696"/>
          <pc:sldLayoutMkLst>
            <pc:docMk/>
            <pc:sldMasterMk cId="2148948996" sldId="2147487271"/>
            <pc:sldLayoutMk cId="1928456185" sldId="2147487287"/>
          </pc:sldLayoutMkLst>
        </pc:sldLayoutChg>
        <pc:sldLayoutChg chg="del">
          <pc:chgData name="Jessie Hwang" userId="85f2306c-fd56-49d2-8dff-e96751c6f345" providerId="ADAL" clId="{B4C787C3-BE61-42D6-AC4F-B0C36864606C}" dt="2021-06-14T17:15:03.296" v="455" actId="2696"/>
          <pc:sldLayoutMkLst>
            <pc:docMk/>
            <pc:sldMasterMk cId="2148948996" sldId="2147487271"/>
            <pc:sldLayoutMk cId="2973636263" sldId="2147487288"/>
          </pc:sldLayoutMkLst>
        </pc:sldLayoutChg>
        <pc:sldLayoutChg chg="del">
          <pc:chgData name="Jessie Hwang" userId="85f2306c-fd56-49d2-8dff-e96751c6f345" providerId="ADAL" clId="{B4C787C3-BE61-42D6-AC4F-B0C36864606C}" dt="2021-06-14T17:15:03.311" v="456" actId="2696"/>
          <pc:sldLayoutMkLst>
            <pc:docMk/>
            <pc:sldMasterMk cId="2148948996" sldId="2147487271"/>
            <pc:sldLayoutMk cId="845012760" sldId="2147487289"/>
          </pc:sldLayoutMkLst>
        </pc:sldLayoutChg>
        <pc:sldLayoutChg chg="del">
          <pc:chgData name="Jessie Hwang" userId="85f2306c-fd56-49d2-8dff-e96751c6f345" providerId="ADAL" clId="{B4C787C3-BE61-42D6-AC4F-B0C36864606C}" dt="2021-06-14T17:15:03.318" v="457" actId="2696"/>
          <pc:sldLayoutMkLst>
            <pc:docMk/>
            <pc:sldMasterMk cId="2148948996" sldId="2147487271"/>
            <pc:sldLayoutMk cId="679889941" sldId="2147487290"/>
          </pc:sldLayoutMkLst>
        </pc:sldLayoutChg>
        <pc:sldLayoutChg chg="del">
          <pc:chgData name="Jessie Hwang" userId="85f2306c-fd56-49d2-8dff-e96751c6f345" providerId="ADAL" clId="{B4C787C3-BE61-42D6-AC4F-B0C36864606C}" dt="2021-06-14T17:15:03.320" v="458" actId="2696"/>
          <pc:sldLayoutMkLst>
            <pc:docMk/>
            <pc:sldMasterMk cId="2148948996" sldId="2147487271"/>
            <pc:sldLayoutMk cId="1158728080" sldId="2147487291"/>
          </pc:sldLayoutMkLst>
        </pc:sldLayoutChg>
        <pc:sldLayoutChg chg="del">
          <pc:chgData name="Jessie Hwang" userId="85f2306c-fd56-49d2-8dff-e96751c6f345" providerId="ADAL" clId="{B4C787C3-BE61-42D6-AC4F-B0C36864606C}" dt="2021-06-14T17:15:03.328" v="459" actId="2696"/>
          <pc:sldLayoutMkLst>
            <pc:docMk/>
            <pc:sldMasterMk cId="2148948996" sldId="2147487271"/>
            <pc:sldLayoutMk cId="2762173781" sldId="2147487292"/>
          </pc:sldLayoutMkLst>
        </pc:sldLayoutChg>
        <pc:sldLayoutChg chg="del">
          <pc:chgData name="Jessie Hwang" userId="85f2306c-fd56-49d2-8dff-e96751c6f345" providerId="ADAL" clId="{B4C787C3-BE61-42D6-AC4F-B0C36864606C}" dt="2021-06-14T17:15:03.330" v="460" actId="2696"/>
          <pc:sldLayoutMkLst>
            <pc:docMk/>
            <pc:sldMasterMk cId="2148948996" sldId="2147487271"/>
            <pc:sldLayoutMk cId="2744243760" sldId="2147487293"/>
          </pc:sldLayoutMkLst>
        </pc:sldLayoutChg>
        <pc:sldLayoutChg chg="del">
          <pc:chgData name="Jessie Hwang" userId="85f2306c-fd56-49d2-8dff-e96751c6f345" providerId="ADAL" clId="{B4C787C3-BE61-42D6-AC4F-B0C36864606C}" dt="2021-06-14T17:15:03.340" v="461" actId="2696"/>
          <pc:sldLayoutMkLst>
            <pc:docMk/>
            <pc:sldMasterMk cId="2148948996" sldId="2147487271"/>
            <pc:sldLayoutMk cId="2535485696" sldId="2147487294"/>
          </pc:sldLayoutMkLst>
        </pc:sldLayoutChg>
        <pc:sldLayoutChg chg="del">
          <pc:chgData name="Jessie Hwang" userId="85f2306c-fd56-49d2-8dff-e96751c6f345" providerId="ADAL" clId="{B4C787C3-BE61-42D6-AC4F-B0C36864606C}" dt="2021-06-14T17:15:03.340" v="462" actId="2696"/>
          <pc:sldLayoutMkLst>
            <pc:docMk/>
            <pc:sldMasterMk cId="2148948996" sldId="2147487271"/>
            <pc:sldLayoutMk cId="3967084491" sldId="2147487295"/>
          </pc:sldLayoutMkLst>
        </pc:sldLayoutChg>
        <pc:sldLayoutChg chg="del">
          <pc:chgData name="Jessie Hwang" userId="85f2306c-fd56-49d2-8dff-e96751c6f345" providerId="ADAL" clId="{B4C787C3-BE61-42D6-AC4F-B0C36864606C}" dt="2021-06-14T17:15:03.350" v="463" actId="2696"/>
          <pc:sldLayoutMkLst>
            <pc:docMk/>
            <pc:sldMasterMk cId="2148948996" sldId="2147487271"/>
            <pc:sldLayoutMk cId="2427286421" sldId="2147487296"/>
          </pc:sldLayoutMkLst>
        </pc:sldLayoutChg>
        <pc:sldLayoutChg chg="del">
          <pc:chgData name="Jessie Hwang" userId="85f2306c-fd56-49d2-8dff-e96751c6f345" providerId="ADAL" clId="{B4C787C3-BE61-42D6-AC4F-B0C36864606C}" dt="2021-06-14T17:15:03.358" v="464" actId="2696"/>
          <pc:sldLayoutMkLst>
            <pc:docMk/>
            <pc:sldMasterMk cId="2148948996" sldId="2147487271"/>
            <pc:sldLayoutMk cId="909232781" sldId="2147487297"/>
          </pc:sldLayoutMkLst>
        </pc:sldLayoutChg>
        <pc:sldLayoutChg chg="modSp del">
          <pc:chgData name="Jessie Hwang" userId="85f2306c-fd56-49d2-8dff-e96751c6f345" providerId="ADAL" clId="{B4C787C3-BE61-42D6-AC4F-B0C36864606C}" dt="2021-06-14T17:15:03.360" v="465" actId="2696"/>
          <pc:sldLayoutMkLst>
            <pc:docMk/>
            <pc:sldMasterMk cId="2148948996" sldId="2147487271"/>
            <pc:sldLayoutMk cId="2212419795" sldId="2147487298"/>
          </pc:sldLayoutMkLst>
          <pc:spChg chg="mod">
            <ac:chgData name="Jessie Hwang" userId="85f2306c-fd56-49d2-8dff-e96751c6f345" providerId="ADAL" clId="{B4C787C3-BE61-42D6-AC4F-B0C36864606C}" dt="2021-06-14T17:11:38.297" v="45" actId="404"/>
            <ac:spMkLst>
              <pc:docMk/>
              <pc:sldMasterMk cId="2148948996" sldId="2147487271"/>
              <pc:sldLayoutMk cId="2212419795" sldId="2147487298"/>
              <ac:spMk id="2" creationId="{00000000-0000-0000-0000-000000000000}"/>
            </ac:spMkLst>
          </pc:spChg>
        </pc:sldLayoutChg>
      </pc:sldMasterChg>
      <pc:sldMasterChg chg="modSp delSldLayout modSldLayout">
        <pc:chgData name="Jessie Hwang" userId="85f2306c-fd56-49d2-8dff-e96751c6f345" providerId="ADAL" clId="{B4C787C3-BE61-42D6-AC4F-B0C36864606C}" dt="2021-06-14T17:16:36.245" v="494" actId="2696"/>
        <pc:sldMasterMkLst>
          <pc:docMk/>
          <pc:sldMasterMk cId="3926622678" sldId="2147487300"/>
        </pc:sldMasterMkLst>
        <pc:spChg chg="mod">
          <ac:chgData name="Jessie Hwang" userId="85f2306c-fd56-49d2-8dff-e96751c6f345" providerId="ADAL" clId="{B4C787C3-BE61-42D6-AC4F-B0C36864606C}" dt="2021-06-14T17:11:31.324" v="41" actId="403"/>
          <ac:spMkLst>
            <pc:docMk/>
            <pc:sldMasterMk cId="3926622678" sldId="2147487300"/>
            <ac:spMk id="2" creationId="{00000000-0000-0000-0000-000000000000}"/>
          </ac:spMkLst>
        </pc:spChg>
        <pc:sldLayoutChg chg="del">
          <pc:chgData name="Jessie Hwang" userId="85f2306c-fd56-49d2-8dff-e96751c6f345" providerId="ADAL" clId="{B4C787C3-BE61-42D6-AC4F-B0C36864606C}" dt="2021-06-14T17:16:10.776" v="471" actId="2696"/>
          <pc:sldLayoutMkLst>
            <pc:docMk/>
            <pc:sldMasterMk cId="3926622678" sldId="2147487300"/>
            <pc:sldLayoutMk cId="4229846553" sldId="2147487301"/>
          </pc:sldLayoutMkLst>
        </pc:sldLayoutChg>
        <pc:sldLayoutChg chg="del">
          <pc:chgData name="Jessie Hwang" userId="85f2306c-fd56-49d2-8dff-e96751c6f345" providerId="ADAL" clId="{B4C787C3-BE61-42D6-AC4F-B0C36864606C}" dt="2021-06-14T17:16:13.046" v="472" actId="2696"/>
          <pc:sldLayoutMkLst>
            <pc:docMk/>
            <pc:sldMasterMk cId="3926622678" sldId="2147487300"/>
            <pc:sldLayoutMk cId="3977197200" sldId="2147487302"/>
          </pc:sldLayoutMkLst>
        </pc:sldLayoutChg>
        <pc:sldLayoutChg chg="del">
          <pc:chgData name="Jessie Hwang" userId="85f2306c-fd56-49d2-8dff-e96751c6f345" providerId="ADAL" clId="{B4C787C3-BE61-42D6-AC4F-B0C36864606C}" dt="2021-06-14T17:16:14.532" v="473" actId="2696"/>
          <pc:sldLayoutMkLst>
            <pc:docMk/>
            <pc:sldMasterMk cId="3926622678" sldId="2147487300"/>
            <pc:sldLayoutMk cId="3889305494" sldId="2147487303"/>
          </pc:sldLayoutMkLst>
        </pc:sldLayoutChg>
        <pc:sldLayoutChg chg="del">
          <pc:chgData name="Jessie Hwang" userId="85f2306c-fd56-49d2-8dff-e96751c6f345" providerId="ADAL" clId="{B4C787C3-BE61-42D6-AC4F-B0C36864606C}" dt="2021-06-14T17:16:15.634" v="474" actId="2696"/>
          <pc:sldLayoutMkLst>
            <pc:docMk/>
            <pc:sldMasterMk cId="3926622678" sldId="2147487300"/>
            <pc:sldLayoutMk cId="2572943111" sldId="2147487304"/>
          </pc:sldLayoutMkLst>
        </pc:sldLayoutChg>
        <pc:sldLayoutChg chg="del">
          <pc:chgData name="Jessie Hwang" userId="85f2306c-fd56-49d2-8dff-e96751c6f345" providerId="ADAL" clId="{B4C787C3-BE61-42D6-AC4F-B0C36864606C}" dt="2021-06-14T17:16:16.420" v="475" actId="2696"/>
          <pc:sldLayoutMkLst>
            <pc:docMk/>
            <pc:sldMasterMk cId="3926622678" sldId="2147487300"/>
            <pc:sldLayoutMk cId="4202785844" sldId="2147487305"/>
          </pc:sldLayoutMkLst>
        </pc:sldLayoutChg>
        <pc:sldLayoutChg chg="modSp">
          <pc:chgData name="Jessie Hwang" userId="85f2306c-fd56-49d2-8dff-e96751c6f345" providerId="ADAL" clId="{B4C787C3-BE61-42D6-AC4F-B0C36864606C}" dt="2021-06-14T17:11:14.084" v="38" actId="403"/>
          <pc:sldLayoutMkLst>
            <pc:docMk/>
            <pc:sldMasterMk cId="3926622678" sldId="2147487300"/>
            <pc:sldLayoutMk cId="3630827726" sldId="2147487306"/>
          </pc:sldLayoutMkLst>
          <pc:spChg chg="mod">
            <ac:chgData name="Jessie Hwang" userId="85f2306c-fd56-49d2-8dff-e96751c6f345" providerId="ADAL" clId="{B4C787C3-BE61-42D6-AC4F-B0C36864606C}" dt="2021-06-14T17:11:14.084" v="38" actId="403"/>
            <ac:spMkLst>
              <pc:docMk/>
              <pc:sldMasterMk cId="3926622678" sldId="2147487300"/>
              <pc:sldLayoutMk cId="3630827726" sldId="2147487306"/>
              <ac:spMk id="3" creationId="{0C91B8B3-6A3A-E249-8537-E3F2B3A1FA80}"/>
            </ac:spMkLst>
          </pc:spChg>
        </pc:sldLayoutChg>
        <pc:sldLayoutChg chg="modSp del">
          <pc:chgData name="Jessie Hwang" userId="85f2306c-fd56-49d2-8dff-e96751c6f345" providerId="ADAL" clId="{B4C787C3-BE61-42D6-AC4F-B0C36864606C}" dt="2021-06-14T17:16:36.245" v="494" actId="2696"/>
          <pc:sldLayoutMkLst>
            <pc:docMk/>
            <pc:sldMasterMk cId="3926622678" sldId="2147487300"/>
            <pc:sldLayoutMk cId="3897586062" sldId="2147487307"/>
          </pc:sldLayoutMkLst>
          <pc:spChg chg="mod">
            <ac:chgData name="Jessie Hwang" userId="85f2306c-fd56-49d2-8dff-e96751c6f345" providerId="ADAL" clId="{B4C787C3-BE61-42D6-AC4F-B0C36864606C}" dt="2021-06-14T17:11:16.956" v="39" actId="403"/>
            <ac:spMkLst>
              <pc:docMk/>
              <pc:sldMasterMk cId="3926622678" sldId="2147487300"/>
              <pc:sldLayoutMk cId="3897586062" sldId="2147487307"/>
              <ac:spMk id="2" creationId="{5B11769B-2C5C-4432-BC0E-481D5EFABA81}"/>
            </ac:spMkLst>
          </pc:spChg>
        </pc:sldLayoutChg>
        <pc:sldLayoutChg chg="modSp del">
          <pc:chgData name="Jessie Hwang" userId="85f2306c-fd56-49d2-8dff-e96751c6f345" providerId="ADAL" clId="{B4C787C3-BE61-42D6-AC4F-B0C36864606C}" dt="2021-06-14T17:16:21.220" v="476" actId="2696"/>
          <pc:sldLayoutMkLst>
            <pc:docMk/>
            <pc:sldMasterMk cId="3926622678" sldId="2147487300"/>
            <pc:sldLayoutMk cId="4124134819" sldId="2147487308"/>
          </pc:sldLayoutMkLst>
          <pc:spChg chg="mod">
            <ac:chgData name="Jessie Hwang" userId="85f2306c-fd56-49d2-8dff-e96751c6f345" providerId="ADAL" clId="{B4C787C3-BE61-42D6-AC4F-B0C36864606C}" dt="2021-06-14T17:11:19.700" v="40" actId="403"/>
            <ac:spMkLst>
              <pc:docMk/>
              <pc:sldMasterMk cId="3926622678" sldId="2147487300"/>
              <pc:sldLayoutMk cId="4124134819" sldId="2147487308"/>
              <ac:spMk id="5" creationId="{4F997AC3-87B6-4E0B-88C2-A05069E413C4}"/>
            </ac:spMkLst>
          </pc:spChg>
        </pc:sldLayoutChg>
        <pc:sldLayoutChg chg="del">
          <pc:chgData name="Jessie Hwang" userId="85f2306c-fd56-49d2-8dff-e96751c6f345" providerId="ADAL" clId="{B4C787C3-BE61-42D6-AC4F-B0C36864606C}" dt="2021-06-14T17:16:22.391" v="477" actId="2696"/>
          <pc:sldLayoutMkLst>
            <pc:docMk/>
            <pc:sldMasterMk cId="3926622678" sldId="2147487300"/>
            <pc:sldLayoutMk cId="1969192421" sldId="2147487309"/>
          </pc:sldLayoutMkLst>
        </pc:sldLayoutChg>
        <pc:sldLayoutChg chg="del">
          <pc:chgData name="Jessie Hwang" userId="85f2306c-fd56-49d2-8dff-e96751c6f345" providerId="ADAL" clId="{B4C787C3-BE61-42D6-AC4F-B0C36864606C}" dt="2021-06-14T17:16:23.356" v="478" actId="2696"/>
          <pc:sldLayoutMkLst>
            <pc:docMk/>
            <pc:sldMasterMk cId="3926622678" sldId="2147487300"/>
            <pc:sldLayoutMk cId="1436319619" sldId="2147487310"/>
          </pc:sldLayoutMkLst>
        </pc:sldLayoutChg>
        <pc:sldLayoutChg chg="del">
          <pc:chgData name="Jessie Hwang" userId="85f2306c-fd56-49d2-8dff-e96751c6f345" providerId="ADAL" clId="{B4C787C3-BE61-42D6-AC4F-B0C36864606C}" dt="2021-06-14T17:16:24.026" v="479" actId="2696"/>
          <pc:sldLayoutMkLst>
            <pc:docMk/>
            <pc:sldMasterMk cId="3926622678" sldId="2147487300"/>
            <pc:sldLayoutMk cId="48050184" sldId="2147487311"/>
          </pc:sldLayoutMkLst>
        </pc:sldLayoutChg>
        <pc:sldLayoutChg chg="del">
          <pc:chgData name="Jessie Hwang" userId="85f2306c-fd56-49d2-8dff-e96751c6f345" providerId="ADAL" clId="{B4C787C3-BE61-42D6-AC4F-B0C36864606C}" dt="2021-06-14T17:16:25.099" v="480" actId="2696"/>
          <pc:sldLayoutMkLst>
            <pc:docMk/>
            <pc:sldMasterMk cId="3926622678" sldId="2147487300"/>
            <pc:sldLayoutMk cId="2821086336" sldId="2147487312"/>
          </pc:sldLayoutMkLst>
        </pc:sldLayoutChg>
        <pc:sldLayoutChg chg="del">
          <pc:chgData name="Jessie Hwang" userId="85f2306c-fd56-49d2-8dff-e96751c6f345" providerId="ADAL" clId="{B4C787C3-BE61-42D6-AC4F-B0C36864606C}" dt="2021-06-14T17:16:25.901" v="481" actId="2696"/>
          <pc:sldLayoutMkLst>
            <pc:docMk/>
            <pc:sldMasterMk cId="3926622678" sldId="2147487300"/>
            <pc:sldLayoutMk cId="1108734883" sldId="2147487313"/>
          </pc:sldLayoutMkLst>
        </pc:sldLayoutChg>
        <pc:sldLayoutChg chg="del">
          <pc:chgData name="Jessie Hwang" userId="85f2306c-fd56-49d2-8dff-e96751c6f345" providerId="ADAL" clId="{B4C787C3-BE61-42D6-AC4F-B0C36864606C}" dt="2021-06-14T17:16:26.750" v="482" actId="2696"/>
          <pc:sldLayoutMkLst>
            <pc:docMk/>
            <pc:sldMasterMk cId="3926622678" sldId="2147487300"/>
            <pc:sldLayoutMk cId="3700610869" sldId="2147487314"/>
          </pc:sldLayoutMkLst>
        </pc:sldLayoutChg>
        <pc:sldLayoutChg chg="del">
          <pc:chgData name="Jessie Hwang" userId="85f2306c-fd56-49d2-8dff-e96751c6f345" providerId="ADAL" clId="{B4C787C3-BE61-42D6-AC4F-B0C36864606C}" dt="2021-06-14T17:16:27.428" v="483" actId="2696"/>
          <pc:sldLayoutMkLst>
            <pc:docMk/>
            <pc:sldMasterMk cId="3926622678" sldId="2147487300"/>
            <pc:sldLayoutMk cId="4049040889" sldId="2147487315"/>
          </pc:sldLayoutMkLst>
        </pc:sldLayoutChg>
        <pc:sldLayoutChg chg="del">
          <pc:chgData name="Jessie Hwang" userId="85f2306c-fd56-49d2-8dff-e96751c6f345" providerId="ADAL" clId="{B4C787C3-BE61-42D6-AC4F-B0C36864606C}" dt="2021-06-14T17:16:28.485" v="484" actId="2696"/>
          <pc:sldLayoutMkLst>
            <pc:docMk/>
            <pc:sldMasterMk cId="3926622678" sldId="2147487300"/>
            <pc:sldLayoutMk cId="3137762187" sldId="2147487316"/>
          </pc:sldLayoutMkLst>
        </pc:sldLayoutChg>
        <pc:sldLayoutChg chg="del">
          <pc:chgData name="Jessie Hwang" userId="85f2306c-fd56-49d2-8dff-e96751c6f345" providerId="ADAL" clId="{B4C787C3-BE61-42D6-AC4F-B0C36864606C}" dt="2021-06-14T17:16:29.202" v="485" actId="2696"/>
          <pc:sldLayoutMkLst>
            <pc:docMk/>
            <pc:sldMasterMk cId="3926622678" sldId="2147487300"/>
            <pc:sldLayoutMk cId="3426276199" sldId="2147487317"/>
          </pc:sldLayoutMkLst>
        </pc:sldLayoutChg>
        <pc:sldLayoutChg chg="del">
          <pc:chgData name="Jessie Hwang" userId="85f2306c-fd56-49d2-8dff-e96751c6f345" providerId="ADAL" clId="{B4C787C3-BE61-42D6-AC4F-B0C36864606C}" dt="2021-06-14T17:16:29.806" v="486" actId="2696"/>
          <pc:sldLayoutMkLst>
            <pc:docMk/>
            <pc:sldMasterMk cId="3926622678" sldId="2147487300"/>
            <pc:sldLayoutMk cId="2537278459" sldId="2147487318"/>
          </pc:sldLayoutMkLst>
        </pc:sldLayoutChg>
        <pc:sldLayoutChg chg="del">
          <pc:chgData name="Jessie Hwang" userId="85f2306c-fd56-49d2-8dff-e96751c6f345" providerId="ADAL" clId="{B4C787C3-BE61-42D6-AC4F-B0C36864606C}" dt="2021-06-14T17:16:30.306" v="487" actId="2696"/>
          <pc:sldLayoutMkLst>
            <pc:docMk/>
            <pc:sldMasterMk cId="3926622678" sldId="2147487300"/>
            <pc:sldLayoutMk cId="507652959" sldId="2147487319"/>
          </pc:sldLayoutMkLst>
        </pc:sldLayoutChg>
        <pc:sldLayoutChg chg="del">
          <pc:chgData name="Jessie Hwang" userId="85f2306c-fd56-49d2-8dff-e96751c6f345" providerId="ADAL" clId="{B4C787C3-BE61-42D6-AC4F-B0C36864606C}" dt="2021-06-14T17:16:30.859" v="488" actId="2696"/>
          <pc:sldLayoutMkLst>
            <pc:docMk/>
            <pc:sldMasterMk cId="3926622678" sldId="2147487300"/>
            <pc:sldLayoutMk cId="897307068" sldId="2147487320"/>
          </pc:sldLayoutMkLst>
        </pc:sldLayoutChg>
        <pc:sldLayoutChg chg="del">
          <pc:chgData name="Jessie Hwang" userId="85f2306c-fd56-49d2-8dff-e96751c6f345" providerId="ADAL" clId="{B4C787C3-BE61-42D6-AC4F-B0C36864606C}" dt="2021-06-14T17:16:31.307" v="489" actId="2696"/>
          <pc:sldLayoutMkLst>
            <pc:docMk/>
            <pc:sldMasterMk cId="3926622678" sldId="2147487300"/>
            <pc:sldLayoutMk cId="1293681334" sldId="2147487321"/>
          </pc:sldLayoutMkLst>
        </pc:sldLayoutChg>
        <pc:sldLayoutChg chg="del">
          <pc:chgData name="Jessie Hwang" userId="85f2306c-fd56-49d2-8dff-e96751c6f345" providerId="ADAL" clId="{B4C787C3-BE61-42D6-AC4F-B0C36864606C}" dt="2021-06-14T17:16:31.846" v="490" actId="2696"/>
          <pc:sldLayoutMkLst>
            <pc:docMk/>
            <pc:sldMasterMk cId="3926622678" sldId="2147487300"/>
            <pc:sldLayoutMk cId="2490088034" sldId="2147487322"/>
          </pc:sldLayoutMkLst>
        </pc:sldLayoutChg>
        <pc:sldLayoutChg chg="del">
          <pc:chgData name="Jessie Hwang" userId="85f2306c-fd56-49d2-8dff-e96751c6f345" providerId="ADAL" clId="{B4C787C3-BE61-42D6-AC4F-B0C36864606C}" dt="2021-06-14T17:16:32.663" v="491" actId="2696"/>
          <pc:sldLayoutMkLst>
            <pc:docMk/>
            <pc:sldMasterMk cId="3926622678" sldId="2147487300"/>
            <pc:sldLayoutMk cId="3228495709" sldId="2147487323"/>
          </pc:sldLayoutMkLst>
        </pc:sldLayoutChg>
        <pc:sldLayoutChg chg="del">
          <pc:chgData name="Jessie Hwang" userId="85f2306c-fd56-49d2-8dff-e96751c6f345" providerId="ADAL" clId="{B4C787C3-BE61-42D6-AC4F-B0C36864606C}" dt="2021-06-14T17:16:33.064" v="492" actId="2696"/>
          <pc:sldLayoutMkLst>
            <pc:docMk/>
            <pc:sldMasterMk cId="3926622678" sldId="2147487300"/>
            <pc:sldLayoutMk cId="2001035873" sldId="2147487324"/>
          </pc:sldLayoutMkLst>
        </pc:sldLayoutChg>
        <pc:sldLayoutChg chg="del">
          <pc:chgData name="Jessie Hwang" userId="85f2306c-fd56-49d2-8dff-e96751c6f345" providerId="ADAL" clId="{B4C787C3-BE61-42D6-AC4F-B0C36864606C}" dt="2021-06-14T17:16:33.570" v="493" actId="2696"/>
          <pc:sldLayoutMkLst>
            <pc:docMk/>
            <pc:sldMasterMk cId="3926622678" sldId="2147487300"/>
            <pc:sldLayoutMk cId="3570876946" sldId="2147487325"/>
          </pc:sldLayoutMkLst>
        </pc:sldLayoutChg>
      </pc:sldMasterChg>
      <pc:sldMasterChg chg="delSldLayout modSldLayout">
        <pc:chgData name="Jessie Hwang" userId="85f2306c-fd56-49d2-8dff-e96751c6f345" providerId="ADAL" clId="{B4C787C3-BE61-42D6-AC4F-B0C36864606C}" dt="2021-06-14T17:18:14.475" v="533" actId="14100"/>
        <pc:sldMasterMkLst>
          <pc:docMk/>
          <pc:sldMasterMk cId="1199356725" sldId="2147487326"/>
        </pc:sldMasterMkLst>
        <pc:sldLayoutChg chg="del">
          <pc:chgData name="Jessie Hwang" userId="85f2306c-fd56-49d2-8dff-e96751c6f345" providerId="ADAL" clId="{B4C787C3-BE61-42D6-AC4F-B0C36864606C}" dt="2021-06-14T17:18:00.540" v="528" actId="2696"/>
          <pc:sldLayoutMkLst>
            <pc:docMk/>
            <pc:sldMasterMk cId="1199356725" sldId="2147487326"/>
            <pc:sldLayoutMk cId="3193133040" sldId="2147487328"/>
          </pc:sldLayoutMkLst>
        </pc:sldLayoutChg>
        <pc:sldLayoutChg chg="del">
          <pc:chgData name="Jessie Hwang" userId="85f2306c-fd56-49d2-8dff-e96751c6f345" providerId="ADAL" clId="{B4C787C3-BE61-42D6-AC4F-B0C36864606C}" dt="2021-06-14T17:17:59.327" v="527" actId="2696"/>
          <pc:sldLayoutMkLst>
            <pc:docMk/>
            <pc:sldMasterMk cId="1199356725" sldId="2147487326"/>
            <pc:sldLayoutMk cId="3057017683" sldId="2147487330"/>
          </pc:sldLayoutMkLst>
        </pc:sldLayoutChg>
        <pc:sldLayoutChg chg="del">
          <pc:chgData name="Jessie Hwang" userId="85f2306c-fd56-49d2-8dff-e96751c6f345" providerId="ADAL" clId="{B4C787C3-BE61-42D6-AC4F-B0C36864606C}" dt="2021-06-14T17:17:38.339" v="502" actId="2696"/>
          <pc:sldLayoutMkLst>
            <pc:docMk/>
            <pc:sldMasterMk cId="1199356725" sldId="2147487326"/>
            <pc:sldLayoutMk cId="3206716346" sldId="2147487331"/>
          </pc:sldLayoutMkLst>
        </pc:sldLayoutChg>
        <pc:sldLayoutChg chg="del">
          <pc:chgData name="Jessie Hwang" userId="85f2306c-fd56-49d2-8dff-e96751c6f345" providerId="ADAL" clId="{B4C787C3-BE61-42D6-AC4F-B0C36864606C}" dt="2021-06-14T17:17:41.820" v="503" actId="2696"/>
          <pc:sldLayoutMkLst>
            <pc:docMk/>
            <pc:sldMasterMk cId="1199356725" sldId="2147487326"/>
            <pc:sldLayoutMk cId="2666631254" sldId="2147487333"/>
          </pc:sldLayoutMkLst>
        </pc:sldLayoutChg>
        <pc:sldLayoutChg chg="del">
          <pc:chgData name="Jessie Hwang" userId="85f2306c-fd56-49d2-8dff-e96751c6f345" providerId="ADAL" clId="{B4C787C3-BE61-42D6-AC4F-B0C36864606C}" dt="2021-06-14T17:17:42.869" v="504" actId="2696"/>
          <pc:sldLayoutMkLst>
            <pc:docMk/>
            <pc:sldMasterMk cId="1199356725" sldId="2147487326"/>
            <pc:sldLayoutMk cId="306945957" sldId="2147487334"/>
          </pc:sldLayoutMkLst>
        </pc:sldLayoutChg>
        <pc:sldLayoutChg chg="del">
          <pc:chgData name="Jessie Hwang" userId="85f2306c-fd56-49d2-8dff-e96751c6f345" providerId="ADAL" clId="{B4C787C3-BE61-42D6-AC4F-B0C36864606C}" dt="2021-06-14T17:17:43.475" v="505" actId="2696"/>
          <pc:sldLayoutMkLst>
            <pc:docMk/>
            <pc:sldMasterMk cId="1199356725" sldId="2147487326"/>
            <pc:sldLayoutMk cId="2440255336" sldId="2147487335"/>
          </pc:sldLayoutMkLst>
        </pc:sldLayoutChg>
        <pc:sldLayoutChg chg="modSp mod">
          <pc:chgData name="Jessie Hwang" userId="85f2306c-fd56-49d2-8dff-e96751c6f345" providerId="ADAL" clId="{B4C787C3-BE61-42D6-AC4F-B0C36864606C}" dt="2021-06-14T17:18:14.475" v="533" actId="14100"/>
          <pc:sldLayoutMkLst>
            <pc:docMk/>
            <pc:sldMasterMk cId="1199356725" sldId="2147487326"/>
            <pc:sldLayoutMk cId="656664535" sldId="2147487336"/>
          </pc:sldLayoutMkLst>
          <pc:spChg chg="mod">
            <ac:chgData name="Jessie Hwang" userId="85f2306c-fd56-49d2-8dff-e96751c6f345" providerId="ADAL" clId="{B4C787C3-BE61-42D6-AC4F-B0C36864606C}" dt="2021-06-14T17:18:14.475" v="533" actId="14100"/>
            <ac:spMkLst>
              <pc:docMk/>
              <pc:sldMasterMk cId="1199356725" sldId="2147487326"/>
              <pc:sldLayoutMk cId="656664535" sldId="2147487336"/>
              <ac:spMk id="2" creationId="{4B2500C4-B436-4E3A-8A91-A02448A774DB}"/>
            </ac:spMkLst>
          </pc:spChg>
        </pc:sldLayoutChg>
        <pc:sldLayoutChg chg="del">
          <pc:chgData name="Jessie Hwang" userId="85f2306c-fd56-49d2-8dff-e96751c6f345" providerId="ADAL" clId="{B4C787C3-BE61-42D6-AC4F-B0C36864606C}" dt="2021-06-14T17:17:54.406" v="526" actId="2696"/>
          <pc:sldLayoutMkLst>
            <pc:docMk/>
            <pc:sldMasterMk cId="1199356725" sldId="2147487326"/>
            <pc:sldLayoutMk cId="1788478902" sldId="2147487337"/>
          </pc:sldLayoutMkLst>
        </pc:sldLayoutChg>
        <pc:sldLayoutChg chg="del">
          <pc:chgData name="Jessie Hwang" userId="85f2306c-fd56-49d2-8dff-e96751c6f345" providerId="ADAL" clId="{B4C787C3-BE61-42D6-AC4F-B0C36864606C}" dt="2021-06-14T17:17:45.500" v="506" actId="2696"/>
          <pc:sldLayoutMkLst>
            <pc:docMk/>
            <pc:sldMasterMk cId="1199356725" sldId="2147487326"/>
            <pc:sldLayoutMk cId="1310368143" sldId="2147487338"/>
          </pc:sldLayoutMkLst>
        </pc:sldLayoutChg>
        <pc:sldLayoutChg chg="del">
          <pc:chgData name="Jessie Hwang" userId="85f2306c-fd56-49d2-8dff-e96751c6f345" providerId="ADAL" clId="{B4C787C3-BE61-42D6-AC4F-B0C36864606C}" dt="2021-06-14T17:17:45.943" v="507" actId="2696"/>
          <pc:sldLayoutMkLst>
            <pc:docMk/>
            <pc:sldMasterMk cId="1199356725" sldId="2147487326"/>
            <pc:sldLayoutMk cId="458345528" sldId="2147487339"/>
          </pc:sldLayoutMkLst>
        </pc:sldLayoutChg>
        <pc:sldLayoutChg chg="del">
          <pc:chgData name="Jessie Hwang" userId="85f2306c-fd56-49d2-8dff-e96751c6f345" providerId="ADAL" clId="{B4C787C3-BE61-42D6-AC4F-B0C36864606C}" dt="2021-06-14T17:17:46.302" v="508" actId="2696"/>
          <pc:sldLayoutMkLst>
            <pc:docMk/>
            <pc:sldMasterMk cId="1199356725" sldId="2147487326"/>
            <pc:sldLayoutMk cId="1186787966" sldId="2147487340"/>
          </pc:sldLayoutMkLst>
        </pc:sldLayoutChg>
        <pc:sldLayoutChg chg="del">
          <pc:chgData name="Jessie Hwang" userId="85f2306c-fd56-49d2-8dff-e96751c6f345" providerId="ADAL" clId="{B4C787C3-BE61-42D6-AC4F-B0C36864606C}" dt="2021-06-14T17:17:46.582" v="509" actId="2696"/>
          <pc:sldLayoutMkLst>
            <pc:docMk/>
            <pc:sldMasterMk cId="1199356725" sldId="2147487326"/>
            <pc:sldLayoutMk cId="315151363" sldId="2147487341"/>
          </pc:sldLayoutMkLst>
        </pc:sldLayoutChg>
        <pc:sldLayoutChg chg="del">
          <pc:chgData name="Jessie Hwang" userId="85f2306c-fd56-49d2-8dff-e96751c6f345" providerId="ADAL" clId="{B4C787C3-BE61-42D6-AC4F-B0C36864606C}" dt="2021-06-14T17:17:46.797" v="510" actId="2696"/>
          <pc:sldLayoutMkLst>
            <pc:docMk/>
            <pc:sldMasterMk cId="1199356725" sldId="2147487326"/>
            <pc:sldLayoutMk cId="3626293589" sldId="2147487342"/>
          </pc:sldLayoutMkLst>
        </pc:sldLayoutChg>
        <pc:sldLayoutChg chg="del">
          <pc:chgData name="Jessie Hwang" userId="85f2306c-fd56-49d2-8dff-e96751c6f345" providerId="ADAL" clId="{B4C787C3-BE61-42D6-AC4F-B0C36864606C}" dt="2021-06-14T17:17:47.472" v="511" actId="2696"/>
          <pc:sldLayoutMkLst>
            <pc:docMk/>
            <pc:sldMasterMk cId="1199356725" sldId="2147487326"/>
            <pc:sldLayoutMk cId="2688420989" sldId="2147487343"/>
          </pc:sldLayoutMkLst>
        </pc:sldLayoutChg>
        <pc:sldLayoutChg chg="del">
          <pc:chgData name="Jessie Hwang" userId="85f2306c-fd56-49d2-8dff-e96751c6f345" providerId="ADAL" clId="{B4C787C3-BE61-42D6-AC4F-B0C36864606C}" dt="2021-06-14T17:17:47.622" v="512" actId="2696"/>
          <pc:sldLayoutMkLst>
            <pc:docMk/>
            <pc:sldMasterMk cId="1199356725" sldId="2147487326"/>
            <pc:sldLayoutMk cId="3725798936" sldId="2147487344"/>
          </pc:sldLayoutMkLst>
        </pc:sldLayoutChg>
        <pc:sldLayoutChg chg="del">
          <pc:chgData name="Jessie Hwang" userId="85f2306c-fd56-49d2-8dff-e96751c6f345" providerId="ADAL" clId="{B4C787C3-BE61-42D6-AC4F-B0C36864606C}" dt="2021-06-14T17:17:48.107" v="513" actId="2696"/>
          <pc:sldLayoutMkLst>
            <pc:docMk/>
            <pc:sldMasterMk cId="1199356725" sldId="2147487326"/>
            <pc:sldLayoutMk cId="2789097059" sldId="2147487345"/>
          </pc:sldLayoutMkLst>
        </pc:sldLayoutChg>
        <pc:sldLayoutChg chg="del">
          <pc:chgData name="Jessie Hwang" userId="85f2306c-fd56-49d2-8dff-e96751c6f345" providerId="ADAL" clId="{B4C787C3-BE61-42D6-AC4F-B0C36864606C}" dt="2021-06-14T17:17:48.355" v="514" actId="2696"/>
          <pc:sldLayoutMkLst>
            <pc:docMk/>
            <pc:sldMasterMk cId="1199356725" sldId="2147487326"/>
            <pc:sldLayoutMk cId="2204643592" sldId="2147487346"/>
          </pc:sldLayoutMkLst>
        </pc:sldLayoutChg>
        <pc:sldLayoutChg chg="del">
          <pc:chgData name="Jessie Hwang" userId="85f2306c-fd56-49d2-8dff-e96751c6f345" providerId="ADAL" clId="{B4C787C3-BE61-42D6-AC4F-B0C36864606C}" dt="2021-06-14T17:17:48.591" v="515" actId="2696"/>
          <pc:sldLayoutMkLst>
            <pc:docMk/>
            <pc:sldMasterMk cId="1199356725" sldId="2147487326"/>
            <pc:sldLayoutMk cId="393066730" sldId="2147487347"/>
          </pc:sldLayoutMkLst>
        </pc:sldLayoutChg>
        <pc:sldLayoutChg chg="del">
          <pc:chgData name="Jessie Hwang" userId="85f2306c-fd56-49d2-8dff-e96751c6f345" providerId="ADAL" clId="{B4C787C3-BE61-42D6-AC4F-B0C36864606C}" dt="2021-06-14T17:17:49.066" v="516" actId="2696"/>
          <pc:sldLayoutMkLst>
            <pc:docMk/>
            <pc:sldMasterMk cId="1199356725" sldId="2147487326"/>
            <pc:sldLayoutMk cId="3542178778" sldId="2147487348"/>
          </pc:sldLayoutMkLst>
        </pc:sldLayoutChg>
        <pc:sldLayoutChg chg="del">
          <pc:chgData name="Jessie Hwang" userId="85f2306c-fd56-49d2-8dff-e96751c6f345" providerId="ADAL" clId="{B4C787C3-BE61-42D6-AC4F-B0C36864606C}" dt="2021-06-14T17:17:50.364" v="517" actId="2696"/>
          <pc:sldLayoutMkLst>
            <pc:docMk/>
            <pc:sldMasterMk cId="1199356725" sldId="2147487326"/>
            <pc:sldLayoutMk cId="1028886182" sldId="2147487349"/>
          </pc:sldLayoutMkLst>
        </pc:sldLayoutChg>
        <pc:sldLayoutChg chg="del">
          <pc:chgData name="Jessie Hwang" userId="85f2306c-fd56-49d2-8dff-e96751c6f345" providerId="ADAL" clId="{B4C787C3-BE61-42D6-AC4F-B0C36864606C}" dt="2021-06-14T17:17:50.813" v="518" actId="2696"/>
          <pc:sldLayoutMkLst>
            <pc:docMk/>
            <pc:sldMasterMk cId="1199356725" sldId="2147487326"/>
            <pc:sldLayoutMk cId="2751737077" sldId="2147487350"/>
          </pc:sldLayoutMkLst>
        </pc:sldLayoutChg>
        <pc:sldLayoutChg chg="del">
          <pc:chgData name="Jessie Hwang" userId="85f2306c-fd56-49d2-8dff-e96751c6f345" providerId="ADAL" clId="{B4C787C3-BE61-42D6-AC4F-B0C36864606C}" dt="2021-06-14T17:17:51.220" v="519" actId="2696"/>
          <pc:sldLayoutMkLst>
            <pc:docMk/>
            <pc:sldMasterMk cId="1199356725" sldId="2147487326"/>
            <pc:sldLayoutMk cId="2887000807" sldId="2147487351"/>
          </pc:sldLayoutMkLst>
        </pc:sldLayoutChg>
        <pc:sldLayoutChg chg="del">
          <pc:chgData name="Jessie Hwang" userId="85f2306c-fd56-49d2-8dff-e96751c6f345" providerId="ADAL" clId="{B4C787C3-BE61-42D6-AC4F-B0C36864606C}" dt="2021-06-14T17:17:51.717" v="520" actId="2696"/>
          <pc:sldLayoutMkLst>
            <pc:docMk/>
            <pc:sldMasterMk cId="1199356725" sldId="2147487326"/>
            <pc:sldLayoutMk cId="2408196000" sldId="2147487352"/>
          </pc:sldLayoutMkLst>
        </pc:sldLayoutChg>
        <pc:sldLayoutChg chg="del">
          <pc:chgData name="Jessie Hwang" userId="85f2306c-fd56-49d2-8dff-e96751c6f345" providerId="ADAL" clId="{B4C787C3-BE61-42D6-AC4F-B0C36864606C}" dt="2021-06-14T17:17:52.053" v="521" actId="2696"/>
          <pc:sldLayoutMkLst>
            <pc:docMk/>
            <pc:sldMasterMk cId="1199356725" sldId="2147487326"/>
            <pc:sldLayoutMk cId="2294470753" sldId="2147487353"/>
          </pc:sldLayoutMkLst>
        </pc:sldLayoutChg>
        <pc:sldLayoutChg chg="del">
          <pc:chgData name="Jessie Hwang" userId="85f2306c-fd56-49d2-8dff-e96751c6f345" providerId="ADAL" clId="{B4C787C3-BE61-42D6-AC4F-B0C36864606C}" dt="2021-06-14T17:17:52.585" v="522" actId="2696"/>
          <pc:sldLayoutMkLst>
            <pc:docMk/>
            <pc:sldMasterMk cId="1199356725" sldId="2147487326"/>
            <pc:sldLayoutMk cId="3481458576" sldId="2147487354"/>
          </pc:sldLayoutMkLst>
        </pc:sldLayoutChg>
        <pc:sldLayoutChg chg="del">
          <pc:chgData name="Jessie Hwang" userId="85f2306c-fd56-49d2-8dff-e96751c6f345" providerId="ADAL" clId="{B4C787C3-BE61-42D6-AC4F-B0C36864606C}" dt="2021-06-14T17:17:52.924" v="523" actId="2696"/>
          <pc:sldLayoutMkLst>
            <pc:docMk/>
            <pc:sldMasterMk cId="1199356725" sldId="2147487326"/>
            <pc:sldLayoutMk cId="3820231607" sldId="2147487355"/>
          </pc:sldLayoutMkLst>
        </pc:sldLayoutChg>
        <pc:sldLayoutChg chg="del">
          <pc:chgData name="Jessie Hwang" userId="85f2306c-fd56-49d2-8dff-e96751c6f345" providerId="ADAL" clId="{B4C787C3-BE61-42D6-AC4F-B0C36864606C}" dt="2021-06-14T17:17:53.303" v="524" actId="2696"/>
          <pc:sldLayoutMkLst>
            <pc:docMk/>
            <pc:sldMasterMk cId="1199356725" sldId="2147487326"/>
            <pc:sldLayoutMk cId="42137739" sldId="2147487356"/>
          </pc:sldLayoutMkLst>
        </pc:sldLayoutChg>
        <pc:sldLayoutChg chg="del">
          <pc:chgData name="Jessie Hwang" userId="85f2306c-fd56-49d2-8dff-e96751c6f345" providerId="ADAL" clId="{B4C787C3-BE61-42D6-AC4F-B0C36864606C}" dt="2021-06-14T17:17:53.556" v="525" actId="2696"/>
          <pc:sldLayoutMkLst>
            <pc:docMk/>
            <pc:sldMasterMk cId="1199356725" sldId="2147487326"/>
            <pc:sldLayoutMk cId="659698800" sldId="2147487357"/>
          </pc:sldLayoutMkLst>
        </pc:sldLayoutChg>
      </pc:sldMasterChg>
      <pc:sldMasterChg chg="modSldLayout">
        <pc:chgData name="Jessie Hwang" userId="85f2306c-fd56-49d2-8dff-e96751c6f345" providerId="ADAL" clId="{B4C787C3-BE61-42D6-AC4F-B0C36864606C}" dt="2021-06-14T17:21:32.755" v="537"/>
        <pc:sldMasterMkLst>
          <pc:docMk/>
          <pc:sldMasterMk cId="1520651229" sldId="2147487390"/>
        </pc:sldMasterMkLst>
        <pc:sldLayoutChg chg="setBg">
          <pc:chgData name="Jessie Hwang" userId="85f2306c-fd56-49d2-8dff-e96751c6f345" providerId="ADAL" clId="{B4C787C3-BE61-42D6-AC4F-B0C36864606C}" dt="2021-06-14T17:21:32.755" v="537"/>
          <pc:sldLayoutMkLst>
            <pc:docMk/>
            <pc:sldMasterMk cId="1520651229" sldId="2147487390"/>
            <pc:sldLayoutMk cId="4292779755" sldId="2147487402"/>
          </pc:sldLayoutMkLst>
        </pc:sldLayoutChg>
      </pc:sldMasterChg>
    </pc:docChg>
  </pc:docChgLst>
  <pc:docChgLst>
    <pc:chgData name="Ryan McKinney" userId="04b62566-21fc-4b83-a994-1bbfe7128969" providerId="ADAL" clId="{B5E23EA3-FF82-492F-AE48-8D57B95D03D9}"/>
    <pc:docChg chg="undo redo custSel addSld delSld modSld modSection">
      <pc:chgData name="Ryan McKinney" userId="04b62566-21fc-4b83-a994-1bbfe7128969" providerId="ADAL" clId="{B5E23EA3-FF82-492F-AE48-8D57B95D03D9}" dt="2021-06-22T20:37:43.376" v="4613" actId="1076"/>
      <pc:docMkLst>
        <pc:docMk/>
      </pc:docMkLst>
      <pc:sldChg chg="addSp delSp modSp mod modNotesTx">
        <pc:chgData name="Ryan McKinney" userId="04b62566-21fc-4b83-a994-1bbfe7128969" providerId="ADAL" clId="{B5E23EA3-FF82-492F-AE48-8D57B95D03D9}" dt="2021-06-22T20:37:43.376" v="4613" actId="1076"/>
        <pc:sldMkLst>
          <pc:docMk/>
          <pc:sldMk cId="565046202" sldId="2147468672"/>
        </pc:sldMkLst>
        <pc:spChg chg="mod">
          <ac:chgData name="Ryan McKinney" userId="04b62566-21fc-4b83-a994-1bbfe7128969" providerId="ADAL" clId="{B5E23EA3-FF82-492F-AE48-8D57B95D03D9}" dt="2021-06-22T14:50:19.991" v="4603" actId="1076"/>
          <ac:spMkLst>
            <pc:docMk/>
            <pc:sldMk cId="565046202" sldId="2147468672"/>
            <ac:spMk id="2" creationId="{5690B805-155B-49C5-B67E-E6C96B6981D8}"/>
          </ac:spMkLst>
        </pc:spChg>
        <pc:spChg chg="mod">
          <ac:chgData name="Ryan McKinney" userId="04b62566-21fc-4b83-a994-1bbfe7128969" providerId="ADAL" clId="{B5E23EA3-FF82-492F-AE48-8D57B95D03D9}" dt="2021-06-22T14:28:06.848" v="4580" actId="1035"/>
          <ac:spMkLst>
            <pc:docMk/>
            <pc:sldMk cId="565046202" sldId="2147468672"/>
            <ac:spMk id="4" creationId="{D9FE6950-B9FB-4104-85D3-BBCFEE236CCA}"/>
          </ac:spMkLst>
        </pc:spChg>
        <pc:spChg chg="mod">
          <ac:chgData name="Ryan McKinney" userId="04b62566-21fc-4b83-a994-1bbfe7128969" providerId="ADAL" clId="{B5E23EA3-FF82-492F-AE48-8D57B95D03D9}" dt="2021-06-22T12:42:51.161" v="3996" actId="1035"/>
          <ac:spMkLst>
            <pc:docMk/>
            <pc:sldMk cId="565046202" sldId="2147468672"/>
            <ac:spMk id="5" creationId="{8BF6FF3C-7491-4F1B-8DE0-7FE8A56DA7A9}"/>
          </ac:spMkLst>
        </pc:spChg>
        <pc:spChg chg="mod topLvl">
          <ac:chgData name="Ryan McKinney" userId="04b62566-21fc-4b83-a994-1bbfe7128969" providerId="ADAL" clId="{B5E23EA3-FF82-492F-AE48-8D57B95D03D9}" dt="2021-06-22T12:16:27.291" v="3457" actId="165"/>
          <ac:spMkLst>
            <pc:docMk/>
            <pc:sldMk cId="565046202" sldId="2147468672"/>
            <ac:spMk id="7" creationId="{2F1F4E38-3D77-41EA-8554-67F0E954FD62}"/>
          </ac:spMkLst>
        </pc:spChg>
        <pc:spChg chg="mod">
          <ac:chgData name="Ryan McKinney" userId="04b62566-21fc-4b83-a994-1bbfe7128969" providerId="ADAL" clId="{B5E23EA3-FF82-492F-AE48-8D57B95D03D9}" dt="2021-06-21T20:51:30.371" v="2271" actId="313"/>
          <ac:spMkLst>
            <pc:docMk/>
            <pc:sldMk cId="565046202" sldId="2147468672"/>
            <ac:spMk id="8" creationId="{1A560391-7EE6-42A2-A758-6D8CAA75832F}"/>
          </ac:spMkLst>
        </pc:spChg>
        <pc:spChg chg="mod topLvl">
          <ac:chgData name="Ryan McKinney" userId="04b62566-21fc-4b83-a994-1bbfe7128969" providerId="ADAL" clId="{B5E23EA3-FF82-492F-AE48-8D57B95D03D9}" dt="2021-06-22T12:23:38.408" v="3465" actId="165"/>
          <ac:spMkLst>
            <pc:docMk/>
            <pc:sldMk cId="565046202" sldId="2147468672"/>
            <ac:spMk id="9" creationId="{F4E17DAC-F498-4FFA-A494-F32BA9549149}"/>
          </ac:spMkLst>
        </pc:spChg>
        <pc:spChg chg="mod topLvl">
          <ac:chgData name="Ryan McKinney" userId="04b62566-21fc-4b83-a994-1bbfe7128969" providerId="ADAL" clId="{B5E23EA3-FF82-492F-AE48-8D57B95D03D9}" dt="2021-06-22T13:52:57.699" v="4469" actId="20577"/>
          <ac:spMkLst>
            <pc:docMk/>
            <pc:sldMk cId="565046202" sldId="2147468672"/>
            <ac:spMk id="10" creationId="{4C230619-0265-4F48-8A6E-A86414A546F7}"/>
          </ac:spMkLst>
        </pc:spChg>
        <pc:spChg chg="mod topLvl">
          <ac:chgData name="Ryan McKinney" userId="04b62566-21fc-4b83-a994-1bbfe7128969" providerId="ADAL" clId="{B5E23EA3-FF82-492F-AE48-8D57B95D03D9}" dt="2021-06-22T12:54:43.669" v="4278" actId="165"/>
          <ac:spMkLst>
            <pc:docMk/>
            <pc:sldMk cId="565046202" sldId="2147468672"/>
            <ac:spMk id="11" creationId="{92D31866-65BA-4151-87F9-686FAA6B1E91}"/>
          </ac:spMkLst>
        </pc:spChg>
        <pc:spChg chg="mod topLvl">
          <ac:chgData name="Ryan McKinney" userId="04b62566-21fc-4b83-a994-1bbfe7128969" providerId="ADAL" clId="{B5E23EA3-FF82-492F-AE48-8D57B95D03D9}" dt="2021-06-22T14:28:18.726" v="4586" actId="20577"/>
          <ac:spMkLst>
            <pc:docMk/>
            <pc:sldMk cId="565046202" sldId="2147468672"/>
            <ac:spMk id="12" creationId="{E356B1E8-9DA6-491A-A7C2-DC3CF0DAA321}"/>
          </ac:spMkLst>
        </pc:spChg>
        <pc:spChg chg="mod">
          <ac:chgData name="Ryan McKinney" userId="04b62566-21fc-4b83-a994-1bbfe7128969" providerId="ADAL" clId="{B5E23EA3-FF82-492F-AE48-8D57B95D03D9}" dt="2021-06-22T12:28:11.710" v="3833" actId="6549"/>
          <ac:spMkLst>
            <pc:docMk/>
            <pc:sldMk cId="565046202" sldId="2147468672"/>
            <ac:spMk id="13" creationId="{2E4C873E-2BAE-4C25-B822-72BA6E5D19AB}"/>
          </ac:spMkLst>
        </pc:spChg>
        <pc:spChg chg="mod">
          <ac:chgData name="Ryan McKinney" userId="04b62566-21fc-4b83-a994-1bbfe7128969" providerId="ADAL" clId="{B5E23EA3-FF82-492F-AE48-8D57B95D03D9}" dt="2021-06-22T12:13:48.277" v="3360" actId="1076"/>
          <ac:spMkLst>
            <pc:docMk/>
            <pc:sldMk cId="565046202" sldId="2147468672"/>
            <ac:spMk id="15" creationId="{A12A3174-B95A-4429-8BB9-3D53A4E9B0B7}"/>
          </ac:spMkLst>
        </pc:spChg>
        <pc:spChg chg="add mod">
          <ac:chgData name="Ryan McKinney" userId="04b62566-21fc-4b83-a994-1bbfe7128969" providerId="ADAL" clId="{B5E23EA3-FF82-492F-AE48-8D57B95D03D9}" dt="2021-06-22T12:40:06.776" v="3969" actId="14100"/>
          <ac:spMkLst>
            <pc:docMk/>
            <pc:sldMk cId="565046202" sldId="2147468672"/>
            <ac:spMk id="39" creationId="{E1237C64-5266-47D6-AE4D-349895EFEDF2}"/>
          </ac:spMkLst>
        </pc:spChg>
        <pc:spChg chg="topLvl">
          <ac:chgData name="Ryan McKinney" userId="04b62566-21fc-4b83-a994-1bbfe7128969" providerId="ADAL" clId="{B5E23EA3-FF82-492F-AE48-8D57B95D03D9}" dt="2021-06-22T12:54:43.669" v="4278" actId="165"/>
          <ac:spMkLst>
            <pc:docMk/>
            <pc:sldMk cId="565046202" sldId="2147468672"/>
            <ac:spMk id="44" creationId="{EB2F9491-3939-4A5F-89B2-A8A96E8061AA}"/>
          </ac:spMkLst>
        </pc:spChg>
        <pc:spChg chg="add del">
          <ac:chgData name="Ryan McKinney" userId="04b62566-21fc-4b83-a994-1bbfe7128969" providerId="ADAL" clId="{B5E23EA3-FF82-492F-AE48-8D57B95D03D9}" dt="2021-06-22T12:51:10.819" v="4270" actId="22"/>
          <ac:spMkLst>
            <pc:docMk/>
            <pc:sldMk cId="565046202" sldId="2147468672"/>
            <ac:spMk id="46" creationId="{4A708ABC-16F0-48A5-A83D-0AA532676F7D}"/>
          </ac:spMkLst>
        </pc:spChg>
        <pc:spChg chg="add mod">
          <ac:chgData name="Ryan McKinney" userId="04b62566-21fc-4b83-a994-1bbfe7128969" providerId="ADAL" clId="{B5E23EA3-FF82-492F-AE48-8D57B95D03D9}" dt="2021-06-22T12:51:50.635" v="4276" actId="1076"/>
          <ac:spMkLst>
            <pc:docMk/>
            <pc:sldMk cId="565046202" sldId="2147468672"/>
            <ac:spMk id="47" creationId="{311A3961-FD54-491B-BC3A-2BD53CE3E726}"/>
          </ac:spMkLst>
        </pc:spChg>
        <pc:spChg chg="add del mod">
          <ac:chgData name="Ryan McKinney" userId="04b62566-21fc-4b83-a994-1bbfe7128969" providerId="ADAL" clId="{B5E23EA3-FF82-492F-AE48-8D57B95D03D9}" dt="2021-06-22T12:55:04.651" v="4282" actId="478"/>
          <ac:spMkLst>
            <pc:docMk/>
            <pc:sldMk cId="565046202" sldId="2147468672"/>
            <ac:spMk id="51" creationId="{05570B93-7654-41AE-886F-DB24525A76C4}"/>
          </ac:spMkLst>
        </pc:spChg>
        <pc:spChg chg="mod">
          <ac:chgData name="Ryan McKinney" userId="04b62566-21fc-4b83-a994-1bbfe7128969" providerId="ADAL" clId="{B5E23EA3-FF82-492F-AE48-8D57B95D03D9}" dt="2021-06-22T14:31:43.661" v="4593" actId="27803"/>
          <ac:spMkLst>
            <pc:docMk/>
            <pc:sldMk cId="565046202" sldId="2147468672"/>
            <ac:spMk id="72" creationId="{5262E78D-1A05-400B-88F4-8656163D3A8F}"/>
          </ac:spMkLst>
        </pc:spChg>
        <pc:spChg chg="mod">
          <ac:chgData name="Ryan McKinney" userId="04b62566-21fc-4b83-a994-1bbfe7128969" providerId="ADAL" clId="{B5E23EA3-FF82-492F-AE48-8D57B95D03D9}" dt="2021-06-22T14:31:43.661" v="4593" actId="27803"/>
          <ac:spMkLst>
            <pc:docMk/>
            <pc:sldMk cId="565046202" sldId="2147468672"/>
            <ac:spMk id="73" creationId="{6AC83A69-A933-4021-8BB1-FD33052559B4}"/>
          </ac:spMkLst>
        </pc:spChg>
        <pc:spChg chg="mod">
          <ac:chgData name="Ryan McKinney" userId="04b62566-21fc-4b83-a994-1bbfe7128969" providerId="ADAL" clId="{B5E23EA3-FF82-492F-AE48-8D57B95D03D9}" dt="2021-06-21T20:20:09.807" v="544" actId="20577"/>
          <ac:spMkLst>
            <pc:docMk/>
            <pc:sldMk cId="565046202" sldId="2147468672"/>
            <ac:spMk id="77" creationId="{B394D436-DDB2-46EF-8BEA-F56F3AA14CCC}"/>
          </ac:spMkLst>
        </pc:spChg>
        <pc:spChg chg="del mod topLvl">
          <ac:chgData name="Ryan McKinney" userId="04b62566-21fc-4b83-a994-1bbfe7128969" providerId="ADAL" clId="{B5E23EA3-FF82-492F-AE48-8D57B95D03D9}" dt="2021-06-22T12:16:29.917" v="3458" actId="478"/>
          <ac:spMkLst>
            <pc:docMk/>
            <pc:sldMk cId="565046202" sldId="2147468672"/>
            <ac:spMk id="79" creationId="{69066F8F-1F9F-4569-A2E1-1A57D9C021A0}"/>
          </ac:spMkLst>
        </pc:spChg>
        <pc:spChg chg="mod">
          <ac:chgData name="Ryan McKinney" userId="04b62566-21fc-4b83-a994-1bbfe7128969" providerId="ADAL" clId="{B5E23EA3-FF82-492F-AE48-8D57B95D03D9}" dt="2021-06-22T14:31:43.661" v="4593" actId="27803"/>
          <ac:spMkLst>
            <pc:docMk/>
            <pc:sldMk cId="565046202" sldId="2147468672"/>
            <ac:spMk id="82" creationId="{1DC0E258-5EF4-4373-ADAF-DDCF0F460222}"/>
          </ac:spMkLst>
        </pc:spChg>
        <pc:spChg chg="mod">
          <ac:chgData name="Ryan McKinney" userId="04b62566-21fc-4b83-a994-1bbfe7128969" providerId="ADAL" clId="{B5E23EA3-FF82-492F-AE48-8D57B95D03D9}" dt="2021-06-22T14:31:43.661" v="4593" actId="27803"/>
          <ac:spMkLst>
            <pc:docMk/>
            <pc:sldMk cId="565046202" sldId="2147468672"/>
            <ac:spMk id="84" creationId="{228B6B3B-8752-4AC3-8610-C726D8325931}"/>
          </ac:spMkLst>
        </pc:spChg>
        <pc:spChg chg="mod">
          <ac:chgData name="Ryan McKinney" userId="04b62566-21fc-4b83-a994-1bbfe7128969" providerId="ADAL" clId="{B5E23EA3-FF82-492F-AE48-8D57B95D03D9}" dt="2021-06-22T14:31:43.661" v="4593" actId="27803"/>
          <ac:spMkLst>
            <pc:docMk/>
            <pc:sldMk cId="565046202" sldId="2147468672"/>
            <ac:spMk id="87" creationId="{1517B93F-980F-41C7-952B-694642035A28}"/>
          </ac:spMkLst>
        </pc:spChg>
        <pc:spChg chg="mod">
          <ac:chgData name="Ryan McKinney" userId="04b62566-21fc-4b83-a994-1bbfe7128969" providerId="ADAL" clId="{B5E23EA3-FF82-492F-AE48-8D57B95D03D9}" dt="2021-06-22T14:31:43.661" v="4593" actId="27803"/>
          <ac:spMkLst>
            <pc:docMk/>
            <pc:sldMk cId="565046202" sldId="2147468672"/>
            <ac:spMk id="88" creationId="{E11D37CA-7F82-4DC5-AA4B-7513A9F6772C}"/>
          </ac:spMkLst>
        </pc:spChg>
        <pc:spChg chg="mod">
          <ac:chgData name="Ryan McKinney" userId="04b62566-21fc-4b83-a994-1bbfe7128969" providerId="ADAL" clId="{B5E23EA3-FF82-492F-AE48-8D57B95D03D9}" dt="2021-06-22T14:31:43.661" v="4593" actId="27803"/>
          <ac:spMkLst>
            <pc:docMk/>
            <pc:sldMk cId="565046202" sldId="2147468672"/>
            <ac:spMk id="89" creationId="{22D6EC4D-18F1-4CAD-9E08-CD9A1D813D51}"/>
          </ac:spMkLst>
        </pc:spChg>
        <pc:spChg chg="del mod topLvl">
          <ac:chgData name="Ryan McKinney" userId="04b62566-21fc-4b83-a994-1bbfe7128969" providerId="ADAL" clId="{B5E23EA3-FF82-492F-AE48-8D57B95D03D9}" dt="2021-06-22T12:15:52.466" v="3452" actId="478"/>
          <ac:spMkLst>
            <pc:docMk/>
            <pc:sldMk cId="565046202" sldId="2147468672"/>
            <ac:spMk id="93" creationId="{4F86258D-9DE4-434D-BDFA-BAB69BA47D3D}"/>
          </ac:spMkLst>
        </pc:spChg>
        <pc:spChg chg="mod">
          <ac:chgData name="Ryan McKinney" userId="04b62566-21fc-4b83-a994-1bbfe7128969" providerId="ADAL" clId="{B5E23EA3-FF82-492F-AE48-8D57B95D03D9}" dt="2021-06-22T12:13:44.408" v="3358"/>
          <ac:spMkLst>
            <pc:docMk/>
            <pc:sldMk cId="565046202" sldId="2147468672"/>
            <ac:spMk id="97" creationId="{377B3D06-FD31-4480-8875-F28AEB73953D}"/>
          </ac:spMkLst>
        </pc:spChg>
        <pc:spChg chg="mod">
          <ac:chgData name="Ryan McKinney" userId="04b62566-21fc-4b83-a994-1bbfe7128969" providerId="ADAL" clId="{B5E23EA3-FF82-492F-AE48-8D57B95D03D9}" dt="2021-06-22T12:13:44.408" v="3358"/>
          <ac:spMkLst>
            <pc:docMk/>
            <pc:sldMk cId="565046202" sldId="2147468672"/>
            <ac:spMk id="99" creationId="{C5A593A0-AEDF-48A5-BBA3-BF18D67C0813}"/>
          </ac:spMkLst>
        </pc:spChg>
        <pc:spChg chg="mod">
          <ac:chgData name="Ryan McKinney" userId="04b62566-21fc-4b83-a994-1bbfe7128969" providerId="ADAL" clId="{B5E23EA3-FF82-492F-AE48-8D57B95D03D9}" dt="2021-06-22T12:46:52.301" v="4004"/>
          <ac:spMkLst>
            <pc:docMk/>
            <pc:sldMk cId="565046202" sldId="2147468672"/>
            <ac:spMk id="127" creationId="{11B8F1ED-31D1-4692-9D64-7FFB6E29558B}"/>
          </ac:spMkLst>
        </pc:spChg>
        <pc:spChg chg="mod">
          <ac:chgData name="Ryan McKinney" userId="04b62566-21fc-4b83-a994-1bbfe7128969" providerId="ADAL" clId="{B5E23EA3-FF82-492F-AE48-8D57B95D03D9}" dt="2021-06-22T12:46:52.301" v="4004"/>
          <ac:spMkLst>
            <pc:docMk/>
            <pc:sldMk cId="565046202" sldId="2147468672"/>
            <ac:spMk id="130" creationId="{15A71292-1FAF-4B7B-9E2E-B88900CD6A79}"/>
          </ac:spMkLst>
        </pc:spChg>
        <pc:spChg chg="mod">
          <ac:chgData name="Ryan McKinney" userId="04b62566-21fc-4b83-a994-1bbfe7128969" providerId="ADAL" clId="{B5E23EA3-FF82-492F-AE48-8D57B95D03D9}" dt="2021-06-22T12:46:52.301" v="4004"/>
          <ac:spMkLst>
            <pc:docMk/>
            <pc:sldMk cId="565046202" sldId="2147468672"/>
            <ac:spMk id="131" creationId="{84F65CDF-AA62-49E8-B456-CC045E854AC1}"/>
          </ac:spMkLst>
        </pc:spChg>
        <pc:grpChg chg="del mod">
          <ac:chgData name="Ryan McKinney" userId="04b62566-21fc-4b83-a994-1bbfe7128969" providerId="ADAL" clId="{B5E23EA3-FF82-492F-AE48-8D57B95D03D9}" dt="2021-06-22T12:41:22.088" v="3972" actId="478"/>
          <ac:grpSpMkLst>
            <pc:docMk/>
            <pc:sldMk cId="565046202" sldId="2147468672"/>
            <ac:grpSpMk id="18" creationId="{824A4766-E9C7-4EA7-8AEE-44CD42E96FA3}"/>
          </ac:grpSpMkLst>
        </pc:grpChg>
        <pc:grpChg chg="del">
          <ac:chgData name="Ryan McKinney" userId="04b62566-21fc-4b83-a994-1bbfe7128969" providerId="ADAL" clId="{B5E23EA3-FF82-492F-AE48-8D57B95D03D9}" dt="2021-06-22T12:32:28.008" v="3834" actId="478"/>
          <ac:grpSpMkLst>
            <pc:docMk/>
            <pc:sldMk cId="565046202" sldId="2147468672"/>
            <ac:grpSpMk id="21" creationId="{40F8CC16-4D6B-4E1D-9C65-CAF38DA13C33}"/>
          </ac:grpSpMkLst>
        </pc:grpChg>
        <pc:grpChg chg="add del">
          <ac:chgData name="Ryan McKinney" userId="04b62566-21fc-4b83-a994-1bbfe7128969" providerId="ADAL" clId="{B5E23EA3-FF82-492F-AE48-8D57B95D03D9}" dt="2021-06-22T12:16:27.291" v="3457" actId="165"/>
          <ac:grpSpMkLst>
            <pc:docMk/>
            <pc:sldMk cId="565046202" sldId="2147468672"/>
            <ac:grpSpMk id="22" creationId="{B9603F89-4484-47DA-9A17-DFAF5235AD80}"/>
          </ac:grpSpMkLst>
        </pc:grpChg>
        <pc:grpChg chg="del">
          <ac:chgData name="Ryan McKinney" userId="04b62566-21fc-4b83-a994-1bbfe7128969" providerId="ADAL" clId="{B5E23EA3-FF82-492F-AE48-8D57B95D03D9}" dt="2021-06-22T12:23:38.408" v="3465" actId="165"/>
          <ac:grpSpMkLst>
            <pc:docMk/>
            <pc:sldMk cId="565046202" sldId="2147468672"/>
            <ac:grpSpMk id="24" creationId="{32809F93-CF2E-4E30-B6F8-E9638F78F6E7}"/>
          </ac:grpSpMkLst>
        </pc:grpChg>
        <pc:grpChg chg="del">
          <ac:chgData name="Ryan McKinney" userId="04b62566-21fc-4b83-a994-1bbfe7128969" providerId="ADAL" clId="{B5E23EA3-FF82-492F-AE48-8D57B95D03D9}" dt="2021-06-22T12:12:13.096" v="3349" actId="165"/>
          <ac:grpSpMkLst>
            <pc:docMk/>
            <pc:sldMk cId="565046202" sldId="2147468672"/>
            <ac:grpSpMk id="25" creationId="{C524A23A-E5A1-45F8-808F-87662038DA0A}"/>
          </ac:grpSpMkLst>
        </pc:grpChg>
        <pc:grpChg chg="del">
          <ac:chgData name="Ryan McKinney" userId="04b62566-21fc-4b83-a994-1bbfe7128969" providerId="ADAL" clId="{B5E23EA3-FF82-492F-AE48-8D57B95D03D9}" dt="2021-06-22T12:54:43.669" v="4278" actId="165"/>
          <ac:grpSpMkLst>
            <pc:docMk/>
            <pc:sldMk cId="565046202" sldId="2147468672"/>
            <ac:grpSpMk id="26" creationId="{F2058563-8167-4916-A000-4E72007444F3}"/>
          </ac:grpSpMkLst>
        </pc:grpChg>
        <pc:grpChg chg="del">
          <ac:chgData name="Ryan McKinney" userId="04b62566-21fc-4b83-a994-1bbfe7128969" providerId="ADAL" clId="{B5E23EA3-FF82-492F-AE48-8D57B95D03D9}" dt="2021-06-22T12:51:03.122" v="4267" actId="165"/>
          <ac:grpSpMkLst>
            <pc:docMk/>
            <pc:sldMk cId="565046202" sldId="2147468672"/>
            <ac:grpSpMk id="28" creationId="{08659CEB-23A0-41DA-9A79-49D936D8DD15}"/>
          </ac:grpSpMkLst>
        </pc:grpChg>
        <pc:grpChg chg="del topLvl">
          <ac:chgData name="Ryan McKinney" userId="04b62566-21fc-4b83-a994-1bbfe7128969" providerId="ADAL" clId="{B5E23EA3-FF82-492F-AE48-8D57B95D03D9}" dt="2021-06-22T12:23:50.258" v="3466" actId="21"/>
          <ac:grpSpMkLst>
            <pc:docMk/>
            <pc:sldMk cId="565046202" sldId="2147468672"/>
            <ac:grpSpMk id="42" creationId="{31D42BF9-B7EA-49AF-963E-4B17B145EB18}"/>
          </ac:grpSpMkLst>
        </pc:grpChg>
        <pc:grpChg chg="add">
          <ac:chgData name="Ryan McKinney" userId="04b62566-21fc-4b83-a994-1bbfe7128969" providerId="ADAL" clId="{B5E23EA3-FF82-492F-AE48-8D57B95D03D9}" dt="2021-06-22T12:47:37.043" v="4015" actId="164"/>
          <ac:grpSpMkLst>
            <pc:docMk/>
            <pc:sldMk cId="565046202" sldId="2147468672"/>
            <ac:grpSpMk id="43" creationId="{715DAF98-155C-4DAE-9555-A52FDEC00907}"/>
          </ac:grpSpMkLst>
        </pc:grpChg>
        <pc:grpChg chg="topLvl">
          <ac:chgData name="Ryan McKinney" userId="04b62566-21fc-4b83-a994-1bbfe7128969" providerId="ADAL" clId="{B5E23EA3-FF82-492F-AE48-8D57B95D03D9}" dt="2021-06-22T12:54:43.669" v="4278" actId="165"/>
          <ac:grpSpMkLst>
            <pc:docMk/>
            <pc:sldMk cId="565046202" sldId="2147468672"/>
            <ac:grpSpMk id="52" creationId="{6213BCAB-1787-4646-9B7A-DD3187CCAE0D}"/>
          </ac:grpSpMkLst>
        </pc:grpChg>
        <pc:grpChg chg="topLvl">
          <ac:chgData name="Ryan McKinney" userId="04b62566-21fc-4b83-a994-1bbfe7128969" providerId="ADAL" clId="{B5E23EA3-FF82-492F-AE48-8D57B95D03D9}" dt="2021-06-22T12:54:43.669" v="4278" actId="165"/>
          <ac:grpSpMkLst>
            <pc:docMk/>
            <pc:sldMk cId="565046202" sldId="2147468672"/>
            <ac:grpSpMk id="57" creationId="{18A4B2B8-B133-4A53-B397-051D5125FB01}"/>
          </ac:grpSpMkLst>
        </pc:grpChg>
        <pc:grpChg chg="del topLvl">
          <ac:chgData name="Ryan McKinney" userId="04b62566-21fc-4b83-a994-1bbfe7128969" providerId="ADAL" clId="{B5E23EA3-FF82-492F-AE48-8D57B95D03D9}" dt="2021-06-22T12:54:53.808" v="4279" actId="478"/>
          <ac:grpSpMkLst>
            <pc:docMk/>
            <pc:sldMk cId="565046202" sldId="2147468672"/>
            <ac:grpSpMk id="60" creationId="{47DC0F02-83EA-4E1B-A197-91AA529B2BB0}"/>
          </ac:grpSpMkLst>
        </pc:grpChg>
        <pc:grpChg chg="del topLvl">
          <ac:chgData name="Ryan McKinney" userId="04b62566-21fc-4b83-a994-1bbfe7128969" providerId="ADAL" clId="{B5E23EA3-FF82-492F-AE48-8D57B95D03D9}" dt="2021-06-22T12:55:18.847" v="4287" actId="478"/>
          <ac:grpSpMkLst>
            <pc:docMk/>
            <pc:sldMk cId="565046202" sldId="2147468672"/>
            <ac:grpSpMk id="63" creationId="{514F6152-33DC-4FF1-B999-8E1D3B397316}"/>
          </ac:grpSpMkLst>
        </pc:grpChg>
        <pc:grpChg chg="del mod">
          <ac:chgData name="Ryan McKinney" userId="04b62566-21fc-4b83-a994-1bbfe7128969" providerId="ADAL" clId="{B5E23EA3-FF82-492F-AE48-8D57B95D03D9}" dt="2021-06-22T14:31:52.768" v="4595" actId="478"/>
          <ac:grpSpMkLst>
            <pc:docMk/>
            <pc:sldMk cId="565046202" sldId="2147468672"/>
            <ac:grpSpMk id="70" creationId="{EE3E1816-E360-4E3E-A525-9D6B9CDB6849}"/>
          </ac:grpSpMkLst>
        </pc:grpChg>
        <pc:grpChg chg="mod ord">
          <ac:chgData name="Ryan McKinney" userId="04b62566-21fc-4b83-a994-1bbfe7128969" providerId="ADAL" clId="{B5E23EA3-FF82-492F-AE48-8D57B95D03D9}" dt="2021-06-22T14:32:04.483" v="4600" actId="166"/>
          <ac:grpSpMkLst>
            <pc:docMk/>
            <pc:sldMk cId="565046202" sldId="2147468672"/>
            <ac:grpSpMk id="86" creationId="{4612F1C9-B19A-4A3D-A855-B85864A45828}"/>
          </ac:grpSpMkLst>
        </pc:grpChg>
        <pc:grpChg chg="add mod">
          <ac:chgData name="Ryan McKinney" userId="04b62566-21fc-4b83-a994-1bbfe7128969" providerId="ADAL" clId="{B5E23EA3-FF82-492F-AE48-8D57B95D03D9}" dt="2021-06-22T12:14:06.777" v="3450" actId="1037"/>
          <ac:grpSpMkLst>
            <pc:docMk/>
            <pc:sldMk cId="565046202" sldId="2147468672"/>
            <ac:grpSpMk id="91" creationId="{85D835CA-7EF6-4D17-8822-F95D9C24F583}"/>
          </ac:grpSpMkLst>
        </pc:grpChg>
        <pc:grpChg chg="add mod">
          <ac:chgData name="Ryan McKinney" userId="04b62566-21fc-4b83-a994-1bbfe7128969" providerId="ADAL" clId="{B5E23EA3-FF82-492F-AE48-8D57B95D03D9}" dt="2021-06-22T12:47:22.407" v="4014" actId="1036"/>
          <ac:grpSpMkLst>
            <pc:docMk/>
            <pc:sldMk cId="565046202" sldId="2147468672"/>
            <ac:grpSpMk id="123" creationId="{46C42156-3632-4AED-AD59-6EFB6BF0A200}"/>
          </ac:grpSpMkLst>
        </pc:grpChg>
        <pc:grpChg chg="add">
          <ac:chgData name="Ryan McKinney" userId="04b62566-21fc-4b83-a994-1bbfe7128969" providerId="ADAL" clId="{B5E23EA3-FF82-492F-AE48-8D57B95D03D9}" dt="2021-06-22T14:32:11.439" v="4601" actId="164"/>
          <ac:grpSpMkLst>
            <pc:docMk/>
            <pc:sldMk cId="565046202" sldId="2147468672"/>
            <ac:grpSpMk id="140" creationId="{9CB4A57C-29B9-46AA-BAD2-26C28A26392B}"/>
          </ac:grpSpMkLst>
        </pc:grpChg>
        <pc:picChg chg="del topLvl">
          <ac:chgData name="Ryan McKinney" userId="04b62566-21fc-4b83-a994-1bbfe7128969" providerId="ADAL" clId="{B5E23EA3-FF82-492F-AE48-8D57B95D03D9}" dt="2021-06-22T12:23:50.258" v="3466" actId="21"/>
          <ac:picMkLst>
            <pc:docMk/>
            <pc:sldMk cId="565046202" sldId="2147468672"/>
            <ac:picMk id="2" creationId="{9940EC16-2F21-4A5E-8EE1-B39122BA06D0}"/>
          </ac:picMkLst>
        </pc:picChg>
        <pc:picChg chg="add mod">
          <ac:chgData name="Ryan McKinney" userId="04b62566-21fc-4b83-a994-1bbfe7128969" providerId="ADAL" clId="{B5E23EA3-FF82-492F-AE48-8D57B95D03D9}" dt="2021-06-21T21:18:26.651" v="2803" actId="14100"/>
          <ac:picMkLst>
            <pc:docMk/>
            <pc:sldMk cId="565046202" sldId="2147468672"/>
            <ac:picMk id="16" creationId="{8711652E-B681-4427-A366-52612E6CCAE1}"/>
          </ac:picMkLst>
        </pc:picChg>
        <pc:picChg chg="del topLvl">
          <ac:chgData name="Ryan McKinney" userId="04b62566-21fc-4b83-a994-1bbfe7128969" providerId="ADAL" clId="{B5E23EA3-FF82-492F-AE48-8D57B95D03D9}" dt="2021-06-22T12:51:06.234" v="4268" actId="478"/>
          <ac:picMkLst>
            <pc:docMk/>
            <pc:sldMk cId="565046202" sldId="2147468672"/>
            <ac:picMk id="17" creationId="{21B66325-D594-4AA5-B4AE-360E346C5696}"/>
          </ac:picMkLst>
        </pc:picChg>
        <pc:picChg chg="add del">
          <ac:chgData name="Ryan McKinney" userId="04b62566-21fc-4b83-a994-1bbfe7128969" providerId="ADAL" clId="{B5E23EA3-FF82-492F-AE48-8D57B95D03D9}" dt="2021-06-22T20:36:42.866" v="4605" actId="478"/>
          <ac:picMkLst>
            <pc:docMk/>
            <pc:sldMk cId="565046202" sldId="2147468672"/>
            <ac:picMk id="17" creationId="{90498FDD-D90A-4D42-B9D8-41EFF6E319EB}"/>
          </ac:picMkLst>
        </pc:picChg>
        <pc:picChg chg="add mod modCrop">
          <ac:chgData name="Ryan McKinney" userId="04b62566-21fc-4b83-a994-1bbfe7128969" providerId="ADAL" clId="{B5E23EA3-FF82-492F-AE48-8D57B95D03D9}" dt="2021-06-22T20:37:43.376" v="4613" actId="1076"/>
          <ac:picMkLst>
            <pc:docMk/>
            <pc:sldMk cId="565046202" sldId="2147468672"/>
            <ac:picMk id="19" creationId="{156F5BC5-BFCC-4FED-9691-66D5B4077F7D}"/>
          </ac:picMkLst>
        </pc:picChg>
        <pc:picChg chg="del">
          <ac:chgData name="Ryan McKinney" userId="04b62566-21fc-4b83-a994-1bbfe7128969" providerId="ADAL" clId="{B5E23EA3-FF82-492F-AE48-8D57B95D03D9}" dt="2021-06-22T12:39:50.807" v="3967" actId="21"/>
          <ac:picMkLst>
            <pc:docMk/>
            <pc:sldMk cId="565046202" sldId="2147468672"/>
            <ac:picMk id="30" creationId="{15533E69-7CF5-45A7-8E31-8D57219AE7D0}"/>
          </ac:picMkLst>
        </pc:picChg>
        <pc:picChg chg="del mod topLvl">
          <ac:chgData name="Ryan McKinney" userId="04b62566-21fc-4b83-a994-1bbfe7128969" providerId="ADAL" clId="{B5E23EA3-FF82-492F-AE48-8D57B95D03D9}" dt="2021-06-22T12:15:58.095" v="3454" actId="478"/>
          <ac:picMkLst>
            <pc:docMk/>
            <pc:sldMk cId="565046202" sldId="2147468672"/>
            <ac:picMk id="31" creationId="{C923A94A-9ABF-4371-8E88-4D9590E26EAD}"/>
          </ac:picMkLst>
        </pc:picChg>
        <pc:picChg chg="del">
          <ac:chgData name="Ryan McKinney" userId="04b62566-21fc-4b83-a994-1bbfe7128969" providerId="ADAL" clId="{B5E23EA3-FF82-492F-AE48-8D57B95D03D9}" dt="2021-06-21T21:17:59.422" v="2788" actId="478"/>
          <ac:picMkLst>
            <pc:docMk/>
            <pc:sldMk cId="565046202" sldId="2147468672"/>
            <ac:picMk id="32" creationId="{CCE04F94-E84B-46DC-A42C-1710508D27C7}"/>
          </ac:picMkLst>
        </pc:picChg>
        <pc:picChg chg="del mod topLvl">
          <ac:chgData name="Ryan McKinney" userId="04b62566-21fc-4b83-a994-1bbfe7128969" providerId="ADAL" clId="{B5E23EA3-FF82-492F-AE48-8D57B95D03D9}" dt="2021-06-22T12:23:13.158" v="3464" actId="21"/>
          <ac:picMkLst>
            <pc:docMk/>
            <pc:sldMk cId="565046202" sldId="2147468672"/>
            <ac:picMk id="34" creationId="{9C5101A0-888F-48D1-B144-B10195AE731F}"/>
          </ac:picMkLst>
        </pc:picChg>
        <pc:picChg chg="add mod">
          <ac:chgData name="Ryan McKinney" userId="04b62566-21fc-4b83-a994-1bbfe7128969" providerId="ADAL" clId="{B5E23EA3-FF82-492F-AE48-8D57B95D03D9}" dt="2021-06-21T21:18:14.283" v="2802" actId="1035"/>
          <ac:picMkLst>
            <pc:docMk/>
            <pc:sldMk cId="565046202" sldId="2147468672"/>
            <ac:picMk id="35" creationId="{C5F949B9-7A6A-447C-8D1F-6C80F4C9148D}"/>
          </ac:picMkLst>
        </pc:picChg>
        <pc:picChg chg="add del mod">
          <ac:chgData name="Ryan McKinney" userId="04b62566-21fc-4b83-a994-1bbfe7128969" providerId="ADAL" clId="{B5E23EA3-FF82-492F-AE48-8D57B95D03D9}" dt="2021-06-22T14:31:43.661" v="4593" actId="27803"/>
          <ac:picMkLst>
            <pc:docMk/>
            <pc:sldMk cId="565046202" sldId="2147468672"/>
            <ac:picMk id="36" creationId="{CE4ACF9F-2B45-46A3-885B-5433408D8109}"/>
          </ac:picMkLst>
        </pc:picChg>
        <pc:picChg chg="add mod">
          <ac:chgData name="Ryan McKinney" userId="04b62566-21fc-4b83-a994-1bbfe7128969" providerId="ADAL" clId="{B5E23EA3-FF82-492F-AE48-8D57B95D03D9}" dt="2021-06-22T12:24:26.501" v="3473" actId="14100"/>
          <ac:picMkLst>
            <pc:docMk/>
            <pc:sldMk cId="565046202" sldId="2147468672"/>
            <ac:picMk id="37" creationId="{41746322-32B0-492F-81E6-E4CDDE691D78}"/>
          </ac:picMkLst>
        </pc:picChg>
        <pc:picChg chg="add mod">
          <ac:chgData name="Ryan McKinney" userId="04b62566-21fc-4b83-a994-1bbfe7128969" providerId="ADAL" clId="{B5E23EA3-FF82-492F-AE48-8D57B95D03D9}" dt="2021-06-22T12:32:55.826" v="3845" actId="1036"/>
          <ac:picMkLst>
            <pc:docMk/>
            <pc:sldMk cId="565046202" sldId="2147468672"/>
            <ac:picMk id="38" creationId="{79DE4680-CB15-4315-80EF-83EB731C3D93}"/>
          </ac:picMkLst>
        </pc:picChg>
        <pc:picChg chg="add del mod">
          <ac:chgData name="Ryan McKinney" userId="04b62566-21fc-4b83-a994-1bbfe7128969" providerId="ADAL" clId="{B5E23EA3-FF82-492F-AE48-8D57B95D03D9}" dt="2021-06-22T12:42:28.616" v="3981" actId="478"/>
          <ac:picMkLst>
            <pc:docMk/>
            <pc:sldMk cId="565046202" sldId="2147468672"/>
            <ac:picMk id="40" creationId="{0D17193F-2A3F-415F-B1F9-993B76368F92}"/>
          </ac:picMkLst>
        </pc:picChg>
        <pc:picChg chg="add mod">
          <ac:chgData name="Ryan McKinney" userId="04b62566-21fc-4b83-a994-1bbfe7128969" providerId="ADAL" clId="{B5E23EA3-FF82-492F-AE48-8D57B95D03D9}" dt="2021-06-22T12:43:07.102" v="4002" actId="1076"/>
          <ac:picMkLst>
            <pc:docMk/>
            <pc:sldMk cId="565046202" sldId="2147468672"/>
            <ac:picMk id="41" creationId="{E93F607D-1838-439A-BAB8-60E427CE0FA0}"/>
          </ac:picMkLst>
        </pc:picChg>
        <pc:picChg chg="add del mod">
          <ac:chgData name="Ryan McKinney" userId="04b62566-21fc-4b83-a994-1bbfe7128969" providerId="ADAL" clId="{B5E23EA3-FF82-492F-AE48-8D57B95D03D9}" dt="2021-06-22T14:24:18.664" v="4552" actId="478"/>
          <ac:picMkLst>
            <pc:docMk/>
            <pc:sldMk cId="565046202" sldId="2147468672"/>
            <ac:picMk id="48" creationId="{03AAD7C4-E857-4018-9C38-868C50C395E2}"/>
          </ac:picMkLst>
        </pc:picChg>
        <pc:picChg chg="del mod topLvl">
          <ac:chgData name="Ryan McKinney" userId="04b62566-21fc-4b83-a994-1bbfe7128969" providerId="ADAL" clId="{B5E23EA3-FF82-492F-AE48-8D57B95D03D9}" dt="2021-06-22T12:15:43.581" v="3451" actId="478"/>
          <ac:picMkLst>
            <pc:docMk/>
            <pc:sldMk cId="565046202" sldId="2147468672"/>
            <ac:picMk id="53" creationId="{DA0B89C6-A528-4A53-BAB5-6A9D01554463}"/>
          </ac:picMkLst>
        </pc:picChg>
        <pc:picChg chg="del mod topLvl">
          <ac:chgData name="Ryan McKinney" userId="04b62566-21fc-4b83-a994-1bbfe7128969" providerId="ADAL" clId="{B5E23EA3-FF82-492F-AE48-8D57B95D03D9}" dt="2021-06-22T12:15:55.531" v="3453" actId="478"/>
          <ac:picMkLst>
            <pc:docMk/>
            <pc:sldMk cId="565046202" sldId="2147468672"/>
            <ac:picMk id="54" creationId="{27D14E50-42A1-48BC-9BBA-AEFDA1A1F871}"/>
          </ac:picMkLst>
        </pc:picChg>
        <pc:picChg chg="add mod">
          <ac:chgData name="Ryan McKinney" userId="04b62566-21fc-4b83-a994-1bbfe7128969" providerId="ADAL" clId="{B5E23EA3-FF82-492F-AE48-8D57B95D03D9}" dt="2021-06-22T14:21:35.299" v="4476" actId="1037"/>
          <ac:picMkLst>
            <pc:docMk/>
            <pc:sldMk cId="565046202" sldId="2147468672"/>
            <ac:picMk id="59" creationId="{73E7970C-0A54-4881-8FFC-5D2C472AC8ED}"/>
          </ac:picMkLst>
        </pc:picChg>
        <pc:picChg chg="add mod modCrop">
          <ac:chgData name="Ryan McKinney" userId="04b62566-21fc-4b83-a994-1bbfe7128969" providerId="ADAL" clId="{B5E23EA3-FF82-492F-AE48-8D57B95D03D9}" dt="2021-06-22T14:23:58.039" v="4551" actId="1076"/>
          <ac:picMkLst>
            <pc:docMk/>
            <pc:sldMk cId="565046202" sldId="2147468672"/>
            <ac:picMk id="62" creationId="{3D6FEF69-6DB6-4B2F-BDED-4823C5D9BE57}"/>
          </ac:picMkLst>
        </pc:picChg>
        <pc:picChg chg="add mod modCrop">
          <ac:chgData name="Ryan McKinney" userId="04b62566-21fc-4b83-a994-1bbfe7128969" providerId="ADAL" clId="{B5E23EA3-FF82-492F-AE48-8D57B95D03D9}" dt="2021-06-22T14:24:50.650" v="4564" actId="1076"/>
          <ac:picMkLst>
            <pc:docMk/>
            <pc:sldMk cId="565046202" sldId="2147468672"/>
            <ac:picMk id="65" creationId="{A3077D9C-316E-464D-91F9-9C6178307CD1}"/>
          </ac:picMkLst>
        </pc:picChg>
        <pc:picChg chg="add mod">
          <ac:chgData name="Ryan McKinney" userId="04b62566-21fc-4b83-a994-1bbfe7128969" providerId="ADAL" clId="{B5E23EA3-FF82-492F-AE48-8D57B95D03D9}" dt="2021-06-22T14:28:08.886" v="4584" actId="1035"/>
          <ac:picMkLst>
            <pc:docMk/>
            <pc:sldMk cId="565046202" sldId="2147468672"/>
            <ac:picMk id="66" creationId="{7865270B-A7BF-4313-B0C3-DA35E197B52E}"/>
          </ac:picMkLst>
        </pc:picChg>
        <pc:picChg chg="add del">
          <ac:chgData name="Ryan McKinney" userId="04b62566-21fc-4b83-a994-1bbfe7128969" providerId="ADAL" clId="{B5E23EA3-FF82-492F-AE48-8D57B95D03D9}" dt="2021-06-22T14:27:25.148" v="4571" actId="478"/>
          <ac:picMkLst>
            <pc:docMk/>
            <pc:sldMk cId="565046202" sldId="2147468672"/>
            <ac:picMk id="67" creationId="{4CE1020C-76C1-4958-911A-45851AAF1544}"/>
          </ac:picMkLst>
        </pc:picChg>
        <pc:picChg chg="add mod">
          <ac:chgData name="Ryan McKinney" userId="04b62566-21fc-4b83-a994-1bbfe7128969" providerId="ADAL" clId="{B5E23EA3-FF82-492F-AE48-8D57B95D03D9}" dt="2021-06-22T14:27:53.241" v="4576" actId="1076"/>
          <ac:picMkLst>
            <pc:docMk/>
            <pc:sldMk cId="565046202" sldId="2147468672"/>
            <ac:picMk id="68" creationId="{EAD69E69-9D56-4912-B86E-7FE350C2D913}"/>
          </ac:picMkLst>
        </pc:picChg>
        <pc:picChg chg="add mod">
          <ac:chgData name="Ryan McKinney" userId="04b62566-21fc-4b83-a994-1bbfe7128969" providerId="ADAL" clId="{B5E23EA3-FF82-492F-AE48-8D57B95D03D9}" dt="2021-06-22T14:31:58.428" v="4598" actId="1076"/>
          <ac:picMkLst>
            <pc:docMk/>
            <pc:sldMk cId="565046202" sldId="2147468672"/>
            <ac:picMk id="69" creationId="{AA413B26-E80D-46B7-A278-7760BA81C07B}"/>
          </ac:picMkLst>
        </pc:picChg>
        <pc:picChg chg="mod topLvl">
          <ac:chgData name="Ryan McKinney" userId="04b62566-21fc-4b83-a994-1bbfe7128969" providerId="ADAL" clId="{B5E23EA3-FF82-492F-AE48-8D57B95D03D9}" dt="2021-06-22T12:43:24.388" v="4003" actId="1076"/>
          <ac:picMkLst>
            <pc:docMk/>
            <pc:sldMk cId="565046202" sldId="2147468672"/>
            <ac:picMk id="71" creationId="{09EB5DF1-0D43-48A4-AB09-7E46F17CD216}"/>
          </ac:picMkLst>
        </pc:picChg>
        <pc:picChg chg="del topLvl">
          <ac:chgData name="Ryan McKinney" userId="04b62566-21fc-4b83-a994-1bbfe7128969" providerId="ADAL" clId="{B5E23EA3-FF82-492F-AE48-8D57B95D03D9}" dt="2021-06-22T12:41:22.088" v="3972" actId="478"/>
          <ac:picMkLst>
            <pc:docMk/>
            <pc:sldMk cId="565046202" sldId="2147468672"/>
            <ac:picMk id="74" creationId="{335F20CB-994F-4E32-A95F-6C95CFDC8F7E}"/>
          </ac:picMkLst>
        </pc:picChg>
        <pc:picChg chg="mod">
          <ac:chgData name="Ryan McKinney" userId="04b62566-21fc-4b83-a994-1bbfe7128969" providerId="ADAL" clId="{B5E23EA3-FF82-492F-AE48-8D57B95D03D9}" dt="2021-06-22T12:13:44.408" v="3358"/>
          <ac:picMkLst>
            <pc:docMk/>
            <pc:sldMk cId="565046202" sldId="2147468672"/>
            <ac:picMk id="92" creationId="{1A4DEC4A-16E7-4A06-89A8-95A322AF14E4}"/>
          </ac:picMkLst>
        </pc:picChg>
        <pc:picChg chg="mod">
          <ac:chgData name="Ryan McKinney" userId="04b62566-21fc-4b83-a994-1bbfe7128969" providerId="ADAL" clId="{B5E23EA3-FF82-492F-AE48-8D57B95D03D9}" dt="2021-06-22T12:13:44.408" v="3358"/>
          <ac:picMkLst>
            <pc:docMk/>
            <pc:sldMk cId="565046202" sldId="2147468672"/>
            <ac:picMk id="94" creationId="{9EE6BD2D-A55C-423C-A557-3B7970DD6D76}"/>
          </ac:picMkLst>
        </pc:picChg>
        <pc:picChg chg="mod">
          <ac:chgData name="Ryan McKinney" userId="04b62566-21fc-4b83-a994-1bbfe7128969" providerId="ADAL" clId="{B5E23EA3-FF82-492F-AE48-8D57B95D03D9}" dt="2021-06-22T12:13:44.408" v="3358"/>
          <ac:picMkLst>
            <pc:docMk/>
            <pc:sldMk cId="565046202" sldId="2147468672"/>
            <ac:picMk id="101" creationId="{EA34D4E0-1A7C-475B-9F89-E75FE2F09885}"/>
          </ac:picMkLst>
        </pc:picChg>
        <pc:picChg chg="del">
          <ac:chgData name="Ryan McKinney" userId="04b62566-21fc-4b83-a994-1bbfe7128969" providerId="ADAL" clId="{B5E23EA3-FF82-492F-AE48-8D57B95D03D9}" dt="2021-06-21T21:14:14.156" v="2776" actId="478"/>
          <ac:picMkLst>
            <pc:docMk/>
            <pc:sldMk cId="565046202" sldId="2147468672"/>
            <ac:picMk id="128" creationId="{556EDF68-E662-4B6B-80BC-DAFD5A745F94}"/>
          </ac:picMkLst>
        </pc:picChg>
        <pc:cxnChg chg="mod topLvl">
          <ac:chgData name="Ryan McKinney" userId="04b62566-21fc-4b83-a994-1bbfe7128969" providerId="ADAL" clId="{B5E23EA3-FF82-492F-AE48-8D57B95D03D9}" dt="2021-06-22T12:55:59.342" v="4295" actId="1035"/>
          <ac:cxnSpMkLst>
            <pc:docMk/>
            <pc:sldMk cId="565046202" sldId="2147468672"/>
            <ac:cxnSpMk id="27" creationId="{B89B3F39-B48F-4A6E-A0F4-328F4F8E3374}"/>
          </ac:cxnSpMkLst>
        </pc:cxnChg>
      </pc:sldChg>
      <pc:sldChg chg="addSp delSp modSp new del mod">
        <pc:chgData name="Ryan McKinney" userId="04b62566-21fc-4b83-a994-1bbfe7128969" providerId="ADAL" clId="{B5E23EA3-FF82-492F-AE48-8D57B95D03D9}" dt="2021-06-22T12:18:59.267" v="3463" actId="47"/>
        <pc:sldMkLst>
          <pc:docMk/>
          <pc:sldMk cId="3125711010" sldId="2147468682"/>
        </pc:sldMkLst>
        <pc:spChg chg="mod topLvl">
          <ac:chgData name="Ryan McKinney" userId="04b62566-21fc-4b83-a994-1bbfe7128969" providerId="ADAL" clId="{B5E23EA3-FF82-492F-AE48-8D57B95D03D9}" dt="2021-06-22T12:13:34.615" v="3356" actId="165"/>
          <ac:spMkLst>
            <pc:docMk/>
            <pc:sldMk cId="3125711010" sldId="2147468682"/>
            <ac:spMk id="3" creationId="{CBAEA33F-960E-46EA-B385-D1999E5B9C02}"/>
          </ac:spMkLst>
        </pc:spChg>
        <pc:spChg chg="mod topLvl">
          <ac:chgData name="Ryan McKinney" userId="04b62566-21fc-4b83-a994-1bbfe7128969" providerId="ADAL" clId="{B5E23EA3-FF82-492F-AE48-8D57B95D03D9}" dt="2021-06-22T12:13:34.615" v="3356" actId="165"/>
          <ac:spMkLst>
            <pc:docMk/>
            <pc:sldMk cId="3125711010" sldId="2147468682"/>
            <ac:spMk id="6" creationId="{9378B8A0-CE54-4E46-A1AE-EE5C93A66BEA}"/>
          </ac:spMkLst>
        </pc:spChg>
        <pc:spChg chg="mod topLvl">
          <ac:chgData name="Ryan McKinney" userId="04b62566-21fc-4b83-a994-1bbfe7128969" providerId="ADAL" clId="{B5E23EA3-FF82-492F-AE48-8D57B95D03D9}" dt="2021-06-22T12:13:34.615" v="3356" actId="165"/>
          <ac:spMkLst>
            <pc:docMk/>
            <pc:sldMk cId="3125711010" sldId="2147468682"/>
            <ac:spMk id="7" creationId="{6AF6FC48-D058-4BD4-B11B-27AEE00B1EF4}"/>
          </ac:spMkLst>
        </pc:spChg>
        <pc:grpChg chg="add del mod">
          <ac:chgData name="Ryan McKinney" userId="04b62566-21fc-4b83-a994-1bbfe7128969" providerId="ADAL" clId="{B5E23EA3-FF82-492F-AE48-8D57B95D03D9}" dt="2021-06-22T12:13:34.615" v="3356" actId="165"/>
          <ac:grpSpMkLst>
            <pc:docMk/>
            <pc:sldMk cId="3125711010" sldId="2147468682"/>
            <ac:grpSpMk id="2" creationId="{B29A5D32-47E6-4A1E-9517-F3C1CE2990CB}"/>
          </ac:grpSpMkLst>
        </pc:grpChg>
        <pc:grpChg chg="add">
          <ac:chgData name="Ryan McKinney" userId="04b62566-21fc-4b83-a994-1bbfe7128969" providerId="ADAL" clId="{B5E23EA3-FF82-492F-AE48-8D57B95D03D9}" dt="2021-06-22T12:13:39.946" v="3357" actId="164"/>
          <ac:grpSpMkLst>
            <pc:docMk/>
            <pc:sldMk cId="3125711010" sldId="2147468682"/>
            <ac:grpSpMk id="9" creationId="{96A909BD-0931-4D2F-AFB5-8CC60D2EF925}"/>
          </ac:grpSpMkLst>
        </pc:grpChg>
        <pc:picChg chg="mod topLvl">
          <ac:chgData name="Ryan McKinney" userId="04b62566-21fc-4b83-a994-1bbfe7128969" providerId="ADAL" clId="{B5E23EA3-FF82-492F-AE48-8D57B95D03D9}" dt="2021-06-22T12:13:34.615" v="3356" actId="165"/>
          <ac:picMkLst>
            <pc:docMk/>
            <pc:sldMk cId="3125711010" sldId="2147468682"/>
            <ac:picMk id="4" creationId="{ED5D1340-4CA6-448D-B1CF-B2A7A0B7D366}"/>
          </ac:picMkLst>
        </pc:picChg>
        <pc:picChg chg="mod topLvl">
          <ac:chgData name="Ryan McKinney" userId="04b62566-21fc-4b83-a994-1bbfe7128969" providerId="ADAL" clId="{B5E23EA3-FF82-492F-AE48-8D57B95D03D9}" dt="2021-06-22T12:13:34.615" v="3356" actId="165"/>
          <ac:picMkLst>
            <pc:docMk/>
            <pc:sldMk cId="3125711010" sldId="2147468682"/>
            <ac:picMk id="5" creationId="{CFA1CF0C-B9F3-4811-9AA4-26C11C073948}"/>
          </ac:picMkLst>
        </pc:picChg>
        <pc:picChg chg="mod topLvl">
          <ac:chgData name="Ryan McKinney" userId="04b62566-21fc-4b83-a994-1bbfe7128969" providerId="ADAL" clId="{B5E23EA3-FF82-492F-AE48-8D57B95D03D9}" dt="2021-06-22T12:13:34.615" v="3356" actId="165"/>
          <ac:picMkLst>
            <pc:docMk/>
            <pc:sldMk cId="3125711010" sldId="2147468682"/>
            <ac:picMk id="8" creationId="{254CB7A9-C032-4D79-88FF-369BD0008A46}"/>
          </ac:picMkLst>
        </pc:picChg>
      </pc:sldChg>
    </pc:docChg>
  </pc:docChgLst>
  <pc:docChgLst>
    <pc:chgData name="Josh Leporati" userId="ca50561b-4f2f-4ca8-baa4-ce5fc2b2589f" providerId="ADAL" clId="{749B92F7-B75A-47A2-926B-E972FAB241ED}"/>
    <pc:docChg chg="undo custSel addSld delSld modSld sldOrd addSection delSection modSection">
      <pc:chgData name="Josh Leporati" userId="ca50561b-4f2f-4ca8-baa4-ce5fc2b2589f" providerId="ADAL" clId="{749B92F7-B75A-47A2-926B-E972FAB241ED}" dt="2021-06-22T14:33:06.159" v="5410"/>
      <pc:docMkLst>
        <pc:docMk/>
      </pc:docMkLst>
      <pc:sldChg chg="modSp del mod">
        <pc:chgData name="Josh Leporati" userId="ca50561b-4f2f-4ca8-baa4-ce5fc2b2589f" providerId="ADAL" clId="{749B92F7-B75A-47A2-926B-E972FAB241ED}" dt="2021-06-21T13:25:40.546" v="1867" actId="47"/>
        <pc:sldMkLst>
          <pc:docMk/>
          <pc:sldMk cId="4029457803" sldId="264"/>
        </pc:sldMkLst>
        <pc:spChg chg="mod">
          <ac:chgData name="Josh Leporati" userId="ca50561b-4f2f-4ca8-baa4-ce5fc2b2589f" providerId="ADAL" clId="{749B92F7-B75A-47A2-926B-E972FAB241ED}" dt="2021-06-14T15:43:22.114" v="812" actId="20577"/>
          <ac:spMkLst>
            <pc:docMk/>
            <pc:sldMk cId="4029457803" sldId="264"/>
            <ac:spMk id="13" creationId="{2E4C873E-2BAE-4C25-B822-72BA6E5D19AB}"/>
          </ac:spMkLst>
        </pc:spChg>
      </pc:sldChg>
      <pc:sldChg chg="add del">
        <pc:chgData name="Josh Leporati" userId="ca50561b-4f2f-4ca8-baa4-ce5fc2b2589f" providerId="ADAL" clId="{749B92F7-B75A-47A2-926B-E972FAB241ED}" dt="2021-06-21T21:16:02.285" v="2767" actId="47"/>
        <pc:sldMkLst>
          <pc:docMk/>
          <pc:sldMk cId="198099917" sldId="341"/>
        </pc:sldMkLst>
      </pc:sldChg>
      <pc:sldChg chg="addSp delSp del mod">
        <pc:chgData name="Josh Leporati" userId="ca50561b-4f2f-4ca8-baa4-ce5fc2b2589f" providerId="ADAL" clId="{749B92F7-B75A-47A2-926B-E972FAB241ED}" dt="2021-06-21T13:25:22.792" v="1866" actId="47"/>
        <pc:sldMkLst>
          <pc:docMk/>
          <pc:sldMk cId="2639379867" sldId="1720"/>
        </pc:sldMkLst>
        <pc:spChg chg="add del">
          <ac:chgData name="Josh Leporati" userId="ca50561b-4f2f-4ca8-baa4-ce5fc2b2589f" providerId="ADAL" clId="{749B92F7-B75A-47A2-926B-E972FAB241ED}" dt="2021-06-15T21:39:33.975" v="1464" actId="478"/>
          <ac:spMkLst>
            <pc:docMk/>
            <pc:sldMk cId="2639379867" sldId="1720"/>
            <ac:spMk id="4" creationId="{5B7EFB43-9B55-4A9D-9E8C-DA269FDB8FAF}"/>
          </ac:spMkLst>
        </pc:spChg>
      </pc:sldChg>
      <pc:sldChg chg="addSp delSp modSp add del mod">
        <pc:chgData name="Josh Leporati" userId="ca50561b-4f2f-4ca8-baa4-ce5fc2b2589f" providerId="ADAL" clId="{749B92F7-B75A-47A2-926B-E972FAB241ED}" dt="2021-06-21T21:16:02.285" v="2767" actId="47"/>
        <pc:sldMkLst>
          <pc:docMk/>
          <pc:sldMk cId="3513500147" sldId="1900"/>
        </pc:sldMkLst>
        <pc:spChg chg="add mod">
          <ac:chgData name="Josh Leporati" userId="ca50561b-4f2f-4ca8-baa4-ce5fc2b2589f" providerId="ADAL" clId="{749B92F7-B75A-47A2-926B-E972FAB241ED}" dt="2021-06-21T16:09:45.047" v="2740" actId="14100"/>
          <ac:spMkLst>
            <pc:docMk/>
            <pc:sldMk cId="3513500147" sldId="1900"/>
            <ac:spMk id="8" creationId="{EE387DFA-30A1-47D4-BE4C-0063E5E487F6}"/>
          </ac:spMkLst>
        </pc:spChg>
        <pc:spChg chg="add mod">
          <ac:chgData name="Josh Leporati" userId="ca50561b-4f2f-4ca8-baa4-ce5fc2b2589f" providerId="ADAL" clId="{749B92F7-B75A-47A2-926B-E972FAB241ED}" dt="2021-06-21T16:09:41.807" v="2739" actId="14100"/>
          <ac:spMkLst>
            <pc:docMk/>
            <pc:sldMk cId="3513500147" sldId="1900"/>
            <ac:spMk id="10" creationId="{76AD579F-21E9-4595-A297-12F74EE2C200}"/>
          </ac:spMkLst>
        </pc:spChg>
        <pc:spChg chg="add mod">
          <ac:chgData name="Josh Leporati" userId="ca50561b-4f2f-4ca8-baa4-ce5fc2b2589f" providerId="ADAL" clId="{749B92F7-B75A-47A2-926B-E972FAB241ED}" dt="2021-06-21T16:09:38.822" v="2738" actId="14100"/>
          <ac:spMkLst>
            <pc:docMk/>
            <pc:sldMk cId="3513500147" sldId="1900"/>
            <ac:spMk id="12" creationId="{D55B1243-2E68-48AD-83F8-554C5773C05A}"/>
          </ac:spMkLst>
        </pc:spChg>
        <pc:spChg chg="add mod">
          <ac:chgData name="Josh Leporati" userId="ca50561b-4f2f-4ca8-baa4-ce5fc2b2589f" providerId="ADAL" clId="{749B92F7-B75A-47A2-926B-E972FAB241ED}" dt="2021-06-21T16:09:15.175" v="2728" actId="14100"/>
          <ac:spMkLst>
            <pc:docMk/>
            <pc:sldMk cId="3513500147" sldId="1900"/>
            <ac:spMk id="14" creationId="{4287776C-E8BE-4713-9A9E-5FA8338324FB}"/>
          </ac:spMkLst>
        </pc:spChg>
        <pc:spChg chg="add mod">
          <ac:chgData name="Josh Leporati" userId="ca50561b-4f2f-4ca8-baa4-ce5fc2b2589f" providerId="ADAL" clId="{749B92F7-B75A-47A2-926B-E972FAB241ED}" dt="2021-06-21T16:09:21.789" v="2731" actId="14100"/>
          <ac:spMkLst>
            <pc:docMk/>
            <pc:sldMk cId="3513500147" sldId="1900"/>
            <ac:spMk id="16" creationId="{9F17192F-CE53-429A-B737-23DDB29D1899}"/>
          </ac:spMkLst>
        </pc:spChg>
        <pc:spChg chg="add mod">
          <ac:chgData name="Josh Leporati" userId="ca50561b-4f2f-4ca8-baa4-ce5fc2b2589f" providerId="ADAL" clId="{749B92F7-B75A-47A2-926B-E972FAB241ED}" dt="2021-06-21T16:09:29.649" v="2734" actId="14100"/>
          <ac:spMkLst>
            <pc:docMk/>
            <pc:sldMk cId="3513500147" sldId="1900"/>
            <ac:spMk id="18" creationId="{73ABB074-A0AC-44FD-9823-70888D541799}"/>
          </ac:spMkLst>
        </pc:spChg>
        <pc:spChg chg="add mod">
          <ac:chgData name="Josh Leporati" userId="ca50561b-4f2f-4ca8-baa4-ce5fc2b2589f" providerId="ADAL" clId="{749B92F7-B75A-47A2-926B-E972FAB241ED}" dt="2021-06-21T16:09:34.330" v="2737" actId="14100"/>
          <ac:spMkLst>
            <pc:docMk/>
            <pc:sldMk cId="3513500147" sldId="1900"/>
            <ac:spMk id="20" creationId="{6F3BE1AA-4F1C-4F0E-8CBB-9AAE01B8CD5D}"/>
          </ac:spMkLst>
        </pc:spChg>
        <pc:picChg chg="del">
          <ac:chgData name="Josh Leporati" userId="ca50561b-4f2f-4ca8-baa4-ce5fc2b2589f" providerId="ADAL" clId="{749B92F7-B75A-47A2-926B-E972FAB241ED}" dt="2021-06-21T16:08:25.238" v="2714" actId="478"/>
          <ac:picMkLst>
            <pc:docMk/>
            <pc:sldMk cId="3513500147" sldId="1900"/>
            <ac:picMk id="3" creationId="{9A740210-AE58-4918-BA26-D114E2CC246F}"/>
          </ac:picMkLst>
        </pc:picChg>
        <pc:picChg chg="add mod">
          <ac:chgData name="Josh Leporati" userId="ca50561b-4f2f-4ca8-baa4-ce5fc2b2589f" providerId="ADAL" clId="{749B92F7-B75A-47A2-926B-E972FAB241ED}" dt="2021-06-21T16:08:30.894" v="2717" actId="1076"/>
          <ac:picMkLst>
            <pc:docMk/>
            <pc:sldMk cId="3513500147" sldId="1900"/>
            <ac:picMk id="4" creationId="{AE169A57-018F-47AF-BE75-E31AA7929C92}"/>
          </ac:picMkLst>
        </pc:picChg>
      </pc:sldChg>
      <pc:sldChg chg="add del delCm">
        <pc:chgData name="Josh Leporati" userId="ca50561b-4f2f-4ca8-baa4-ce5fc2b2589f" providerId="ADAL" clId="{749B92F7-B75A-47A2-926B-E972FAB241ED}" dt="2021-06-21T21:16:02.285" v="2767" actId="47"/>
        <pc:sldMkLst>
          <pc:docMk/>
          <pc:sldMk cId="3102470708" sldId="1914"/>
        </pc:sldMkLst>
      </pc:sldChg>
      <pc:sldChg chg="addSp delSp modSp add del mod">
        <pc:chgData name="Josh Leporati" userId="ca50561b-4f2f-4ca8-baa4-ce5fc2b2589f" providerId="ADAL" clId="{749B92F7-B75A-47A2-926B-E972FAB241ED}" dt="2021-06-21T21:16:02.285" v="2767" actId="47"/>
        <pc:sldMkLst>
          <pc:docMk/>
          <pc:sldMk cId="4239553164" sldId="1917"/>
        </pc:sldMkLst>
        <pc:spChg chg="add mod">
          <ac:chgData name="Josh Leporati" userId="ca50561b-4f2f-4ca8-baa4-ce5fc2b2589f" providerId="ADAL" clId="{749B92F7-B75A-47A2-926B-E972FAB241ED}" dt="2021-06-21T15:57:54.363" v="2645" actId="1037"/>
          <ac:spMkLst>
            <pc:docMk/>
            <pc:sldMk cId="4239553164" sldId="1917"/>
            <ac:spMk id="6" creationId="{F009548E-2003-45B5-9B62-52D9C27C3BA5}"/>
          </ac:spMkLst>
        </pc:spChg>
        <pc:spChg chg="add mod">
          <ac:chgData name="Josh Leporati" userId="ca50561b-4f2f-4ca8-baa4-ce5fc2b2589f" providerId="ADAL" clId="{749B92F7-B75A-47A2-926B-E972FAB241ED}" dt="2021-06-21T15:56:48.951" v="2633" actId="1076"/>
          <ac:spMkLst>
            <pc:docMk/>
            <pc:sldMk cId="4239553164" sldId="1917"/>
            <ac:spMk id="8" creationId="{95B21FAF-F005-4456-9C1F-B505F04E63FA}"/>
          </ac:spMkLst>
        </pc:spChg>
        <pc:spChg chg="add mod">
          <ac:chgData name="Josh Leporati" userId="ca50561b-4f2f-4ca8-baa4-ce5fc2b2589f" providerId="ADAL" clId="{749B92F7-B75A-47A2-926B-E972FAB241ED}" dt="2021-06-21T15:57:06.357" v="2638" actId="14100"/>
          <ac:spMkLst>
            <pc:docMk/>
            <pc:sldMk cId="4239553164" sldId="1917"/>
            <ac:spMk id="10" creationId="{62D20420-5583-40B9-941F-B2FC14E51AC0}"/>
          </ac:spMkLst>
        </pc:spChg>
        <pc:spChg chg="add mod">
          <ac:chgData name="Josh Leporati" userId="ca50561b-4f2f-4ca8-baa4-ce5fc2b2589f" providerId="ADAL" clId="{749B92F7-B75A-47A2-926B-E972FAB241ED}" dt="2021-06-21T15:57:14.713" v="2640" actId="1076"/>
          <ac:spMkLst>
            <pc:docMk/>
            <pc:sldMk cId="4239553164" sldId="1917"/>
            <ac:spMk id="11" creationId="{D3FEA239-4010-4959-8D99-093A517A12F7}"/>
          </ac:spMkLst>
        </pc:spChg>
        <pc:spChg chg="add mod">
          <ac:chgData name="Josh Leporati" userId="ca50561b-4f2f-4ca8-baa4-ce5fc2b2589f" providerId="ADAL" clId="{749B92F7-B75A-47A2-926B-E972FAB241ED}" dt="2021-06-21T15:57:27.678" v="2644" actId="1037"/>
          <ac:spMkLst>
            <pc:docMk/>
            <pc:sldMk cId="4239553164" sldId="1917"/>
            <ac:spMk id="12" creationId="{E3111A97-914D-4C3C-9573-7A58783F8E06}"/>
          </ac:spMkLst>
        </pc:spChg>
        <pc:spChg chg="add mod">
          <ac:chgData name="Josh Leporati" userId="ca50561b-4f2f-4ca8-baa4-ce5fc2b2589f" providerId="ADAL" clId="{749B92F7-B75A-47A2-926B-E972FAB241ED}" dt="2021-06-21T16:00:37.957" v="2675" actId="208"/>
          <ac:spMkLst>
            <pc:docMk/>
            <pc:sldMk cId="4239553164" sldId="1917"/>
            <ac:spMk id="26" creationId="{11B779CF-E04F-4C87-92D6-60028A29A111}"/>
          </ac:spMkLst>
        </pc:spChg>
        <pc:spChg chg="add del">
          <ac:chgData name="Josh Leporati" userId="ca50561b-4f2f-4ca8-baa4-ce5fc2b2589f" providerId="ADAL" clId="{749B92F7-B75A-47A2-926B-E972FAB241ED}" dt="2021-06-21T16:00:32.839" v="2673" actId="478"/>
          <ac:spMkLst>
            <pc:docMk/>
            <pc:sldMk cId="4239553164" sldId="1917"/>
            <ac:spMk id="28" creationId="{2C8CD10A-754D-44DE-8130-257A3AE005F9}"/>
          </ac:spMkLst>
        </pc:spChg>
        <pc:spChg chg="add mod">
          <ac:chgData name="Josh Leporati" userId="ca50561b-4f2f-4ca8-baa4-ce5fc2b2589f" providerId="ADAL" clId="{749B92F7-B75A-47A2-926B-E972FAB241ED}" dt="2021-06-21T16:00:42.351" v="2677" actId="1076"/>
          <ac:spMkLst>
            <pc:docMk/>
            <pc:sldMk cId="4239553164" sldId="1917"/>
            <ac:spMk id="30" creationId="{E2939C70-6999-4804-99CF-2739E078A065}"/>
          </ac:spMkLst>
        </pc:spChg>
        <pc:spChg chg="add mod">
          <ac:chgData name="Josh Leporati" userId="ca50561b-4f2f-4ca8-baa4-ce5fc2b2589f" providerId="ADAL" clId="{749B92F7-B75A-47A2-926B-E972FAB241ED}" dt="2021-06-21T16:01:47.542" v="2686" actId="14100"/>
          <ac:spMkLst>
            <pc:docMk/>
            <pc:sldMk cId="4239553164" sldId="1917"/>
            <ac:spMk id="32" creationId="{7E32BD33-E325-4BBB-9D37-B473432A73A4}"/>
          </ac:spMkLst>
        </pc:spChg>
        <pc:spChg chg="add mod">
          <ac:chgData name="Josh Leporati" userId="ca50561b-4f2f-4ca8-baa4-ce5fc2b2589f" providerId="ADAL" clId="{749B92F7-B75A-47A2-926B-E972FAB241ED}" dt="2021-06-21T16:01:35.602" v="2683" actId="14100"/>
          <ac:spMkLst>
            <pc:docMk/>
            <pc:sldMk cId="4239553164" sldId="1917"/>
            <ac:spMk id="34" creationId="{7A130F2D-86B6-4B2A-8538-644E50D88B90}"/>
          </ac:spMkLst>
        </pc:spChg>
        <pc:spChg chg="add mod">
          <ac:chgData name="Josh Leporati" userId="ca50561b-4f2f-4ca8-baa4-ce5fc2b2589f" providerId="ADAL" clId="{749B92F7-B75A-47A2-926B-E972FAB241ED}" dt="2021-06-21T16:01:41.094" v="2685" actId="1076"/>
          <ac:spMkLst>
            <pc:docMk/>
            <pc:sldMk cId="4239553164" sldId="1917"/>
            <ac:spMk id="36" creationId="{AA471B22-C91E-4032-BA5E-0F683AAF8505}"/>
          </ac:spMkLst>
        </pc:spChg>
        <pc:grpChg chg="add del mod">
          <ac:chgData name="Josh Leporati" userId="ca50561b-4f2f-4ca8-baa4-ce5fc2b2589f" providerId="ADAL" clId="{749B92F7-B75A-47A2-926B-E972FAB241ED}" dt="2021-06-21T15:58:16.190" v="2661" actId="478"/>
          <ac:grpSpMkLst>
            <pc:docMk/>
            <pc:sldMk cId="4239553164" sldId="1917"/>
            <ac:grpSpMk id="5" creationId="{6409D35B-9159-467A-8C21-A3A7E187BD24}"/>
          </ac:grpSpMkLst>
        </pc:grpChg>
        <pc:grpChg chg="del">
          <ac:chgData name="Josh Leporati" userId="ca50561b-4f2f-4ca8-baa4-ce5fc2b2589f" providerId="ADAL" clId="{749B92F7-B75A-47A2-926B-E972FAB241ED}" dt="2021-06-21T15:58:16.190" v="2661" actId="478"/>
          <ac:grpSpMkLst>
            <pc:docMk/>
            <pc:sldMk cId="4239553164" sldId="1917"/>
            <ac:grpSpMk id="13" creationId="{26C8B9F4-2534-442D-B0A2-9DDCCADB8C85}"/>
          </ac:grpSpMkLst>
        </pc:grpChg>
        <pc:grpChg chg="del">
          <ac:chgData name="Josh Leporati" userId="ca50561b-4f2f-4ca8-baa4-ce5fc2b2589f" providerId="ADAL" clId="{749B92F7-B75A-47A2-926B-E972FAB241ED}" dt="2021-06-21T15:58:16.190" v="2661" actId="478"/>
          <ac:grpSpMkLst>
            <pc:docMk/>
            <pc:sldMk cId="4239553164" sldId="1917"/>
            <ac:grpSpMk id="17" creationId="{5790AC61-76E5-47DF-87A7-AEEBD2EC2515}"/>
          </ac:grpSpMkLst>
        </pc:grpChg>
        <pc:graphicFrameChg chg="add del mod">
          <ac:chgData name="Josh Leporati" userId="ca50561b-4f2f-4ca8-baa4-ce5fc2b2589f" providerId="ADAL" clId="{749B92F7-B75A-47A2-926B-E972FAB241ED}" dt="2021-06-21T15:55:39.333" v="2610"/>
          <ac:graphicFrameMkLst>
            <pc:docMk/>
            <pc:sldMk cId="4239553164" sldId="1917"/>
            <ac:graphicFrameMk id="2" creationId="{1B18CD04-F63C-4EEA-9C2E-41083EBA5679}"/>
          </ac:graphicFrameMkLst>
        </pc:graphicFrameChg>
        <pc:graphicFrameChg chg="add del mod">
          <ac:chgData name="Josh Leporati" userId="ca50561b-4f2f-4ca8-baa4-ce5fc2b2589f" providerId="ADAL" clId="{749B92F7-B75A-47A2-926B-E972FAB241ED}" dt="2021-06-21T15:56:02.254" v="2628"/>
          <ac:graphicFrameMkLst>
            <pc:docMk/>
            <pc:sldMk cId="4239553164" sldId="1917"/>
            <ac:graphicFrameMk id="3" creationId="{4109A869-AE6F-4A86-A2FE-8CFE4679A41D}"/>
          </ac:graphicFrameMkLst>
        </pc:graphicFrameChg>
        <pc:picChg chg="add del mod">
          <ac:chgData name="Josh Leporati" userId="ca50561b-4f2f-4ca8-baa4-ce5fc2b2589f" providerId="ADAL" clId="{749B92F7-B75A-47A2-926B-E972FAB241ED}" dt="2021-06-21T16:02:00.020" v="2687" actId="478"/>
          <ac:picMkLst>
            <pc:docMk/>
            <pc:sldMk cId="4239553164" sldId="1917"/>
            <ac:picMk id="25" creationId="{305DD60E-0A2B-4EF2-ADC4-B0AC9608DE6E}"/>
          </ac:picMkLst>
        </pc:picChg>
        <pc:picChg chg="add mod">
          <ac:chgData name="Josh Leporati" userId="ca50561b-4f2f-4ca8-baa4-ce5fc2b2589f" providerId="ADAL" clId="{749B92F7-B75A-47A2-926B-E972FAB241ED}" dt="2021-06-21T16:02:16.087" v="2696" actId="1076"/>
          <ac:picMkLst>
            <pc:docMk/>
            <pc:sldMk cId="4239553164" sldId="1917"/>
            <ac:picMk id="38" creationId="{81890FA5-CFFE-4E72-BA88-15838C4EB7C6}"/>
          </ac:picMkLst>
        </pc:picChg>
      </pc:sldChg>
      <pc:sldChg chg="del">
        <pc:chgData name="Josh Leporati" userId="ca50561b-4f2f-4ca8-baa4-ce5fc2b2589f" providerId="ADAL" clId="{749B92F7-B75A-47A2-926B-E972FAB241ED}" dt="2021-06-21T15:58:55.510" v="2666" actId="47"/>
        <pc:sldMkLst>
          <pc:docMk/>
          <pc:sldMk cId="3665270486" sldId="1920"/>
        </pc:sldMkLst>
      </pc:sldChg>
      <pc:sldChg chg="addSp delSp modSp add del mod">
        <pc:chgData name="Josh Leporati" userId="ca50561b-4f2f-4ca8-baa4-ce5fc2b2589f" providerId="ADAL" clId="{749B92F7-B75A-47A2-926B-E972FAB241ED}" dt="2021-06-21T21:16:02.285" v="2767" actId="47"/>
        <pc:sldMkLst>
          <pc:docMk/>
          <pc:sldMk cId="4064638930" sldId="2076136531"/>
        </pc:sldMkLst>
        <pc:spChg chg="mod ord">
          <ac:chgData name="Josh Leporati" userId="ca50561b-4f2f-4ca8-baa4-ce5fc2b2589f" providerId="ADAL" clId="{749B92F7-B75A-47A2-926B-E972FAB241ED}" dt="2021-06-21T16:04:53.977" v="2713" actId="1076"/>
          <ac:spMkLst>
            <pc:docMk/>
            <pc:sldMk cId="4064638930" sldId="2076136531"/>
            <ac:spMk id="10" creationId="{CDFB642A-3BA2-459F-B926-3106551BC99F}"/>
          </ac:spMkLst>
        </pc:spChg>
        <pc:picChg chg="add del mod">
          <ac:chgData name="Josh Leporati" userId="ca50561b-4f2f-4ca8-baa4-ce5fc2b2589f" providerId="ADAL" clId="{749B92F7-B75A-47A2-926B-E972FAB241ED}" dt="2021-06-21T16:04:35" v="2706" actId="478"/>
          <ac:picMkLst>
            <pc:docMk/>
            <pc:sldMk cId="4064638930" sldId="2076136531"/>
            <ac:picMk id="5" creationId="{6E3C6675-4BAA-4732-9D69-11E3144AC7C9}"/>
          </ac:picMkLst>
        </pc:picChg>
        <pc:picChg chg="add mod">
          <ac:chgData name="Josh Leporati" userId="ca50561b-4f2f-4ca8-baa4-ce5fc2b2589f" providerId="ADAL" clId="{749B92F7-B75A-47A2-926B-E972FAB241ED}" dt="2021-06-21T16:04:40.890" v="2711" actId="1076"/>
          <ac:picMkLst>
            <pc:docMk/>
            <pc:sldMk cId="4064638930" sldId="2076136531"/>
            <ac:picMk id="7" creationId="{0A94F952-64AE-400F-8B3C-EFC35152EC03}"/>
          </ac:picMkLst>
        </pc:picChg>
        <pc:picChg chg="del">
          <ac:chgData name="Josh Leporati" userId="ca50561b-4f2f-4ca8-baa4-ce5fc2b2589f" providerId="ADAL" clId="{749B92F7-B75A-47A2-926B-E972FAB241ED}" dt="2021-06-21T16:03:39.530" v="2697" actId="478"/>
          <ac:picMkLst>
            <pc:docMk/>
            <pc:sldMk cId="4064638930" sldId="2076136531"/>
            <ac:picMk id="9" creationId="{CE030E38-DA79-4973-AD96-771001D4FAAF}"/>
          </ac:picMkLst>
        </pc:picChg>
      </pc:sldChg>
      <pc:sldChg chg="addSp delSp modSp add del mod delAnim modAnim">
        <pc:chgData name="Josh Leporati" userId="ca50561b-4f2f-4ca8-baa4-ce5fc2b2589f" providerId="ADAL" clId="{749B92F7-B75A-47A2-926B-E972FAB241ED}" dt="2021-06-21T21:16:02.285" v="2767" actId="47"/>
        <pc:sldMkLst>
          <pc:docMk/>
          <pc:sldMk cId="2841776607" sldId="2076136677"/>
        </pc:sldMkLst>
        <pc:spChg chg="del">
          <ac:chgData name="Josh Leporati" userId="ca50561b-4f2f-4ca8-baa4-ce5fc2b2589f" providerId="ADAL" clId="{749B92F7-B75A-47A2-926B-E972FAB241ED}" dt="2021-06-21T15:31:28.093" v="2466" actId="478"/>
          <ac:spMkLst>
            <pc:docMk/>
            <pc:sldMk cId="2841776607" sldId="2076136677"/>
            <ac:spMk id="5" creationId="{59BC4C9F-0159-4306-8097-11DC1BB2874C}"/>
          </ac:spMkLst>
        </pc:spChg>
        <pc:spChg chg="add mod">
          <ac:chgData name="Josh Leporati" userId="ca50561b-4f2f-4ca8-baa4-ce5fc2b2589f" providerId="ADAL" clId="{749B92F7-B75A-47A2-926B-E972FAB241ED}" dt="2021-06-21T15:47:16.958" v="2591" actId="1076"/>
          <ac:spMkLst>
            <pc:docMk/>
            <pc:sldMk cId="2841776607" sldId="2076136677"/>
            <ac:spMk id="12" creationId="{39020000-354B-4080-8E65-4F91D01BF169}"/>
          </ac:spMkLst>
        </pc:spChg>
        <pc:grpChg chg="del">
          <ac:chgData name="Josh Leporati" userId="ca50561b-4f2f-4ca8-baa4-ce5fc2b2589f" providerId="ADAL" clId="{749B92F7-B75A-47A2-926B-E972FAB241ED}" dt="2021-06-21T15:31:26.535" v="2465" actId="478"/>
          <ac:grpSpMkLst>
            <pc:docMk/>
            <pc:sldMk cId="2841776607" sldId="2076136677"/>
            <ac:grpSpMk id="1029" creationId="{3CC99F22-8E99-42E4-9412-6B98060B0573}"/>
          </ac:grpSpMkLst>
        </pc:grpChg>
        <pc:picChg chg="del">
          <ac:chgData name="Josh Leporati" userId="ca50561b-4f2f-4ca8-baa4-ce5fc2b2589f" providerId="ADAL" clId="{749B92F7-B75A-47A2-926B-E972FAB241ED}" dt="2021-06-21T15:31:23.847" v="2464" actId="478"/>
          <ac:picMkLst>
            <pc:docMk/>
            <pc:sldMk cId="2841776607" sldId="2076136677"/>
            <ac:picMk id="6" creationId="{964084F2-97DD-4FC5-BCAF-15493E1B71EC}"/>
          </ac:picMkLst>
        </pc:picChg>
        <pc:picChg chg="add mod">
          <ac:chgData name="Josh Leporati" userId="ca50561b-4f2f-4ca8-baa4-ce5fc2b2589f" providerId="ADAL" clId="{749B92F7-B75A-47A2-926B-E972FAB241ED}" dt="2021-06-21T15:31:19.207" v="2463" actId="1076"/>
          <ac:picMkLst>
            <pc:docMk/>
            <pc:sldMk cId="2841776607" sldId="2076136677"/>
            <ac:picMk id="7" creationId="{1BB2D4CF-90A3-41C3-B4D5-B142C3D18977}"/>
          </ac:picMkLst>
        </pc:picChg>
        <pc:picChg chg="add mod">
          <ac:chgData name="Josh Leporati" userId="ca50561b-4f2f-4ca8-baa4-ce5fc2b2589f" providerId="ADAL" clId="{749B92F7-B75A-47A2-926B-E972FAB241ED}" dt="2021-06-21T15:43:19.918" v="2474" actId="14100"/>
          <ac:picMkLst>
            <pc:docMk/>
            <pc:sldMk cId="2841776607" sldId="2076136677"/>
            <ac:picMk id="8" creationId="{F1C00595-82AF-49B5-99C0-6D3DDC6CA7CB}"/>
          </ac:picMkLst>
        </pc:picChg>
        <pc:picChg chg="del">
          <ac:chgData name="Josh Leporati" userId="ca50561b-4f2f-4ca8-baa4-ce5fc2b2589f" providerId="ADAL" clId="{749B92F7-B75A-47A2-926B-E972FAB241ED}" dt="2021-06-21T15:31:11.490" v="2458" actId="478"/>
          <ac:picMkLst>
            <pc:docMk/>
            <pc:sldMk cId="2841776607" sldId="2076136677"/>
            <ac:picMk id="9" creationId="{F623AFB7-A8B1-4309-A4B1-7DE4B093AA53}"/>
          </ac:picMkLst>
        </pc:picChg>
      </pc:sldChg>
      <pc:sldChg chg="add del">
        <pc:chgData name="Josh Leporati" userId="ca50561b-4f2f-4ca8-baa4-ce5fc2b2589f" providerId="ADAL" clId="{749B92F7-B75A-47A2-926B-E972FAB241ED}" dt="2021-06-21T21:16:02.285" v="2767" actId="47"/>
        <pc:sldMkLst>
          <pc:docMk/>
          <pc:sldMk cId="2642639798" sldId="2076136689"/>
        </pc:sldMkLst>
      </pc:sldChg>
      <pc:sldChg chg="add del">
        <pc:chgData name="Josh Leporati" userId="ca50561b-4f2f-4ca8-baa4-ce5fc2b2589f" providerId="ADAL" clId="{749B92F7-B75A-47A2-926B-E972FAB241ED}" dt="2021-06-21T16:00:15.877" v="2669" actId="47"/>
        <pc:sldMkLst>
          <pc:docMk/>
          <pc:sldMk cId="3692107356" sldId="2076136690"/>
        </pc:sldMkLst>
      </pc:sldChg>
      <pc:sldChg chg="add del">
        <pc:chgData name="Josh Leporati" userId="ca50561b-4f2f-4ca8-baa4-ce5fc2b2589f" providerId="ADAL" clId="{749B92F7-B75A-47A2-926B-E972FAB241ED}" dt="2021-06-21T21:16:02.285" v="2767" actId="47"/>
        <pc:sldMkLst>
          <pc:docMk/>
          <pc:sldMk cId="3413329038" sldId="2076136691"/>
        </pc:sldMkLst>
      </pc:sldChg>
      <pc:sldChg chg="add del">
        <pc:chgData name="Josh Leporati" userId="ca50561b-4f2f-4ca8-baa4-ce5fc2b2589f" providerId="ADAL" clId="{749B92F7-B75A-47A2-926B-E972FAB241ED}" dt="2021-06-21T21:16:02.285" v="2767" actId="47"/>
        <pc:sldMkLst>
          <pc:docMk/>
          <pc:sldMk cId="177808518" sldId="2076136701"/>
        </pc:sldMkLst>
      </pc:sldChg>
      <pc:sldChg chg="addSp delSp modSp add del mod">
        <pc:chgData name="Josh Leporati" userId="ca50561b-4f2f-4ca8-baa4-ce5fc2b2589f" providerId="ADAL" clId="{749B92F7-B75A-47A2-926B-E972FAB241ED}" dt="2021-06-21T21:16:02.285" v="2767" actId="47"/>
        <pc:sldMkLst>
          <pc:docMk/>
          <pc:sldMk cId="2351560447" sldId="2076136706"/>
        </pc:sldMkLst>
        <pc:picChg chg="add mod">
          <ac:chgData name="Josh Leporati" userId="ca50561b-4f2f-4ca8-baa4-ce5fc2b2589f" providerId="ADAL" clId="{749B92F7-B75A-47A2-926B-E972FAB241ED}" dt="2021-06-21T15:52:01.848" v="2600" actId="1076"/>
          <ac:picMkLst>
            <pc:docMk/>
            <pc:sldMk cId="2351560447" sldId="2076136706"/>
            <ac:picMk id="3" creationId="{AD754BDA-B2F0-44E2-BFDE-6026FA40636E}"/>
          </ac:picMkLst>
        </pc:picChg>
        <pc:picChg chg="del">
          <ac:chgData name="Josh Leporati" userId="ca50561b-4f2f-4ca8-baa4-ce5fc2b2589f" providerId="ADAL" clId="{749B92F7-B75A-47A2-926B-E972FAB241ED}" dt="2021-06-21T15:51:51.286" v="2593" actId="478"/>
          <ac:picMkLst>
            <pc:docMk/>
            <pc:sldMk cId="2351560447" sldId="2076136706"/>
            <ac:picMk id="8" creationId="{18AD011D-0B4B-436C-A57A-A57F14BF3F0D}"/>
          </ac:picMkLst>
        </pc:picChg>
      </pc:sldChg>
      <pc:sldChg chg="addSp delSp modSp add del mod">
        <pc:chgData name="Josh Leporati" userId="ca50561b-4f2f-4ca8-baa4-ce5fc2b2589f" providerId="ADAL" clId="{749B92F7-B75A-47A2-926B-E972FAB241ED}" dt="2021-06-21T21:16:02.285" v="2767" actId="47"/>
        <pc:sldMkLst>
          <pc:docMk/>
          <pc:sldMk cId="2582786701" sldId="2076136707"/>
        </pc:sldMkLst>
        <pc:picChg chg="del">
          <ac:chgData name="Josh Leporati" userId="ca50561b-4f2f-4ca8-baa4-ce5fc2b2589f" providerId="ADAL" clId="{749B92F7-B75A-47A2-926B-E972FAB241ED}" dt="2021-06-21T15:53:49.561" v="2601" actId="478"/>
          <ac:picMkLst>
            <pc:docMk/>
            <pc:sldMk cId="2582786701" sldId="2076136707"/>
            <ac:picMk id="3" creationId="{8EACA42F-38A3-4EFA-B925-EABB0B5A6B71}"/>
          </ac:picMkLst>
        </pc:picChg>
        <pc:picChg chg="add mod">
          <ac:chgData name="Josh Leporati" userId="ca50561b-4f2f-4ca8-baa4-ce5fc2b2589f" providerId="ADAL" clId="{749B92F7-B75A-47A2-926B-E972FAB241ED}" dt="2021-06-21T15:55:41.269" v="2612" actId="1076"/>
          <ac:picMkLst>
            <pc:docMk/>
            <pc:sldMk cId="2582786701" sldId="2076136707"/>
            <ac:picMk id="4" creationId="{B7D8E141-2DA3-4DDB-B723-6BAB9F6393FE}"/>
          </ac:picMkLst>
        </pc:picChg>
      </pc:sldChg>
      <pc:sldChg chg="add del">
        <pc:chgData name="Josh Leporati" userId="ca50561b-4f2f-4ca8-baa4-ce5fc2b2589f" providerId="ADAL" clId="{749B92F7-B75A-47A2-926B-E972FAB241ED}" dt="2021-06-21T21:15:51.219" v="2766" actId="2696"/>
        <pc:sldMkLst>
          <pc:docMk/>
          <pc:sldMk cId="1329656111" sldId="2076137466"/>
        </pc:sldMkLst>
      </pc:sldChg>
      <pc:sldChg chg="add del">
        <pc:chgData name="Josh Leporati" userId="ca50561b-4f2f-4ca8-baa4-ce5fc2b2589f" providerId="ADAL" clId="{749B92F7-B75A-47A2-926B-E972FAB241ED}" dt="2021-06-21T21:15:51.219" v="2766" actId="2696"/>
        <pc:sldMkLst>
          <pc:docMk/>
          <pc:sldMk cId="1114242289" sldId="2076137467"/>
        </pc:sldMkLst>
      </pc:sldChg>
      <pc:sldChg chg="add del">
        <pc:chgData name="Josh Leporati" userId="ca50561b-4f2f-4ca8-baa4-ce5fc2b2589f" providerId="ADAL" clId="{749B92F7-B75A-47A2-926B-E972FAB241ED}" dt="2021-06-21T21:15:51.219" v="2766" actId="2696"/>
        <pc:sldMkLst>
          <pc:docMk/>
          <pc:sldMk cId="569509912" sldId="2076137482"/>
        </pc:sldMkLst>
      </pc:sldChg>
      <pc:sldChg chg="add del">
        <pc:chgData name="Josh Leporati" userId="ca50561b-4f2f-4ca8-baa4-ce5fc2b2589f" providerId="ADAL" clId="{749B92F7-B75A-47A2-926B-E972FAB241ED}" dt="2021-06-21T21:15:51.219" v="2766" actId="2696"/>
        <pc:sldMkLst>
          <pc:docMk/>
          <pc:sldMk cId="38221845" sldId="2076137483"/>
        </pc:sldMkLst>
      </pc:sldChg>
      <pc:sldChg chg="del">
        <pc:chgData name="Josh Leporati" userId="ca50561b-4f2f-4ca8-baa4-ce5fc2b2589f" providerId="ADAL" clId="{749B92F7-B75A-47A2-926B-E972FAB241ED}" dt="2021-06-21T13:46:59.226" v="2456" actId="47"/>
        <pc:sldMkLst>
          <pc:docMk/>
          <pc:sldMk cId="4126417161" sldId="2076137484"/>
        </pc:sldMkLst>
      </pc:sldChg>
      <pc:sldChg chg="add del">
        <pc:chgData name="Josh Leporati" userId="ca50561b-4f2f-4ca8-baa4-ce5fc2b2589f" providerId="ADAL" clId="{749B92F7-B75A-47A2-926B-E972FAB241ED}" dt="2021-06-21T21:15:51.219" v="2766" actId="2696"/>
        <pc:sldMkLst>
          <pc:docMk/>
          <pc:sldMk cId="1858558705" sldId="2076137486"/>
        </pc:sldMkLst>
      </pc:sldChg>
      <pc:sldChg chg="add del">
        <pc:chgData name="Josh Leporati" userId="ca50561b-4f2f-4ca8-baa4-ce5fc2b2589f" providerId="ADAL" clId="{749B92F7-B75A-47A2-926B-E972FAB241ED}" dt="2021-06-21T21:15:51.219" v="2766" actId="2696"/>
        <pc:sldMkLst>
          <pc:docMk/>
          <pc:sldMk cId="4231958763" sldId="2076137489"/>
        </pc:sldMkLst>
      </pc:sldChg>
      <pc:sldChg chg="add del">
        <pc:chgData name="Josh Leporati" userId="ca50561b-4f2f-4ca8-baa4-ce5fc2b2589f" providerId="ADAL" clId="{749B92F7-B75A-47A2-926B-E972FAB241ED}" dt="2021-06-21T21:15:51.219" v="2766" actId="2696"/>
        <pc:sldMkLst>
          <pc:docMk/>
          <pc:sldMk cId="586888671" sldId="2076137492"/>
        </pc:sldMkLst>
      </pc:sldChg>
      <pc:sldChg chg="add del">
        <pc:chgData name="Josh Leporati" userId="ca50561b-4f2f-4ca8-baa4-ce5fc2b2589f" providerId="ADAL" clId="{749B92F7-B75A-47A2-926B-E972FAB241ED}" dt="2021-06-21T21:15:51.219" v="2766" actId="2696"/>
        <pc:sldMkLst>
          <pc:docMk/>
          <pc:sldMk cId="3111934991" sldId="2076137495"/>
        </pc:sldMkLst>
      </pc:sldChg>
      <pc:sldChg chg="add del">
        <pc:chgData name="Josh Leporati" userId="ca50561b-4f2f-4ca8-baa4-ce5fc2b2589f" providerId="ADAL" clId="{749B92F7-B75A-47A2-926B-E972FAB241ED}" dt="2021-06-21T21:15:51.219" v="2766" actId="2696"/>
        <pc:sldMkLst>
          <pc:docMk/>
          <pc:sldMk cId="766045406" sldId="2076137496"/>
        </pc:sldMkLst>
      </pc:sldChg>
      <pc:sldChg chg="modSp add del mod ord delCm modCm">
        <pc:chgData name="Josh Leporati" userId="ca50561b-4f2f-4ca8-baa4-ce5fc2b2589f" providerId="ADAL" clId="{749B92F7-B75A-47A2-926B-E972FAB241ED}" dt="2021-06-21T21:15:51.219" v="2766" actId="2696"/>
        <pc:sldMkLst>
          <pc:docMk/>
          <pc:sldMk cId="3943733237" sldId="2076137501"/>
        </pc:sldMkLst>
        <pc:graphicFrameChg chg="modGraphic">
          <ac:chgData name="Josh Leporati" userId="ca50561b-4f2f-4ca8-baa4-ce5fc2b2589f" providerId="ADAL" clId="{749B92F7-B75A-47A2-926B-E972FAB241ED}" dt="2021-06-14T17:23:26.192" v="862" actId="20577"/>
          <ac:graphicFrameMkLst>
            <pc:docMk/>
            <pc:sldMk cId="3943733237" sldId="2076137501"/>
            <ac:graphicFrameMk id="7" creationId="{8BFD33D0-747B-485D-BE9F-7452387EF36D}"/>
          </ac:graphicFrameMkLst>
        </pc:graphicFrameChg>
      </pc:sldChg>
      <pc:sldChg chg="addSp delSp modSp mod ord addAnim delAnim modAnim">
        <pc:chgData name="Josh Leporati" userId="ca50561b-4f2f-4ca8-baa4-ce5fc2b2589f" providerId="ADAL" clId="{749B92F7-B75A-47A2-926B-E972FAB241ED}" dt="2021-06-22T14:33:06.159" v="5410"/>
        <pc:sldMkLst>
          <pc:docMk/>
          <pc:sldMk cId="3712576408" sldId="2076137502"/>
        </pc:sldMkLst>
        <pc:spChg chg="add mod">
          <ac:chgData name="Josh Leporati" userId="ca50561b-4f2f-4ca8-baa4-ce5fc2b2589f" providerId="ADAL" clId="{749B92F7-B75A-47A2-926B-E972FAB241ED}" dt="2021-06-22T13:27:48.141" v="2797" actId="692"/>
          <ac:spMkLst>
            <pc:docMk/>
            <pc:sldMk cId="3712576408" sldId="2076137502"/>
            <ac:spMk id="6" creationId="{10EC003A-8316-4372-8B15-025C6C6DF598}"/>
          </ac:spMkLst>
        </pc:spChg>
        <pc:grpChg chg="add mod ord">
          <ac:chgData name="Josh Leporati" userId="ca50561b-4f2f-4ca8-baa4-ce5fc2b2589f" providerId="ADAL" clId="{749B92F7-B75A-47A2-926B-E972FAB241ED}" dt="2021-06-22T13:28:31.814" v="2805" actId="166"/>
          <ac:grpSpMkLst>
            <pc:docMk/>
            <pc:sldMk cId="3712576408" sldId="2076137502"/>
            <ac:grpSpMk id="7" creationId="{7823AF42-11BA-4D99-A869-E932758A167E}"/>
          </ac:grpSpMkLst>
        </pc:grpChg>
        <pc:picChg chg="add del mod">
          <ac:chgData name="Josh Leporati" userId="ca50561b-4f2f-4ca8-baa4-ce5fc2b2589f" providerId="ADAL" clId="{749B92F7-B75A-47A2-926B-E972FAB241ED}" dt="2021-06-22T13:26:43.725" v="2784" actId="478"/>
          <ac:picMkLst>
            <pc:docMk/>
            <pc:sldMk cId="3712576408" sldId="2076137502"/>
            <ac:picMk id="2" creationId="{30512567-B738-4AC9-B0E9-F94D014FFCEA}"/>
          </ac:picMkLst>
        </pc:picChg>
        <pc:picChg chg="add mod ord">
          <ac:chgData name="Josh Leporati" userId="ca50561b-4f2f-4ca8-baa4-ce5fc2b2589f" providerId="ADAL" clId="{749B92F7-B75A-47A2-926B-E972FAB241ED}" dt="2021-06-22T13:28:09.202" v="2801" actId="207"/>
          <ac:picMkLst>
            <pc:docMk/>
            <pc:sldMk cId="3712576408" sldId="2076137502"/>
            <ac:picMk id="5" creationId="{95B1C97C-4FD9-4A23-AB44-7428C40325E0}"/>
          </ac:picMkLst>
        </pc:picChg>
      </pc:sldChg>
      <pc:sldChg chg="add del">
        <pc:chgData name="Josh Leporati" userId="ca50561b-4f2f-4ca8-baa4-ce5fc2b2589f" providerId="ADAL" clId="{749B92F7-B75A-47A2-926B-E972FAB241ED}" dt="2021-06-21T21:15:51.219" v="2766" actId="2696"/>
        <pc:sldMkLst>
          <pc:docMk/>
          <pc:sldMk cId="642602649" sldId="2076137507"/>
        </pc:sldMkLst>
      </pc:sldChg>
      <pc:sldChg chg="modSp mod">
        <pc:chgData name="Josh Leporati" userId="ca50561b-4f2f-4ca8-baa4-ce5fc2b2589f" providerId="ADAL" clId="{749B92F7-B75A-47A2-926B-E972FAB241ED}" dt="2021-06-14T15:42:51.588" v="800" actId="20577"/>
        <pc:sldMkLst>
          <pc:docMk/>
          <pc:sldMk cId="2971736124" sldId="2145705634"/>
        </pc:sldMkLst>
        <pc:spChg chg="mod">
          <ac:chgData name="Josh Leporati" userId="ca50561b-4f2f-4ca8-baa4-ce5fc2b2589f" providerId="ADAL" clId="{749B92F7-B75A-47A2-926B-E972FAB241ED}" dt="2021-06-14T15:42:51.588" v="800" actId="20577"/>
          <ac:spMkLst>
            <pc:docMk/>
            <pc:sldMk cId="2971736124" sldId="2145705634"/>
            <ac:spMk id="3" creationId="{D0E5EDD3-E2C0-4A66-90F8-A625DD36A15F}"/>
          </ac:spMkLst>
        </pc:spChg>
      </pc:sldChg>
      <pc:sldChg chg="modSp mod">
        <pc:chgData name="Josh Leporati" userId="ca50561b-4f2f-4ca8-baa4-ce5fc2b2589f" providerId="ADAL" clId="{749B92F7-B75A-47A2-926B-E972FAB241ED}" dt="2021-06-14T15:42:57.003" v="804" actId="20577"/>
        <pc:sldMkLst>
          <pc:docMk/>
          <pc:sldMk cId="1467898319" sldId="2145705635"/>
        </pc:sldMkLst>
        <pc:spChg chg="mod">
          <ac:chgData name="Josh Leporati" userId="ca50561b-4f2f-4ca8-baa4-ce5fc2b2589f" providerId="ADAL" clId="{749B92F7-B75A-47A2-926B-E972FAB241ED}" dt="2021-06-14T15:42:57.003" v="804" actId="20577"/>
          <ac:spMkLst>
            <pc:docMk/>
            <pc:sldMk cId="1467898319" sldId="2145705635"/>
            <ac:spMk id="4" creationId="{947E9D13-756A-4C77-8802-CE4BE406F572}"/>
          </ac:spMkLst>
        </pc:spChg>
      </pc:sldChg>
      <pc:sldChg chg="addSp delSp modSp mod modClrScheme modShow chgLayout">
        <pc:chgData name="Josh Leporati" userId="ca50561b-4f2f-4ca8-baa4-ce5fc2b2589f" providerId="ADAL" clId="{749B92F7-B75A-47A2-926B-E972FAB241ED}" dt="2021-06-22T13:54:30.683" v="4271" actId="729"/>
        <pc:sldMkLst>
          <pc:docMk/>
          <pc:sldMk cId="877302848" sldId="2145705671"/>
        </pc:sldMkLst>
        <pc:spChg chg="del">
          <ac:chgData name="Josh Leporati" userId="ca50561b-4f2f-4ca8-baa4-ce5fc2b2589f" providerId="ADAL" clId="{749B92F7-B75A-47A2-926B-E972FAB241ED}" dt="2021-06-22T13:24:47.157" v="2774" actId="478"/>
          <ac:spMkLst>
            <pc:docMk/>
            <pc:sldMk cId="877302848" sldId="2145705671"/>
            <ac:spMk id="2" creationId="{D70B70D0-2BCA-4F8A-BCAA-C8178BB33DF6}"/>
          </ac:spMkLst>
        </pc:spChg>
        <pc:spChg chg="del">
          <ac:chgData name="Josh Leporati" userId="ca50561b-4f2f-4ca8-baa4-ce5fc2b2589f" providerId="ADAL" clId="{749B92F7-B75A-47A2-926B-E972FAB241ED}" dt="2021-06-22T13:24:47.157" v="2774" actId="478"/>
          <ac:spMkLst>
            <pc:docMk/>
            <pc:sldMk cId="877302848" sldId="2145705671"/>
            <ac:spMk id="3" creationId="{FF3CDCFE-A1D9-4BFE-9B0D-4F526F796939}"/>
          </ac:spMkLst>
        </pc:spChg>
        <pc:spChg chg="mod ord">
          <ac:chgData name="Josh Leporati" userId="ca50561b-4f2f-4ca8-baa4-ce5fc2b2589f" providerId="ADAL" clId="{749B92F7-B75A-47A2-926B-E972FAB241ED}" dt="2021-06-22T13:25:20.498" v="2778" actId="700"/>
          <ac:spMkLst>
            <pc:docMk/>
            <pc:sldMk cId="877302848" sldId="2145705671"/>
            <ac:spMk id="4" creationId="{5FB4825A-478D-46A9-9754-0360CBC0D7C3}"/>
          </ac:spMkLst>
        </pc:spChg>
        <pc:spChg chg="add del mod">
          <ac:chgData name="Josh Leporati" userId="ca50561b-4f2f-4ca8-baa4-ce5fc2b2589f" providerId="ADAL" clId="{749B92F7-B75A-47A2-926B-E972FAB241ED}" dt="2021-06-22T13:24:57.080" v="2776" actId="478"/>
          <ac:spMkLst>
            <pc:docMk/>
            <pc:sldMk cId="877302848" sldId="2145705671"/>
            <ac:spMk id="5" creationId="{4E9FF08D-F262-4316-8D6C-CB993603B72A}"/>
          </ac:spMkLst>
        </pc:spChg>
        <pc:spChg chg="mod ord">
          <ac:chgData name="Josh Leporati" userId="ca50561b-4f2f-4ca8-baa4-ce5fc2b2589f" providerId="ADAL" clId="{749B92F7-B75A-47A2-926B-E972FAB241ED}" dt="2021-06-22T13:25:20.498" v="2778" actId="700"/>
          <ac:spMkLst>
            <pc:docMk/>
            <pc:sldMk cId="877302848" sldId="2145705671"/>
            <ac:spMk id="6" creationId="{ADEBE435-FE12-49C2-ABF8-F85BA9D5A301}"/>
          </ac:spMkLst>
        </pc:spChg>
        <pc:spChg chg="add del mod ord">
          <ac:chgData name="Josh Leporati" userId="ca50561b-4f2f-4ca8-baa4-ce5fc2b2589f" providerId="ADAL" clId="{749B92F7-B75A-47A2-926B-E972FAB241ED}" dt="2021-06-22T13:25:20.498" v="2778" actId="700"/>
          <ac:spMkLst>
            <pc:docMk/>
            <pc:sldMk cId="877302848" sldId="2145705671"/>
            <ac:spMk id="7" creationId="{6708997E-9C79-4A77-806D-CD84E3C9FC0A}"/>
          </ac:spMkLst>
        </pc:spChg>
        <pc:spChg chg="add del mod ord">
          <ac:chgData name="Josh Leporati" userId="ca50561b-4f2f-4ca8-baa4-ce5fc2b2589f" providerId="ADAL" clId="{749B92F7-B75A-47A2-926B-E972FAB241ED}" dt="2021-06-22T13:25:20.498" v="2778" actId="700"/>
          <ac:spMkLst>
            <pc:docMk/>
            <pc:sldMk cId="877302848" sldId="2145705671"/>
            <ac:spMk id="8" creationId="{DE73802B-C5DE-43D8-8F75-0C3E0DB588B5}"/>
          </ac:spMkLst>
        </pc:spChg>
        <pc:spChg chg="mod ord">
          <ac:chgData name="Josh Leporati" userId="ca50561b-4f2f-4ca8-baa4-ce5fc2b2589f" providerId="ADAL" clId="{749B92F7-B75A-47A2-926B-E972FAB241ED}" dt="2021-06-22T13:25:20.498" v="2778" actId="700"/>
          <ac:spMkLst>
            <pc:docMk/>
            <pc:sldMk cId="877302848" sldId="2145705671"/>
            <ac:spMk id="10" creationId="{C9A9763C-488C-4C72-96F8-A18B38F8F80C}"/>
          </ac:spMkLst>
        </pc:spChg>
        <pc:picChg chg="mod ord modCrop">
          <ac:chgData name="Josh Leporati" userId="ca50561b-4f2f-4ca8-baa4-ce5fc2b2589f" providerId="ADAL" clId="{749B92F7-B75A-47A2-926B-E972FAB241ED}" dt="2021-06-22T13:25:20.498" v="2778" actId="700"/>
          <ac:picMkLst>
            <pc:docMk/>
            <pc:sldMk cId="877302848" sldId="2145705671"/>
            <ac:picMk id="16" creationId="{8C164C28-8827-470F-90ED-3A9EC215828C}"/>
          </ac:picMkLst>
        </pc:picChg>
        <pc:picChg chg="mod ord modCrop">
          <ac:chgData name="Josh Leporati" userId="ca50561b-4f2f-4ca8-baa4-ce5fc2b2589f" providerId="ADAL" clId="{749B92F7-B75A-47A2-926B-E972FAB241ED}" dt="2021-06-22T13:25:20.498" v="2778" actId="700"/>
          <ac:picMkLst>
            <pc:docMk/>
            <pc:sldMk cId="877302848" sldId="2145705671"/>
            <ac:picMk id="18" creationId="{9DA21ED8-4201-4E3D-B2D2-C501FE48B57B}"/>
          </ac:picMkLst>
        </pc:picChg>
        <pc:picChg chg="del">
          <ac:chgData name="Josh Leporati" userId="ca50561b-4f2f-4ca8-baa4-ce5fc2b2589f" providerId="ADAL" clId="{749B92F7-B75A-47A2-926B-E972FAB241ED}" dt="2021-06-22T13:24:47.157" v="2774" actId="478"/>
          <ac:picMkLst>
            <pc:docMk/>
            <pc:sldMk cId="877302848" sldId="2145705671"/>
            <ac:picMk id="1026" creationId="{21DAE1BE-23F1-418F-9384-B75874EBA37D}"/>
          </ac:picMkLst>
        </pc:picChg>
        <pc:picChg chg="del">
          <ac:chgData name="Josh Leporati" userId="ca50561b-4f2f-4ca8-baa4-ce5fc2b2589f" providerId="ADAL" clId="{749B92F7-B75A-47A2-926B-E972FAB241ED}" dt="2021-06-22T13:24:47.157" v="2774" actId="478"/>
          <ac:picMkLst>
            <pc:docMk/>
            <pc:sldMk cId="877302848" sldId="2145705671"/>
            <ac:picMk id="2050" creationId="{9AB6824B-46F5-4DC6-812D-710E35A80415}"/>
          </ac:picMkLst>
        </pc:picChg>
      </pc:sldChg>
      <pc:sldChg chg="modSp mod ord">
        <pc:chgData name="Josh Leporati" userId="ca50561b-4f2f-4ca8-baa4-ce5fc2b2589f" providerId="ADAL" clId="{749B92F7-B75A-47A2-926B-E972FAB241ED}" dt="2021-06-22T13:30:41.136" v="2867" actId="20577"/>
        <pc:sldMkLst>
          <pc:docMk/>
          <pc:sldMk cId="4105880957" sldId="2147468658"/>
        </pc:sldMkLst>
        <pc:spChg chg="mod">
          <ac:chgData name="Josh Leporati" userId="ca50561b-4f2f-4ca8-baa4-ce5fc2b2589f" providerId="ADAL" clId="{749B92F7-B75A-47A2-926B-E972FAB241ED}" dt="2021-06-22T13:30:41.136" v="2867" actId="20577"/>
          <ac:spMkLst>
            <pc:docMk/>
            <pc:sldMk cId="4105880957" sldId="2147468658"/>
            <ac:spMk id="4" creationId="{BA660AC3-F5C5-446E-A0CB-C6F523148AAC}"/>
          </ac:spMkLst>
        </pc:spChg>
      </pc:sldChg>
      <pc:sldChg chg="modSp mod">
        <pc:chgData name="Josh Leporati" userId="ca50561b-4f2f-4ca8-baa4-ce5fc2b2589f" providerId="ADAL" clId="{749B92F7-B75A-47A2-926B-E972FAB241ED}" dt="2021-06-14T14:37:47.858" v="17" actId="6549"/>
        <pc:sldMkLst>
          <pc:docMk/>
          <pc:sldMk cId="3000627170" sldId="2147468666"/>
        </pc:sldMkLst>
        <pc:spChg chg="mod">
          <ac:chgData name="Josh Leporati" userId="ca50561b-4f2f-4ca8-baa4-ce5fc2b2589f" providerId="ADAL" clId="{749B92F7-B75A-47A2-926B-E972FAB241ED}" dt="2021-06-14T14:37:16.999" v="14" actId="20577"/>
          <ac:spMkLst>
            <pc:docMk/>
            <pc:sldMk cId="3000627170" sldId="2147468666"/>
            <ac:spMk id="3" creationId="{0A76E47C-288D-4F97-810C-E924A0D16A12}"/>
          </ac:spMkLst>
        </pc:spChg>
        <pc:spChg chg="mod">
          <ac:chgData name="Josh Leporati" userId="ca50561b-4f2f-4ca8-baa4-ce5fc2b2589f" providerId="ADAL" clId="{749B92F7-B75A-47A2-926B-E972FAB241ED}" dt="2021-06-14T14:37:47.858" v="17" actId="6549"/>
          <ac:spMkLst>
            <pc:docMk/>
            <pc:sldMk cId="3000627170" sldId="2147468666"/>
            <ac:spMk id="4" creationId="{7FF64A0A-D860-43CA-8370-6D2C5F697A54}"/>
          </ac:spMkLst>
        </pc:spChg>
        <pc:spChg chg="mod">
          <ac:chgData name="Josh Leporati" userId="ca50561b-4f2f-4ca8-baa4-ce5fc2b2589f" providerId="ADAL" clId="{749B92F7-B75A-47A2-926B-E972FAB241ED}" dt="2021-06-14T14:37:26.872" v="16" actId="1076"/>
          <ac:spMkLst>
            <pc:docMk/>
            <pc:sldMk cId="3000627170" sldId="2147468666"/>
            <ac:spMk id="6" creationId="{0FEF03B0-B114-4270-9376-0B077F457268}"/>
          </ac:spMkLst>
        </pc:spChg>
      </pc:sldChg>
      <pc:sldChg chg="modSp mod">
        <pc:chgData name="Josh Leporati" userId="ca50561b-4f2f-4ca8-baa4-ce5fc2b2589f" providerId="ADAL" clId="{749B92F7-B75A-47A2-926B-E972FAB241ED}" dt="2021-06-22T13:31:22.836" v="2905" actId="20577"/>
        <pc:sldMkLst>
          <pc:docMk/>
          <pc:sldMk cId="2562594773" sldId="2147468667"/>
        </pc:sldMkLst>
        <pc:spChg chg="mod">
          <ac:chgData name="Josh Leporati" userId="ca50561b-4f2f-4ca8-baa4-ce5fc2b2589f" providerId="ADAL" clId="{749B92F7-B75A-47A2-926B-E972FAB241ED}" dt="2021-06-22T13:31:22.836" v="2905" actId="20577"/>
          <ac:spMkLst>
            <pc:docMk/>
            <pc:sldMk cId="2562594773" sldId="2147468667"/>
            <ac:spMk id="5" creationId="{92B0917B-9476-4C53-9CDD-45282A4AA096}"/>
          </ac:spMkLst>
        </pc:spChg>
      </pc:sldChg>
      <pc:sldChg chg="addSp delSp modSp mod delCm">
        <pc:chgData name="Josh Leporati" userId="ca50561b-4f2f-4ca8-baa4-ce5fc2b2589f" providerId="ADAL" clId="{749B92F7-B75A-47A2-926B-E972FAB241ED}" dt="2021-06-22T13:30:50.096" v="2868"/>
        <pc:sldMkLst>
          <pc:docMk/>
          <pc:sldMk cId="364931499" sldId="2147468669"/>
        </pc:sldMkLst>
        <pc:spChg chg="add mod">
          <ac:chgData name="Josh Leporati" userId="ca50561b-4f2f-4ca8-baa4-ce5fc2b2589f" providerId="ADAL" clId="{749B92F7-B75A-47A2-926B-E972FAB241ED}" dt="2021-06-21T13:38:20.174" v="2439" actId="20578"/>
          <ac:spMkLst>
            <pc:docMk/>
            <pc:sldMk cId="364931499" sldId="2147468669"/>
            <ac:spMk id="2" creationId="{031610A7-4C87-49AE-A160-0CFB2F997F8F}"/>
          </ac:spMkLst>
        </pc:spChg>
        <pc:spChg chg="add mod">
          <ac:chgData name="Josh Leporati" userId="ca50561b-4f2f-4ca8-baa4-ce5fc2b2589f" providerId="ADAL" clId="{749B92F7-B75A-47A2-926B-E972FAB241ED}" dt="2021-06-21T13:35:34.348" v="2411" actId="404"/>
          <ac:spMkLst>
            <pc:docMk/>
            <pc:sldMk cId="364931499" sldId="2147468669"/>
            <ac:spMk id="4" creationId="{940A3459-8433-4DC6-BBA7-303E797B2E9D}"/>
          </ac:spMkLst>
        </pc:spChg>
        <pc:spChg chg="mod">
          <ac:chgData name="Josh Leporati" userId="ca50561b-4f2f-4ca8-baa4-ce5fc2b2589f" providerId="ADAL" clId="{749B92F7-B75A-47A2-926B-E972FAB241ED}" dt="2021-06-14T17:13:13.994" v="825" actId="1076"/>
          <ac:spMkLst>
            <pc:docMk/>
            <pc:sldMk cId="364931499" sldId="2147468669"/>
            <ac:spMk id="10" creationId="{7331EF08-45BB-414B-9631-22C1F52EE192}"/>
          </ac:spMkLst>
        </pc:spChg>
        <pc:spChg chg="add mod">
          <ac:chgData name="Josh Leporati" userId="ca50561b-4f2f-4ca8-baa4-ce5fc2b2589f" providerId="ADAL" clId="{749B92F7-B75A-47A2-926B-E972FAB241ED}" dt="2021-06-21T13:39:01.574" v="2452" actId="404"/>
          <ac:spMkLst>
            <pc:docMk/>
            <pc:sldMk cId="364931499" sldId="2147468669"/>
            <ac:spMk id="11" creationId="{4F049289-B2DC-4DB8-BFDD-3ED824232316}"/>
          </ac:spMkLst>
        </pc:spChg>
        <pc:spChg chg="mod">
          <ac:chgData name="Josh Leporati" userId="ca50561b-4f2f-4ca8-baa4-ce5fc2b2589f" providerId="ADAL" clId="{749B92F7-B75A-47A2-926B-E972FAB241ED}" dt="2021-06-21T21:02:15.027" v="2761" actId="20577"/>
          <ac:spMkLst>
            <pc:docMk/>
            <pc:sldMk cId="364931499" sldId="2147468669"/>
            <ac:spMk id="12" creationId="{C0F162C8-4FCD-4271-90E2-AC58171A5ADB}"/>
          </ac:spMkLst>
        </pc:spChg>
        <pc:spChg chg="add mod">
          <ac:chgData name="Josh Leporati" userId="ca50561b-4f2f-4ca8-baa4-ce5fc2b2589f" providerId="ADAL" clId="{749B92F7-B75A-47A2-926B-E972FAB241ED}" dt="2021-06-21T13:39:13.783" v="2455" actId="1076"/>
          <ac:spMkLst>
            <pc:docMk/>
            <pc:sldMk cId="364931499" sldId="2147468669"/>
            <ac:spMk id="13" creationId="{D7F8DCA1-50F3-438A-9BC9-C52AC4869066}"/>
          </ac:spMkLst>
        </pc:spChg>
        <pc:spChg chg="add mod ord">
          <ac:chgData name="Josh Leporati" userId="ca50561b-4f2f-4ca8-baa4-ce5fc2b2589f" providerId="ADAL" clId="{749B92F7-B75A-47A2-926B-E972FAB241ED}" dt="2021-06-22T13:29:38.348" v="2814" actId="14100"/>
          <ac:spMkLst>
            <pc:docMk/>
            <pc:sldMk cId="364931499" sldId="2147468669"/>
            <ac:spMk id="14" creationId="{02257211-9C30-4F61-9B7D-B50FEE05E098}"/>
          </ac:spMkLst>
        </pc:spChg>
        <pc:spChg chg="add mod">
          <ac:chgData name="Josh Leporati" userId="ca50561b-4f2f-4ca8-baa4-ce5fc2b2589f" providerId="ADAL" clId="{749B92F7-B75A-47A2-926B-E972FAB241ED}" dt="2021-06-21T13:37:51.883" v="2434" actId="1076"/>
          <ac:spMkLst>
            <pc:docMk/>
            <pc:sldMk cId="364931499" sldId="2147468669"/>
            <ac:spMk id="16" creationId="{C9C65A93-8E19-4DAA-A9BA-D7A460DCB79B}"/>
          </ac:spMkLst>
        </pc:spChg>
        <pc:spChg chg="add mod">
          <ac:chgData name="Josh Leporati" userId="ca50561b-4f2f-4ca8-baa4-ce5fc2b2589f" providerId="ADAL" clId="{749B92F7-B75A-47A2-926B-E972FAB241ED}" dt="2021-06-21T13:38:48.396" v="2450" actId="1076"/>
          <ac:spMkLst>
            <pc:docMk/>
            <pc:sldMk cId="364931499" sldId="2147468669"/>
            <ac:spMk id="18" creationId="{3DA42DD9-2956-4050-8467-D91255EEE8E3}"/>
          </ac:spMkLst>
        </pc:spChg>
        <pc:picChg chg="mod">
          <ac:chgData name="Josh Leporati" userId="ca50561b-4f2f-4ca8-baa4-ce5fc2b2589f" providerId="ADAL" clId="{749B92F7-B75A-47A2-926B-E972FAB241ED}" dt="2021-06-14T17:13:13.994" v="825" actId="1076"/>
          <ac:picMkLst>
            <pc:docMk/>
            <pc:sldMk cId="364931499" sldId="2147468669"/>
            <ac:picMk id="3" creationId="{F8C9CEF0-EB3E-41C9-A245-3BBC332BFC35}"/>
          </ac:picMkLst>
        </pc:picChg>
        <pc:picChg chg="add del">
          <ac:chgData name="Josh Leporati" userId="ca50561b-4f2f-4ca8-baa4-ce5fc2b2589f" providerId="ADAL" clId="{749B92F7-B75A-47A2-926B-E972FAB241ED}" dt="2021-06-21T13:31:30.238" v="2107" actId="22"/>
          <ac:picMkLst>
            <pc:docMk/>
            <pc:sldMk cId="364931499" sldId="2147468669"/>
            <ac:picMk id="5" creationId="{E7BAFA98-65EA-484B-946D-9FE5BCB69FAF}"/>
          </ac:picMkLst>
        </pc:picChg>
        <pc:picChg chg="add mod">
          <ac:chgData name="Josh Leporati" userId="ca50561b-4f2f-4ca8-baa4-ce5fc2b2589f" providerId="ADAL" clId="{749B92F7-B75A-47A2-926B-E972FAB241ED}" dt="2021-06-22T13:29:31.336" v="2812" actId="1076"/>
          <ac:picMkLst>
            <pc:docMk/>
            <pc:sldMk cId="364931499" sldId="2147468669"/>
            <ac:picMk id="6" creationId="{C0BF352B-9CBA-4F5C-9655-B17557C7FFD6}"/>
          </ac:picMkLst>
        </pc:picChg>
        <pc:picChg chg="add del mod">
          <ac:chgData name="Josh Leporati" userId="ca50561b-4f2f-4ca8-baa4-ce5fc2b2589f" providerId="ADAL" clId="{749B92F7-B75A-47A2-926B-E972FAB241ED}" dt="2021-06-22T13:29:27.609" v="2811" actId="1076"/>
          <ac:picMkLst>
            <pc:docMk/>
            <pc:sldMk cId="364931499" sldId="2147468669"/>
            <ac:picMk id="9" creationId="{17135F57-9209-4BD3-BBB0-B06690ED7058}"/>
          </ac:picMkLst>
        </pc:picChg>
      </pc:sldChg>
      <pc:sldChg chg="modSp del mod">
        <pc:chgData name="Josh Leporati" userId="ca50561b-4f2f-4ca8-baa4-ce5fc2b2589f" providerId="ADAL" clId="{749B92F7-B75A-47A2-926B-E972FAB241ED}" dt="2021-06-21T13:25:40.546" v="1867" actId="47"/>
        <pc:sldMkLst>
          <pc:docMk/>
          <pc:sldMk cId="162112854" sldId="2147468670"/>
        </pc:sldMkLst>
        <pc:spChg chg="mod">
          <ac:chgData name="Josh Leporati" userId="ca50561b-4f2f-4ca8-baa4-ce5fc2b2589f" providerId="ADAL" clId="{749B92F7-B75A-47A2-926B-E972FAB241ED}" dt="2021-06-14T15:43:27.183" v="816" actId="20577"/>
          <ac:spMkLst>
            <pc:docMk/>
            <pc:sldMk cId="162112854" sldId="2147468670"/>
            <ac:spMk id="13" creationId="{2E4C873E-2BAE-4C25-B822-72BA6E5D19AB}"/>
          </ac:spMkLst>
        </pc:spChg>
      </pc:sldChg>
      <pc:sldChg chg="addSp delSp modSp mod setBg modShow modNotesTx">
        <pc:chgData name="Josh Leporati" userId="ca50561b-4f2f-4ca8-baa4-ce5fc2b2589f" providerId="ADAL" clId="{749B92F7-B75A-47A2-926B-E972FAB241ED}" dt="2021-06-22T14:31:46.793" v="5404" actId="1076"/>
        <pc:sldMkLst>
          <pc:docMk/>
          <pc:sldMk cId="2084694019" sldId="2147468671"/>
        </pc:sldMkLst>
        <pc:spChg chg="mod">
          <ac:chgData name="Josh Leporati" userId="ca50561b-4f2f-4ca8-baa4-ce5fc2b2589f" providerId="ADAL" clId="{749B92F7-B75A-47A2-926B-E972FAB241ED}" dt="2021-06-22T14:15:51.904" v="5378" actId="20577"/>
          <ac:spMkLst>
            <pc:docMk/>
            <pc:sldMk cId="2084694019" sldId="2147468671"/>
            <ac:spMk id="4" creationId="{D9FE6950-B9FB-4104-85D3-BBCFEE236CCA}"/>
          </ac:spMkLst>
        </pc:spChg>
        <pc:spChg chg="mod">
          <ac:chgData name="Josh Leporati" userId="ca50561b-4f2f-4ca8-baa4-ce5fc2b2589f" providerId="ADAL" clId="{749B92F7-B75A-47A2-926B-E972FAB241ED}" dt="2021-06-22T13:36:01.217" v="3155" actId="27803"/>
          <ac:spMkLst>
            <pc:docMk/>
            <pc:sldMk cId="2084694019" sldId="2147468671"/>
            <ac:spMk id="6" creationId="{15533E69-7CF5-45A7-8E31-8D57219AE7D0}"/>
          </ac:spMkLst>
        </pc:spChg>
        <pc:spChg chg="mod">
          <ac:chgData name="Josh Leporati" userId="ca50561b-4f2f-4ca8-baa4-ce5fc2b2589f" providerId="ADAL" clId="{749B92F7-B75A-47A2-926B-E972FAB241ED}" dt="2021-06-22T13:33:45.768" v="3151" actId="5793"/>
          <ac:spMkLst>
            <pc:docMk/>
            <pc:sldMk cId="2084694019" sldId="2147468671"/>
            <ac:spMk id="7" creationId="{2F1F4E38-3D77-41EA-8554-67F0E954FD62}"/>
          </ac:spMkLst>
        </pc:spChg>
        <pc:spChg chg="mod">
          <ac:chgData name="Josh Leporati" userId="ca50561b-4f2f-4ca8-baa4-ce5fc2b2589f" providerId="ADAL" clId="{749B92F7-B75A-47A2-926B-E972FAB241ED}" dt="2021-06-22T13:38:04.546" v="3446" actId="404"/>
          <ac:spMkLst>
            <pc:docMk/>
            <pc:sldMk cId="2084694019" sldId="2147468671"/>
            <ac:spMk id="8" creationId="{1A560391-7EE6-42A2-A758-6D8CAA75832F}"/>
          </ac:spMkLst>
        </pc:spChg>
        <pc:spChg chg="mod">
          <ac:chgData name="Josh Leporati" userId="ca50561b-4f2f-4ca8-baa4-ce5fc2b2589f" providerId="ADAL" clId="{749B92F7-B75A-47A2-926B-E972FAB241ED}" dt="2021-06-22T13:52:20.927" v="4144" actId="113"/>
          <ac:spMkLst>
            <pc:docMk/>
            <pc:sldMk cId="2084694019" sldId="2147468671"/>
            <ac:spMk id="9" creationId="{F4E17DAC-F498-4FFA-A494-F32BA9549149}"/>
          </ac:spMkLst>
        </pc:spChg>
        <pc:spChg chg="mod topLvl">
          <ac:chgData name="Josh Leporati" userId="ca50561b-4f2f-4ca8-baa4-ce5fc2b2589f" providerId="ADAL" clId="{749B92F7-B75A-47A2-926B-E972FAB241ED}" dt="2021-06-22T13:52:16.958" v="4143" actId="113"/>
          <ac:spMkLst>
            <pc:docMk/>
            <pc:sldMk cId="2084694019" sldId="2147468671"/>
            <ac:spMk id="10" creationId="{4C230619-0265-4F48-8A6E-A86414A546F7}"/>
          </ac:spMkLst>
        </pc:spChg>
        <pc:spChg chg="mod">
          <ac:chgData name="Josh Leporati" userId="ca50561b-4f2f-4ca8-baa4-ce5fc2b2589f" providerId="ADAL" clId="{749B92F7-B75A-47A2-926B-E972FAB241ED}" dt="2021-06-22T14:09:10.377" v="4530" actId="20577"/>
          <ac:spMkLst>
            <pc:docMk/>
            <pc:sldMk cId="2084694019" sldId="2147468671"/>
            <ac:spMk id="11" creationId="{92D31866-65BA-4151-87F9-686FAA6B1E91}"/>
          </ac:spMkLst>
        </pc:spChg>
        <pc:spChg chg="mod topLvl">
          <ac:chgData name="Josh Leporati" userId="ca50561b-4f2f-4ca8-baa4-ce5fc2b2589f" providerId="ADAL" clId="{749B92F7-B75A-47A2-926B-E972FAB241ED}" dt="2021-06-22T14:13:00.018" v="4911" actId="113"/>
          <ac:spMkLst>
            <pc:docMk/>
            <pc:sldMk cId="2084694019" sldId="2147468671"/>
            <ac:spMk id="12" creationId="{E356B1E8-9DA6-491A-A7C2-DC3CF0DAA321}"/>
          </ac:spMkLst>
        </pc:spChg>
        <pc:spChg chg="mod">
          <ac:chgData name="Josh Leporati" userId="ca50561b-4f2f-4ca8-baa4-ce5fc2b2589f" providerId="ADAL" clId="{749B92F7-B75A-47A2-926B-E972FAB241ED}" dt="2021-06-22T13:54:11.208" v="4270" actId="20577"/>
          <ac:spMkLst>
            <pc:docMk/>
            <pc:sldMk cId="2084694019" sldId="2147468671"/>
            <ac:spMk id="13" creationId="{2E4C873E-2BAE-4C25-B822-72BA6E5D19AB}"/>
          </ac:spMkLst>
        </pc:spChg>
        <pc:spChg chg="mod">
          <ac:chgData name="Josh Leporati" userId="ca50561b-4f2f-4ca8-baa4-ce5fc2b2589f" providerId="ADAL" clId="{749B92F7-B75A-47A2-926B-E972FAB241ED}" dt="2021-06-22T13:36:01.217" v="3155" actId="27803"/>
          <ac:spMkLst>
            <pc:docMk/>
            <pc:sldMk cId="2084694019" sldId="2147468671"/>
            <ac:spMk id="16"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18"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19"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21" creationId="{90522CCF-C547-4627-86DC-1CB8D67AF2A1}"/>
          </ac:spMkLst>
        </pc:spChg>
        <pc:spChg chg="mod">
          <ac:chgData name="Josh Leporati" userId="ca50561b-4f2f-4ca8-baa4-ce5fc2b2589f" providerId="ADAL" clId="{749B92F7-B75A-47A2-926B-E972FAB241ED}" dt="2021-06-22T13:36:01.217" v="3155" actId="27803"/>
          <ac:spMkLst>
            <pc:docMk/>
            <pc:sldMk cId="2084694019" sldId="2147468671"/>
            <ac:spMk id="22"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23"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31"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32"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35"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38"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39"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40"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43" creationId="{15533E69-7CF5-45A7-8E31-8D57219AE7D0}"/>
          </ac:spMkLst>
        </pc:spChg>
        <pc:spChg chg="del">
          <ac:chgData name="Josh Leporati" userId="ca50561b-4f2f-4ca8-baa4-ce5fc2b2589f" providerId="ADAL" clId="{749B92F7-B75A-47A2-926B-E972FAB241ED}" dt="2021-06-22T14:01:09.846" v="4282" actId="478"/>
          <ac:spMkLst>
            <pc:docMk/>
            <pc:sldMk cId="2084694019" sldId="2147468671"/>
            <ac:spMk id="44" creationId="{EB2F9491-3939-4A5F-89B2-A8A96E8061AA}"/>
          </ac:spMkLst>
        </pc:spChg>
        <pc:spChg chg="mod">
          <ac:chgData name="Josh Leporati" userId="ca50561b-4f2f-4ca8-baa4-ce5fc2b2589f" providerId="ADAL" clId="{749B92F7-B75A-47A2-926B-E972FAB241ED}" dt="2021-06-22T13:51:20.880" v="4120" actId="1076"/>
          <ac:spMkLst>
            <pc:docMk/>
            <pc:sldMk cId="2084694019" sldId="2147468671"/>
            <ac:spMk id="45" creationId="{C693F923-6663-4A97-91D0-2CF31FE2AAE9}"/>
          </ac:spMkLst>
        </pc:spChg>
        <pc:spChg chg="mod">
          <ac:chgData name="Josh Leporati" userId="ca50561b-4f2f-4ca8-baa4-ce5fc2b2589f" providerId="ADAL" clId="{749B92F7-B75A-47A2-926B-E972FAB241ED}" dt="2021-06-22T13:36:01.217" v="3155" actId="27803"/>
          <ac:spMkLst>
            <pc:docMk/>
            <pc:sldMk cId="2084694019" sldId="2147468671"/>
            <ac:spMk id="46"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47"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48" creationId="{15533E69-7CF5-45A7-8E31-8D57219AE7D0}"/>
          </ac:spMkLst>
        </pc:spChg>
        <pc:spChg chg="mod">
          <ac:chgData name="Josh Leporati" userId="ca50561b-4f2f-4ca8-baa4-ce5fc2b2589f" providerId="ADAL" clId="{749B92F7-B75A-47A2-926B-E972FAB241ED}" dt="2021-06-22T14:00:58.629" v="4278" actId="478"/>
          <ac:spMkLst>
            <pc:docMk/>
            <pc:sldMk cId="2084694019" sldId="2147468671"/>
            <ac:spMk id="49" creationId="{C3178CC7-997C-4CBC-A7E5-5224CF93F527}"/>
          </ac:spMkLst>
        </pc:spChg>
        <pc:spChg chg="mod">
          <ac:chgData name="Josh Leporati" userId="ca50561b-4f2f-4ca8-baa4-ce5fc2b2589f" providerId="ADAL" clId="{749B92F7-B75A-47A2-926B-E972FAB241ED}" dt="2021-06-22T13:36:01.217" v="3155" actId="27803"/>
          <ac:spMkLst>
            <pc:docMk/>
            <pc:sldMk cId="2084694019" sldId="2147468671"/>
            <ac:spMk id="51"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53"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54"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55" creationId="{15533E69-7CF5-45A7-8E31-8D57219AE7D0}"/>
          </ac:spMkLst>
        </pc:spChg>
        <pc:spChg chg="del mod">
          <ac:chgData name="Josh Leporati" userId="ca50561b-4f2f-4ca8-baa4-ce5fc2b2589f" providerId="ADAL" clId="{749B92F7-B75A-47A2-926B-E972FAB241ED}" dt="2021-06-22T14:01:03.170" v="4280" actId="478"/>
          <ac:spMkLst>
            <pc:docMk/>
            <pc:sldMk cId="2084694019" sldId="2147468671"/>
            <ac:spMk id="58" creationId="{C62658CC-52B5-408C-A2A0-43F3B667DEAA}"/>
          </ac:spMkLst>
        </pc:spChg>
        <pc:spChg chg="mod">
          <ac:chgData name="Josh Leporati" userId="ca50561b-4f2f-4ca8-baa4-ce5fc2b2589f" providerId="ADAL" clId="{749B92F7-B75A-47A2-926B-E972FAB241ED}" dt="2021-06-22T13:36:01.217" v="3155" actId="27803"/>
          <ac:spMkLst>
            <pc:docMk/>
            <pc:sldMk cId="2084694019" sldId="2147468671"/>
            <ac:spMk id="59"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61"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62"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64"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65"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66"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67"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68"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69"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70"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71"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72"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73"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74"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79"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82"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83"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84" creationId="{15533E69-7CF5-45A7-8E31-8D57219AE7D0}"/>
          </ac:spMkLst>
        </pc:spChg>
        <pc:spChg chg="del mod">
          <ac:chgData name="Josh Leporati" userId="ca50561b-4f2f-4ca8-baa4-ce5fc2b2589f" providerId="ADAL" clId="{749B92F7-B75A-47A2-926B-E972FAB241ED}" dt="2021-06-22T14:01:03.170" v="4280" actId="478"/>
          <ac:spMkLst>
            <pc:docMk/>
            <pc:sldMk cId="2084694019" sldId="2147468671"/>
            <ac:spMk id="85" creationId="{68480E03-502A-489A-81F0-D28CD686E6AF}"/>
          </ac:spMkLst>
        </pc:spChg>
        <pc:spChg chg="mod">
          <ac:chgData name="Josh Leporati" userId="ca50561b-4f2f-4ca8-baa4-ce5fc2b2589f" providerId="ADAL" clId="{749B92F7-B75A-47A2-926B-E972FAB241ED}" dt="2021-06-22T13:36:01.217" v="3155" actId="27803"/>
          <ac:spMkLst>
            <pc:docMk/>
            <pc:sldMk cId="2084694019" sldId="2147468671"/>
            <ac:spMk id="86"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87"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88"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89"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90"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91"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92"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93"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94"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96"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97"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98"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99"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100"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101"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102"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103"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104"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105"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106"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108" creationId="{50CEBBCB-A495-4BAB-90CF-FD2782E7ABB6}"/>
          </ac:spMkLst>
        </pc:spChg>
        <pc:spChg chg="mod">
          <ac:chgData name="Josh Leporati" userId="ca50561b-4f2f-4ca8-baa4-ce5fc2b2589f" providerId="ADAL" clId="{749B92F7-B75A-47A2-926B-E972FAB241ED}" dt="2021-06-22T13:36:01.217" v="3155" actId="27803"/>
          <ac:spMkLst>
            <pc:docMk/>
            <pc:sldMk cId="2084694019" sldId="2147468671"/>
            <ac:spMk id="109" creationId="{4D5ACFE4-5C01-49D6-B994-0416E65264B3}"/>
          </ac:spMkLst>
        </pc:spChg>
        <pc:spChg chg="mod">
          <ac:chgData name="Josh Leporati" userId="ca50561b-4f2f-4ca8-baa4-ce5fc2b2589f" providerId="ADAL" clId="{749B92F7-B75A-47A2-926B-E972FAB241ED}" dt="2021-06-22T13:36:01.217" v="3155" actId="27803"/>
          <ac:spMkLst>
            <pc:docMk/>
            <pc:sldMk cId="2084694019" sldId="2147468671"/>
            <ac:spMk id="110" creationId="{B61837B8-68BC-4ABF-BE87-9B4191877438}"/>
          </ac:spMkLst>
        </pc:spChg>
        <pc:spChg chg="mod">
          <ac:chgData name="Josh Leporati" userId="ca50561b-4f2f-4ca8-baa4-ce5fc2b2589f" providerId="ADAL" clId="{749B92F7-B75A-47A2-926B-E972FAB241ED}" dt="2021-06-22T13:36:01.217" v="3155" actId="27803"/>
          <ac:spMkLst>
            <pc:docMk/>
            <pc:sldMk cId="2084694019" sldId="2147468671"/>
            <ac:spMk id="111" creationId="{4AFABEC8-8405-4774-9B12-DC43938505C7}"/>
          </ac:spMkLst>
        </pc:spChg>
        <pc:spChg chg="mod">
          <ac:chgData name="Josh Leporati" userId="ca50561b-4f2f-4ca8-baa4-ce5fc2b2589f" providerId="ADAL" clId="{749B92F7-B75A-47A2-926B-E972FAB241ED}" dt="2021-06-22T13:36:01.217" v="3155" actId="27803"/>
          <ac:spMkLst>
            <pc:docMk/>
            <pc:sldMk cId="2084694019" sldId="2147468671"/>
            <ac:spMk id="112" creationId="{436315DC-982C-4930-A1CE-15F21A71A889}"/>
          </ac:spMkLst>
        </pc:spChg>
        <pc:spChg chg="mod">
          <ac:chgData name="Josh Leporati" userId="ca50561b-4f2f-4ca8-baa4-ce5fc2b2589f" providerId="ADAL" clId="{749B92F7-B75A-47A2-926B-E972FAB241ED}" dt="2021-06-22T13:36:01.217" v="3155" actId="27803"/>
          <ac:spMkLst>
            <pc:docMk/>
            <pc:sldMk cId="2084694019" sldId="2147468671"/>
            <ac:spMk id="113" creationId="{163E65AD-7667-496E-A320-60CB903386E9}"/>
          </ac:spMkLst>
        </pc:spChg>
        <pc:spChg chg="mod">
          <ac:chgData name="Josh Leporati" userId="ca50561b-4f2f-4ca8-baa4-ce5fc2b2589f" providerId="ADAL" clId="{749B92F7-B75A-47A2-926B-E972FAB241ED}" dt="2021-06-22T13:36:01.217" v="3155" actId="27803"/>
          <ac:spMkLst>
            <pc:docMk/>
            <pc:sldMk cId="2084694019" sldId="2147468671"/>
            <ac:spMk id="114" creationId="{81A3A524-1FE0-453B-8519-182AEF69192A}"/>
          </ac:spMkLst>
        </pc:spChg>
        <pc:spChg chg="mod">
          <ac:chgData name="Josh Leporati" userId="ca50561b-4f2f-4ca8-baa4-ce5fc2b2589f" providerId="ADAL" clId="{749B92F7-B75A-47A2-926B-E972FAB241ED}" dt="2021-06-22T13:36:01.217" v="3155" actId="27803"/>
          <ac:spMkLst>
            <pc:docMk/>
            <pc:sldMk cId="2084694019" sldId="2147468671"/>
            <ac:spMk id="116" creationId="{D2ED152D-894C-4EFD-8C77-28AE4A80BD2E}"/>
          </ac:spMkLst>
        </pc:spChg>
        <pc:spChg chg="mod">
          <ac:chgData name="Josh Leporati" userId="ca50561b-4f2f-4ca8-baa4-ce5fc2b2589f" providerId="ADAL" clId="{749B92F7-B75A-47A2-926B-E972FAB241ED}" dt="2021-06-22T13:36:01.217" v="3155" actId="27803"/>
          <ac:spMkLst>
            <pc:docMk/>
            <pc:sldMk cId="2084694019" sldId="2147468671"/>
            <ac:spMk id="117" creationId="{F411E7B5-3CFC-4E2F-AF46-28E1667AF0FC}"/>
          </ac:spMkLst>
        </pc:spChg>
        <pc:spChg chg="mod">
          <ac:chgData name="Josh Leporati" userId="ca50561b-4f2f-4ca8-baa4-ce5fc2b2589f" providerId="ADAL" clId="{749B92F7-B75A-47A2-926B-E972FAB241ED}" dt="2021-06-22T13:36:01.217" v="3155" actId="27803"/>
          <ac:spMkLst>
            <pc:docMk/>
            <pc:sldMk cId="2084694019" sldId="2147468671"/>
            <ac:spMk id="118" creationId="{AFBBA8F4-9E55-4345-9ADA-464D05BCC84F}"/>
          </ac:spMkLst>
        </pc:spChg>
        <pc:spChg chg="mod">
          <ac:chgData name="Josh Leporati" userId="ca50561b-4f2f-4ca8-baa4-ce5fc2b2589f" providerId="ADAL" clId="{749B92F7-B75A-47A2-926B-E972FAB241ED}" dt="2021-06-22T13:36:01.217" v="3155" actId="27803"/>
          <ac:spMkLst>
            <pc:docMk/>
            <pc:sldMk cId="2084694019" sldId="2147468671"/>
            <ac:spMk id="119" creationId="{9387A788-5E84-4FAE-B949-C64182EB1D64}"/>
          </ac:spMkLst>
        </pc:spChg>
        <pc:spChg chg="mod">
          <ac:chgData name="Josh Leporati" userId="ca50561b-4f2f-4ca8-baa4-ce5fc2b2589f" providerId="ADAL" clId="{749B92F7-B75A-47A2-926B-E972FAB241ED}" dt="2021-06-22T13:36:01.217" v="3155" actId="27803"/>
          <ac:spMkLst>
            <pc:docMk/>
            <pc:sldMk cId="2084694019" sldId="2147468671"/>
            <ac:spMk id="121" creationId="{97EA845B-7ADB-4BAE-A51A-1FCAB581B41E}"/>
          </ac:spMkLst>
        </pc:spChg>
        <pc:spChg chg="mod">
          <ac:chgData name="Josh Leporati" userId="ca50561b-4f2f-4ca8-baa4-ce5fc2b2589f" providerId="ADAL" clId="{749B92F7-B75A-47A2-926B-E972FAB241ED}" dt="2021-06-22T13:36:01.217" v="3155" actId="27803"/>
          <ac:spMkLst>
            <pc:docMk/>
            <pc:sldMk cId="2084694019" sldId="2147468671"/>
            <ac:spMk id="122" creationId="{843822DB-831C-48E1-92A4-64E674D7C6C3}"/>
          </ac:spMkLst>
        </pc:spChg>
        <pc:spChg chg="mod">
          <ac:chgData name="Josh Leporati" userId="ca50561b-4f2f-4ca8-baa4-ce5fc2b2589f" providerId="ADAL" clId="{749B92F7-B75A-47A2-926B-E972FAB241ED}" dt="2021-06-22T13:36:01.217" v="3155" actId="27803"/>
          <ac:spMkLst>
            <pc:docMk/>
            <pc:sldMk cId="2084694019" sldId="2147468671"/>
            <ac:spMk id="123" creationId="{FF2164AE-7738-4BE4-A0EE-9F3AF0961F27}"/>
          </ac:spMkLst>
        </pc:spChg>
        <pc:spChg chg="mod">
          <ac:chgData name="Josh Leporati" userId="ca50561b-4f2f-4ca8-baa4-ce5fc2b2589f" providerId="ADAL" clId="{749B92F7-B75A-47A2-926B-E972FAB241ED}" dt="2021-06-22T13:36:01.217" v="3155" actId="27803"/>
          <ac:spMkLst>
            <pc:docMk/>
            <pc:sldMk cId="2084694019" sldId="2147468671"/>
            <ac:spMk id="127" creationId="{A96E1475-DA88-4506-B190-1DE554BABA09}"/>
          </ac:spMkLst>
        </pc:spChg>
        <pc:spChg chg="mod">
          <ac:chgData name="Josh Leporati" userId="ca50561b-4f2f-4ca8-baa4-ce5fc2b2589f" providerId="ADAL" clId="{749B92F7-B75A-47A2-926B-E972FAB241ED}" dt="2021-06-22T14:16:16.716" v="5384" actId="1035"/>
          <ac:spMkLst>
            <pc:docMk/>
            <pc:sldMk cId="2084694019" sldId="2147468671"/>
            <ac:spMk id="129" creationId="{90073516-3115-4A54-94C2-A2A2E634D84F}"/>
          </ac:spMkLst>
        </pc:spChg>
        <pc:spChg chg="mod">
          <ac:chgData name="Josh Leporati" userId="ca50561b-4f2f-4ca8-baa4-ce5fc2b2589f" providerId="ADAL" clId="{749B92F7-B75A-47A2-926B-E972FAB241ED}" dt="2021-06-22T13:36:01.217" v="3155" actId="27803"/>
          <ac:spMkLst>
            <pc:docMk/>
            <pc:sldMk cId="2084694019" sldId="2147468671"/>
            <ac:spMk id="130" creationId="{B6BBBAE5-1FF9-47D9-A635-737824446EF2}"/>
          </ac:spMkLst>
        </pc:spChg>
        <pc:spChg chg="mod">
          <ac:chgData name="Josh Leporati" userId="ca50561b-4f2f-4ca8-baa4-ce5fc2b2589f" providerId="ADAL" clId="{749B92F7-B75A-47A2-926B-E972FAB241ED}" dt="2021-06-22T13:36:01.217" v="3155" actId="27803"/>
          <ac:spMkLst>
            <pc:docMk/>
            <pc:sldMk cId="2084694019" sldId="2147468671"/>
            <ac:spMk id="131" creationId="{AF736BFC-E25F-419B-A3AE-4D4704BAD675}"/>
          </ac:spMkLst>
        </pc:spChg>
        <pc:spChg chg="mod">
          <ac:chgData name="Josh Leporati" userId="ca50561b-4f2f-4ca8-baa4-ce5fc2b2589f" providerId="ADAL" clId="{749B92F7-B75A-47A2-926B-E972FAB241ED}" dt="2021-06-22T13:36:01.217" v="3155" actId="27803"/>
          <ac:spMkLst>
            <pc:docMk/>
            <pc:sldMk cId="2084694019" sldId="2147468671"/>
            <ac:spMk id="132" creationId="{4F2493C2-6D96-4FAE-9A8D-ECB6F4CFAB29}"/>
          </ac:spMkLst>
        </pc:spChg>
        <pc:spChg chg="mod">
          <ac:chgData name="Josh Leporati" userId="ca50561b-4f2f-4ca8-baa4-ce5fc2b2589f" providerId="ADAL" clId="{749B92F7-B75A-47A2-926B-E972FAB241ED}" dt="2021-06-22T13:36:01.217" v="3155" actId="27803"/>
          <ac:spMkLst>
            <pc:docMk/>
            <pc:sldMk cId="2084694019" sldId="2147468671"/>
            <ac:spMk id="133" creationId="{04ADBCA3-704B-45C9-8175-1EFBB7A42EF0}"/>
          </ac:spMkLst>
        </pc:spChg>
        <pc:spChg chg="mod">
          <ac:chgData name="Josh Leporati" userId="ca50561b-4f2f-4ca8-baa4-ce5fc2b2589f" providerId="ADAL" clId="{749B92F7-B75A-47A2-926B-E972FAB241ED}" dt="2021-06-22T13:36:01.217" v="3155" actId="27803"/>
          <ac:spMkLst>
            <pc:docMk/>
            <pc:sldMk cId="2084694019" sldId="2147468671"/>
            <ac:spMk id="134" creationId="{50D53EFA-1AF4-4BBE-A7BB-0F7F1AF96620}"/>
          </ac:spMkLst>
        </pc:spChg>
        <pc:spChg chg="mod">
          <ac:chgData name="Josh Leporati" userId="ca50561b-4f2f-4ca8-baa4-ce5fc2b2589f" providerId="ADAL" clId="{749B92F7-B75A-47A2-926B-E972FAB241ED}" dt="2021-06-22T13:36:01.217" v="3155" actId="27803"/>
          <ac:spMkLst>
            <pc:docMk/>
            <pc:sldMk cId="2084694019" sldId="2147468671"/>
            <ac:spMk id="135" creationId="{43CB30D3-AA16-4634-995A-490D2655B01A}"/>
          </ac:spMkLst>
        </pc:spChg>
        <pc:spChg chg="mod">
          <ac:chgData name="Josh Leporati" userId="ca50561b-4f2f-4ca8-baa4-ce5fc2b2589f" providerId="ADAL" clId="{749B92F7-B75A-47A2-926B-E972FAB241ED}" dt="2021-06-22T13:36:01.217" v="3155" actId="27803"/>
          <ac:spMkLst>
            <pc:docMk/>
            <pc:sldMk cId="2084694019" sldId="2147468671"/>
            <ac:spMk id="136" creationId="{BB8ADEF6-F9EC-4082-B4C3-8351D3F100AC}"/>
          </ac:spMkLst>
        </pc:spChg>
        <pc:spChg chg="mod">
          <ac:chgData name="Josh Leporati" userId="ca50561b-4f2f-4ca8-baa4-ce5fc2b2589f" providerId="ADAL" clId="{749B92F7-B75A-47A2-926B-E972FAB241ED}" dt="2021-06-22T13:36:01.217" v="3155" actId="27803"/>
          <ac:spMkLst>
            <pc:docMk/>
            <pc:sldMk cId="2084694019" sldId="2147468671"/>
            <ac:spMk id="137" creationId="{64EE756D-1CA1-4B61-B513-CEDEFC967A30}"/>
          </ac:spMkLst>
        </pc:spChg>
        <pc:spChg chg="mod">
          <ac:chgData name="Josh Leporati" userId="ca50561b-4f2f-4ca8-baa4-ce5fc2b2589f" providerId="ADAL" clId="{749B92F7-B75A-47A2-926B-E972FAB241ED}" dt="2021-06-22T13:36:01.217" v="3155" actId="27803"/>
          <ac:spMkLst>
            <pc:docMk/>
            <pc:sldMk cId="2084694019" sldId="2147468671"/>
            <ac:spMk id="138" creationId="{C2B52EB9-195B-4770-AEB6-BE852569CD41}"/>
          </ac:spMkLst>
        </pc:spChg>
        <pc:spChg chg="mod">
          <ac:chgData name="Josh Leporati" userId="ca50561b-4f2f-4ca8-baa4-ce5fc2b2589f" providerId="ADAL" clId="{749B92F7-B75A-47A2-926B-E972FAB241ED}" dt="2021-06-22T13:36:01.217" v="3155" actId="27803"/>
          <ac:spMkLst>
            <pc:docMk/>
            <pc:sldMk cId="2084694019" sldId="2147468671"/>
            <ac:spMk id="139" creationId="{B5746BA6-A03D-4EEA-A4B0-AAC958D34775}"/>
          </ac:spMkLst>
        </pc:spChg>
        <pc:spChg chg="mod">
          <ac:chgData name="Josh Leporati" userId="ca50561b-4f2f-4ca8-baa4-ce5fc2b2589f" providerId="ADAL" clId="{749B92F7-B75A-47A2-926B-E972FAB241ED}" dt="2021-06-22T13:36:01.217" v="3155" actId="27803"/>
          <ac:spMkLst>
            <pc:docMk/>
            <pc:sldMk cId="2084694019" sldId="2147468671"/>
            <ac:spMk id="140" creationId="{FECE88AC-1802-48A8-AEDF-F4EF08496EDD}"/>
          </ac:spMkLst>
        </pc:spChg>
        <pc:spChg chg="mod">
          <ac:chgData name="Josh Leporati" userId="ca50561b-4f2f-4ca8-baa4-ce5fc2b2589f" providerId="ADAL" clId="{749B92F7-B75A-47A2-926B-E972FAB241ED}" dt="2021-06-22T13:36:01.217" v="3155" actId="27803"/>
          <ac:spMkLst>
            <pc:docMk/>
            <pc:sldMk cId="2084694019" sldId="2147468671"/>
            <ac:spMk id="141" creationId="{8EABE671-1DA1-4555-BCBE-930449300E5A}"/>
          </ac:spMkLst>
        </pc:spChg>
        <pc:spChg chg="mod">
          <ac:chgData name="Josh Leporati" userId="ca50561b-4f2f-4ca8-baa4-ce5fc2b2589f" providerId="ADAL" clId="{749B92F7-B75A-47A2-926B-E972FAB241ED}" dt="2021-06-22T13:36:01.217" v="3155" actId="27803"/>
          <ac:spMkLst>
            <pc:docMk/>
            <pc:sldMk cId="2084694019" sldId="2147468671"/>
            <ac:spMk id="142" creationId="{103D41C8-CA5F-44ED-89E1-A58BA8A95BA8}"/>
          </ac:spMkLst>
        </pc:spChg>
        <pc:spChg chg="mod">
          <ac:chgData name="Josh Leporati" userId="ca50561b-4f2f-4ca8-baa4-ce5fc2b2589f" providerId="ADAL" clId="{749B92F7-B75A-47A2-926B-E972FAB241ED}" dt="2021-06-22T13:36:01.217" v="3155" actId="27803"/>
          <ac:spMkLst>
            <pc:docMk/>
            <pc:sldMk cId="2084694019" sldId="2147468671"/>
            <ac:spMk id="143" creationId="{E9B51521-9A38-43F8-9EA3-E2FD0F0C77AF}"/>
          </ac:spMkLst>
        </pc:spChg>
        <pc:spChg chg="mod">
          <ac:chgData name="Josh Leporati" userId="ca50561b-4f2f-4ca8-baa4-ce5fc2b2589f" providerId="ADAL" clId="{749B92F7-B75A-47A2-926B-E972FAB241ED}" dt="2021-06-22T13:36:01.217" v="3155" actId="27803"/>
          <ac:spMkLst>
            <pc:docMk/>
            <pc:sldMk cId="2084694019" sldId="2147468671"/>
            <ac:spMk id="144" creationId="{6499F0D9-5A8F-4F85-9A44-BD39B2B07059}"/>
          </ac:spMkLst>
        </pc:spChg>
        <pc:spChg chg="mod">
          <ac:chgData name="Josh Leporati" userId="ca50561b-4f2f-4ca8-baa4-ce5fc2b2589f" providerId="ADAL" clId="{749B92F7-B75A-47A2-926B-E972FAB241ED}" dt="2021-06-22T13:36:01.217" v="3155" actId="27803"/>
          <ac:spMkLst>
            <pc:docMk/>
            <pc:sldMk cId="2084694019" sldId="2147468671"/>
            <ac:spMk id="145" creationId="{BD29FBF8-E578-428C-B0FB-CCC91141688A}"/>
          </ac:spMkLst>
        </pc:spChg>
        <pc:spChg chg="mod">
          <ac:chgData name="Josh Leporati" userId="ca50561b-4f2f-4ca8-baa4-ce5fc2b2589f" providerId="ADAL" clId="{749B92F7-B75A-47A2-926B-E972FAB241ED}" dt="2021-06-22T13:36:01.217" v="3155" actId="27803"/>
          <ac:spMkLst>
            <pc:docMk/>
            <pc:sldMk cId="2084694019" sldId="2147468671"/>
            <ac:spMk id="146" creationId="{3C3716B9-8A5E-4C21-88F2-802619555D5C}"/>
          </ac:spMkLst>
        </pc:spChg>
        <pc:spChg chg="mod">
          <ac:chgData name="Josh Leporati" userId="ca50561b-4f2f-4ca8-baa4-ce5fc2b2589f" providerId="ADAL" clId="{749B92F7-B75A-47A2-926B-E972FAB241ED}" dt="2021-06-22T13:36:01.217" v="3155" actId="27803"/>
          <ac:spMkLst>
            <pc:docMk/>
            <pc:sldMk cId="2084694019" sldId="2147468671"/>
            <ac:spMk id="147" creationId="{6B0E7F02-9A36-4F42-935A-89517E3D47E8}"/>
          </ac:spMkLst>
        </pc:spChg>
        <pc:spChg chg="mod">
          <ac:chgData name="Josh Leporati" userId="ca50561b-4f2f-4ca8-baa4-ce5fc2b2589f" providerId="ADAL" clId="{749B92F7-B75A-47A2-926B-E972FAB241ED}" dt="2021-06-22T13:36:01.217" v="3155" actId="27803"/>
          <ac:spMkLst>
            <pc:docMk/>
            <pc:sldMk cId="2084694019" sldId="2147468671"/>
            <ac:spMk id="148" creationId="{163F0BC6-A710-4258-BC54-EE957FE5701A}"/>
          </ac:spMkLst>
        </pc:spChg>
        <pc:spChg chg="add del">
          <ac:chgData name="Josh Leporati" userId="ca50561b-4f2f-4ca8-baa4-ce5fc2b2589f" providerId="ADAL" clId="{749B92F7-B75A-47A2-926B-E972FAB241ED}" dt="2021-06-22T13:47:01.333" v="3896" actId="11529"/>
          <ac:spMkLst>
            <pc:docMk/>
            <pc:sldMk cId="2084694019" sldId="2147468671"/>
            <ac:spMk id="167" creationId="{F67F1361-6C56-415D-9C25-1C0A7E358167}"/>
          </ac:spMkLst>
        </pc:spChg>
        <pc:spChg chg="add del mod">
          <ac:chgData name="Josh Leporati" userId="ca50561b-4f2f-4ca8-baa4-ce5fc2b2589f" providerId="ADAL" clId="{749B92F7-B75A-47A2-926B-E972FAB241ED}" dt="2021-06-22T13:49:09.284" v="4093" actId="478"/>
          <ac:spMkLst>
            <pc:docMk/>
            <pc:sldMk cId="2084694019" sldId="2147468671"/>
            <ac:spMk id="168" creationId="{025238F2-145F-4BB2-8873-7D0C04CC025F}"/>
          </ac:spMkLst>
        </pc:spChg>
        <pc:spChg chg="add mod">
          <ac:chgData name="Josh Leporati" userId="ca50561b-4f2f-4ca8-baa4-ce5fc2b2589f" providerId="ADAL" clId="{749B92F7-B75A-47A2-926B-E972FAB241ED}" dt="2021-06-22T14:29:31.731" v="5394" actId="207"/>
          <ac:spMkLst>
            <pc:docMk/>
            <pc:sldMk cId="2084694019" sldId="2147468671"/>
            <ac:spMk id="177" creationId="{BFF2AE9A-4EF7-4D97-9EBC-5F2887CFC2F1}"/>
          </ac:spMkLst>
        </pc:spChg>
        <pc:spChg chg="add mod">
          <ac:chgData name="Josh Leporati" userId="ca50561b-4f2f-4ca8-baa4-ce5fc2b2589f" providerId="ADAL" clId="{749B92F7-B75A-47A2-926B-E972FAB241ED}" dt="2021-06-22T14:29:47.653" v="5398" actId="14100"/>
          <ac:spMkLst>
            <pc:docMk/>
            <pc:sldMk cId="2084694019" sldId="2147468671"/>
            <ac:spMk id="178" creationId="{9F54A16E-2060-4096-A800-0B7E0C80A785}"/>
          </ac:spMkLst>
        </pc:spChg>
        <pc:grpChg chg="del mod">
          <ac:chgData name="Josh Leporati" userId="ca50561b-4f2f-4ca8-baa4-ce5fc2b2589f" providerId="ADAL" clId="{749B92F7-B75A-47A2-926B-E972FAB241ED}" dt="2021-06-22T13:39:11.737" v="3450" actId="478"/>
          <ac:grpSpMkLst>
            <pc:docMk/>
            <pc:sldMk cId="2084694019" sldId="2147468671"/>
            <ac:grpSpMk id="24" creationId="{32809F93-CF2E-4E30-B6F8-E9638F78F6E7}"/>
          </ac:grpSpMkLst>
        </pc:grpChg>
        <pc:grpChg chg="add del">
          <ac:chgData name="Josh Leporati" userId="ca50561b-4f2f-4ca8-baa4-ce5fc2b2589f" providerId="ADAL" clId="{749B92F7-B75A-47A2-926B-E972FAB241ED}" dt="2021-06-22T13:41:46.871" v="3815" actId="478"/>
          <ac:grpSpMkLst>
            <pc:docMk/>
            <pc:sldMk cId="2084694019" sldId="2147468671"/>
            <ac:grpSpMk id="25" creationId="{C524A23A-E5A1-45F8-808F-87662038DA0A}"/>
          </ac:grpSpMkLst>
        </pc:grpChg>
        <pc:grpChg chg="del">
          <ac:chgData name="Josh Leporati" userId="ca50561b-4f2f-4ca8-baa4-ce5fc2b2589f" providerId="ADAL" clId="{749B92F7-B75A-47A2-926B-E972FAB241ED}" dt="2021-06-22T14:10:23.039" v="4536" actId="478"/>
          <ac:grpSpMkLst>
            <pc:docMk/>
            <pc:sldMk cId="2084694019" sldId="2147468671"/>
            <ac:grpSpMk id="28" creationId="{08659CEB-23A0-41DA-9A79-49D936D8DD15}"/>
          </ac:grpSpMkLst>
        </pc:grpChg>
        <pc:grpChg chg="del mod">
          <ac:chgData name="Josh Leporati" userId="ca50561b-4f2f-4ca8-baa4-ce5fc2b2589f" providerId="ADAL" clId="{749B92F7-B75A-47A2-926B-E972FAB241ED}" dt="2021-06-22T13:39:11.737" v="3450" actId="478"/>
          <ac:grpSpMkLst>
            <pc:docMk/>
            <pc:sldMk cId="2084694019" sldId="2147468671"/>
            <ac:grpSpMk id="42" creationId="{31D42BF9-B7EA-49AF-963E-4B17B145EB18}"/>
          </ac:grpSpMkLst>
        </pc:grpChg>
        <pc:grpChg chg="add del">
          <ac:chgData name="Josh Leporati" userId="ca50561b-4f2f-4ca8-baa4-ce5fc2b2589f" providerId="ADAL" clId="{749B92F7-B75A-47A2-926B-E972FAB241ED}" dt="2021-06-22T14:00:59.601" v="4279" actId="478"/>
          <ac:grpSpMkLst>
            <pc:docMk/>
            <pc:sldMk cId="2084694019" sldId="2147468671"/>
            <ac:grpSpMk id="52" creationId="{6213BCAB-1787-4646-9B7A-DD3187CCAE0D}"/>
          </ac:grpSpMkLst>
        </pc:grpChg>
        <pc:grpChg chg="del">
          <ac:chgData name="Josh Leporati" userId="ca50561b-4f2f-4ca8-baa4-ce5fc2b2589f" providerId="ADAL" clId="{749B92F7-B75A-47A2-926B-E972FAB241ED}" dt="2021-06-22T14:01:17.252" v="4285" actId="478"/>
          <ac:grpSpMkLst>
            <pc:docMk/>
            <pc:sldMk cId="2084694019" sldId="2147468671"/>
            <ac:grpSpMk id="57" creationId="{18A4B2B8-B133-4A53-B397-051D5125FB01}"/>
          </ac:grpSpMkLst>
        </pc:grpChg>
        <pc:grpChg chg="add del">
          <ac:chgData name="Josh Leporati" userId="ca50561b-4f2f-4ca8-baa4-ce5fc2b2589f" providerId="ADAL" clId="{749B92F7-B75A-47A2-926B-E972FAB241ED}" dt="2021-06-22T14:00:59.601" v="4279" actId="478"/>
          <ac:grpSpMkLst>
            <pc:docMk/>
            <pc:sldMk cId="2084694019" sldId="2147468671"/>
            <ac:grpSpMk id="60" creationId="{47DC0F02-83EA-4E1B-A197-91AA529B2BB0}"/>
          </ac:grpSpMkLst>
        </pc:grpChg>
        <pc:grpChg chg="add del">
          <ac:chgData name="Josh Leporati" userId="ca50561b-4f2f-4ca8-baa4-ce5fc2b2589f" providerId="ADAL" clId="{749B92F7-B75A-47A2-926B-E972FAB241ED}" dt="2021-06-22T14:00:59.601" v="4279" actId="478"/>
          <ac:grpSpMkLst>
            <pc:docMk/>
            <pc:sldMk cId="2084694019" sldId="2147468671"/>
            <ac:grpSpMk id="63" creationId="{514F6152-33DC-4FF1-B999-8E1D3B397316}"/>
          </ac:grpSpMkLst>
        </pc:grpChg>
        <pc:grpChg chg="mod">
          <ac:chgData name="Josh Leporati" userId="ca50561b-4f2f-4ca8-baa4-ce5fc2b2589f" providerId="ADAL" clId="{749B92F7-B75A-47A2-926B-E972FAB241ED}" dt="2021-06-22T13:36:01.217" v="3155" actId="27803"/>
          <ac:grpSpMkLst>
            <pc:docMk/>
            <pc:sldMk cId="2084694019" sldId="2147468671"/>
            <ac:grpSpMk id="107" creationId="{A84147D2-E48B-4894-9A46-303265714B20}"/>
          </ac:grpSpMkLst>
        </pc:grpChg>
        <pc:grpChg chg="mod">
          <ac:chgData name="Josh Leporati" userId="ca50561b-4f2f-4ca8-baa4-ce5fc2b2589f" providerId="ADAL" clId="{749B92F7-B75A-47A2-926B-E972FAB241ED}" dt="2021-06-22T13:36:01.217" v="3155" actId="27803"/>
          <ac:grpSpMkLst>
            <pc:docMk/>
            <pc:sldMk cId="2084694019" sldId="2147468671"/>
            <ac:grpSpMk id="120" creationId="{CE08F601-AC41-459B-854F-73F34331DF28}"/>
          </ac:grpSpMkLst>
        </pc:grpChg>
        <pc:grpChg chg="add mod">
          <ac:chgData name="Josh Leporati" userId="ca50561b-4f2f-4ca8-baa4-ce5fc2b2589f" providerId="ADAL" clId="{749B92F7-B75A-47A2-926B-E972FAB241ED}" dt="2021-06-22T13:50:51.334" v="4116" actId="1076"/>
          <ac:grpSpMkLst>
            <pc:docMk/>
            <pc:sldMk cId="2084694019" sldId="2147468671"/>
            <ac:grpSpMk id="171" creationId="{EEB96918-5BC6-4F1E-9493-81F59AD7CD31}"/>
          </ac:grpSpMkLst>
        </pc:grpChg>
        <pc:grpChg chg="add mod">
          <ac:chgData name="Josh Leporati" userId="ca50561b-4f2f-4ca8-baa4-ce5fc2b2589f" providerId="ADAL" clId="{749B92F7-B75A-47A2-926B-E972FAB241ED}" dt="2021-06-22T13:51:31.693" v="4121" actId="1076"/>
          <ac:grpSpMkLst>
            <pc:docMk/>
            <pc:sldMk cId="2084694019" sldId="2147468671"/>
            <ac:grpSpMk id="172" creationId="{72BD5850-0C1E-4670-BC4D-184166166384}"/>
          </ac:grpSpMkLst>
        </pc:grpChg>
        <pc:picChg chg="del">
          <ac:chgData name="Josh Leporati" userId="ca50561b-4f2f-4ca8-baa4-ce5fc2b2589f" providerId="ADAL" clId="{749B92F7-B75A-47A2-926B-E972FAB241ED}" dt="2021-06-22T13:39:05.670" v="3449" actId="478"/>
          <ac:picMkLst>
            <pc:docMk/>
            <pc:sldMk cId="2084694019" sldId="2147468671"/>
            <ac:picMk id="2" creationId="{9940EC16-2F21-4A5E-8EE1-B39122BA06D0}"/>
          </ac:picMkLst>
        </pc:picChg>
        <pc:picChg chg="del topLvl">
          <ac:chgData name="Josh Leporati" userId="ca50561b-4f2f-4ca8-baa4-ce5fc2b2589f" providerId="ADAL" clId="{749B92F7-B75A-47A2-926B-E972FAB241ED}" dt="2021-06-22T14:10:23.039" v="4536" actId="478"/>
          <ac:picMkLst>
            <pc:docMk/>
            <pc:sldMk cId="2084694019" sldId="2147468671"/>
            <ac:picMk id="17" creationId="{21B66325-D594-4AA5-B4AE-360E346C5696}"/>
          </ac:picMkLst>
        </pc:picChg>
        <pc:picChg chg="add del">
          <ac:chgData name="Josh Leporati" userId="ca50561b-4f2f-4ca8-baa4-ce5fc2b2589f" providerId="ADAL" clId="{749B92F7-B75A-47A2-926B-E972FAB241ED}" dt="2021-06-22T13:36:03.886" v="3156" actId="27803"/>
          <ac:picMkLst>
            <pc:docMk/>
            <pc:sldMk cId="2084694019" sldId="2147468671"/>
            <ac:picMk id="30" creationId="{15533E69-7CF5-45A7-8E31-8D57219AE7D0}"/>
          </ac:picMkLst>
        </pc:picChg>
        <pc:picChg chg="add del mod topLvl">
          <ac:chgData name="Josh Leporati" userId="ca50561b-4f2f-4ca8-baa4-ce5fc2b2589f" providerId="ADAL" clId="{749B92F7-B75A-47A2-926B-E972FAB241ED}" dt="2021-06-22T13:41:46.871" v="3815" actId="478"/>
          <ac:picMkLst>
            <pc:docMk/>
            <pc:sldMk cId="2084694019" sldId="2147468671"/>
            <ac:picMk id="34" creationId="{9C5101A0-888F-48D1-B144-B10195AE731F}"/>
          </ac:picMkLst>
        </pc:picChg>
        <pc:picChg chg="add del mod">
          <ac:chgData name="Josh Leporati" userId="ca50561b-4f2f-4ca8-baa4-ce5fc2b2589f" providerId="ADAL" clId="{749B92F7-B75A-47A2-926B-E972FAB241ED}" dt="2021-06-22T14:00:59.601" v="4279" actId="478"/>
          <ac:picMkLst>
            <pc:docMk/>
            <pc:sldMk cId="2084694019" sldId="2147468671"/>
            <ac:picMk id="75" creationId="{6C8C11F3-EEB5-429A-8D3E-3298D7566726}"/>
          </ac:picMkLst>
        </pc:picChg>
        <pc:picChg chg="del">
          <ac:chgData name="Josh Leporati" userId="ca50561b-4f2f-4ca8-baa4-ce5fc2b2589f" providerId="ADAL" clId="{749B92F7-B75A-47A2-926B-E972FAB241ED}" dt="2021-06-22T13:25:30.492" v="2779" actId="478"/>
          <ac:picMkLst>
            <pc:docMk/>
            <pc:sldMk cId="2084694019" sldId="2147468671"/>
            <ac:picMk id="128" creationId="{556EDF68-E662-4B6B-80BC-DAFD5A745F94}"/>
          </ac:picMkLst>
        </pc:picChg>
        <pc:picChg chg="add mod">
          <ac:chgData name="Josh Leporati" userId="ca50561b-4f2f-4ca8-baa4-ce5fc2b2589f" providerId="ADAL" clId="{749B92F7-B75A-47A2-926B-E972FAB241ED}" dt="2021-06-22T13:39:15.350" v="3451" actId="1076"/>
          <ac:picMkLst>
            <pc:docMk/>
            <pc:sldMk cId="2084694019" sldId="2147468671"/>
            <ac:picMk id="150" creationId="{FA2F3213-BC30-4340-A0E4-DF6F1B93AD2E}"/>
          </ac:picMkLst>
        </pc:picChg>
        <pc:picChg chg="add mod">
          <ac:chgData name="Josh Leporati" userId="ca50561b-4f2f-4ca8-baa4-ce5fc2b2589f" providerId="ADAL" clId="{749B92F7-B75A-47A2-926B-E972FAB241ED}" dt="2021-06-22T13:50:12.623" v="4110" actId="1076"/>
          <ac:picMkLst>
            <pc:docMk/>
            <pc:sldMk cId="2084694019" sldId="2147468671"/>
            <ac:picMk id="152" creationId="{B3B0D786-5419-4A76-8674-4A4ABFEA1822}"/>
          </ac:picMkLst>
        </pc:picChg>
        <pc:picChg chg="add mod">
          <ac:chgData name="Josh Leporati" userId="ca50561b-4f2f-4ca8-baa4-ce5fc2b2589f" providerId="ADAL" clId="{749B92F7-B75A-47A2-926B-E972FAB241ED}" dt="2021-06-22T13:50:08.593" v="4109" actId="1076"/>
          <ac:picMkLst>
            <pc:docMk/>
            <pc:sldMk cId="2084694019" sldId="2147468671"/>
            <ac:picMk id="154" creationId="{A7FBEF11-7588-4255-9CDE-AF4AE17F4D0F}"/>
          </ac:picMkLst>
        </pc:picChg>
        <pc:picChg chg="add mod">
          <ac:chgData name="Josh Leporati" userId="ca50561b-4f2f-4ca8-baa4-ce5fc2b2589f" providerId="ADAL" clId="{749B92F7-B75A-47A2-926B-E972FAB241ED}" dt="2021-06-22T13:49:18.813" v="4096" actId="14100"/>
          <ac:picMkLst>
            <pc:docMk/>
            <pc:sldMk cId="2084694019" sldId="2147468671"/>
            <ac:picMk id="156" creationId="{2322C9DD-F412-43A1-8EB6-6EF4B519F043}"/>
          </ac:picMkLst>
        </pc:picChg>
        <pc:picChg chg="add mod">
          <ac:chgData name="Josh Leporati" userId="ca50561b-4f2f-4ca8-baa4-ce5fc2b2589f" providerId="ADAL" clId="{749B92F7-B75A-47A2-926B-E972FAB241ED}" dt="2021-06-22T13:49:46.836" v="4102" actId="14100"/>
          <ac:picMkLst>
            <pc:docMk/>
            <pc:sldMk cId="2084694019" sldId="2147468671"/>
            <ac:picMk id="158" creationId="{6B783BA9-78CB-4B9E-A801-A65648CFC773}"/>
          </ac:picMkLst>
        </pc:picChg>
        <pc:picChg chg="add mod">
          <ac:chgData name="Josh Leporati" userId="ca50561b-4f2f-4ca8-baa4-ce5fc2b2589f" providerId="ADAL" clId="{749B92F7-B75A-47A2-926B-E972FAB241ED}" dt="2021-06-22T13:49:59.393" v="4107" actId="1076"/>
          <ac:picMkLst>
            <pc:docMk/>
            <pc:sldMk cId="2084694019" sldId="2147468671"/>
            <ac:picMk id="160" creationId="{69004ED4-3759-4ED1-8E4F-B1F313232FF1}"/>
          </ac:picMkLst>
        </pc:picChg>
        <pc:picChg chg="add mod">
          <ac:chgData name="Josh Leporati" userId="ca50561b-4f2f-4ca8-baa4-ce5fc2b2589f" providerId="ADAL" clId="{749B92F7-B75A-47A2-926B-E972FAB241ED}" dt="2021-06-22T13:49:13.503" v="4095" actId="1076"/>
          <ac:picMkLst>
            <pc:docMk/>
            <pc:sldMk cId="2084694019" sldId="2147468671"/>
            <ac:picMk id="161" creationId="{07B2A5AB-F53A-46F4-BF48-37D919307B00}"/>
          </ac:picMkLst>
        </pc:picChg>
        <pc:picChg chg="add mod">
          <ac:chgData name="Josh Leporati" userId="ca50561b-4f2f-4ca8-baa4-ce5fc2b2589f" providerId="ADAL" clId="{749B92F7-B75A-47A2-926B-E972FAB241ED}" dt="2021-06-22T13:49:51.590" v="4105" actId="1076"/>
          <ac:picMkLst>
            <pc:docMk/>
            <pc:sldMk cId="2084694019" sldId="2147468671"/>
            <ac:picMk id="163" creationId="{56CD4596-960E-4997-929B-8A16BDE16FFC}"/>
          </ac:picMkLst>
        </pc:picChg>
        <pc:picChg chg="add mod">
          <ac:chgData name="Josh Leporati" userId="ca50561b-4f2f-4ca8-baa4-ce5fc2b2589f" providerId="ADAL" clId="{749B92F7-B75A-47A2-926B-E972FAB241ED}" dt="2021-06-22T13:49:49.633" v="4104" actId="1076"/>
          <ac:picMkLst>
            <pc:docMk/>
            <pc:sldMk cId="2084694019" sldId="2147468671"/>
            <ac:picMk id="170" creationId="{C4B653B3-5951-41F3-B894-FD08544FFAB2}"/>
          </ac:picMkLst>
        </pc:picChg>
        <pc:picChg chg="add mod">
          <ac:chgData name="Josh Leporati" userId="ca50561b-4f2f-4ca8-baa4-ce5fc2b2589f" providerId="ADAL" clId="{749B92F7-B75A-47A2-926B-E972FAB241ED}" dt="2021-06-22T14:01:22.370" v="4287" actId="1076"/>
          <ac:picMkLst>
            <pc:docMk/>
            <pc:sldMk cId="2084694019" sldId="2147468671"/>
            <ac:picMk id="174" creationId="{44B874CB-D129-4DEF-8CC1-ECE0955BC8B6}"/>
          </ac:picMkLst>
        </pc:picChg>
        <pc:picChg chg="add del mod">
          <ac:chgData name="Josh Leporati" userId="ca50561b-4f2f-4ca8-baa4-ce5fc2b2589f" providerId="ADAL" clId="{749B92F7-B75A-47A2-926B-E972FAB241ED}" dt="2021-06-22T14:31:39.164" v="5402" actId="478"/>
          <ac:picMkLst>
            <pc:docMk/>
            <pc:sldMk cId="2084694019" sldId="2147468671"/>
            <ac:picMk id="176" creationId="{2AD8DF9E-D7F7-403D-B1B5-18ACC49E79B9}"/>
          </ac:picMkLst>
        </pc:picChg>
        <pc:picChg chg="add mod">
          <ac:chgData name="Josh Leporati" userId="ca50561b-4f2f-4ca8-baa4-ce5fc2b2589f" providerId="ADAL" clId="{749B92F7-B75A-47A2-926B-E972FAB241ED}" dt="2021-06-22T14:31:46.793" v="5404" actId="1076"/>
          <ac:picMkLst>
            <pc:docMk/>
            <pc:sldMk cId="2084694019" sldId="2147468671"/>
            <ac:picMk id="179" creationId="{DA2FC0DF-272A-42DC-804D-FD0404CA7D47}"/>
          </ac:picMkLst>
        </pc:picChg>
        <pc:picChg chg="del mod">
          <ac:chgData name="Josh Leporati" userId="ca50561b-4f2f-4ca8-baa4-ce5fc2b2589f" providerId="ADAL" clId="{749B92F7-B75A-47A2-926B-E972FAB241ED}" dt="2021-06-22T13:39:11.737" v="3450" actId="478"/>
          <ac:picMkLst>
            <pc:docMk/>
            <pc:sldMk cId="2084694019" sldId="2147468671"/>
            <ac:picMk id="1026" creationId="{38164FCA-6F9E-48AE-8EB2-3DD55F99707E}"/>
          </ac:picMkLst>
        </pc:picChg>
        <pc:picChg chg="del">
          <ac:chgData name="Josh Leporati" userId="ca50561b-4f2f-4ca8-baa4-ce5fc2b2589f" providerId="ADAL" clId="{749B92F7-B75A-47A2-926B-E972FAB241ED}" dt="2021-06-22T13:39:11.737" v="3450" actId="478"/>
          <ac:picMkLst>
            <pc:docMk/>
            <pc:sldMk cId="2084694019" sldId="2147468671"/>
            <ac:picMk id="1028" creationId="{EFD01FC9-9AC8-49E6-9203-2FF6F057F1FA}"/>
          </ac:picMkLst>
        </pc:picChg>
        <pc:picChg chg="add del mod">
          <ac:chgData name="Josh Leporati" userId="ca50561b-4f2f-4ca8-baa4-ce5fc2b2589f" providerId="ADAL" clId="{749B92F7-B75A-47A2-926B-E972FAB241ED}" dt="2021-06-22T14:00:59.601" v="4279" actId="478"/>
          <ac:picMkLst>
            <pc:docMk/>
            <pc:sldMk cId="2084694019" sldId="2147468671"/>
            <ac:picMk id="1030" creationId="{6F5F0109-B801-40A1-84A9-536082A5B68B}"/>
          </ac:picMkLst>
        </pc:picChg>
        <pc:picChg chg="add del mod">
          <ac:chgData name="Josh Leporati" userId="ca50561b-4f2f-4ca8-baa4-ce5fc2b2589f" providerId="ADAL" clId="{749B92F7-B75A-47A2-926B-E972FAB241ED}" dt="2021-06-22T14:00:59.601" v="4279" actId="478"/>
          <ac:picMkLst>
            <pc:docMk/>
            <pc:sldMk cId="2084694019" sldId="2147468671"/>
            <ac:picMk id="1032" creationId="{3BD667DB-D18C-40BB-8AB6-66679DFD6420}"/>
          </ac:picMkLst>
        </pc:picChg>
        <pc:picChg chg="del mod">
          <ac:chgData name="Josh Leporati" userId="ca50561b-4f2f-4ca8-baa4-ce5fc2b2589f" providerId="ADAL" clId="{749B92F7-B75A-47A2-926B-E972FAB241ED}" dt="2021-06-22T13:39:11.737" v="3450" actId="478"/>
          <ac:picMkLst>
            <pc:docMk/>
            <pc:sldMk cId="2084694019" sldId="2147468671"/>
            <ac:picMk id="1034" creationId="{4C637F1B-B2B1-4A38-BE63-9DB9A1186D03}"/>
          </ac:picMkLst>
        </pc:picChg>
        <pc:cxnChg chg="del mod">
          <ac:chgData name="Josh Leporati" userId="ca50561b-4f2f-4ca8-baa4-ce5fc2b2589f" providerId="ADAL" clId="{749B92F7-B75A-47A2-926B-E972FAB241ED}" dt="2021-06-22T14:01:07.067" v="4281" actId="478"/>
          <ac:cxnSpMkLst>
            <pc:docMk/>
            <pc:sldMk cId="2084694019" sldId="2147468671"/>
            <ac:cxnSpMk id="27" creationId="{B89B3F39-B48F-4A6E-A0F4-328F4F8E3374}"/>
          </ac:cxnSpMkLst>
        </pc:cxnChg>
        <pc:cxnChg chg="del">
          <ac:chgData name="Josh Leporati" userId="ca50561b-4f2f-4ca8-baa4-ce5fc2b2589f" providerId="ADAL" clId="{749B92F7-B75A-47A2-926B-E972FAB241ED}" dt="2021-06-22T14:01:15.587" v="4284" actId="478"/>
          <ac:cxnSpMkLst>
            <pc:docMk/>
            <pc:sldMk cId="2084694019" sldId="2147468671"/>
            <ac:cxnSpMk id="56" creationId="{8FC15BB5-EAB8-48AB-B5EB-8210DB2CC544}"/>
          </ac:cxnSpMkLst>
        </pc:cxnChg>
        <pc:cxnChg chg="del">
          <ac:chgData name="Josh Leporati" userId="ca50561b-4f2f-4ca8-baa4-ce5fc2b2589f" providerId="ADAL" clId="{749B92F7-B75A-47A2-926B-E972FAB241ED}" dt="2021-06-22T14:01:12.752" v="4283" actId="478"/>
          <ac:cxnSpMkLst>
            <pc:docMk/>
            <pc:sldMk cId="2084694019" sldId="2147468671"/>
            <ac:cxnSpMk id="78" creationId="{5E04C06E-21F8-486F-ACF1-BE6077488659}"/>
          </ac:cxnSpMkLst>
        </pc:cxnChg>
        <pc:cxnChg chg="del">
          <ac:chgData name="Josh Leporati" userId="ca50561b-4f2f-4ca8-baa4-ce5fc2b2589f" providerId="ADAL" clId="{749B92F7-B75A-47A2-926B-E972FAB241ED}" dt="2021-06-22T14:01:17.252" v="4285" actId="478"/>
          <ac:cxnSpMkLst>
            <pc:docMk/>
            <pc:sldMk cId="2084694019" sldId="2147468671"/>
            <ac:cxnSpMk id="80" creationId="{5B8517D8-B91B-4847-9939-983D90448587}"/>
          </ac:cxnSpMkLst>
        </pc:cxnChg>
        <pc:cxnChg chg="del">
          <ac:chgData name="Josh Leporati" userId="ca50561b-4f2f-4ca8-baa4-ce5fc2b2589f" providerId="ADAL" clId="{749B92F7-B75A-47A2-926B-E972FAB241ED}" dt="2021-06-22T14:01:19.051" v="4286" actId="478"/>
          <ac:cxnSpMkLst>
            <pc:docMk/>
            <pc:sldMk cId="2084694019" sldId="2147468671"/>
            <ac:cxnSpMk id="81" creationId="{181E28B5-B3E0-4544-8C18-8396A68B8940}"/>
          </ac:cxnSpMkLst>
        </pc:cxnChg>
        <pc:cxnChg chg="add del mod">
          <ac:chgData name="Josh Leporati" userId="ca50561b-4f2f-4ca8-baa4-ce5fc2b2589f" providerId="ADAL" clId="{749B92F7-B75A-47A2-926B-E972FAB241ED}" dt="2021-06-22T13:46:43.488" v="3894" actId="11529"/>
          <ac:cxnSpMkLst>
            <pc:docMk/>
            <pc:sldMk cId="2084694019" sldId="2147468671"/>
            <ac:cxnSpMk id="165" creationId="{265B55BF-66ED-444F-A839-195BE5ED38FB}"/>
          </ac:cxnSpMkLst>
        </pc:cxnChg>
      </pc:sldChg>
      <pc:sldChg chg="addSp delSp modSp mod">
        <pc:chgData name="Josh Leporati" userId="ca50561b-4f2f-4ca8-baa4-ce5fc2b2589f" providerId="ADAL" clId="{749B92F7-B75A-47A2-926B-E972FAB241ED}" dt="2021-06-22T14:30:56.377" v="5399" actId="22"/>
        <pc:sldMkLst>
          <pc:docMk/>
          <pc:sldMk cId="565046202" sldId="2147468672"/>
        </pc:sldMkLst>
        <pc:spChg chg="add">
          <ac:chgData name="Josh Leporati" userId="ca50561b-4f2f-4ca8-baa4-ce5fc2b2589f" providerId="ADAL" clId="{749B92F7-B75A-47A2-926B-E972FAB241ED}" dt="2021-06-22T14:30:56.377" v="5399" actId="22"/>
          <ac:spMkLst>
            <pc:docMk/>
            <pc:sldMk cId="565046202" sldId="2147468672"/>
            <ac:spMk id="2" creationId="{5690B805-155B-49C5-B67E-E6C96B6981D8}"/>
          </ac:spMkLst>
        </pc:spChg>
        <pc:spChg chg="add">
          <ac:chgData name="Josh Leporati" userId="ca50561b-4f2f-4ca8-baa4-ce5fc2b2589f" providerId="ADAL" clId="{749B92F7-B75A-47A2-926B-E972FAB241ED}" dt="2021-06-22T14:30:56.377" v="5399" actId="22"/>
          <ac:spMkLst>
            <pc:docMk/>
            <pc:sldMk cId="565046202" sldId="2147468672"/>
            <ac:spMk id="6" creationId="{97F73CEC-D13A-4798-A20B-4D35018B6919}"/>
          </ac:spMkLst>
        </pc:spChg>
        <pc:spChg chg="mod">
          <ac:chgData name="Josh Leporati" userId="ca50561b-4f2f-4ca8-baa4-ce5fc2b2589f" providerId="ADAL" clId="{749B92F7-B75A-47A2-926B-E972FAB241ED}" dt="2021-06-14T15:43:40.180" v="824" actId="20577"/>
          <ac:spMkLst>
            <pc:docMk/>
            <pc:sldMk cId="565046202" sldId="2147468672"/>
            <ac:spMk id="13" creationId="{2E4C873E-2BAE-4C25-B822-72BA6E5D19AB}"/>
          </ac:spMkLst>
        </pc:spChg>
        <pc:spChg chg="add del mod ord">
          <ac:chgData name="Josh Leporati" userId="ca50561b-4f2f-4ca8-baa4-ce5fc2b2589f" providerId="ADAL" clId="{749B92F7-B75A-47A2-926B-E972FAB241ED}" dt="2021-06-21T13:27:10.336" v="1878" actId="478"/>
          <ac:spMkLst>
            <pc:docMk/>
            <pc:sldMk cId="565046202" sldId="2147468672"/>
            <ac:spMk id="33" creationId="{31E474D2-F2B7-4C96-A3E6-6BB97A6CCC4B}"/>
          </ac:spMkLst>
        </pc:spChg>
        <pc:grpChg chg="del">
          <ac:chgData name="Josh Leporati" userId="ca50561b-4f2f-4ca8-baa4-ce5fc2b2589f" providerId="ADAL" clId="{749B92F7-B75A-47A2-926B-E972FAB241ED}" dt="2021-06-21T13:26:24.460" v="1869" actId="478"/>
          <ac:grpSpMkLst>
            <pc:docMk/>
            <pc:sldMk cId="565046202" sldId="2147468672"/>
            <ac:grpSpMk id="6" creationId="{5FCE44EC-3FE8-4B70-8BD6-C597CFCA26F9}"/>
          </ac:grpSpMkLst>
        </pc:grpChg>
        <pc:picChg chg="add mod">
          <ac:chgData name="Josh Leporati" userId="ca50561b-4f2f-4ca8-baa4-ce5fc2b2589f" providerId="ADAL" clId="{749B92F7-B75A-47A2-926B-E972FAB241ED}" dt="2021-06-21T13:26:40.764" v="1874" actId="1076"/>
          <ac:picMkLst>
            <pc:docMk/>
            <pc:sldMk cId="565046202" sldId="2147468672"/>
            <ac:picMk id="32" creationId="{CCE04F94-E84B-46DC-A42C-1710508D27C7}"/>
          </ac:picMkLst>
        </pc:picChg>
      </pc:sldChg>
      <pc:sldChg chg="del">
        <pc:chgData name="Josh Leporati" userId="ca50561b-4f2f-4ca8-baa4-ce5fc2b2589f" providerId="ADAL" clId="{749B92F7-B75A-47A2-926B-E972FAB241ED}" dt="2021-06-21T15:43:30.487" v="2475" actId="47"/>
        <pc:sldMkLst>
          <pc:docMk/>
          <pc:sldMk cId="305313440" sldId="2147468673"/>
        </pc:sldMkLst>
      </pc:sldChg>
      <pc:sldChg chg="addSp delSp modSp mod">
        <pc:chgData name="Josh Leporati" userId="ca50561b-4f2f-4ca8-baa4-ce5fc2b2589f" providerId="ADAL" clId="{749B92F7-B75A-47A2-926B-E972FAB241ED}" dt="2021-06-18T11:19:56.957" v="1813" actId="1076"/>
        <pc:sldMkLst>
          <pc:docMk/>
          <pc:sldMk cId="2146849544" sldId="2147468674"/>
        </pc:sldMkLst>
        <pc:spChg chg="mod">
          <ac:chgData name="Josh Leporati" userId="ca50561b-4f2f-4ca8-baa4-ce5fc2b2589f" providerId="ADAL" clId="{749B92F7-B75A-47A2-926B-E972FAB241ED}" dt="2021-06-18T11:19:48.103" v="1811" actId="404"/>
          <ac:spMkLst>
            <pc:docMk/>
            <pc:sldMk cId="2146849544" sldId="2147468674"/>
            <ac:spMk id="3" creationId="{EB0500ED-63FA-42E8-8BF1-7D2A37853D4D}"/>
          </ac:spMkLst>
        </pc:spChg>
        <pc:spChg chg="add mod">
          <ac:chgData name="Josh Leporati" userId="ca50561b-4f2f-4ca8-baa4-ce5fc2b2589f" providerId="ADAL" clId="{749B92F7-B75A-47A2-926B-E972FAB241ED}" dt="2021-06-18T11:19:56.957" v="1813" actId="1076"/>
          <ac:spMkLst>
            <pc:docMk/>
            <pc:sldMk cId="2146849544" sldId="2147468674"/>
            <ac:spMk id="14" creationId="{9EDB5F09-D0A2-4059-BF62-60EABC6C351F}"/>
          </ac:spMkLst>
        </pc:spChg>
        <pc:grpChg chg="del">
          <ac:chgData name="Josh Leporati" userId="ca50561b-4f2f-4ca8-baa4-ce5fc2b2589f" providerId="ADAL" clId="{749B92F7-B75A-47A2-926B-E972FAB241ED}" dt="2021-06-14T14:51:17.497" v="588" actId="478"/>
          <ac:grpSpMkLst>
            <pc:docMk/>
            <pc:sldMk cId="2146849544" sldId="2147468674"/>
            <ac:grpSpMk id="47" creationId="{F77FF159-D98B-44C1-B0C7-2235B878A681}"/>
          </ac:grpSpMkLst>
        </pc:grpChg>
        <pc:grpChg chg="del">
          <ac:chgData name="Josh Leporati" userId="ca50561b-4f2f-4ca8-baa4-ce5fc2b2589f" providerId="ADAL" clId="{749B92F7-B75A-47A2-926B-E972FAB241ED}" dt="2021-06-14T14:51:17.497" v="588" actId="478"/>
          <ac:grpSpMkLst>
            <pc:docMk/>
            <pc:sldMk cId="2146849544" sldId="2147468674"/>
            <ac:grpSpMk id="52" creationId="{1A62F725-83F9-4898-8862-A5CC05DEF002}"/>
          </ac:grpSpMkLst>
        </pc:grpChg>
        <pc:grpChg chg="del">
          <ac:chgData name="Josh Leporati" userId="ca50561b-4f2f-4ca8-baa4-ce5fc2b2589f" providerId="ADAL" clId="{749B92F7-B75A-47A2-926B-E972FAB241ED}" dt="2021-06-14T14:51:17.497" v="588" actId="478"/>
          <ac:grpSpMkLst>
            <pc:docMk/>
            <pc:sldMk cId="2146849544" sldId="2147468674"/>
            <ac:grpSpMk id="71" creationId="{260A5C3B-77FC-4FD0-B144-C6657C980F19}"/>
          </ac:grpSpMkLst>
        </pc:grpChg>
        <pc:picChg chg="add del mod">
          <ac:chgData name="Josh Leporati" userId="ca50561b-4f2f-4ca8-baa4-ce5fc2b2589f" providerId="ADAL" clId="{749B92F7-B75A-47A2-926B-E972FAB241ED}" dt="2021-06-14T14:51:25.744" v="592" actId="22"/>
          <ac:picMkLst>
            <pc:docMk/>
            <pc:sldMk cId="2146849544" sldId="2147468674"/>
            <ac:picMk id="4" creationId="{B4B3FFBC-6F57-4801-8C2D-06CB060588F8}"/>
          </ac:picMkLst>
        </pc:picChg>
        <pc:picChg chg="add del mod">
          <ac:chgData name="Josh Leporati" userId="ca50561b-4f2f-4ca8-baa4-ce5fc2b2589f" providerId="ADAL" clId="{749B92F7-B75A-47A2-926B-E972FAB241ED}" dt="2021-06-15T21:34:20.589" v="1248" actId="22"/>
          <ac:picMkLst>
            <pc:docMk/>
            <pc:sldMk cId="2146849544" sldId="2147468674"/>
            <ac:picMk id="5" creationId="{41032385-49F2-4FEB-8A42-5DCC05A63F9B}"/>
          </ac:picMkLst>
        </pc:picChg>
        <pc:picChg chg="add del mod">
          <ac:chgData name="Josh Leporati" userId="ca50561b-4f2f-4ca8-baa4-ce5fc2b2589f" providerId="ADAL" clId="{749B92F7-B75A-47A2-926B-E972FAB241ED}" dt="2021-06-18T11:19:54.318" v="1812" actId="1076"/>
          <ac:picMkLst>
            <pc:docMk/>
            <pc:sldMk cId="2146849544" sldId="2147468674"/>
            <ac:picMk id="9" creationId="{98B6A8F7-69B4-4F24-BDDD-EC5CBEF00892}"/>
          </ac:picMkLst>
        </pc:picChg>
        <pc:picChg chg="del">
          <ac:chgData name="Josh Leporati" userId="ca50561b-4f2f-4ca8-baa4-ce5fc2b2589f" providerId="ADAL" clId="{749B92F7-B75A-47A2-926B-E972FAB241ED}" dt="2021-06-14T14:51:17.497" v="588" actId="478"/>
          <ac:picMkLst>
            <pc:docMk/>
            <pc:sldMk cId="2146849544" sldId="2147468674"/>
            <ac:picMk id="82" creationId="{4D4F8343-2FF7-4EC8-9486-66C7F804AA3C}"/>
          </ac:picMkLst>
        </pc:picChg>
        <pc:picChg chg="del">
          <ac:chgData name="Josh Leporati" userId="ca50561b-4f2f-4ca8-baa4-ce5fc2b2589f" providerId="ADAL" clId="{749B92F7-B75A-47A2-926B-E972FAB241ED}" dt="2021-06-14T14:51:17.497" v="588" actId="478"/>
          <ac:picMkLst>
            <pc:docMk/>
            <pc:sldMk cId="2146849544" sldId="2147468674"/>
            <ac:picMk id="84" creationId="{C7976096-07DD-4DBA-8419-A4A5DE2487F4}"/>
          </ac:picMkLst>
        </pc:picChg>
        <pc:picChg chg="del">
          <ac:chgData name="Josh Leporati" userId="ca50561b-4f2f-4ca8-baa4-ce5fc2b2589f" providerId="ADAL" clId="{749B92F7-B75A-47A2-926B-E972FAB241ED}" dt="2021-06-14T14:51:17.497" v="588" actId="478"/>
          <ac:picMkLst>
            <pc:docMk/>
            <pc:sldMk cId="2146849544" sldId="2147468674"/>
            <ac:picMk id="86" creationId="{001A8DCC-4D45-467E-8DCB-43434C24FBFF}"/>
          </ac:picMkLst>
        </pc:picChg>
      </pc:sldChg>
      <pc:sldChg chg="addSp delSp modSp mod">
        <pc:chgData name="Josh Leporati" userId="ca50561b-4f2f-4ca8-baa4-ce5fc2b2589f" providerId="ADAL" clId="{749B92F7-B75A-47A2-926B-E972FAB241ED}" dt="2021-06-15T21:19:28.028" v="1162" actId="6549"/>
        <pc:sldMkLst>
          <pc:docMk/>
          <pc:sldMk cId="1354091564" sldId="2147468675"/>
        </pc:sldMkLst>
        <pc:spChg chg="add del mod">
          <ac:chgData name="Josh Leporati" userId="ca50561b-4f2f-4ca8-baa4-ce5fc2b2589f" providerId="ADAL" clId="{749B92F7-B75A-47A2-926B-E972FAB241ED}" dt="2021-06-14T14:51:53.062" v="598" actId="478"/>
          <ac:spMkLst>
            <pc:docMk/>
            <pc:sldMk cId="1354091564" sldId="2147468675"/>
            <ac:spMk id="3" creationId="{9537E0D7-521B-4CA8-844C-001AB0ACF9A8}"/>
          </ac:spMkLst>
        </pc:spChg>
        <pc:spChg chg="mod">
          <ac:chgData name="Josh Leporati" userId="ca50561b-4f2f-4ca8-baa4-ce5fc2b2589f" providerId="ADAL" clId="{749B92F7-B75A-47A2-926B-E972FAB241ED}" dt="2021-06-14T14:51:53.596" v="599"/>
          <ac:spMkLst>
            <pc:docMk/>
            <pc:sldMk cId="1354091564" sldId="2147468675"/>
            <ac:spMk id="14" creationId="{2722BA98-8F5B-4E79-9982-171AE148DD60}"/>
          </ac:spMkLst>
        </pc:spChg>
        <pc:spChg chg="mod">
          <ac:chgData name="Josh Leporati" userId="ca50561b-4f2f-4ca8-baa4-ce5fc2b2589f" providerId="ADAL" clId="{749B92F7-B75A-47A2-926B-E972FAB241ED}" dt="2021-06-14T14:51:53.596" v="599"/>
          <ac:spMkLst>
            <pc:docMk/>
            <pc:sldMk cId="1354091564" sldId="2147468675"/>
            <ac:spMk id="16" creationId="{C1B0F7A6-FE00-4D1D-AF60-28EB63A823AE}"/>
          </ac:spMkLst>
        </pc:spChg>
        <pc:spChg chg="mod">
          <ac:chgData name="Josh Leporati" userId="ca50561b-4f2f-4ca8-baa4-ce5fc2b2589f" providerId="ADAL" clId="{749B92F7-B75A-47A2-926B-E972FAB241ED}" dt="2021-06-14T14:51:53.596" v="599"/>
          <ac:spMkLst>
            <pc:docMk/>
            <pc:sldMk cId="1354091564" sldId="2147468675"/>
            <ac:spMk id="17" creationId="{63901C65-D2F5-45A6-AD63-BC35ABC5F2F2}"/>
          </ac:spMkLst>
        </pc:spChg>
        <pc:spChg chg="mod">
          <ac:chgData name="Josh Leporati" userId="ca50561b-4f2f-4ca8-baa4-ce5fc2b2589f" providerId="ADAL" clId="{749B92F7-B75A-47A2-926B-E972FAB241ED}" dt="2021-06-14T14:51:53.596" v="599"/>
          <ac:spMkLst>
            <pc:docMk/>
            <pc:sldMk cId="1354091564" sldId="2147468675"/>
            <ac:spMk id="18" creationId="{4693C8F0-F895-4BB5-9E7C-3316DCCB17CE}"/>
          </ac:spMkLst>
        </pc:spChg>
        <pc:spChg chg="mod">
          <ac:chgData name="Josh Leporati" userId="ca50561b-4f2f-4ca8-baa4-ce5fc2b2589f" providerId="ADAL" clId="{749B92F7-B75A-47A2-926B-E972FAB241ED}" dt="2021-06-14T14:51:53.596" v="599"/>
          <ac:spMkLst>
            <pc:docMk/>
            <pc:sldMk cId="1354091564" sldId="2147468675"/>
            <ac:spMk id="19" creationId="{5240F67F-5C56-4394-A028-4036D137D1E7}"/>
          </ac:spMkLst>
        </pc:spChg>
        <pc:spChg chg="mod">
          <ac:chgData name="Josh Leporati" userId="ca50561b-4f2f-4ca8-baa4-ce5fc2b2589f" providerId="ADAL" clId="{749B92F7-B75A-47A2-926B-E972FAB241ED}" dt="2021-06-14T14:51:53.596" v="599"/>
          <ac:spMkLst>
            <pc:docMk/>
            <pc:sldMk cId="1354091564" sldId="2147468675"/>
            <ac:spMk id="20" creationId="{8FCB77B2-F89F-4FE5-831C-93AF348D1475}"/>
          </ac:spMkLst>
        </pc:spChg>
        <pc:spChg chg="mod">
          <ac:chgData name="Josh Leporati" userId="ca50561b-4f2f-4ca8-baa4-ce5fc2b2589f" providerId="ADAL" clId="{749B92F7-B75A-47A2-926B-E972FAB241ED}" dt="2021-06-15T21:19:28.028" v="1162" actId="6549"/>
          <ac:spMkLst>
            <pc:docMk/>
            <pc:sldMk cId="1354091564" sldId="2147468675"/>
            <ac:spMk id="24" creationId="{4AD4C511-27E5-447A-831A-C93A39E0011F}"/>
          </ac:spMkLst>
        </pc:spChg>
        <pc:spChg chg="mod">
          <ac:chgData name="Josh Leporati" userId="ca50561b-4f2f-4ca8-baa4-ce5fc2b2589f" providerId="ADAL" clId="{749B92F7-B75A-47A2-926B-E972FAB241ED}" dt="2021-06-14T14:51:53.596" v="599"/>
          <ac:spMkLst>
            <pc:docMk/>
            <pc:sldMk cId="1354091564" sldId="2147468675"/>
            <ac:spMk id="25" creationId="{E89B0F87-1122-4999-A6DA-8A383CB7F60E}"/>
          </ac:spMkLst>
        </pc:spChg>
        <pc:spChg chg="mod">
          <ac:chgData name="Josh Leporati" userId="ca50561b-4f2f-4ca8-baa4-ce5fc2b2589f" providerId="ADAL" clId="{749B92F7-B75A-47A2-926B-E972FAB241ED}" dt="2021-06-14T14:51:53.596" v="599"/>
          <ac:spMkLst>
            <pc:docMk/>
            <pc:sldMk cId="1354091564" sldId="2147468675"/>
            <ac:spMk id="27" creationId="{937F950E-89EE-454C-997D-85B69FFDF560}"/>
          </ac:spMkLst>
        </pc:spChg>
        <pc:spChg chg="mod">
          <ac:chgData name="Josh Leporati" userId="ca50561b-4f2f-4ca8-baa4-ce5fc2b2589f" providerId="ADAL" clId="{749B92F7-B75A-47A2-926B-E972FAB241ED}" dt="2021-06-14T14:49:49.461" v="587" actId="404"/>
          <ac:spMkLst>
            <pc:docMk/>
            <pc:sldMk cId="1354091564" sldId="2147468675"/>
            <ac:spMk id="29" creationId="{4095A829-DCFD-48A6-8E9F-49B432827BAD}"/>
          </ac:spMkLst>
        </pc:spChg>
        <pc:spChg chg="mod">
          <ac:chgData name="Josh Leporati" userId="ca50561b-4f2f-4ca8-baa4-ce5fc2b2589f" providerId="ADAL" clId="{749B92F7-B75A-47A2-926B-E972FAB241ED}" dt="2021-06-14T14:51:53.596" v="599"/>
          <ac:spMkLst>
            <pc:docMk/>
            <pc:sldMk cId="1354091564" sldId="2147468675"/>
            <ac:spMk id="30" creationId="{1271AB12-FFCA-42AF-88E1-3CD92BEC6F91}"/>
          </ac:spMkLst>
        </pc:spChg>
        <pc:spChg chg="mod">
          <ac:chgData name="Josh Leporati" userId="ca50561b-4f2f-4ca8-baa4-ce5fc2b2589f" providerId="ADAL" clId="{749B92F7-B75A-47A2-926B-E972FAB241ED}" dt="2021-06-14T14:51:53.596" v="599"/>
          <ac:spMkLst>
            <pc:docMk/>
            <pc:sldMk cId="1354091564" sldId="2147468675"/>
            <ac:spMk id="31" creationId="{B8595EC2-3463-4469-93A2-68E5AB87214B}"/>
          </ac:spMkLst>
        </pc:spChg>
        <pc:spChg chg="mod">
          <ac:chgData name="Josh Leporati" userId="ca50561b-4f2f-4ca8-baa4-ce5fc2b2589f" providerId="ADAL" clId="{749B92F7-B75A-47A2-926B-E972FAB241ED}" dt="2021-06-14T14:51:53.596" v="599"/>
          <ac:spMkLst>
            <pc:docMk/>
            <pc:sldMk cId="1354091564" sldId="2147468675"/>
            <ac:spMk id="32" creationId="{52729C02-DC40-403A-977B-F2934A0EFC60}"/>
          </ac:spMkLst>
        </pc:spChg>
        <pc:spChg chg="mod">
          <ac:chgData name="Josh Leporati" userId="ca50561b-4f2f-4ca8-baa4-ce5fc2b2589f" providerId="ADAL" clId="{749B92F7-B75A-47A2-926B-E972FAB241ED}" dt="2021-06-14T14:51:53.596" v="599"/>
          <ac:spMkLst>
            <pc:docMk/>
            <pc:sldMk cId="1354091564" sldId="2147468675"/>
            <ac:spMk id="33" creationId="{3292D8F7-423C-43A1-B3EF-FCDD565871A0}"/>
          </ac:spMkLst>
        </pc:spChg>
        <pc:spChg chg="mod">
          <ac:chgData name="Josh Leporati" userId="ca50561b-4f2f-4ca8-baa4-ce5fc2b2589f" providerId="ADAL" clId="{749B92F7-B75A-47A2-926B-E972FAB241ED}" dt="2021-06-14T14:51:53.596" v="599"/>
          <ac:spMkLst>
            <pc:docMk/>
            <pc:sldMk cId="1354091564" sldId="2147468675"/>
            <ac:spMk id="38" creationId="{BA17AC4C-96C2-482E-BAA5-5F71DE5D1924}"/>
          </ac:spMkLst>
        </pc:spChg>
        <pc:spChg chg="mod">
          <ac:chgData name="Josh Leporati" userId="ca50561b-4f2f-4ca8-baa4-ce5fc2b2589f" providerId="ADAL" clId="{749B92F7-B75A-47A2-926B-E972FAB241ED}" dt="2021-06-14T14:51:53.596" v="599"/>
          <ac:spMkLst>
            <pc:docMk/>
            <pc:sldMk cId="1354091564" sldId="2147468675"/>
            <ac:spMk id="40" creationId="{DB04B2BB-CA51-4F73-A6A8-F4A32C2AE435}"/>
          </ac:spMkLst>
        </pc:spChg>
        <pc:spChg chg="mod">
          <ac:chgData name="Josh Leporati" userId="ca50561b-4f2f-4ca8-baa4-ce5fc2b2589f" providerId="ADAL" clId="{749B92F7-B75A-47A2-926B-E972FAB241ED}" dt="2021-06-15T15:41:29.758" v="959" actId="14100"/>
          <ac:spMkLst>
            <pc:docMk/>
            <pc:sldMk cId="1354091564" sldId="2147468675"/>
            <ac:spMk id="41" creationId="{417A3070-A0CA-4E9F-82C6-16A987ED729E}"/>
          </ac:spMkLst>
        </pc:spChg>
        <pc:spChg chg="mod">
          <ac:chgData name="Josh Leporati" userId="ca50561b-4f2f-4ca8-baa4-ce5fc2b2589f" providerId="ADAL" clId="{749B92F7-B75A-47A2-926B-E972FAB241ED}" dt="2021-06-14T14:51:53.596" v="599"/>
          <ac:spMkLst>
            <pc:docMk/>
            <pc:sldMk cId="1354091564" sldId="2147468675"/>
            <ac:spMk id="42" creationId="{1717D7D1-68C7-4A62-9C5A-E9A587F88B16}"/>
          </ac:spMkLst>
        </pc:spChg>
        <pc:spChg chg="mod">
          <ac:chgData name="Josh Leporati" userId="ca50561b-4f2f-4ca8-baa4-ce5fc2b2589f" providerId="ADAL" clId="{749B92F7-B75A-47A2-926B-E972FAB241ED}" dt="2021-06-14T14:51:53.596" v="599"/>
          <ac:spMkLst>
            <pc:docMk/>
            <pc:sldMk cId="1354091564" sldId="2147468675"/>
            <ac:spMk id="43" creationId="{6DEA86EB-BB62-4251-84A4-C7B6285ABB39}"/>
          </ac:spMkLst>
        </pc:spChg>
        <pc:spChg chg="mod">
          <ac:chgData name="Josh Leporati" userId="ca50561b-4f2f-4ca8-baa4-ce5fc2b2589f" providerId="ADAL" clId="{749B92F7-B75A-47A2-926B-E972FAB241ED}" dt="2021-06-14T14:51:53.596" v="599"/>
          <ac:spMkLst>
            <pc:docMk/>
            <pc:sldMk cId="1354091564" sldId="2147468675"/>
            <ac:spMk id="44" creationId="{6E2F16BA-DE01-45DD-B438-89E9E825372E}"/>
          </ac:spMkLst>
        </pc:spChg>
        <pc:spChg chg="mod">
          <ac:chgData name="Josh Leporati" userId="ca50561b-4f2f-4ca8-baa4-ce5fc2b2589f" providerId="ADAL" clId="{749B92F7-B75A-47A2-926B-E972FAB241ED}" dt="2021-06-14T14:51:53.596" v="599"/>
          <ac:spMkLst>
            <pc:docMk/>
            <pc:sldMk cId="1354091564" sldId="2147468675"/>
            <ac:spMk id="45" creationId="{CE00A97E-6E34-4A1A-BF45-B8E31D1DDFE3}"/>
          </ac:spMkLst>
        </pc:spChg>
        <pc:spChg chg="mod">
          <ac:chgData name="Josh Leporati" userId="ca50561b-4f2f-4ca8-baa4-ce5fc2b2589f" providerId="ADAL" clId="{749B92F7-B75A-47A2-926B-E972FAB241ED}" dt="2021-06-14T14:51:56.669" v="601"/>
          <ac:spMkLst>
            <pc:docMk/>
            <pc:sldMk cId="1354091564" sldId="2147468675"/>
            <ac:spMk id="54" creationId="{377407B3-5F97-4A1E-BE8F-F8F9D79A2D8B}"/>
          </ac:spMkLst>
        </pc:spChg>
        <pc:spChg chg="mod">
          <ac:chgData name="Josh Leporati" userId="ca50561b-4f2f-4ca8-baa4-ce5fc2b2589f" providerId="ADAL" clId="{749B92F7-B75A-47A2-926B-E972FAB241ED}" dt="2021-06-14T14:51:56.669" v="601"/>
          <ac:spMkLst>
            <pc:docMk/>
            <pc:sldMk cId="1354091564" sldId="2147468675"/>
            <ac:spMk id="56" creationId="{649BACDD-8AC1-44E9-B794-F961A1F39783}"/>
          </ac:spMkLst>
        </pc:spChg>
        <pc:spChg chg="mod">
          <ac:chgData name="Josh Leporati" userId="ca50561b-4f2f-4ca8-baa4-ce5fc2b2589f" providerId="ADAL" clId="{749B92F7-B75A-47A2-926B-E972FAB241ED}" dt="2021-06-14T14:51:56.669" v="601"/>
          <ac:spMkLst>
            <pc:docMk/>
            <pc:sldMk cId="1354091564" sldId="2147468675"/>
            <ac:spMk id="57" creationId="{216EE71B-065D-4991-9396-669C7882F973}"/>
          </ac:spMkLst>
        </pc:spChg>
        <pc:spChg chg="mod">
          <ac:chgData name="Josh Leporati" userId="ca50561b-4f2f-4ca8-baa4-ce5fc2b2589f" providerId="ADAL" clId="{749B92F7-B75A-47A2-926B-E972FAB241ED}" dt="2021-06-14T14:51:56.669" v="601"/>
          <ac:spMkLst>
            <pc:docMk/>
            <pc:sldMk cId="1354091564" sldId="2147468675"/>
            <ac:spMk id="58" creationId="{EBBEAC5E-58E2-49EA-A743-A01A3818DC78}"/>
          </ac:spMkLst>
        </pc:spChg>
        <pc:spChg chg="mod">
          <ac:chgData name="Josh Leporati" userId="ca50561b-4f2f-4ca8-baa4-ce5fc2b2589f" providerId="ADAL" clId="{749B92F7-B75A-47A2-926B-E972FAB241ED}" dt="2021-06-14T14:51:56.669" v="601"/>
          <ac:spMkLst>
            <pc:docMk/>
            <pc:sldMk cId="1354091564" sldId="2147468675"/>
            <ac:spMk id="59" creationId="{0C66A704-31C9-4BC6-9981-8E646218175E}"/>
          </ac:spMkLst>
        </pc:spChg>
        <pc:spChg chg="mod">
          <ac:chgData name="Josh Leporati" userId="ca50561b-4f2f-4ca8-baa4-ce5fc2b2589f" providerId="ADAL" clId="{749B92F7-B75A-47A2-926B-E972FAB241ED}" dt="2021-06-14T14:51:56.669" v="601"/>
          <ac:spMkLst>
            <pc:docMk/>
            <pc:sldMk cId="1354091564" sldId="2147468675"/>
            <ac:spMk id="60" creationId="{A62BEEE6-5B5E-4C73-BF94-4064A8DAA4E5}"/>
          </ac:spMkLst>
        </pc:spChg>
        <pc:spChg chg="mod">
          <ac:chgData name="Josh Leporati" userId="ca50561b-4f2f-4ca8-baa4-ce5fc2b2589f" providerId="ADAL" clId="{749B92F7-B75A-47A2-926B-E972FAB241ED}" dt="2021-06-14T14:51:56.669" v="601"/>
          <ac:spMkLst>
            <pc:docMk/>
            <pc:sldMk cId="1354091564" sldId="2147468675"/>
            <ac:spMk id="64" creationId="{C7CC4310-730F-413E-ADE2-833254C00B24}"/>
          </ac:spMkLst>
        </pc:spChg>
        <pc:spChg chg="mod">
          <ac:chgData name="Josh Leporati" userId="ca50561b-4f2f-4ca8-baa4-ce5fc2b2589f" providerId="ADAL" clId="{749B92F7-B75A-47A2-926B-E972FAB241ED}" dt="2021-06-14T14:51:56.669" v="601"/>
          <ac:spMkLst>
            <pc:docMk/>
            <pc:sldMk cId="1354091564" sldId="2147468675"/>
            <ac:spMk id="66" creationId="{FD44B870-9AE1-425F-9C2F-945518616E11}"/>
          </ac:spMkLst>
        </pc:spChg>
        <pc:spChg chg="mod">
          <ac:chgData name="Josh Leporati" userId="ca50561b-4f2f-4ca8-baa4-ce5fc2b2589f" providerId="ADAL" clId="{749B92F7-B75A-47A2-926B-E972FAB241ED}" dt="2021-06-14T14:51:56.669" v="601"/>
          <ac:spMkLst>
            <pc:docMk/>
            <pc:sldMk cId="1354091564" sldId="2147468675"/>
            <ac:spMk id="67" creationId="{5B2F399D-EDB3-4325-B983-455DD018D753}"/>
          </ac:spMkLst>
        </pc:spChg>
        <pc:spChg chg="mod">
          <ac:chgData name="Josh Leporati" userId="ca50561b-4f2f-4ca8-baa4-ce5fc2b2589f" providerId="ADAL" clId="{749B92F7-B75A-47A2-926B-E972FAB241ED}" dt="2021-06-14T14:51:56.669" v="601"/>
          <ac:spMkLst>
            <pc:docMk/>
            <pc:sldMk cId="1354091564" sldId="2147468675"/>
            <ac:spMk id="68" creationId="{F68CD8C7-5879-464A-B8CD-AD1A623741DA}"/>
          </ac:spMkLst>
        </pc:spChg>
        <pc:spChg chg="mod">
          <ac:chgData name="Josh Leporati" userId="ca50561b-4f2f-4ca8-baa4-ce5fc2b2589f" providerId="ADAL" clId="{749B92F7-B75A-47A2-926B-E972FAB241ED}" dt="2021-06-14T14:51:56.669" v="601"/>
          <ac:spMkLst>
            <pc:docMk/>
            <pc:sldMk cId="1354091564" sldId="2147468675"/>
            <ac:spMk id="69" creationId="{C2F618E3-A9FF-40B5-A1C3-7F138B1E31F8}"/>
          </ac:spMkLst>
        </pc:spChg>
        <pc:spChg chg="mod">
          <ac:chgData name="Josh Leporati" userId="ca50561b-4f2f-4ca8-baa4-ce5fc2b2589f" providerId="ADAL" clId="{749B92F7-B75A-47A2-926B-E972FAB241ED}" dt="2021-06-14T14:51:56.669" v="601"/>
          <ac:spMkLst>
            <pc:docMk/>
            <pc:sldMk cId="1354091564" sldId="2147468675"/>
            <ac:spMk id="70" creationId="{2592BD66-9E06-4987-9583-41CDE217A567}"/>
          </ac:spMkLst>
        </pc:spChg>
        <pc:spChg chg="mod">
          <ac:chgData name="Josh Leporati" userId="ca50561b-4f2f-4ca8-baa4-ce5fc2b2589f" providerId="ADAL" clId="{749B92F7-B75A-47A2-926B-E972FAB241ED}" dt="2021-06-14T14:51:56.669" v="601"/>
          <ac:spMkLst>
            <pc:docMk/>
            <pc:sldMk cId="1354091564" sldId="2147468675"/>
            <ac:spMk id="74" creationId="{0567202A-6B07-4B44-9E12-7A6135778A43}"/>
          </ac:spMkLst>
        </pc:spChg>
        <pc:spChg chg="mod">
          <ac:chgData name="Josh Leporati" userId="ca50561b-4f2f-4ca8-baa4-ce5fc2b2589f" providerId="ADAL" clId="{749B92F7-B75A-47A2-926B-E972FAB241ED}" dt="2021-06-14T14:51:56.669" v="601"/>
          <ac:spMkLst>
            <pc:docMk/>
            <pc:sldMk cId="1354091564" sldId="2147468675"/>
            <ac:spMk id="76" creationId="{3729275A-15AF-4017-9F66-0D2F27343D78}"/>
          </ac:spMkLst>
        </pc:spChg>
        <pc:spChg chg="mod">
          <ac:chgData name="Josh Leporati" userId="ca50561b-4f2f-4ca8-baa4-ce5fc2b2589f" providerId="ADAL" clId="{749B92F7-B75A-47A2-926B-E972FAB241ED}" dt="2021-06-14T14:51:56.669" v="601"/>
          <ac:spMkLst>
            <pc:docMk/>
            <pc:sldMk cId="1354091564" sldId="2147468675"/>
            <ac:spMk id="77" creationId="{D380AD09-73CF-44A4-9FC4-2E7B9E5D1E5A}"/>
          </ac:spMkLst>
        </pc:spChg>
        <pc:spChg chg="mod">
          <ac:chgData name="Josh Leporati" userId="ca50561b-4f2f-4ca8-baa4-ce5fc2b2589f" providerId="ADAL" clId="{749B92F7-B75A-47A2-926B-E972FAB241ED}" dt="2021-06-14T14:51:56.669" v="601"/>
          <ac:spMkLst>
            <pc:docMk/>
            <pc:sldMk cId="1354091564" sldId="2147468675"/>
            <ac:spMk id="78" creationId="{F5965D29-7742-42E5-A1CC-536493883CAC}"/>
          </ac:spMkLst>
        </pc:spChg>
        <pc:spChg chg="mod">
          <ac:chgData name="Josh Leporati" userId="ca50561b-4f2f-4ca8-baa4-ce5fc2b2589f" providerId="ADAL" clId="{749B92F7-B75A-47A2-926B-E972FAB241ED}" dt="2021-06-14T14:51:56.669" v="601"/>
          <ac:spMkLst>
            <pc:docMk/>
            <pc:sldMk cId="1354091564" sldId="2147468675"/>
            <ac:spMk id="79" creationId="{A8368988-6647-4D09-88C5-67686185CD47}"/>
          </ac:spMkLst>
        </pc:spChg>
        <pc:spChg chg="mod">
          <ac:chgData name="Josh Leporati" userId="ca50561b-4f2f-4ca8-baa4-ce5fc2b2589f" providerId="ADAL" clId="{749B92F7-B75A-47A2-926B-E972FAB241ED}" dt="2021-06-14T14:51:56.669" v="601"/>
          <ac:spMkLst>
            <pc:docMk/>
            <pc:sldMk cId="1354091564" sldId="2147468675"/>
            <ac:spMk id="80" creationId="{ED3FC761-8F63-4C2E-A246-75A1E2A5E0D1}"/>
          </ac:spMkLst>
        </pc:spChg>
        <pc:grpChg chg="add del mod">
          <ac:chgData name="Josh Leporati" userId="ca50561b-4f2f-4ca8-baa4-ce5fc2b2589f" providerId="ADAL" clId="{749B92F7-B75A-47A2-926B-E972FAB241ED}" dt="2021-06-14T14:51:55.950" v="600"/>
          <ac:grpSpMkLst>
            <pc:docMk/>
            <pc:sldMk cId="1354091564" sldId="2147468675"/>
            <ac:grpSpMk id="11" creationId="{19DC251D-C24D-4732-981C-4A8FE94F1954}"/>
          </ac:grpSpMkLst>
        </pc:grpChg>
        <pc:grpChg chg="mod">
          <ac:chgData name="Josh Leporati" userId="ca50561b-4f2f-4ca8-baa4-ce5fc2b2589f" providerId="ADAL" clId="{749B92F7-B75A-47A2-926B-E972FAB241ED}" dt="2021-06-14T14:51:53.596" v="599"/>
          <ac:grpSpMkLst>
            <pc:docMk/>
            <pc:sldMk cId="1354091564" sldId="2147468675"/>
            <ac:grpSpMk id="12" creationId="{D030A896-0C21-410F-8833-C022AB05F6AC}"/>
          </ac:grpSpMkLst>
        </pc:grpChg>
        <pc:grpChg chg="mod">
          <ac:chgData name="Josh Leporati" userId="ca50561b-4f2f-4ca8-baa4-ce5fc2b2589f" providerId="ADAL" clId="{749B92F7-B75A-47A2-926B-E972FAB241ED}" dt="2021-06-14T14:51:53.596" v="599"/>
          <ac:grpSpMkLst>
            <pc:docMk/>
            <pc:sldMk cId="1354091564" sldId="2147468675"/>
            <ac:grpSpMk id="15" creationId="{63C0132C-4E54-4C0A-8737-16047F9D0EB1}"/>
          </ac:grpSpMkLst>
        </pc:grpChg>
        <pc:grpChg chg="add del mod">
          <ac:chgData name="Josh Leporati" userId="ca50561b-4f2f-4ca8-baa4-ce5fc2b2589f" providerId="ADAL" clId="{749B92F7-B75A-47A2-926B-E972FAB241ED}" dt="2021-06-14T14:51:55.950" v="600"/>
          <ac:grpSpMkLst>
            <pc:docMk/>
            <pc:sldMk cId="1354091564" sldId="2147468675"/>
            <ac:grpSpMk id="21" creationId="{B362FD0D-2710-45D8-9DFB-7F49DA4C1641}"/>
          </ac:grpSpMkLst>
        </pc:grpChg>
        <pc:grpChg chg="mod">
          <ac:chgData name="Josh Leporati" userId="ca50561b-4f2f-4ca8-baa4-ce5fc2b2589f" providerId="ADAL" clId="{749B92F7-B75A-47A2-926B-E972FAB241ED}" dt="2021-06-14T14:51:53.596" v="599"/>
          <ac:grpSpMkLst>
            <pc:docMk/>
            <pc:sldMk cId="1354091564" sldId="2147468675"/>
            <ac:grpSpMk id="22" creationId="{EFBDE7DF-DC67-4CDB-9155-DB98AB51D372}"/>
          </ac:grpSpMkLst>
        </pc:grpChg>
        <pc:grpChg chg="mod">
          <ac:chgData name="Josh Leporati" userId="ca50561b-4f2f-4ca8-baa4-ce5fc2b2589f" providerId="ADAL" clId="{749B92F7-B75A-47A2-926B-E972FAB241ED}" dt="2021-06-14T14:51:53.596" v="599"/>
          <ac:grpSpMkLst>
            <pc:docMk/>
            <pc:sldMk cId="1354091564" sldId="2147468675"/>
            <ac:grpSpMk id="26" creationId="{61FE6AC4-F2F4-4C92-A043-16431F8BC6C8}"/>
          </ac:grpSpMkLst>
        </pc:grpChg>
        <pc:grpChg chg="add del mod">
          <ac:chgData name="Josh Leporati" userId="ca50561b-4f2f-4ca8-baa4-ce5fc2b2589f" providerId="ADAL" clId="{749B92F7-B75A-47A2-926B-E972FAB241ED}" dt="2021-06-14T14:51:55.950" v="600"/>
          <ac:grpSpMkLst>
            <pc:docMk/>
            <pc:sldMk cId="1354091564" sldId="2147468675"/>
            <ac:grpSpMk id="35" creationId="{3D631A0D-BCBF-46EA-84AF-399D444B5511}"/>
          </ac:grpSpMkLst>
        </pc:grpChg>
        <pc:grpChg chg="mod">
          <ac:chgData name="Josh Leporati" userId="ca50561b-4f2f-4ca8-baa4-ce5fc2b2589f" providerId="ADAL" clId="{749B92F7-B75A-47A2-926B-E972FAB241ED}" dt="2021-06-14T14:51:53.596" v="599"/>
          <ac:grpSpMkLst>
            <pc:docMk/>
            <pc:sldMk cId="1354091564" sldId="2147468675"/>
            <ac:grpSpMk id="36" creationId="{798DF4C8-1EFB-4CEC-B2A4-6D89962331E5}"/>
          </ac:grpSpMkLst>
        </pc:grpChg>
        <pc:grpChg chg="mod">
          <ac:chgData name="Josh Leporati" userId="ca50561b-4f2f-4ca8-baa4-ce5fc2b2589f" providerId="ADAL" clId="{749B92F7-B75A-47A2-926B-E972FAB241ED}" dt="2021-06-14T14:51:53.596" v="599"/>
          <ac:grpSpMkLst>
            <pc:docMk/>
            <pc:sldMk cId="1354091564" sldId="2147468675"/>
            <ac:grpSpMk id="39" creationId="{2D72B63F-A005-477C-9E52-61F3AAA5773B}"/>
          </ac:grpSpMkLst>
        </pc:grpChg>
        <pc:grpChg chg="add del mod">
          <ac:chgData name="Josh Leporati" userId="ca50561b-4f2f-4ca8-baa4-ce5fc2b2589f" providerId="ADAL" clId="{749B92F7-B75A-47A2-926B-E972FAB241ED}" dt="2021-06-14T14:51:58.960" v="604"/>
          <ac:grpSpMkLst>
            <pc:docMk/>
            <pc:sldMk cId="1354091564" sldId="2147468675"/>
            <ac:grpSpMk id="51" creationId="{35BE7BE7-19CA-4DE2-B85B-259BD2BF5454}"/>
          </ac:grpSpMkLst>
        </pc:grpChg>
        <pc:grpChg chg="mod">
          <ac:chgData name="Josh Leporati" userId="ca50561b-4f2f-4ca8-baa4-ce5fc2b2589f" providerId="ADAL" clId="{749B92F7-B75A-47A2-926B-E972FAB241ED}" dt="2021-06-14T14:51:56.669" v="601"/>
          <ac:grpSpMkLst>
            <pc:docMk/>
            <pc:sldMk cId="1354091564" sldId="2147468675"/>
            <ac:grpSpMk id="52" creationId="{97564EBD-C778-40BE-A38B-38A36B481F0E}"/>
          </ac:grpSpMkLst>
        </pc:grpChg>
        <pc:grpChg chg="mod">
          <ac:chgData name="Josh Leporati" userId="ca50561b-4f2f-4ca8-baa4-ce5fc2b2589f" providerId="ADAL" clId="{749B92F7-B75A-47A2-926B-E972FAB241ED}" dt="2021-06-14T14:51:56.669" v="601"/>
          <ac:grpSpMkLst>
            <pc:docMk/>
            <pc:sldMk cId="1354091564" sldId="2147468675"/>
            <ac:grpSpMk id="55" creationId="{F4967572-DAF8-49E3-A247-5AC708D72548}"/>
          </ac:grpSpMkLst>
        </pc:grpChg>
        <pc:grpChg chg="add del mod">
          <ac:chgData name="Josh Leporati" userId="ca50561b-4f2f-4ca8-baa4-ce5fc2b2589f" providerId="ADAL" clId="{749B92F7-B75A-47A2-926B-E972FAB241ED}" dt="2021-06-14T14:51:58.960" v="604"/>
          <ac:grpSpMkLst>
            <pc:docMk/>
            <pc:sldMk cId="1354091564" sldId="2147468675"/>
            <ac:grpSpMk id="61" creationId="{3F211748-FB04-42DB-821A-7A7B495A3987}"/>
          </ac:grpSpMkLst>
        </pc:grpChg>
        <pc:grpChg chg="mod">
          <ac:chgData name="Josh Leporati" userId="ca50561b-4f2f-4ca8-baa4-ce5fc2b2589f" providerId="ADAL" clId="{749B92F7-B75A-47A2-926B-E972FAB241ED}" dt="2021-06-14T14:51:56.669" v="601"/>
          <ac:grpSpMkLst>
            <pc:docMk/>
            <pc:sldMk cId="1354091564" sldId="2147468675"/>
            <ac:grpSpMk id="62" creationId="{A0C2EA98-C066-4B1A-BD45-82762B0F8201}"/>
          </ac:grpSpMkLst>
        </pc:grpChg>
        <pc:grpChg chg="mod">
          <ac:chgData name="Josh Leporati" userId="ca50561b-4f2f-4ca8-baa4-ce5fc2b2589f" providerId="ADAL" clId="{749B92F7-B75A-47A2-926B-E972FAB241ED}" dt="2021-06-14T14:51:56.669" v="601"/>
          <ac:grpSpMkLst>
            <pc:docMk/>
            <pc:sldMk cId="1354091564" sldId="2147468675"/>
            <ac:grpSpMk id="65" creationId="{B3A65487-52B9-488E-9E78-85B142FE7E1A}"/>
          </ac:grpSpMkLst>
        </pc:grpChg>
        <pc:grpChg chg="add del mod">
          <ac:chgData name="Josh Leporati" userId="ca50561b-4f2f-4ca8-baa4-ce5fc2b2589f" providerId="ADAL" clId="{749B92F7-B75A-47A2-926B-E972FAB241ED}" dt="2021-06-14T14:51:58.960" v="604"/>
          <ac:grpSpMkLst>
            <pc:docMk/>
            <pc:sldMk cId="1354091564" sldId="2147468675"/>
            <ac:grpSpMk id="71" creationId="{BB443FC2-0B3C-4480-8475-815D242DE3BD}"/>
          </ac:grpSpMkLst>
        </pc:grpChg>
        <pc:grpChg chg="mod">
          <ac:chgData name="Josh Leporati" userId="ca50561b-4f2f-4ca8-baa4-ce5fc2b2589f" providerId="ADAL" clId="{749B92F7-B75A-47A2-926B-E972FAB241ED}" dt="2021-06-14T14:51:56.669" v="601"/>
          <ac:grpSpMkLst>
            <pc:docMk/>
            <pc:sldMk cId="1354091564" sldId="2147468675"/>
            <ac:grpSpMk id="72" creationId="{EDC021AA-40A6-4A76-AA47-36E3622DFFD5}"/>
          </ac:grpSpMkLst>
        </pc:grpChg>
        <pc:grpChg chg="mod">
          <ac:chgData name="Josh Leporati" userId="ca50561b-4f2f-4ca8-baa4-ce5fc2b2589f" providerId="ADAL" clId="{749B92F7-B75A-47A2-926B-E972FAB241ED}" dt="2021-06-14T14:51:56.669" v="601"/>
          <ac:grpSpMkLst>
            <pc:docMk/>
            <pc:sldMk cId="1354091564" sldId="2147468675"/>
            <ac:grpSpMk id="75" creationId="{4C276BFA-1FB7-4FF5-A52B-2E1FC8DD1384}"/>
          </ac:grpSpMkLst>
        </pc:grpChg>
        <pc:picChg chg="add mod">
          <ac:chgData name="Josh Leporati" userId="ca50561b-4f2f-4ca8-baa4-ce5fc2b2589f" providerId="ADAL" clId="{749B92F7-B75A-47A2-926B-E972FAB241ED}" dt="2021-06-14T14:52:12.065" v="607" actId="1076"/>
          <ac:picMkLst>
            <pc:docMk/>
            <pc:sldMk cId="1354091564" sldId="2147468675"/>
            <ac:picMk id="5" creationId="{DAFB4FF1-2DB3-4140-9F6E-8ABEC78E7C7A}"/>
          </ac:picMkLst>
        </pc:picChg>
        <pc:picChg chg="add mod">
          <ac:chgData name="Josh Leporati" userId="ca50561b-4f2f-4ca8-baa4-ce5fc2b2589f" providerId="ADAL" clId="{749B92F7-B75A-47A2-926B-E972FAB241ED}" dt="2021-06-15T15:40:43.125" v="901" actId="1076"/>
          <ac:picMkLst>
            <pc:docMk/>
            <pc:sldMk cId="1354091564" sldId="2147468675"/>
            <ac:picMk id="7" creationId="{C4F3ADC9-95F2-46B7-88A4-5832A5AC9598}"/>
          </ac:picMkLst>
        </pc:picChg>
        <pc:picChg chg="mod">
          <ac:chgData name="Josh Leporati" userId="ca50561b-4f2f-4ca8-baa4-ce5fc2b2589f" providerId="ADAL" clId="{749B92F7-B75A-47A2-926B-E972FAB241ED}" dt="2021-06-14T14:51:53.596" v="599"/>
          <ac:picMkLst>
            <pc:docMk/>
            <pc:sldMk cId="1354091564" sldId="2147468675"/>
            <ac:picMk id="13" creationId="{72E57B31-5EF2-4763-8085-B7955ABC2BE9}"/>
          </ac:picMkLst>
        </pc:picChg>
        <pc:picChg chg="mod">
          <ac:chgData name="Josh Leporati" userId="ca50561b-4f2f-4ca8-baa4-ce5fc2b2589f" providerId="ADAL" clId="{749B92F7-B75A-47A2-926B-E972FAB241ED}" dt="2021-06-14T14:51:53.596" v="599"/>
          <ac:picMkLst>
            <pc:docMk/>
            <pc:sldMk cId="1354091564" sldId="2147468675"/>
            <ac:picMk id="23" creationId="{D092CF84-BBBE-49D9-B1BF-5B8C1907ABCA}"/>
          </ac:picMkLst>
        </pc:picChg>
        <pc:picChg chg="del">
          <ac:chgData name="Josh Leporati" userId="ca50561b-4f2f-4ca8-baa4-ce5fc2b2589f" providerId="ADAL" clId="{749B92F7-B75A-47A2-926B-E972FAB241ED}" dt="2021-06-14T14:51:50.448" v="597" actId="478"/>
          <ac:picMkLst>
            <pc:docMk/>
            <pc:sldMk cId="1354091564" sldId="2147468675"/>
            <ac:picMk id="34" creationId="{2EBB0E69-2486-4E36-BBCE-6061145CCA02}"/>
          </ac:picMkLst>
        </pc:picChg>
        <pc:picChg chg="mod">
          <ac:chgData name="Josh Leporati" userId="ca50561b-4f2f-4ca8-baa4-ce5fc2b2589f" providerId="ADAL" clId="{749B92F7-B75A-47A2-926B-E972FAB241ED}" dt="2021-06-14T14:51:53.596" v="599"/>
          <ac:picMkLst>
            <pc:docMk/>
            <pc:sldMk cId="1354091564" sldId="2147468675"/>
            <ac:picMk id="37" creationId="{FAE15825-E058-4595-8258-A8AF402B68CF}"/>
          </ac:picMkLst>
        </pc:picChg>
        <pc:picChg chg="add del mod">
          <ac:chgData name="Josh Leporati" userId="ca50561b-4f2f-4ca8-baa4-ce5fc2b2589f" providerId="ADAL" clId="{749B92F7-B75A-47A2-926B-E972FAB241ED}" dt="2021-06-14T14:51:55.950" v="600"/>
          <ac:picMkLst>
            <pc:docMk/>
            <pc:sldMk cId="1354091564" sldId="2147468675"/>
            <ac:picMk id="46" creationId="{A03967CB-CBCB-491D-8BB3-AABFAA0794C6}"/>
          </ac:picMkLst>
        </pc:picChg>
        <pc:picChg chg="add del mod">
          <ac:chgData name="Josh Leporati" userId="ca50561b-4f2f-4ca8-baa4-ce5fc2b2589f" providerId="ADAL" clId="{749B92F7-B75A-47A2-926B-E972FAB241ED}" dt="2021-06-14T14:51:55.950" v="600"/>
          <ac:picMkLst>
            <pc:docMk/>
            <pc:sldMk cId="1354091564" sldId="2147468675"/>
            <ac:picMk id="48" creationId="{65F41A06-846B-4813-87DE-350FA34DDE04}"/>
          </ac:picMkLst>
        </pc:picChg>
        <pc:picChg chg="del">
          <ac:chgData name="Josh Leporati" userId="ca50561b-4f2f-4ca8-baa4-ce5fc2b2589f" providerId="ADAL" clId="{749B92F7-B75A-47A2-926B-E972FAB241ED}" dt="2021-06-15T15:40:32.624" v="899" actId="478"/>
          <ac:picMkLst>
            <pc:docMk/>
            <pc:sldMk cId="1354091564" sldId="2147468675"/>
            <ac:picMk id="49" creationId="{8BBFAE6B-BFE4-4EB6-A946-F833146B7D19}"/>
          </ac:picMkLst>
        </pc:picChg>
        <pc:picChg chg="add del mod">
          <ac:chgData name="Josh Leporati" userId="ca50561b-4f2f-4ca8-baa4-ce5fc2b2589f" providerId="ADAL" clId="{749B92F7-B75A-47A2-926B-E972FAB241ED}" dt="2021-06-14T14:51:55.950" v="600"/>
          <ac:picMkLst>
            <pc:docMk/>
            <pc:sldMk cId="1354091564" sldId="2147468675"/>
            <ac:picMk id="50" creationId="{41D5BF4B-C79B-4DB8-9CEA-0DEBECE4097C}"/>
          </ac:picMkLst>
        </pc:picChg>
        <pc:picChg chg="mod">
          <ac:chgData name="Josh Leporati" userId="ca50561b-4f2f-4ca8-baa4-ce5fc2b2589f" providerId="ADAL" clId="{749B92F7-B75A-47A2-926B-E972FAB241ED}" dt="2021-06-14T14:51:56.669" v="601"/>
          <ac:picMkLst>
            <pc:docMk/>
            <pc:sldMk cId="1354091564" sldId="2147468675"/>
            <ac:picMk id="53" creationId="{67B49972-8160-46A3-A2A8-4224055EEC6B}"/>
          </ac:picMkLst>
        </pc:picChg>
        <pc:picChg chg="mod">
          <ac:chgData name="Josh Leporati" userId="ca50561b-4f2f-4ca8-baa4-ce5fc2b2589f" providerId="ADAL" clId="{749B92F7-B75A-47A2-926B-E972FAB241ED}" dt="2021-06-14T14:51:56.669" v="601"/>
          <ac:picMkLst>
            <pc:docMk/>
            <pc:sldMk cId="1354091564" sldId="2147468675"/>
            <ac:picMk id="63" creationId="{3ED4842D-7180-4565-AAAB-B183628FB829}"/>
          </ac:picMkLst>
        </pc:picChg>
        <pc:picChg chg="mod">
          <ac:chgData name="Josh Leporati" userId="ca50561b-4f2f-4ca8-baa4-ce5fc2b2589f" providerId="ADAL" clId="{749B92F7-B75A-47A2-926B-E972FAB241ED}" dt="2021-06-14T14:51:56.669" v="601"/>
          <ac:picMkLst>
            <pc:docMk/>
            <pc:sldMk cId="1354091564" sldId="2147468675"/>
            <ac:picMk id="73" creationId="{988808CF-E922-4640-B0A9-792480A87492}"/>
          </ac:picMkLst>
        </pc:picChg>
        <pc:picChg chg="add del mod">
          <ac:chgData name="Josh Leporati" userId="ca50561b-4f2f-4ca8-baa4-ce5fc2b2589f" providerId="ADAL" clId="{749B92F7-B75A-47A2-926B-E972FAB241ED}" dt="2021-06-14T14:51:58.960" v="604"/>
          <ac:picMkLst>
            <pc:docMk/>
            <pc:sldMk cId="1354091564" sldId="2147468675"/>
            <ac:picMk id="81" creationId="{D4527EEB-0C54-441C-B34D-88AB457334B3}"/>
          </ac:picMkLst>
        </pc:picChg>
        <pc:picChg chg="add del mod">
          <ac:chgData name="Josh Leporati" userId="ca50561b-4f2f-4ca8-baa4-ce5fc2b2589f" providerId="ADAL" clId="{749B92F7-B75A-47A2-926B-E972FAB241ED}" dt="2021-06-14T14:51:58.960" v="604"/>
          <ac:picMkLst>
            <pc:docMk/>
            <pc:sldMk cId="1354091564" sldId="2147468675"/>
            <ac:picMk id="82" creationId="{0B4FB001-CA63-4F8E-943D-9423B24BC468}"/>
          </ac:picMkLst>
        </pc:picChg>
        <pc:picChg chg="add del mod">
          <ac:chgData name="Josh Leporati" userId="ca50561b-4f2f-4ca8-baa4-ce5fc2b2589f" providerId="ADAL" clId="{749B92F7-B75A-47A2-926B-E972FAB241ED}" dt="2021-06-14T14:51:58.960" v="604"/>
          <ac:picMkLst>
            <pc:docMk/>
            <pc:sldMk cId="1354091564" sldId="2147468675"/>
            <ac:picMk id="83" creationId="{F6D88239-292F-4749-8655-D954F3F08E23}"/>
          </ac:picMkLst>
        </pc:picChg>
      </pc:sldChg>
      <pc:sldChg chg="addSp modSp mod">
        <pc:chgData name="Josh Leporati" userId="ca50561b-4f2f-4ca8-baa4-ce5fc2b2589f" providerId="ADAL" clId="{749B92F7-B75A-47A2-926B-E972FAB241ED}" dt="2021-06-15T21:20:31.432" v="1235" actId="20577"/>
        <pc:sldMkLst>
          <pc:docMk/>
          <pc:sldMk cId="2308619180" sldId="2147468677"/>
        </pc:sldMkLst>
        <pc:spChg chg="mod">
          <ac:chgData name="Josh Leporati" userId="ca50561b-4f2f-4ca8-baa4-ce5fc2b2589f" providerId="ADAL" clId="{749B92F7-B75A-47A2-926B-E972FAB241ED}" dt="2021-06-15T21:20:31.432" v="1235" actId="20577"/>
          <ac:spMkLst>
            <pc:docMk/>
            <pc:sldMk cId="2308619180" sldId="2147468677"/>
            <ac:spMk id="3" creationId="{EB0500ED-63FA-42E8-8BF1-7D2A37853D4D}"/>
          </ac:spMkLst>
        </pc:spChg>
        <pc:spChg chg="add mod">
          <ac:chgData name="Josh Leporati" userId="ca50561b-4f2f-4ca8-baa4-ce5fc2b2589f" providerId="ADAL" clId="{749B92F7-B75A-47A2-926B-E972FAB241ED}" dt="2021-06-14T14:45:35.639" v="178" actId="113"/>
          <ac:spMkLst>
            <pc:docMk/>
            <pc:sldMk cId="2308619180" sldId="2147468677"/>
            <ac:spMk id="5" creationId="{6BB8CF0A-E497-41F7-8783-FA1724C128A9}"/>
          </ac:spMkLst>
        </pc:spChg>
      </pc:sldChg>
      <pc:sldChg chg="addSp delSp modSp mod">
        <pc:chgData name="Josh Leporati" userId="ca50561b-4f2f-4ca8-baa4-ce5fc2b2589f" providerId="ADAL" clId="{749B92F7-B75A-47A2-926B-E972FAB241ED}" dt="2021-06-15T15:44:47.910" v="1113" actId="20577"/>
        <pc:sldMkLst>
          <pc:docMk/>
          <pc:sldMk cId="17476420" sldId="2147468678"/>
        </pc:sldMkLst>
        <pc:spChg chg="mod">
          <ac:chgData name="Josh Leporati" userId="ca50561b-4f2f-4ca8-baa4-ce5fc2b2589f" providerId="ADAL" clId="{749B92F7-B75A-47A2-926B-E972FAB241ED}" dt="2021-06-15T15:41:43.855" v="985" actId="20577"/>
          <ac:spMkLst>
            <pc:docMk/>
            <pc:sldMk cId="17476420" sldId="2147468678"/>
            <ac:spMk id="2" creationId="{4EBD6727-3B9D-40AE-9151-CE243057D4FD}"/>
          </ac:spMkLst>
        </pc:spChg>
        <pc:spChg chg="mod">
          <ac:chgData name="Josh Leporati" userId="ca50561b-4f2f-4ca8-baa4-ce5fc2b2589f" providerId="ADAL" clId="{749B92F7-B75A-47A2-926B-E972FAB241ED}" dt="2021-06-15T15:44:47.910" v="1113" actId="20577"/>
          <ac:spMkLst>
            <pc:docMk/>
            <pc:sldMk cId="17476420" sldId="2147468678"/>
            <ac:spMk id="3" creationId="{EB0500ED-63FA-42E8-8BF1-7D2A37853D4D}"/>
          </ac:spMkLst>
        </pc:spChg>
        <pc:spChg chg="add mod">
          <ac:chgData name="Josh Leporati" userId="ca50561b-4f2f-4ca8-baa4-ce5fc2b2589f" providerId="ADAL" clId="{749B92F7-B75A-47A2-926B-E972FAB241ED}" dt="2021-06-14T14:48:48.062" v="486" actId="20577"/>
          <ac:spMkLst>
            <pc:docMk/>
            <pc:sldMk cId="17476420" sldId="2147468678"/>
            <ac:spMk id="4" creationId="{D2DA546C-7CB3-4289-BBFF-888AE21BC41B}"/>
          </ac:spMkLst>
        </pc:spChg>
        <pc:picChg chg="del">
          <ac:chgData name="Josh Leporati" userId="ca50561b-4f2f-4ca8-baa4-ce5fc2b2589f" providerId="ADAL" clId="{749B92F7-B75A-47A2-926B-E972FAB241ED}" dt="2021-06-15T15:41:36.100" v="960" actId="478"/>
          <ac:picMkLst>
            <pc:docMk/>
            <pc:sldMk cId="17476420" sldId="2147468678"/>
            <ac:picMk id="6" creationId="{E65CA664-E4E7-4691-AC49-47E269968872}"/>
          </ac:picMkLst>
        </pc:picChg>
        <pc:picChg chg="add mod">
          <ac:chgData name="Josh Leporati" userId="ca50561b-4f2f-4ca8-baa4-ce5fc2b2589f" providerId="ADAL" clId="{749B92F7-B75A-47A2-926B-E972FAB241ED}" dt="2021-06-15T15:41:39.185" v="962" actId="1076"/>
          <ac:picMkLst>
            <pc:docMk/>
            <pc:sldMk cId="17476420" sldId="2147468678"/>
            <ac:picMk id="8" creationId="{0FE550F3-48C3-4859-B091-EDC2E44ACEB4}"/>
          </ac:picMkLst>
        </pc:picChg>
      </pc:sldChg>
      <pc:sldChg chg="modSp mod">
        <pc:chgData name="Josh Leporati" userId="ca50561b-4f2f-4ca8-baa4-ce5fc2b2589f" providerId="ADAL" clId="{749B92F7-B75A-47A2-926B-E972FAB241ED}" dt="2021-06-22T13:30:22.417" v="2848" actId="20577"/>
        <pc:sldMkLst>
          <pc:docMk/>
          <pc:sldMk cId="3995264617" sldId="2147468679"/>
        </pc:sldMkLst>
        <pc:spChg chg="mod">
          <ac:chgData name="Josh Leporati" userId="ca50561b-4f2f-4ca8-baa4-ce5fc2b2589f" providerId="ADAL" clId="{749B92F7-B75A-47A2-926B-E972FAB241ED}" dt="2021-06-22T13:30:22.417" v="2848" actId="20577"/>
          <ac:spMkLst>
            <pc:docMk/>
            <pc:sldMk cId="3995264617" sldId="2147468679"/>
            <ac:spMk id="6" creationId="{8E3B487B-FD1D-472C-A98E-47EFED973BF4}"/>
          </ac:spMkLst>
        </pc:spChg>
      </pc:sldChg>
      <pc:sldChg chg="addSp delSp modSp mod setBg modShow modNotesTx">
        <pc:chgData name="Josh Leporati" userId="ca50561b-4f2f-4ca8-baa4-ce5fc2b2589f" providerId="ADAL" clId="{749B92F7-B75A-47A2-926B-E972FAB241ED}" dt="2021-06-21T15:45:35.434" v="2477" actId="729"/>
        <pc:sldMkLst>
          <pc:docMk/>
          <pc:sldMk cId="4065318997" sldId="2147468680"/>
        </pc:sldMkLst>
        <pc:spChg chg="del">
          <ac:chgData name="Josh Leporati" userId="ca50561b-4f2f-4ca8-baa4-ce5fc2b2589f" providerId="ADAL" clId="{749B92F7-B75A-47A2-926B-E972FAB241ED}" dt="2021-06-15T21:35:14.694" v="1281" actId="478"/>
          <ac:spMkLst>
            <pc:docMk/>
            <pc:sldMk cId="4065318997" sldId="2147468680"/>
            <ac:spMk id="2" creationId="{B34214E1-811B-4F86-8EFA-BC402F4FBA56}"/>
          </ac:spMkLst>
        </pc:spChg>
        <pc:spChg chg="del">
          <ac:chgData name="Josh Leporati" userId="ca50561b-4f2f-4ca8-baa4-ce5fc2b2589f" providerId="ADAL" clId="{749B92F7-B75A-47A2-926B-E972FAB241ED}" dt="2021-06-15T21:35:14.694" v="1281" actId="478"/>
          <ac:spMkLst>
            <pc:docMk/>
            <pc:sldMk cId="4065318997" sldId="2147468680"/>
            <ac:spMk id="5" creationId="{0851190D-BD15-44F4-AC6C-01785200ED49}"/>
          </ac:spMkLst>
        </pc:spChg>
        <pc:spChg chg="add del">
          <ac:chgData name="Josh Leporati" userId="ca50561b-4f2f-4ca8-baa4-ce5fc2b2589f" providerId="ADAL" clId="{749B92F7-B75A-47A2-926B-E972FAB241ED}" dt="2021-06-15T21:36:13.952" v="1337" actId="26606"/>
          <ac:spMkLst>
            <pc:docMk/>
            <pc:sldMk cId="4065318997" sldId="2147468680"/>
            <ac:spMk id="8" creationId="{9A97C86A-04D6-40F7-AE84-31AB43E6A846}"/>
          </ac:spMkLst>
        </pc:spChg>
        <pc:spChg chg="add del">
          <ac:chgData name="Josh Leporati" userId="ca50561b-4f2f-4ca8-baa4-ce5fc2b2589f" providerId="ADAL" clId="{749B92F7-B75A-47A2-926B-E972FAB241ED}" dt="2021-06-15T21:36:13.952" v="1337" actId="26606"/>
          <ac:spMkLst>
            <pc:docMk/>
            <pc:sldMk cId="4065318997" sldId="2147468680"/>
            <ac:spMk id="9" creationId="{FF9F2414-84E8-453E-B1F3-389FDE8192D9}"/>
          </ac:spMkLst>
        </pc:spChg>
        <pc:spChg chg="add del">
          <ac:chgData name="Josh Leporati" userId="ca50561b-4f2f-4ca8-baa4-ce5fc2b2589f" providerId="ADAL" clId="{749B92F7-B75A-47A2-926B-E972FAB241ED}" dt="2021-06-15T21:36:13.952" v="1337" actId="26606"/>
          <ac:spMkLst>
            <pc:docMk/>
            <pc:sldMk cId="4065318997" sldId="2147468680"/>
            <ac:spMk id="10" creationId="{3ECA69A1-7536-43AC-85EF-C7106179F5ED}"/>
          </ac:spMkLst>
        </pc:spChg>
        <pc:spChg chg="add del">
          <ac:chgData name="Josh Leporati" userId="ca50561b-4f2f-4ca8-baa4-ce5fc2b2589f" providerId="ADAL" clId="{749B92F7-B75A-47A2-926B-E972FAB241ED}" dt="2021-06-15T21:36:13.952" v="1337" actId="26606"/>
          <ac:spMkLst>
            <pc:docMk/>
            <pc:sldMk cId="4065318997" sldId="2147468680"/>
            <ac:spMk id="11" creationId="{F3060C83-F051-4F0E-ABAD-AA0DFC48B218}"/>
          </ac:spMkLst>
        </pc:spChg>
        <pc:spChg chg="add mod">
          <ac:chgData name="Josh Leporati" userId="ca50561b-4f2f-4ca8-baa4-ce5fc2b2589f" providerId="ADAL" clId="{749B92F7-B75A-47A2-926B-E972FAB241ED}" dt="2021-06-18T11:23:11.951" v="1839" actId="20577"/>
          <ac:spMkLst>
            <pc:docMk/>
            <pc:sldMk cId="4065318997" sldId="2147468680"/>
            <ac:spMk id="12" creationId="{553A8E55-BED5-466E-A7D5-18EB1BFF178E}"/>
          </ac:spMkLst>
        </pc:spChg>
        <pc:spChg chg="add del">
          <ac:chgData name="Josh Leporati" userId="ca50561b-4f2f-4ca8-baa4-ce5fc2b2589f" providerId="ADAL" clId="{749B92F7-B75A-47A2-926B-E972FAB241ED}" dt="2021-06-15T21:36:13.952" v="1337" actId="26606"/>
          <ac:spMkLst>
            <pc:docMk/>
            <pc:sldMk cId="4065318997" sldId="2147468680"/>
            <ac:spMk id="13" creationId="{83C98ABE-055B-441F-B07E-44F97F083C39}"/>
          </ac:spMkLst>
        </pc:spChg>
        <pc:spChg chg="add mod">
          <ac:chgData name="Josh Leporati" userId="ca50561b-4f2f-4ca8-baa4-ce5fc2b2589f" providerId="ADAL" clId="{749B92F7-B75A-47A2-926B-E972FAB241ED}" dt="2021-06-15T21:36:54.073" v="1462" actId="313"/>
          <ac:spMkLst>
            <pc:docMk/>
            <pc:sldMk cId="4065318997" sldId="2147468680"/>
            <ac:spMk id="14" creationId="{504E1B6A-705D-4385-9AFF-8EFB0B028720}"/>
          </ac:spMkLst>
        </pc:spChg>
        <pc:spChg chg="add del">
          <ac:chgData name="Josh Leporati" userId="ca50561b-4f2f-4ca8-baa4-ce5fc2b2589f" providerId="ADAL" clId="{749B92F7-B75A-47A2-926B-E972FAB241ED}" dt="2021-06-15T21:36:13.952" v="1337" actId="26606"/>
          <ac:spMkLst>
            <pc:docMk/>
            <pc:sldMk cId="4065318997" sldId="2147468680"/>
            <ac:spMk id="15" creationId="{29FDB030-9B49-4CED-8CCD-4D99382388AC}"/>
          </ac:spMkLst>
        </pc:spChg>
        <pc:spChg chg="add del">
          <ac:chgData name="Josh Leporati" userId="ca50561b-4f2f-4ca8-baa4-ce5fc2b2589f" providerId="ADAL" clId="{749B92F7-B75A-47A2-926B-E972FAB241ED}" dt="2021-06-15T21:36:13.952" v="1337" actId="26606"/>
          <ac:spMkLst>
            <pc:docMk/>
            <pc:sldMk cId="4065318997" sldId="2147468680"/>
            <ac:spMk id="17" creationId="{3783CA14-24A1-485C-8B30-D6A5D87987AD}"/>
          </ac:spMkLst>
        </pc:spChg>
        <pc:spChg chg="add">
          <ac:chgData name="Josh Leporati" userId="ca50561b-4f2f-4ca8-baa4-ce5fc2b2589f" providerId="ADAL" clId="{749B92F7-B75A-47A2-926B-E972FAB241ED}" dt="2021-06-15T21:36:13.952" v="1337" actId="26606"/>
          <ac:spMkLst>
            <pc:docMk/>
            <pc:sldMk cId="4065318997" sldId="2147468680"/>
            <ac:spMk id="20" creationId="{D55CD764-972B-4CA5-A885-53E55C63E174}"/>
          </ac:spMkLst>
        </pc:spChg>
        <pc:spChg chg="del">
          <ac:chgData name="Josh Leporati" userId="ca50561b-4f2f-4ca8-baa4-ce5fc2b2589f" providerId="ADAL" clId="{749B92F7-B75A-47A2-926B-E972FAB241ED}" dt="2021-06-15T21:35:14.694" v="1281" actId="478"/>
          <ac:spMkLst>
            <pc:docMk/>
            <pc:sldMk cId="4065318997" sldId="2147468680"/>
            <ac:spMk id="50" creationId="{856D1E57-2777-4935-81B0-DD58AD2ABC9B}"/>
          </ac:spMkLst>
        </pc:spChg>
        <pc:spChg chg="del">
          <ac:chgData name="Josh Leporati" userId="ca50561b-4f2f-4ca8-baa4-ce5fc2b2589f" providerId="ADAL" clId="{749B92F7-B75A-47A2-926B-E972FAB241ED}" dt="2021-06-15T21:35:14.694" v="1281" actId="478"/>
          <ac:spMkLst>
            <pc:docMk/>
            <pc:sldMk cId="4065318997" sldId="2147468680"/>
            <ac:spMk id="52" creationId="{718FAFE8-4625-444D-9F65-A4BA39235659}"/>
          </ac:spMkLst>
        </pc:spChg>
        <pc:spChg chg="del">
          <ac:chgData name="Josh Leporati" userId="ca50561b-4f2f-4ca8-baa4-ce5fc2b2589f" providerId="ADAL" clId="{749B92F7-B75A-47A2-926B-E972FAB241ED}" dt="2021-06-15T21:35:14.694" v="1281" actId="478"/>
          <ac:spMkLst>
            <pc:docMk/>
            <pc:sldMk cId="4065318997" sldId="2147468680"/>
            <ac:spMk id="54" creationId="{E6EA32F5-3333-41C3-93B5-958844E1AA73}"/>
          </ac:spMkLst>
        </pc:spChg>
        <pc:spChg chg="del">
          <ac:chgData name="Josh Leporati" userId="ca50561b-4f2f-4ca8-baa4-ce5fc2b2589f" providerId="ADAL" clId="{749B92F7-B75A-47A2-926B-E972FAB241ED}" dt="2021-06-15T21:35:14.694" v="1281" actId="478"/>
          <ac:spMkLst>
            <pc:docMk/>
            <pc:sldMk cId="4065318997" sldId="2147468680"/>
            <ac:spMk id="56" creationId="{6D8BEC4C-3CFB-4D14-A241-1143629425F5}"/>
          </ac:spMkLst>
        </pc:spChg>
        <pc:spChg chg="del">
          <ac:chgData name="Josh Leporati" userId="ca50561b-4f2f-4ca8-baa4-ce5fc2b2589f" providerId="ADAL" clId="{749B92F7-B75A-47A2-926B-E972FAB241ED}" dt="2021-06-15T21:35:14.694" v="1281" actId="478"/>
          <ac:spMkLst>
            <pc:docMk/>
            <pc:sldMk cId="4065318997" sldId="2147468680"/>
            <ac:spMk id="60" creationId="{C55A46D7-49D5-451D-B878-8B40AF51453F}"/>
          </ac:spMkLst>
        </pc:spChg>
        <pc:spChg chg="del">
          <ac:chgData name="Josh Leporati" userId="ca50561b-4f2f-4ca8-baa4-ce5fc2b2589f" providerId="ADAL" clId="{749B92F7-B75A-47A2-926B-E972FAB241ED}" dt="2021-06-15T21:35:14.694" v="1281" actId="478"/>
          <ac:spMkLst>
            <pc:docMk/>
            <pc:sldMk cId="4065318997" sldId="2147468680"/>
            <ac:spMk id="61" creationId="{CAFD4DDA-8179-4AE2-A939-3914D2619BC0}"/>
          </ac:spMkLst>
        </pc:spChg>
        <pc:spChg chg="del">
          <ac:chgData name="Josh Leporati" userId="ca50561b-4f2f-4ca8-baa4-ce5fc2b2589f" providerId="ADAL" clId="{749B92F7-B75A-47A2-926B-E972FAB241ED}" dt="2021-06-15T21:35:14.694" v="1281" actId="478"/>
          <ac:spMkLst>
            <pc:docMk/>
            <pc:sldMk cId="4065318997" sldId="2147468680"/>
            <ac:spMk id="63" creationId="{F6D6D9C5-6762-4178-8BA8-0D6FC9DEACA4}"/>
          </ac:spMkLst>
        </pc:spChg>
        <pc:spChg chg="add">
          <ac:chgData name="Josh Leporati" userId="ca50561b-4f2f-4ca8-baa4-ce5fc2b2589f" providerId="ADAL" clId="{749B92F7-B75A-47A2-926B-E972FAB241ED}" dt="2021-06-15T21:36:13.952" v="1337" actId="26606"/>
          <ac:spMkLst>
            <pc:docMk/>
            <pc:sldMk cId="4065318997" sldId="2147468680"/>
            <ac:spMk id="78" creationId="{34165AB3-7006-4430-BCE3-25476BE13322}"/>
          </ac:spMkLst>
        </pc:spChg>
        <pc:spChg chg="add">
          <ac:chgData name="Josh Leporati" userId="ca50561b-4f2f-4ca8-baa4-ce5fc2b2589f" providerId="ADAL" clId="{749B92F7-B75A-47A2-926B-E972FAB241ED}" dt="2021-06-15T21:36:13.952" v="1337" actId="26606"/>
          <ac:spMkLst>
            <pc:docMk/>
            <pc:sldMk cId="4065318997" sldId="2147468680"/>
            <ac:spMk id="79" creationId="{E3E51905-F374-4E1A-97CF-B741584B74D5}"/>
          </ac:spMkLst>
        </pc:spChg>
        <pc:grpChg chg="del">
          <ac:chgData name="Josh Leporati" userId="ca50561b-4f2f-4ca8-baa4-ce5fc2b2589f" providerId="ADAL" clId="{749B92F7-B75A-47A2-926B-E972FAB241ED}" dt="2021-06-15T21:35:14.694" v="1281" actId="478"/>
          <ac:grpSpMkLst>
            <pc:docMk/>
            <pc:sldMk cId="4065318997" sldId="2147468680"/>
            <ac:grpSpMk id="16" creationId="{50D599BB-8D0D-4256-8349-1FCAE27CE30E}"/>
          </ac:grpSpMkLst>
        </pc:grpChg>
        <pc:grpChg chg="del">
          <ac:chgData name="Josh Leporati" userId="ca50561b-4f2f-4ca8-baa4-ce5fc2b2589f" providerId="ADAL" clId="{749B92F7-B75A-47A2-926B-E972FAB241ED}" dt="2021-06-15T21:35:14.694" v="1281" actId="478"/>
          <ac:grpSpMkLst>
            <pc:docMk/>
            <pc:sldMk cId="4065318997" sldId="2147468680"/>
            <ac:grpSpMk id="27" creationId="{8DC81F6F-A6FF-4C4A-802F-ED4C417F18B4}"/>
          </ac:grpSpMkLst>
        </pc:grpChg>
        <pc:grpChg chg="del">
          <ac:chgData name="Josh Leporati" userId="ca50561b-4f2f-4ca8-baa4-ce5fc2b2589f" providerId="ADAL" clId="{749B92F7-B75A-47A2-926B-E972FAB241ED}" dt="2021-06-15T21:35:14.694" v="1281" actId="478"/>
          <ac:grpSpMkLst>
            <pc:docMk/>
            <pc:sldMk cId="4065318997" sldId="2147468680"/>
            <ac:grpSpMk id="38" creationId="{5E6F8348-1341-437C-B12E-C99F953EF204}"/>
          </ac:grpSpMkLst>
        </pc:grpChg>
        <pc:grpChg chg="add">
          <ac:chgData name="Josh Leporati" userId="ca50561b-4f2f-4ca8-baa4-ce5fc2b2589f" providerId="ADAL" clId="{749B92F7-B75A-47A2-926B-E972FAB241ED}" dt="2021-06-15T21:36:13.952" v="1337" actId="26606"/>
          <ac:grpSpMkLst>
            <pc:docMk/>
            <pc:sldMk cId="4065318997" sldId="2147468680"/>
            <ac:grpSpMk id="49" creationId="{BEB2E44E-30A6-416E-A45D-B1E328629559}"/>
          </ac:grpSpMkLst>
        </pc:grpChg>
        <pc:grpChg chg="del">
          <ac:chgData name="Josh Leporati" userId="ca50561b-4f2f-4ca8-baa4-ce5fc2b2589f" providerId="ADAL" clId="{749B92F7-B75A-47A2-926B-E972FAB241ED}" dt="2021-06-15T21:35:14.694" v="1281" actId="478"/>
          <ac:grpSpMkLst>
            <pc:docMk/>
            <pc:sldMk cId="4065318997" sldId="2147468680"/>
            <ac:grpSpMk id="51" creationId="{EFA0F235-46E6-42C5-8260-C16D4E76CADC}"/>
          </ac:grpSpMkLst>
        </pc:grpChg>
        <pc:grpChg chg="del">
          <ac:chgData name="Josh Leporati" userId="ca50561b-4f2f-4ca8-baa4-ce5fc2b2589f" providerId="ADAL" clId="{749B92F7-B75A-47A2-926B-E972FAB241ED}" dt="2021-06-15T21:35:14.694" v="1281" actId="478"/>
          <ac:grpSpMkLst>
            <pc:docMk/>
            <pc:sldMk cId="4065318997" sldId="2147468680"/>
            <ac:grpSpMk id="53" creationId="{3EBCDADA-C56F-4666-BB31-8FD25F91783A}"/>
          </ac:grpSpMkLst>
        </pc:grpChg>
        <pc:picChg chg="del">
          <ac:chgData name="Josh Leporati" userId="ca50561b-4f2f-4ca8-baa4-ce5fc2b2589f" providerId="ADAL" clId="{749B92F7-B75A-47A2-926B-E972FAB241ED}" dt="2021-06-15T21:35:14.694" v="1281" actId="478"/>
          <ac:picMkLst>
            <pc:docMk/>
            <pc:sldMk cId="4065318997" sldId="2147468680"/>
            <ac:picMk id="4" creationId="{F68E9751-D9E8-4E3B-A371-5F6061AAD514}"/>
          </ac:picMkLst>
        </pc:picChg>
        <pc:picChg chg="add mod ord">
          <ac:chgData name="Josh Leporati" userId="ca50561b-4f2f-4ca8-baa4-ce5fc2b2589f" providerId="ADAL" clId="{749B92F7-B75A-47A2-926B-E972FAB241ED}" dt="2021-06-15T21:36:13.952" v="1337" actId="26606"/>
          <ac:picMkLst>
            <pc:docMk/>
            <pc:sldMk cId="4065318997" sldId="2147468680"/>
            <ac:picMk id="6" creationId="{A769C69F-9545-4542-822F-0532AAC483F3}"/>
          </ac:picMkLst>
        </pc:picChg>
        <pc:picChg chg="del">
          <ac:chgData name="Josh Leporati" userId="ca50561b-4f2f-4ca8-baa4-ce5fc2b2589f" providerId="ADAL" clId="{749B92F7-B75A-47A2-926B-E972FAB241ED}" dt="2021-06-15T21:35:14.694" v="1281" actId="478"/>
          <ac:picMkLst>
            <pc:docMk/>
            <pc:sldMk cId="4065318997" sldId="2147468680"/>
            <ac:picMk id="7" creationId="{A18648B7-B713-4E95-9C5E-9AE62050B00C}"/>
          </ac:picMkLst>
        </pc:picChg>
        <pc:picChg chg="del">
          <ac:chgData name="Josh Leporati" userId="ca50561b-4f2f-4ca8-baa4-ce5fc2b2589f" providerId="ADAL" clId="{749B92F7-B75A-47A2-926B-E972FAB241ED}" dt="2021-06-15T21:35:14.694" v="1281" actId="478"/>
          <ac:picMkLst>
            <pc:docMk/>
            <pc:sldMk cId="4065318997" sldId="2147468680"/>
            <ac:picMk id="26" creationId="{CC29CCE3-CEEB-4F9B-A71E-C4D21B19E61D}"/>
          </ac:picMkLst>
        </pc:picChg>
        <pc:picChg chg="del">
          <ac:chgData name="Josh Leporati" userId="ca50561b-4f2f-4ca8-baa4-ce5fc2b2589f" providerId="ADAL" clId="{749B92F7-B75A-47A2-926B-E972FAB241ED}" dt="2021-06-15T21:35:14.694" v="1281" actId="478"/>
          <ac:picMkLst>
            <pc:docMk/>
            <pc:sldMk cId="4065318997" sldId="2147468680"/>
            <ac:picMk id="37" creationId="{AF00931F-5D53-4F9C-95E0-B2A58C3BC76E}"/>
          </ac:picMkLst>
        </pc:picChg>
        <pc:picChg chg="del">
          <ac:chgData name="Josh Leporati" userId="ca50561b-4f2f-4ca8-baa4-ce5fc2b2589f" providerId="ADAL" clId="{749B92F7-B75A-47A2-926B-E972FAB241ED}" dt="2021-06-15T21:35:14.694" v="1281" actId="478"/>
          <ac:picMkLst>
            <pc:docMk/>
            <pc:sldMk cId="4065318997" sldId="2147468680"/>
            <ac:picMk id="48" creationId="{9DDF55FE-7FBC-4A5B-B474-5E0A849741AA}"/>
          </ac:picMkLst>
        </pc:picChg>
        <pc:picChg chg="del">
          <ac:chgData name="Josh Leporati" userId="ca50561b-4f2f-4ca8-baa4-ce5fc2b2589f" providerId="ADAL" clId="{749B92F7-B75A-47A2-926B-E972FAB241ED}" dt="2021-06-15T21:35:14.694" v="1281" actId="478"/>
          <ac:picMkLst>
            <pc:docMk/>
            <pc:sldMk cId="4065318997" sldId="2147468680"/>
            <ac:picMk id="62" creationId="{9EAA7BCC-F95D-4588-80AF-BE1B21751B39}"/>
          </ac:picMkLst>
        </pc:picChg>
        <pc:picChg chg="del">
          <ac:chgData name="Josh Leporati" userId="ca50561b-4f2f-4ca8-baa4-ce5fc2b2589f" providerId="ADAL" clId="{749B92F7-B75A-47A2-926B-E972FAB241ED}" dt="2021-06-15T21:35:14.694" v="1281" actId="478"/>
          <ac:picMkLst>
            <pc:docMk/>
            <pc:sldMk cId="4065318997" sldId="2147468680"/>
            <ac:picMk id="1026" creationId="{76E49FB0-3E3E-46C2-95EF-E74E99D32843}"/>
          </ac:picMkLst>
        </pc:picChg>
      </pc:sldChg>
      <pc:sldChg chg="addSp delSp modSp new mod setBg modClrScheme delAnim modAnim chgLayout">
        <pc:chgData name="Josh Leporati" userId="ca50561b-4f2f-4ca8-baa4-ce5fc2b2589f" providerId="ADAL" clId="{749B92F7-B75A-47A2-926B-E972FAB241ED}" dt="2021-06-22T14:24:15.403" v="5390" actId="1076"/>
        <pc:sldMkLst>
          <pc:docMk/>
          <pc:sldMk cId="551645990" sldId="2147468681"/>
        </pc:sldMkLst>
        <pc:spChg chg="del mod ord">
          <ac:chgData name="Josh Leporati" userId="ca50561b-4f2f-4ca8-baa4-ce5fc2b2589f" providerId="ADAL" clId="{749B92F7-B75A-47A2-926B-E972FAB241ED}" dt="2021-06-15T21:39:48.825" v="1466" actId="700"/>
          <ac:spMkLst>
            <pc:docMk/>
            <pc:sldMk cId="551645990" sldId="2147468681"/>
            <ac:spMk id="2" creationId="{CF74BF08-7A34-4F42-A0FA-8C897FFA0EE1}"/>
          </ac:spMkLst>
        </pc:spChg>
        <pc:spChg chg="del">
          <ac:chgData name="Josh Leporati" userId="ca50561b-4f2f-4ca8-baa4-ce5fc2b2589f" providerId="ADAL" clId="{749B92F7-B75A-47A2-926B-E972FAB241ED}" dt="2021-06-15T21:39:48.825" v="1466" actId="700"/>
          <ac:spMkLst>
            <pc:docMk/>
            <pc:sldMk cId="551645990" sldId="2147468681"/>
            <ac:spMk id="3" creationId="{25ED7E04-5AA5-4871-AC84-AFD91EEE37C5}"/>
          </ac:spMkLst>
        </pc:spChg>
        <pc:spChg chg="del">
          <ac:chgData name="Josh Leporati" userId="ca50561b-4f2f-4ca8-baa4-ce5fc2b2589f" providerId="ADAL" clId="{749B92F7-B75A-47A2-926B-E972FAB241ED}" dt="2021-06-15T21:39:48.825" v="1466" actId="700"/>
          <ac:spMkLst>
            <pc:docMk/>
            <pc:sldMk cId="551645990" sldId="2147468681"/>
            <ac:spMk id="4" creationId="{6CF1DAEE-B31D-4477-8EA7-3A50A9643C1C}"/>
          </ac:spMkLst>
        </pc:spChg>
        <pc:spChg chg="del">
          <ac:chgData name="Josh Leporati" userId="ca50561b-4f2f-4ca8-baa4-ce5fc2b2589f" providerId="ADAL" clId="{749B92F7-B75A-47A2-926B-E972FAB241ED}" dt="2021-06-15T21:39:48.825" v="1466" actId="700"/>
          <ac:spMkLst>
            <pc:docMk/>
            <pc:sldMk cId="551645990" sldId="2147468681"/>
            <ac:spMk id="5" creationId="{CEA954BB-CBB6-4F91-88B7-37F78164AFFB}"/>
          </ac:spMkLst>
        </pc:spChg>
        <pc:spChg chg="del">
          <ac:chgData name="Josh Leporati" userId="ca50561b-4f2f-4ca8-baa4-ce5fc2b2589f" providerId="ADAL" clId="{749B92F7-B75A-47A2-926B-E972FAB241ED}" dt="2021-06-15T21:39:48.825" v="1466" actId="700"/>
          <ac:spMkLst>
            <pc:docMk/>
            <pc:sldMk cId="551645990" sldId="2147468681"/>
            <ac:spMk id="6" creationId="{79ADA082-1986-4C9F-BF8E-5B0EA23AEE7F}"/>
          </ac:spMkLst>
        </pc:spChg>
        <pc:spChg chg="del">
          <ac:chgData name="Josh Leporati" userId="ca50561b-4f2f-4ca8-baa4-ce5fc2b2589f" providerId="ADAL" clId="{749B92F7-B75A-47A2-926B-E972FAB241ED}" dt="2021-06-15T21:39:48.825" v="1466" actId="700"/>
          <ac:spMkLst>
            <pc:docMk/>
            <pc:sldMk cId="551645990" sldId="2147468681"/>
            <ac:spMk id="7" creationId="{579A0664-9355-48D1-B1E8-D20304564A25}"/>
          </ac:spMkLst>
        </pc:spChg>
        <pc:spChg chg="del">
          <ac:chgData name="Josh Leporati" userId="ca50561b-4f2f-4ca8-baa4-ce5fc2b2589f" providerId="ADAL" clId="{749B92F7-B75A-47A2-926B-E972FAB241ED}" dt="2021-06-15T21:39:48.825" v="1466" actId="700"/>
          <ac:spMkLst>
            <pc:docMk/>
            <pc:sldMk cId="551645990" sldId="2147468681"/>
            <ac:spMk id="8" creationId="{68FF8772-3150-48EB-B122-AE29864826DC}"/>
          </ac:spMkLst>
        </pc:spChg>
        <pc:spChg chg="add mod ord">
          <ac:chgData name="Josh Leporati" userId="ca50561b-4f2f-4ca8-baa4-ce5fc2b2589f" providerId="ADAL" clId="{749B92F7-B75A-47A2-926B-E972FAB241ED}" dt="2021-06-15T21:40:11.238" v="1473" actId="122"/>
          <ac:spMkLst>
            <pc:docMk/>
            <pc:sldMk cId="551645990" sldId="2147468681"/>
            <ac:spMk id="9" creationId="{56976DFE-E23A-4CF0-ADC2-92B9010B40EC}"/>
          </ac:spMkLst>
        </pc:spChg>
        <pc:spChg chg="add mod">
          <ac:chgData name="Josh Leporati" userId="ca50561b-4f2f-4ca8-baa4-ce5fc2b2589f" providerId="ADAL" clId="{749B92F7-B75A-47A2-926B-E972FAB241ED}" dt="2021-06-15T21:40:19.706" v="1476" actId="122"/>
          <ac:spMkLst>
            <pc:docMk/>
            <pc:sldMk cId="551645990" sldId="2147468681"/>
            <ac:spMk id="10" creationId="{0BC728B0-A194-4092-AF23-05FBF69A5C9C}"/>
          </ac:spMkLst>
        </pc:spChg>
        <pc:spChg chg="add mod">
          <ac:chgData name="Josh Leporati" userId="ca50561b-4f2f-4ca8-baa4-ce5fc2b2589f" providerId="ADAL" clId="{749B92F7-B75A-47A2-926B-E972FAB241ED}" dt="2021-06-15T21:42:51.412" v="1487" actId="122"/>
          <ac:spMkLst>
            <pc:docMk/>
            <pc:sldMk cId="551645990" sldId="2147468681"/>
            <ac:spMk id="13" creationId="{FD6AD75B-0D2E-4457-8BBF-EB4A920B97CA}"/>
          </ac:spMkLst>
        </pc:spChg>
        <pc:picChg chg="add del mod">
          <ac:chgData name="Josh Leporati" userId="ca50561b-4f2f-4ca8-baa4-ce5fc2b2589f" providerId="ADAL" clId="{749B92F7-B75A-47A2-926B-E972FAB241ED}" dt="2021-06-22T14:23:45.890" v="5385" actId="478"/>
          <ac:picMkLst>
            <pc:docMk/>
            <pc:sldMk cId="551645990" sldId="2147468681"/>
            <ac:picMk id="2" creationId="{E2BA4437-CE11-48C1-B389-6B54D7F112B0}"/>
          </ac:picMkLst>
        </pc:picChg>
        <pc:picChg chg="add mod">
          <ac:chgData name="Josh Leporati" userId="ca50561b-4f2f-4ca8-baa4-ce5fc2b2589f" providerId="ADAL" clId="{749B92F7-B75A-47A2-926B-E972FAB241ED}" dt="2021-06-22T14:24:15.403" v="5390" actId="1076"/>
          <ac:picMkLst>
            <pc:docMk/>
            <pc:sldMk cId="551645990" sldId="2147468681"/>
            <ac:picMk id="3" creationId="{1508F934-AFEF-4DD4-9025-C44AD21CD7E0}"/>
          </ac:picMkLst>
        </pc:picChg>
        <pc:picChg chg="add del mod">
          <ac:chgData name="Josh Leporati" userId="ca50561b-4f2f-4ca8-baa4-ce5fc2b2589f" providerId="ADAL" clId="{749B92F7-B75A-47A2-926B-E972FAB241ED}" dt="2021-06-22T13:23:36.184" v="2770" actId="478"/>
          <ac:picMkLst>
            <pc:docMk/>
            <pc:sldMk cId="551645990" sldId="2147468681"/>
            <ac:picMk id="11" creationId="{6CFB71EF-6AAC-4CFE-A4D2-A56B3558328C}"/>
          </ac:picMkLst>
        </pc:picChg>
      </pc:sldChg>
      <pc:sldMasterChg chg="delSldLayout">
        <pc:chgData name="Josh Leporati" userId="ca50561b-4f2f-4ca8-baa4-ce5fc2b2589f" providerId="ADAL" clId="{749B92F7-B75A-47A2-926B-E972FAB241ED}" dt="2021-06-21T13:25:22.792" v="1866" actId="47"/>
        <pc:sldMasterMkLst>
          <pc:docMk/>
          <pc:sldMasterMk cId="3588427678" sldId="2147484229"/>
        </pc:sldMasterMkLst>
        <pc:sldLayoutChg chg="del">
          <pc:chgData name="Josh Leporati" userId="ca50561b-4f2f-4ca8-baa4-ce5fc2b2589f" providerId="ADAL" clId="{749B92F7-B75A-47A2-926B-E972FAB241ED}" dt="2021-06-21T13:25:22.792" v="1866" actId="47"/>
          <pc:sldLayoutMkLst>
            <pc:docMk/>
            <pc:sldMasterMk cId="3588427678" sldId="2147484229"/>
            <pc:sldLayoutMk cId="1064112521" sldId="2147487384"/>
          </pc:sldLayoutMkLst>
        </pc:sldLayoutChg>
      </pc:sldMasterChg>
      <pc:sldMasterChg chg="delSldLayout">
        <pc:chgData name="Josh Leporati" userId="ca50561b-4f2f-4ca8-baa4-ce5fc2b2589f" providerId="ADAL" clId="{749B92F7-B75A-47A2-926B-E972FAB241ED}" dt="2021-06-21T15:58:55.510" v="2666" actId="47"/>
        <pc:sldMasterMkLst>
          <pc:docMk/>
          <pc:sldMasterMk cId="2940982597" sldId="2147487415"/>
        </pc:sldMasterMkLst>
        <pc:sldLayoutChg chg="del">
          <pc:chgData name="Josh Leporati" userId="ca50561b-4f2f-4ca8-baa4-ce5fc2b2589f" providerId="ADAL" clId="{749B92F7-B75A-47A2-926B-E972FAB241ED}" dt="2021-06-21T15:58:55.510" v="2666" actId="47"/>
          <pc:sldLayoutMkLst>
            <pc:docMk/>
            <pc:sldMasterMk cId="2940982597" sldId="2147487415"/>
            <pc:sldLayoutMk cId="2723444030" sldId="2147487438"/>
          </pc:sldLayoutMkLst>
        </pc:sldLayoutChg>
      </pc:sldMasterChg>
    </pc:docChg>
  </pc:docChgLst>
  <pc:docChgLst>
    <pc:chgData name="Jessie Hwang" userId="S::jhwang@microsoft.com::85f2306c-fd56-49d2-8dff-e96751c6f345" providerId="AD" clId="Web-{9A90F809-18FE-2D0E-775E-6BD8FC683718}"/>
    <pc:docChg chg="modSld">
      <pc:chgData name="Jessie Hwang" userId="S::jhwang@microsoft.com::85f2306c-fd56-49d2-8dff-e96751c6f345" providerId="AD" clId="Web-{9A90F809-18FE-2D0E-775E-6BD8FC683718}" dt="2021-06-21T17:24:21.547" v="138" actId="20577"/>
      <pc:docMkLst>
        <pc:docMk/>
      </pc:docMkLst>
      <pc:sldChg chg="modSp">
        <pc:chgData name="Jessie Hwang" userId="S::jhwang@microsoft.com::85f2306c-fd56-49d2-8dff-e96751c6f345" providerId="AD" clId="Web-{9A90F809-18FE-2D0E-775E-6BD8FC683718}" dt="2021-06-21T17:19:34.876" v="85" actId="1076"/>
        <pc:sldMkLst>
          <pc:docMk/>
          <pc:sldMk cId="198099917" sldId="341"/>
        </pc:sldMkLst>
        <pc:spChg chg="mod">
          <ac:chgData name="Jessie Hwang" userId="S::jhwang@microsoft.com::85f2306c-fd56-49d2-8dff-e96751c6f345" providerId="AD" clId="Web-{9A90F809-18FE-2D0E-775E-6BD8FC683718}" dt="2021-06-21T17:18:46.404" v="71"/>
          <ac:spMkLst>
            <pc:docMk/>
            <pc:sldMk cId="198099917" sldId="341"/>
            <ac:spMk id="5" creationId="{8D1259DA-00E4-4094-82BD-10850C8E6FD2}"/>
          </ac:spMkLst>
        </pc:spChg>
        <pc:spChg chg="mod">
          <ac:chgData name="Jessie Hwang" userId="S::jhwang@microsoft.com::85f2306c-fd56-49d2-8dff-e96751c6f345" providerId="AD" clId="Web-{9A90F809-18FE-2D0E-775E-6BD8FC683718}" dt="2021-06-21T17:19:34.876" v="85" actId="1076"/>
          <ac:spMkLst>
            <pc:docMk/>
            <pc:sldMk cId="198099917" sldId="341"/>
            <ac:spMk id="6" creationId="{513B8663-AFF2-4890-B26B-E19B44C2F438}"/>
          </ac:spMkLst>
        </pc:spChg>
      </pc:sldChg>
      <pc:sldChg chg="modSp">
        <pc:chgData name="Jessie Hwang" userId="S::jhwang@microsoft.com::85f2306c-fd56-49d2-8dff-e96751c6f345" providerId="AD" clId="Web-{9A90F809-18FE-2D0E-775E-6BD8FC683718}" dt="2021-06-21T17:21:13.600" v="102" actId="14100"/>
        <pc:sldMkLst>
          <pc:docMk/>
          <pc:sldMk cId="3513500147" sldId="1900"/>
        </pc:sldMkLst>
        <pc:spChg chg="mod">
          <ac:chgData name="Jessie Hwang" userId="S::jhwang@microsoft.com::85f2306c-fd56-49d2-8dff-e96751c6f345" providerId="AD" clId="Web-{9A90F809-18FE-2D0E-775E-6BD8FC683718}" dt="2021-06-21T17:21:13.600" v="102" actId="14100"/>
          <ac:spMkLst>
            <pc:docMk/>
            <pc:sldMk cId="3513500147" sldId="1900"/>
            <ac:spMk id="5" creationId="{A5745E3E-DB3D-4675-A649-F3112C4CCC90}"/>
          </ac:spMkLst>
        </pc:spChg>
        <pc:spChg chg="mod">
          <ac:chgData name="Jessie Hwang" userId="S::jhwang@microsoft.com::85f2306c-fd56-49d2-8dff-e96751c6f345" providerId="AD" clId="Web-{9A90F809-18FE-2D0E-775E-6BD8FC683718}" dt="2021-06-21T17:20:36.394" v="95" actId="20577"/>
          <ac:spMkLst>
            <pc:docMk/>
            <pc:sldMk cId="3513500147" sldId="1900"/>
            <ac:spMk id="7" creationId="{A63DAC44-397B-49FA-808B-25940C5F5F27}"/>
          </ac:spMkLst>
        </pc:spChg>
      </pc:sldChg>
      <pc:sldChg chg="modSp">
        <pc:chgData name="Jessie Hwang" userId="S::jhwang@microsoft.com::85f2306c-fd56-49d2-8dff-e96751c6f345" providerId="AD" clId="Web-{9A90F809-18FE-2D0E-775E-6BD8FC683718}" dt="2021-06-21T17:17:47.229" v="61"/>
        <pc:sldMkLst>
          <pc:docMk/>
          <pc:sldMk cId="3102470708" sldId="1914"/>
        </pc:sldMkLst>
        <pc:spChg chg="mod">
          <ac:chgData name="Jessie Hwang" userId="S::jhwang@microsoft.com::85f2306c-fd56-49d2-8dff-e96751c6f345" providerId="AD" clId="Web-{9A90F809-18FE-2D0E-775E-6BD8FC683718}" dt="2021-06-21T17:17:47.229" v="61"/>
          <ac:spMkLst>
            <pc:docMk/>
            <pc:sldMk cId="3102470708" sldId="1914"/>
            <ac:spMk id="2" creationId="{D4881EF2-28CC-4D2B-955F-F306D02CD90E}"/>
          </ac:spMkLst>
        </pc:spChg>
        <pc:spChg chg="mod">
          <ac:chgData name="Jessie Hwang" userId="S::jhwang@microsoft.com::85f2306c-fd56-49d2-8dff-e96751c6f345" providerId="AD" clId="Web-{9A90F809-18FE-2D0E-775E-6BD8FC683718}" dt="2021-06-21T17:16:15.303" v="35"/>
          <ac:spMkLst>
            <pc:docMk/>
            <pc:sldMk cId="3102470708" sldId="1914"/>
            <ac:spMk id="11" creationId="{5CDB256B-DC32-40D3-B133-4FE016F12B50}"/>
          </ac:spMkLst>
        </pc:spChg>
      </pc:sldChg>
      <pc:sldChg chg="modSp">
        <pc:chgData name="Jessie Hwang" userId="S::jhwang@microsoft.com::85f2306c-fd56-49d2-8dff-e96751c6f345" providerId="AD" clId="Web-{9A90F809-18FE-2D0E-775E-6BD8FC683718}" dt="2021-06-21T17:21:03.646" v="101" actId="1076"/>
        <pc:sldMkLst>
          <pc:docMk/>
          <pc:sldMk cId="4239553164" sldId="1917"/>
        </pc:sldMkLst>
        <pc:spChg chg="mod">
          <ac:chgData name="Jessie Hwang" userId="S::jhwang@microsoft.com::85f2306c-fd56-49d2-8dff-e96751c6f345" providerId="AD" clId="Web-{9A90F809-18FE-2D0E-775E-6BD8FC683718}" dt="2021-06-21T17:20:06.424" v="90"/>
          <ac:spMkLst>
            <pc:docMk/>
            <pc:sldMk cId="4239553164" sldId="1917"/>
            <ac:spMk id="7" creationId="{6A8FFDC7-D54F-496A-AAD1-4E07FECB0948}"/>
          </ac:spMkLst>
        </pc:spChg>
        <pc:spChg chg="mod">
          <ac:chgData name="Jessie Hwang" userId="S::jhwang@microsoft.com::85f2306c-fd56-49d2-8dff-e96751c6f345" providerId="AD" clId="Web-{9A90F809-18FE-2D0E-775E-6BD8FC683718}" dt="2021-06-21T17:21:03.646" v="101" actId="1076"/>
          <ac:spMkLst>
            <pc:docMk/>
            <pc:sldMk cId="4239553164" sldId="1917"/>
            <ac:spMk id="16" creationId="{E2B918D8-418D-4306-A1FB-F6B38A41E34D}"/>
          </ac:spMkLst>
        </pc:spChg>
      </pc:sldChg>
      <pc:sldChg chg="modSp">
        <pc:chgData name="Jessie Hwang" userId="S::jhwang@microsoft.com::85f2306c-fd56-49d2-8dff-e96751c6f345" providerId="AD" clId="Web-{9A90F809-18FE-2D0E-775E-6BD8FC683718}" dt="2021-06-21T17:21:36.820" v="115" actId="20577"/>
        <pc:sldMkLst>
          <pc:docMk/>
          <pc:sldMk cId="4064638930" sldId="2076136531"/>
        </pc:sldMkLst>
        <pc:spChg chg="mod">
          <ac:chgData name="Jessie Hwang" userId="S::jhwang@microsoft.com::85f2306c-fd56-49d2-8dff-e96751c6f345" providerId="AD" clId="Web-{9A90F809-18FE-2D0E-775E-6BD8FC683718}" dt="2021-06-21T17:21:28.897" v="108" actId="1076"/>
          <ac:spMkLst>
            <pc:docMk/>
            <pc:sldMk cId="4064638930" sldId="2076136531"/>
            <ac:spMk id="2" creationId="{BB1804FB-E8E7-4467-8B99-DA3F15EF8789}"/>
          </ac:spMkLst>
        </pc:spChg>
        <pc:spChg chg="mod">
          <ac:chgData name="Jessie Hwang" userId="S::jhwang@microsoft.com::85f2306c-fd56-49d2-8dff-e96751c6f345" providerId="AD" clId="Web-{9A90F809-18FE-2D0E-775E-6BD8FC683718}" dt="2021-06-21T17:21:28.928" v="109" actId="1076"/>
          <ac:spMkLst>
            <pc:docMk/>
            <pc:sldMk cId="4064638930" sldId="2076136531"/>
            <ac:spMk id="3" creationId="{BA82AF31-1257-4A2E-99FC-916D3AC5D336}"/>
          </ac:spMkLst>
        </pc:spChg>
        <pc:spChg chg="mod">
          <ac:chgData name="Jessie Hwang" userId="S::jhwang@microsoft.com::85f2306c-fd56-49d2-8dff-e96751c6f345" providerId="AD" clId="Web-{9A90F809-18FE-2D0E-775E-6BD8FC683718}" dt="2021-06-21T17:21:16.834" v="103"/>
          <ac:spMkLst>
            <pc:docMk/>
            <pc:sldMk cId="4064638930" sldId="2076136531"/>
            <ac:spMk id="16" creationId="{0B94F51A-D1D2-4344-B4B3-E0122763741E}"/>
          </ac:spMkLst>
        </pc:spChg>
        <pc:spChg chg="mod">
          <ac:chgData name="Jessie Hwang" userId="S::jhwang@microsoft.com::85f2306c-fd56-49d2-8dff-e96751c6f345" providerId="AD" clId="Web-{9A90F809-18FE-2D0E-775E-6BD8FC683718}" dt="2021-06-21T17:21:32.491" v="110" actId="20577"/>
          <ac:spMkLst>
            <pc:docMk/>
            <pc:sldMk cId="4064638930" sldId="2076136531"/>
            <ac:spMk id="35" creationId="{D0A5262A-19D8-401D-A5CB-55D90C35810F}"/>
          </ac:spMkLst>
        </pc:spChg>
        <pc:spChg chg="mod">
          <ac:chgData name="Jessie Hwang" userId="S::jhwang@microsoft.com::85f2306c-fd56-49d2-8dff-e96751c6f345" providerId="AD" clId="Web-{9A90F809-18FE-2D0E-775E-6BD8FC683718}" dt="2021-06-21T17:21:36.820" v="115" actId="20577"/>
          <ac:spMkLst>
            <pc:docMk/>
            <pc:sldMk cId="4064638930" sldId="2076136531"/>
            <ac:spMk id="46" creationId="{A9103BE3-DCF1-46B8-B60E-306646004C30}"/>
          </ac:spMkLst>
        </pc:spChg>
        <pc:spChg chg="mod">
          <ac:chgData name="Jessie Hwang" userId="S::jhwang@microsoft.com::85f2306c-fd56-49d2-8dff-e96751c6f345" providerId="AD" clId="Web-{9A90F809-18FE-2D0E-775E-6BD8FC683718}" dt="2021-06-21T17:21:35.682" v="114" actId="20577"/>
          <ac:spMkLst>
            <pc:docMk/>
            <pc:sldMk cId="4064638930" sldId="2076136531"/>
            <ac:spMk id="53" creationId="{18B57EB2-4186-47B1-A4D0-9404740ECFA0}"/>
          </ac:spMkLst>
        </pc:spChg>
        <pc:grpChg chg="mod">
          <ac:chgData name="Jessie Hwang" userId="S::jhwang@microsoft.com::85f2306c-fd56-49d2-8dff-e96751c6f345" providerId="AD" clId="Web-{9A90F809-18FE-2D0E-775E-6BD8FC683718}" dt="2021-06-21T17:21:28.710" v="104" actId="1076"/>
          <ac:grpSpMkLst>
            <pc:docMk/>
            <pc:sldMk cId="4064638930" sldId="2076136531"/>
            <ac:grpSpMk id="23" creationId="{D399D6F7-56C0-425B-94F7-72B82D7744DE}"/>
          </ac:grpSpMkLst>
        </pc:grpChg>
        <pc:grpChg chg="mod">
          <ac:chgData name="Jessie Hwang" userId="S::jhwang@microsoft.com::85f2306c-fd56-49d2-8dff-e96751c6f345" providerId="AD" clId="Web-{9A90F809-18FE-2D0E-775E-6BD8FC683718}" dt="2021-06-21T17:21:28.850" v="107" actId="1076"/>
          <ac:grpSpMkLst>
            <pc:docMk/>
            <pc:sldMk cId="4064638930" sldId="2076136531"/>
            <ac:grpSpMk id="45" creationId="{01EFBF53-8AC1-4A12-B9FF-2F7F9811952C}"/>
          </ac:grpSpMkLst>
        </pc:grpChg>
      </pc:sldChg>
      <pc:sldChg chg="modSp">
        <pc:chgData name="Jessie Hwang" userId="S::jhwang@microsoft.com::85f2306c-fd56-49d2-8dff-e96751c6f345" providerId="AD" clId="Web-{9A90F809-18FE-2D0E-775E-6BD8FC683718}" dt="2021-06-21T17:22:22.181" v="119" actId="1076"/>
        <pc:sldMkLst>
          <pc:docMk/>
          <pc:sldMk cId="2841776607" sldId="2076136677"/>
        </pc:sldMkLst>
        <pc:spChg chg="mod">
          <ac:chgData name="Jessie Hwang" userId="S::jhwang@microsoft.com::85f2306c-fd56-49d2-8dff-e96751c6f345" providerId="AD" clId="Web-{9A90F809-18FE-2D0E-775E-6BD8FC683718}" dt="2021-06-21T17:22:03.868" v="118"/>
          <ac:spMkLst>
            <pc:docMk/>
            <pc:sldMk cId="2841776607" sldId="2076136677"/>
            <ac:spMk id="33" creationId="{0E5A39C6-1D9F-4A5A-9BA7-26283F152BBE}"/>
          </ac:spMkLst>
        </pc:spChg>
        <pc:picChg chg="mod">
          <ac:chgData name="Jessie Hwang" userId="S::jhwang@microsoft.com::85f2306c-fd56-49d2-8dff-e96751c6f345" providerId="AD" clId="Web-{9A90F809-18FE-2D0E-775E-6BD8FC683718}" dt="2021-06-21T17:22:22.181" v="119" actId="1076"/>
          <ac:picMkLst>
            <pc:docMk/>
            <pc:sldMk cId="2841776607" sldId="2076136677"/>
            <ac:picMk id="7" creationId="{1BB2D4CF-90A3-41C3-B4D5-B142C3D18977}"/>
          </ac:picMkLst>
        </pc:picChg>
      </pc:sldChg>
      <pc:sldChg chg="modSp">
        <pc:chgData name="Jessie Hwang" userId="S::jhwang@microsoft.com::85f2306c-fd56-49d2-8dff-e96751c6f345" providerId="AD" clId="Web-{9A90F809-18FE-2D0E-775E-6BD8FC683718}" dt="2021-06-21T17:20:50.739" v="99" actId="20577"/>
        <pc:sldMkLst>
          <pc:docMk/>
          <pc:sldMk cId="2642639798" sldId="2076136689"/>
        </pc:sldMkLst>
        <pc:spChg chg="mod">
          <ac:chgData name="Jessie Hwang" userId="S::jhwang@microsoft.com::85f2306c-fd56-49d2-8dff-e96751c6f345" providerId="AD" clId="Web-{9A90F809-18FE-2D0E-775E-6BD8FC683718}" dt="2021-06-21T17:17:43.698" v="60" actId="20577"/>
          <ac:spMkLst>
            <pc:docMk/>
            <pc:sldMk cId="2642639798" sldId="2076136689"/>
            <ac:spMk id="5" creationId="{8D1259DA-00E4-4094-82BD-10850C8E6FD2}"/>
          </ac:spMkLst>
        </pc:spChg>
        <pc:spChg chg="mod">
          <ac:chgData name="Jessie Hwang" userId="S::jhwang@microsoft.com::85f2306c-fd56-49d2-8dff-e96751c6f345" providerId="AD" clId="Web-{9A90F809-18FE-2D0E-775E-6BD8FC683718}" dt="2021-06-21T17:20:50.739" v="99" actId="20577"/>
          <ac:spMkLst>
            <pc:docMk/>
            <pc:sldMk cId="2642639798" sldId="2076136689"/>
            <ac:spMk id="6" creationId="{513B8663-AFF2-4890-B26B-E19B44C2F438}"/>
          </ac:spMkLst>
        </pc:spChg>
      </pc:sldChg>
      <pc:sldChg chg="modSp">
        <pc:chgData name="Jessie Hwang" userId="S::jhwang@microsoft.com::85f2306c-fd56-49d2-8dff-e96751c6f345" providerId="AD" clId="Web-{9A90F809-18FE-2D0E-775E-6BD8FC683718}" dt="2021-06-21T17:20:48.067" v="98" actId="20577"/>
        <pc:sldMkLst>
          <pc:docMk/>
          <pc:sldMk cId="3413329038" sldId="2076136691"/>
        </pc:sldMkLst>
        <pc:spChg chg="mod">
          <ac:chgData name="Jessie Hwang" userId="S::jhwang@microsoft.com::85f2306c-fd56-49d2-8dff-e96751c6f345" providerId="AD" clId="Web-{9A90F809-18FE-2D0E-775E-6BD8FC683718}" dt="2021-06-21T17:17:57.964" v="63"/>
          <ac:spMkLst>
            <pc:docMk/>
            <pc:sldMk cId="3413329038" sldId="2076136691"/>
            <ac:spMk id="5" creationId="{8D1259DA-00E4-4094-82BD-10850C8E6FD2}"/>
          </ac:spMkLst>
        </pc:spChg>
        <pc:spChg chg="mod">
          <ac:chgData name="Jessie Hwang" userId="S::jhwang@microsoft.com::85f2306c-fd56-49d2-8dff-e96751c6f345" providerId="AD" clId="Web-{9A90F809-18FE-2D0E-775E-6BD8FC683718}" dt="2021-06-21T17:20:48.067" v="98" actId="20577"/>
          <ac:spMkLst>
            <pc:docMk/>
            <pc:sldMk cId="3413329038" sldId="2076136691"/>
            <ac:spMk id="6" creationId="{513B8663-AFF2-4890-B26B-E19B44C2F438}"/>
          </ac:spMkLst>
        </pc:spChg>
      </pc:sldChg>
      <pc:sldChg chg="modSp">
        <pc:chgData name="Jessie Hwang" userId="S::jhwang@microsoft.com::85f2306c-fd56-49d2-8dff-e96751c6f345" providerId="AD" clId="Web-{9A90F809-18FE-2D0E-775E-6BD8FC683718}" dt="2021-06-21T17:17:53.198" v="62"/>
        <pc:sldMkLst>
          <pc:docMk/>
          <pc:sldMk cId="177808518" sldId="2076136701"/>
        </pc:sldMkLst>
        <pc:spChg chg="mod">
          <ac:chgData name="Jessie Hwang" userId="S::jhwang@microsoft.com::85f2306c-fd56-49d2-8dff-e96751c6f345" providerId="AD" clId="Web-{9A90F809-18FE-2D0E-775E-6BD8FC683718}" dt="2021-06-21T17:17:53.198" v="62"/>
          <ac:spMkLst>
            <pc:docMk/>
            <pc:sldMk cId="177808518" sldId="2076136701"/>
            <ac:spMk id="2" creationId="{D4881EF2-28CC-4D2B-955F-F306D02CD90E}"/>
          </ac:spMkLst>
        </pc:spChg>
        <pc:spChg chg="mod">
          <ac:chgData name="Jessie Hwang" userId="S::jhwang@microsoft.com::85f2306c-fd56-49d2-8dff-e96751c6f345" providerId="AD" clId="Web-{9A90F809-18FE-2D0E-775E-6BD8FC683718}" dt="2021-06-21T17:15:28.706" v="27"/>
          <ac:spMkLst>
            <pc:docMk/>
            <pc:sldMk cId="177808518" sldId="2076136701"/>
            <ac:spMk id="5" creationId="{D4650189-5436-476E-91B0-69964D59D947}"/>
          </ac:spMkLst>
        </pc:spChg>
        <pc:spChg chg="mod">
          <ac:chgData name="Jessie Hwang" userId="S::jhwang@microsoft.com::85f2306c-fd56-49d2-8dff-e96751c6f345" providerId="AD" clId="Web-{9A90F809-18FE-2D0E-775E-6BD8FC683718}" dt="2021-06-21T17:15:34.363" v="28"/>
          <ac:spMkLst>
            <pc:docMk/>
            <pc:sldMk cId="177808518" sldId="2076136701"/>
            <ac:spMk id="11" creationId="{5CDB256B-DC32-40D3-B133-4FE016F12B50}"/>
          </ac:spMkLst>
        </pc:spChg>
      </pc:sldChg>
      <pc:sldChg chg="modSp">
        <pc:chgData name="Jessie Hwang" userId="S::jhwang@microsoft.com::85f2306c-fd56-49d2-8dff-e96751c6f345" providerId="AD" clId="Web-{9A90F809-18FE-2D0E-775E-6BD8FC683718}" dt="2021-06-21T17:20:45.911" v="97" actId="20577"/>
        <pc:sldMkLst>
          <pc:docMk/>
          <pc:sldMk cId="2351560447" sldId="2076136706"/>
        </pc:sldMkLst>
        <pc:spChg chg="mod">
          <ac:chgData name="Jessie Hwang" userId="S::jhwang@microsoft.com::85f2306c-fd56-49d2-8dff-e96751c6f345" providerId="AD" clId="Web-{9A90F809-18FE-2D0E-775E-6BD8FC683718}" dt="2021-06-21T17:18:05.433" v="64"/>
          <ac:spMkLst>
            <pc:docMk/>
            <pc:sldMk cId="2351560447" sldId="2076136706"/>
            <ac:spMk id="5" creationId="{8D1259DA-00E4-4094-82BD-10850C8E6FD2}"/>
          </ac:spMkLst>
        </pc:spChg>
        <pc:spChg chg="mod">
          <ac:chgData name="Jessie Hwang" userId="S::jhwang@microsoft.com::85f2306c-fd56-49d2-8dff-e96751c6f345" providerId="AD" clId="Web-{9A90F809-18FE-2D0E-775E-6BD8FC683718}" dt="2021-06-21T17:20:45.911" v="97" actId="20577"/>
          <ac:spMkLst>
            <pc:docMk/>
            <pc:sldMk cId="2351560447" sldId="2076136706"/>
            <ac:spMk id="6" creationId="{513B8663-AFF2-4890-B26B-E19B44C2F438}"/>
          </ac:spMkLst>
        </pc:spChg>
      </pc:sldChg>
      <pc:sldChg chg="modSp">
        <pc:chgData name="Jessie Hwang" userId="S::jhwang@microsoft.com::85f2306c-fd56-49d2-8dff-e96751c6f345" providerId="AD" clId="Web-{9A90F809-18FE-2D0E-775E-6BD8FC683718}" dt="2021-06-21T17:20:43.192" v="96" actId="20577"/>
        <pc:sldMkLst>
          <pc:docMk/>
          <pc:sldMk cId="2582786701" sldId="2076136707"/>
        </pc:sldMkLst>
        <pc:spChg chg="mod">
          <ac:chgData name="Jessie Hwang" userId="S::jhwang@microsoft.com::85f2306c-fd56-49d2-8dff-e96751c6f345" providerId="AD" clId="Web-{9A90F809-18FE-2D0E-775E-6BD8FC683718}" dt="2021-06-21T17:18:41.326" v="70"/>
          <ac:spMkLst>
            <pc:docMk/>
            <pc:sldMk cId="2582786701" sldId="2076136707"/>
            <ac:spMk id="5" creationId="{8D1259DA-00E4-4094-82BD-10850C8E6FD2}"/>
          </ac:spMkLst>
        </pc:spChg>
        <pc:spChg chg="mod">
          <ac:chgData name="Jessie Hwang" userId="S::jhwang@microsoft.com::85f2306c-fd56-49d2-8dff-e96751c6f345" providerId="AD" clId="Web-{9A90F809-18FE-2D0E-775E-6BD8FC683718}" dt="2021-06-21T17:20:43.192" v="96" actId="20577"/>
          <ac:spMkLst>
            <pc:docMk/>
            <pc:sldMk cId="2582786701" sldId="2076136707"/>
            <ac:spMk id="6" creationId="{513B8663-AFF2-4890-B26B-E19B44C2F438}"/>
          </ac:spMkLst>
        </pc:spChg>
        <pc:picChg chg="mod">
          <ac:chgData name="Jessie Hwang" userId="S::jhwang@microsoft.com::85f2306c-fd56-49d2-8dff-e96751c6f345" providerId="AD" clId="Web-{9A90F809-18FE-2D0E-775E-6BD8FC683718}" dt="2021-06-21T17:19:02.202" v="75" actId="1076"/>
          <ac:picMkLst>
            <pc:docMk/>
            <pc:sldMk cId="2582786701" sldId="2076136707"/>
            <ac:picMk id="4" creationId="{B7D8E141-2DA3-4DDB-B723-6BAB9F6393FE}"/>
          </ac:picMkLst>
        </pc:picChg>
      </pc:sldChg>
      <pc:sldChg chg="modSp">
        <pc:chgData name="Jessie Hwang" userId="S::jhwang@microsoft.com::85f2306c-fd56-49d2-8dff-e96751c6f345" providerId="AD" clId="Web-{9A90F809-18FE-2D0E-775E-6BD8FC683718}" dt="2021-06-21T17:13:29.278" v="12" actId="20577"/>
        <pc:sldMkLst>
          <pc:docMk/>
          <pc:sldMk cId="1114242289" sldId="2076137467"/>
        </pc:sldMkLst>
        <pc:spChg chg="mod">
          <ac:chgData name="Jessie Hwang" userId="S::jhwang@microsoft.com::85f2306c-fd56-49d2-8dff-e96751c6f345" providerId="AD" clId="Web-{9A90F809-18FE-2D0E-775E-6BD8FC683718}" dt="2021-06-21T17:13:29.278" v="12" actId="20577"/>
          <ac:spMkLst>
            <pc:docMk/>
            <pc:sldMk cId="1114242289" sldId="2076137467"/>
            <ac:spMk id="8" creationId="{19B0DCBA-C74D-47EE-B6C2-B49AB718D529}"/>
          </ac:spMkLst>
        </pc:spChg>
      </pc:sldChg>
      <pc:sldChg chg="modSp">
        <pc:chgData name="Jessie Hwang" userId="S::jhwang@microsoft.com::85f2306c-fd56-49d2-8dff-e96751c6f345" providerId="AD" clId="Web-{9A90F809-18FE-2D0E-775E-6BD8FC683718}" dt="2021-06-21T17:13:55.186" v="19" actId="20577"/>
        <pc:sldMkLst>
          <pc:docMk/>
          <pc:sldMk cId="586888671" sldId="2076137492"/>
        </pc:sldMkLst>
        <pc:spChg chg="mod">
          <ac:chgData name="Jessie Hwang" userId="S::jhwang@microsoft.com::85f2306c-fd56-49d2-8dff-e96751c6f345" providerId="AD" clId="Web-{9A90F809-18FE-2D0E-775E-6BD8FC683718}" dt="2021-06-21T17:13:55.186" v="19" actId="20577"/>
          <ac:spMkLst>
            <pc:docMk/>
            <pc:sldMk cId="586888671" sldId="2076137492"/>
            <ac:spMk id="6" creationId="{FC53FC86-BDBD-4FA2-9845-D8B7FAB3D125}"/>
          </ac:spMkLst>
        </pc:spChg>
      </pc:sldChg>
      <pc:sldChg chg="modSp modCm">
        <pc:chgData name="Jessie Hwang" userId="S::jhwang@microsoft.com::85f2306c-fd56-49d2-8dff-e96751c6f345" providerId="AD" clId="Web-{9A90F809-18FE-2D0E-775E-6BD8FC683718}" dt="2021-06-21T17:12:47.260" v="9" actId="20577"/>
        <pc:sldMkLst>
          <pc:docMk/>
          <pc:sldMk cId="364931499" sldId="2147468669"/>
        </pc:sldMkLst>
        <pc:spChg chg="mod">
          <ac:chgData name="Jessie Hwang" userId="S::jhwang@microsoft.com::85f2306c-fd56-49d2-8dff-e96751c6f345" providerId="AD" clId="Web-{9A90F809-18FE-2D0E-775E-6BD8FC683718}" dt="2021-06-21T17:12:47.260" v="9" actId="20577"/>
          <ac:spMkLst>
            <pc:docMk/>
            <pc:sldMk cId="364931499" sldId="2147468669"/>
            <ac:spMk id="2" creationId="{031610A7-4C87-49AE-A160-0CFB2F997F8F}"/>
          </ac:spMkLst>
        </pc:spChg>
        <pc:spChg chg="mod">
          <ac:chgData name="Jessie Hwang" userId="S::jhwang@microsoft.com::85f2306c-fd56-49d2-8dff-e96751c6f345" providerId="AD" clId="Web-{9A90F809-18FE-2D0E-775E-6BD8FC683718}" dt="2021-06-21T17:12:17.806" v="4" actId="20577"/>
          <ac:spMkLst>
            <pc:docMk/>
            <pc:sldMk cId="364931499" sldId="2147468669"/>
            <ac:spMk id="4" creationId="{940A3459-8433-4DC6-BBA7-303E797B2E9D}"/>
          </ac:spMkLst>
        </pc:spChg>
        <pc:spChg chg="mod">
          <ac:chgData name="Jessie Hwang" userId="S::jhwang@microsoft.com::85f2306c-fd56-49d2-8dff-e96751c6f345" providerId="AD" clId="Web-{9A90F809-18FE-2D0E-775E-6BD8FC683718}" dt="2021-06-21T17:12:38.182" v="7" actId="20577"/>
          <ac:spMkLst>
            <pc:docMk/>
            <pc:sldMk cId="364931499" sldId="2147468669"/>
            <ac:spMk id="13" creationId="{D7F8DCA1-50F3-438A-9BC9-C52AC4869066}"/>
          </ac:spMkLst>
        </pc:spChg>
      </pc:sldChg>
      <pc:sldChg chg="modSp">
        <pc:chgData name="Jessie Hwang" userId="S::jhwang@microsoft.com::85f2306c-fd56-49d2-8dff-e96751c6f345" providerId="AD" clId="Web-{9A90F809-18FE-2D0E-775E-6BD8FC683718}" dt="2021-06-21T17:24:21.547" v="138" actId="20577"/>
        <pc:sldMkLst>
          <pc:docMk/>
          <pc:sldMk cId="2146849544" sldId="2147468674"/>
        </pc:sldMkLst>
        <pc:spChg chg="mod">
          <ac:chgData name="Jessie Hwang" userId="S::jhwang@microsoft.com::85f2306c-fd56-49d2-8dff-e96751c6f345" providerId="AD" clId="Web-{9A90F809-18FE-2D0E-775E-6BD8FC683718}" dt="2021-06-21T17:24:21.547" v="138" actId="20577"/>
          <ac:spMkLst>
            <pc:docMk/>
            <pc:sldMk cId="2146849544" sldId="2147468674"/>
            <ac:spMk id="3" creationId="{EB0500ED-63FA-42E8-8BF1-7D2A37853D4D}"/>
          </ac:spMkLst>
        </pc:spChg>
        <pc:spChg chg="mod">
          <ac:chgData name="Jessie Hwang" userId="S::jhwang@microsoft.com::85f2306c-fd56-49d2-8dff-e96751c6f345" providerId="AD" clId="Web-{9A90F809-18FE-2D0E-775E-6BD8FC683718}" dt="2021-06-21T17:23:47.514" v="136" actId="1076"/>
          <ac:spMkLst>
            <pc:docMk/>
            <pc:sldMk cId="2146849544" sldId="2147468674"/>
            <ac:spMk id="70" creationId="{D36CF261-A8D7-4817-975A-70B4CBF2C481}"/>
          </ac:spMkLst>
        </pc:spChg>
      </pc:sldChg>
      <pc:sldChg chg="modSp">
        <pc:chgData name="Jessie Hwang" userId="S::jhwang@microsoft.com::85f2306c-fd56-49d2-8dff-e96751c6f345" providerId="AD" clId="Web-{9A90F809-18FE-2D0E-775E-6BD8FC683718}" dt="2021-06-21T17:23:27.904" v="129" actId="20577"/>
        <pc:sldMkLst>
          <pc:docMk/>
          <pc:sldMk cId="2308619180" sldId="2147468677"/>
        </pc:sldMkLst>
        <pc:spChg chg="mod">
          <ac:chgData name="Jessie Hwang" userId="S::jhwang@microsoft.com::85f2306c-fd56-49d2-8dff-e96751c6f345" providerId="AD" clId="Web-{9A90F809-18FE-2D0E-775E-6BD8FC683718}" dt="2021-06-21T17:23:27.904" v="129" actId="20577"/>
          <ac:spMkLst>
            <pc:docMk/>
            <pc:sldMk cId="2308619180" sldId="2147468677"/>
            <ac:spMk id="3" creationId="{EB0500ED-63FA-42E8-8BF1-7D2A37853D4D}"/>
          </ac:spMkLst>
        </pc:spChg>
      </pc:sldChg>
      <pc:sldChg chg="modSp">
        <pc:chgData name="Jessie Hwang" userId="S::jhwang@microsoft.com::85f2306c-fd56-49d2-8dff-e96751c6f345" providerId="AD" clId="Web-{9A90F809-18FE-2D0E-775E-6BD8FC683718}" dt="2021-06-21T17:23:31.904" v="132" actId="20577"/>
        <pc:sldMkLst>
          <pc:docMk/>
          <pc:sldMk cId="17476420" sldId="2147468678"/>
        </pc:sldMkLst>
        <pc:spChg chg="mod">
          <ac:chgData name="Jessie Hwang" userId="S::jhwang@microsoft.com::85f2306c-fd56-49d2-8dff-e96751c6f345" providerId="AD" clId="Web-{9A90F809-18FE-2D0E-775E-6BD8FC683718}" dt="2021-06-21T17:22:59.230" v="123" actId="20577"/>
          <ac:spMkLst>
            <pc:docMk/>
            <pc:sldMk cId="17476420" sldId="2147468678"/>
            <ac:spMk id="2" creationId="{4EBD6727-3B9D-40AE-9151-CE243057D4FD}"/>
          </ac:spMkLst>
        </pc:spChg>
        <pc:spChg chg="mod">
          <ac:chgData name="Jessie Hwang" userId="S::jhwang@microsoft.com::85f2306c-fd56-49d2-8dff-e96751c6f345" providerId="AD" clId="Web-{9A90F809-18FE-2D0E-775E-6BD8FC683718}" dt="2021-06-21T17:23:31.904" v="132" actId="20577"/>
          <ac:spMkLst>
            <pc:docMk/>
            <pc:sldMk cId="17476420" sldId="2147468678"/>
            <ac:spMk id="3" creationId="{EB0500ED-63FA-42E8-8BF1-7D2A37853D4D}"/>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113.png"/><Relationship Id="rId7" Type="http://schemas.openxmlformats.org/officeDocument/2006/relationships/image" Target="../media/image117.png"/><Relationship Id="rId12" Type="http://schemas.openxmlformats.org/officeDocument/2006/relationships/image" Target="../media/image122.svg"/><Relationship Id="rId2" Type="http://schemas.openxmlformats.org/officeDocument/2006/relationships/image" Target="../media/image112.svg"/><Relationship Id="rId1" Type="http://schemas.openxmlformats.org/officeDocument/2006/relationships/image" Target="../media/image111.png"/><Relationship Id="rId6" Type="http://schemas.openxmlformats.org/officeDocument/2006/relationships/image" Target="../media/image116.svg"/><Relationship Id="rId11" Type="http://schemas.openxmlformats.org/officeDocument/2006/relationships/image" Target="../media/image121.png"/><Relationship Id="rId5" Type="http://schemas.openxmlformats.org/officeDocument/2006/relationships/image" Target="../media/image115.png"/><Relationship Id="rId10" Type="http://schemas.openxmlformats.org/officeDocument/2006/relationships/image" Target="../media/image120.svg"/><Relationship Id="rId4" Type="http://schemas.openxmlformats.org/officeDocument/2006/relationships/image" Target="../media/image114.svg"/><Relationship Id="rId9" Type="http://schemas.openxmlformats.org/officeDocument/2006/relationships/image" Target="../media/image11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113.png"/><Relationship Id="rId7" Type="http://schemas.openxmlformats.org/officeDocument/2006/relationships/image" Target="../media/image117.png"/><Relationship Id="rId12" Type="http://schemas.openxmlformats.org/officeDocument/2006/relationships/image" Target="../media/image122.svg"/><Relationship Id="rId2" Type="http://schemas.openxmlformats.org/officeDocument/2006/relationships/image" Target="../media/image112.svg"/><Relationship Id="rId1" Type="http://schemas.openxmlformats.org/officeDocument/2006/relationships/image" Target="../media/image111.png"/><Relationship Id="rId6" Type="http://schemas.openxmlformats.org/officeDocument/2006/relationships/image" Target="../media/image116.svg"/><Relationship Id="rId11" Type="http://schemas.openxmlformats.org/officeDocument/2006/relationships/image" Target="../media/image121.png"/><Relationship Id="rId5" Type="http://schemas.openxmlformats.org/officeDocument/2006/relationships/image" Target="../media/image115.png"/><Relationship Id="rId10" Type="http://schemas.openxmlformats.org/officeDocument/2006/relationships/image" Target="../media/image120.svg"/><Relationship Id="rId4" Type="http://schemas.openxmlformats.org/officeDocument/2006/relationships/image" Target="../media/image114.svg"/><Relationship Id="rId9" Type="http://schemas.openxmlformats.org/officeDocument/2006/relationships/image" Target="../media/image119.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03FE66-B257-4D75-878D-F9235A68AA1D}"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B5EA1C20-FABD-4720-9C60-7D812631D18E}">
      <dgm:prSet/>
      <dgm:spPr/>
      <dgm:t>
        <a:bodyPr/>
        <a:lstStyle/>
        <a:p>
          <a:pPr>
            <a:lnSpc>
              <a:spcPct val="100000"/>
            </a:lnSpc>
          </a:pPr>
          <a:r>
            <a:rPr lang="en-US" baseline="0"/>
            <a:t>Microsoft Lists is an evolution of SharePoint lists (same infrastructure)</a:t>
          </a:r>
          <a:endParaRPr lang="en-US"/>
        </a:p>
      </dgm:t>
    </dgm:pt>
    <dgm:pt modelId="{1E51058B-E867-44A6-9EEA-3866FC016A2E}" type="parTrans" cxnId="{938A1CB3-CE9F-4F70-8685-3C3EEBB5EA54}">
      <dgm:prSet/>
      <dgm:spPr/>
      <dgm:t>
        <a:bodyPr/>
        <a:lstStyle/>
        <a:p>
          <a:endParaRPr lang="en-US"/>
        </a:p>
      </dgm:t>
    </dgm:pt>
    <dgm:pt modelId="{3C78564F-AF7C-4CAF-92BD-EE538BDB0D2B}" type="sibTrans" cxnId="{938A1CB3-CE9F-4F70-8685-3C3EEBB5EA54}">
      <dgm:prSet/>
      <dgm:spPr/>
      <dgm:t>
        <a:bodyPr/>
        <a:lstStyle/>
        <a:p>
          <a:endParaRPr lang="en-US"/>
        </a:p>
      </dgm:t>
    </dgm:pt>
    <dgm:pt modelId="{1035F05F-D941-423D-A415-71846F17EDC6}">
      <dgm:prSet/>
      <dgm:spPr/>
      <dgm:t>
        <a:bodyPr/>
        <a:lstStyle/>
        <a:p>
          <a:pPr>
            <a:lnSpc>
              <a:spcPct val="100000"/>
            </a:lnSpc>
          </a:pPr>
          <a:r>
            <a:rPr lang="en-US" baseline="0"/>
            <a:t>Microsoft Lists is </a:t>
          </a:r>
          <a:r>
            <a:rPr lang="en-US" u="sng" baseline="0"/>
            <a:t>not</a:t>
          </a:r>
          <a:r>
            <a:rPr lang="en-US" baseline="0"/>
            <a:t> a task app</a:t>
          </a:r>
          <a:endParaRPr lang="en-US"/>
        </a:p>
      </dgm:t>
    </dgm:pt>
    <dgm:pt modelId="{2F402921-4C0E-4DBD-AEF4-FA43DFC1F449}" type="parTrans" cxnId="{F5853062-C044-4314-90A5-DF722E617D42}">
      <dgm:prSet/>
      <dgm:spPr/>
      <dgm:t>
        <a:bodyPr/>
        <a:lstStyle/>
        <a:p>
          <a:endParaRPr lang="en-US"/>
        </a:p>
      </dgm:t>
    </dgm:pt>
    <dgm:pt modelId="{CFE82290-89AA-4287-B38A-ABAF40B5A5AB}" type="sibTrans" cxnId="{F5853062-C044-4314-90A5-DF722E617D42}">
      <dgm:prSet/>
      <dgm:spPr/>
      <dgm:t>
        <a:bodyPr/>
        <a:lstStyle/>
        <a:p>
          <a:endParaRPr lang="en-US"/>
        </a:p>
      </dgm:t>
    </dgm:pt>
    <dgm:pt modelId="{4CF089FF-AC2B-43C8-BEA8-698B4B28739C}">
      <dgm:prSet/>
      <dgm:spPr/>
      <dgm:t>
        <a:bodyPr/>
        <a:lstStyle/>
        <a:p>
          <a:pPr>
            <a:lnSpc>
              <a:spcPct val="100000"/>
            </a:lnSpc>
          </a:pPr>
          <a:r>
            <a:rPr lang="en-US" baseline="0"/>
            <a:t>Personal lists are stored in a person’s My Site (like OneDrive to files)</a:t>
          </a:r>
          <a:endParaRPr lang="en-US"/>
        </a:p>
      </dgm:t>
    </dgm:pt>
    <dgm:pt modelId="{43EAB2CB-6DF6-45DD-B652-BBA768325E2C}" type="parTrans" cxnId="{92ECAFE6-0D82-49DB-8F68-073DD7A09106}">
      <dgm:prSet/>
      <dgm:spPr/>
      <dgm:t>
        <a:bodyPr/>
        <a:lstStyle/>
        <a:p>
          <a:endParaRPr lang="en-US"/>
        </a:p>
      </dgm:t>
    </dgm:pt>
    <dgm:pt modelId="{1B69B420-F6C1-4D6B-A688-79CF8DC9963A}" type="sibTrans" cxnId="{92ECAFE6-0D82-49DB-8F68-073DD7A09106}">
      <dgm:prSet/>
      <dgm:spPr/>
      <dgm:t>
        <a:bodyPr/>
        <a:lstStyle/>
        <a:p>
          <a:endParaRPr lang="en-US"/>
        </a:p>
      </dgm:t>
    </dgm:pt>
    <dgm:pt modelId="{4535319F-FAFA-4AD7-A712-3C7EA6265452}">
      <dgm:prSet/>
      <dgm:spPr/>
      <dgm:t>
        <a:bodyPr/>
        <a:lstStyle/>
        <a:p>
          <a:pPr>
            <a:lnSpc>
              <a:spcPct val="100000"/>
            </a:lnSpc>
          </a:pPr>
          <a:r>
            <a:rPr lang="en-US" baseline="0"/>
            <a:t>Availability for commercial and government clouds</a:t>
          </a:r>
          <a:endParaRPr lang="en-US"/>
        </a:p>
      </dgm:t>
    </dgm:pt>
    <dgm:pt modelId="{73C0B1DF-E4D9-4CFC-B329-E054EA1176FB}" type="parTrans" cxnId="{3A9CBDB4-3B84-4599-8393-57CF84CA6F3A}">
      <dgm:prSet/>
      <dgm:spPr/>
      <dgm:t>
        <a:bodyPr/>
        <a:lstStyle/>
        <a:p>
          <a:endParaRPr lang="en-US"/>
        </a:p>
      </dgm:t>
    </dgm:pt>
    <dgm:pt modelId="{6AC342B5-C9EC-4081-BF82-B2AB9650CE6C}" type="sibTrans" cxnId="{3A9CBDB4-3B84-4599-8393-57CF84CA6F3A}">
      <dgm:prSet/>
      <dgm:spPr/>
      <dgm:t>
        <a:bodyPr/>
        <a:lstStyle/>
        <a:p>
          <a:endParaRPr lang="en-US"/>
        </a:p>
      </dgm:t>
    </dgm:pt>
    <dgm:pt modelId="{13D549A5-5B02-4539-9579-FAE094C38280}">
      <dgm:prSet/>
      <dgm:spPr/>
      <dgm:t>
        <a:bodyPr/>
        <a:lstStyle/>
        <a:p>
          <a:pPr>
            <a:lnSpc>
              <a:spcPct val="100000"/>
            </a:lnSpc>
          </a:pPr>
          <a:r>
            <a:rPr lang="en-US" baseline="0"/>
            <a:t>Rules are not based on Power Automate and integration continues</a:t>
          </a:r>
          <a:endParaRPr lang="en-US"/>
        </a:p>
      </dgm:t>
    </dgm:pt>
    <dgm:pt modelId="{B373D79C-52F3-4D5C-B1F3-3DBA27B5B1DD}" type="parTrans" cxnId="{6B75A25A-5A7B-4097-8C10-6FE358365060}">
      <dgm:prSet/>
      <dgm:spPr/>
      <dgm:t>
        <a:bodyPr/>
        <a:lstStyle/>
        <a:p>
          <a:endParaRPr lang="en-US"/>
        </a:p>
      </dgm:t>
    </dgm:pt>
    <dgm:pt modelId="{ECA9B7BC-9964-49A0-9CC2-85C791681592}" type="sibTrans" cxnId="{6B75A25A-5A7B-4097-8C10-6FE358365060}">
      <dgm:prSet/>
      <dgm:spPr/>
      <dgm:t>
        <a:bodyPr/>
        <a:lstStyle/>
        <a:p>
          <a:endParaRPr lang="en-US"/>
        </a:p>
      </dgm:t>
    </dgm:pt>
    <dgm:pt modelId="{8D531902-C32F-452C-AB47-BB31D47E34B9}">
      <dgm:prSet/>
      <dgm:spPr/>
      <dgm:t>
        <a:bodyPr/>
        <a:lstStyle/>
        <a:p>
          <a:pPr>
            <a:lnSpc>
              <a:spcPct val="100000"/>
            </a:lnSpc>
          </a:pPr>
          <a:r>
            <a:rPr lang="en-US" baseline="0"/>
            <a:t>Comments are stored in a list’s schema</a:t>
          </a:r>
          <a:endParaRPr lang="en-US"/>
        </a:p>
      </dgm:t>
    </dgm:pt>
    <dgm:pt modelId="{787F429D-EDBC-46EA-8577-FAB8908B2BDA}" type="parTrans" cxnId="{0A867750-3936-48A8-A83D-AC2567746B7F}">
      <dgm:prSet/>
      <dgm:spPr/>
      <dgm:t>
        <a:bodyPr/>
        <a:lstStyle/>
        <a:p>
          <a:endParaRPr lang="en-US"/>
        </a:p>
      </dgm:t>
    </dgm:pt>
    <dgm:pt modelId="{1098D747-95A1-40BD-80F6-C863B0FCC706}" type="sibTrans" cxnId="{0A867750-3936-48A8-A83D-AC2567746B7F}">
      <dgm:prSet/>
      <dgm:spPr/>
      <dgm:t>
        <a:bodyPr/>
        <a:lstStyle/>
        <a:p>
          <a:endParaRPr lang="en-US"/>
        </a:p>
      </dgm:t>
    </dgm:pt>
    <dgm:pt modelId="{3375F3FD-D6EE-40BC-B350-B4F90ADA4711}" type="pres">
      <dgm:prSet presAssocID="{EC03FE66-B257-4D75-878D-F9235A68AA1D}" presName="root" presStyleCnt="0">
        <dgm:presLayoutVars>
          <dgm:dir/>
          <dgm:resizeHandles val="exact"/>
        </dgm:presLayoutVars>
      </dgm:prSet>
      <dgm:spPr/>
    </dgm:pt>
    <dgm:pt modelId="{F6A6877C-F0A9-4104-93AC-F2D7E0E677C3}" type="pres">
      <dgm:prSet presAssocID="{B5EA1C20-FABD-4720-9C60-7D812631D18E}" presName="compNode" presStyleCnt="0"/>
      <dgm:spPr/>
    </dgm:pt>
    <dgm:pt modelId="{8D3A5BA0-D0A0-41E1-8351-26D142FC988D}" type="pres">
      <dgm:prSet presAssocID="{B5EA1C20-FABD-4720-9C60-7D812631D18E}" presName="bgRect" presStyleLbl="bgShp" presStyleIdx="0" presStyleCnt="6"/>
      <dgm:spPr/>
    </dgm:pt>
    <dgm:pt modelId="{A1260B76-5BD2-40C9-88C0-D1458F3632E6}" type="pres">
      <dgm:prSet presAssocID="{B5EA1C20-FABD-4720-9C60-7D812631D18E}"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able"/>
        </a:ext>
      </dgm:extLst>
    </dgm:pt>
    <dgm:pt modelId="{8D085756-A846-4DF7-ACA1-939FE16159C6}" type="pres">
      <dgm:prSet presAssocID="{B5EA1C20-FABD-4720-9C60-7D812631D18E}" presName="spaceRect" presStyleCnt="0"/>
      <dgm:spPr/>
    </dgm:pt>
    <dgm:pt modelId="{1A9A377E-D02F-403F-941F-F2BC0FBE7C87}" type="pres">
      <dgm:prSet presAssocID="{B5EA1C20-FABD-4720-9C60-7D812631D18E}" presName="parTx" presStyleLbl="revTx" presStyleIdx="0" presStyleCnt="6">
        <dgm:presLayoutVars>
          <dgm:chMax val="0"/>
          <dgm:chPref val="0"/>
        </dgm:presLayoutVars>
      </dgm:prSet>
      <dgm:spPr/>
    </dgm:pt>
    <dgm:pt modelId="{DD6DB8D4-1E73-47A2-BFFD-FCD562DC796B}" type="pres">
      <dgm:prSet presAssocID="{3C78564F-AF7C-4CAF-92BD-EE538BDB0D2B}" presName="sibTrans" presStyleCnt="0"/>
      <dgm:spPr/>
    </dgm:pt>
    <dgm:pt modelId="{ACE59108-F1EC-4655-AE97-C6FD46F809B1}" type="pres">
      <dgm:prSet presAssocID="{1035F05F-D941-423D-A415-71846F17EDC6}" presName="compNode" presStyleCnt="0"/>
      <dgm:spPr/>
    </dgm:pt>
    <dgm:pt modelId="{B4F97004-C687-4ED6-A86E-387FFFF4B7DD}" type="pres">
      <dgm:prSet presAssocID="{1035F05F-D941-423D-A415-71846F17EDC6}" presName="bgRect" presStyleLbl="bgShp" presStyleIdx="1" presStyleCnt="6"/>
      <dgm:spPr/>
    </dgm:pt>
    <dgm:pt modelId="{B0ED9373-F774-49AB-AED2-C07E7FA97AFA}" type="pres">
      <dgm:prSet presAssocID="{1035F05F-D941-423D-A415-71846F17EDC6}"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D6717D7C-B15D-4E10-9EF7-DEC39CE55D1C}" type="pres">
      <dgm:prSet presAssocID="{1035F05F-D941-423D-A415-71846F17EDC6}" presName="spaceRect" presStyleCnt="0"/>
      <dgm:spPr/>
    </dgm:pt>
    <dgm:pt modelId="{4ACEA238-8E48-4214-8EA5-4EFF9B3764E6}" type="pres">
      <dgm:prSet presAssocID="{1035F05F-D941-423D-A415-71846F17EDC6}" presName="parTx" presStyleLbl="revTx" presStyleIdx="1" presStyleCnt="6">
        <dgm:presLayoutVars>
          <dgm:chMax val="0"/>
          <dgm:chPref val="0"/>
        </dgm:presLayoutVars>
      </dgm:prSet>
      <dgm:spPr/>
    </dgm:pt>
    <dgm:pt modelId="{90C0A9DF-8394-4159-9FFD-05194A166208}" type="pres">
      <dgm:prSet presAssocID="{CFE82290-89AA-4287-B38A-ABAF40B5A5AB}" presName="sibTrans" presStyleCnt="0"/>
      <dgm:spPr/>
    </dgm:pt>
    <dgm:pt modelId="{CC0129A5-EDA6-41F3-8C02-9CC4CFFAC71A}" type="pres">
      <dgm:prSet presAssocID="{4CF089FF-AC2B-43C8-BEA8-698B4B28739C}" presName="compNode" presStyleCnt="0"/>
      <dgm:spPr/>
    </dgm:pt>
    <dgm:pt modelId="{6F18AB81-D4EB-4847-BAF0-9B6DF9F953D7}" type="pres">
      <dgm:prSet presAssocID="{4CF089FF-AC2B-43C8-BEA8-698B4B28739C}" presName="bgRect" presStyleLbl="bgShp" presStyleIdx="2" presStyleCnt="6"/>
      <dgm:spPr/>
    </dgm:pt>
    <dgm:pt modelId="{86B106C1-A59D-4857-9592-58CC6EEE87A1}" type="pres">
      <dgm:prSet presAssocID="{4CF089FF-AC2B-43C8-BEA8-698B4B28739C}"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ears"/>
        </a:ext>
      </dgm:extLst>
    </dgm:pt>
    <dgm:pt modelId="{61E5D0EF-754D-4E1E-B5AF-A50F8A81E27B}" type="pres">
      <dgm:prSet presAssocID="{4CF089FF-AC2B-43C8-BEA8-698B4B28739C}" presName="spaceRect" presStyleCnt="0"/>
      <dgm:spPr/>
    </dgm:pt>
    <dgm:pt modelId="{1D0782E9-0352-4EC0-B37F-C435DBFC1107}" type="pres">
      <dgm:prSet presAssocID="{4CF089FF-AC2B-43C8-BEA8-698B4B28739C}" presName="parTx" presStyleLbl="revTx" presStyleIdx="2" presStyleCnt="6">
        <dgm:presLayoutVars>
          <dgm:chMax val="0"/>
          <dgm:chPref val="0"/>
        </dgm:presLayoutVars>
      </dgm:prSet>
      <dgm:spPr/>
    </dgm:pt>
    <dgm:pt modelId="{5E66AA83-B6F3-4AAA-820F-48E352AED659}" type="pres">
      <dgm:prSet presAssocID="{1B69B420-F6C1-4D6B-A688-79CF8DC9963A}" presName="sibTrans" presStyleCnt="0"/>
      <dgm:spPr/>
    </dgm:pt>
    <dgm:pt modelId="{3B0EE32C-EBF4-4AA3-AC70-5998C6730E2F}" type="pres">
      <dgm:prSet presAssocID="{4535319F-FAFA-4AD7-A712-3C7EA6265452}" presName="compNode" presStyleCnt="0"/>
      <dgm:spPr/>
    </dgm:pt>
    <dgm:pt modelId="{F30AE1AF-8A21-48E2-9769-1ACE4FF1A67E}" type="pres">
      <dgm:prSet presAssocID="{4535319F-FAFA-4AD7-A712-3C7EA6265452}" presName="bgRect" presStyleLbl="bgShp" presStyleIdx="3" presStyleCnt="6"/>
      <dgm:spPr/>
    </dgm:pt>
    <dgm:pt modelId="{EF5B7DB5-4241-4066-9758-E6267BE6F15F}" type="pres">
      <dgm:prSet presAssocID="{4535319F-FAFA-4AD7-A712-3C7EA6265452}"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oud"/>
        </a:ext>
      </dgm:extLst>
    </dgm:pt>
    <dgm:pt modelId="{709BE4B6-AB1F-44CD-810C-623777FC14C3}" type="pres">
      <dgm:prSet presAssocID="{4535319F-FAFA-4AD7-A712-3C7EA6265452}" presName="spaceRect" presStyleCnt="0"/>
      <dgm:spPr/>
    </dgm:pt>
    <dgm:pt modelId="{22221CBB-D737-49BF-8F05-E2C7BB98E116}" type="pres">
      <dgm:prSet presAssocID="{4535319F-FAFA-4AD7-A712-3C7EA6265452}" presName="parTx" presStyleLbl="revTx" presStyleIdx="3" presStyleCnt="6">
        <dgm:presLayoutVars>
          <dgm:chMax val="0"/>
          <dgm:chPref val="0"/>
        </dgm:presLayoutVars>
      </dgm:prSet>
      <dgm:spPr/>
    </dgm:pt>
    <dgm:pt modelId="{D34E4816-C7FF-4629-9CFA-4A6E1EF155C6}" type="pres">
      <dgm:prSet presAssocID="{6AC342B5-C9EC-4081-BF82-B2AB9650CE6C}" presName="sibTrans" presStyleCnt="0"/>
      <dgm:spPr/>
    </dgm:pt>
    <dgm:pt modelId="{CCA8CA4B-A814-4DC6-ACB2-374DD3350C10}" type="pres">
      <dgm:prSet presAssocID="{13D549A5-5B02-4539-9579-FAE094C38280}" presName="compNode" presStyleCnt="0"/>
      <dgm:spPr/>
    </dgm:pt>
    <dgm:pt modelId="{A6EEB106-D0ED-430B-87F0-1EC4B991F79A}" type="pres">
      <dgm:prSet presAssocID="{13D549A5-5B02-4539-9579-FAE094C38280}" presName="bgRect" presStyleLbl="bgShp" presStyleIdx="4" presStyleCnt="6"/>
      <dgm:spPr/>
    </dgm:pt>
    <dgm:pt modelId="{290CBF0B-324E-4D57-B0A6-BEA73177E138}" type="pres">
      <dgm:prSet presAssocID="{13D549A5-5B02-4539-9579-FAE094C38280}"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isconnected"/>
        </a:ext>
      </dgm:extLst>
    </dgm:pt>
    <dgm:pt modelId="{5F5EABE6-F84E-454C-8C12-ED669325DBEB}" type="pres">
      <dgm:prSet presAssocID="{13D549A5-5B02-4539-9579-FAE094C38280}" presName="spaceRect" presStyleCnt="0"/>
      <dgm:spPr/>
    </dgm:pt>
    <dgm:pt modelId="{BB4CA8F3-BB90-4B8B-BD1B-E8124EDB19AB}" type="pres">
      <dgm:prSet presAssocID="{13D549A5-5B02-4539-9579-FAE094C38280}" presName="parTx" presStyleLbl="revTx" presStyleIdx="4" presStyleCnt="6">
        <dgm:presLayoutVars>
          <dgm:chMax val="0"/>
          <dgm:chPref val="0"/>
        </dgm:presLayoutVars>
      </dgm:prSet>
      <dgm:spPr/>
    </dgm:pt>
    <dgm:pt modelId="{57F6CB93-110F-47C3-A115-E55BA0D5AF61}" type="pres">
      <dgm:prSet presAssocID="{ECA9B7BC-9964-49A0-9CC2-85C791681592}" presName="sibTrans" presStyleCnt="0"/>
      <dgm:spPr/>
    </dgm:pt>
    <dgm:pt modelId="{9EDDC01E-FD7A-4F97-9D7F-1CDE4A549460}" type="pres">
      <dgm:prSet presAssocID="{8D531902-C32F-452C-AB47-BB31D47E34B9}" presName="compNode" presStyleCnt="0"/>
      <dgm:spPr/>
    </dgm:pt>
    <dgm:pt modelId="{DDFFB152-E5DA-42AA-91DC-649EADDD48F0}" type="pres">
      <dgm:prSet presAssocID="{8D531902-C32F-452C-AB47-BB31D47E34B9}" presName="bgRect" presStyleLbl="bgShp" presStyleIdx="5" presStyleCnt="6"/>
      <dgm:spPr/>
    </dgm:pt>
    <dgm:pt modelId="{8AA2CDBC-67F0-4B76-A244-6B2B2392ACD2}" type="pres">
      <dgm:prSet presAssocID="{8D531902-C32F-452C-AB47-BB31D47E34B9}"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Document"/>
        </a:ext>
      </dgm:extLst>
    </dgm:pt>
    <dgm:pt modelId="{1BC4D206-331E-40BE-8DF8-43307AD4A8DA}" type="pres">
      <dgm:prSet presAssocID="{8D531902-C32F-452C-AB47-BB31D47E34B9}" presName="spaceRect" presStyleCnt="0"/>
      <dgm:spPr/>
    </dgm:pt>
    <dgm:pt modelId="{E88B73BD-F03E-48CE-815C-A567B36CE0FE}" type="pres">
      <dgm:prSet presAssocID="{8D531902-C32F-452C-AB47-BB31D47E34B9}" presName="parTx" presStyleLbl="revTx" presStyleIdx="5" presStyleCnt="6">
        <dgm:presLayoutVars>
          <dgm:chMax val="0"/>
          <dgm:chPref val="0"/>
        </dgm:presLayoutVars>
      </dgm:prSet>
      <dgm:spPr/>
    </dgm:pt>
  </dgm:ptLst>
  <dgm:cxnLst>
    <dgm:cxn modelId="{F9D18F01-CCE4-4589-A6B7-18F3812417D6}" type="presOf" srcId="{B5EA1C20-FABD-4720-9C60-7D812631D18E}" destId="{1A9A377E-D02F-403F-941F-F2BC0FBE7C87}" srcOrd="0" destOrd="0" presId="urn:microsoft.com/office/officeart/2018/2/layout/IconVerticalSolidList"/>
    <dgm:cxn modelId="{FE407C03-B0FB-48B0-9E6E-A28092062770}" type="presOf" srcId="{4CF089FF-AC2B-43C8-BEA8-698B4B28739C}" destId="{1D0782E9-0352-4EC0-B37F-C435DBFC1107}" srcOrd="0" destOrd="0" presId="urn:microsoft.com/office/officeart/2018/2/layout/IconVerticalSolidList"/>
    <dgm:cxn modelId="{EBB9E419-9B05-4A7D-8039-39BE790495D9}" type="presOf" srcId="{13D549A5-5B02-4539-9579-FAE094C38280}" destId="{BB4CA8F3-BB90-4B8B-BD1B-E8124EDB19AB}" srcOrd="0" destOrd="0" presId="urn:microsoft.com/office/officeart/2018/2/layout/IconVerticalSolidList"/>
    <dgm:cxn modelId="{0CDB281E-586B-4021-9F20-9E19E227DE81}" type="presOf" srcId="{EC03FE66-B257-4D75-878D-F9235A68AA1D}" destId="{3375F3FD-D6EE-40BC-B350-B4F90ADA4711}" srcOrd="0" destOrd="0" presId="urn:microsoft.com/office/officeart/2018/2/layout/IconVerticalSolidList"/>
    <dgm:cxn modelId="{F5853062-C044-4314-90A5-DF722E617D42}" srcId="{EC03FE66-B257-4D75-878D-F9235A68AA1D}" destId="{1035F05F-D941-423D-A415-71846F17EDC6}" srcOrd="1" destOrd="0" parTransId="{2F402921-4C0E-4DBD-AEF4-FA43DFC1F449}" sibTransId="{CFE82290-89AA-4287-B38A-ABAF40B5A5AB}"/>
    <dgm:cxn modelId="{E0F16369-F50A-46F8-A6DD-34EFA99EFF4F}" type="presOf" srcId="{1035F05F-D941-423D-A415-71846F17EDC6}" destId="{4ACEA238-8E48-4214-8EA5-4EFF9B3764E6}" srcOrd="0" destOrd="0" presId="urn:microsoft.com/office/officeart/2018/2/layout/IconVerticalSolidList"/>
    <dgm:cxn modelId="{0A867750-3936-48A8-A83D-AC2567746B7F}" srcId="{EC03FE66-B257-4D75-878D-F9235A68AA1D}" destId="{8D531902-C32F-452C-AB47-BB31D47E34B9}" srcOrd="5" destOrd="0" parTransId="{787F429D-EDBC-46EA-8577-FAB8908B2BDA}" sibTransId="{1098D747-95A1-40BD-80F6-C863B0FCC706}"/>
    <dgm:cxn modelId="{6B75A25A-5A7B-4097-8C10-6FE358365060}" srcId="{EC03FE66-B257-4D75-878D-F9235A68AA1D}" destId="{13D549A5-5B02-4539-9579-FAE094C38280}" srcOrd="4" destOrd="0" parTransId="{B373D79C-52F3-4D5C-B1F3-3DBA27B5B1DD}" sibTransId="{ECA9B7BC-9964-49A0-9CC2-85C791681592}"/>
    <dgm:cxn modelId="{553AC2B0-EC50-445C-B5D9-14D0EB841CCE}" type="presOf" srcId="{4535319F-FAFA-4AD7-A712-3C7EA6265452}" destId="{22221CBB-D737-49BF-8F05-E2C7BB98E116}" srcOrd="0" destOrd="0" presId="urn:microsoft.com/office/officeart/2018/2/layout/IconVerticalSolidList"/>
    <dgm:cxn modelId="{938A1CB3-CE9F-4F70-8685-3C3EEBB5EA54}" srcId="{EC03FE66-B257-4D75-878D-F9235A68AA1D}" destId="{B5EA1C20-FABD-4720-9C60-7D812631D18E}" srcOrd="0" destOrd="0" parTransId="{1E51058B-E867-44A6-9EEA-3866FC016A2E}" sibTransId="{3C78564F-AF7C-4CAF-92BD-EE538BDB0D2B}"/>
    <dgm:cxn modelId="{3A9CBDB4-3B84-4599-8393-57CF84CA6F3A}" srcId="{EC03FE66-B257-4D75-878D-F9235A68AA1D}" destId="{4535319F-FAFA-4AD7-A712-3C7EA6265452}" srcOrd="3" destOrd="0" parTransId="{73C0B1DF-E4D9-4CFC-B329-E054EA1176FB}" sibTransId="{6AC342B5-C9EC-4081-BF82-B2AB9650CE6C}"/>
    <dgm:cxn modelId="{D2A556BE-5981-4828-B634-C9E733E6F4E5}" type="presOf" srcId="{8D531902-C32F-452C-AB47-BB31D47E34B9}" destId="{E88B73BD-F03E-48CE-815C-A567B36CE0FE}" srcOrd="0" destOrd="0" presId="urn:microsoft.com/office/officeart/2018/2/layout/IconVerticalSolidList"/>
    <dgm:cxn modelId="{92ECAFE6-0D82-49DB-8F68-073DD7A09106}" srcId="{EC03FE66-B257-4D75-878D-F9235A68AA1D}" destId="{4CF089FF-AC2B-43C8-BEA8-698B4B28739C}" srcOrd="2" destOrd="0" parTransId="{43EAB2CB-6DF6-45DD-B652-BBA768325E2C}" sibTransId="{1B69B420-F6C1-4D6B-A688-79CF8DC9963A}"/>
    <dgm:cxn modelId="{8BF5C7CD-C45E-43B1-BD80-321C0FC5EFAF}" type="presParOf" srcId="{3375F3FD-D6EE-40BC-B350-B4F90ADA4711}" destId="{F6A6877C-F0A9-4104-93AC-F2D7E0E677C3}" srcOrd="0" destOrd="0" presId="urn:microsoft.com/office/officeart/2018/2/layout/IconVerticalSolidList"/>
    <dgm:cxn modelId="{5BD0CD96-D202-47F3-92AF-EF1600A601CB}" type="presParOf" srcId="{F6A6877C-F0A9-4104-93AC-F2D7E0E677C3}" destId="{8D3A5BA0-D0A0-41E1-8351-26D142FC988D}" srcOrd="0" destOrd="0" presId="urn:microsoft.com/office/officeart/2018/2/layout/IconVerticalSolidList"/>
    <dgm:cxn modelId="{12B03BE6-44A6-4F02-A415-34CE9D0FD299}" type="presParOf" srcId="{F6A6877C-F0A9-4104-93AC-F2D7E0E677C3}" destId="{A1260B76-5BD2-40C9-88C0-D1458F3632E6}" srcOrd="1" destOrd="0" presId="urn:microsoft.com/office/officeart/2018/2/layout/IconVerticalSolidList"/>
    <dgm:cxn modelId="{072441D0-7176-4EA7-B051-3807E0657E61}" type="presParOf" srcId="{F6A6877C-F0A9-4104-93AC-F2D7E0E677C3}" destId="{8D085756-A846-4DF7-ACA1-939FE16159C6}" srcOrd="2" destOrd="0" presId="urn:microsoft.com/office/officeart/2018/2/layout/IconVerticalSolidList"/>
    <dgm:cxn modelId="{0EBACE0F-B763-4FA6-A3F5-310FD7DE02C6}" type="presParOf" srcId="{F6A6877C-F0A9-4104-93AC-F2D7E0E677C3}" destId="{1A9A377E-D02F-403F-941F-F2BC0FBE7C87}" srcOrd="3" destOrd="0" presId="urn:microsoft.com/office/officeart/2018/2/layout/IconVerticalSolidList"/>
    <dgm:cxn modelId="{8F4CD6E6-DFF7-4521-8410-7B23DA1C70D1}" type="presParOf" srcId="{3375F3FD-D6EE-40BC-B350-B4F90ADA4711}" destId="{DD6DB8D4-1E73-47A2-BFFD-FCD562DC796B}" srcOrd="1" destOrd="0" presId="urn:microsoft.com/office/officeart/2018/2/layout/IconVerticalSolidList"/>
    <dgm:cxn modelId="{B50AA742-C3CC-45CA-BC41-4FFAFA2D6AD3}" type="presParOf" srcId="{3375F3FD-D6EE-40BC-B350-B4F90ADA4711}" destId="{ACE59108-F1EC-4655-AE97-C6FD46F809B1}" srcOrd="2" destOrd="0" presId="urn:microsoft.com/office/officeart/2018/2/layout/IconVerticalSolidList"/>
    <dgm:cxn modelId="{FAB4A8F2-A000-4172-8CAC-D8134A771905}" type="presParOf" srcId="{ACE59108-F1EC-4655-AE97-C6FD46F809B1}" destId="{B4F97004-C687-4ED6-A86E-387FFFF4B7DD}" srcOrd="0" destOrd="0" presId="urn:microsoft.com/office/officeart/2018/2/layout/IconVerticalSolidList"/>
    <dgm:cxn modelId="{3B4B4CD8-B679-49DA-B3AF-A7D5BD25BA49}" type="presParOf" srcId="{ACE59108-F1EC-4655-AE97-C6FD46F809B1}" destId="{B0ED9373-F774-49AB-AED2-C07E7FA97AFA}" srcOrd="1" destOrd="0" presId="urn:microsoft.com/office/officeart/2018/2/layout/IconVerticalSolidList"/>
    <dgm:cxn modelId="{B421DEBE-6280-4574-99AF-B8B8696ABDA6}" type="presParOf" srcId="{ACE59108-F1EC-4655-AE97-C6FD46F809B1}" destId="{D6717D7C-B15D-4E10-9EF7-DEC39CE55D1C}" srcOrd="2" destOrd="0" presId="urn:microsoft.com/office/officeart/2018/2/layout/IconVerticalSolidList"/>
    <dgm:cxn modelId="{A7357D79-FD17-4A59-8C5F-2B6F51809CAA}" type="presParOf" srcId="{ACE59108-F1EC-4655-AE97-C6FD46F809B1}" destId="{4ACEA238-8E48-4214-8EA5-4EFF9B3764E6}" srcOrd="3" destOrd="0" presId="urn:microsoft.com/office/officeart/2018/2/layout/IconVerticalSolidList"/>
    <dgm:cxn modelId="{36840413-0244-4B3A-ACF7-7C061FF9184F}" type="presParOf" srcId="{3375F3FD-D6EE-40BC-B350-B4F90ADA4711}" destId="{90C0A9DF-8394-4159-9FFD-05194A166208}" srcOrd="3" destOrd="0" presId="urn:microsoft.com/office/officeart/2018/2/layout/IconVerticalSolidList"/>
    <dgm:cxn modelId="{12996827-2CBB-4B2D-A3C8-B457D17EA7D0}" type="presParOf" srcId="{3375F3FD-D6EE-40BC-B350-B4F90ADA4711}" destId="{CC0129A5-EDA6-41F3-8C02-9CC4CFFAC71A}" srcOrd="4" destOrd="0" presId="urn:microsoft.com/office/officeart/2018/2/layout/IconVerticalSolidList"/>
    <dgm:cxn modelId="{21828E7C-34BB-4764-B82E-D3F4CC98931C}" type="presParOf" srcId="{CC0129A5-EDA6-41F3-8C02-9CC4CFFAC71A}" destId="{6F18AB81-D4EB-4847-BAF0-9B6DF9F953D7}" srcOrd="0" destOrd="0" presId="urn:microsoft.com/office/officeart/2018/2/layout/IconVerticalSolidList"/>
    <dgm:cxn modelId="{ECBF798C-5508-4238-ABA4-3E3B2427E013}" type="presParOf" srcId="{CC0129A5-EDA6-41F3-8C02-9CC4CFFAC71A}" destId="{86B106C1-A59D-4857-9592-58CC6EEE87A1}" srcOrd="1" destOrd="0" presId="urn:microsoft.com/office/officeart/2018/2/layout/IconVerticalSolidList"/>
    <dgm:cxn modelId="{1526B18C-7F4A-4367-8F39-25902C740D5C}" type="presParOf" srcId="{CC0129A5-EDA6-41F3-8C02-9CC4CFFAC71A}" destId="{61E5D0EF-754D-4E1E-B5AF-A50F8A81E27B}" srcOrd="2" destOrd="0" presId="urn:microsoft.com/office/officeart/2018/2/layout/IconVerticalSolidList"/>
    <dgm:cxn modelId="{B1C2573D-88A4-4744-A001-1DBD5D56D8E4}" type="presParOf" srcId="{CC0129A5-EDA6-41F3-8C02-9CC4CFFAC71A}" destId="{1D0782E9-0352-4EC0-B37F-C435DBFC1107}" srcOrd="3" destOrd="0" presId="urn:microsoft.com/office/officeart/2018/2/layout/IconVerticalSolidList"/>
    <dgm:cxn modelId="{A0630245-4789-418D-A43D-CC3551C7D16D}" type="presParOf" srcId="{3375F3FD-D6EE-40BC-B350-B4F90ADA4711}" destId="{5E66AA83-B6F3-4AAA-820F-48E352AED659}" srcOrd="5" destOrd="0" presId="urn:microsoft.com/office/officeart/2018/2/layout/IconVerticalSolidList"/>
    <dgm:cxn modelId="{4F0EB961-844D-46F4-9EAC-27D8F4E66837}" type="presParOf" srcId="{3375F3FD-D6EE-40BC-B350-B4F90ADA4711}" destId="{3B0EE32C-EBF4-4AA3-AC70-5998C6730E2F}" srcOrd="6" destOrd="0" presId="urn:microsoft.com/office/officeart/2018/2/layout/IconVerticalSolidList"/>
    <dgm:cxn modelId="{172BCC09-A7C9-4C40-BBA3-7C798A8BF2DB}" type="presParOf" srcId="{3B0EE32C-EBF4-4AA3-AC70-5998C6730E2F}" destId="{F30AE1AF-8A21-48E2-9769-1ACE4FF1A67E}" srcOrd="0" destOrd="0" presId="urn:microsoft.com/office/officeart/2018/2/layout/IconVerticalSolidList"/>
    <dgm:cxn modelId="{21AAA277-9B44-470D-85E9-1B6A15F78DE9}" type="presParOf" srcId="{3B0EE32C-EBF4-4AA3-AC70-5998C6730E2F}" destId="{EF5B7DB5-4241-4066-9758-E6267BE6F15F}" srcOrd="1" destOrd="0" presId="urn:microsoft.com/office/officeart/2018/2/layout/IconVerticalSolidList"/>
    <dgm:cxn modelId="{BBC21BD7-D02A-4216-8BBB-7EDDCC739E9C}" type="presParOf" srcId="{3B0EE32C-EBF4-4AA3-AC70-5998C6730E2F}" destId="{709BE4B6-AB1F-44CD-810C-623777FC14C3}" srcOrd="2" destOrd="0" presId="urn:microsoft.com/office/officeart/2018/2/layout/IconVerticalSolidList"/>
    <dgm:cxn modelId="{2CB8EAC6-8F41-4F27-93AB-D1BD0B2209D7}" type="presParOf" srcId="{3B0EE32C-EBF4-4AA3-AC70-5998C6730E2F}" destId="{22221CBB-D737-49BF-8F05-E2C7BB98E116}" srcOrd="3" destOrd="0" presId="urn:microsoft.com/office/officeart/2018/2/layout/IconVerticalSolidList"/>
    <dgm:cxn modelId="{9BB8F3BA-54EA-4B8B-A1E5-420784C3EA7E}" type="presParOf" srcId="{3375F3FD-D6EE-40BC-B350-B4F90ADA4711}" destId="{D34E4816-C7FF-4629-9CFA-4A6E1EF155C6}" srcOrd="7" destOrd="0" presId="urn:microsoft.com/office/officeart/2018/2/layout/IconVerticalSolidList"/>
    <dgm:cxn modelId="{BE770F06-6504-4ABE-BCFB-DD75BC057FC9}" type="presParOf" srcId="{3375F3FD-D6EE-40BC-B350-B4F90ADA4711}" destId="{CCA8CA4B-A814-4DC6-ACB2-374DD3350C10}" srcOrd="8" destOrd="0" presId="urn:microsoft.com/office/officeart/2018/2/layout/IconVerticalSolidList"/>
    <dgm:cxn modelId="{C1970859-B9FC-4BC8-83D3-FF2680F442FE}" type="presParOf" srcId="{CCA8CA4B-A814-4DC6-ACB2-374DD3350C10}" destId="{A6EEB106-D0ED-430B-87F0-1EC4B991F79A}" srcOrd="0" destOrd="0" presId="urn:microsoft.com/office/officeart/2018/2/layout/IconVerticalSolidList"/>
    <dgm:cxn modelId="{08892752-0EE8-4B6B-9BF3-ED18CC19C9C4}" type="presParOf" srcId="{CCA8CA4B-A814-4DC6-ACB2-374DD3350C10}" destId="{290CBF0B-324E-4D57-B0A6-BEA73177E138}" srcOrd="1" destOrd="0" presId="urn:microsoft.com/office/officeart/2018/2/layout/IconVerticalSolidList"/>
    <dgm:cxn modelId="{072D7EB2-F5E3-45D9-89EE-99CDFEBDCE07}" type="presParOf" srcId="{CCA8CA4B-A814-4DC6-ACB2-374DD3350C10}" destId="{5F5EABE6-F84E-454C-8C12-ED669325DBEB}" srcOrd="2" destOrd="0" presId="urn:microsoft.com/office/officeart/2018/2/layout/IconVerticalSolidList"/>
    <dgm:cxn modelId="{6796A0C6-529B-4F2B-8D61-90838F613C8F}" type="presParOf" srcId="{CCA8CA4B-A814-4DC6-ACB2-374DD3350C10}" destId="{BB4CA8F3-BB90-4B8B-BD1B-E8124EDB19AB}" srcOrd="3" destOrd="0" presId="urn:microsoft.com/office/officeart/2018/2/layout/IconVerticalSolidList"/>
    <dgm:cxn modelId="{DCEB0847-0F1C-4A36-8DCF-E789AA2AFB21}" type="presParOf" srcId="{3375F3FD-D6EE-40BC-B350-B4F90ADA4711}" destId="{57F6CB93-110F-47C3-A115-E55BA0D5AF61}" srcOrd="9" destOrd="0" presId="urn:microsoft.com/office/officeart/2018/2/layout/IconVerticalSolidList"/>
    <dgm:cxn modelId="{9468E370-2C50-401D-A474-6FDF6138E037}" type="presParOf" srcId="{3375F3FD-D6EE-40BC-B350-B4F90ADA4711}" destId="{9EDDC01E-FD7A-4F97-9D7F-1CDE4A549460}" srcOrd="10" destOrd="0" presId="urn:microsoft.com/office/officeart/2018/2/layout/IconVerticalSolidList"/>
    <dgm:cxn modelId="{64575289-B07C-43C4-A7D2-10CF123B29B8}" type="presParOf" srcId="{9EDDC01E-FD7A-4F97-9D7F-1CDE4A549460}" destId="{DDFFB152-E5DA-42AA-91DC-649EADDD48F0}" srcOrd="0" destOrd="0" presId="urn:microsoft.com/office/officeart/2018/2/layout/IconVerticalSolidList"/>
    <dgm:cxn modelId="{E3B8888D-BEA2-45E5-8D30-9B4948ECC18C}" type="presParOf" srcId="{9EDDC01E-FD7A-4F97-9D7F-1CDE4A549460}" destId="{8AA2CDBC-67F0-4B76-A244-6B2B2392ACD2}" srcOrd="1" destOrd="0" presId="urn:microsoft.com/office/officeart/2018/2/layout/IconVerticalSolidList"/>
    <dgm:cxn modelId="{32EC5066-B567-48A5-A8B8-FD9A225CBDF1}" type="presParOf" srcId="{9EDDC01E-FD7A-4F97-9D7F-1CDE4A549460}" destId="{1BC4D206-331E-40BE-8DF8-43307AD4A8DA}" srcOrd="2" destOrd="0" presId="urn:microsoft.com/office/officeart/2018/2/layout/IconVerticalSolidList"/>
    <dgm:cxn modelId="{AD1FFC6E-4792-453C-BFAC-1D5BF8FD51B4}" type="presParOf" srcId="{9EDDC01E-FD7A-4F97-9D7F-1CDE4A549460}" destId="{E88B73BD-F03E-48CE-815C-A567B36CE0F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3A5BA0-D0A0-41E1-8351-26D142FC988D}">
      <dsp:nvSpPr>
        <dsp:cNvPr id="0" name=""/>
        <dsp:cNvSpPr/>
      </dsp:nvSpPr>
      <dsp:spPr>
        <a:xfrm>
          <a:off x="0" y="1659"/>
          <a:ext cx="11018837" cy="70701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260B76-5BD2-40C9-88C0-D1458F3632E6}">
      <dsp:nvSpPr>
        <dsp:cNvPr id="0" name=""/>
        <dsp:cNvSpPr/>
      </dsp:nvSpPr>
      <dsp:spPr>
        <a:xfrm>
          <a:off x="213873" y="160738"/>
          <a:ext cx="388860" cy="3888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9A377E-D02F-403F-941F-F2BC0FBE7C87}">
      <dsp:nvSpPr>
        <dsp:cNvPr id="0" name=""/>
        <dsp:cNvSpPr/>
      </dsp:nvSpPr>
      <dsp:spPr>
        <a:xfrm>
          <a:off x="816608" y="1659"/>
          <a:ext cx="10202229" cy="707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826" tIns="74826" rIns="74826" bIns="74826" numCol="1" spcCol="1270" anchor="ctr" anchorCtr="0">
          <a:noAutofit/>
        </a:bodyPr>
        <a:lstStyle/>
        <a:p>
          <a:pPr marL="0" lvl="0" indent="0" algn="l" defTabSz="844550">
            <a:lnSpc>
              <a:spcPct val="100000"/>
            </a:lnSpc>
            <a:spcBef>
              <a:spcPct val="0"/>
            </a:spcBef>
            <a:spcAft>
              <a:spcPct val="35000"/>
            </a:spcAft>
            <a:buNone/>
          </a:pPr>
          <a:r>
            <a:rPr lang="en-US" sz="1900" kern="1200" baseline="0"/>
            <a:t>Microsoft Lists is an evolution of SharePoint lists (same infrastructure)</a:t>
          </a:r>
          <a:endParaRPr lang="en-US" sz="1900" kern="1200"/>
        </a:p>
      </dsp:txBody>
      <dsp:txXfrm>
        <a:off x="816608" y="1659"/>
        <a:ext cx="10202229" cy="707019"/>
      </dsp:txXfrm>
    </dsp:sp>
    <dsp:sp modelId="{B4F97004-C687-4ED6-A86E-387FFFF4B7DD}">
      <dsp:nvSpPr>
        <dsp:cNvPr id="0" name=""/>
        <dsp:cNvSpPr/>
      </dsp:nvSpPr>
      <dsp:spPr>
        <a:xfrm>
          <a:off x="0" y="885434"/>
          <a:ext cx="11018837" cy="70701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ED9373-F774-49AB-AED2-C07E7FA97AFA}">
      <dsp:nvSpPr>
        <dsp:cNvPr id="0" name=""/>
        <dsp:cNvSpPr/>
      </dsp:nvSpPr>
      <dsp:spPr>
        <a:xfrm>
          <a:off x="213873" y="1044513"/>
          <a:ext cx="388860" cy="3888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ACEA238-8E48-4214-8EA5-4EFF9B3764E6}">
      <dsp:nvSpPr>
        <dsp:cNvPr id="0" name=""/>
        <dsp:cNvSpPr/>
      </dsp:nvSpPr>
      <dsp:spPr>
        <a:xfrm>
          <a:off x="816608" y="885434"/>
          <a:ext cx="10202229" cy="707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826" tIns="74826" rIns="74826" bIns="74826" numCol="1" spcCol="1270" anchor="ctr" anchorCtr="0">
          <a:noAutofit/>
        </a:bodyPr>
        <a:lstStyle/>
        <a:p>
          <a:pPr marL="0" lvl="0" indent="0" algn="l" defTabSz="844550">
            <a:lnSpc>
              <a:spcPct val="100000"/>
            </a:lnSpc>
            <a:spcBef>
              <a:spcPct val="0"/>
            </a:spcBef>
            <a:spcAft>
              <a:spcPct val="35000"/>
            </a:spcAft>
            <a:buNone/>
          </a:pPr>
          <a:r>
            <a:rPr lang="en-US" sz="1900" kern="1200" baseline="0"/>
            <a:t>Microsoft Lists is </a:t>
          </a:r>
          <a:r>
            <a:rPr lang="en-US" sz="1900" u="sng" kern="1200" baseline="0"/>
            <a:t>not</a:t>
          </a:r>
          <a:r>
            <a:rPr lang="en-US" sz="1900" kern="1200" baseline="0"/>
            <a:t> a task app</a:t>
          </a:r>
          <a:endParaRPr lang="en-US" sz="1900" kern="1200"/>
        </a:p>
      </dsp:txBody>
      <dsp:txXfrm>
        <a:off x="816608" y="885434"/>
        <a:ext cx="10202229" cy="707019"/>
      </dsp:txXfrm>
    </dsp:sp>
    <dsp:sp modelId="{6F18AB81-D4EB-4847-BAF0-9B6DF9F953D7}">
      <dsp:nvSpPr>
        <dsp:cNvPr id="0" name=""/>
        <dsp:cNvSpPr/>
      </dsp:nvSpPr>
      <dsp:spPr>
        <a:xfrm>
          <a:off x="0" y="1769209"/>
          <a:ext cx="11018837" cy="70701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B106C1-A59D-4857-9592-58CC6EEE87A1}">
      <dsp:nvSpPr>
        <dsp:cNvPr id="0" name=""/>
        <dsp:cNvSpPr/>
      </dsp:nvSpPr>
      <dsp:spPr>
        <a:xfrm>
          <a:off x="213873" y="1928288"/>
          <a:ext cx="388860" cy="3888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D0782E9-0352-4EC0-B37F-C435DBFC1107}">
      <dsp:nvSpPr>
        <dsp:cNvPr id="0" name=""/>
        <dsp:cNvSpPr/>
      </dsp:nvSpPr>
      <dsp:spPr>
        <a:xfrm>
          <a:off x="816608" y="1769209"/>
          <a:ext cx="10202229" cy="707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826" tIns="74826" rIns="74826" bIns="74826" numCol="1" spcCol="1270" anchor="ctr" anchorCtr="0">
          <a:noAutofit/>
        </a:bodyPr>
        <a:lstStyle/>
        <a:p>
          <a:pPr marL="0" lvl="0" indent="0" algn="l" defTabSz="844550">
            <a:lnSpc>
              <a:spcPct val="100000"/>
            </a:lnSpc>
            <a:spcBef>
              <a:spcPct val="0"/>
            </a:spcBef>
            <a:spcAft>
              <a:spcPct val="35000"/>
            </a:spcAft>
            <a:buNone/>
          </a:pPr>
          <a:r>
            <a:rPr lang="en-US" sz="1900" kern="1200" baseline="0"/>
            <a:t>Personal lists are stored in a person’s My Site (like OneDrive to files)</a:t>
          </a:r>
          <a:endParaRPr lang="en-US" sz="1900" kern="1200"/>
        </a:p>
      </dsp:txBody>
      <dsp:txXfrm>
        <a:off x="816608" y="1769209"/>
        <a:ext cx="10202229" cy="707019"/>
      </dsp:txXfrm>
    </dsp:sp>
    <dsp:sp modelId="{F30AE1AF-8A21-48E2-9769-1ACE4FF1A67E}">
      <dsp:nvSpPr>
        <dsp:cNvPr id="0" name=""/>
        <dsp:cNvSpPr/>
      </dsp:nvSpPr>
      <dsp:spPr>
        <a:xfrm>
          <a:off x="0" y="2652983"/>
          <a:ext cx="11018837" cy="70701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5B7DB5-4241-4066-9758-E6267BE6F15F}">
      <dsp:nvSpPr>
        <dsp:cNvPr id="0" name=""/>
        <dsp:cNvSpPr/>
      </dsp:nvSpPr>
      <dsp:spPr>
        <a:xfrm>
          <a:off x="213873" y="2812063"/>
          <a:ext cx="388860" cy="38886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2221CBB-D737-49BF-8F05-E2C7BB98E116}">
      <dsp:nvSpPr>
        <dsp:cNvPr id="0" name=""/>
        <dsp:cNvSpPr/>
      </dsp:nvSpPr>
      <dsp:spPr>
        <a:xfrm>
          <a:off x="816608" y="2652983"/>
          <a:ext cx="10202229" cy="707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826" tIns="74826" rIns="74826" bIns="74826" numCol="1" spcCol="1270" anchor="ctr" anchorCtr="0">
          <a:noAutofit/>
        </a:bodyPr>
        <a:lstStyle/>
        <a:p>
          <a:pPr marL="0" lvl="0" indent="0" algn="l" defTabSz="844550">
            <a:lnSpc>
              <a:spcPct val="100000"/>
            </a:lnSpc>
            <a:spcBef>
              <a:spcPct val="0"/>
            </a:spcBef>
            <a:spcAft>
              <a:spcPct val="35000"/>
            </a:spcAft>
            <a:buNone/>
          </a:pPr>
          <a:r>
            <a:rPr lang="en-US" sz="1900" kern="1200" baseline="0"/>
            <a:t>Availability for commercial and government clouds</a:t>
          </a:r>
          <a:endParaRPr lang="en-US" sz="1900" kern="1200"/>
        </a:p>
      </dsp:txBody>
      <dsp:txXfrm>
        <a:off x="816608" y="2652983"/>
        <a:ext cx="10202229" cy="707019"/>
      </dsp:txXfrm>
    </dsp:sp>
    <dsp:sp modelId="{A6EEB106-D0ED-430B-87F0-1EC4B991F79A}">
      <dsp:nvSpPr>
        <dsp:cNvPr id="0" name=""/>
        <dsp:cNvSpPr/>
      </dsp:nvSpPr>
      <dsp:spPr>
        <a:xfrm>
          <a:off x="0" y="3536758"/>
          <a:ext cx="11018837" cy="70701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0CBF0B-324E-4D57-B0A6-BEA73177E138}">
      <dsp:nvSpPr>
        <dsp:cNvPr id="0" name=""/>
        <dsp:cNvSpPr/>
      </dsp:nvSpPr>
      <dsp:spPr>
        <a:xfrm>
          <a:off x="213873" y="3695838"/>
          <a:ext cx="388860" cy="38886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B4CA8F3-BB90-4B8B-BD1B-E8124EDB19AB}">
      <dsp:nvSpPr>
        <dsp:cNvPr id="0" name=""/>
        <dsp:cNvSpPr/>
      </dsp:nvSpPr>
      <dsp:spPr>
        <a:xfrm>
          <a:off x="816608" y="3536758"/>
          <a:ext cx="10202229" cy="707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826" tIns="74826" rIns="74826" bIns="74826" numCol="1" spcCol="1270" anchor="ctr" anchorCtr="0">
          <a:noAutofit/>
        </a:bodyPr>
        <a:lstStyle/>
        <a:p>
          <a:pPr marL="0" lvl="0" indent="0" algn="l" defTabSz="844550">
            <a:lnSpc>
              <a:spcPct val="100000"/>
            </a:lnSpc>
            <a:spcBef>
              <a:spcPct val="0"/>
            </a:spcBef>
            <a:spcAft>
              <a:spcPct val="35000"/>
            </a:spcAft>
            <a:buNone/>
          </a:pPr>
          <a:r>
            <a:rPr lang="en-US" sz="1900" kern="1200" baseline="0"/>
            <a:t>Rules are not based on Power Automate and integration continues</a:t>
          </a:r>
          <a:endParaRPr lang="en-US" sz="1900" kern="1200"/>
        </a:p>
      </dsp:txBody>
      <dsp:txXfrm>
        <a:off x="816608" y="3536758"/>
        <a:ext cx="10202229" cy="707019"/>
      </dsp:txXfrm>
    </dsp:sp>
    <dsp:sp modelId="{DDFFB152-E5DA-42AA-91DC-649EADDD48F0}">
      <dsp:nvSpPr>
        <dsp:cNvPr id="0" name=""/>
        <dsp:cNvSpPr/>
      </dsp:nvSpPr>
      <dsp:spPr>
        <a:xfrm>
          <a:off x="0" y="4420533"/>
          <a:ext cx="11018837" cy="70701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A2CDBC-67F0-4B76-A244-6B2B2392ACD2}">
      <dsp:nvSpPr>
        <dsp:cNvPr id="0" name=""/>
        <dsp:cNvSpPr/>
      </dsp:nvSpPr>
      <dsp:spPr>
        <a:xfrm>
          <a:off x="213873" y="4579613"/>
          <a:ext cx="388860" cy="38886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88B73BD-F03E-48CE-815C-A567B36CE0FE}">
      <dsp:nvSpPr>
        <dsp:cNvPr id="0" name=""/>
        <dsp:cNvSpPr/>
      </dsp:nvSpPr>
      <dsp:spPr>
        <a:xfrm>
          <a:off x="816608" y="4420533"/>
          <a:ext cx="10202229" cy="707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826" tIns="74826" rIns="74826" bIns="74826" numCol="1" spcCol="1270" anchor="ctr" anchorCtr="0">
          <a:noAutofit/>
        </a:bodyPr>
        <a:lstStyle/>
        <a:p>
          <a:pPr marL="0" lvl="0" indent="0" algn="l" defTabSz="844550">
            <a:lnSpc>
              <a:spcPct val="100000"/>
            </a:lnSpc>
            <a:spcBef>
              <a:spcPct val="0"/>
            </a:spcBef>
            <a:spcAft>
              <a:spcPct val="35000"/>
            </a:spcAft>
            <a:buNone/>
          </a:pPr>
          <a:r>
            <a:rPr lang="en-US" sz="1900" kern="1200" baseline="0"/>
            <a:t>Comments are stored in a list’s schema</a:t>
          </a:r>
          <a:endParaRPr lang="en-US" sz="1900" kern="1200"/>
        </a:p>
      </dsp:txBody>
      <dsp:txXfrm>
        <a:off x="816608" y="4420533"/>
        <a:ext cx="10202229" cy="70701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C5A24C-DB66-4133-A082-06250E940B08}" type="datetimeFigureOut">
              <a:rPr lang="en-US" smtClean="0"/>
              <a:t>6/22/2021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619CC4-B59A-4BEC-8A1A-A0C6EB2B87E3}" type="slidenum">
              <a:rPr lang="en-US" smtClean="0"/>
              <a:t>‹#›</a:t>
            </a:fld>
            <a:endParaRPr lang="en-US"/>
          </a:p>
        </p:txBody>
      </p:sp>
    </p:spTree>
    <p:extLst>
      <p:ext uri="{BB962C8B-B14F-4D97-AF65-F5344CB8AC3E}">
        <p14:creationId xmlns:p14="http://schemas.microsoft.com/office/powerpoint/2010/main" val="132740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21E5A7B-BB8D-4368-A182-10966952163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6/22/2021 1:37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50778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Millions of users a month use apps built on SharePoint lists to gather, manage, track, and share structured data.  </a:t>
            </a:r>
          </a:p>
          <a:p>
            <a:endParaRPr lang="en-US"/>
          </a:p>
          <a:p>
            <a:r>
              <a:rPr lang="en-US"/>
              <a:t>All these users will notice sweeping improvements to core list experiences this year.  Viewing and editing data, schema, and views will be fast and fluid with an industry-leading experience on web and mobile.</a:t>
            </a:r>
          </a:p>
          <a:p>
            <a:endParaRPr lang="en-US"/>
          </a:p>
          <a:p>
            <a:r>
              <a:rPr lang="en-US"/>
              <a:t>We're excited to announce that we're bringing the power of lists to all Microsoft 365 users, even those who aren’t currently acquainted with SP and regularly use team sites.</a:t>
            </a:r>
          </a:p>
          <a:p>
            <a:endParaRPr lang="en-US"/>
          </a:p>
          <a:p>
            <a:r>
              <a:rPr lang="en-US"/>
              <a:t>At Build 2020, we will launch a new Lists home that you will be able to access from Microsoft 365 suite navigation on the web. We, too, will bring this same functionality to a new “Lists” app for mobile. This app brings your lists “in your pocket” - you can see all your lists, view and edit items inside those lists with full fidelity and create and customize new lists.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0AFED9-AA47-43E5-90CC-2D20E01DC8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4439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We're making it easier than ever before to get started building list apps by introducing a new modern template ecosystem.  Users can choose from a set of Microsoft first-party templates when creating a new list. We’ll then work to enable third-party templates later in the year.</a:t>
            </a:r>
          </a:p>
          <a:p>
            <a:endParaRPr lang="en-US"/>
          </a:p>
          <a:p>
            <a:r>
              <a:rPr lang="en-US"/>
              <a:t>Lists can be created in the user's personal space and later shared or created in a team site to be shared from the get-go.</a:t>
            </a:r>
          </a:p>
          <a:p>
            <a:endParaRPr lang="en-US"/>
          </a:p>
          <a:p>
            <a:r>
              <a:rPr lang="en-US"/>
              <a:t>Lists from templates are lightweight turnkey apps. And their true power is in inspiring the “art of the possible.” Start from a template and easily tweak formats to shine a light on important data; configure forms to keep your team productive; configure reminders to keep you and your team up to date on what’s happening.</a:t>
            </a:r>
          </a:p>
          <a:p>
            <a:endParaRPr lang="en-US"/>
          </a:p>
          <a:p>
            <a:r>
              <a:rPr lang="en-US"/>
              <a:t>Calendar views are one of our top feature requests. Customers historically have loved using SharePoint to maintain a shared list of team events.  For Build 2020, we’re enabling any list to be visualized inside a calendar view. This makes lists the ideal system for apps that use date as a tracking mechanism:  vacation calendars, task lists, event planners, and more.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0AFED9-AA47-43E5-90CC-2D20E01DC8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5385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People can easily set reminders to keep themselves and their teammates up to date. Microsoft Lists uses an if/then approach to optimize the management of the list and list items. People can build rules to trigger actions on status, conditions and value changes. This includes the ability to send notifications to specified recipients.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0AFED9-AA47-43E5-90CC-2D20E01DC8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9298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best lists are like the best documents – they are the culmination of work and contributions across multiple team members.  </a:t>
            </a:r>
          </a:p>
          <a:p>
            <a:endParaRPr lang="en-US"/>
          </a:p>
          <a:p>
            <a:r>
              <a:rPr lang="en-US"/>
              <a:t>At Build 2020, we will launch the ability to @mention colleagues inside a list, directing them to update status or fill out required information.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0AFED9-AA47-43E5-90CC-2D20E01DC8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5746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0AFED9-AA47-43E5-90CC-2D20E01DC8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69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Sample bad</a:t>
            </a:r>
          </a:p>
        </p:txBody>
      </p:sp>
      <p:sp>
        <p:nvSpPr>
          <p:cNvPr id="4" name="Slide Number Placeholder 3"/>
          <p:cNvSpPr>
            <a:spLocks noGrp="1"/>
          </p:cNvSpPr>
          <p:nvPr>
            <p:ph type="sldNum" sz="quarter" idx="5"/>
          </p:nvPr>
        </p:nvSpPr>
        <p:spPr/>
        <p:txBody>
          <a:bodyPr/>
          <a:lstStyle/>
          <a:p>
            <a:fld id="{AA619CC4-B59A-4BEC-8A1A-A0C6EB2B87E3}" type="slidenum">
              <a:rPr lang="en-US" smtClean="0"/>
              <a:t>27</a:t>
            </a:fld>
            <a:endParaRPr lang="en-US"/>
          </a:p>
        </p:txBody>
      </p:sp>
    </p:spTree>
    <p:extLst>
      <p:ext uri="{BB962C8B-B14F-4D97-AF65-F5344CB8AC3E}">
        <p14:creationId xmlns:p14="http://schemas.microsoft.com/office/powerpoint/2010/main" val="3529652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5686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818A25-43D2-4802-8474-99D1F5B181E2}" type="slidenum">
              <a:rPr lang="en-US" smtClean="0"/>
              <a:t>6</a:t>
            </a:fld>
            <a:endParaRPr lang="en-US"/>
          </a:p>
        </p:txBody>
      </p:sp>
    </p:spTree>
    <p:extLst>
      <p:ext uri="{BB962C8B-B14F-4D97-AF65-F5344CB8AC3E}">
        <p14:creationId xmlns:p14="http://schemas.microsoft.com/office/powerpoint/2010/main" val="588798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818A25-43D2-4802-8474-99D1F5B181E2}" type="slidenum">
              <a:rPr lang="en-US" smtClean="0"/>
              <a:t>7</a:t>
            </a:fld>
            <a:endParaRPr lang="en-US"/>
          </a:p>
        </p:txBody>
      </p:sp>
    </p:spTree>
    <p:extLst>
      <p:ext uri="{BB962C8B-B14F-4D97-AF65-F5344CB8AC3E}">
        <p14:creationId xmlns:p14="http://schemas.microsoft.com/office/powerpoint/2010/main" val="1479616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6/22/2021 1:37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629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619CC4-B59A-4BEC-8A1A-A0C6EB2B87E3}" type="slidenum">
              <a:rPr lang="en-US" smtClean="0"/>
              <a:t>10</a:t>
            </a:fld>
            <a:endParaRPr lang="en-US"/>
          </a:p>
        </p:txBody>
      </p:sp>
    </p:spTree>
    <p:extLst>
      <p:ext uri="{BB962C8B-B14F-4D97-AF65-F5344CB8AC3E}">
        <p14:creationId xmlns:p14="http://schemas.microsoft.com/office/powerpoint/2010/main" val="1824313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800">
                <a:effectLst/>
                <a:latin typeface="Calibri" panose="020F0502020204030204" pitchFamily="34" charset="0"/>
                <a:ea typeface="DengXian" panose="02010600030101010101" pitchFamily="2" charset="-122"/>
                <a:cs typeface="Times New Roman" panose="02020603050405020304" pitchFamily="18" charset="0"/>
              </a:rPr>
              <a:t>This app is designed to help you track information and organize work.  If you’re one of the millions of people already using SharePoint lists to track and organize work, the Lists app makes it easier than ever before to get back to the lists you rely on.  If you are new to the world of Lists, I hope this presentation convinces you to go out and give them a try. </a:t>
            </a:r>
          </a:p>
          <a:p>
            <a:pPr marL="0" marR="0" lvl="0" indent="0">
              <a:lnSpc>
                <a:spcPct val="107000"/>
              </a:lnSpc>
              <a:spcBef>
                <a:spcPts val="0"/>
              </a:spcBef>
              <a:spcAft>
                <a:spcPts val="0"/>
              </a:spcAft>
              <a:buFont typeface="Symbol" panose="05050102010706020507" pitchFamily="18" charset="2"/>
              <a:buNone/>
            </a:pPr>
            <a:endParaRPr lang="en-US" sz="180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US" sz="1800" b="0">
                <a:solidFill>
                  <a:srgbClr val="000000"/>
                </a:solidFill>
                <a:latin typeface="+mn-lt"/>
              </a:rPr>
              <a:t>Think of Lists as lightweight databases that anybody can create and customize.  At the heart of every list is a flexible table of data, where you can define the schema of the items you want to track. Using this power, anybody can start a list to track anything and everything that matters, including issues, assets, routines, contacts, inventory and more.  If you’re not into defining your own schema, that’s OK, we’ve got you covered with our library of out of the box list templates – I’ll show you some of them in a bit.  </a:t>
            </a:r>
          </a:p>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endParaRPr lang="en-US" sz="1800" b="0">
              <a:solidFill>
                <a:srgbClr val="000000"/>
              </a:solidFill>
              <a:latin typeface="+mn-lt"/>
            </a:endParaRPr>
          </a:p>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US" sz="1800" b="0">
                <a:solidFill>
                  <a:srgbClr val="000000"/>
                </a:solidFill>
                <a:latin typeface="+mn-lt"/>
              </a:rPr>
              <a:t>The power of Lists as lightweight databases becomes evident when you start layering custom formatting, views, and automations on top of your data to help your team stay productive and focused on what needs to get done.  In this session, we show you how to do this, and more, in the browser, in Teams, and on your mobile device.  And the best part is, because Lists are a part of Microsoft 365, you can rely on enterprise-ready security and compliance for everything see here.</a:t>
            </a:r>
            <a:endParaRPr lang="en-US" sz="180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1537746"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0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D681D79C-6E97-486F-BCA7-51C512FBA6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208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We're excited to announce that we're bringing the power of lists to all Microsoft 365 users, even those who aren’t currently acquainted with SP and regularly use team sites.</a:t>
            </a:r>
          </a:p>
          <a:p>
            <a:endParaRPr lang="en-US"/>
          </a:p>
          <a:p>
            <a:r>
              <a:rPr lang="en-US"/>
              <a:t>At Build 2020, we will launch a new Lists home that you will be able to access from Microsoft 365 suite navigation on the web. We, too, will bring this same functionality to a new “Lists” app for mobile. This app brings your lists “in your pocket” - you can see all your lists, view and edit items inside those lists with full fidelity and create and customize new lists.</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0AFED9-AA47-43E5-90CC-2D20E01DC8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2374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Work with lists in the apps you use every day to collaborate – like Microsoft Teams. Lists will be full-featured and look great embedded as Teams tabs. </a:t>
            </a:r>
          </a:p>
          <a:p>
            <a:endParaRPr lang="en-US"/>
          </a:p>
          <a:p>
            <a:r>
              <a:rPr lang="en-US"/>
              <a:t>At Build 2020, we will launch the Lists and Teams integration which will showcase a Patient rounding and care coordination template, built on modern list templates. This is just the start of list-powered, turnkey, vertical solutions provided by Microsoft.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0AFED9-AA47-43E5-90CC-2D20E01DC8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34777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5.xml"/><Relationship Id="rId4" Type="http://schemas.openxmlformats.org/officeDocument/2006/relationships/image" Target="../media/image23.jpe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6"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3" y="3962400"/>
            <a:ext cx="4164583" cy="338682"/>
          </a:xfrm>
          <a:noFill/>
        </p:spPr>
        <p:txBody>
          <a:bodyPr wrap="square" lIns="0" tIns="0" rIns="0" bIns="0">
            <a:spAutoFit/>
          </a:bodyPr>
          <a:lstStyle>
            <a:lvl1pPr marL="0" indent="0">
              <a:spcBef>
                <a:spcPts val="0"/>
              </a:spcBef>
              <a:buNone/>
              <a:defRPr sz="2201"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2" y="585788"/>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userDrawn="1"/>
        </p:nvPicPr>
        <p:blipFill rotWithShape="1">
          <a:blip r:embed="rId3"/>
          <a:srcRect l="32559" r="10791"/>
          <a:stretch/>
        </p:blipFill>
        <p:spPr bwMode="ltGray">
          <a:xfrm>
            <a:off x="5334001" y="0"/>
            <a:ext cx="6858000" cy="6858000"/>
          </a:xfrm>
          <a:prstGeom prst="rect">
            <a:avLst/>
          </a:prstGeom>
        </p:spPr>
      </p:pic>
    </p:spTree>
    <p:extLst>
      <p:ext uri="{BB962C8B-B14F-4D97-AF65-F5344CB8AC3E}">
        <p14:creationId xmlns:p14="http://schemas.microsoft.com/office/powerpoint/2010/main" val="3017430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1" y="457200"/>
            <a:ext cx="5508420"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2" userDrawn="1">
          <p15:clr>
            <a:srgbClr val="A4A3A4"/>
          </p15:clr>
        </p15:guide>
        <p15:guide id="9" pos="1556" userDrawn="1">
          <p15:clr>
            <a:srgbClr val="A4A3A4"/>
          </p15:clr>
        </p15:guide>
        <p15:guide id="10" pos="1966" userDrawn="1">
          <p15:clr>
            <a:srgbClr val="A4A3A4"/>
          </p15:clr>
        </p15:guide>
        <p15:guide id="11" pos="2149" userDrawn="1">
          <p15:clr>
            <a:srgbClr val="A4A3A4"/>
          </p15:clr>
        </p15:guide>
        <p15:guide id="12" pos="2562" userDrawn="1">
          <p15:clr>
            <a:srgbClr val="A4A3A4"/>
          </p15:clr>
        </p15:guide>
        <p15:guide id="13" pos="2745" userDrawn="1">
          <p15:clr>
            <a:srgbClr val="A4A3A4"/>
          </p15:clr>
        </p15:guide>
        <p15:guide id="14" pos="3156" userDrawn="1">
          <p15:clr>
            <a:srgbClr val="A4A3A4"/>
          </p15:clr>
        </p15:guide>
        <p15:guide id="15" pos="3339"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6" userDrawn="1">
          <p15:clr>
            <a:srgbClr val="A4A3A4"/>
          </p15:clr>
        </p15:guide>
        <p15:guide id="27" pos="6900" userDrawn="1">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4" y="2016203"/>
            <a:ext cx="4158363" cy="110799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4162425" cy="338682"/>
          </a:xfrm>
        </p:spPr>
        <p:txBody>
          <a:bodyPr/>
          <a:lstStyle>
            <a:lvl1pPr marL="0" indent="0">
              <a:buNone/>
              <a:defRPr sz="2201">
                <a:latin typeface="+mn-lt"/>
              </a:defRPr>
            </a:lvl1pPr>
            <a:lvl2pPr marL="228604" indent="0">
              <a:buNone/>
              <a:defRPr/>
            </a:lvl2pPr>
            <a:lvl3pPr marL="457206" indent="0">
              <a:buNone/>
              <a:defRPr/>
            </a:lvl3pPr>
            <a:lvl4pPr marL="661996" indent="0">
              <a:buNone/>
              <a:defRPr/>
            </a:lvl4pPr>
            <a:lvl5pPr marL="85567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1" y="0"/>
            <a:ext cx="6858000" cy="6858000"/>
          </a:xfrm>
          <a:blipFill>
            <a:blip r:embed="rId2"/>
            <a:stretch>
              <a:fillRect/>
            </a:stretch>
          </a:blipFill>
        </p:spPr>
        <p:txBody>
          <a:bodyPr lIns="0" tIns="2103120" rIns="0" anchor="t" anchorCtr="0">
            <a:noAutofit/>
          </a:bodyPr>
          <a:lstStyle>
            <a:lvl1pPr marL="0" indent="0" algn="ctr">
              <a:lnSpc>
                <a:spcPct val="100000"/>
              </a:lnSpc>
              <a:buNone/>
              <a:defRPr sz="140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4"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1948112344"/>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6" orient="horz" pos="904" userDrawn="1">
          <p15:clr>
            <a:srgbClr val="5ACBF0"/>
          </p15:clr>
        </p15:guide>
        <p15:guide id="7" orient="horz" pos="1968" userDrawn="1">
          <p15:clr>
            <a:srgbClr val="5ACBF0"/>
          </p15:clr>
        </p15:guide>
        <p15:guide id="8" orient="horz" pos="2226" userDrawn="1">
          <p15:clr>
            <a:srgbClr val="5ACBF0"/>
          </p15:clr>
        </p15:guide>
        <p15:guide id="10" pos="3730" userDrawn="1">
          <p15:clr>
            <a:srgbClr val="C35EA4"/>
          </p15:clr>
        </p15:guide>
        <p15:guide id="11" pos="2994" userDrawn="1">
          <p15:clr>
            <a:srgbClr val="5ACBF0"/>
          </p15:clr>
        </p15:guide>
        <p15:guide id="12" pos="3543" userDrawn="1">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2873416"/>
            <a:ext cx="4159950" cy="1107996"/>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1" y="0"/>
            <a:ext cx="6858000" cy="6858000"/>
          </a:xfrm>
          <a:blipFill>
            <a:blip r:embed="rId2"/>
            <a:stretch>
              <a:fillRect/>
            </a:stretch>
          </a:blipFill>
        </p:spPr>
        <p:txBody>
          <a:bodyPr lIns="0" tIns="2103120" rIns="0" anchor="t" anchorCtr="0">
            <a:noAutofit/>
          </a:bodyPr>
          <a:lstStyle>
            <a:lvl1pPr marL="0" indent="0" algn="ctr">
              <a:lnSpc>
                <a:spcPct val="100000"/>
              </a:lnSpc>
              <a:buNone/>
              <a:defRPr sz="140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4"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2651151599"/>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5" orient="horz" pos="2160" userDrawn="1">
          <p15:clr>
            <a:srgbClr val="5ACBF0"/>
          </p15:clr>
        </p15:guide>
        <p15:guide id="6" pos="2990" userDrawn="1">
          <p15:clr>
            <a:srgbClr val="5ACBF0"/>
          </p15:clr>
        </p15:guide>
        <p15:guide id="7" pos="3728" userDrawn="1">
          <p15:clr>
            <a:srgbClr val="C35EA4"/>
          </p15:clr>
        </p15:guide>
        <p15:guide id="8" pos="3545" userDrawn="1">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861774"/>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1" y="0"/>
            <a:ext cx="6858000" cy="6858000"/>
          </a:xfrm>
          <a:blipFill>
            <a:blip r:embed="rId2"/>
            <a:stretch>
              <a:fillRect/>
            </a:stretch>
          </a:blipFill>
        </p:spPr>
        <p:txBody>
          <a:bodyPr lIns="0" tIns="2103120" rIns="0" anchor="t" anchorCtr="0">
            <a:noAutofit/>
          </a:bodyPr>
          <a:lstStyle>
            <a:lvl1pPr marL="0" indent="0" algn="ctr">
              <a:lnSpc>
                <a:spcPct val="100000"/>
              </a:lnSpc>
              <a:buNone/>
              <a:defRPr sz="140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4"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1335627901"/>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3" orient="horz" pos="1877" userDrawn="1">
          <p15:clr>
            <a:srgbClr val="5ACBF0"/>
          </p15:clr>
        </p15:guide>
        <p15:guide id="4" pos="3732" userDrawn="1">
          <p15:clr>
            <a:srgbClr val="C35EA4"/>
          </p15:clr>
        </p15:guide>
        <p15:guide id="5" pos="2994" userDrawn="1">
          <p15:clr>
            <a:srgbClr val="5ACBF0"/>
          </p15:clr>
        </p15:guide>
        <p15:guide id="6" pos="3547" userDrawn="1">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1"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4"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3861443602"/>
      </p:ext>
    </p:extLst>
  </p:cSld>
  <p:clrMapOvr>
    <a:masterClrMapping/>
  </p:clrMapOvr>
  <p:transition>
    <p:fade/>
  </p:transition>
  <p:extLst>
    <p:ext uri="{DCECCB84-F9BA-43D5-87BE-67443E8EF086}">
      <p15:sldGuideLst xmlns:p15="http://schemas.microsoft.com/office/powerpoint/2012/main">
        <p15:guide id="1" orient="horz" pos="2304" userDrawn="1">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1"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4"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4"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2603402083"/>
      </p:ext>
    </p:extLst>
  </p:cSld>
  <p:clrMapOvr>
    <a:masterClrMapping/>
  </p:clrMapOvr>
  <p:transition>
    <p:fade/>
  </p:transition>
  <p:extLst>
    <p:ext uri="{DCECCB84-F9BA-43D5-87BE-67443E8EF086}">
      <p15:sldGuideLst xmlns:p15="http://schemas.microsoft.com/office/powerpoint/2012/main">
        <p15:guide id="7" pos="3577" userDrawn="1">
          <p15:clr>
            <a:srgbClr val="5ACBF0"/>
          </p15:clr>
        </p15:guide>
        <p15:guide id="8" orient="horz" pos="2160" userDrawn="1">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1"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4"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1096866871"/>
      </p:ext>
    </p:extLst>
  </p:cSld>
  <p:clrMapOvr>
    <a:masterClrMapping/>
  </p:clrMapOvr>
  <p:transition>
    <p:fade/>
  </p:transition>
  <p:extLst>
    <p:ext uri="{DCECCB84-F9BA-43D5-87BE-67443E8EF086}">
      <p15:sldGuideLst xmlns:p15="http://schemas.microsoft.com/office/powerpoint/2012/main">
        <p15:guide id="7" pos="4105" userDrawn="1">
          <p15:clr>
            <a:srgbClr val="5ACBF0"/>
          </p15:clr>
        </p15:guide>
        <p15:guide id="8" orient="horz" pos="2160" userDrawn="1">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436128"/>
            <a:ext cx="11018521" cy="5539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1" b="1" dirty="0">
                <a:solidFill>
                  <a:srgbClr val="000000"/>
                </a:solidFill>
              </a:defRPr>
            </a:lvl1pPr>
          </a:lstStyle>
          <a:p>
            <a:pPr marL="228604" lvl="0" indent="-228604"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4"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1390838193"/>
      </p:ext>
    </p:extLst>
  </p:cSld>
  <p:clrMapOvr>
    <a:masterClrMapping/>
  </p:clrMapOvr>
  <p:transition>
    <p:fade/>
  </p:transition>
  <p:extLst>
    <p:ext uri="{DCECCB84-F9BA-43D5-87BE-67443E8EF086}">
      <p15:sldGuideLst xmlns:p15="http://schemas.microsoft.com/office/powerpoint/2012/main">
        <p15:guide id="5" orient="horz" pos="2880" userDrawn="1">
          <p15:clr>
            <a:srgbClr val="5ACBF0"/>
          </p15:clr>
        </p15:guide>
        <p15:guide id="6" orient="horz" pos="3600"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1" cy="5539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0"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1" b="1" dirty="0">
                <a:solidFill>
                  <a:srgbClr val="000000"/>
                </a:solidFill>
              </a:defRPr>
            </a:lvl1pPr>
          </a:lstStyle>
          <a:p>
            <a:pPr marL="228604" lvl="0" indent="-228604"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4"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1725136582"/>
      </p:ext>
    </p:extLst>
  </p:cSld>
  <p:clrMapOvr>
    <a:masterClrMapping/>
  </p:clrMapOvr>
  <p:transition>
    <p:fade/>
  </p:transition>
  <p:extLst>
    <p:ext uri="{DCECCB84-F9BA-43D5-87BE-67443E8EF086}">
      <p15:sldGuideLst xmlns:p15="http://schemas.microsoft.com/office/powerpoint/2012/main">
        <p15:guide id="5" orient="horz" pos="1440" userDrawn="1">
          <p15:clr>
            <a:srgbClr val="5ACBF0"/>
          </p15:clr>
        </p15:guide>
        <p15:guide id="6" orient="horz" pos="720" userDrawn="1">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1"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200" y="5689600"/>
            <a:ext cx="5367529" cy="277127"/>
          </a:xfrm>
        </p:spPr>
        <p:txBody>
          <a:bodyPr/>
          <a:lstStyle>
            <a:lvl1pPr marL="0" indent="0" algn="l">
              <a:spcBef>
                <a:spcPts val="0"/>
              </a:spcBef>
              <a:buNone/>
              <a:defRPr sz="1801">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9" cy="3474720"/>
          </a:xfrm>
          <a:blipFill>
            <a:blip r:embed="rId2"/>
            <a:stretch>
              <a:fillRect/>
            </a:stretch>
          </a:blipFill>
        </p:spPr>
        <p:txBody>
          <a:bodyPr vert="horz" wrap="square" lIns="0" tIns="0" rIns="0" bIns="1188720" rtlCol="0" anchor="ctr" anchorCtr="0">
            <a:noAutofit/>
          </a:bodyPr>
          <a:lstStyle>
            <a:lvl1pPr marL="0" indent="0" algn="ctr">
              <a:buNone/>
              <a:defRPr lang="en-US" sz="1001" b="1" dirty="0">
                <a:solidFill>
                  <a:srgbClr val="000000"/>
                </a:solidFill>
              </a:defRPr>
            </a:lvl1pPr>
          </a:lstStyle>
          <a:p>
            <a:pPr marL="228604" lvl="0" indent="-228604"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9" cy="277127"/>
          </a:xfrm>
        </p:spPr>
        <p:txBody>
          <a:bodyPr/>
          <a:lstStyle>
            <a:lvl1pPr marL="0" indent="0" algn="l">
              <a:spcBef>
                <a:spcPts val="0"/>
              </a:spcBef>
              <a:buNone/>
              <a:defRPr sz="1801">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6" y="2025650"/>
            <a:ext cx="5367529" cy="3474720"/>
          </a:xfrm>
          <a:blipFill>
            <a:blip r:embed="rId2"/>
            <a:stretch>
              <a:fillRect/>
            </a:stretch>
          </a:blipFill>
        </p:spPr>
        <p:txBody>
          <a:bodyPr vert="horz" wrap="square" lIns="0" tIns="0" rIns="0" bIns="1188720" rtlCol="0" anchor="ctr" anchorCtr="0">
            <a:noAutofit/>
          </a:bodyPr>
          <a:lstStyle>
            <a:lvl1pPr marL="0" indent="0" algn="ctr">
              <a:buNone/>
              <a:defRPr lang="en-US" sz="1001" b="1" dirty="0">
                <a:solidFill>
                  <a:srgbClr val="000000"/>
                </a:solidFill>
              </a:defRPr>
            </a:lvl1pPr>
          </a:lstStyle>
          <a:p>
            <a:pPr marL="228604" lvl="0" indent="-228604"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4"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646059488"/>
      </p:ext>
    </p:extLst>
  </p:cSld>
  <p:clrMapOvr>
    <a:masterClrMapping/>
  </p:clrMapOvr>
  <p:transition>
    <p:fade/>
  </p:transition>
  <p:extLst>
    <p:ext uri="{DCECCB84-F9BA-43D5-87BE-67443E8EF086}">
      <p15:sldGuideLst xmlns:p15="http://schemas.microsoft.com/office/powerpoint/2012/main">
        <p15:guide id="3" orient="horz" pos="3584" userDrawn="1">
          <p15:clr>
            <a:srgbClr val="5ACBF0"/>
          </p15:clr>
        </p15:guide>
        <p15:guide id="4" orient="horz" pos="1276" userDrawn="1">
          <p15:clr>
            <a:srgbClr val="5ACBF0"/>
          </p15:clr>
        </p15:guide>
        <p15:guide id="5" orient="horz" pos="288" userDrawn="1">
          <p15:clr>
            <a:srgbClr val="5ACBF0"/>
          </p15:clr>
        </p15:guide>
        <p15:guide id="6" pos="3749" userDrawn="1">
          <p15:clr>
            <a:srgbClr val="5ACBF0"/>
          </p15:clr>
        </p15:guide>
        <p15:guide id="7" pos="3931" userDrawn="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6"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3" y="3962400"/>
            <a:ext cx="4164583" cy="338682"/>
          </a:xfrm>
          <a:noFill/>
        </p:spPr>
        <p:txBody>
          <a:bodyPr wrap="square" lIns="0" tIns="0" rIns="0" bIns="0">
            <a:spAutoFit/>
          </a:bodyPr>
          <a:lstStyle>
            <a:lvl1pPr marL="0" indent="0">
              <a:spcBef>
                <a:spcPts val="0"/>
              </a:spcBef>
              <a:buNone/>
              <a:defRPr sz="2201"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1" cy="292608"/>
          </a:xfrm>
          <a:prstGeom prst="rect">
            <a:avLst/>
          </a:prstGeom>
        </p:spPr>
      </p:pic>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userDrawn="1"/>
        </p:nvPicPr>
        <p:blipFill rotWithShape="1">
          <a:blip r:embed="rId3"/>
          <a:srcRect l="32559" r="10791"/>
          <a:stretch/>
        </p:blipFill>
        <p:spPr bwMode="ltGray">
          <a:xfrm>
            <a:off x="5334001" y="0"/>
            <a:ext cx="6858000" cy="6858000"/>
          </a:xfrm>
          <a:prstGeom prst="rect">
            <a:avLst/>
          </a:prstGeom>
        </p:spPr>
      </p:pic>
    </p:spTree>
    <p:extLst>
      <p:ext uri="{BB962C8B-B14F-4D97-AF65-F5344CB8AC3E}">
        <p14:creationId xmlns:p14="http://schemas.microsoft.com/office/powerpoint/2010/main" val="16054354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60"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1"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4" y="5689600"/>
            <a:ext cx="3475036" cy="277127"/>
          </a:xfrm>
        </p:spPr>
        <p:txBody>
          <a:bodyPr/>
          <a:lstStyle>
            <a:lvl1pPr marL="0" indent="0" algn="l">
              <a:spcBef>
                <a:spcPts val="0"/>
              </a:spcBef>
              <a:buNone/>
              <a:defRPr sz="1801">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6" cy="277127"/>
          </a:xfrm>
        </p:spPr>
        <p:txBody>
          <a:bodyPr/>
          <a:lstStyle>
            <a:lvl1pPr marL="0" indent="0" algn="l">
              <a:spcBef>
                <a:spcPts val="0"/>
              </a:spcBef>
              <a:buNone/>
              <a:defRPr sz="1801">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2" y="5689600"/>
            <a:ext cx="3475036" cy="277127"/>
          </a:xfrm>
        </p:spPr>
        <p:txBody>
          <a:bodyPr/>
          <a:lstStyle>
            <a:lvl1pPr marL="0" indent="0" algn="l">
              <a:spcBef>
                <a:spcPts val="0"/>
              </a:spcBef>
              <a:buNone/>
              <a:defRPr sz="1801">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4"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842252135"/>
      </p:ext>
    </p:extLst>
  </p:cSld>
  <p:clrMapOvr>
    <a:masterClrMapping/>
  </p:clrMapOvr>
  <p:transition>
    <p:fade/>
  </p:transition>
  <p:extLst>
    <p:ext uri="{DCECCB84-F9BA-43D5-87BE-67443E8EF086}">
      <p15:sldGuideLst xmlns:p15="http://schemas.microsoft.com/office/powerpoint/2012/main">
        <p15:guide id="3" orient="horz" pos="3584" userDrawn="1">
          <p15:clr>
            <a:srgbClr val="5ACBF0"/>
          </p15:clr>
        </p15:guide>
        <p15:guide id="4" orient="horz" pos="1276" userDrawn="1">
          <p15:clr>
            <a:srgbClr val="5ACBF0"/>
          </p15:clr>
        </p15:guide>
        <p15:guide id="5" orient="horz" pos="288" userDrawn="1">
          <p15:clr>
            <a:srgbClr val="5ACBF0"/>
          </p15:clr>
        </p15:guide>
        <p15:guide id="6" pos="2556" userDrawn="1">
          <p15:clr>
            <a:srgbClr val="5ACBF0"/>
          </p15:clr>
        </p15:guide>
        <p15:guide id="7" pos="2745" userDrawn="1">
          <p15:clr>
            <a:srgbClr val="5ACBF0"/>
          </p15:clr>
        </p15:guide>
        <p15:guide id="8" pos="4937" userDrawn="1">
          <p15:clr>
            <a:srgbClr val="5ACBF0"/>
          </p15:clr>
        </p15:guide>
        <p15:guide id="9" pos="5124" userDrawn="1">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1"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9" cy="554254"/>
          </a:xfrm>
        </p:spPr>
        <p:txBody>
          <a:bodyPr/>
          <a:lstStyle>
            <a:lvl1pPr marL="0" indent="0" algn="l">
              <a:spcBef>
                <a:spcPts val="0"/>
              </a:spcBef>
              <a:buNone/>
              <a:defRPr sz="1801">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9" cy="2532888"/>
          </a:xfrm>
          <a:blipFill>
            <a:blip r:embed="rId2"/>
            <a:stretch>
              <a:fillRect/>
            </a:stretch>
          </a:blipFill>
        </p:spPr>
        <p:txBody>
          <a:bodyPr lIns="0" tIns="0" rIns="0" bIns="73152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9" cy="554254"/>
          </a:xfrm>
        </p:spPr>
        <p:txBody>
          <a:bodyPr/>
          <a:lstStyle>
            <a:lvl1pPr marL="0" indent="0" algn="l">
              <a:spcBef>
                <a:spcPts val="0"/>
              </a:spcBef>
              <a:buNone/>
              <a:defRPr sz="1801">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9" cy="2532888"/>
          </a:xfrm>
          <a:blipFill>
            <a:blip r:embed="rId2"/>
            <a:stretch>
              <a:fillRect/>
            </a:stretch>
          </a:blipFill>
        </p:spPr>
        <p:txBody>
          <a:bodyPr lIns="0" tIns="0" rIns="0" bIns="73152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9" cy="554254"/>
          </a:xfrm>
        </p:spPr>
        <p:txBody>
          <a:bodyPr/>
          <a:lstStyle>
            <a:lvl1pPr marL="0" indent="0" algn="l">
              <a:spcBef>
                <a:spcPts val="0"/>
              </a:spcBef>
              <a:buNone/>
              <a:defRPr sz="1801">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9" cy="2532888"/>
          </a:xfrm>
          <a:blipFill>
            <a:blip r:embed="rId2"/>
            <a:stretch>
              <a:fillRect/>
            </a:stretch>
          </a:blipFill>
        </p:spPr>
        <p:txBody>
          <a:bodyPr lIns="0" tIns="0" rIns="0" bIns="73152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9" cy="554254"/>
          </a:xfrm>
        </p:spPr>
        <p:txBody>
          <a:bodyPr/>
          <a:lstStyle>
            <a:lvl1pPr marL="0" indent="0" algn="l">
              <a:spcBef>
                <a:spcPts val="0"/>
              </a:spcBef>
              <a:buNone/>
              <a:defRPr sz="1801">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9" cy="2532888"/>
          </a:xfrm>
          <a:blipFill>
            <a:blip r:embed="rId2"/>
            <a:stretch>
              <a:fillRect/>
            </a:stretch>
          </a:blipFill>
        </p:spPr>
        <p:txBody>
          <a:bodyPr lIns="0" tIns="0" rIns="0" bIns="73152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4"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3474357050"/>
      </p:ext>
    </p:extLst>
  </p:cSld>
  <p:clrMapOvr>
    <a:masterClrMapping/>
  </p:clrMapOvr>
  <p:transition>
    <p:fade/>
  </p:transition>
  <p:extLst>
    <p:ext uri="{DCECCB84-F9BA-43D5-87BE-67443E8EF086}">
      <p15:sldGuideLst xmlns:p15="http://schemas.microsoft.com/office/powerpoint/2012/main">
        <p15:guide id="3" orient="horz" pos="2993" userDrawn="1">
          <p15:clr>
            <a:srgbClr val="5ACBF0"/>
          </p15:clr>
        </p15:guide>
        <p15:guide id="4" orient="horz" pos="1276" userDrawn="1">
          <p15:clr>
            <a:srgbClr val="5ACBF0"/>
          </p15:clr>
        </p15:guide>
        <p15:guide id="5" orient="horz" pos="288" userDrawn="1">
          <p15:clr>
            <a:srgbClr val="5ACBF0"/>
          </p15:clr>
        </p15:guide>
        <p15:guide id="6" pos="1963" userDrawn="1">
          <p15:clr>
            <a:srgbClr val="5ACBF0"/>
          </p15:clr>
        </p15:guide>
        <p15:guide id="7" pos="2149" userDrawn="1">
          <p15:clr>
            <a:srgbClr val="5ACBF0"/>
          </p15:clr>
        </p15:guide>
        <p15:guide id="8" pos="3746" userDrawn="1">
          <p15:clr>
            <a:srgbClr val="5ACBF0"/>
          </p15:clr>
        </p15:guide>
        <p15:guide id="9" pos="3934" userDrawn="1">
          <p15:clr>
            <a:srgbClr val="5ACBF0"/>
          </p15:clr>
        </p15:guide>
        <p15:guide id="10" pos="5531" userDrawn="1">
          <p15:clr>
            <a:srgbClr val="5ACBF0"/>
          </p15:clr>
        </p15:guide>
        <p15:guide id="11" pos="5716" userDrawn="1">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553998"/>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6" cy="430887"/>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4"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6"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837859"/>
      </p:ext>
    </p:extLst>
  </p:cSld>
  <p:clrMapOvr>
    <a:masterClrMapping/>
  </p:clrMapOvr>
  <p:transition>
    <p:fade/>
  </p:transition>
  <p:extLst>
    <p:ext uri="{DCECCB84-F9BA-43D5-87BE-67443E8EF086}">
      <p15:sldGuideLst xmlns:p15="http://schemas.microsoft.com/office/powerpoint/2012/main">
        <p15:guide id="13" pos="2745" userDrawn="1">
          <p15:clr>
            <a:srgbClr val="5ACBF0"/>
          </p15:clr>
        </p15:guide>
        <p15:guide id="29" orient="horz" pos="1272" userDrawn="1">
          <p15:clr>
            <a:srgbClr val="5ACBF0"/>
          </p15:clr>
        </p15:guide>
        <p15:guide id="30" pos="2377" userDrawn="1">
          <p15:clr>
            <a:srgbClr val="5ACBF0"/>
          </p15:clr>
        </p15:guide>
        <p15:guide id="32" orient="horz" pos="1455" userDrawn="1">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3150415"/>
            <a:ext cx="3182027" cy="553998"/>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9" y="3211970"/>
            <a:ext cx="6667500" cy="430887"/>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4"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1165025546"/>
      </p:ext>
    </p:extLst>
  </p:cSld>
  <p:clrMapOvr>
    <a:masterClrMapping/>
  </p:clrMapOvr>
  <p:transition>
    <p:fade/>
  </p:transition>
  <p:extLst>
    <p:ext uri="{DCECCB84-F9BA-43D5-87BE-67443E8EF086}">
      <p15:sldGuideLst xmlns:p15="http://schemas.microsoft.com/office/powerpoint/2012/main">
        <p15:guide id="13" pos="2745" userDrawn="1">
          <p15:clr>
            <a:srgbClr val="5ACBF0"/>
          </p15:clr>
        </p15:guide>
        <p15:guide id="29" orient="horz" pos="2160" userDrawn="1">
          <p15:clr>
            <a:srgbClr val="5ACBF0"/>
          </p15:clr>
        </p15:guide>
        <p15:guide id="30" pos="2377" userDrawn="1">
          <p15:clr>
            <a:srgbClr val="5ACBF0"/>
          </p15:clr>
        </p15:guide>
        <p15:guide id="31" pos="3113" userDrawn="1">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53"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682"/>
          </a:xfrm>
          <a:noFill/>
        </p:spPr>
        <p:txBody>
          <a:bodyPr lIns="0" tIns="0" rIns="0" bIns="0">
            <a:spAutoFit/>
          </a:bodyPr>
          <a:lstStyle>
            <a:lvl1pPr marL="0" indent="0">
              <a:spcBef>
                <a:spcPts val="0"/>
              </a:spcBef>
              <a:spcAft>
                <a:spcPts val="0"/>
              </a:spcAft>
              <a:buFont typeface="Arial" panose="020B0604020202020204" pitchFamily="34" charset="0"/>
              <a:buNone/>
              <a:defRPr sz="2201"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53"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682"/>
          </a:xfrm>
          <a:noFill/>
        </p:spPr>
        <p:txBody>
          <a:bodyPr lIns="0" tIns="0" rIns="0" bIns="0">
            <a:spAutoFit/>
          </a:bodyPr>
          <a:lstStyle>
            <a:lvl1pPr marL="0" indent="0">
              <a:spcBef>
                <a:spcPts val="0"/>
              </a:spcBef>
              <a:spcAft>
                <a:spcPts val="0"/>
              </a:spcAft>
              <a:buFont typeface="Arial" panose="020B0604020202020204" pitchFamily="34" charset="0"/>
              <a:buNone/>
              <a:defRPr sz="2201"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774405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53"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50358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6" userDrawn="1">
          <p15:clr>
            <a:srgbClr val="5ACBF0"/>
          </p15:clr>
        </p15:guide>
        <p15:guide id="3" orient="horz" pos="1911" userDrawn="1">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53"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7829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2" userDrawn="1">
          <p15:clr>
            <a:srgbClr val="A4A3A4"/>
          </p15:clr>
        </p15:guide>
        <p15:guide id="9" pos="1556" userDrawn="1">
          <p15:clr>
            <a:srgbClr val="A4A3A4"/>
          </p15:clr>
        </p15:guide>
        <p15:guide id="10" pos="1966" userDrawn="1">
          <p15:clr>
            <a:srgbClr val="A4A3A4"/>
          </p15:clr>
        </p15:guide>
        <p15:guide id="11" pos="2149" userDrawn="1">
          <p15:clr>
            <a:srgbClr val="A4A3A4"/>
          </p15:clr>
        </p15:guide>
        <p15:guide id="12" pos="2562" userDrawn="1">
          <p15:clr>
            <a:srgbClr val="A4A3A4"/>
          </p15:clr>
        </p15:guide>
        <p15:guide id="13" pos="2745" userDrawn="1">
          <p15:clr>
            <a:srgbClr val="A4A3A4"/>
          </p15:clr>
        </p15:guide>
        <p15:guide id="14" pos="3156" userDrawn="1">
          <p15:clr>
            <a:srgbClr val="A4A3A4"/>
          </p15:clr>
        </p15:guide>
        <p15:guide id="15" pos="3339"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6" userDrawn="1">
          <p15:clr>
            <a:srgbClr val="A4A3A4"/>
          </p15:clr>
        </p15:guide>
        <p15:guide id="27" pos="6900" userDrawn="1">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7878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2" userDrawn="1">
          <p15:clr>
            <a:srgbClr val="A4A3A4"/>
          </p15:clr>
        </p15:guide>
        <p15:guide id="9" pos="1556" userDrawn="1">
          <p15:clr>
            <a:srgbClr val="A4A3A4"/>
          </p15:clr>
        </p15:guide>
        <p15:guide id="10" pos="1966" userDrawn="1">
          <p15:clr>
            <a:srgbClr val="A4A3A4"/>
          </p15:clr>
        </p15:guide>
        <p15:guide id="11" pos="2149" userDrawn="1">
          <p15:clr>
            <a:srgbClr val="A4A3A4"/>
          </p15:clr>
        </p15:guide>
        <p15:guide id="12" pos="2562" userDrawn="1">
          <p15:clr>
            <a:srgbClr val="A4A3A4"/>
          </p15:clr>
        </p15:guide>
        <p15:guide id="13" pos="2745" userDrawn="1">
          <p15:clr>
            <a:srgbClr val="A4A3A4"/>
          </p15:clr>
        </p15:guide>
        <p15:guide id="14" pos="3156" userDrawn="1">
          <p15:clr>
            <a:srgbClr val="A4A3A4"/>
          </p15:clr>
        </p15:guide>
        <p15:guide id="15" pos="3339"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6" userDrawn="1">
          <p15:clr>
            <a:srgbClr val="A4A3A4"/>
          </p15:clr>
        </p15:guide>
        <p15:guide id="27" pos="6900" userDrawn="1">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1"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1" y="3962400"/>
            <a:ext cx="9144000" cy="338682"/>
          </a:xfrm>
          <a:noFill/>
        </p:spPr>
        <p:txBody>
          <a:bodyPr wrap="square" lIns="0" tIns="0" rIns="0" bIns="0">
            <a:spAutoFit/>
          </a:bodyPr>
          <a:lstStyle>
            <a:lvl1pPr marL="0" indent="0">
              <a:spcBef>
                <a:spcPts val="0"/>
              </a:spcBef>
              <a:buNone/>
              <a:defRPr sz="2201"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2" y="585788"/>
            <a:ext cx="1366245" cy="292608"/>
          </a:xfrm>
          <a:prstGeom prst="rect">
            <a:avLst/>
          </a:prstGeom>
        </p:spPr>
      </p:pic>
    </p:spTree>
    <p:extLst>
      <p:ext uri="{BB962C8B-B14F-4D97-AF65-F5344CB8AC3E}">
        <p14:creationId xmlns:p14="http://schemas.microsoft.com/office/powerpoint/2010/main" val="1938504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9"/>
            <a:ext cx="11018521" cy="1908471"/>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7" indent="0">
              <a:buNone/>
              <a:defRPr sz="2400">
                <a:solidFill>
                  <a:schemeClr val="tx1"/>
                </a:solidFill>
                <a:latin typeface="Consolas" panose="020B0609020204030204" pitchFamily="49" charset="0"/>
                <a:cs typeface="Consolas" panose="020B0609020204030204" pitchFamily="49" charset="0"/>
              </a:defRPr>
            </a:lvl2pPr>
            <a:lvl3pPr marL="584614" indent="0">
              <a:buNone/>
              <a:defRPr sz="2000">
                <a:solidFill>
                  <a:schemeClr val="tx1"/>
                </a:solidFill>
                <a:latin typeface="Consolas" panose="020B0609020204030204" pitchFamily="49" charset="0"/>
                <a:cs typeface="Consolas" panose="020B0609020204030204" pitchFamily="49" charset="0"/>
              </a:defRPr>
            </a:lvl3pPr>
            <a:lvl4pPr marL="814574" indent="0">
              <a:buNone/>
              <a:defRPr sz="1801">
                <a:solidFill>
                  <a:schemeClr val="tx1"/>
                </a:solidFill>
                <a:latin typeface="Consolas" panose="020B0609020204030204" pitchFamily="49" charset="0"/>
                <a:cs typeface="Consolas" panose="020B0609020204030204" pitchFamily="49" charset="0"/>
              </a:defRPr>
            </a:lvl4pPr>
            <a:lvl5pPr marL="1051010" indent="0">
              <a:buNone/>
              <a:defRPr sz="1801">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058790"/>
      </p:ext>
    </p:extLst>
  </p:cSld>
  <p:clrMapOvr>
    <a:masterClrMapping/>
  </p:clrMapOvr>
  <p:transition>
    <p:fade/>
  </p:transition>
  <p:extLst>
    <p:ext uri="{DCECCB84-F9BA-43D5-87BE-67443E8EF086}">
      <p15:sldGuideLst xmlns:p15="http://schemas.microsoft.com/office/powerpoint/2012/main">
        <p15:guide id="1" orient="horz" pos="1272" userDrawn="1">
          <p15:clr>
            <a:srgbClr val="5ACBF0"/>
          </p15:clr>
        </p15:guide>
        <p15:guide id="2" orient="horz" pos="905" userDrawn="1">
          <p15:clr>
            <a:srgbClr val="5ACBF0"/>
          </p15:clr>
        </p15:guide>
        <p15:guide id="3" orient="horz" pos="288" userDrawn="1">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301"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2" y="585788"/>
            <a:ext cx="1366245" cy="292608"/>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29E0A2-9999-4493-ACDB-2D6E94A0C478}"/>
              </a:ext>
              <a:ext uri="{C183D7F6-B498-43B3-948B-1728B52AA6E4}">
                <adec:decorative xmlns:adec="http://schemas.microsoft.com/office/drawing/2017/decorative" val="1"/>
              </a:ext>
            </a:extLst>
          </p:cNvPr>
          <p:cNvSpPr/>
          <p:nvPr userDrawn="1"/>
        </p:nvSpPr>
        <p:spPr>
          <a:xfrm>
            <a:off x="584202" y="3533777"/>
            <a:ext cx="6441289" cy="2604639"/>
          </a:xfrm>
          <a:prstGeom prst="rect">
            <a:avLst/>
          </a:prstGeom>
          <a:solidFill>
            <a:schemeClr val="accent2"/>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1"/>
          <p:cNvSpPr>
            <a:spLocks noGrp="1"/>
          </p:cNvSpPr>
          <p:nvPr>
            <p:ph type="title" hasCustomPrompt="1"/>
          </p:nvPr>
        </p:nvSpPr>
        <p:spPr>
          <a:xfrm>
            <a:off x="1143001" y="3721013"/>
            <a:ext cx="5773849" cy="430887"/>
          </a:xfrm>
          <a:noFill/>
        </p:spPr>
        <p:txBody>
          <a:bodyPr wrap="square" lIns="0" tIns="0" rIns="0" bIns="0" anchor="b" anchorCtr="0">
            <a:spAutoFit/>
          </a:bodyPr>
          <a:lstStyle>
            <a:lvl1pPr>
              <a:defRPr sz="2800" spc="-50" baseline="0">
                <a:solidFill>
                  <a:schemeClr val="tx1"/>
                </a:solidFill>
                <a:latin typeface="+mj-lt"/>
                <a:cs typeface="Segoe UI" panose="020B0502040204020203" pitchFamily="34" charset="0"/>
              </a:defRPr>
            </a:lvl1pPr>
          </a:lstStyle>
          <a:p>
            <a:r>
              <a:rPr lang="en-US"/>
              <a:t>Title</a:t>
            </a:r>
          </a:p>
        </p:txBody>
      </p:sp>
      <p:sp>
        <p:nvSpPr>
          <p:cNvPr id="5" name="Text Placeholder 4"/>
          <p:cNvSpPr>
            <a:spLocks noGrp="1"/>
          </p:cNvSpPr>
          <p:nvPr>
            <p:ph type="body" sz="quarter" idx="12" hasCustomPrompt="1"/>
          </p:nvPr>
        </p:nvSpPr>
        <p:spPr>
          <a:xfrm>
            <a:off x="1143000" y="4307460"/>
            <a:ext cx="5773851" cy="430887"/>
          </a:xfrm>
          <a:noFill/>
        </p:spPr>
        <p:txBody>
          <a:bodyPr wrap="square" lIns="0" tIns="0" rIns="0" bIns="0">
            <a:noAutofit/>
          </a:bodyPr>
          <a:lstStyle>
            <a:lvl1pPr marL="0" indent="0" algn="r">
              <a:spcBef>
                <a:spcPts val="0"/>
              </a:spcBef>
              <a:buNone/>
              <a:defRPr sz="1801" spc="0" baseline="0">
                <a:solidFill>
                  <a:schemeClr val="tx1"/>
                </a:solidFill>
                <a:latin typeface="+mn-lt"/>
                <a:cs typeface="Segoe UI" panose="020B0502040204020203" pitchFamily="34" charset="0"/>
              </a:defRPr>
            </a:lvl1pPr>
          </a:lstStyle>
          <a:p>
            <a:pPr lvl="0"/>
            <a:r>
              <a:rPr lang="en-US"/>
              <a:t>Subtitle</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rotWithShape="1">
          <a:blip r:embed="rId3"/>
          <a:srcRect r="78155"/>
          <a:stretch/>
        </p:blipFill>
        <p:spPr bwMode="black">
          <a:xfrm>
            <a:off x="751842" y="3790153"/>
            <a:ext cx="298450" cy="292608"/>
          </a:xfrm>
          <a:prstGeom prst="rect">
            <a:avLst/>
          </a:prstGeom>
        </p:spPr>
      </p:pic>
      <p:sp>
        <p:nvSpPr>
          <p:cNvPr id="10" name="TextBox 9">
            <a:extLst>
              <a:ext uri="{FF2B5EF4-FFF2-40B4-BE49-F238E27FC236}">
                <a16:creationId xmlns:a16="http://schemas.microsoft.com/office/drawing/2014/main" id="{BD61CB49-5706-4847-99BB-357C54A09B00}"/>
              </a:ext>
            </a:extLst>
          </p:cNvPr>
          <p:cNvSpPr txBox="1"/>
          <p:nvPr userDrawn="1"/>
        </p:nvSpPr>
        <p:spPr>
          <a:xfrm>
            <a:off x="1142997" y="5539936"/>
            <a:ext cx="5773849" cy="461665"/>
          </a:xfrm>
          <a:prstGeom prst="rect">
            <a:avLst/>
          </a:prstGeom>
          <a:noFill/>
        </p:spPr>
        <p:txBody>
          <a:bodyPr wrap="square">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Light"/>
                <a:ea typeface="+mn-ea"/>
                <a:cs typeface="Segoe UI Light"/>
              </a:rPr>
              <a:t>Karuana Gatimu, Community Lead</a:t>
            </a:r>
          </a:p>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Light"/>
                <a:ea typeface="+mn-ea"/>
                <a:cs typeface="Segoe UI Light"/>
              </a:rPr>
              <a:t> Microsoft Teams Customer Advocacy Group</a:t>
            </a:r>
          </a:p>
        </p:txBody>
      </p:sp>
    </p:spTree>
    <p:extLst>
      <p:ext uri="{BB962C8B-B14F-4D97-AF65-F5344CB8AC3E}">
        <p14:creationId xmlns:p14="http://schemas.microsoft.com/office/powerpoint/2010/main" val="5131812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Section Title">
    <p:bg>
      <p:bgPr>
        <a:solidFill>
          <a:srgbClr val="0078D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1730131"/>
            <a:ext cx="10997184" cy="3397740"/>
          </a:xfrm>
          <a:noFill/>
        </p:spPr>
        <p:txBody>
          <a:bodyPr lIns="0" tIns="0" rIns="0" bIns="0" anchor="ctr" anchorCtr="0">
            <a:noAutofit/>
          </a:bodyPr>
          <a:lstStyle>
            <a:lvl1pPr algn="l" defTabSz="932753" rtl="0" eaLnBrk="1" latinLnBrk="0" hangingPunct="1">
              <a:lnSpc>
                <a:spcPct val="90000"/>
              </a:lnSpc>
              <a:spcBef>
                <a:spcPct val="0"/>
              </a:spcBef>
              <a:buNone/>
              <a:defRPr lang="en-US" sz="7001" b="0" kern="1200" cap="none" spc="-50" baseline="0" dirty="0">
                <a:ln w="3175">
                  <a:noFill/>
                </a:ln>
                <a:solidFill>
                  <a:schemeClr val="tx1"/>
                </a:solidFill>
                <a:effectLst/>
                <a:latin typeface="+mn-lt"/>
                <a:ea typeface="+mn-ea"/>
                <a:cs typeface="Segoe UI" pitchFamily="34" charset="0"/>
              </a:defRPr>
            </a:lvl1pPr>
          </a:lstStyle>
          <a:p>
            <a:r>
              <a:rPr lang="en-US"/>
              <a:t>Section title | Topic</a:t>
            </a:r>
          </a:p>
        </p:txBody>
      </p:sp>
    </p:spTree>
    <p:extLst>
      <p:ext uri="{BB962C8B-B14F-4D97-AF65-F5344CB8AC3E}">
        <p14:creationId xmlns:p14="http://schemas.microsoft.com/office/powerpoint/2010/main" val="2294199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6">
          <p15:clr>
            <a:srgbClr val="5ACBF0"/>
          </p15:clr>
        </p15:guide>
        <p15:guide id="3" orient="horz" pos="1911">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06D10-D2B0-474D-9F93-E02B8C7C3586}"/>
              </a:ext>
            </a:extLst>
          </p:cNvPr>
          <p:cNvSpPr>
            <a:spLocks noGrp="1"/>
          </p:cNvSpPr>
          <p:nvPr>
            <p:ph type="title"/>
          </p:nvPr>
        </p:nvSpPr>
        <p:spPr/>
        <p:txBody>
          <a:bodyPr/>
          <a:lstStyle/>
          <a:p>
            <a:r>
              <a:rPr lang="en-US"/>
              <a:t>Click to edit Master title style</a:t>
            </a:r>
          </a:p>
        </p:txBody>
      </p:sp>
      <p:sp>
        <p:nvSpPr>
          <p:cNvPr id="3" name="Content Placeholder 3">
            <a:extLst>
              <a:ext uri="{FF2B5EF4-FFF2-40B4-BE49-F238E27FC236}">
                <a16:creationId xmlns:a16="http://schemas.microsoft.com/office/drawing/2014/main" id="{02F6DCE5-AB13-4F11-95D8-5C5C4068BA78}"/>
              </a:ext>
            </a:extLst>
          </p:cNvPr>
          <p:cNvSpPr>
            <a:spLocks noGrp="1"/>
          </p:cNvSpPr>
          <p:nvPr>
            <p:ph sz="quarter" idx="10"/>
          </p:nvPr>
        </p:nvSpPr>
        <p:spPr>
          <a:xfrm>
            <a:off x="584201" y="1435101"/>
            <a:ext cx="11018837" cy="161300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2907766"/>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974881"/>
            <a:ext cx="10363200" cy="535083"/>
          </a:xfrm>
        </p:spPr>
        <p:txBody>
          <a:bodyPr anchor="b"/>
          <a:lstStyle>
            <a:lvl1pPr algn="ctr">
              <a:defRPr sz="3477"/>
            </a:lvl1pPr>
          </a:lstStyle>
          <a:p>
            <a:r>
              <a:rPr lang="en-US"/>
              <a:t>Click to edit Master title style</a:t>
            </a:r>
          </a:p>
        </p:txBody>
      </p:sp>
      <p:sp>
        <p:nvSpPr>
          <p:cNvPr id="3" name="Subtitle 2"/>
          <p:cNvSpPr>
            <a:spLocks noGrp="1"/>
          </p:cNvSpPr>
          <p:nvPr>
            <p:ph type="subTitle" idx="1"/>
          </p:nvPr>
        </p:nvSpPr>
        <p:spPr>
          <a:xfrm>
            <a:off x="1524000" y="3602039"/>
            <a:ext cx="9144000" cy="213905"/>
          </a:xfrm>
        </p:spPr>
        <p:txBody>
          <a:bodyPr/>
          <a:lstStyle>
            <a:lvl1pPr marL="0" indent="0" algn="ctr">
              <a:buNone/>
              <a:defRPr sz="1390"/>
            </a:lvl1pPr>
            <a:lvl2pPr marL="264965" indent="0" algn="ctr">
              <a:buNone/>
              <a:defRPr sz="1159"/>
            </a:lvl2pPr>
            <a:lvl3pPr marL="529928" indent="0" algn="ctr">
              <a:buNone/>
              <a:defRPr sz="1044"/>
            </a:lvl3pPr>
            <a:lvl4pPr marL="794893" indent="0" algn="ctr">
              <a:buNone/>
              <a:defRPr sz="926"/>
            </a:lvl4pPr>
            <a:lvl5pPr marL="1059857" indent="0" algn="ctr">
              <a:buNone/>
              <a:defRPr sz="926"/>
            </a:lvl5pPr>
            <a:lvl6pPr marL="1324822" indent="0" algn="ctr">
              <a:buNone/>
              <a:defRPr sz="926"/>
            </a:lvl6pPr>
            <a:lvl7pPr marL="1589787" indent="0" algn="ctr">
              <a:buNone/>
              <a:defRPr sz="926"/>
            </a:lvl7pPr>
            <a:lvl8pPr marL="1854752" indent="0" algn="ctr">
              <a:buNone/>
              <a:defRPr sz="926"/>
            </a:lvl8pPr>
            <a:lvl9pPr marL="2119715" indent="0" algn="ctr">
              <a:buNone/>
              <a:defRPr sz="926"/>
            </a:lvl9pPr>
          </a:lstStyle>
          <a:p>
            <a:r>
              <a:rPr lang="en-US"/>
              <a:t>Click to edit Master subtitle style</a:t>
            </a:r>
          </a:p>
        </p:txBody>
      </p:sp>
    </p:spTree>
    <p:extLst>
      <p:ext uri="{BB962C8B-B14F-4D97-AF65-F5344CB8AC3E}">
        <p14:creationId xmlns:p14="http://schemas.microsoft.com/office/powerpoint/2010/main" val="25331036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only ye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91B8B3-6A3A-E249-8537-E3F2B3A1FA80}"/>
              </a:ext>
            </a:extLst>
          </p:cNvPr>
          <p:cNvSpPr>
            <a:spLocks noGrp="1"/>
          </p:cNvSpPr>
          <p:nvPr>
            <p:ph type="title"/>
          </p:nvPr>
        </p:nvSpPr>
        <p:spPr>
          <a:xfrm>
            <a:off x="429383" y="226511"/>
            <a:ext cx="11333080" cy="741053"/>
          </a:xfrm>
        </p:spPr>
        <p:txBody>
          <a:bodyPr/>
          <a:lstStyle>
            <a:lvl1pPr>
              <a:defRPr sz="3600">
                <a:solidFill>
                  <a:schemeClr val="tx1"/>
                </a:solidFill>
              </a:defRPr>
            </a:lvl1pPr>
          </a:lstStyle>
          <a:p>
            <a:r>
              <a:rPr lang="en-US"/>
              <a:t>Click to edit Master title style</a:t>
            </a:r>
          </a:p>
        </p:txBody>
      </p:sp>
    </p:spTree>
    <p:extLst>
      <p:ext uri="{BB962C8B-B14F-4D97-AF65-F5344CB8AC3E}">
        <p14:creationId xmlns:p14="http://schemas.microsoft.com/office/powerpoint/2010/main" val="4175439946"/>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1"/>
      </p:bgRef>
    </p:bg>
    <p:spTree>
      <p:nvGrpSpPr>
        <p:cNvPr id="1" name=""/>
        <p:cNvGrpSpPr/>
        <p:nvPr/>
      </p:nvGrpSpPr>
      <p:grpSpPr>
        <a:xfrm>
          <a:off x="0" y="0"/>
          <a:ext cx="0" cy="0"/>
          <a:chOff x="0" y="0"/>
          <a:chExt cx="0" cy="0"/>
        </a:xfrm>
      </p:grpSpPr>
      <p:pic>
        <p:nvPicPr>
          <p:cNvPr id="2" name="Picture 1" descr="Connection event illustration light&#10;">
            <a:extLst>
              <a:ext uri="{FF2B5EF4-FFF2-40B4-BE49-F238E27FC236}">
                <a16:creationId xmlns:a16="http://schemas.microsoft.com/office/drawing/2014/main" id="{3CD5AAEC-3292-4323-865A-AECEE20574F0}"/>
              </a:ext>
            </a:extLst>
          </p:cNvPr>
          <p:cNvPicPr>
            <a:picLocks noChangeAspect="1"/>
          </p:cNvPicPr>
          <p:nvPr userDrawn="1"/>
        </p:nvPicPr>
        <p:blipFill>
          <a:blip r:embed="rId2"/>
          <a:stretch>
            <a:fillRect/>
          </a:stretch>
        </p:blipFill>
        <p:spPr bwMode="ltGray">
          <a:xfrm>
            <a:off x="0" y="0"/>
            <a:ext cx="12192000"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pic>
        <p:nvPicPr>
          <p:cNvPr id="9" name="Picture 8" descr="A close up of a logo&#10;&#10;Description automatically generated">
            <a:extLst>
              <a:ext uri="{FF2B5EF4-FFF2-40B4-BE49-F238E27FC236}">
                <a16:creationId xmlns:a16="http://schemas.microsoft.com/office/drawing/2014/main" id="{C1366E5B-51F3-442E-8ABC-79CE8D672893}"/>
              </a:ext>
            </a:extLst>
          </p:cNvPr>
          <p:cNvPicPr>
            <a:picLocks noChangeAspect="1"/>
          </p:cNvPicPr>
          <p:nvPr userDrawn="1"/>
        </p:nvPicPr>
        <p:blipFill>
          <a:blip r:embed="rId4"/>
          <a:stretch>
            <a:fillRect/>
          </a:stretch>
        </p:blipFill>
        <p:spPr>
          <a:xfrm>
            <a:off x="249743" y="2739321"/>
            <a:ext cx="2846838" cy="1676403"/>
          </a:xfrm>
          <a:prstGeom prst="rect">
            <a:avLst/>
          </a:prstGeom>
        </p:spPr>
      </p:pic>
    </p:spTree>
    <p:extLst>
      <p:ext uri="{BB962C8B-B14F-4D97-AF65-F5344CB8AC3E}">
        <p14:creationId xmlns:p14="http://schemas.microsoft.com/office/powerpoint/2010/main" val="38936013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pic>
        <p:nvPicPr>
          <p:cNvPr id="2" name="Picture 1" descr="Connection event illustration light">
            <a:extLst>
              <a:ext uri="{FF2B5EF4-FFF2-40B4-BE49-F238E27FC236}">
                <a16:creationId xmlns:a16="http://schemas.microsoft.com/office/drawing/2014/main" id="{93C07C25-293F-4AA4-B79C-AB4923117FCA}"/>
              </a:ext>
            </a:extLst>
          </p:cNvPr>
          <p:cNvPicPr>
            <a:picLocks noChangeAspect="1"/>
          </p:cNvPicPr>
          <p:nvPr userDrawn="1"/>
        </p:nvPicPr>
        <p:blipFill>
          <a:blip r:embed="rId2"/>
          <a:stretch>
            <a:fillRect/>
          </a:stretch>
        </p:blipFill>
        <p:spPr bwMode="ltGray">
          <a:xfrm>
            <a:off x="0" y="0"/>
            <a:ext cx="12192000" cy="6858000"/>
          </a:xfrm>
          <a:prstGeom prst="rect">
            <a:avLst/>
          </a:prstGeom>
        </p:spPr>
      </p:pic>
      <p:sp>
        <p:nvSpPr>
          <p:cNvPr id="9" name="Title 1"/>
          <p:cNvSpPr>
            <a:spLocks noGrp="1"/>
          </p:cNvSpPr>
          <p:nvPr>
            <p:ph type="title" hasCustomPrompt="1"/>
          </p:nvPr>
        </p:nvSpPr>
        <p:spPr>
          <a:xfrm>
            <a:off x="584200" y="3429000"/>
            <a:ext cx="7863840" cy="553998"/>
          </a:xfrm>
          <a:noFill/>
        </p:spPr>
        <p:txBody>
          <a:bodyPr wrap="square"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4411622"/>
            <a:ext cx="7863840" cy="338554"/>
          </a:xfrm>
          <a:noFill/>
        </p:spPr>
        <p:txBody>
          <a:bodyPr wrap="square" lIns="0" tIns="0" rIns="0" bIns="0">
            <a:spAutoFit/>
          </a:bodyPr>
          <a:lstStyle>
            <a:lvl1pPr marL="0" indent="0">
              <a:spcBef>
                <a:spcPts val="0"/>
              </a:spcBef>
              <a:buNone/>
              <a:defRPr sz="2200" spc="0" baseline="0">
                <a:solidFill>
                  <a:srgbClr val="000000"/>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28746C4F-C4EC-4C6F-8768-2BD0BD02B979}"/>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0507558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491780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1"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1" y="3962400"/>
            <a:ext cx="9144000" cy="338682"/>
          </a:xfrm>
          <a:noFill/>
        </p:spPr>
        <p:txBody>
          <a:bodyPr wrap="square" lIns="0" tIns="0" rIns="0" bIns="0">
            <a:spAutoFit/>
          </a:bodyPr>
          <a:lstStyle>
            <a:lvl1pPr marL="0" indent="0">
              <a:spcBef>
                <a:spcPts val="0"/>
              </a:spcBef>
              <a:buNone/>
              <a:defRPr sz="2201"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1" cy="292608"/>
          </a:xfrm>
          <a:prstGeom prst="rect">
            <a:avLst/>
          </a:prstGeom>
        </p:spPr>
      </p:pic>
    </p:spTree>
    <p:extLst>
      <p:ext uri="{BB962C8B-B14F-4D97-AF65-F5344CB8AC3E}">
        <p14:creationId xmlns:p14="http://schemas.microsoft.com/office/powerpoint/2010/main" val="1849598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10995182" cy="1172629"/>
          </a:xfrm>
        </p:spPr>
        <p:txBody>
          <a:bodyPr tIns="64008"/>
          <a:lstStyle>
            <a:lvl1pPr>
              <a:defRPr sz="36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6566645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E0B74-D80B-41B0-BA6B-4B3D13F77C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6C358D-601D-4029-B9FE-EFE9A38151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945731-F8E4-4B86-A4C3-F037BB91E5BE}"/>
              </a:ext>
            </a:extLst>
          </p:cNvPr>
          <p:cNvSpPr>
            <a:spLocks noGrp="1"/>
          </p:cNvSpPr>
          <p:nvPr>
            <p:ph type="dt" sz="half" idx="10"/>
          </p:nvPr>
        </p:nvSpPr>
        <p:spPr/>
        <p:txBody>
          <a:bodyPr/>
          <a:lstStyle/>
          <a:p>
            <a:fld id="{56B9FBA4-4C62-4938-80F5-473D1AACECE7}" type="datetimeFigureOut">
              <a:rPr lang="en-US" smtClean="0"/>
              <a:t>6/22/2021</a:t>
            </a:fld>
            <a:endParaRPr lang="en-US"/>
          </a:p>
        </p:txBody>
      </p:sp>
      <p:sp>
        <p:nvSpPr>
          <p:cNvPr id="5" name="Footer Placeholder 4">
            <a:extLst>
              <a:ext uri="{FF2B5EF4-FFF2-40B4-BE49-F238E27FC236}">
                <a16:creationId xmlns:a16="http://schemas.microsoft.com/office/drawing/2014/main" id="{530F3656-A6DE-41B1-88FE-25F54C60F5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08D9F1-B464-483F-8456-98931329B5C6}"/>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2687191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6A258-ED60-4E48-A202-825E508F6E3D}"/>
              </a:ext>
            </a:extLst>
          </p:cNvPr>
          <p:cNvSpPr>
            <a:spLocks noGrp="1"/>
          </p:cNvSpPr>
          <p:nvPr>
            <p:ph type="dt" sz="half" idx="10"/>
          </p:nvPr>
        </p:nvSpPr>
        <p:spPr/>
        <p:txBody>
          <a:bodyPr/>
          <a:lstStyle/>
          <a:p>
            <a:fld id="{56B9FBA4-4C62-4938-80F5-473D1AACECE7}" type="datetimeFigureOut">
              <a:rPr lang="en-US" smtClean="0"/>
              <a:t>6/22/2021</a:t>
            </a:fld>
            <a:endParaRPr lang="en-US"/>
          </a:p>
        </p:txBody>
      </p:sp>
      <p:sp>
        <p:nvSpPr>
          <p:cNvPr id="5" name="Footer Placeholder 4">
            <a:extLst>
              <a:ext uri="{FF2B5EF4-FFF2-40B4-BE49-F238E27FC236}">
                <a16:creationId xmlns:a16="http://schemas.microsoft.com/office/drawing/2014/main" id="{AAE43233-AC42-465D-9155-7A280B30A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988519-85BF-444B-A92B-4CCFD5463D5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7939495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A12EB-7DF7-4D93-BE5A-9275FED278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DA8BC3-FA36-4660-9F23-B4F3FF2437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AF1E78-9D76-4193-93AF-EF1B0B77AB68}"/>
              </a:ext>
            </a:extLst>
          </p:cNvPr>
          <p:cNvSpPr>
            <a:spLocks noGrp="1"/>
          </p:cNvSpPr>
          <p:nvPr>
            <p:ph type="dt" sz="half" idx="10"/>
          </p:nvPr>
        </p:nvSpPr>
        <p:spPr/>
        <p:txBody>
          <a:bodyPr/>
          <a:lstStyle/>
          <a:p>
            <a:fld id="{56B9FBA4-4C62-4938-80F5-473D1AACECE7}" type="datetimeFigureOut">
              <a:rPr lang="en-US" smtClean="0"/>
              <a:t>6/22/2021</a:t>
            </a:fld>
            <a:endParaRPr lang="en-US"/>
          </a:p>
        </p:txBody>
      </p:sp>
      <p:sp>
        <p:nvSpPr>
          <p:cNvPr id="5" name="Footer Placeholder 4">
            <a:extLst>
              <a:ext uri="{FF2B5EF4-FFF2-40B4-BE49-F238E27FC236}">
                <a16:creationId xmlns:a16="http://schemas.microsoft.com/office/drawing/2014/main" id="{D65138E0-2325-4D75-B54F-016E0196D2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13DADD-BFBF-41E7-932E-8436C59C64E8}"/>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1409879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D2547-1170-4537-9306-C7BBC60DB4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FC27D6-8079-49C1-B740-90E502C11DE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A0A06D-972B-4147-8298-372C41A814B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29FB25-D10A-46BB-BF7A-7748E99A0BB2}"/>
              </a:ext>
            </a:extLst>
          </p:cNvPr>
          <p:cNvSpPr>
            <a:spLocks noGrp="1"/>
          </p:cNvSpPr>
          <p:nvPr>
            <p:ph type="dt" sz="half" idx="10"/>
          </p:nvPr>
        </p:nvSpPr>
        <p:spPr/>
        <p:txBody>
          <a:bodyPr/>
          <a:lstStyle/>
          <a:p>
            <a:fld id="{56B9FBA4-4C62-4938-80F5-473D1AACECE7}" type="datetimeFigureOut">
              <a:rPr lang="en-US" smtClean="0"/>
              <a:t>6/22/2021</a:t>
            </a:fld>
            <a:endParaRPr lang="en-US"/>
          </a:p>
        </p:txBody>
      </p:sp>
      <p:sp>
        <p:nvSpPr>
          <p:cNvPr id="6" name="Footer Placeholder 5">
            <a:extLst>
              <a:ext uri="{FF2B5EF4-FFF2-40B4-BE49-F238E27FC236}">
                <a16:creationId xmlns:a16="http://schemas.microsoft.com/office/drawing/2014/main" id="{BECEFDE3-9A87-4CEE-BABA-E1A7F2C0F5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7A4B41-B3AA-4B1E-9DAB-4D0370957EF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859440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50822-9E77-4B18-BA0F-EF533C502A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E9C547-79BC-4A6C-9088-67F0B25C31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450DDD3-1021-4708-8295-94E18E3B5D3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45C2DE-544D-4BD0-B0B3-D6410914CE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F70B3A3-FED7-47FD-81EB-23AF62CD57C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FA42BD-6CA9-4572-9534-0263217DC17C}"/>
              </a:ext>
            </a:extLst>
          </p:cNvPr>
          <p:cNvSpPr>
            <a:spLocks noGrp="1"/>
          </p:cNvSpPr>
          <p:nvPr>
            <p:ph type="dt" sz="half" idx="10"/>
          </p:nvPr>
        </p:nvSpPr>
        <p:spPr/>
        <p:txBody>
          <a:bodyPr/>
          <a:lstStyle/>
          <a:p>
            <a:fld id="{56B9FBA4-4C62-4938-80F5-473D1AACECE7}" type="datetimeFigureOut">
              <a:rPr lang="en-US" smtClean="0"/>
              <a:t>6/22/2021</a:t>
            </a:fld>
            <a:endParaRPr lang="en-US"/>
          </a:p>
        </p:txBody>
      </p:sp>
      <p:sp>
        <p:nvSpPr>
          <p:cNvPr id="8" name="Footer Placeholder 7">
            <a:extLst>
              <a:ext uri="{FF2B5EF4-FFF2-40B4-BE49-F238E27FC236}">
                <a16:creationId xmlns:a16="http://schemas.microsoft.com/office/drawing/2014/main" id="{F0D65EC7-4A6A-4428-9D66-837322021F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515559-F9D5-4EBE-A335-AE347CFB2A6E}"/>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7801503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A0C5-2D4E-4213-BCA2-E4A37263A4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6B31E1-C589-4992-B983-11F6EB4C6FEE}"/>
              </a:ext>
            </a:extLst>
          </p:cNvPr>
          <p:cNvSpPr>
            <a:spLocks noGrp="1"/>
          </p:cNvSpPr>
          <p:nvPr>
            <p:ph type="dt" sz="half" idx="10"/>
          </p:nvPr>
        </p:nvSpPr>
        <p:spPr/>
        <p:txBody>
          <a:bodyPr/>
          <a:lstStyle/>
          <a:p>
            <a:fld id="{56B9FBA4-4C62-4938-80F5-473D1AACECE7}" type="datetimeFigureOut">
              <a:rPr lang="en-US" smtClean="0"/>
              <a:t>6/22/2021</a:t>
            </a:fld>
            <a:endParaRPr lang="en-US"/>
          </a:p>
        </p:txBody>
      </p:sp>
      <p:sp>
        <p:nvSpPr>
          <p:cNvPr id="4" name="Footer Placeholder 3">
            <a:extLst>
              <a:ext uri="{FF2B5EF4-FFF2-40B4-BE49-F238E27FC236}">
                <a16:creationId xmlns:a16="http://schemas.microsoft.com/office/drawing/2014/main" id="{E102A9D3-A570-43B9-8566-A6F5A9B7CC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689E64-CC9C-4647-A144-2E090FC77CD4}"/>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9448887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37E6DD-0353-4EC9-B44B-BC2CC360B42A}"/>
              </a:ext>
            </a:extLst>
          </p:cNvPr>
          <p:cNvSpPr>
            <a:spLocks noGrp="1"/>
          </p:cNvSpPr>
          <p:nvPr>
            <p:ph type="dt" sz="half" idx="10"/>
          </p:nvPr>
        </p:nvSpPr>
        <p:spPr/>
        <p:txBody>
          <a:bodyPr/>
          <a:lstStyle/>
          <a:p>
            <a:fld id="{56B9FBA4-4C62-4938-80F5-473D1AACECE7}" type="datetimeFigureOut">
              <a:rPr lang="en-US" smtClean="0"/>
              <a:t>6/22/2021</a:t>
            </a:fld>
            <a:endParaRPr lang="en-US"/>
          </a:p>
        </p:txBody>
      </p:sp>
      <p:sp>
        <p:nvSpPr>
          <p:cNvPr id="3" name="Footer Placeholder 2">
            <a:extLst>
              <a:ext uri="{FF2B5EF4-FFF2-40B4-BE49-F238E27FC236}">
                <a16:creationId xmlns:a16="http://schemas.microsoft.com/office/drawing/2014/main" id="{FB997552-E4A4-4D57-8991-A49298E18C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55A189-7E5B-4F3D-85F1-597EFCA68D49}"/>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8716292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20C2E-95C1-4AD1-B71F-8AD5A7DF1F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E452B8-A5D1-4FA4-9E81-EB78AB9D2A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A9ECCC-9CB7-42DF-A630-9E9223BF1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1161827-AFC0-41B2-BC06-C763A14AF3F3}"/>
              </a:ext>
            </a:extLst>
          </p:cNvPr>
          <p:cNvSpPr>
            <a:spLocks noGrp="1"/>
          </p:cNvSpPr>
          <p:nvPr>
            <p:ph type="dt" sz="half" idx="10"/>
          </p:nvPr>
        </p:nvSpPr>
        <p:spPr/>
        <p:txBody>
          <a:bodyPr/>
          <a:lstStyle/>
          <a:p>
            <a:fld id="{56B9FBA4-4C62-4938-80F5-473D1AACECE7}" type="datetimeFigureOut">
              <a:rPr lang="en-US" smtClean="0"/>
              <a:t>6/22/2021</a:t>
            </a:fld>
            <a:endParaRPr lang="en-US"/>
          </a:p>
        </p:txBody>
      </p:sp>
      <p:sp>
        <p:nvSpPr>
          <p:cNvPr id="6" name="Footer Placeholder 5">
            <a:extLst>
              <a:ext uri="{FF2B5EF4-FFF2-40B4-BE49-F238E27FC236}">
                <a16:creationId xmlns:a16="http://schemas.microsoft.com/office/drawing/2014/main" id="{E9FC343F-1858-4C85-893E-F583BD7E05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73391-B305-4E28-A014-F128FE341885}"/>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7530028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A9B6B-018C-482A-B740-1E5E4BDEA4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963100-3911-43BD-BF33-90D96B8814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517998-87A0-4E74-8B9D-6B6AD8F88D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203AFF-6C1A-432C-B510-9DD719EE9155}"/>
              </a:ext>
            </a:extLst>
          </p:cNvPr>
          <p:cNvSpPr>
            <a:spLocks noGrp="1"/>
          </p:cNvSpPr>
          <p:nvPr>
            <p:ph type="dt" sz="half" idx="10"/>
          </p:nvPr>
        </p:nvSpPr>
        <p:spPr/>
        <p:txBody>
          <a:bodyPr/>
          <a:lstStyle/>
          <a:p>
            <a:fld id="{56B9FBA4-4C62-4938-80F5-473D1AACECE7}" type="datetimeFigureOut">
              <a:rPr lang="en-US" smtClean="0"/>
              <a:t>6/22/2021</a:t>
            </a:fld>
            <a:endParaRPr lang="en-US"/>
          </a:p>
        </p:txBody>
      </p:sp>
      <p:sp>
        <p:nvSpPr>
          <p:cNvPr id="6" name="Footer Placeholder 5">
            <a:extLst>
              <a:ext uri="{FF2B5EF4-FFF2-40B4-BE49-F238E27FC236}">
                <a16:creationId xmlns:a16="http://schemas.microsoft.com/office/drawing/2014/main" id="{02EEA590-9155-4367-B3EC-FC2145C3F6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51E6B0-5D88-447F-BB69-7413D06AED35}"/>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538063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1" y="1435100"/>
            <a:ext cx="11018837" cy="161300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4"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3232991965"/>
      </p:ext>
    </p:extLst>
  </p:cSld>
  <p:clrMapOvr>
    <a:masterClrMapping/>
  </p:clrMapOvr>
  <p:transition>
    <p:fade/>
  </p:transition>
  <p:extLst>
    <p:ext uri="{DCECCB84-F9BA-43D5-87BE-67443E8EF086}">
      <p15:sldGuideLst xmlns:p15="http://schemas.microsoft.com/office/powerpoint/2012/main">
        <p15:guide id="2" orient="horz" pos="1272" userDrawn="1">
          <p15:clr>
            <a:srgbClr val="5ACBF0"/>
          </p15:clr>
        </p15:guide>
        <p15:guide id="3" orient="horz" pos="288" userDrawn="1">
          <p15:clr>
            <a:srgbClr val="5ACBF0"/>
          </p15:clr>
        </p15:guide>
        <p15:guide id="5" orient="horz" pos="904" userDrawn="1">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167DB-3177-4B46-A7EA-FEA63E91D1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1F91AB-6E11-473D-93C9-8BD9E644982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D95F92-2321-4BBE-9A4A-2D7781316DB1}"/>
              </a:ext>
            </a:extLst>
          </p:cNvPr>
          <p:cNvSpPr>
            <a:spLocks noGrp="1"/>
          </p:cNvSpPr>
          <p:nvPr>
            <p:ph type="dt" sz="half" idx="10"/>
          </p:nvPr>
        </p:nvSpPr>
        <p:spPr/>
        <p:txBody>
          <a:bodyPr/>
          <a:lstStyle/>
          <a:p>
            <a:fld id="{56B9FBA4-4C62-4938-80F5-473D1AACECE7}" type="datetimeFigureOut">
              <a:rPr lang="en-US" smtClean="0"/>
              <a:t>6/22/2021</a:t>
            </a:fld>
            <a:endParaRPr lang="en-US"/>
          </a:p>
        </p:txBody>
      </p:sp>
      <p:sp>
        <p:nvSpPr>
          <p:cNvPr id="5" name="Footer Placeholder 4">
            <a:extLst>
              <a:ext uri="{FF2B5EF4-FFF2-40B4-BE49-F238E27FC236}">
                <a16:creationId xmlns:a16="http://schemas.microsoft.com/office/drawing/2014/main" id="{C5ABFD63-72DF-4E2D-9A7F-AFA88E9E0D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90C7F6-EC4B-4755-97C1-9E0C669602FE}"/>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7564398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65753F-9762-441B-8AEC-D289865B91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C6A2A8-1B75-4A13-9E3E-C7E29535C02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B55C2-A9A7-4EB8-8F10-C2258DF949F9}"/>
              </a:ext>
            </a:extLst>
          </p:cNvPr>
          <p:cNvSpPr>
            <a:spLocks noGrp="1"/>
          </p:cNvSpPr>
          <p:nvPr>
            <p:ph type="dt" sz="half" idx="10"/>
          </p:nvPr>
        </p:nvSpPr>
        <p:spPr/>
        <p:txBody>
          <a:bodyPr/>
          <a:lstStyle/>
          <a:p>
            <a:fld id="{56B9FBA4-4C62-4938-80F5-473D1AACECE7}" type="datetimeFigureOut">
              <a:rPr lang="en-US" smtClean="0"/>
              <a:t>6/22/2021</a:t>
            </a:fld>
            <a:endParaRPr lang="en-US"/>
          </a:p>
        </p:txBody>
      </p:sp>
      <p:sp>
        <p:nvSpPr>
          <p:cNvPr id="5" name="Footer Placeholder 4">
            <a:extLst>
              <a:ext uri="{FF2B5EF4-FFF2-40B4-BE49-F238E27FC236}">
                <a16:creationId xmlns:a16="http://schemas.microsoft.com/office/drawing/2014/main" id="{94B419DE-84D8-4C49-8BC9-A89A452FCE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C84A91-298B-4469-AD2E-80E851E66DA0}"/>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9966272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264937131"/>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AD916-52F2-452D-8395-298AB4AE8A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0EB0F8-F82B-4ECD-9672-AFFCAB2C77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412A48-084E-4402-8DEA-AC09EE410F57}"/>
              </a:ext>
            </a:extLst>
          </p:cNvPr>
          <p:cNvSpPr>
            <a:spLocks noGrp="1"/>
          </p:cNvSpPr>
          <p:nvPr>
            <p:ph type="dt" sz="half" idx="10"/>
          </p:nvPr>
        </p:nvSpPr>
        <p:spPr/>
        <p:txBody>
          <a:bodyPr/>
          <a:lstStyle/>
          <a:p>
            <a:fld id="{7BD5E462-5F94-41FE-83DB-E5392056CCDF}" type="datetimeFigureOut">
              <a:rPr lang="en-US" smtClean="0"/>
              <a:t>6/22/2021</a:t>
            </a:fld>
            <a:endParaRPr lang="en-US"/>
          </a:p>
        </p:txBody>
      </p:sp>
      <p:sp>
        <p:nvSpPr>
          <p:cNvPr id="5" name="Footer Placeholder 4">
            <a:extLst>
              <a:ext uri="{FF2B5EF4-FFF2-40B4-BE49-F238E27FC236}">
                <a16:creationId xmlns:a16="http://schemas.microsoft.com/office/drawing/2014/main" id="{7E742175-EF2D-4270-B006-28B8331DBB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AB25E2-27AE-422B-B235-B07A33837E1A}"/>
              </a:ext>
            </a:extLst>
          </p:cNvPr>
          <p:cNvSpPr>
            <a:spLocks noGrp="1"/>
          </p:cNvSpPr>
          <p:nvPr>
            <p:ph type="sldNum" sz="quarter" idx="12"/>
          </p:nvPr>
        </p:nvSpPr>
        <p:spPr/>
        <p:txBody>
          <a:bodyPr/>
          <a:lstStyle/>
          <a:p>
            <a:fld id="{175EC46D-9D69-4223-A5DA-6A491F9EF5FE}" type="slidenum">
              <a:rPr lang="en-US" smtClean="0"/>
              <a:t>‹#›</a:t>
            </a:fld>
            <a:endParaRPr lang="en-US"/>
          </a:p>
        </p:txBody>
      </p:sp>
    </p:spTree>
    <p:extLst>
      <p:ext uri="{BB962C8B-B14F-4D97-AF65-F5344CB8AC3E}">
        <p14:creationId xmlns:p14="http://schemas.microsoft.com/office/powerpoint/2010/main" val="430037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C37C3-4C54-46B1-9CB9-F942D90C02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6DB2A1-450C-4776-A668-A64C1D4C31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83CFFE-B4DA-4A1B-9789-CC2761D0D5FD}"/>
              </a:ext>
            </a:extLst>
          </p:cNvPr>
          <p:cNvSpPr>
            <a:spLocks noGrp="1"/>
          </p:cNvSpPr>
          <p:nvPr>
            <p:ph type="dt" sz="half" idx="10"/>
          </p:nvPr>
        </p:nvSpPr>
        <p:spPr/>
        <p:txBody>
          <a:bodyPr/>
          <a:lstStyle/>
          <a:p>
            <a:fld id="{7BD5E462-5F94-41FE-83DB-E5392056CCDF}" type="datetimeFigureOut">
              <a:rPr lang="en-US" smtClean="0"/>
              <a:t>6/22/2021</a:t>
            </a:fld>
            <a:endParaRPr lang="en-US"/>
          </a:p>
        </p:txBody>
      </p:sp>
      <p:sp>
        <p:nvSpPr>
          <p:cNvPr id="5" name="Footer Placeholder 4">
            <a:extLst>
              <a:ext uri="{FF2B5EF4-FFF2-40B4-BE49-F238E27FC236}">
                <a16:creationId xmlns:a16="http://schemas.microsoft.com/office/drawing/2014/main" id="{A9E5FE63-4E5D-4E06-98CB-84764C2895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41F789-E73C-4E88-B66E-198BAFAF67FE}"/>
              </a:ext>
            </a:extLst>
          </p:cNvPr>
          <p:cNvSpPr>
            <a:spLocks noGrp="1"/>
          </p:cNvSpPr>
          <p:nvPr>
            <p:ph type="sldNum" sz="quarter" idx="12"/>
          </p:nvPr>
        </p:nvSpPr>
        <p:spPr/>
        <p:txBody>
          <a:bodyPr/>
          <a:lstStyle/>
          <a:p>
            <a:fld id="{175EC46D-9D69-4223-A5DA-6A491F9EF5FE}" type="slidenum">
              <a:rPr lang="en-US" smtClean="0"/>
              <a:t>‹#›</a:t>
            </a:fld>
            <a:endParaRPr lang="en-US"/>
          </a:p>
        </p:txBody>
      </p:sp>
    </p:spTree>
    <p:extLst>
      <p:ext uri="{BB962C8B-B14F-4D97-AF65-F5344CB8AC3E}">
        <p14:creationId xmlns:p14="http://schemas.microsoft.com/office/powerpoint/2010/main" val="7193440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BF535-3F9F-4AF7-A56B-91ECDC8509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5883B5-AC34-44E5-8E82-AFB2FF9721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678884-9AD7-429B-BF2C-06D3227325B9}"/>
              </a:ext>
            </a:extLst>
          </p:cNvPr>
          <p:cNvSpPr>
            <a:spLocks noGrp="1"/>
          </p:cNvSpPr>
          <p:nvPr>
            <p:ph type="dt" sz="half" idx="10"/>
          </p:nvPr>
        </p:nvSpPr>
        <p:spPr/>
        <p:txBody>
          <a:bodyPr/>
          <a:lstStyle/>
          <a:p>
            <a:fld id="{7BD5E462-5F94-41FE-83DB-E5392056CCDF}" type="datetimeFigureOut">
              <a:rPr lang="en-US" smtClean="0"/>
              <a:t>6/22/2021</a:t>
            </a:fld>
            <a:endParaRPr lang="en-US"/>
          </a:p>
        </p:txBody>
      </p:sp>
      <p:sp>
        <p:nvSpPr>
          <p:cNvPr id="5" name="Footer Placeholder 4">
            <a:extLst>
              <a:ext uri="{FF2B5EF4-FFF2-40B4-BE49-F238E27FC236}">
                <a16:creationId xmlns:a16="http://schemas.microsoft.com/office/drawing/2014/main" id="{307F0E12-E1F1-4D61-815D-162D301A2F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6861A9-2887-4C99-ABEA-BB36B1D53004}"/>
              </a:ext>
            </a:extLst>
          </p:cNvPr>
          <p:cNvSpPr>
            <a:spLocks noGrp="1"/>
          </p:cNvSpPr>
          <p:nvPr>
            <p:ph type="sldNum" sz="quarter" idx="12"/>
          </p:nvPr>
        </p:nvSpPr>
        <p:spPr/>
        <p:txBody>
          <a:bodyPr/>
          <a:lstStyle/>
          <a:p>
            <a:fld id="{175EC46D-9D69-4223-A5DA-6A491F9EF5FE}" type="slidenum">
              <a:rPr lang="en-US" smtClean="0"/>
              <a:t>‹#›</a:t>
            </a:fld>
            <a:endParaRPr lang="en-US"/>
          </a:p>
        </p:txBody>
      </p:sp>
    </p:spTree>
    <p:extLst>
      <p:ext uri="{BB962C8B-B14F-4D97-AF65-F5344CB8AC3E}">
        <p14:creationId xmlns:p14="http://schemas.microsoft.com/office/powerpoint/2010/main" val="37989808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E53F-BD01-4508-B9EE-08C83073CC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37DAB6-D363-43E0-AA34-5336F44FA0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E131FC-01FC-4DD2-95E5-A16100FEB2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454C46-0284-400E-889B-F61CB51FF8A7}"/>
              </a:ext>
            </a:extLst>
          </p:cNvPr>
          <p:cNvSpPr>
            <a:spLocks noGrp="1"/>
          </p:cNvSpPr>
          <p:nvPr>
            <p:ph type="dt" sz="half" idx="10"/>
          </p:nvPr>
        </p:nvSpPr>
        <p:spPr/>
        <p:txBody>
          <a:bodyPr/>
          <a:lstStyle/>
          <a:p>
            <a:fld id="{7BD5E462-5F94-41FE-83DB-E5392056CCDF}" type="datetimeFigureOut">
              <a:rPr lang="en-US" smtClean="0"/>
              <a:t>6/22/2021</a:t>
            </a:fld>
            <a:endParaRPr lang="en-US"/>
          </a:p>
        </p:txBody>
      </p:sp>
      <p:sp>
        <p:nvSpPr>
          <p:cNvPr id="6" name="Footer Placeholder 5">
            <a:extLst>
              <a:ext uri="{FF2B5EF4-FFF2-40B4-BE49-F238E27FC236}">
                <a16:creationId xmlns:a16="http://schemas.microsoft.com/office/drawing/2014/main" id="{BD821528-A0C6-4472-8286-CEB58CEE7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9D18BD-23EA-4D2D-94BA-78457BE36A17}"/>
              </a:ext>
            </a:extLst>
          </p:cNvPr>
          <p:cNvSpPr>
            <a:spLocks noGrp="1"/>
          </p:cNvSpPr>
          <p:nvPr>
            <p:ph type="sldNum" sz="quarter" idx="12"/>
          </p:nvPr>
        </p:nvSpPr>
        <p:spPr/>
        <p:txBody>
          <a:bodyPr/>
          <a:lstStyle/>
          <a:p>
            <a:fld id="{175EC46D-9D69-4223-A5DA-6A491F9EF5FE}" type="slidenum">
              <a:rPr lang="en-US" smtClean="0"/>
              <a:t>‹#›</a:t>
            </a:fld>
            <a:endParaRPr lang="en-US"/>
          </a:p>
        </p:txBody>
      </p:sp>
    </p:spTree>
    <p:extLst>
      <p:ext uri="{BB962C8B-B14F-4D97-AF65-F5344CB8AC3E}">
        <p14:creationId xmlns:p14="http://schemas.microsoft.com/office/powerpoint/2010/main" val="30900053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25BB7-08F8-420A-9353-F6D124AB5E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642113-FE42-4485-A62A-DEE47E3FEA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4486CA-5744-4F98-9294-138EBA6DD8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028391-0717-4E01-972B-39EF508042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F7325C-C9B9-4A6F-A0C1-02375C1703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8AA1DD-E357-4874-8B04-A0AED9D05A4B}"/>
              </a:ext>
            </a:extLst>
          </p:cNvPr>
          <p:cNvSpPr>
            <a:spLocks noGrp="1"/>
          </p:cNvSpPr>
          <p:nvPr>
            <p:ph type="dt" sz="half" idx="10"/>
          </p:nvPr>
        </p:nvSpPr>
        <p:spPr/>
        <p:txBody>
          <a:bodyPr/>
          <a:lstStyle/>
          <a:p>
            <a:fld id="{7BD5E462-5F94-41FE-83DB-E5392056CCDF}" type="datetimeFigureOut">
              <a:rPr lang="en-US" smtClean="0"/>
              <a:t>6/22/2021</a:t>
            </a:fld>
            <a:endParaRPr lang="en-US"/>
          </a:p>
        </p:txBody>
      </p:sp>
      <p:sp>
        <p:nvSpPr>
          <p:cNvPr id="8" name="Footer Placeholder 7">
            <a:extLst>
              <a:ext uri="{FF2B5EF4-FFF2-40B4-BE49-F238E27FC236}">
                <a16:creationId xmlns:a16="http://schemas.microsoft.com/office/drawing/2014/main" id="{BC4403FE-16CC-4C2A-BDB9-84E9306BE2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4DAE86-2181-45DF-86F7-C8AA2102C3B5}"/>
              </a:ext>
            </a:extLst>
          </p:cNvPr>
          <p:cNvSpPr>
            <a:spLocks noGrp="1"/>
          </p:cNvSpPr>
          <p:nvPr>
            <p:ph type="sldNum" sz="quarter" idx="12"/>
          </p:nvPr>
        </p:nvSpPr>
        <p:spPr/>
        <p:txBody>
          <a:bodyPr/>
          <a:lstStyle/>
          <a:p>
            <a:fld id="{175EC46D-9D69-4223-A5DA-6A491F9EF5FE}" type="slidenum">
              <a:rPr lang="en-US" smtClean="0"/>
              <a:t>‹#›</a:t>
            </a:fld>
            <a:endParaRPr lang="en-US"/>
          </a:p>
        </p:txBody>
      </p:sp>
    </p:spTree>
    <p:extLst>
      <p:ext uri="{BB962C8B-B14F-4D97-AF65-F5344CB8AC3E}">
        <p14:creationId xmlns:p14="http://schemas.microsoft.com/office/powerpoint/2010/main" val="20765932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34E7D-3384-4C81-8704-C6B81B9FA2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26AB3B-6381-4E71-9493-E202CFB6ACA2}"/>
              </a:ext>
            </a:extLst>
          </p:cNvPr>
          <p:cNvSpPr>
            <a:spLocks noGrp="1"/>
          </p:cNvSpPr>
          <p:nvPr>
            <p:ph type="dt" sz="half" idx="10"/>
          </p:nvPr>
        </p:nvSpPr>
        <p:spPr/>
        <p:txBody>
          <a:bodyPr/>
          <a:lstStyle/>
          <a:p>
            <a:fld id="{7BD5E462-5F94-41FE-83DB-E5392056CCDF}" type="datetimeFigureOut">
              <a:rPr lang="en-US" smtClean="0"/>
              <a:t>6/22/2021</a:t>
            </a:fld>
            <a:endParaRPr lang="en-US"/>
          </a:p>
        </p:txBody>
      </p:sp>
      <p:sp>
        <p:nvSpPr>
          <p:cNvPr id="4" name="Footer Placeholder 3">
            <a:extLst>
              <a:ext uri="{FF2B5EF4-FFF2-40B4-BE49-F238E27FC236}">
                <a16:creationId xmlns:a16="http://schemas.microsoft.com/office/drawing/2014/main" id="{84826069-F131-4C71-A0E2-3ABDCE33B6A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96BD41-577B-43A3-84D9-3068BF8BDFBF}"/>
              </a:ext>
            </a:extLst>
          </p:cNvPr>
          <p:cNvSpPr>
            <a:spLocks noGrp="1"/>
          </p:cNvSpPr>
          <p:nvPr>
            <p:ph type="sldNum" sz="quarter" idx="12"/>
          </p:nvPr>
        </p:nvSpPr>
        <p:spPr/>
        <p:txBody>
          <a:bodyPr/>
          <a:lstStyle/>
          <a:p>
            <a:fld id="{175EC46D-9D69-4223-A5DA-6A491F9EF5FE}" type="slidenum">
              <a:rPr lang="en-US" smtClean="0"/>
              <a:t>‹#›</a:t>
            </a:fld>
            <a:endParaRPr lang="en-US"/>
          </a:p>
        </p:txBody>
      </p:sp>
    </p:spTree>
    <p:extLst>
      <p:ext uri="{BB962C8B-B14F-4D97-AF65-F5344CB8AC3E}">
        <p14:creationId xmlns:p14="http://schemas.microsoft.com/office/powerpoint/2010/main" val="5486153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6DF329-C70B-4C96-93D6-1058A5BED3CF}"/>
              </a:ext>
            </a:extLst>
          </p:cNvPr>
          <p:cNvSpPr>
            <a:spLocks noGrp="1"/>
          </p:cNvSpPr>
          <p:nvPr>
            <p:ph type="dt" sz="half" idx="10"/>
          </p:nvPr>
        </p:nvSpPr>
        <p:spPr/>
        <p:txBody>
          <a:bodyPr/>
          <a:lstStyle/>
          <a:p>
            <a:fld id="{7BD5E462-5F94-41FE-83DB-E5392056CCDF}" type="datetimeFigureOut">
              <a:rPr lang="en-US" smtClean="0"/>
              <a:t>6/22/2021</a:t>
            </a:fld>
            <a:endParaRPr lang="en-US"/>
          </a:p>
        </p:txBody>
      </p:sp>
      <p:sp>
        <p:nvSpPr>
          <p:cNvPr id="3" name="Footer Placeholder 2">
            <a:extLst>
              <a:ext uri="{FF2B5EF4-FFF2-40B4-BE49-F238E27FC236}">
                <a16:creationId xmlns:a16="http://schemas.microsoft.com/office/drawing/2014/main" id="{12EE519F-A6F7-4583-9756-AE9A3DB458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BFE354-CAF5-4F7B-A1E8-B94A6F62FC3D}"/>
              </a:ext>
            </a:extLst>
          </p:cNvPr>
          <p:cNvSpPr>
            <a:spLocks noGrp="1"/>
          </p:cNvSpPr>
          <p:nvPr>
            <p:ph type="sldNum" sz="quarter" idx="12"/>
          </p:nvPr>
        </p:nvSpPr>
        <p:spPr/>
        <p:txBody>
          <a:bodyPr/>
          <a:lstStyle/>
          <a:p>
            <a:fld id="{175EC46D-9D69-4223-A5DA-6A491F9EF5FE}" type="slidenum">
              <a:rPr lang="en-US" smtClean="0"/>
              <a:t>‹#›</a:t>
            </a:fld>
            <a:endParaRPr lang="en-US"/>
          </a:p>
        </p:txBody>
      </p:sp>
    </p:spTree>
    <p:extLst>
      <p:ext uri="{BB962C8B-B14F-4D97-AF65-F5344CB8AC3E}">
        <p14:creationId xmlns:p14="http://schemas.microsoft.com/office/powerpoint/2010/main" val="2168846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89" y="1434370"/>
            <a:ext cx="11018521" cy="1613006"/>
          </a:xfrm>
        </p:spPr>
        <p:txBody>
          <a:bodyPr wrap="square">
            <a:spAutoFit/>
          </a:bodyPr>
          <a:lstStyle>
            <a:lvl1pPr marL="0" indent="0">
              <a:buNone/>
              <a:defRPr/>
            </a:lvl1pPr>
            <a:lvl2pPr marL="228604" indent="0">
              <a:buNone/>
              <a:defRPr/>
            </a:lvl2pPr>
            <a:lvl3pPr marL="457206" indent="0">
              <a:buNone/>
              <a:defRPr/>
            </a:lvl3pPr>
            <a:lvl4pPr marL="685809" indent="0">
              <a:buNone/>
              <a:defRPr/>
            </a:lvl4pPr>
            <a:lvl5pPr marL="914411"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2971E-05D3-4A7A-AA56-C8DB582750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A653B7-4F72-4F73-AA08-C5C37E3DF0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9FDC8E-EE05-4AAD-AC00-1E23440FC7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16C4B4-18C6-4686-966C-2CA1E459DFEC}"/>
              </a:ext>
            </a:extLst>
          </p:cNvPr>
          <p:cNvSpPr>
            <a:spLocks noGrp="1"/>
          </p:cNvSpPr>
          <p:nvPr>
            <p:ph type="dt" sz="half" idx="10"/>
          </p:nvPr>
        </p:nvSpPr>
        <p:spPr/>
        <p:txBody>
          <a:bodyPr/>
          <a:lstStyle/>
          <a:p>
            <a:fld id="{7BD5E462-5F94-41FE-83DB-E5392056CCDF}" type="datetimeFigureOut">
              <a:rPr lang="en-US" smtClean="0"/>
              <a:t>6/22/2021</a:t>
            </a:fld>
            <a:endParaRPr lang="en-US"/>
          </a:p>
        </p:txBody>
      </p:sp>
      <p:sp>
        <p:nvSpPr>
          <p:cNvPr id="6" name="Footer Placeholder 5">
            <a:extLst>
              <a:ext uri="{FF2B5EF4-FFF2-40B4-BE49-F238E27FC236}">
                <a16:creationId xmlns:a16="http://schemas.microsoft.com/office/drawing/2014/main" id="{4726E22C-7D62-47C2-89E9-51F572FB17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018D50-86F2-4EEC-A867-4282AABA262A}"/>
              </a:ext>
            </a:extLst>
          </p:cNvPr>
          <p:cNvSpPr>
            <a:spLocks noGrp="1"/>
          </p:cNvSpPr>
          <p:nvPr>
            <p:ph type="sldNum" sz="quarter" idx="12"/>
          </p:nvPr>
        </p:nvSpPr>
        <p:spPr/>
        <p:txBody>
          <a:bodyPr/>
          <a:lstStyle/>
          <a:p>
            <a:fld id="{175EC46D-9D69-4223-A5DA-6A491F9EF5FE}" type="slidenum">
              <a:rPr lang="en-US" smtClean="0"/>
              <a:t>‹#›</a:t>
            </a:fld>
            <a:endParaRPr lang="en-US"/>
          </a:p>
        </p:txBody>
      </p:sp>
    </p:spTree>
    <p:extLst>
      <p:ext uri="{BB962C8B-B14F-4D97-AF65-F5344CB8AC3E}">
        <p14:creationId xmlns:p14="http://schemas.microsoft.com/office/powerpoint/2010/main" val="27835282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7B4D8-FF48-4743-9865-3B5D9532DF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2DDDA9-F32A-4F10-9025-1C7B33A969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D282FE-0994-4AF6-BC17-38F19500A7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2476CE-7228-457F-B214-C8860803845E}"/>
              </a:ext>
            </a:extLst>
          </p:cNvPr>
          <p:cNvSpPr>
            <a:spLocks noGrp="1"/>
          </p:cNvSpPr>
          <p:nvPr>
            <p:ph type="dt" sz="half" idx="10"/>
          </p:nvPr>
        </p:nvSpPr>
        <p:spPr/>
        <p:txBody>
          <a:bodyPr/>
          <a:lstStyle/>
          <a:p>
            <a:fld id="{7BD5E462-5F94-41FE-83DB-E5392056CCDF}" type="datetimeFigureOut">
              <a:rPr lang="en-US" smtClean="0"/>
              <a:t>6/22/2021</a:t>
            </a:fld>
            <a:endParaRPr lang="en-US"/>
          </a:p>
        </p:txBody>
      </p:sp>
      <p:sp>
        <p:nvSpPr>
          <p:cNvPr id="6" name="Footer Placeholder 5">
            <a:extLst>
              <a:ext uri="{FF2B5EF4-FFF2-40B4-BE49-F238E27FC236}">
                <a16:creationId xmlns:a16="http://schemas.microsoft.com/office/drawing/2014/main" id="{E1A272E0-3225-4A1C-A9A2-F5313F3710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28AADB-1B70-4B4A-89B2-84F976CDD4F6}"/>
              </a:ext>
            </a:extLst>
          </p:cNvPr>
          <p:cNvSpPr>
            <a:spLocks noGrp="1"/>
          </p:cNvSpPr>
          <p:nvPr>
            <p:ph type="sldNum" sz="quarter" idx="12"/>
          </p:nvPr>
        </p:nvSpPr>
        <p:spPr/>
        <p:txBody>
          <a:bodyPr/>
          <a:lstStyle/>
          <a:p>
            <a:fld id="{175EC46D-9D69-4223-A5DA-6A491F9EF5FE}" type="slidenum">
              <a:rPr lang="en-US" smtClean="0"/>
              <a:t>‹#›</a:t>
            </a:fld>
            <a:endParaRPr lang="en-US"/>
          </a:p>
        </p:txBody>
      </p:sp>
    </p:spTree>
    <p:extLst>
      <p:ext uri="{BB962C8B-B14F-4D97-AF65-F5344CB8AC3E}">
        <p14:creationId xmlns:p14="http://schemas.microsoft.com/office/powerpoint/2010/main" val="39191231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25EDA-6184-49D1-881B-CBA9CA4678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050574-A52C-457D-B46F-70DA43F497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7AFDC2-FAF4-4C72-AEEA-245D108CEDF3}"/>
              </a:ext>
            </a:extLst>
          </p:cNvPr>
          <p:cNvSpPr>
            <a:spLocks noGrp="1"/>
          </p:cNvSpPr>
          <p:nvPr>
            <p:ph type="dt" sz="half" idx="10"/>
          </p:nvPr>
        </p:nvSpPr>
        <p:spPr/>
        <p:txBody>
          <a:bodyPr/>
          <a:lstStyle/>
          <a:p>
            <a:fld id="{7BD5E462-5F94-41FE-83DB-E5392056CCDF}" type="datetimeFigureOut">
              <a:rPr lang="en-US" smtClean="0"/>
              <a:t>6/22/2021</a:t>
            </a:fld>
            <a:endParaRPr lang="en-US"/>
          </a:p>
        </p:txBody>
      </p:sp>
      <p:sp>
        <p:nvSpPr>
          <p:cNvPr id="5" name="Footer Placeholder 4">
            <a:extLst>
              <a:ext uri="{FF2B5EF4-FFF2-40B4-BE49-F238E27FC236}">
                <a16:creationId xmlns:a16="http://schemas.microsoft.com/office/drawing/2014/main" id="{6826FD92-8BC6-4CE0-8C93-BE2A54734C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C912BD-BF7A-4B03-9C86-4A5A095D85EF}"/>
              </a:ext>
            </a:extLst>
          </p:cNvPr>
          <p:cNvSpPr>
            <a:spLocks noGrp="1"/>
          </p:cNvSpPr>
          <p:nvPr>
            <p:ph type="sldNum" sz="quarter" idx="12"/>
          </p:nvPr>
        </p:nvSpPr>
        <p:spPr/>
        <p:txBody>
          <a:bodyPr/>
          <a:lstStyle/>
          <a:p>
            <a:fld id="{175EC46D-9D69-4223-A5DA-6A491F9EF5FE}" type="slidenum">
              <a:rPr lang="en-US" smtClean="0"/>
              <a:t>‹#›</a:t>
            </a:fld>
            <a:endParaRPr lang="en-US"/>
          </a:p>
        </p:txBody>
      </p:sp>
    </p:spTree>
    <p:extLst>
      <p:ext uri="{BB962C8B-B14F-4D97-AF65-F5344CB8AC3E}">
        <p14:creationId xmlns:p14="http://schemas.microsoft.com/office/powerpoint/2010/main" val="35533075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64C934-1DE8-43CA-B07E-90A5BBCEA1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7C8823-BABF-4A39-91DA-F3D06CA02F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26F05B-DC47-4BBA-8265-4243B1C8348D}"/>
              </a:ext>
            </a:extLst>
          </p:cNvPr>
          <p:cNvSpPr>
            <a:spLocks noGrp="1"/>
          </p:cNvSpPr>
          <p:nvPr>
            <p:ph type="dt" sz="half" idx="10"/>
          </p:nvPr>
        </p:nvSpPr>
        <p:spPr/>
        <p:txBody>
          <a:bodyPr/>
          <a:lstStyle/>
          <a:p>
            <a:fld id="{7BD5E462-5F94-41FE-83DB-E5392056CCDF}" type="datetimeFigureOut">
              <a:rPr lang="en-US" smtClean="0"/>
              <a:t>6/22/2021</a:t>
            </a:fld>
            <a:endParaRPr lang="en-US"/>
          </a:p>
        </p:txBody>
      </p:sp>
      <p:sp>
        <p:nvSpPr>
          <p:cNvPr id="5" name="Footer Placeholder 4">
            <a:extLst>
              <a:ext uri="{FF2B5EF4-FFF2-40B4-BE49-F238E27FC236}">
                <a16:creationId xmlns:a16="http://schemas.microsoft.com/office/drawing/2014/main" id="{A9950E36-B067-42D4-8D70-6A6034D9EF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8E60B5-AF07-4850-B7C2-E72B6D96DEB2}"/>
              </a:ext>
            </a:extLst>
          </p:cNvPr>
          <p:cNvSpPr>
            <a:spLocks noGrp="1"/>
          </p:cNvSpPr>
          <p:nvPr>
            <p:ph type="sldNum" sz="quarter" idx="12"/>
          </p:nvPr>
        </p:nvSpPr>
        <p:spPr/>
        <p:txBody>
          <a:bodyPr/>
          <a:lstStyle/>
          <a:p>
            <a:fld id="{175EC46D-9D69-4223-A5DA-6A491F9EF5FE}" type="slidenum">
              <a:rPr lang="en-US" smtClean="0"/>
              <a:t>‹#›</a:t>
            </a:fld>
            <a:endParaRPr lang="en-US"/>
          </a:p>
        </p:txBody>
      </p:sp>
    </p:spTree>
    <p:extLst>
      <p:ext uri="{BB962C8B-B14F-4D97-AF65-F5344CB8AC3E}">
        <p14:creationId xmlns:p14="http://schemas.microsoft.com/office/powerpoint/2010/main" val="489120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1" cy="553998"/>
          </a:xfrm>
        </p:spPr>
        <p:txBody>
          <a:bodyPr/>
          <a:lstStyle/>
          <a:p>
            <a:r>
              <a:rPr lang="en-US"/>
              <a:t>Click to edit Master title style</a:t>
            </a:r>
          </a:p>
        </p:txBody>
      </p:sp>
      <p:sp>
        <p:nvSpPr>
          <p:cNvPr id="4" name="Text Placeholder 3"/>
          <p:cNvSpPr>
            <a:spLocks noGrp="1"/>
          </p:cNvSpPr>
          <p:nvPr>
            <p:ph type="body" sz="quarter" idx="10"/>
          </p:nvPr>
        </p:nvSpPr>
        <p:spPr>
          <a:xfrm>
            <a:off x="584202" y="1435100"/>
            <a:ext cx="5212080" cy="1613006"/>
          </a:xfrm>
        </p:spPr>
        <p:txBody>
          <a:bodyPr wrap="square">
            <a:spAutoFit/>
          </a:bodyPr>
          <a:lstStyle>
            <a:lvl1pPr marL="0" indent="0">
              <a:spcBef>
                <a:spcPts val="1225"/>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91" indent="0">
              <a:buFont typeface="Wingdings" panose="05000000000000000000" pitchFamily="2" charset="2"/>
              <a:buNone/>
              <a:defRPr sz="2000" b="0"/>
            </a:lvl2pPr>
            <a:lvl3pPr marL="450855" indent="0">
              <a:buFont typeface="Wingdings" panose="05000000000000000000" pitchFamily="2" charset="2"/>
              <a:buNone/>
              <a:tabLst/>
              <a:defRPr sz="1600" b="0"/>
            </a:lvl3pPr>
            <a:lvl4pPr marL="652470" indent="0">
              <a:buFont typeface="Wingdings" panose="05000000000000000000" pitchFamily="2" charset="2"/>
              <a:buNone/>
              <a:defRPr sz="1401" b="0"/>
            </a:lvl4pPr>
            <a:lvl5pPr marL="854085" indent="0">
              <a:buFont typeface="Wingdings" panose="05000000000000000000" pitchFamily="2" charset="2"/>
              <a:buNone/>
              <a:tabLst/>
              <a:defRPr sz="1401"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0"/>
            <a:ext cx="5212080" cy="1613006"/>
          </a:xfrm>
        </p:spPr>
        <p:txBody>
          <a:bodyPr wrap="square">
            <a:spAutoFit/>
          </a:bodyPr>
          <a:lstStyle>
            <a:lvl1pPr marL="0" indent="0">
              <a:spcBef>
                <a:spcPts val="1225"/>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91" indent="0">
              <a:buFont typeface="Wingdings" panose="05000000000000000000" pitchFamily="2" charset="2"/>
              <a:buNone/>
              <a:defRPr sz="2000" b="0"/>
            </a:lvl2pPr>
            <a:lvl3pPr marL="450855" indent="0">
              <a:buFont typeface="Wingdings" panose="05000000000000000000" pitchFamily="2" charset="2"/>
              <a:buNone/>
              <a:tabLst/>
              <a:defRPr sz="1600" b="0"/>
            </a:lvl3pPr>
            <a:lvl4pPr marL="652470" indent="0">
              <a:buFont typeface="Wingdings" panose="05000000000000000000" pitchFamily="2" charset="2"/>
              <a:buNone/>
              <a:defRPr sz="1401" b="0"/>
            </a:lvl4pPr>
            <a:lvl5pPr marL="854085" indent="0">
              <a:buFont typeface="Wingdings" panose="05000000000000000000" pitchFamily="2" charset="2"/>
              <a:buNone/>
              <a:tabLst/>
              <a:defRPr sz="1401"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253175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7">
          <p15:clr>
            <a:srgbClr val="5ACBF0"/>
          </p15:clr>
        </p15:guide>
        <p15:guide id="5" pos="4025">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39733268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9693404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8FDE452-F03B-42A2-8CB8-905D7585FCAF}"/>
              </a:ext>
              <a:ext uri="{C183D7F6-B498-43B3-948B-1728B52AA6E4}">
                <adec:decorative xmlns:adec="http://schemas.microsoft.com/office/drawing/2017/decorative" val="1"/>
              </a:ext>
            </a:extLst>
          </p:cNvPr>
          <p:cNvGrpSpPr/>
          <p:nvPr userDrawn="1"/>
        </p:nvGrpSpPr>
        <p:grpSpPr>
          <a:xfrm>
            <a:off x="0" y="-3952"/>
            <a:ext cx="12192000" cy="6865904"/>
            <a:chOff x="-14716334" y="-1074725"/>
            <a:chExt cx="12436475" cy="7002586"/>
          </a:xfrm>
        </p:grpSpPr>
        <p:pic>
          <p:nvPicPr>
            <p:cNvPr id="7" name="Picture 6" descr="A person sitting at a table with a computer&#10;&#10;Description generated with very high confidence">
              <a:extLst>
                <a:ext uri="{FF2B5EF4-FFF2-40B4-BE49-F238E27FC236}">
                  <a16:creationId xmlns:a16="http://schemas.microsoft.com/office/drawing/2014/main" id="{0E7FE496-1A25-4345-AC56-24307659AFFF}"/>
                </a:ext>
              </a:extLst>
            </p:cNvPr>
            <p:cNvPicPr>
              <a:picLocks noChangeAspect="1"/>
            </p:cNvPicPr>
            <p:nvPr/>
          </p:nvPicPr>
          <p:blipFill rotWithShape="1">
            <a:blip r:embed="rId2"/>
            <a:srcRect b="15539"/>
            <a:stretch/>
          </p:blipFill>
          <p:spPr>
            <a:xfrm flipH="1">
              <a:off x="-14716334" y="-1074725"/>
              <a:ext cx="12436475" cy="7002586"/>
            </a:xfrm>
            <a:prstGeom prst="rect">
              <a:avLst/>
            </a:prstGeom>
          </p:spPr>
        </p:pic>
        <p:sp>
          <p:nvSpPr>
            <p:cNvPr id="8" name="Rectangle 7">
              <a:extLst>
                <a:ext uri="{FF2B5EF4-FFF2-40B4-BE49-F238E27FC236}">
                  <a16:creationId xmlns:a16="http://schemas.microsoft.com/office/drawing/2014/main" id="{DA9BF121-3981-4D37-9CA1-CB9DF59F81CB}"/>
                </a:ext>
              </a:extLst>
            </p:cNvPr>
            <p:cNvSpPr/>
            <p:nvPr/>
          </p:nvSpPr>
          <p:spPr bwMode="auto">
            <a:xfrm rot="5400000">
              <a:off x="-11994863" y="-3789907"/>
              <a:ext cx="6993533" cy="12432951"/>
            </a:xfrm>
            <a:prstGeom prst="rect">
              <a:avLst/>
            </a:prstGeom>
            <a:gradFill flip="none" rotWithShape="1">
              <a:gsLst>
                <a:gs pos="30000">
                  <a:srgbClr val="000000">
                    <a:alpha val="65000"/>
                  </a:srgbClr>
                </a:gs>
                <a:gs pos="56000">
                  <a:srgbClr val="000000">
                    <a:alpha val="50000"/>
                  </a:srgbClr>
                </a:gs>
                <a:gs pos="81000">
                  <a:srgbClr val="000000">
                    <a:alpha val="20000"/>
                  </a:srgb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961" b="0" i="0" u="none" strike="noStrike" kern="1200" cap="none" spc="0" normalizeH="0" baseline="0" noProof="0">
                <a:ln>
                  <a:noFill/>
                </a:ln>
                <a:solidFill>
                  <a:srgbClr val="E7E6E6"/>
                </a:solidFill>
                <a:effectLst/>
                <a:uLnTx/>
                <a:uFillTx/>
                <a:latin typeface="Calibri" panose="020F0502020204030204"/>
                <a:ea typeface="+mn-ea"/>
                <a:cs typeface="+mn-cs"/>
              </a:endParaRPr>
            </a:p>
          </p:txBody>
        </p:sp>
      </p:grpSp>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a:blip r:embed="rId3"/>
          <a:srcRect/>
          <a:stretch/>
        </p:blipFill>
        <p:spPr>
          <a:xfrm>
            <a:off x="431894" y="437137"/>
            <a:ext cx="891725" cy="190218"/>
          </a:xfrm>
          <a:prstGeom prst="rect">
            <a:avLst/>
          </a:prstGeom>
        </p:spPr>
      </p:pic>
    </p:spTree>
    <p:extLst>
      <p:ext uri="{BB962C8B-B14F-4D97-AF65-F5344CB8AC3E}">
        <p14:creationId xmlns:p14="http://schemas.microsoft.com/office/powerpoint/2010/main" val="2476507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3241801467"/>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403810906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2" y="1435100"/>
            <a:ext cx="5211764" cy="16130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90" y="1435100"/>
            <a:ext cx="5219700" cy="16130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4"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1572006585"/>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1276" userDrawn="1">
          <p15:clr>
            <a:srgbClr val="5ACBF0"/>
          </p15:clr>
        </p15:guide>
        <p15:guide id="3" orient="horz" pos="904" userDrawn="1">
          <p15:clr>
            <a:srgbClr val="5ACBF0"/>
          </p15:clr>
        </p15:guide>
        <p15:guide id="4" pos="3660" userDrawn="1">
          <p15:clr>
            <a:srgbClr val="5ACBF0"/>
          </p15:clr>
        </p15:guide>
        <p15:guide id="5" pos="4025" userDrawn="1">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1876817280"/>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560150956"/>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3664860635"/>
      </p:ext>
    </p:extLst>
  </p:cSld>
  <p:clrMapOvr>
    <a:masterClrMapping/>
  </p:clrMapOvr>
  <p:transition>
    <p:fade/>
  </p:transition>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3511969567"/>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3762058594"/>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2556397141"/>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1207453568"/>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1417434107"/>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348429921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258413078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1" cy="553998"/>
          </a:xfrm>
        </p:spPr>
        <p:txBody>
          <a:bodyPr/>
          <a:lstStyle/>
          <a:p>
            <a:r>
              <a:rPr lang="en-US"/>
              <a:t>Click to edit Master title style</a:t>
            </a:r>
          </a:p>
        </p:txBody>
      </p:sp>
      <p:sp>
        <p:nvSpPr>
          <p:cNvPr id="4" name="Text Placeholder 3"/>
          <p:cNvSpPr>
            <a:spLocks noGrp="1"/>
          </p:cNvSpPr>
          <p:nvPr>
            <p:ph type="body" sz="quarter" idx="10"/>
          </p:nvPr>
        </p:nvSpPr>
        <p:spPr>
          <a:xfrm>
            <a:off x="584202" y="1435100"/>
            <a:ext cx="5212080" cy="1613006"/>
          </a:xfrm>
        </p:spPr>
        <p:txBody>
          <a:bodyPr wrap="square">
            <a:spAutoFit/>
          </a:bodyPr>
          <a:lstStyle>
            <a:lvl1pPr marL="0" indent="0">
              <a:spcBef>
                <a:spcPts val="1225"/>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91" indent="0">
              <a:buFont typeface="Wingdings" panose="05000000000000000000" pitchFamily="2" charset="2"/>
              <a:buNone/>
              <a:defRPr sz="2000" b="0"/>
            </a:lvl2pPr>
            <a:lvl3pPr marL="450855" indent="0">
              <a:buFont typeface="Wingdings" panose="05000000000000000000" pitchFamily="2" charset="2"/>
              <a:buNone/>
              <a:tabLst/>
              <a:defRPr sz="1600" b="0"/>
            </a:lvl3pPr>
            <a:lvl4pPr marL="652470" indent="0">
              <a:buFont typeface="Wingdings" panose="05000000000000000000" pitchFamily="2" charset="2"/>
              <a:buNone/>
              <a:defRPr sz="1401" b="0"/>
            </a:lvl4pPr>
            <a:lvl5pPr marL="854085" indent="0">
              <a:buFont typeface="Wingdings" panose="05000000000000000000" pitchFamily="2" charset="2"/>
              <a:buNone/>
              <a:tabLst/>
              <a:defRPr sz="1401"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0"/>
            <a:ext cx="5212080" cy="1613006"/>
          </a:xfrm>
        </p:spPr>
        <p:txBody>
          <a:bodyPr wrap="square">
            <a:spAutoFit/>
          </a:bodyPr>
          <a:lstStyle>
            <a:lvl1pPr marL="0" indent="0">
              <a:spcBef>
                <a:spcPts val="1225"/>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91" indent="0">
              <a:buFont typeface="Wingdings" panose="05000000000000000000" pitchFamily="2" charset="2"/>
              <a:buNone/>
              <a:defRPr sz="2000" b="0"/>
            </a:lvl2pPr>
            <a:lvl3pPr marL="450855" indent="0">
              <a:buFont typeface="Wingdings" panose="05000000000000000000" pitchFamily="2" charset="2"/>
              <a:buNone/>
              <a:tabLst/>
              <a:defRPr sz="1600" b="0"/>
            </a:lvl3pPr>
            <a:lvl4pPr marL="652470" indent="0">
              <a:buFont typeface="Wingdings" panose="05000000000000000000" pitchFamily="2" charset="2"/>
              <a:buNone/>
              <a:defRPr sz="1401" b="0"/>
            </a:lvl4pPr>
            <a:lvl5pPr marL="854085" indent="0">
              <a:buFont typeface="Wingdings" panose="05000000000000000000" pitchFamily="2" charset="2"/>
              <a:buNone/>
              <a:tabLst/>
              <a:defRPr sz="1401"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3679714"/>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1272" userDrawn="1">
          <p15:clr>
            <a:srgbClr val="5ACBF0"/>
          </p15:clr>
        </p15:guide>
        <p15:guide id="3" orient="horz" pos="904" userDrawn="1">
          <p15:clr>
            <a:srgbClr val="5ACBF0"/>
          </p15:clr>
        </p15:guide>
        <p15:guide id="4" pos="3657" userDrawn="1">
          <p15:clr>
            <a:srgbClr val="5ACBF0"/>
          </p15:clr>
        </p15:guide>
        <p15:guide id="5" pos="4025" userDrawn="1">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22648373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51704"/>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2314001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23741654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276484"/>
          </a:xfrm>
        </p:spPr>
        <p:txBody>
          <a:bodyPr wrap="square">
            <a:spAutoFit/>
          </a:bodyPr>
          <a:lstStyle>
            <a:lvl1pPr marL="0" indent="0">
              <a:buNone/>
              <a:defRPr/>
            </a:lvl1pPr>
            <a:lvl2pPr marL="228556" indent="0">
              <a:buNone/>
              <a:defRPr/>
            </a:lvl2pPr>
            <a:lvl3pPr marL="457112" indent="0">
              <a:buNone/>
              <a:defRPr/>
            </a:lvl3pPr>
            <a:lvl4pPr marL="685668" indent="0">
              <a:buNone/>
              <a:defRPr/>
            </a:lvl4pPr>
            <a:lvl5pPr marL="914225"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107133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33306-CDEE-EB4F-A7D4-402D1FEA77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34BD4B-1D7D-6540-841D-F99CB19ED4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694531-C925-244C-BBF9-3136D73681FA}"/>
              </a:ext>
            </a:extLst>
          </p:cNvPr>
          <p:cNvSpPr>
            <a:spLocks noGrp="1"/>
          </p:cNvSpPr>
          <p:nvPr>
            <p:ph type="dt" sz="half" idx="10"/>
          </p:nvPr>
        </p:nvSpPr>
        <p:spPr/>
        <p:txBody>
          <a:bodyPr/>
          <a:lstStyle/>
          <a:p>
            <a:fld id="{71773BA1-C2A5-2340-8D8C-8FFE045BCACA}" type="datetimeFigureOut">
              <a:rPr lang="en-US" smtClean="0"/>
              <a:t>6/22/2021</a:t>
            </a:fld>
            <a:endParaRPr lang="en-US"/>
          </a:p>
        </p:txBody>
      </p:sp>
      <p:sp>
        <p:nvSpPr>
          <p:cNvPr id="5" name="Footer Placeholder 4">
            <a:extLst>
              <a:ext uri="{FF2B5EF4-FFF2-40B4-BE49-F238E27FC236}">
                <a16:creationId xmlns:a16="http://schemas.microsoft.com/office/drawing/2014/main" id="{A2435C28-B3BA-5A40-B310-944FC2CD98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4417AB-BAA0-D14C-AD61-A5735BA542C2}"/>
              </a:ext>
            </a:extLst>
          </p:cNvPr>
          <p:cNvSpPr>
            <a:spLocks noGrp="1"/>
          </p:cNvSpPr>
          <p:nvPr>
            <p:ph type="sldNum" sz="quarter" idx="12"/>
          </p:nvPr>
        </p:nvSpPr>
        <p:spPr/>
        <p:txBody>
          <a:bodyPr/>
          <a:lstStyle/>
          <a:p>
            <a:fld id="{F583674C-8C06-B641-AAC9-A93B33BF3660}" type="slidenum">
              <a:rPr lang="en-US" smtClean="0"/>
              <a:t>‹#›</a:t>
            </a:fld>
            <a:endParaRPr lang="en-US"/>
          </a:p>
        </p:txBody>
      </p:sp>
    </p:spTree>
    <p:extLst>
      <p:ext uri="{BB962C8B-B14F-4D97-AF65-F5344CB8AC3E}">
        <p14:creationId xmlns:p14="http://schemas.microsoft.com/office/powerpoint/2010/main" val="35748359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Right List 03">
    <p:spTree>
      <p:nvGrpSpPr>
        <p:cNvPr id="1" name=""/>
        <p:cNvGrpSpPr/>
        <p:nvPr/>
      </p:nvGrpSpPr>
      <p:grpSpPr>
        <a:xfrm>
          <a:off x="0" y="0"/>
          <a:ext cx="0" cy="0"/>
          <a:chOff x="0" y="0"/>
          <a:chExt cx="0" cy="0"/>
        </a:xfrm>
      </p:grpSpPr>
      <p:sp>
        <p:nvSpPr>
          <p:cNvPr id="43" name="Text Placeholder 5">
            <a:extLst>
              <a:ext uri="{FF2B5EF4-FFF2-40B4-BE49-F238E27FC236}">
                <a16:creationId xmlns:a16="http://schemas.microsoft.com/office/drawing/2014/main" id="{ABDD8E7A-37CD-5D43-A99C-055B2E5B7840}"/>
              </a:ext>
            </a:extLst>
          </p:cNvPr>
          <p:cNvSpPr>
            <a:spLocks noGrp="1"/>
          </p:cNvSpPr>
          <p:nvPr>
            <p:ph type="body" sz="quarter" idx="10" hasCustomPrompt="1"/>
          </p:nvPr>
        </p:nvSpPr>
        <p:spPr>
          <a:xfrm>
            <a:off x="515084" y="433318"/>
            <a:ext cx="4842364" cy="480131"/>
          </a:xfrm>
          <a:prstGeom prst="rect">
            <a:avLst/>
          </a:prstGeom>
        </p:spPr>
        <p:txBody>
          <a:bodyPr>
            <a:normAutofit/>
          </a:bodyPr>
          <a:lstStyle>
            <a:lvl1pPr marL="0" indent="0">
              <a:buNone/>
              <a:defRPr b="1" i="0">
                <a:solidFill>
                  <a:srgbClr val="34332E"/>
                </a:solidFill>
                <a:latin typeface="Segoe UI" panose="020B0502040204020203" pitchFamily="34" charset="0"/>
                <a:cs typeface="Segoe UI" panose="020B0502040204020203" pitchFamily="34" charset="0"/>
              </a:defRPr>
            </a:lvl1pPr>
          </a:lstStyle>
          <a:p>
            <a:pPr lvl="0"/>
            <a:r>
              <a:rPr lang="en-US"/>
              <a:t>Title goes here</a:t>
            </a:r>
          </a:p>
        </p:txBody>
      </p:sp>
      <p:sp>
        <p:nvSpPr>
          <p:cNvPr id="13" name="Chord 12">
            <a:extLst>
              <a:ext uri="{FF2B5EF4-FFF2-40B4-BE49-F238E27FC236}">
                <a16:creationId xmlns:a16="http://schemas.microsoft.com/office/drawing/2014/main" id="{614019C0-852C-EE47-9D11-856F2885EAAE}"/>
              </a:ext>
            </a:extLst>
          </p:cNvPr>
          <p:cNvSpPr/>
          <p:nvPr userDrawn="1"/>
        </p:nvSpPr>
        <p:spPr>
          <a:xfrm rot="10800000">
            <a:off x="-313463" y="362027"/>
            <a:ext cx="626926" cy="626926"/>
          </a:xfrm>
          <a:prstGeom prst="chord">
            <a:avLst>
              <a:gd name="adj1" fmla="val 5461263"/>
              <a:gd name="adj2" fmla="val 16200000"/>
            </a:avLst>
          </a:prstGeom>
          <a:solidFill>
            <a:srgbClr val="48B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32293" rtl="0" eaLnBrk="1" fontAlgn="base" latinLnBrk="0" hangingPunct="1">
              <a:lnSpc>
                <a:spcPct val="100000"/>
              </a:lnSpc>
              <a:spcBef>
                <a:spcPct val="0"/>
              </a:spcBef>
              <a:spcAft>
                <a:spcPct val="0"/>
              </a:spcAft>
              <a:buClrTx/>
              <a:buSzTx/>
              <a:buFontTx/>
              <a:buNone/>
              <a:tabLst/>
            </a:pPr>
            <a:endParaRPr kumimoji="0" lang="en-US" sz="900" b="1" i="0" u="none" strike="noStrike" kern="1200" cap="none" spc="0" normalizeH="0" baseline="0" noProof="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85858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2" userDrawn="1">
          <p15:clr>
            <a:srgbClr val="A4A3A4"/>
          </p15:clr>
        </p15:guide>
        <p15:guide id="9" pos="1556" userDrawn="1">
          <p15:clr>
            <a:srgbClr val="A4A3A4"/>
          </p15:clr>
        </p15:guide>
        <p15:guide id="10" pos="1966" userDrawn="1">
          <p15:clr>
            <a:srgbClr val="A4A3A4"/>
          </p15:clr>
        </p15:guide>
        <p15:guide id="11" pos="2149" userDrawn="1">
          <p15:clr>
            <a:srgbClr val="A4A3A4"/>
          </p15:clr>
        </p15:guide>
        <p15:guide id="12" pos="2562" userDrawn="1">
          <p15:clr>
            <a:srgbClr val="A4A3A4"/>
          </p15:clr>
        </p15:guide>
        <p15:guide id="13" pos="2745" userDrawn="1">
          <p15:clr>
            <a:srgbClr val="A4A3A4"/>
          </p15:clr>
        </p15:guide>
        <p15:guide id="14" pos="3156" userDrawn="1">
          <p15:clr>
            <a:srgbClr val="A4A3A4"/>
          </p15:clr>
        </p15:guide>
        <p15:guide id="15" pos="3339"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6" userDrawn="1">
          <p15:clr>
            <a:srgbClr val="A4A3A4"/>
          </p15:clr>
        </p15:guide>
        <p15:guide id="27" pos="6900" userDrawn="1">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5" Type="http://schemas.openxmlformats.org/officeDocument/2006/relationships/theme" Target="../theme/theme2.xml"/><Relationship Id="rId4"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4.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image" Target="../media/image15.png"/><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image" Target="../media/image14.emf"/><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theme" Target="../theme/theme5.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1"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199" y="1435504"/>
            <a:ext cx="11018521" cy="161300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85"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85"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8"/>
          <a:srcRect l="762"/>
          <a:stretch/>
        </p:blipFill>
        <p:spPr>
          <a:xfrm rot="5400000">
            <a:off x="9509761" y="2843774"/>
            <a:ext cx="6858000" cy="1170455"/>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580" r:id="rId1"/>
    <p:sldLayoutId id="2147484609" r:id="rId2"/>
    <p:sldLayoutId id="2147484577" r:id="rId3"/>
    <p:sldLayoutId id="2147484610" r:id="rId4"/>
    <p:sldLayoutId id="2147484710" r:id="rId5"/>
    <p:sldLayoutId id="2147484240" r:id="rId6"/>
    <p:sldLayoutId id="2147485460" r:id="rId7"/>
    <p:sldLayoutId id="2147485461" r:id="rId8"/>
    <p:sldLayoutId id="2147484639" r:id="rId9"/>
    <p:sldLayoutId id="2147484603" r:id="rId10"/>
    <p:sldLayoutId id="2147485462" r:id="rId11"/>
    <p:sldLayoutId id="2147485463" r:id="rId12"/>
    <p:sldLayoutId id="2147485464" r:id="rId13"/>
    <p:sldLayoutId id="2147485465" r:id="rId14"/>
    <p:sldLayoutId id="2147485466" r:id="rId15"/>
    <p:sldLayoutId id="2147485467" r:id="rId16"/>
    <p:sldLayoutId id="2147485468" r:id="rId17"/>
    <p:sldLayoutId id="2147485469" r:id="rId18"/>
    <p:sldLayoutId id="2147485470" r:id="rId19"/>
    <p:sldLayoutId id="2147485471" r:id="rId20"/>
    <p:sldLayoutId id="2147485472" r:id="rId21"/>
    <p:sldLayoutId id="2147485473" r:id="rId22"/>
    <p:sldLayoutId id="2147484787" r:id="rId23"/>
    <p:sldLayoutId id="2147484249" r:id="rId24"/>
    <p:sldLayoutId id="2147484640" r:id="rId25"/>
    <p:sldLayoutId id="2147484584" r:id="rId26"/>
    <p:sldLayoutId id="2147484583" r:id="rId27"/>
    <p:sldLayoutId id="2147484671" r:id="rId28"/>
    <p:sldLayoutId id="2147484673" r:id="rId29"/>
    <p:sldLayoutId id="2147484585" r:id="rId30"/>
    <p:sldLayoutId id="2147484299" r:id="rId31"/>
    <p:sldLayoutId id="2147487383" r:id="rId32"/>
    <p:sldLayoutId id="2147487385" r:id="rId33"/>
    <p:sldLayoutId id="2147487387" r:id="rId34"/>
    <p:sldLayoutId id="2147487386" r:id="rId35"/>
    <p:sldLayoutId id="2147487388" r:id="rId36"/>
  </p:sldLayoutIdLst>
  <p:transition>
    <p:fade/>
  </p:transition>
  <p:hf sldNum="0" hdr="0" ftr="0" dt="0"/>
  <p:txStyles>
    <p:titleStyle>
      <a:lvl1pPr algn="l" defTabSz="932753"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4"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6"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33" marR="0" indent="-200027"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74" marR="0" indent="-180976"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chemeClr val="tx1"/>
          </a:solidFill>
          <a:latin typeface="+mn-lt"/>
          <a:ea typeface="+mn-ea"/>
          <a:cs typeface="+mn-cs"/>
        </a:defRPr>
      </a:lvl4pPr>
      <a:lvl5pPr marL="1023951" marR="0" indent="-168278"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chemeClr val="tx1"/>
          </a:solidFill>
          <a:latin typeface="+mn-lt"/>
          <a:ea typeface="+mn-ea"/>
          <a:cs typeface="+mn-cs"/>
        </a:defRPr>
      </a:lvl5pPr>
      <a:lvl6pPr marL="2565072"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49"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27"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04"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53" rtl="0" eaLnBrk="1" latinLnBrk="0" hangingPunct="1">
        <a:defRPr sz="1801" kern="1200">
          <a:solidFill>
            <a:schemeClr val="tx1"/>
          </a:solidFill>
          <a:latin typeface="+mn-lt"/>
          <a:ea typeface="+mn-ea"/>
          <a:cs typeface="+mn-cs"/>
        </a:defRPr>
      </a:lvl1pPr>
      <a:lvl2pPr marL="466377" algn="l" defTabSz="932753" rtl="0" eaLnBrk="1" latinLnBrk="0" hangingPunct="1">
        <a:defRPr sz="1801" kern="1200">
          <a:solidFill>
            <a:schemeClr val="tx1"/>
          </a:solidFill>
          <a:latin typeface="+mn-lt"/>
          <a:ea typeface="+mn-ea"/>
          <a:cs typeface="+mn-cs"/>
        </a:defRPr>
      </a:lvl2pPr>
      <a:lvl3pPr marL="932753" algn="l" defTabSz="932753" rtl="0" eaLnBrk="1" latinLnBrk="0" hangingPunct="1">
        <a:defRPr sz="1801" kern="1200">
          <a:solidFill>
            <a:schemeClr val="tx1"/>
          </a:solidFill>
          <a:latin typeface="+mn-lt"/>
          <a:ea typeface="+mn-ea"/>
          <a:cs typeface="+mn-cs"/>
        </a:defRPr>
      </a:lvl3pPr>
      <a:lvl4pPr marL="1399130" algn="l" defTabSz="932753" rtl="0" eaLnBrk="1" latinLnBrk="0" hangingPunct="1">
        <a:defRPr sz="1801" kern="1200">
          <a:solidFill>
            <a:schemeClr val="tx1"/>
          </a:solidFill>
          <a:latin typeface="+mn-lt"/>
          <a:ea typeface="+mn-ea"/>
          <a:cs typeface="+mn-cs"/>
        </a:defRPr>
      </a:lvl4pPr>
      <a:lvl5pPr marL="1865508" algn="l" defTabSz="932753" rtl="0" eaLnBrk="1" latinLnBrk="0" hangingPunct="1">
        <a:defRPr sz="1801" kern="1200">
          <a:solidFill>
            <a:schemeClr val="tx1"/>
          </a:solidFill>
          <a:latin typeface="+mn-lt"/>
          <a:ea typeface="+mn-ea"/>
          <a:cs typeface="+mn-cs"/>
        </a:defRPr>
      </a:lvl5pPr>
      <a:lvl6pPr marL="2331885" algn="l" defTabSz="932753" rtl="0" eaLnBrk="1" latinLnBrk="0" hangingPunct="1">
        <a:defRPr sz="1801" kern="1200">
          <a:solidFill>
            <a:schemeClr val="tx1"/>
          </a:solidFill>
          <a:latin typeface="+mn-lt"/>
          <a:ea typeface="+mn-ea"/>
          <a:cs typeface="+mn-cs"/>
        </a:defRPr>
      </a:lvl6pPr>
      <a:lvl7pPr marL="2798261" algn="l" defTabSz="932753" rtl="0" eaLnBrk="1" latinLnBrk="0" hangingPunct="1">
        <a:defRPr sz="1801" kern="1200">
          <a:solidFill>
            <a:schemeClr val="tx1"/>
          </a:solidFill>
          <a:latin typeface="+mn-lt"/>
          <a:ea typeface="+mn-ea"/>
          <a:cs typeface="+mn-cs"/>
        </a:defRPr>
      </a:lvl7pPr>
      <a:lvl8pPr marL="3264638" algn="l" defTabSz="932753" rtl="0" eaLnBrk="1" latinLnBrk="0" hangingPunct="1">
        <a:defRPr sz="1801" kern="1200">
          <a:solidFill>
            <a:schemeClr val="tx1"/>
          </a:solidFill>
          <a:latin typeface="+mn-lt"/>
          <a:ea typeface="+mn-ea"/>
          <a:cs typeface="+mn-cs"/>
        </a:defRPr>
      </a:lvl8pPr>
      <a:lvl9pPr marL="3731016" algn="l" defTabSz="932753"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4"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38" name="Group 37">
            <a:extLst>
              <a:ext uri="{FF2B5EF4-FFF2-40B4-BE49-F238E27FC236}">
                <a16:creationId xmlns:a16="http://schemas.microsoft.com/office/drawing/2014/main" id="{032D0308-9CB8-4892-8EE9-0064CC2A5172}"/>
              </a:ext>
            </a:extLst>
          </p:cNvPr>
          <p:cNvGrpSpPr/>
          <p:nvPr userDrawn="1"/>
        </p:nvGrpSpPr>
        <p:grpSpPr>
          <a:xfrm rot="5400000">
            <a:off x="9418776" y="2916114"/>
            <a:ext cx="6318959" cy="486732"/>
            <a:chOff x="1619756" y="4572502"/>
            <a:chExt cx="6318959" cy="853987"/>
          </a:xfrm>
        </p:grpSpPr>
        <p:sp>
          <p:nvSpPr>
            <p:cNvPr id="5" name="Rectangle 4">
              <a:extLst>
                <a:ext uri="{FF2B5EF4-FFF2-40B4-BE49-F238E27FC236}">
                  <a16:creationId xmlns:a16="http://schemas.microsoft.com/office/drawing/2014/main" id="{7823BD69-3F9D-44E6-9A10-B119C33AF589}"/>
                </a:ext>
              </a:extLst>
            </p:cNvPr>
            <p:cNvSpPr/>
            <p:nvPr userDrawn="1"/>
          </p:nvSpPr>
          <p:spPr bwMode="auto">
            <a:xfrm>
              <a:off x="1619756" y="4572502"/>
              <a:ext cx="1101566" cy="853985"/>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a:solidFill>
                    <a:srgbClr val="FFFFFF"/>
                  </a:solidFill>
                </a:rPr>
                <a:t>Accent 1</a:t>
              </a:r>
            </a:p>
          </p:txBody>
        </p:sp>
        <p:sp>
          <p:nvSpPr>
            <p:cNvPr id="6" name="Rectangle 5">
              <a:extLst>
                <a:ext uri="{FF2B5EF4-FFF2-40B4-BE49-F238E27FC236}">
                  <a16:creationId xmlns:a16="http://schemas.microsoft.com/office/drawing/2014/main" id="{0B32144F-831A-4AB4-84C1-5374DB7B1FEE}"/>
                </a:ext>
              </a:extLst>
            </p:cNvPr>
            <p:cNvSpPr/>
            <p:nvPr userDrawn="1"/>
          </p:nvSpPr>
          <p:spPr bwMode="auto">
            <a:xfrm>
              <a:off x="2811206" y="4572502"/>
              <a:ext cx="1101566" cy="853985"/>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a:solidFill>
                    <a:srgbClr val="FFFFFF"/>
                  </a:solidFill>
                </a:rPr>
                <a:t>Accent 2</a:t>
              </a:r>
            </a:p>
          </p:txBody>
        </p:sp>
        <p:sp>
          <p:nvSpPr>
            <p:cNvPr id="8" name="Rectangle 7">
              <a:extLst>
                <a:ext uri="{FF2B5EF4-FFF2-40B4-BE49-F238E27FC236}">
                  <a16:creationId xmlns:a16="http://schemas.microsoft.com/office/drawing/2014/main" id="{6FCC1E97-9780-4BD5-A02F-1297BA8878DC}"/>
                </a:ext>
              </a:extLst>
            </p:cNvPr>
            <p:cNvSpPr/>
            <p:nvPr userDrawn="1"/>
          </p:nvSpPr>
          <p:spPr bwMode="auto">
            <a:xfrm>
              <a:off x="4002656" y="4572503"/>
              <a:ext cx="1101566" cy="853986"/>
            </a:xfrm>
            <a:prstGeom prst="rect">
              <a:avLst/>
            </a:prstGeom>
            <a:solidFill>
              <a:schemeClr val="accent3"/>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a:solidFill>
                    <a:srgbClr val="FFFFFF"/>
                  </a:solidFill>
                </a:rPr>
                <a:t>Accent 3</a:t>
              </a:r>
            </a:p>
          </p:txBody>
        </p:sp>
        <p:sp>
          <p:nvSpPr>
            <p:cNvPr id="34" name="Rectangle 33">
              <a:extLst>
                <a:ext uri="{FF2B5EF4-FFF2-40B4-BE49-F238E27FC236}">
                  <a16:creationId xmlns:a16="http://schemas.microsoft.com/office/drawing/2014/main" id="{0302ED33-4D7D-4820-9D3A-C048F38780FA}"/>
                </a:ext>
              </a:extLst>
            </p:cNvPr>
            <p:cNvSpPr/>
            <p:nvPr userDrawn="1"/>
          </p:nvSpPr>
          <p:spPr bwMode="auto">
            <a:xfrm>
              <a:off x="5194108" y="4572503"/>
              <a:ext cx="854329" cy="853986"/>
            </a:xfrm>
            <a:prstGeom prst="rect">
              <a:avLst/>
            </a:prstGeom>
            <a:solidFill>
              <a:schemeClr val="accent4"/>
            </a:solidFill>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100">
                  <a:solidFill>
                    <a:srgbClr val="000000"/>
                  </a:solidFill>
                </a:rPr>
                <a:t>Accent 4</a:t>
              </a:r>
            </a:p>
          </p:txBody>
        </p:sp>
        <p:sp>
          <p:nvSpPr>
            <p:cNvPr id="36" name="Rectangle 35">
              <a:extLst>
                <a:ext uri="{FF2B5EF4-FFF2-40B4-BE49-F238E27FC236}">
                  <a16:creationId xmlns:a16="http://schemas.microsoft.com/office/drawing/2014/main" id="{BFCD48D4-C937-48F3-BD9F-37EC1B35B4F0}"/>
                </a:ext>
              </a:extLst>
            </p:cNvPr>
            <p:cNvSpPr/>
            <p:nvPr userDrawn="1"/>
          </p:nvSpPr>
          <p:spPr bwMode="auto">
            <a:xfrm>
              <a:off x="6142567" y="4572503"/>
              <a:ext cx="854329" cy="853986"/>
            </a:xfrm>
            <a:prstGeom prst="rect">
              <a:avLst/>
            </a:prstGeom>
            <a:solidFill>
              <a:schemeClr val="accent5"/>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100">
                  <a:solidFill>
                    <a:srgbClr val="FFFFFF"/>
                  </a:solidFill>
                </a:rPr>
                <a:t>Accent 5</a:t>
              </a:r>
            </a:p>
          </p:txBody>
        </p:sp>
        <p:sp>
          <p:nvSpPr>
            <p:cNvPr id="37" name="Rectangle 36">
              <a:extLst>
                <a:ext uri="{FF2B5EF4-FFF2-40B4-BE49-F238E27FC236}">
                  <a16:creationId xmlns:a16="http://schemas.microsoft.com/office/drawing/2014/main" id="{EE1ED69B-BD71-4924-8C27-CC1E57F859F9}"/>
                </a:ext>
              </a:extLst>
            </p:cNvPr>
            <p:cNvSpPr/>
            <p:nvPr userDrawn="1"/>
          </p:nvSpPr>
          <p:spPr bwMode="auto">
            <a:xfrm>
              <a:off x="7084386" y="4572503"/>
              <a:ext cx="854329" cy="853986"/>
            </a:xfrm>
            <a:prstGeom prst="rect">
              <a:avLst/>
            </a:prstGeom>
            <a:solidFill>
              <a:schemeClr val="accent6"/>
            </a:solidFill>
            <a:ln>
              <a:noFill/>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100">
                  <a:solidFill>
                    <a:srgbClr val="FFFFFF"/>
                  </a:solidFill>
                </a:rPr>
                <a:t>Accent 6</a:t>
              </a:r>
            </a:p>
          </p:txBody>
        </p:sp>
      </p:grpSp>
    </p:spTree>
    <p:extLst>
      <p:ext uri="{BB962C8B-B14F-4D97-AF65-F5344CB8AC3E}">
        <p14:creationId xmlns:p14="http://schemas.microsoft.com/office/powerpoint/2010/main" val="1199356725"/>
      </p:ext>
    </p:extLst>
  </p:cSld>
  <p:clrMap bg1="lt1" tx1="dk1" bg2="lt2" tx2="dk2" accent1="accent1" accent2="accent2" accent3="accent3" accent4="accent4" accent5="accent5" accent6="accent6" hlink="hlink" folHlink="folHlink"/>
  <p:sldLayoutIdLst>
    <p:sldLayoutId id="2147487327" r:id="rId1"/>
    <p:sldLayoutId id="2147487329" r:id="rId2"/>
    <p:sldLayoutId id="2147487332" r:id="rId3"/>
    <p:sldLayoutId id="2147487336" r:id="rId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7E65F5-AE12-4D17-9D0A-2F89FC42DF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6A396E-C1A7-4D4D-AA28-B7287D6DFE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1487B8-79DA-4B9E-B82B-BAA4B09291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B9FBA4-4C62-4938-80F5-473D1AACECE7}" type="datetimeFigureOut">
              <a:rPr lang="en-US" smtClean="0"/>
              <a:t>6/22/2021</a:t>
            </a:fld>
            <a:endParaRPr lang="en-US"/>
          </a:p>
        </p:txBody>
      </p:sp>
      <p:sp>
        <p:nvSpPr>
          <p:cNvPr id="5" name="Footer Placeholder 4">
            <a:extLst>
              <a:ext uri="{FF2B5EF4-FFF2-40B4-BE49-F238E27FC236}">
                <a16:creationId xmlns:a16="http://schemas.microsoft.com/office/drawing/2014/main" id="{DF74E17D-1E7C-4CA1-AE3A-8A30D7084F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A9962F-2051-4DDD-9FA4-CE7F8BCCCB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8D756-2BAC-4170-AD8E-1D45E6638C51}" type="slidenum">
              <a:rPr lang="en-US" smtClean="0"/>
              <a:t>‹#›</a:t>
            </a:fld>
            <a:endParaRPr lang="en-US"/>
          </a:p>
        </p:txBody>
      </p:sp>
    </p:spTree>
    <p:extLst>
      <p:ext uri="{BB962C8B-B14F-4D97-AF65-F5344CB8AC3E}">
        <p14:creationId xmlns:p14="http://schemas.microsoft.com/office/powerpoint/2010/main" val="206858909"/>
      </p:ext>
    </p:extLst>
  </p:cSld>
  <p:clrMap bg1="lt1" tx1="dk1" bg2="lt2" tx2="dk2" accent1="accent1" accent2="accent2" accent3="accent3" accent4="accent4" accent5="accent5" accent6="accent6" hlink="hlink" folHlink="folHlink"/>
  <p:sldLayoutIdLst>
    <p:sldLayoutId id="2147487390" r:id="rId1"/>
    <p:sldLayoutId id="2147487391" r:id="rId2"/>
    <p:sldLayoutId id="2147487392" r:id="rId3"/>
    <p:sldLayoutId id="2147487393" r:id="rId4"/>
    <p:sldLayoutId id="2147487394" r:id="rId5"/>
    <p:sldLayoutId id="2147487395" r:id="rId6"/>
    <p:sldLayoutId id="2147487396" r:id="rId7"/>
    <p:sldLayoutId id="2147487397" r:id="rId8"/>
    <p:sldLayoutId id="2147487398" r:id="rId9"/>
    <p:sldLayoutId id="2147487399" r:id="rId10"/>
    <p:sldLayoutId id="2147487400" r:id="rId11"/>
    <p:sldLayoutId id="214748740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BF70D3-1208-4D24-A5D5-F8EFBD3397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24F358-D4BF-4B40-842D-1EB1FF930E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94DF48-7823-4A3D-8C10-68215943CC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D5E462-5F94-41FE-83DB-E5392056CCDF}" type="datetimeFigureOut">
              <a:rPr lang="en-US" smtClean="0"/>
              <a:t>6/22/2021</a:t>
            </a:fld>
            <a:endParaRPr lang="en-US"/>
          </a:p>
        </p:txBody>
      </p:sp>
      <p:sp>
        <p:nvSpPr>
          <p:cNvPr id="5" name="Footer Placeholder 4">
            <a:extLst>
              <a:ext uri="{FF2B5EF4-FFF2-40B4-BE49-F238E27FC236}">
                <a16:creationId xmlns:a16="http://schemas.microsoft.com/office/drawing/2014/main" id="{B0E6D6C1-A394-4492-A9D6-9CF9363B3E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7E832D-3757-4617-A344-789375CD69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5EC46D-9D69-4223-A5DA-6A491F9EF5FE}" type="slidenum">
              <a:rPr lang="en-US" smtClean="0"/>
              <a:t>‹#›</a:t>
            </a:fld>
            <a:endParaRPr lang="en-US"/>
          </a:p>
        </p:txBody>
      </p:sp>
    </p:spTree>
    <p:extLst>
      <p:ext uri="{BB962C8B-B14F-4D97-AF65-F5344CB8AC3E}">
        <p14:creationId xmlns:p14="http://schemas.microsoft.com/office/powerpoint/2010/main" val="1266808393"/>
      </p:ext>
    </p:extLst>
  </p:cSld>
  <p:clrMap bg1="lt1" tx1="dk1" bg2="lt2" tx2="dk2" accent1="accent1" accent2="accent2" accent3="accent3" accent4="accent4" accent5="accent5" accent6="accent6" hlink="hlink" folHlink="folHlink"/>
  <p:sldLayoutIdLst>
    <p:sldLayoutId id="2147487403" r:id="rId1"/>
    <p:sldLayoutId id="2147487404" r:id="rId2"/>
    <p:sldLayoutId id="2147487405" r:id="rId3"/>
    <p:sldLayoutId id="2147487406" r:id="rId4"/>
    <p:sldLayoutId id="2147487407" r:id="rId5"/>
    <p:sldLayoutId id="2147487408" r:id="rId6"/>
    <p:sldLayoutId id="2147487409" r:id="rId7"/>
    <p:sldLayoutId id="2147487410" r:id="rId8"/>
    <p:sldLayoutId id="2147487411" r:id="rId9"/>
    <p:sldLayoutId id="2147487412" r:id="rId10"/>
    <p:sldLayoutId id="2147487413" r:id="rId11"/>
    <p:sldLayoutId id="214748741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2940982597"/>
      </p:ext>
    </p:extLst>
  </p:cSld>
  <p:clrMap bg1="lt1" tx1="dk1" bg2="lt2" tx2="dk2" accent1="accent1" accent2="accent2" accent3="accent3" accent4="accent4" accent5="accent5" accent6="accent6" hlink="hlink" folHlink="folHlink"/>
  <p:sldLayoutIdLst>
    <p:sldLayoutId id="2147487416" r:id="rId1"/>
    <p:sldLayoutId id="2147487417" r:id="rId2"/>
    <p:sldLayoutId id="2147487418" r:id="rId3"/>
    <p:sldLayoutId id="2147487419" r:id="rId4"/>
    <p:sldLayoutId id="2147487420" r:id="rId5"/>
    <p:sldLayoutId id="2147487421" r:id="rId6"/>
    <p:sldLayoutId id="2147487422" r:id="rId7"/>
    <p:sldLayoutId id="2147487423" r:id="rId8"/>
    <p:sldLayoutId id="2147487424" r:id="rId9"/>
    <p:sldLayoutId id="2147487425" r:id="rId10"/>
    <p:sldLayoutId id="2147487426" r:id="rId11"/>
    <p:sldLayoutId id="2147487427" r:id="rId12"/>
    <p:sldLayoutId id="2147487428" r:id="rId13"/>
    <p:sldLayoutId id="2147487429" r:id="rId14"/>
    <p:sldLayoutId id="2147487430" r:id="rId15"/>
    <p:sldLayoutId id="2147487431" r:id="rId16"/>
    <p:sldLayoutId id="2147487432" r:id="rId17"/>
    <p:sldLayoutId id="2147487433" r:id="rId18"/>
    <p:sldLayoutId id="2147487434" r:id="rId19"/>
    <p:sldLayoutId id="2147487435" r:id="rId20"/>
    <p:sldLayoutId id="2147487436" r:id="rId21"/>
    <p:sldLayoutId id="2147487437" r:id="rId22"/>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8.png"/><Relationship Id="rId7" Type="http://schemas.openxmlformats.org/officeDocument/2006/relationships/hyperlink" Target="https://www.microsoft.com/en-us/microsoft-365/microsoft-lists" TargetMode="External"/><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hyperlink" Target="https://www.microsoft.com/en-us/microsoft-365/microsoft-to-do-list-app" TargetMode="External"/><Relationship Id="rId5" Type="http://schemas.openxmlformats.org/officeDocument/2006/relationships/image" Target="../media/image45.png"/><Relationship Id="rId4" Type="http://schemas.openxmlformats.org/officeDocument/2006/relationships/image" Target="../media/image89.svg"/></Relationships>
</file>

<file path=ppt/slides/_rels/slide11.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91.png"/><Relationship Id="rId7" Type="http://schemas.openxmlformats.org/officeDocument/2006/relationships/image" Target="../media/image88.png"/><Relationship Id="rId2" Type="http://schemas.openxmlformats.org/officeDocument/2006/relationships/notesSlide" Target="../notesSlides/notesSlide7.xml"/><Relationship Id="rId1" Type="http://schemas.openxmlformats.org/officeDocument/2006/relationships/slideLayout" Target="../slideLayouts/slideLayout36.xml"/><Relationship Id="rId6" Type="http://schemas.openxmlformats.org/officeDocument/2006/relationships/image" Target="../media/image94.jpeg"/><Relationship Id="rId5" Type="http://schemas.openxmlformats.org/officeDocument/2006/relationships/image" Target="../media/image93.png"/><Relationship Id="rId4" Type="http://schemas.openxmlformats.org/officeDocument/2006/relationships/image" Target="../media/image92.png"/></Relationships>
</file>

<file path=ppt/slides/_rels/slide1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92.png"/><Relationship Id="rId4" Type="http://schemas.openxmlformats.org/officeDocument/2006/relationships/image" Target="../media/image9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97.png"/></Relationships>
</file>

<file path=ppt/slides/_rels/slide1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9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0.png"/></Relationships>
</file>

<file path=ppt/slides/_rels/slide1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02.png"/></Relationships>
</file>

<file path=ppt/slides/_rels/slide1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04.png"/></Relationships>
</file>

<file path=ppt/slides/_rels/slide1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06.png"/></Relationships>
</file>

<file path=ppt/slides/_rels/slide1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109.png"/><Relationship Id="rId4" Type="http://schemas.openxmlformats.org/officeDocument/2006/relationships/image" Target="../media/image108.png"/></Relationships>
</file>

<file path=ppt/slides/_rels/slide2.xml.rels><?xml version="1.0" encoding="UTF-8" standalone="yes"?>
<Relationships xmlns="http://schemas.openxmlformats.org/package/2006/relationships"><Relationship Id="rId3" Type="http://schemas.openxmlformats.org/officeDocument/2006/relationships/hyperlink" Target="https://aka.ms/M365ChampionResources" TargetMode="External"/><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110.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hyperlink" Target="https://www.sharepointfest.com/DC/" TargetMode="External"/><Relationship Id="rId7" Type="http://schemas.openxmlformats.org/officeDocument/2006/relationships/hyperlink" Target="https://www.microsoft.com/events" TargetMode="External"/><Relationship Id="rId2" Type="http://schemas.openxmlformats.org/officeDocument/2006/relationships/hyperlink" Target="https://online.commsverse.com/" TargetMode="External"/><Relationship Id="rId1" Type="http://schemas.openxmlformats.org/officeDocument/2006/relationships/slideLayout" Target="../slideLayouts/slideLayout34.xml"/><Relationship Id="rId6" Type="http://schemas.openxmlformats.org/officeDocument/2006/relationships/hyperlink" Target="https://sharepointna.com/#!/" TargetMode="External"/><Relationship Id="rId5" Type="http://schemas.openxmlformats.org/officeDocument/2006/relationships/hyperlink" Target="https://www.collabsummit.eu/" TargetMode="External"/><Relationship Id="rId4" Type="http://schemas.openxmlformats.org/officeDocument/2006/relationships/hyperlink" Target="https://www.thriveconf.com/en/Pages/Home.aspx"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aka.ms/DrivingAdoption" TargetMode="External"/><Relationship Id="rId2" Type="http://schemas.openxmlformats.org/officeDocument/2006/relationships/hyperlink" Target="https://aka.ms/Microsoft365ChampionCallFeedback" TargetMode="External"/><Relationship Id="rId1" Type="http://schemas.openxmlformats.org/officeDocument/2006/relationships/slideLayout" Target="../slideLayouts/slideLayout8.xml"/><Relationship Id="rId4" Type="http://schemas.openxmlformats.org/officeDocument/2006/relationships/hyperlink" Target="https://aka.ms/M365Champion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24.svg"/><Relationship Id="rId2" Type="http://schemas.openxmlformats.org/officeDocument/2006/relationships/image" Target="../media/image123.png"/><Relationship Id="rId1" Type="http://schemas.openxmlformats.org/officeDocument/2006/relationships/slideLayout" Target="../slideLayouts/slideLayout20.xml"/><Relationship Id="rId6" Type="http://schemas.openxmlformats.org/officeDocument/2006/relationships/image" Target="../media/image127.svg"/><Relationship Id="rId5" Type="http://schemas.openxmlformats.org/officeDocument/2006/relationships/image" Target="../media/image126.png"/><Relationship Id="rId4" Type="http://schemas.openxmlformats.org/officeDocument/2006/relationships/image" Target="../media/image125.png"/></Relationships>
</file>

<file path=ppt/slides/_rels/slide2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5.xml"/><Relationship Id="rId1" Type="http://schemas.openxmlformats.org/officeDocument/2006/relationships/slideLayout" Target="../slideLayouts/slideLayout64.xml"/></Relationships>
</file>

<file path=ppt/slides/_rels/slide28.xml.rels><?xml version="1.0" encoding="UTF-8" standalone="yes"?>
<Relationships xmlns="http://schemas.openxmlformats.org/package/2006/relationships"><Relationship Id="rId3" Type="http://schemas.openxmlformats.org/officeDocument/2006/relationships/image" Target="../media/image124.svg"/><Relationship Id="rId2" Type="http://schemas.openxmlformats.org/officeDocument/2006/relationships/image" Target="../media/image123.png"/><Relationship Id="rId1" Type="http://schemas.openxmlformats.org/officeDocument/2006/relationships/slideLayout" Target="../slideLayouts/slideLayout8.xml"/><Relationship Id="rId5" Type="http://schemas.openxmlformats.org/officeDocument/2006/relationships/hyperlink" Target="https://aka.ms/drivingadoption" TargetMode="External"/><Relationship Id="rId4" Type="http://schemas.openxmlformats.org/officeDocument/2006/relationships/hyperlink" Target="https://aka.ms/m365championresources"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aka.ms/M365champions" TargetMode="External"/><Relationship Id="rId2" Type="http://schemas.openxmlformats.org/officeDocument/2006/relationships/hyperlink" Target="https://aka.ms/drivingadoption" TargetMode="External"/><Relationship Id="rId1" Type="http://schemas.openxmlformats.org/officeDocument/2006/relationships/slideLayout" Target="../slideLayouts/slideLayout8.xml"/><Relationship Id="rId5" Type="http://schemas.openxmlformats.org/officeDocument/2006/relationships/image" Target="../media/image127.svg"/><Relationship Id="rId4" Type="http://schemas.openxmlformats.org/officeDocument/2006/relationships/image" Target="../media/image126.png"/></Relationships>
</file>

<file path=ppt/slides/_rels/slide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36.xml"/><Relationship Id="rId1" Type="http://schemas.openxmlformats.org/officeDocument/2006/relationships/video" Target="https://www.youtube.com/embed/gy480NqX7yU?feature=oembed" TargetMode="External"/><Relationship Id="rId5" Type="http://schemas.openxmlformats.org/officeDocument/2006/relationships/image" Target="../media/image26.jpeg"/><Relationship Id="rId4" Type="http://schemas.openxmlformats.org/officeDocument/2006/relationships/hyperlink" Target="https://www.microsoft.com/en-us/prid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hyperlink" Target="https://aka.ms/Microsoft365ChampionCallFeedback" TargetMode="Externa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8.svg"/><Relationship Id="rId18" Type="http://schemas.openxmlformats.org/officeDocument/2006/relationships/image" Target="../media/image43.png"/><Relationship Id="rId26" Type="http://schemas.openxmlformats.org/officeDocument/2006/relationships/image" Target="../media/image51.png"/><Relationship Id="rId3" Type="http://schemas.openxmlformats.org/officeDocument/2006/relationships/image" Target="../media/image29.png"/><Relationship Id="rId21" Type="http://schemas.openxmlformats.org/officeDocument/2006/relationships/image" Target="../media/image46.png"/><Relationship Id="rId7" Type="http://schemas.openxmlformats.org/officeDocument/2006/relationships/image" Target="../media/image33.pn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0.svg"/><Relationship Id="rId2" Type="http://schemas.openxmlformats.org/officeDocument/2006/relationships/notesSlide" Target="../notesSlides/notesSlide3.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35.xml"/><Relationship Id="rId6" Type="http://schemas.openxmlformats.org/officeDocument/2006/relationships/image" Target="../media/image32.svg"/><Relationship Id="rId11" Type="http://schemas.openxmlformats.org/officeDocument/2006/relationships/image" Target="../media/image27.jpeg"/><Relationship Id="rId24" Type="http://schemas.openxmlformats.org/officeDocument/2006/relationships/image" Target="../media/image49.png"/><Relationship Id="rId5" Type="http://schemas.openxmlformats.org/officeDocument/2006/relationships/image" Target="../media/image31.png"/><Relationship Id="rId15" Type="http://schemas.openxmlformats.org/officeDocument/2006/relationships/image" Target="../media/image40.svg"/><Relationship Id="rId23" Type="http://schemas.openxmlformats.org/officeDocument/2006/relationships/image" Target="../media/image48.png"/><Relationship Id="rId10" Type="http://schemas.openxmlformats.org/officeDocument/2006/relationships/image" Target="../media/image36.svg"/><Relationship Id="rId19" Type="http://schemas.openxmlformats.org/officeDocument/2006/relationships/image" Target="../media/image44.png"/><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image" Target="../media/image52.svg"/></Relationships>
</file>

<file path=ppt/slides/_rels/slide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0.png"/><Relationship Id="rId18" Type="http://schemas.openxmlformats.org/officeDocument/2006/relationships/image" Target="../media/image63.png"/><Relationship Id="rId26" Type="http://schemas.openxmlformats.org/officeDocument/2006/relationships/image" Target="../media/image52.svg"/><Relationship Id="rId3" Type="http://schemas.openxmlformats.org/officeDocument/2006/relationships/image" Target="../media/image53.png"/><Relationship Id="rId21" Type="http://schemas.openxmlformats.org/officeDocument/2006/relationships/image" Target="../media/image66.png"/><Relationship Id="rId7" Type="http://schemas.openxmlformats.org/officeDocument/2006/relationships/image" Target="../media/image55.png"/><Relationship Id="rId12" Type="http://schemas.openxmlformats.org/officeDocument/2006/relationships/image" Target="../media/image59.svg"/><Relationship Id="rId17" Type="http://schemas.openxmlformats.org/officeDocument/2006/relationships/hyperlink" Target="http://globedia.com/perros-boston-terrier-magnificamente-sociables" TargetMode="External"/><Relationship Id="rId25" Type="http://schemas.openxmlformats.org/officeDocument/2006/relationships/image" Target="../media/image51.png"/><Relationship Id="rId2" Type="http://schemas.openxmlformats.org/officeDocument/2006/relationships/notesSlide" Target="../notesSlides/notesSlide4.xml"/><Relationship Id="rId16" Type="http://schemas.microsoft.com/office/2007/relationships/hdphoto" Target="../media/hdphoto1.wdp"/><Relationship Id="rId20" Type="http://schemas.openxmlformats.org/officeDocument/2006/relationships/image" Target="../media/image65.png"/><Relationship Id="rId29" Type="http://schemas.openxmlformats.org/officeDocument/2006/relationships/image" Target="../media/image71.png"/><Relationship Id="rId1" Type="http://schemas.openxmlformats.org/officeDocument/2006/relationships/slideLayout" Target="../slideLayouts/slideLayout35.xml"/><Relationship Id="rId6" Type="http://schemas.openxmlformats.org/officeDocument/2006/relationships/image" Target="../media/image54.png"/><Relationship Id="rId11" Type="http://schemas.openxmlformats.org/officeDocument/2006/relationships/image" Target="../media/image58.png"/><Relationship Id="rId24" Type="http://schemas.openxmlformats.org/officeDocument/2006/relationships/image" Target="../media/image69.png"/><Relationship Id="rId5" Type="http://schemas.openxmlformats.org/officeDocument/2006/relationships/image" Target="../media/image30.svg"/><Relationship Id="rId15" Type="http://schemas.openxmlformats.org/officeDocument/2006/relationships/image" Target="../media/image62.png"/><Relationship Id="rId23" Type="http://schemas.openxmlformats.org/officeDocument/2006/relationships/image" Target="../media/image68.png"/><Relationship Id="rId28" Type="http://schemas.openxmlformats.org/officeDocument/2006/relationships/hyperlink" Target="https://commons.wikimedia.org/wiki/File:Xbox_logo_2012_cropped.svg" TargetMode="External"/><Relationship Id="rId10" Type="http://schemas.openxmlformats.org/officeDocument/2006/relationships/image" Target="../media/image57.png"/><Relationship Id="rId19" Type="http://schemas.openxmlformats.org/officeDocument/2006/relationships/image" Target="../media/image64.svg"/><Relationship Id="rId31" Type="http://schemas.openxmlformats.org/officeDocument/2006/relationships/image" Target="../media/image73.png"/><Relationship Id="rId4" Type="http://schemas.openxmlformats.org/officeDocument/2006/relationships/image" Target="../media/image29.png"/><Relationship Id="rId9" Type="http://schemas.openxmlformats.org/officeDocument/2006/relationships/image" Target="../media/image46.png"/><Relationship Id="rId14" Type="http://schemas.openxmlformats.org/officeDocument/2006/relationships/image" Target="../media/image61.svg"/><Relationship Id="rId22" Type="http://schemas.openxmlformats.org/officeDocument/2006/relationships/image" Target="../media/image67.png"/><Relationship Id="rId27" Type="http://schemas.openxmlformats.org/officeDocument/2006/relationships/image" Target="../media/image70.png"/><Relationship Id="rId30" Type="http://schemas.openxmlformats.org/officeDocument/2006/relationships/image" Target="../media/image72.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8" Type="http://schemas.openxmlformats.org/officeDocument/2006/relationships/image" Target="../media/image79.svg"/><Relationship Id="rId13"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svg"/><Relationship Id="rId2" Type="http://schemas.openxmlformats.org/officeDocument/2006/relationships/notesSlide" Target="../notesSlides/notesSlide5.xml"/><Relationship Id="rId16" Type="http://schemas.openxmlformats.org/officeDocument/2006/relationships/image" Target="../media/image87.svg"/><Relationship Id="rId1" Type="http://schemas.openxmlformats.org/officeDocument/2006/relationships/slideLayout" Target="../slideLayouts/slideLayout39.xml"/><Relationship Id="rId6" Type="http://schemas.openxmlformats.org/officeDocument/2006/relationships/image" Target="../media/image77.svg"/><Relationship Id="rId11" Type="http://schemas.openxmlformats.org/officeDocument/2006/relationships/image" Target="../media/image82.png"/><Relationship Id="rId5" Type="http://schemas.openxmlformats.org/officeDocument/2006/relationships/image" Target="../media/image76.png"/><Relationship Id="rId15" Type="http://schemas.openxmlformats.org/officeDocument/2006/relationships/image" Target="../media/image86.png"/><Relationship Id="rId10" Type="http://schemas.openxmlformats.org/officeDocument/2006/relationships/image" Target="../media/image81.svg"/><Relationship Id="rId4" Type="http://schemas.openxmlformats.org/officeDocument/2006/relationships/image" Target="../media/image75.svg"/><Relationship Id="rId9" Type="http://schemas.openxmlformats.org/officeDocument/2006/relationships/image" Target="../media/image80.png"/><Relationship Id="rId14" Type="http://schemas.openxmlformats.org/officeDocument/2006/relationships/image" Target="../media/image85.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B51AE43-8ACC-4E8A-A23E-E8BDA8C2A1F1}"/>
              </a:ext>
            </a:extLst>
          </p:cNvPr>
          <p:cNvSpPr>
            <a:spLocks noGrp="1"/>
          </p:cNvSpPr>
          <p:nvPr>
            <p:ph type="title"/>
          </p:nvPr>
        </p:nvSpPr>
        <p:spPr>
          <a:xfrm>
            <a:off x="1143000" y="5072862"/>
            <a:ext cx="5773849" cy="430887"/>
          </a:xfrm>
        </p:spPr>
        <p:txBody>
          <a:bodyPr/>
          <a:lstStyle/>
          <a:p>
            <a:r>
              <a:rPr lang="en-US"/>
              <a:t>Microsoft 365 Champion Community</a:t>
            </a:r>
          </a:p>
        </p:txBody>
      </p:sp>
      <p:sp>
        <p:nvSpPr>
          <p:cNvPr id="5" name="Text Placeholder 4"/>
          <p:cNvSpPr>
            <a:spLocks noGrp="1"/>
          </p:cNvSpPr>
          <p:nvPr>
            <p:ph type="body" sz="quarter" idx="12"/>
          </p:nvPr>
        </p:nvSpPr>
        <p:spPr/>
        <p:txBody>
          <a:bodyPr/>
          <a:lstStyle/>
          <a:p>
            <a:r>
              <a:rPr lang="en-US"/>
              <a:t>June 2021 Monthly Call</a:t>
            </a:r>
          </a:p>
        </p:txBody>
      </p:sp>
    </p:spTree>
    <p:extLst>
      <p:ext uri="{BB962C8B-B14F-4D97-AF65-F5344CB8AC3E}">
        <p14:creationId xmlns:p14="http://schemas.microsoft.com/office/powerpoint/2010/main" val="266930556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2257211-9C30-4F61-9B7D-B50FEE05E098}"/>
              </a:ext>
            </a:extLst>
          </p:cNvPr>
          <p:cNvSpPr/>
          <p:nvPr/>
        </p:nvSpPr>
        <p:spPr bwMode="auto">
          <a:xfrm>
            <a:off x="6178618" y="0"/>
            <a:ext cx="6012063" cy="6858000"/>
          </a:xfrm>
          <a:prstGeom prst="rect">
            <a:avLst/>
          </a:prstGeom>
          <a:solidFill>
            <a:schemeClr val="bg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3" name="Graphic 2">
            <a:extLst>
              <a:ext uri="{FF2B5EF4-FFF2-40B4-BE49-F238E27FC236}">
                <a16:creationId xmlns:a16="http://schemas.microsoft.com/office/drawing/2014/main" id="{F8C9CEF0-EB3E-41C9-A245-3BBC332BFC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03832" y="1192332"/>
            <a:ext cx="2030595" cy="2030595"/>
          </a:xfrm>
          <a:prstGeom prst="rect">
            <a:avLst/>
          </a:prstGeom>
        </p:spPr>
      </p:pic>
      <p:pic>
        <p:nvPicPr>
          <p:cNvPr id="9" name="Picture 8" descr="Icon&#10;&#10;Description automatically generated">
            <a:extLst>
              <a:ext uri="{FF2B5EF4-FFF2-40B4-BE49-F238E27FC236}">
                <a16:creationId xmlns:a16="http://schemas.microsoft.com/office/drawing/2014/main" id="{17135F57-9209-4BD3-BBB0-B06690ED70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5315" y="326521"/>
            <a:ext cx="3900646" cy="3900646"/>
          </a:xfrm>
          <a:prstGeom prst="rect">
            <a:avLst/>
          </a:prstGeom>
        </p:spPr>
      </p:pic>
      <p:sp>
        <p:nvSpPr>
          <p:cNvPr id="10" name="TextBox 9">
            <a:extLst>
              <a:ext uri="{FF2B5EF4-FFF2-40B4-BE49-F238E27FC236}">
                <a16:creationId xmlns:a16="http://schemas.microsoft.com/office/drawing/2014/main" id="{7331EF08-45BB-414B-9631-22C1F52EE192}"/>
              </a:ext>
            </a:extLst>
          </p:cNvPr>
          <p:cNvSpPr txBox="1"/>
          <p:nvPr/>
        </p:nvSpPr>
        <p:spPr>
          <a:xfrm>
            <a:off x="2602495" y="3459991"/>
            <a:ext cx="1633268" cy="307777"/>
          </a:xfrm>
          <a:prstGeom prst="rect">
            <a:avLst/>
          </a:prstGeom>
          <a:noFill/>
        </p:spPr>
        <p:txBody>
          <a:bodyPr wrap="none" lIns="0" tIns="0" rIns="0" bIns="0" rtlCol="0">
            <a:spAutoFit/>
          </a:bodyPr>
          <a:lstStyle/>
          <a:p>
            <a:pPr algn="l"/>
            <a:r>
              <a:rPr lang="en-US" sz="2000"/>
              <a:t>Microsoft Lists</a:t>
            </a:r>
          </a:p>
        </p:txBody>
      </p:sp>
      <p:sp>
        <p:nvSpPr>
          <p:cNvPr id="12" name="TextBox 11">
            <a:extLst>
              <a:ext uri="{FF2B5EF4-FFF2-40B4-BE49-F238E27FC236}">
                <a16:creationId xmlns:a16="http://schemas.microsoft.com/office/drawing/2014/main" id="{C0F162C8-4FCD-4271-90E2-AC58171A5ADB}"/>
              </a:ext>
            </a:extLst>
          </p:cNvPr>
          <p:cNvSpPr txBox="1"/>
          <p:nvPr/>
        </p:nvSpPr>
        <p:spPr>
          <a:xfrm>
            <a:off x="7350877" y="3429000"/>
            <a:ext cx="4005007" cy="307777"/>
          </a:xfrm>
          <a:prstGeom prst="rect">
            <a:avLst/>
          </a:prstGeom>
          <a:noFill/>
        </p:spPr>
        <p:txBody>
          <a:bodyPr wrap="none" lIns="0" tIns="0" rIns="0" bIns="0" rtlCol="0">
            <a:spAutoFit/>
          </a:bodyPr>
          <a:lstStyle/>
          <a:p>
            <a:pPr algn="l"/>
            <a:r>
              <a:rPr lang="en-US" sz="2000"/>
              <a:t>Tasks by Planner &amp; Microsoft To-Do</a:t>
            </a:r>
          </a:p>
        </p:txBody>
      </p:sp>
      <p:sp>
        <p:nvSpPr>
          <p:cNvPr id="2" name="TextBox 1">
            <a:extLst>
              <a:ext uri="{FF2B5EF4-FFF2-40B4-BE49-F238E27FC236}">
                <a16:creationId xmlns:a16="http://schemas.microsoft.com/office/drawing/2014/main" id="{031610A7-4C87-49AE-A160-0CFB2F997F8F}"/>
              </a:ext>
            </a:extLst>
          </p:cNvPr>
          <p:cNvSpPr txBox="1"/>
          <p:nvPr/>
        </p:nvSpPr>
        <p:spPr>
          <a:xfrm>
            <a:off x="1235242" y="3842084"/>
            <a:ext cx="4331369" cy="1477328"/>
          </a:xfrm>
          <a:prstGeom prst="rect">
            <a:avLst/>
          </a:prstGeom>
          <a:noFill/>
        </p:spPr>
        <p:txBody>
          <a:bodyPr wrap="square" lIns="0" tIns="0" rIns="0" bIns="0" rtlCol="0" anchor="t">
            <a:spAutoFit/>
          </a:bodyPr>
          <a:lstStyle/>
          <a:p>
            <a:pPr marL="342900" indent="-342900" algn="l">
              <a:buFontTx/>
              <a:buChar char="-"/>
            </a:pPr>
            <a:r>
              <a:rPr lang="en-US" sz="1600"/>
              <a:t>Helps you </a:t>
            </a:r>
            <a:r>
              <a:rPr lang="en-US" sz="1600" b="1"/>
              <a:t>track information </a:t>
            </a:r>
            <a:r>
              <a:rPr lang="en-US" sz="1600"/>
              <a:t>and </a:t>
            </a:r>
            <a:r>
              <a:rPr lang="en-US" sz="1600" b="1"/>
              <a:t>organize work</a:t>
            </a:r>
          </a:p>
          <a:p>
            <a:pPr marL="342900" indent="-342900" algn="l">
              <a:buFontTx/>
              <a:buChar char="-"/>
            </a:pPr>
            <a:r>
              <a:rPr lang="en-US" sz="1600"/>
              <a:t>Enhances with </a:t>
            </a:r>
            <a:r>
              <a:rPr lang="en-US" sz="1600" b="1"/>
              <a:t>flexible views </a:t>
            </a:r>
            <a:r>
              <a:rPr lang="en-US" sz="1600"/>
              <a:t>and </a:t>
            </a:r>
            <a:r>
              <a:rPr lang="en-US" sz="1600" b="1"/>
              <a:t>easy to format visuals </a:t>
            </a:r>
            <a:r>
              <a:rPr lang="en-US" sz="1600"/>
              <a:t>to bring information to life</a:t>
            </a:r>
          </a:p>
          <a:p>
            <a:pPr marL="342900" indent="-342900" algn="l">
              <a:buFontTx/>
              <a:buChar char="-"/>
            </a:pPr>
            <a:r>
              <a:rPr lang="en-US" sz="1600"/>
              <a:t>Works with </a:t>
            </a:r>
            <a:r>
              <a:rPr lang="en-US" sz="1600" b="1"/>
              <a:t>smart rules </a:t>
            </a:r>
            <a:r>
              <a:rPr lang="en-US" sz="1600"/>
              <a:t>and </a:t>
            </a:r>
            <a:r>
              <a:rPr lang="en-US" sz="1600" b="1"/>
              <a:t>alerts</a:t>
            </a:r>
            <a:r>
              <a:rPr lang="en-US" sz="1600"/>
              <a:t> to </a:t>
            </a:r>
            <a:r>
              <a:rPr lang="en-US" sz="1600" b="1"/>
              <a:t>automate processing</a:t>
            </a:r>
          </a:p>
        </p:txBody>
      </p:sp>
      <p:sp>
        <p:nvSpPr>
          <p:cNvPr id="4" name="TextBox 3">
            <a:extLst>
              <a:ext uri="{FF2B5EF4-FFF2-40B4-BE49-F238E27FC236}">
                <a16:creationId xmlns:a16="http://schemas.microsoft.com/office/drawing/2014/main" id="{940A3459-8433-4DC6-BBA7-303E797B2E9D}"/>
              </a:ext>
            </a:extLst>
          </p:cNvPr>
          <p:cNvSpPr txBox="1"/>
          <p:nvPr/>
        </p:nvSpPr>
        <p:spPr>
          <a:xfrm>
            <a:off x="6851196" y="3842084"/>
            <a:ext cx="4331369" cy="1477328"/>
          </a:xfrm>
          <a:prstGeom prst="rect">
            <a:avLst/>
          </a:prstGeom>
          <a:noFill/>
        </p:spPr>
        <p:txBody>
          <a:bodyPr wrap="square" lIns="0" tIns="0" rIns="0" bIns="0" rtlCol="0" anchor="t">
            <a:spAutoFit/>
          </a:bodyPr>
          <a:lstStyle/>
          <a:p>
            <a:pPr marL="342900" indent="-342900" algn="l">
              <a:buFontTx/>
              <a:buChar char="-"/>
            </a:pPr>
            <a:r>
              <a:rPr lang="en-US" sz="1600"/>
              <a:t>Manage your to do list </a:t>
            </a:r>
            <a:r>
              <a:rPr lang="en-US" sz="1600" b="1"/>
              <a:t>across any platform</a:t>
            </a:r>
            <a:r>
              <a:rPr lang="en-US" sz="1600"/>
              <a:t> – Teams, Outlook, Web, or app</a:t>
            </a:r>
          </a:p>
          <a:p>
            <a:pPr marL="342900" indent="-342900" algn="l">
              <a:buFontTx/>
              <a:buChar char="-"/>
            </a:pPr>
            <a:r>
              <a:rPr lang="en-US" sz="1600"/>
              <a:t>Share to-do lists with anyone to help you keep </a:t>
            </a:r>
            <a:r>
              <a:rPr lang="en-US" sz="1600" b="1"/>
              <a:t>structured tasks </a:t>
            </a:r>
            <a:r>
              <a:rPr lang="en-US" sz="1600"/>
              <a:t>and assignments</a:t>
            </a:r>
          </a:p>
          <a:p>
            <a:pPr marL="342900" indent="-342900" algn="l">
              <a:buFontTx/>
              <a:buChar char="-"/>
            </a:pPr>
            <a:r>
              <a:rPr lang="en-US" sz="1600"/>
              <a:t>Break tasks down into steps and apply </a:t>
            </a:r>
            <a:r>
              <a:rPr lang="en-US" sz="1600" b="1"/>
              <a:t>due dates </a:t>
            </a:r>
            <a:r>
              <a:rPr lang="en-US" sz="1600"/>
              <a:t>or </a:t>
            </a:r>
            <a:r>
              <a:rPr lang="en-US" sz="1600" b="1"/>
              <a:t>reminders</a:t>
            </a:r>
            <a:r>
              <a:rPr lang="en-US" sz="1600"/>
              <a:t> to keep on track</a:t>
            </a:r>
          </a:p>
        </p:txBody>
      </p:sp>
      <p:sp>
        <p:nvSpPr>
          <p:cNvPr id="11" name="TextBox 10">
            <a:extLst>
              <a:ext uri="{FF2B5EF4-FFF2-40B4-BE49-F238E27FC236}">
                <a16:creationId xmlns:a16="http://schemas.microsoft.com/office/drawing/2014/main" id="{4F049289-B2DC-4DB8-BFDD-3ED824232316}"/>
              </a:ext>
            </a:extLst>
          </p:cNvPr>
          <p:cNvSpPr txBox="1"/>
          <p:nvPr/>
        </p:nvSpPr>
        <p:spPr>
          <a:xfrm>
            <a:off x="528291" y="6061679"/>
            <a:ext cx="5781675" cy="338554"/>
          </a:xfrm>
          <a:prstGeom prst="rect">
            <a:avLst/>
          </a:prstGeom>
          <a:noFill/>
        </p:spPr>
        <p:txBody>
          <a:bodyPr wrap="square">
            <a:spAutoFit/>
          </a:bodyPr>
          <a:lstStyle/>
          <a:p>
            <a:r>
              <a:rPr lang="en-US" sz="1600" b="0" i="0">
                <a:solidFill>
                  <a:srgbClr val="000000"/>
                </a:solidFill>
                <a:effectLst/>
                <a:latin typeface="Segoe UI" panose="020B0502040204020203" pitchFamily="34" charset="0"/>
              </a:rPr>
              <a:t>Track information. Organize work. Customize for your team.</a:t>
            </a:r>
            <a:endParaRPr lang="en-US" sz="1600"/>
          </a:p>
        </p:txBody>
      </p:sp>
      <p:sp>
        <p:nvSpPr>
          <p:cNvPr id="13" name="TextBox 12">
            <a:extLst>
              <a:ext uri="{FF2B5EF4-FFF2-40B4-BE49-F238E27FC236}">
                <a16:creationId xmlns:a16="http://schemas.microsoft.com/office/drawing/2014/main" id="{D7F8DCA1-50F3-438A-9BC9-C52AC4869066}"/>
              </a:ext>
            </a:extLst>
          </p:cNvPr>
          <p:cNvSpPr txBox="1"/>
          <p:nvPr/>
        </p:nvSpPr>
        <p:spPr>
          <a:xfrm>
            <a:off x="6734362" y="6061679"/>
            <a:ext cx="5008245" cy="338554"/>
          </a:xfrm>
          <a:prstGeom prst="rect">
            <a:avLst/>
          </a:prstGeom>
          <a:noFill/>
        </p:spPr>
        <p:txBody>
          <a:bodyPr wrap="square" lIns="91440" tIns="45720" rIns="91440" bIns="45720" anchor="t">
            <a:spAutoFit/>
          </a:bodyPr>
          <a:lstStyle/>
          <a:p>
            <a:r>
              <a:rPr lang="en-US" sz="1600" b="0" i="0">
                <a:solidFill>
                  <a:srgbClr val="000000"/>
                </a:solidFill>
                <a:effectLst/>
                <a:latin typeface="Segoe UI"/>
                <a:cs typeface="Segoe UI"/>
              </a:rPr>
              <a:t>Focus, from work to play</a:t>
            </a:r>
            <a:r>
              <a:rPr lang="en-US" sz="1600">
                <a:solidFill>
                  <a:srgbClr val="000000"/>
                </a:solidFill>
                <a:latin typeface="Segoe UI"/>
                <a:cs typeface="Segoe UI"/>
              </a:rPr>
              <a:t>,</a:t>
            </a:r>
            <a:r>
              <a:rPr lang="en-US" sz="1600" b="0" i="0">
                <a:solidFill>
                  <a:srgbClr val="000000"/>
                </a:solidFill>
                <a:effectLst/>
                <a:latin typeface="Segoe UI"/>
                <a:cs typeface="Segoe UI"/>
              </a:rPr>
              <a:t> with the best </a:t>
            </a:r>
            <a:r>
              <a:rPr lang="en-US" sz="1600">
                <a:solidFill>
                  <a:srgbClr val="000000"/>
                </a:solidFill>
                <a:latin typeface="Segoe UI"/>
                <a:cs typeface="Segoe UI"/>
              </a:rPr>
              <a:t>to-do</a:t>
            </a:r>
            <a:r>
              <a:rPr lang="en-US" sz="1600" b="0" i="0">
                <a:solidFill>
                  <a:srgbClr val="000000"/>
                </a:solidFill>
                <a:effectLst/>
                <a:latin typeface="Segoe UI"/>
                <a:cs typeface="Segoe UI"/>
              </a:rPr>
              <a:t> list app</a:t>
            </a:r>
            <a:r>
              <a:rPr lang="en-US" sz="1600">
                <a:solidFill>
                  <a:srgbClr val="000000"/>
                </a:solidFill>
                <a:latin typeface="Segoe UI"/>
                <a:cs typeface="Segoe UI"/>
              </a:rPr>
              <a:t>.</a:t>
            </a:r>
            <a:endParaRPr lang="en-US" sz="1600">
              <a:latin typeface="Segoe UI"/>
              <a:cs typeface="Segoe UI"/>
            </a:endParaRPr>
          </a:p>
        </p:txBody>
      </p:sp>
      <p:sp>
        <p:nvSpPr>
          <p:cNvPr id="16" name="TextBox 15">
            <a:extLst>
              <a:ext uri="{FF2B5EF4-FFF2-40B4-BE49-F238E27FC236}">
                <a16:creationId xmlns:a16="http://schemas.microsoft.com/office/drawing/2014/main" id="{C9C65A93-8E19-4DAA-A9BA-D7A460DCB79B}"/>
              </a:ext>
            </a:extLst>
          </p:cNvPr>
          <p:cNvSpPr txBox="1"/>
          <p:nvPr/>
        </p:nvSpPr>
        <p:spPr>
          <a:xfrm>
            <a:off x="6682327" y="6451189"/>
            <a:ext cx="6762750" cy="338554"/>
          </a:xfrm>
          <a:prstGeom prst="rect">
            <a:avLst/>
          </a:prstGeom>
          <a:noFill/>
        </p:spPr>
        <p:txBody>
          <a:bodyPr wrap="square">
            <a:spAutoFit/>
          </a:bodyPr>
          <a:lstStyle/>
          <a:p>
            <a:r>
              <a:rPr lang="en-US" sz="1600">
                <a:hlinkClick r:id="rId6"/>
              </a:rPr>
              <a:t>To Do List and Task Management App | Microsoft To Do</a:t>
            </a:r>
            <a:endParaRPr lang="en-US" sz="1600"/>
          </a:p>
        </p:txBody>
      </p:sp>
      <p:sp>
        <p:nvSpPr>
          <p:cNvPr id="18" name="TextBox 17">
            <a:extLst>
              <a:ext uri="{FF2B5EF4-FFF2-40B4-BE49-F238E27FC236}">
                <a16:creationId xmlns:a16="http://schemas.microsoft.com/office/drawing/2014/main" id="{3DA42DD9-2956-4050-8467-D91255EEE8E3}"/>
              </a:ext>
            </a:extLst>
          </p:cNvPr>
          <p:cNvSpPr txBox="1"/>
          <p:nvPr/>
        </p:nvSpPr>
        <p:spPr>
          <a:xfrm>
            <a:off x="1785186" y="6431011"/>
            <a:ext cx="3781425" cy="338554"/>
          </a:xfrm>
          <a:prstGeom prst="rect">
            <a:avLst/>
          </a:prstGeom>
          <a:noFill/>
        </p:spPr>
        <p:txBody>
          <a:bodyPr wrap="square">
            <a:spAutoFit/>
          </a:bodyPr>
          <a:lstStyle/>
          <a:p>
            <a:r>
              <a:rPr lang="en-US" sz="1600">
                <a:hlinkClick r:id="rId7"/>
              </a:rPr>
              <a:t>Microsoft Lists | Microsoft 365</a:t>
            </a:r>
            <a:endParaRPr lang="en-US" sz="1600"/>
          </a:p>
        </p:txBody>
      </p:sp>
      <p:pic>
        <p:nvPicPr>
          <p:cNvPr id="6" name="Picture 5" descr="Icon&#10;&#10;Description automatically generated">
            <a:extLst>
              <a:ext uri="{FF2B5EF4-FFF2-40B4-BE49-F238E27FC236}">
                <a16:creationId xmlns:a16="http://schemas.microsoft.com/office/drawing/2014/main" id="{C0BF352B-9CBA-4F5C-9655-B17557C7FFD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79955" y="431829"/>
            <a:ext cx="3900645" cy="3900645"/>
          </a:xfrm>
          <a:prstGeom prst="rect">
            <a:avLst/>
          </a:prstGeom>
        </p:spPr>
      </p:pic>
    </p:spTree>
    <p:extLst>
      <p:ext uri="{BB962C8B-B14F-4D97-AF65-F5344CB8AC3E}">
        <p14:creationId xmlns:p14="http://schemas.microsoft.com/office/powerpoint/2010/main" val="3649314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2114CA-2E39-48BF-8482-268D47B048B7}"/>
              </a:ext>
            </a:extLst>
          </p:cNvPr>
          <p:cNvSpPr>
            <a:spLocks noGrp="1"/>
          </p:cNvSpPr>
          <p:nvPr>
            <p:ph type="title"/>
          </p:nvPr>
        </p:nvSpPr>
        <p:spPr/>
        <p:txBody>
          <a:bodyPr/>
          <a:lstStyle/>
          <a:p>
            <a:r>
              <a:rPr lang="en-US" sz="3600"/>
              <a:t>Track what matters most with Microsoft Lists</a:t>
            </a:r>
          </a:p>
        </p:txBody>
      </p:sp>
      <p:grpSp>
        <p:nvGrpSpPr>
          <p:cNvPr id="12" name="Group 271">
            <a:extLst>
              <a:ext uri="{FF2B5EF4-FFF2-40B4-BE49-F238E27FC236}">
                <a16:creationId xmlns:a16="http://schemas.microsoft.com/office/drawing/2014/main" id="{EE9EBD71-A76B-C841-A665-ED5621F28CCC}"/>
              </a:ext>
            </a:extLst>
          </p:cNvPr>
          <p:cNvGrpSpPr>
            <a:grpSpLocks noChangeAspect="1"/>
          </p:cNvGrpSpPr>
          <p:nvPr/>
        </p:nvGrpSpPr>
        <p:grpSpPr bwMode="auto">
          <a:xfrm>
            <a:off x="418958" y="1570760"/>
            <a:ext cx="1092171" cy="873735"/>
            <a:chOff x="2449" y="3408"/>
            <a:chExt cx="175" cy="140"/>
          </a:xfrm>
        </p:grpSpPr>
        <p:sp>
          <p:nvSpPr>
            <p:cNvPr id="13" name="Freeform 272">
              <a:extLst>
                <a:ext uri="{FF2B5EF4-FFF2-40B4-BE49-F238E27FC236}">
                  <a16:creationId xmlns:a16="http://schemas.microsoft.com/office/drawing/2014/main" id="{22B1FF82-FB38-7B47-87A7-6C70DE35BC53}"/>
                </a:ext>
              </a:extLst>
            </p:cNvPr>
            <p:cNvSpPr>
              <a:spLocks/>
            </p:cNvSpPr>
            <p:nvPr/>
          </p:nvSpPr>
          <p:spPr bwMode="auto">
            <a:xfrm>
              <a:off x="2519" y="3478"/>
              <a:ext cx="105" cy="70"/>
            </a:xfrm>
            <a:custGeom>
              <a:avLst/>
              <a:gdLst>
                <a:gd name="T0" fmla="*/ 169 w 169"/>
                <a:gd name="T1" fmla="*/ 0 h 113"/>
                <a:gd name="T2" fmla="*/ 169 w 169"/>
                <a:gd name="T3" fmla="*/ 0 h 113"/>
                <a:gd name="T4" fmla="*/ 141 w 169"/>
                <a:gd name="T5" fmla="*/ 0 h 113"/>
                <a:gd name="T6" fmla="*/ 141 w 169"/>
                <a:gd name="T7" fmla="*/ 85 h 113"/>
                <a:gd name="T8" fmla="*/ 0 w 169"/>
                <a:gd name="T9" fmla="*/ 85 h 113"/>
                <a:gd name="T10" fmla="*/ 0 w 169"/>
                <a:gd name="T11" fmla="*/ 113 h 113"/>
                <a:gd name="T12" fmla="*/ 169 w 169"/>
                <a:gd name="T13" fmla="*/ 113 h 113"/>
                <a:gd name="T14" fmla="*/ 169 w 169"/>
                <a:gd name="T15" fmla="*/ 0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13">
                  <a:moveTo>
                    <a:pt x="169" y="0"/>
                  </a:moveTo>
                  <a:lnTo>
                    <a:pt x="169" y="0"/>
                  </a:lnTo>
                  <a:lnTo>
                    <a:pt x="141" y="0"/>
                  </a:lnTo>
                  <a:lnTo>
                    <a:pt x="141" y="85"/>
                  </a:lnTo>
                  <a:lnTo>
                    <a:pt x="0" y="85"/>
                  </a:lnTo>
                  <a:lnTo>
                    <a:pt x="0" y="113"/>
                  </a:lnTo>
                  <a:lnTo>
                    <a:pt x="169" y="113"/>
                  </a:lnTo>
                  <a:lnTo>
                    <a:pt x="169" y="0"/>
                  </a:lnTo>
                  <a:close/>
                </a:path>
              </a:pathLst>
            </a:custGeom>
            <a:solidFill>
              <a:schemeClr val="bg1">
                <a:lumMod val="8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Freeform 273">
              <a:extLst>
                <a:ext uri="{FF2B5EF4-FFF2-40B4-BE49-F238E27FC236}">
                  <a16:creationId xmlns:a16="http://schemas.microsoft.com/office/drawing/2014/main" id="{59CE4134-A783-AD4D-96D8-B13CE14347E3}"/>
                </a:ext>
              </a:extLst>
            </p:cNvPr>
            <p:cNvSpPr>
              <a:spLocks/>
            </p:cNvSpPr>
            <p:nvPr/>
          </p:nvSpPr>
          <p:spPr bwMode="auto">
            <a:xfrm>
              <a:off x="2449" y="3408"/>
              <a:ext cx="105" cy="70"/>
            </a:xfrm>
            <a:custGeom>
              <a:avLst/>
              <a:gdLst>
                <a:gd name="T0" fmla="*/ 169 w 169"/>
                <a:gd name="T1" fmla="*/ 0 h 113"/>
                <a:gd name="T2" fmla="*/ 169 w 169"/>
                <a:gd name="T3" fmla="*/ 0 h 113"/>
                <a:gd name="T4" fmla="*/ 0 w 169"/>
                <a:gd name="T5" fmla="*/ 0 h 113"/>
                <a:gd name="T6" fmla="*/ 0 w 169"/>
                <a:gd name="T7" fmla="*/ 113 h 113"/>
                <a:gd name="T8" fmla="*/ 169 w 169"/>
                <a:gd name="T9" fmla="*/ 113 h 113"/>
                <a:gd name="T10" fmla="*/ 169 w 169"/>
                <a:gd name="T11" fmla="*/ 0 h 113"/>
              </a:gdLst>
              <a:ahLst/>
              <a:cxnLst>
                <a:cxn ang="0">
                  <a:pos x="T0" y="T1"/>
                </a:cxn>
                <a:cxn ang="0">
                  <a:pos x="T2" y="T3"/>
                </a:cxn>
                <a:cxn ang="0">
                  <a:pos x="T4" y="T5"/>
                </a:cxn>
                <a:cxn ang="0">
                  <a:pos x="T6" y="T7"/>
                </a:cxn>
                <a:cxn ang="0">
                  <a:pos x="T8" y="T9"/>
                </a:cxn>
                <a:cxn ang="0">
                  <a:pos x="T10" y="T11"/>
                </a:cxn>
              </a:cxnLst>
              <a:rect l="0" t="0" r="r" b="b"/>
              <a:pathLst>
                <a:path w="169" h="113">
                  <a:moveTo>
                    <a:pt x="169" y="0"/>
                  </a:moveTo>
                  <a:lnTo>
                    <a:pt x="169" y="0"/>
                  </a:lnTo>
                  <a:lnTo>
                    <a:pt x="0" y="0"/>
                  </a:lnTo>
                  <a:lnTo>
                    <a:pt x="0" y="113"/>
                  </a:lnTo>
                  <a:lnTo>
                    <a:pt x="169" y="113"/>
                  </a:lnTo>
                  <a:lnTo>
                    <a:pt x="169"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274">
              <a:extLst>
                <a:ext uri="{FF2B5EF4-FFF2-40B4-BE49-F238E27FC236}">
                  <a16:creationId xmlns:a16="http://schemas.microsoft.com/office/drawing/2014/main" id="{1D3FA36B-468D-8845-BE41-6F41728D1C62}"/>
                </a:ext>
              </a:extLst>
            </p:cNvPr>
            <p:cNvSpPr>
              <a:spLocks/>
            </p:cNvSpPr>
            <p:nvPr/>
          </p:nvSpPr>
          <p:spPr bwMode="auto">
            <a:xfrm>
              <a:off x="2483" y="3443"/>
              <a:ext cx="105" cy="71"/>
            </a:xfrm>
            <a:custGeom>
              <a:avLst/>
              <a:gdLst>
                <a:gd name="T0" fmla="*/ 169 w 169"/>
                <a:gd name="T1" fmla="*/ 0 h 113"/>
                <a:gd name="T2" fmla="*/ 169 w 169"/>
                <a:gd name="T3" fmla="*/ 0 h 113"/>
                <a:gd name="T4" fmla="*/ 141 w 169"/>
                <a:gd name="T5" fmla="*/ 0 h 113"/>
                <a:gd name="T6" fmla="*/ 141 w 169"/>
                <a:gd name="T7" fmla="*/ 84 h 113"/>
                <a:gd name="T8" fmla="*/ 0 w 169"/>
                <a:gd name="T9" fmla="*/ 84 h 113"/>
                <a:gd name="T10" fmla="*/ 0 w 169"/>
                <a:gd name="T11" fmla="*/ 113 h 113"/>
                <a:gd name="T12" fmla="*/ 169 w 169"/>
                <a:gd name="T13" fmla="*/ 113 h 113"/>
                <a:gd name="T14" fmla="*/ 169 w 169"/>
                <a:gd name="T15" fmla="*/ 0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13">
                  <a:moveTo>
                    <a:pt x="169" y="0"/>
                  </a:moveTo>
                  <a:lnTo>
                    <a:pt x="169" y="0"/>
                  </a:lnTo>
                  <a:lnTo>
                    <a:pt x="141" y="0"/>
                  </a:lnTo>
                  <a:lnTo>
                    <a:pt x="141" y="84"/>
                  </a:lnTo>
                  <a:lnTo>
                    <a:pt x="0" y="84"/>
                  </a:lnTo>
                  <a:lnTo>
                    <a:pt x="0" y="113"/>
                  </a:lnTo>
                  <a:lnTo>
                    <a:pt x="169" y="113"/>
                  </a:lnTo>
                  <a:lnTo>
                    <a:pt x="169" y="0"/>
                  </a:lnTo>
                  <a:close/>
                </a:path>
              </a:pathLst>
            </a:custGeom>
            <a:solidFill>
              <a:schemeClr val="bg1">
                <a:lumMod val="8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6" name="Group 27">
            <a:extLst>
              <a:ext uri="{FF2B5EF4-FFF2-40B4-BE49-F238E27FC236}">
                <a16:creationId xmlns:a16="http://schemas.microsoft.com/office/drawing/2014/main" id="{3B688849-1A27-5B41-99DD-644C2650289F}"/>
              </a:ext>
            </a:extLst>
          </p:cNvPr>
          <p:cNvGrpSpPr>
            <a:grpSpLocks noChangeAspect="1"/>
          </p:cNvGrpSpPr>
          <p:nvPr/>
        </p:nvGrpSpPr>
        <p:grpSpPr bwMode="auto">
          <a:xfrm>
            <a:off x="419661" y="3532763"/>
            <a:ext cx="1090765" cy="578295"/>
            <a:chOff x="2423" y="874"/>
            <a:chExt cx="232" cy="123"/>
          </a:xfrm>
        </p:grpSpPr>
        <p:sp>
          <p:nvSpPr>
            <p:cNvPr id="17" name="Freeform 28">
              <a:extLst>
                <a:ext uri="{FF2B5EF4-FFF2-40B4-BE49-F238E27FC236}">
                  <a16:creationId xmlns:a16="http://schemas.microsoft.com/office/drawing/2014/main" id="{EF74AF65-96A6-8F4D-91DE-3365E4286555}"/>
                </a:ext>
              </a:extLst>
            </p:cNvPr>
            <p:cNvSpPr>
              <a:spLocks/>
            </p:cNvSpPr>
            <p:nvPr/>
          </p:nvSpPr>
          <p:spPr bwMode="auto">
            <a:xfrm>
              <a:off x="2493" y="874"/>
              <a:ext cx="66" cy="66"/>
            </a:xfrm>
            <a:custGeom>
              <a:avLst/>
              <a:gdLst>
                <a:gd name="T0" fmla="*/ 53 w 106"/>
                <a:gd name="T1" fmla="*/ 106 h 106"/>
                <a:gd name="T2" fmla="*/ 53 w 106"/>
                <a:gd name="T3" fmla="*/ 106 h 106"/>
                <a:gd name="T4" fmla="*/ 106 w 106"/>
                <a:gd name="T5" fmla="*/ 53 h 106"/>
                <a:gd name="T6" fmla="*/ 75 w 106"/>
                <a:gd name="T7" fmla="*/ 5 h 106"/>
                <a:gd name="T8" fmla="*/ 53 w 106"/>
                <a:gd name="T9" fmla="*/ 0 h 106"/>
                <a:gd name="T10" fmla="*/ 31 w 106"/>
                <a:gd name="T11" fmla="*/ 5 h 106"/>
                <a:gd name="T12" fmla="*/ 0 w 106"/>
                <a:gd name="T13" fmla="*/ 53 h 106"/>
                <a:gd name="T14" fmla="*/ 53 w 106"/>
                <a:gd name="T15" fmla="*/ 106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06">
                  <a:moveTo>
                    <a:pt x="53" y="106"/>
                  </a:moveTo>
                  <a:lnTo>
                    <a:pt x="53" y="106"/>
                  </a:lnTo>
                  <a:cubicBezTo>
                    <a:pt x="82" y="106"/>
                    <a:pt x="106" y="83"/>
                    <a:pt x="106" y="53"/>
                  </a:cubicBezTo>
                  <a:cubicBezTo>
                    <a:pt x="106" y="31"/>
                    <a:pt x="93" y="13"/>
                    <a:pt x="75" y="5"/>
                  </a:cubicBezTo>
                  <a:cubicBezTo>
                    <a:pt x="68" y="2"/>
                    <a:pt x="61" y="0"/>
                    <a:pt x="53" y="0"/>
                  </a:cubicBezTo>
                  <a:cubicBezTo>
                    <a:pt x="45" y="0"/>
                    <a:pt x="38" y="2"/>
                    <a:pt x="31" y="5"/>
                  </a:cubicBezTo>
                  <a:cubicBezTo>
                    <a:pt x="13" y="13"/>
                    <a:pt x="0" y="31"/>
                    <a:pt x="0" y="53"/>
                  </a:cubicBezTo>
                  <a:cubicBezTo>
                    <a:pt x="0" y="83"/>
                    <a:pt x="24" y="106"/>
                    <a:pt x="53" y="106"/>
                  </a:cubicBezTo>
                  <a:close/>
                </a:path>
              </a:pathLst>
            </a:custGeom>
            <a:solidFill>
              <a:schemeClr val="bg1">
                <a:lumMod val="8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29">
              <a:extLst>
                <a:ext uri="{FF2B5EF4-FFF2-40B4-BE49-F238E27FC236}">
                  <a16:creationId xmlns:a16="http://schemas.microsoft.com/office/drawing/2014/main" id="{28988293-F69F-114E-BDA5-1B685BF4B3D4}"/>
                </a:ext>
              </a:extLst>
            </p:cNvPr>
            <p:cNvSpPr>
              <a:spLocks/>
            </p:cNvSpPr>
            <p:nvPr/>
          </p:nvSpPr>
          <p:spPr bwMode="auto">
            <a:xfrm>
              <a:off x="2477" y="948"/>
              <a:ext cx="99" cy="49"/>
            </a:xfrm>
            <a:custGeom>
              <a:avLst/>
              <a:gdLst>
                <a:gd name="T0" fmla="*/ 80 w 160"/>
                <a:gd name="T1" fmla="*/ 0 h 80"/>
                <a:gd name="T2" fmla="*/ 80 w 160"/>
                <a:gd name="T3" fmla="*/ 0 h 80"/>
                <a:gd name="T4" fmla="*/ 0 w 160"/>
                <a:gd name="T5" fmla="*/ 80 h 80"/>
                <a:gd name="T6" fmla="*/ 160 w 160"/>
                <a:gd name="T7" fmla="*/ 80 h 80"/>
                <a:gd name="T8" fmla="*/ 80 w 160"/>
                <a:gd name="T9" fmla="*/ 0 h 80"/>
              </a:gdLst>
              <a:ahLst/>
              <a:cxnLst>
                <a:cxn ang="0">
                  <a:pos x="T0" y="T1"/>
                </a:cxn>
                <a:cxn ang="0">
                  <a:pos x="T2" y="T3"/>
                </a:cxn>
                <a:cxn ang="0">
                  <a:pos x="T4" y="T5"/>
                </a:cxn>
                <a:cxn ang="0">
                  <a:pos x="T6" y="T7"/>
                </a:cxn>
                <a:cxn ang="0">
                  <a:pos x="T8" y="T9"/>
                </a:cxn>
              </a:cxnLst>
              <a:rect l="0" t="0" r="r" b="b"/>
              <a:pathLst>
                <a:path w="160" h="80">
                  <a:moveTo>
                    <a:pt x="80" y="0"/>
                  </a:moveTo>
                  <a:lnTo>
                    <a:pt x="80" y="0"/>
                  </a:lnTo>
                  <a:cubicBezTo>
                    <a:pt x="36" y="0"/>
                    <a:pt x="0" y="36"/>
                    <a:pt x="0" y="80"/>
                  </a:cubicBezTo>
                  <a:lnTo>
                    <a:pt x="160" y="80"/>
                  </a:lnTo>
                  <a:cubicBezTo>
                    <a:pt x="160" y="36"/>
                    <a:pt x="124" y="0"/>
                    <a:pt x="80" y="0"/>
                  </a:cubicBezTo>
                  <a:close/>
                </a:path>
              </a:pathLst>
            </a:custGeom>
            <a:solidFill>
              <a:schemeClr val="bg1">
                <a:lumMod val="8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30">
              <a:extLst>
                <a:ext uri="{FF2B5EF4-FFF2-40B4-BE49-F238E27FC236}">
                  <a16:creationId xmlns:a16="http://schemas.microsoft.com/office/drawing/2014/main" id="{E9E06D88-B670-A44B-85C4-B90DF8E54285}"/>
                </a:ext>
              </a:extLst>
            </p:cNvPr>
            <p:cNvSpPr>
              <a:spLocks/>
            </p:cNvSpPr>
            <p:nvPr/>
          </p:nvSpPr>
          <p:spPr bwMode="auto">
            <a:xfrm>
              <a:off x="2423" y="965"/>
              <a:ext cx="46" cy="32"/>
            </a:xfrm>
            <a:custGeom>
              <a:avLst/>
              <a:gdLst>
                <a:gd name="T0" fmla="*/ 0 w 75"/>
                <a:gd name="T1" fmla="*/ 53 h 53"/>
                <a:gd name="T2" fmla="*/ 0 w 75"/>
                <a:gd name="T3" fmla="*/ 53 h 53"/>
                <a:gd name="T4" fmla="*/ 63 w 75"/>
                <a:gd name="T5" fmla="*/ 53 h 53"/>
                <a:gd name="T6" fmla="*/ 63 w 75"/>
                <a:gd name="T7" fmla="*/ 53 h 53"/>
                <a:gd name="T8" fmla="*/ 75 w 75"/>
                <a:gd name="T9" fmla="*/ 5 h 53"/>
                <a:gd name="T10" fmla="*/ 54 w 75"/>
                <a:gd name="T11" fmla="*/ 0 h 53"/>
                <a:gd name="T12" fmla="*/ 0 w 75"/>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75" h="53">
                  <a:moveTo>
                    <a:pt x="0" y="53"/>
                  </a:moveTo>
                  <a:lnTo>
                    <a:pt x="0" y="53"/>
                  </a:lnTo>
                  <a:lnTo>
                    <a:pt x="63" y="53"/>
                  </a:lnTo>
                  <a:lnTo>
                    <a:pt x="63" y="53"/>
                  </a:lnTo>
                  <a:cubicBezTo>
                    <a:pt x="63" y="36"/>
                    <a:pt x="67" y="19"/>
                    <a:pt x="75" y="5"/>
                  </a:cubicBezTo>
                  <a:cubicBezTo>
                    <a:pt x="68" y="2"/>
                    <a:pt x="61" y="0"/>
                    <a:pt x="54" y="0"/>
                  </a:cubicBezTo>
                  <a:cubicBezTo>
                    <a:pt x="24" y="0"/>
                    <a:pt x="0" y="24"/>
                    <a:pt x="0" y="53"/>
                  </a:cubicBezTo>
                  <a:close/>
                </a:path>
              </a:pathLst>
            </a:custGeom>
            <a:solidFill>
              <a:schemeClr val="bg1">
                <a:lumMod val="8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Freeform 31">
              <a:extLst>
                <a:ext uri="{FF2B5EF4-FFF2-40B4-BE49-F238E27FC236}">
                  <a16:creationId xmlns:a16="http://schemas.microsoft.com/office/drawing/2014/main" id="{2EE2EC25-5CC0-2348-AFC9-C0C038D788C3}"/>
                </a:ext>
              </a:extLst>
            </p:cNvPr>
            <p:cNvSpPr>
              <a:spLocks/>
            </p:cNvSpPr>
            <p:nvPr/>
          </p:nvSpPr>
          <p:spPr bwMode="auto">
            <a:xfrm>
              <a:off x="2431" y="907"/>
              <a:ext cx="50" cy="49"/>
            </a:xfrm>
            <a:custGeom>
              <a:avLst/>
              <a:gdLst>
                <a:gd name="T0" fmla="*/ 40 w 80"/>
                <a:gd name="T1" fmla="*/ 0 h 80"/>
                <a:gd name="T2" fmla="*/ 40 w 80"/>
                <a:gd name="T3" fmla="*/ 0 h 80"/>
                <a:gd name="T4" fmla="*/ 0 w 80"/>
                <a:gd name="T5" fmla="*/ 40 h 80"/>
                <a:gd name="T6" fmla="*/ 14 w 80"/>
                <a:gd name="T7" fmla="*/ 71 h 80"/>
                <a:gd name="T8" fmla="*/ 37 w 80"/>
                <a:gd name="T9" fmla="*/ 80 h 80"/>
                <a:gd name="T10" fmla="*/ 40 w 80"/>
                <a:gd name="T11" fmla="*/ 80 h 80"/>
                <a:gd name="T12" fmla="*/ 42 w 80"/>
                <a:gd name="T13" fmla="*/ 80 h 80"/>
                <a:gd name="T14" fmla="*/ 65 w 80"/>
                <a:gd name="T15" fmla="*/ 71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0"/>
                  </a:moveTo>
                  <a:lnTo>
                    <a:pt x="40" y="0"/>
                  </a:lnTo>
                  <a:cubicBezTo>
                    <a:pt x="17" y="0"/>
                    <a:pt x="0" y="18"/>
                    <a:pt x="0" y="40"/>
                  </a:cubicBezTo>
                  <a:cubicBezTo>
                    <a:pt x="0" y="53"/>
                    <a:pt x="5" y="63"/>
                    <a:pt x="14" y="71"/>
                  </a:cubicBezTo>
                  <a:cubicBezTo>
                    <a:pt x="20" y="76"/>
                    <a:pt x="28" y="80"/>
                    <a:pt x="37" y="80"/>
                  </a:cubicBezTo>
                  <a:cubicBezTo>
                    <a:pt x="38" y="80"/>
                    <a:pt x="39" y="80"/>
                    <a:pt x="40" y="80"/>
                  </a:cubicBezTo>
                  <a:cubicBezTo>
                    <a:pt x="40" y="80"/>
                    <a:pt x="41" y="80"/>
                    <a:pt x="42" y="80"/>
                  </a:cubicBezTo>
                  <a:cubicBezTo>
                    <a:pt x="51" y="80"/>
                    <a:pt x="59" y="76"/>
                    <a:pt x="65" y="71"/>
                  </a:cubicBezTo>
                  <a:cubicBezTo>
                    <a:pt x="74" y="63"/>
                    <a:pt x="80" y="53"/>
                    <a:pt x="80" y="40"/>
                  </a:cubicBezTo>
                  <a:cubicBezTo>
                    <a:pt x="80" y="18"/>
                    <a:pt x="62" y="0"/>
                    <a:pt x="40" y="0"/>
                  </a:cubicBezTo>
                  <a:close/>
                </a:path>
              </a:pathLst>
            </a:custGeom>
            <a:solidFill>
              <a:schemeClr val="bg1">
                <a:lumMod val="8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32">
              <a:extLst>
                <a:ext uri="{FF2B5EF4-FFF2-40B4-BE49-F238E27FC236}">
                  <a16:creationId xmlns:a16="http://schemas.microsoft.com/office/drawing/2014/main" id="{69682C74-720E-0741-981B-7E0264E379E7}"/>
                </a:ext>
              </a:extLst>
            </p:cNvPr>
            <p:cNvSpPr>
              <a:spLocks/>
            </p:cNvSpPr>
            <p:nvPr/>
          </p:nvSpPr>
          <p:spPr bwMode="auto">
            <a:xfrm>
              <a:off x="2573" y="898"/>
              <a:ext cx="82" cy="83"/>
            </a:xfrm>
            <a:custGeom>
              <a:avLst/>
              <a:gdLst>
                <a:gd name="T0" fmla="*/ 80 w 133"/>
                <a:gd name="T1" fmla="*/ 53 h 133"/>
                <a:gd name="T2" fmla="*/ 80 w 133"/>
                <a:gd name="T3" fmla="*/ 53 h 133"/>
                <a:gd name="T4" fmla="*/ 80 w 133"/>
                <a:gd name="T5" fmla="*/ 0 h 133"/>
                <a:gd name="T6" fmla="*/ 53 w 133"/>
                <a:gd name="T7" fmla="*/ 0 h 133"/>
                <a:gd name="T8" fmla="*/ 53 w 133"/>
                <a:gd name="T9" fmla="*/ 53 h 133"/>
                <a:gd name="T10" fmla="*/ 0 w 133"/>
                <a:gd name="T11" fmla="*/ 53 h 133"/>
                <a:gd name="T12" fmla="*/ 0 w 133"/>
                <a:gd name="T13" fmla="*/ 80 h 133"/>
                <a:gd name="T14" fmla="*/ 53 w 133"/>
                <a:gd name="T15" fmla="*/ 80 h 133"/>
                <a:gd name="T16" fmla="*/ 53 w 133"/>
                <a:gd name="T17" fmla="*/ 80 h 133"/>
                <a:gd name="T18" fmla="*/ 53 w 133"/>
                <a:gd name="T19" fmla="*/ 133 h 133"/>
                <a:gd name="T20" fmla="*/ 80 w 133"/>
                <a:gd name="T21" fmla="*/ 133 h 133"/>
                <a:gd name="T22" fmla="*/ 80 w 133"/>
                <a:gd name="T23" fmla="*/ 80 h 133"/>
                <a:gd name="T24" fmla="*/ 80 w 133"/>
                <a:gd name="T25" fmla="*/ 80 h 133"/>
                <a:gd name="T26" fmla="*/ 133 w 133"/>
                <a:gd name="T27" fmla="*/ 80 h 133"/>
                <a:gd name="T28" fmla="*/ 133 w 133"/>
                <a:gd name="T29" fmla="*/ 53 h 133"/>
                <a:gd name="T30" fmla="*/ 80 w 133"/>
                <a:gd name="T31" fmla="*/ 5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3" h="133">
                  <a:moveTo>
                    <a:pt x="80" y="53"/>
                  </a:moveTo>
                  <a:lnTo>
                    <a:pt x="80" y="53"/>
                  </a:lnTo>
                  <a:lnTo>
                    <a:pt x="80" y="0"/>
                  </a:lnTo>
                  <a:lnTo>
                    <a:pt x="53" y="0"/>
                  </a:lnTo>
                  <a:lnTo>
                    <a:pt x="53" y="53"/>
                  </a:lnTo>
                  <a:lnTo>
                    <a:pt x="0" y="53"/>
                  </a:lnTo>
                  <a:lnTo>
                    <a:pt x="0" y="80"/>
                  </a:lnTo>
                  <a:lnTo>
                    <a:pt x="53" y="80"/>
                  </a:lnTo>
                  <a:lnTo>
                    <a:pt x="53" y="80"/>
                  </a:lnTo>
                  <a:lnTo>
                    <a:pt x="53" y="133"/>
                  </a:lnTo>
                  <a:lnTo>
                    <a:pt x="80" y="133"/>
                  </a:lnTo>
                  <a:lnTo>
                    <a:pt x="80" y="80"/>
                  </a:lnTo>
                  <a:lnTo>
                    <a:pt x="80" y="80"/>
                  </a:lnTo>
                  <a:lnTo>
                    <a:pt x="133" y="80"/>
                  </a:lnTo>
                  <a:lnTo>
                    <a:pt x="133" y="53"/>
                  </a:lnTo>
                  <a:lnTo>
                    <a:pt x="80" y="53"/>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26" name="Group 26">
            <a:extLst>
              <a:ext uri="{FF2B5EF4-FFF2-40B4-BE49-F238E27FC236}">
                <a16:creationId xmlns:a16="http://schemas.microsoft.com/office/drawing/2014/main" id="{3C5D4A5B-2F2A-EE4E-910D-40F082315CC0}"/>
              </a:ext>
            </a:extLst>
          </p:cNvPr>
          <p:cNvGrpSpPr>
            <a:grpSpLocks noChangeAspect="1"/>
          </p:cNvGrpSpPr>
          <p:nvPr/>
        </p:nvGrpSpPr>
        <p:grpSpPr bwMode="auto">
          <a:xfrm>
            <a:off x="416404" y="5135572"/>
            <a:ext cx="1097279" cy="963114"/>
            <a:chOff x="3291" y="834"/>
            <a:chExt cx="229" cy="201"/>
          </a:xfrm>
        </p:grpSpPr>
        <p:sp>
          <p:nvSpPr>
            <p:cNvPr id="27" name="Freeform 27">
              <a:extLst>
                <a:ext uri="{FF2B5EF4-FFF2-40B4-BE49-F238E27FC236}">
                  <a16:creationId xmlns:a16="http://schemas.microsoft.com/office/drawing/2014/main" id="{C4EF968D-A10E-6E43-B345-D99C6F14CE95}"/>
                </a:ext>
              </a:extLst>
            </p:cNvPr>
            <p:cNvSpPr>
              <a:spLocks/>
            </p:cNvSpPr>
            <p:nvPr/>
          </p:nvSpPr>
          <p:spPr bwMode="auto">
            <a:xfrm>
              <a:off x="3291" y="846"/>
              <a:ext cx="141" cy="42"/>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solidFill>
              <a:schemeClr val="bg1">
                <a:lumMod val="8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Freeform 28">
              <a:extLst>
                <a:ext uri="{FF2B5EF4-FFF2-40B4-BE49-F238E27FC236}">
                  <a16:creationId xmlns:a16="http://schemas.microsoft.com/office/drawing/2014/main" id="{3C76266E-31F7-0544-9C5A-DEC8B25C968D}"/>
                </a:ext>
              </a:extLst>
            </p:cNvPr>
            <p:cNvSpPr>
              <a:spLocks/>
            </p:cNvSpPr>
            <p:nvPr/>
          </p:nvSpPr>
          <p:spPr bwMode="auto">
            <a:xfrm>
              <a:off x="3291" y="920"/>
              <a:ext cx="141" cy="41"/>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solidFill>
              <a:schemeClr val="bg1">
                <a:lumMod val="8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9" name="Freeform 29">
              <a:extLst>
                <a:ext uri="{FF2B5EF4-FFF2-40B4-BE49-F238E27FC236}">
                  <a16:creationId xmlns:a16="http://schemas.microsoft.com/office/drawing/2014/main" id="{04A0487A-7FB5-7C47-9CEB-DD70713FD1F2}"/>
                </a:ext>
              </a:extLst>
            </p:cNvPr>
            <p:cNvSpPr>
              <a:spLocks/>
            </p:cNvSpPr>
            <p:nvPr/>
          </p:nvSpPr>
          <p:spPr bwMode="auto">
            <a:xfrm>
              <a:off x="3291" y="994"/>
              <a:ext cx="141" cy="41"/>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solidFill>
              <a:schemeClr val="bg1">
                <a:lumMod val="8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5" name="Freeform 30">
              <a:extLst>
                <a:ext uri="{FF2B5EF4-FFF2-40B4-BE49-F238E27FC236}">
                  <a16:creationId xmlns:a16="http://schemas.microsoft.com/office/drawing/2014/main" id="{AD5BC164-0DB9-B546-B382-5A60529F58A2}"/>
                </a:ext>
              </a:extLst>
            </p:cNvPr>
            <p:cNvSpPr>
              <a:spLocks/>
            </p:cNvSpPr>
            <p:nvPr/>
          </p:nvSpPr>
          <p:spPr bwMode="auto">
            <a:xfrm>
              <a:off x="3452" y="907"/>
              <a:ext cx="68" cy="54"/>
            </a:xfrm>
            <a:custGeom>
              <a:avLst/>
              <a:gdLst>
                <a:gd name="T0" fmla="*/ 96 w 110"/>
                <a:gd name="T1" fmla="*/ 0 h 88"/>
                <a:gd name="T2" fmla="*/ 96 w 110"/>
                <a:gd name="T3" fmla="*/ 0 h 88"/>
                <a:gd name="T4" fmla="*/ 37 w 110"/>
                <a:gd name="T5" fmla="*/ 60 h 88"/>
                <a:gd name="T6" fmla="*/ 14 w 110"/>
                <a:gd name="T7" fmla="*/ 37 h 88"/>
                <a:gd name="T8" fmla="*/ 0 w 110"/>
                <a:gd name="T9" fmla="*/ 51 h 88"/>
                <a:gd name="T10" fmla="*/ 37 w 110"/>
                <a:gd name="T11" fmla="*/ 88 h 88"/>
                <a:gd name="T12" fmla="*/ 110 w 110"/>
                <a:gd name="T13" fmla="*/ 14 h 88"/>
                <a:gd name="T14" fmla="*/ 96 w 110"/>
                <a:gd name="T15" fmla="*/ 0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96" y="0"/>
                  </a:moveTo>
                  <a:lnTo>
                    <a:pt x="96" y="0"/>
                  </a:lnTo>
                  <a:lnTo>
                    <a:pt x="37" y="60"/>
                  </a:lnTo>
                  <a:lnTo>
                    <a:pt x="14" y="37"/>
                  </a:lnTo>
                  <a:lnTo>
                    <a:pt x="0" y="51"/>
                  </a:lnTo>
                  <a:lnTo>
                    <a:pt x="37" y="88"/>
                  </a:lnTo>
                  <a:lnTo>
                    <a:pt x="110" y="14"/>
                  </a:lnTo>
                  <a:lnTo>
                    <a:pt x="96"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6" name="Freeform 31">
              <a:extLst>
                <a:ext uri="{FF2B5EF4-FFF2-40B4-BE49-F238E27FC236}">
                  <a16:creationId xmlns:a16="http://schemas.microsoft.com/office/drawing/2014/main" id="{F4B8F36E-7966-BA4C-8AA2-1061A311A285}"/>
                </a:ext>
              </a:extLst>
            </p:cNvPr>
            <p:cNvSpPr>
              <a:spLocks/>
            </p:cNvSpPr>
            <p:nvPr/>
          </p:nvSpPr>
          <p:spPr bwMode="auto">
            <a:xfrm>
              <a:off x="3452" y="981"/>
              <a:ext cx="68" cy="54"/>
            </a:xfrm>
            <a:custGeom>
              <a:avLst/>
              <a:gdLst>
                <a:gd name="T0" fmla="*/ 14 w 110"/>
                <a:gd name="T1" fmla="*/ 37 h 88"/>
                <a:gd name="T2" fmla="*/ 14 w 110"/>
                <a:gd name="T3" fmla="*/ 37 h 88"/>
                <a:gd name="T4" fmla="*/ 0 w 110"/>
                <a:gd name="T5" fmla="*/ 51 h 88"/>
                <a:gd name="T6" fmla="*/ 37 w 110"/>
                <a:gd name="T7" fmla="*/ 88 h 88"/>
                <a:gd name="T8" fmla="*/ 110 w 110"/>
                <a:gd name="T9" fmla="*/ 14 h 88"/>
                <a:gd name="T10" fmla="*/ 96 w 110"/>
                <a:gd name="T11" fmla="*/ 0 h 88"/>
                <a:gd name="T12" fmla="*/ 37 w 110"/>
                <a:gd name="T13" fmla="*/ 59 h 88"/>
                <a:gd name="T14" fmla="*/ 14 w 110"/>
                <a:gd name="T15" fmla="*/ 37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14" y="37"/>
                  </a:moveTo>
                  <a:lnTo>
                    <a:pt x="14" y="37"/>
                  </a:lnTo>
                  <a:lnTo>
                    <a:pt x="0" y="51"/>
                  </a:lnTo>
                  <a:lnTo>
                    <a:pt x="37" y="88"/>
                  </a:lnTo>
                  <a:lnTo>
                    <a:pt x="110" y="14"/>
                  </a:lnTo>
                  <a:lnTo>
                    <a:pt x="96" y="0"/>
                  </a:lnTo>
                  <a:lnTo>
                    <a:pt x="37" y="59"/>
                  </a:lnTo>
                  <a:lnTo>
                    <a:pt x="14" y="37"/>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7" name="Freeform 32">
              <a:extLst>
                <a:ext uri="{FF2B5EF4-FFF2-40B4-BE49-F238E27FC236}">
                  <a16:creationId xmlns:a16="http://schemas.microsoft.com/office/drawing/2014/main" id="{9FF5F0E9-4F61-F547-B52C-180E8FE88018}"/>
                </a:ext>
              </a:extLst>
            </p:cNvPr>
            <p:cNvSpPr>
              <a:spLocks/>
            </p:cNvSpPr>
            <p:nvPr/>
          </p:nvSpPr>
          <p:spPr bwMode="auto">
            <a:xfrm>
              <a:off x="3452" y="834"/>
              <a:ext cx="68" cy="54"/>
            </a:xfrm>
            <a:custGeom>
              <a:avLst/>
              <a:gdLst>
                <a:gd name="T0" fmla="*/ 96 w 110"/>
                <a:gd name="T1" fmla="*/ 0 h 87"/>
                <a:gd name="T2" fmla="*/ 96 w 110"/>
                <a:gd name="T3" fmla="*/ 0 h 87"/>
                <a:gd name="T4" fmla="*/ 37 w 110"/>
                <a:gd name="T5" fmla="*/ 59 h 87"/>
                <a:gd name="T6" fmla="*/ 14 w 110"/>
                <a:gd name="T7" fmla="*/ 36 h 87"/>
                <a:gd name="T8" fmla="*/ 0 w 110"/>
                <a:gd name="T9" fmla="*/ 50 h 87"/>
                <a:gd name="T10" fmla="*/ 37 w 110"/>
                <a:gd name="T11" fmla="*/ 87 h 87"/>
                <a:gd name="T12" fmla="*/ 110 w 110"/>
                <a:gd name="T13" fmla="*/ 14 h 87"/>
                <a:gd name="T14" fmla="*/ 96 w 110"/>
                <a:gd name="T15" fmla="*/ 0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7">
                  <a:moveTo>
                    <a:pt x="96" y="0"/>
                  </a:moveTo>
                  <a:lnTo>
                    <a:pt x="96" y="0"/>
                  </a:lnTo>
                  <a:lnTo>
                    <a:pt x="37" y="59"/>
                  </a:lnTo>
                  <a:lnTo>
                    <a:pt x="14" y="36"/>
                  </a:lnTo>
                  <a:lnTo>
                    <a:pt x="0" y="50"/>
                  </a:lnTo>
                  <a:lnTo>
                    <a:pt x="37" y="87"/>
                  </a:lnTo>
                  <a:lnTo>
                    <a:pt x="110" y="14"/>
                  </a:lnTo>
                  <a:lnTo>
                    <a:pt x="96"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7" name="Group 6">
            <a:extLst>
              <a:ext uri="{FF2B5EF4-FFF2-40B4-BE49-F238E27FC236}">
                <a16:creationId xmlns:a16="http://schemas.microsoft.com/office/drawing/2014/main" id="{18BB5B2B-B386-4FA9-865D-20D93E08F207}"/>
              </a:ext>
            </a:extLst>
          </p:cNvPr>
          <p:cNvGrpSpPr/>
          <p:nvPr/>
        </p:nvGrpSpPr>
        <p:grpSpPr>
          <a:xfrm>
            <a:off x="6788542" y="2353708"/>
            <a:ext cx="4983793" cy="3339260"/>
            <a:chOff x="6788542" y="2353708"/>
            <a:chExt cx="4983793" cy="3339260"/>
          </a:xfrm>
        </p:grpSpPr>
        <p:grpSp>
          <p:nvGrpSpPr>
            <p:cNvPr id="41" name="Group 40">
              <a:extLst>
                <a:ext uri="{FF2B5EF4-FFF2-40B4-BE49-F238E27FC236}">
                  <a16:creationId xmlns:a16="http://schemas.microsoft.com/office/drawing/2014/main" id="{481DC98E-81CC-4364-8196-860544420B9C}"/>
                </a:ext>
              </a:extLst>
            </p:cNvPr>
            <p:cNvGrpSpPr/>
            <p:nvPr/>
          </p:nvGrpSpPr>
          <p:grpSpPr>
            <a:xfrm>
              <a:off x="10856239" y="2774824"/>
              <a:ext cx="916096" cy="1879396"/>
              <a:chOff x="5809993" y="2439944"/>
              <a:chExt cx="1854945" cy="3805464"/>
            </a:xfrm>
          </p:grpSpPr>
          <p:pic>
            <p:nvPicPr>
              <p:cNvPr id="42" name="Picture 41">
                <a:extLst>
                  <a:ext uri="{FF2B5EF4-FFF2-40B4-BE49-F238E27FC236}">
                    <a16:creationId xmlns:a16="http://schemas.microsoft.com/office/drawing/2014/main" id="{AF4D21C1-495E-4610-B9B1-4828855A6737}"/>
                  </a:ext>
                </a:extLst>
              </p:cNvPr>
              <p:cNvPicPr>
                <a:picLocks noChangeAspect="1"/>
              </p:cNvPicPr>
              <p:nvPr/>
            </p:nvPicPr>
            <p:blipFill>
              <a:blip r:embed="rId3"/>
              <a:stretch>
                <a:fillRect/>
              </a:stretch>
            </p:blipFill>
            <p:spPr>
              <a:xfrm>
                <a:off x="5933105" y="2544719"/>
                <a:ext cx="1608722" cy="3483423"/>
              </a:xfrm>
              <a:prstGeom prst="rect">
                <a:avLst/>
              </a:prstGeom>
            </p:spPr>
          </p:pic>
          <p:pic>
            <p:nvPicPr>
              <p:cNvPr id="43" name="Picture 42" descr="A picture containing monitor&#10;&#10;Description automatically generated">
                <a:extLst>
                  <a:ext uri="{FF2B5EF4-FFF2-40B4-BE49-F238E27FC236}">
                    <a16:creationId xmlns:a16="http://schemas.microsoft.com/office/drawing/2014/main" id="{370894FE-FF0A-4A09-99CB-49D76243F581}"/>
                  </a:ext>
                </a:extLst>
              </p:cNvPr>
              <p:cNvPicPr>
                <a:picLocks noChangeAspect="1"/>
              </p:cNvPicPr>
              <p:nvPr/>
            </p:nvPicPr>
            <p:blipFill>
              <a:blip r:embed="rId4"/>
              <a:stretch>
                <a:fillRect/>
              </a:stretch>
            </p:blipFill>
            <p:spPr>
              <a:xfrm>
                <a:off x="5809993" y="2439944"/>
                <a:ext cx="1854945" cy="3805464"/>
              </a:xfrm>
              <a:prstGeom prst="rect">
                <a:avLst/>
              </a:prstGeom>
            </p:spPr>
          </p:pic>
        </p:grpSp>
        <p:pic>
          <p:nvPicPr>
            <p:cNvPr id="5" name="Picture 4" descr="A screen shot of a computer&#10;&#10;Description automatically generated">
              <a:extLst>
                <a:ext uri="{FF2B5EF4-FFF2-40B4-BE49-F238E27FC236}">
                  <a16:creationId xmlns:a16="http://schemas.microsoft.com/office/drawing/2014/main" id="{710EF78B-435C-1B4C-94EA-53F599CC52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8542" y="2353708"/>
              <a:ext cx="4670294" cy="333926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21B567C0-7DC3-4599-BE34-CE0A7B75A6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16376" y="2489301"/>
              <a:ext cx="2970498" cy="1978882"/>
            </a:xfrm>
            <a:prstGeom prst="rect">
              <a:avLst/>
            </a:prstGeom>
          </p:spPr>
        </p:pic>
      </p:grpSp>
      <p:grpSp>
        <p:nvGrpSpPr>
          <p:cNvPr id="2" name="Group 1">
            <a:extLst>
              <a:ext uri="{FF2B5EF4-FFF2-40B4-BE49-F238E27FC236}">
                <a16:creationId xmlns:a16="http://schemas.microsoft.com/office/drawing/2014/main" id="{C552E556-0F12-4A40-942E-58905BE626DF}"/>
              </a:ext>
            </a:extLst>
          </p:cNvPr>
          <p:cNvGrpSpPr/>
          <p:nvPr/>
        </p:nvGrpSpPr>
        <p:grpSpPr>
          <a:xfrm>
            <a:off x="2043010" y="1343761"/>
            <a:ext cx="4045398" cy="1327732"/>
            <a:chOff x="2043010" y="1343761"/>
            <a:chExt cx="4045398" cy="1327732"/>
          </a:xfrm>
        </p:grpSpPr>
        <p:grpSp>
          <p:nvGrpSpPr>
            <p:cNvPr id="32" name="Group 31">
              <a:extLst>
                <a:ext uri="{FF2B5EF4-FFF2-40B4-BE49-F238E27FC236}">
                  <a16:creationId xmlns:a16="http://schemas.microsoft.com/office/drawing/2014/main" id="{9D3C4CA4-61CC-7D41-A668-73E14B46F763}"/>
                </a:ext>
              </a:extLst>
            </p:cNvPr>
            <p:cNvGrpSpPr/>
            <p:nvPr/>
          </p:nvGrpSpPr>
          <p:grpSpPr>
            <a:xfrm>
              <a:off x="2043010" y="1343761"/>
              <a:ext cx="4045398" cy="1327732"/>
              <a:chOff x="5613400" y="1308100"/>
              <a:chExt cx="3644900" cy="1519000"/>
            </a:xfrm>
          </p:grpSpPr>
          <p:sp>
            <p:nvSpPr>
              <p:cNvPr id="33" name="Rectangle: Rounded Corners 2">
                <a:extLst>
                  <a:ext uri="{FF2B5EF4-FFF2-40B4-BE49-F238E27FC236}">
                    <a16:creationId xmlns:a16="http://schemas.microsoft.com/office/drawing/2014/main" id="{DFDC5DD7-F8F8-7B44-B65F-DCA8E059A927}"/>
                  </a:ext>
                </a:extLst>
              </p:cNvPr>
              <p:cNvSpPr/>
              <p:nvPr/>
            </p:nvSpPr>
            <p:spPr bwMode="auto">
              <a:xfrm>
                <a:off x="5613400" y="1308100"/>
                <a:ext cx="3644900" cy="1519000"/>
              </a:xfrm>
              <a:prstGeom prst="roundRect">
                <a:avLst>
                  <a:gd name="adj" fmla="val 5828"/>
                </a:avLst>
              </a:prstGeom>
              <a:solidFill>
                <a:srgbClr val="F0880A"/>
              </a:solidFill>
              <a:ln>
                <a:noFill/>
                <a:headEnd type="none" w="med" len="med"/>
                <a:tailEnd type="none" w="med" len="med"/>
              </a:ln>
              <a:effectLst>
                <a:outerShdw blurRad="1016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3152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rPr>
                  <a:t>Simple</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endParaRPr>
              </a:p>
            </p:txBody>
          </p:sp>
          <p:sp>
            <p:nvSpPr>
              <p:cNvPr id="34" name="Rectangle: Top Corners Rounded 5">
                <a:extLst>
                  <a:ext uri="{FF2B5EF4-FFF2-40B4-BE49-F238E27FC236}">
                    <a16:creationId xmlns:a16="http://schemas.microsoft.com/office/drawing/2014/main" id="{371F9048-0811-5D45-B752-B56907DDAE80}"/>
                  </a:ext>
                </a:extLst>
              </p:cNvPr>
              <p:cNvSpPr/>
              <p:nvPr/>
            </p:nvSpPr>
            <p:spPr bwMode="auto">
              <a:xfrm>
                <a:off x="5613400" y="1990200"/>
                <a:ext cx="3644900" cy="836900"/>
              </a:xfrm>
              <a:prstGeom prst="round2SameRect">
                <a:avLst>
                  <a:gd name="adj1" fmla="val 0"/>
                  <a:gd name="adj2" fmla="val 5245"/>
                </a:avLst>
              </a:prstGeom>
              <a:solidFill>
                <a:schemeClr val="bg1">
                  <a:lumMod val="95000"/>
                  <a:alpha val="97000"/>
                </a:schemeClr>
              </a:solidFill>
              <a:ln>
                <a:noFill/>
              </a:ln>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Easily create, share, and track lists with anyone, on any device</a:t>
                </a:r>
              </a:p>
            </p:txBody>
          </p:sp>
        </p:grpSp>
        <p:sp>
          <p:nvSpPr>
            <p:cNvPr id="38" name="Rectangle: Rounded Corners 16">
              <a:extLst>
                <a:ext uri="{FF2B5EF4-FFF2-40B4-BE49-F238E27FC236}">
                  <a16:creationId xmlns:a16="http://schemas.microsoft.com/office/drawing/2014/main" id="{9675567B-555A-2742-BD0E-86E3E3552249}"/>
                </a:ext>
              </a:extLst>
            </p:cNvPr>
            <p:cNvSpPr/>
            <p:nvPr/>
          </p:nvSpPr>
          <p:spPr bwMode="auto">
            <a:xfrm>
              <a:off x="2044515" y="1346049"/>
              <a:ext cx="599888" cy="597100"/>
            </a:xfrm>
            <a:custGeom>
              <a:avLst/>
              <a:gdLst>
                <a:gd name="connsiteX0" fmla="*/ 0 w 841248"/>
                <a:gd name="connsiteY0" fmla="*/ 160283 h 1106610"/>
                <a:gd name="connsiteX1" fmla="*/ 160283 w 841248"/>
                <a:gd name="connsiteY1" fmla="*/ 0 h 1106610"/>
                <a:gd name="connsiteX2" fmla="*/ 680965 w 841248"/>
                <a:gd name="connsiteY2" fmla="*/ 0 h 1106610"/>
                <a:gd name="connsiteX3" fmla="*/ 841248 w 841248"/>
                <a:gd name="connsiteY3" fmla="*/ 160283 h 1106610"/>
                <a:gd name="connsiteX4" fmla="*/ 841248 w 841248"/>
                <a:gd name="connsiteY4" fmla="*/ 946327 h 1106610"/>
                <a:gd name="connsiteX5" fmla="*/ 680965 w 841248"/>
                <a:gd name="connsiteY5" fmla="*/ 1106610 h 1106610"/>
                <a:gd name="connsiteX6" fmla="*/ 160283 w 841248"/>
                <a:gd name="connsiteY6" fmla="*/ 1106610 h 1106610"/>
                <a:gd name="connsiteX7" fmla="*/ 0 w 841248"/>
                <a:gd name="connsiteY7" fmla="*/ 946327 h 1106610"/>
                <a:gd name="connsiteX8" fmla="*/ 0 w 841248"/>
                <a:gd name="connsiteY8" fmla="*/ 160283 h 1106610"/>
                <a:gd name="connsiteX0" fmla="*/ 0 w 841248"/>
                <a:gd name="connsiteY0" fmla="*/ 161919 h 1108246"/>
                <a:gd name="connsiteX1" fmla="*/ 160283 w 841248"/>
                <a:gd name="connsiteY1" fmla="*/ 1636 h 1108246"/>
                <a:gd name="connsiteX2" fmla="*/ 680965 w 841248"/>
                <a:gd name="connsiteY2" fmla="*/ 1636 h 1108246"/>
                <a:gd name="connsiteX3" fmla="*/ 841248 w 841248"/>
                <a:gd name="connsiteY3" fmla="*/ 71522 h 1108246"/>
                <a:gd name="connsiteX4" fmla="*/ 841248 w 841248"/>
                <a:gd name="connsiteY4" fmla="*/ 947963 h 1108246"/>
                <a:gd name="connsiteX5" fmla="*/ 680965 w 841248"/>
                <a:gd name="connsiteY5" fmla="*/ 1108246 h 1108246"/>
                <a:gd name="connsiteX6" fmla="*/ 160283 w 841248"/>
                <a:gd name="connsiteY6" fmla="*/ 1108246 h 1108246"/>
                <a:gd name="connsiteX7" fmla="*/ 0 w 841248"/>
                <a:gd name="connsiteY7" fmla="*/ 947963 h 1108246"/>
                <a:gd name="connsiteX8" fmla="*/ 0 w 841248"/>
                <a:gd name="connsiteY8" fmla="*/ 161919 h 1108246"/>
                <a:gd name="connsiteX0" fmla="*/ 0 w 841248"/>
                <a:gd name="connsiteY0" fmla="*/ 160283 h 1106610"/>
                <a:gd name="connsiteX1" fmla="*/ 160283 w 841248"/>
                <a:gd name="connsiteY1" fmla="*/ 0 h 1106610"/>
                <a:gd name="connsiteX2" fmla="*/ 680965 w 841248"/>
                <a:gd name="connsiteY2" fmla="*/ 0 h 1106610"/>
                <a:gd name="connsiteX3" fmla="*/ 841248 w 841248"/>
                <a:gd name="connsiteY3" fmla="*/ 69886 h 1106610"/>
                <a:gd name="connsiteX4" fmla="*/ 841248 w 841248"/>
                <a:gd name="connsiteY4" fmla="*/ 946327 h 1106610"/>
                <a:gd name="connsiteX5" fmla="*/ 680965 w 841248"/>
                <a:gd name="connsiteY5" fmla="*/ 1106610 h 1106610"/>
                <a:gd name="connsiteX6" fmla="*/ 160283 w 841248"/>
                <a:gd name="connsiteY6" fmla="*/ 1106610 h 1106610"/>
                <a:gd name="connsiteX7" fmla="*/ 0 w 841248"/>
                <a:gd name="connsiteY7" fmla="*/ 946327 h 1106610"/>
                <a:gd name="connsiteX8" fmla="*/ 0 w 841248"/>
                <a:gd name="connsiteY8" fmla="*/ 160283 h 1106610"/>
                <a:gd name="connsiteX0" fmla="*/ 0 w 841248"/>
                <a:gd name="connsiteY0" fmla="*/ 169027 h 1115354"/>
                <a:gd name="connsiteX1" fmla="*/ 160283 w 841248"/>
                <a:gd name="connsiteY1" fmla="*/ 8744 h 1115354"/>
                <a:gd name="connsiteX2" fmla="*/ 680965 w 841248"/>
                <a:gd name="connsiteY2" fmla="*/ 8744 h 1115354"/>
                <a:gd name="connsiteX3" fmla="*/ 837771 w 841248"/>
                <a:gd name="connsiteY3" fmla="*/ 19525 h 1115354"/>
                <a:gd name="connsiteX4" fmla="*/ 841248 w 841248"/>
                <a:gd name="connsiteY4" fmla="*/ 955071 h 1115354"/>
                <a:gd name="connsiteX5" fmla="*/ 680965 w 841248"/>
                <a:gd name="connsiteY5" fmla="*/ 1115354 h 1115354"/>
                <a:gd name="connsiteX6" fmla="*/ 160283 w 841248"/>
                <a:gd name="connsiteY6" fmla="*/ 1115354 h 1115354"/>
                <a:gd name="connsiteX7" fmla="*/ 0 w 841248"/>
                <a:gd name="connsiteY7" fmla="*/ 955071 h 1115354"/>
                <a:gd name="connsiteX8" fmla="*/ 0 w 841248"/>
                <a:gd name="connsiteY8" fmla="*/ 169027 h 1115354"/>
                <a:gd name="connsiteX0" fmla="*/ 0 w 841248"/>
                <a:gd name="connsiteY0" fmla="*/ 160321 h 1106648"/>
                <a:gd name="connsiteX1" fmla="*/ 160283 w 841248"/>
                <a:gd name="connsiteY1" fmla="*/ 38 h 1106648"/>
                <a:gd name="connsiteX2" fmla="*/ 680965 w 841248"/>
                <a:gd name="connsiteY2" fmla="*/ 38 h 1106648"/>
                <a:gd name="connsiteX3" fmla="*/ 837771 w 841248"/>
                <a:gd name="connsiteY3" fmla="*/ 10819 h 1106648"/>
                <a:gd name="connsiteX4" fmla="*/ 841248 w 841248"/>
                <a:gd name="connsiteY4" fmla="*/ 946365 h 1106648"/>
                <a:gd name="connsiteX5" fmla="*/ 680965 w 841248"/>
                <a:gd name="connsiteY5" fmla="*/ 1106648 h 1106648"/>
                <a:gd name="connsiteX6" fmla="*/ 160283 w 841248"/>
                <a:gd name="connsiteY6" fmla="*/ 1106648 h 1106648"/>
                <a:gd name="connsiteX7" fmla="*/ 0 w 841248"/>
                <a:gd name="connsiteY7" fmla="*/ 946365 h 1106648"/>
                <a:gd name="connsiteX8" fmla="*/ 0 w 841248"/>
                <a:gd name="connsiteY8" fmla="*/ 160321 h 1106648"/>
                <a:gd name="connsiteX0" fmla="*/ 0 w 844725"/>
                <a:gd name="connsiteY0" fmla="*/ 165373 h 1111700"/>
                <a:gd name="connsiteX1" fmla="*/ 160283 w 844725"/>
                <a:gd name="connsiteY1" fmla="*/ 5090 h 1111700"/>
                <a:gd name="connsiteX2" fmla="*/ 680965 w 844725"/>
                <a:gd name="connsiteY2" fmla="*/ 5090 h 1111700"/>
                <a:gd name="connsiteX3" fmla="*/ 844725 w 844725"/>
                <a:gd name="connsiteY3" fmla="*/ 5440 h 1111700"/>
                <a:gd name="connsiteX4" fmla="*/ 841248 w 844725"/>
                <a:gd name="connsiteY4" fmla="*/ 951417 h 1111700"/>
                <a:gd name="connsiteX5" fmla="*/ 680965 w 844725"/>
                <a:gd name="connsiteY5" fmla="*/ 1111700 h 1111700"/>
                <a:gd name="connsiteX6" fmla="*/ 160283 w 844725"/>
                <a:gd name="connsiteY6" fmla="*/ 1111700 h 1111700"/>
                <a:gd name="connsiteX7" fmla="*/ 0 w 844725"/>
                <a:gd name="connsiteY7" fmla="*/ 951417 h 1111700"/>
                <a:gd name="connsiteX8" fmla="*/ 0 w 844725"/>
                <a:gd name="connsiteY8" fmla="*/ 165373 h 1111700"/>
                <a:gd name="connsiteX0" fmla="*/ 0 w 844725"/>
                <a:gd name="connsiteY0" fmla="*/ 160283 h 1106610"/>
                <a:gd name="connsiteX1" fmla="*/ 160283 w 844725"/>
                <a:gd name="connsiteY1" fmla="*/ 0 h 1106610"/>
                <a:gd name="connsiteX2" fmla="*/ 680965 w 844725"/>
                <a:gd name="connsiteY2" fmla="*/ 0 h 1106610"/>
                <a:gd name="connsiteX3" fmla="*/ 844725 w 844725"/>
                <a:gd name="connsiteY3" fmla="*/ 350 h 1106610"/>
                <a:gd name="connsiteX4" fmla="*/ 841248 w 844725"/>
                <a:gd name="connsiteY4" fmla="*/ 946327 h 1106610"/>
                <a:gd name="connsiteX5" fmla="*/ 680965 w 844725"/>
                <a:gd name="connsiteY5" fmla="*/ 1106610 h 1106610"/>
                <a:gd name="connsiteX6" fmla="*/ 160283 w 844725"/>
                <a:gd name="connsiteY6" fmla="*/ 1106610 h 1106610"/>
                <a:gd name="connsiteX7" fmla="*/ 0 w 844725"/>
                <a:gd name="connsiteY7" fmla="*/ 946327 h 1106610"/>
                <a:gd name="connsiteX8" fmla="*/ 0 w 844725"/>
                <a:gd name="connsiteY8" fmla="*/ 160283 h 1106610"/>
                <a:gd name="connsiteX0" fmla="*/ 0 w 844725"/>
                <a:gd name="connsiteY0" fmla="*/ 160283 h 1153829"/>
                <a:gd name="connsiteX1" fmla="*/ 160283 w 844725"/>
                <a:gd name="connsiteY1" fmla="*/ 0 h 1153829"/>
                <a:gd name="connsiteX2" fmla="*/ 680965 w 844725"/>
                <a:gd name="connsiteY2" fmla="*/ 0 h 1153829"/>
                <a:gd name="connsiteX3" fmla="*/ 844725 w 844725"/>
                <a:gd name="connsiteY3" fmla="*/ 350 h 1153829"/>
                <a:gd name="connsiteX4" fmla="*/ 841248 w 844725"/>
                <a:gd name="connsiteY4" fmla="*/ 946327 h 1153829"/>
                <a:gd name="connsiteX5" fmla="*/ 680965 w 844725"/>
                <a:gd name="connsiteY5" fmla="*/ 1106610 h 1153829"/>
                <a:gd name="connsiteX6" fmla="*/ 160283 w 844725"/>
                <a:gd name="connsiteY6" fmla="*/ 1106610 h 1153829"/>
                <a:gd name="connsiteX7" fmla="*/ 0 w 844725"/>
                <a:gd name="connsiteY7" fmla="*/ 1117014 h 1153829"/>
                <a:gd name="connsiteX8" fmla="*/ 0 w 844725"/>
                <a:gd name="connsiteY8" fmla="*/ 160283 h 1153829"/>
                <a:gd name="connsiteX0" fmla="*/ 0 w 844725"/>
                <a:gd name="connsiteY0" fmla="*/ 160283 h 1117014"/>
                <a:gd name="connsiteX1" fmla="*/ 160283 w 844725"/>
                <a:gd name="connsiteY1" fmla="*/ 0 h 1117014"/>
                <a:gd name="connsiteX2" fmla="*/ 680965 w 844725"/>
                <a:gd name="connsiteY2" fmla="*/ 0 h 1117014"/>
                <a:gd name="connsiteX3" fmla="*/ 844725 w 844725"/>
                <a:gd name="connsiteY3" fmla="*/ 350 h 1117014"/>
                <a:gd name="connsiteX4" fmla="*/ 841248 w 844725"/>
                <a:gd name="connsiteY4" fmla="*/ 946327 h 1117014"/>
                <a:gd name="connsiteX5" fmla="*/ 680965 w 844725"/>
                <a:gd name="connsiteY5" fmla="*/ 1106610 h 1117014"/>
                <a:gd name="connsiteX6" fmla="*/ 160283 w 844725"/>
                <a:gd name="connsiteY6" fmla="*/ 1106610 h 1117014"/>
                <a:gd name="connsiteX7" fmla="*/ 0 w 844725"/>
                <a:gd name="connsiteY7" fmla="*/ 1117014 h 1117014"/>
                <a:gd name="connsiteX8" fmla="*/ 0 w 844725"/>
                <a:gd name="connsiteY8" fmla="*/ 160283 h 1117014"/>
                <a:gd name="connsiteX0" fmla="*/ 3175 w 847900"/>
                <a:gd name="connsiteY0" fmla="*/ 160283 h 1108688"/>
                <a:gd name="connsiteX1" fmla="*/ 163458 w 847900"/>
                <a:gd name="connsiteY1" fmla="*/ 0 h 1108688"/>
                <a:gd name="connsiteX2" fmla="*/ 684140 w 847900"/>
                <a:gd name="connsiteY2" fmla="*/ 0 h 1108688"/>
                <a:gd name="connsiteX3" fmla="*/ 847900 w 847900"/>
                <a:gd name="connsiteY3" fmla="*/ 350 h 1108688"/>
                <a:gd name="connsiteX4" fmla="*/ 844423 w 847900"/>
                <a:gd name="connsiteY4" fmla="*/ 946327 h 1108688"/>
                <a:gd name="connsiteX5" fmla="*/ 684140 w 847900"/>
                <a:gd name="connsiteY5" fmla="*/ 1106610 h 1108688"/>
                <a:gd name="connsiteX6" fmla="*/ 163458 w 847900"/>
                <a:gd name="connsiteY6" fmla="*/ 1106610 h 1108688"/>
                <a:gd name="connsiteX7" fmla="*/ 0 w 847900"/>
                <a:gd name="connsiteY7" fmla="*/ 1108688 h 1108688"/>
                <a:gd name="connsiteX8" fmla="*/ 3175 w 847900"/>
                <a:gd name="connsiteY8" fmla="*/ 160283 h 1108688"/>
                <a:gd name="connsiteX0" fmla="*/ 3175 w 847900"/>
                <a:gd name="connsiteY0" fmla="*/ 160283 h 1108688"/>
                <a:gd name="connsiteX1" fmla="*/ 163458 w 847900"/>
                <a:gd name="connsiteY1" fmla="*/ 0 h 1108688"/>
                <a:gd name="connsiteX2" fmla="*/ 684140 w 847900"/>
                <a:gd name="connsiteY2" fmla="*/ 0 h 1108688"/>
                <a:gd name="connsiteX3" fmla="*/ 847900 w 847900"/>
                <a:gd name="connsiteY3" fmla="*/ 350 h 1108688"/>
                <a:gd name="connsiteX4" fmla="*/ 844423 w 847900"/>
                <a:gd name="connsiteY4" fmla="*/ 946327 h 1108688"/>
                <a:gd name="connsiteX5" fmla="*/ 684140 w 847900"/>
                <a:gd name="connsiteY5" fmla="*/ 1106610 h 1108688"/>
                <a:gd name="connsiteX6" fmla="*/ 163458 w 847900"/>
                <a:gd name="connsiteY6" fmla="*/ 1106610 h 1108688"/>
                <a:gd name="connsiteX7" fmla="*/ 0 w 847900"/>
                <a:gd name="connsiteY7" fmla="*/ 1108688 h 1108688"/>
                <a:gd name="connsiteX8" fmla="*/ 3175 w 847900"/>
                <a:gd name="connsiteY8" fmla="*/ 160283 h 1108688"/>
                <a:gd name="connsiteX0" fmla="*/ 3175 w 880316"/>
                <a:gd name="connsiteY0" fmla="*/ 160283 h 1108688"/>
                <a:gd name="connsiteX1" fmla="*/ 163458 w 880316"/>
                <a:gd name="connsiteY1" fmla="*/ 0 h 1108688"/>
                <a:gd name="connsiteX2" fmla="*/ 684140 w 880316"/>
                <a:gd name="connsiteY2" fmla="*/ 0 h 1108688"/>
                <a:gd name="connsiteX3" fmla="*/ 847900 w 880316"/>
                <a:gd name="connsiteY3" fmla="*/ 350 h 1108688"/>
                <a:gd name="connsiteX4" fmla="*/ 844423 w 880316"/>
                <a:gd name="connsiteY4" fmla="*/ 946327 h 1108688"/>
                <a:gd name="connsiteX5" fmla="*/ 839715 w 880316"/>
                <a:gd name="connsiteY5" fmla="*/ 1106610 h 1108688"/>
                <a:gd name="connsiteX6" fmla="*/ 163458 w 880316"/>
                <a:gd name="connsiteY6" fmla="*/ 1106610 h 1108688"/>
                <a:gd name="connsiteX7" fmla="*/ 0 w 880316"/>
                <a:gd name="connsiteY7" fmla="*/ 1108688 h 1108688"/>
                <a:gd name="connsiteX8" fmla="*/ 3175 w 880316"/>
                <a:gd name="connsiteY8" fmla="*/ 160283 h 1108688"/>
                <a:gd name="connsiteX0" fmla="*/ 3175 w 847900"/>
                <a:gd name="connsiteY0" fmla="*/ 160283 h 1108688"/>
                <a:gd name="connsiteX1" fmla="*/ 163458 w 847900"/>
                <a:gd name="connsiteY1" fmla="*/ 0 h 1108688"/>
                <a:gd name="connsiteX2" fmla="*/ 684140 w 847900"/>
                <a:gd name="connsiteY2" fmla="*/ 0 h 1108688"/>
                <a:gd name="connsiteX3" fmla="*/ 847900 w 847900"/>
                <a:gd name="connsiteY3" fmla="*/ 350 h 1108688"/>
                <a:gd name="connsiteX4" fmla="*/ 844423 w 847900"/>
                <a:gd name="connsiteY4" fmla="*/ 946327 h 1108688"/>
                <a:gd name="connsiteX5" fmla="*/ 839715 w 847900"/>
                <a:gd name="connsiteY5" fmla="*/ 1106610 h 1108688"/>
                <a:gd name="connsiteX6" fmla="*/ 163458 w 847900"/>
                <a:gd name="connsiteY6" fmla="*/ 1106610 h 1108688"/>
                <a:gd name="connsiteX7" fmla="*/ 0 w 847900"/>
                <a:gd name="connsiteY7" fmla="*/ 1108688 h 1108688"/>
                <a:gd name="connsiteX8" fmla="*/ 3175 w 847900"/>
                <a:gd name="connsiteY8" fmla="*/ 160283 h 1108688"/>
                <a:gd name="connsiteX0" fmla="*/ 3175 w 847900"/>
                <a:gd name="connsiteY0" fmla="*/ 160283 h 1108688"/>
                <a:gd name="connsiteX1" fmla="*/ 163458 w 847900"/>
                <a:gd name="connsiteY1" fmla="*/ 0 h 1108688"/>
                <a:gd name="connsiteX2" fmla="*/ 684140 w 847900"/>
                <a:gd name="connsiteY2" fmla="*/ 0 h 1108688"/>
                <a:gd name="connsiteX3" fmla="*/ 847900 w 847900"/>
                <a:gd name="connsiteY3" fmla="*/ 350 h 1108688"/>
                <a:gd name="connsiteX4" fmla="*/ 844423 w 847900"/>
                <a:gd name="connsiteY4" fmla="*/ 946327 h 1108688"/>
                <a:gd name="connsiteX5" fmla="*/ 846065 w 847900"/>
                <a:gd name="connsiteY5" fmla="*/ 1106610 h 1108688"/>
                <a:gd name="connsiteX6" fmla="*/ 163458 w 847900"/>
                <a:gd name="connsiteY6" fmla="*/ 1106610 h 1108688"/>
                <a:gd name="connsiteX7" fmla="*/ 0 w 847900"/>
                <a:gd name="connsiteY7" fmla="*/ 1108688 h 1108688"/>
                <a:gd name="connsiteX8" fmla="*/ 3175 w 847900"/>
                <a:gd name="connsiteY8" fmla="*/ 160283 h 1108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900" h="1108688">
                  <a:moveTo>
                    <a:pt x="3175" y="160283"/>
                  </a:moveTo>
                  <a:cubicBezTo>
                    <a:pt x="3175" y="71761"/>
                    <a:pt x="74936" y="0"/>
                    <a:pt x="163458" y="0"/>
                  </a:cubicBezTo>
                  <a:lnTo>
                    <a:pt x="684140" y="0"/>
                  </a:lnTo>
                  <a:cubicBezTo>
                    <a:pt x="772662" y="0"/>
                    <a:pt x="699001" y="1017"/>
                    <a:pt x="847900" y="350"/>
                  </a:cubicBezTo>
                  <a:lnTo>
                    <a:pt x="844423" y="946327"/>
                  </a:lnTo>
                  <a:cubicBezTo>
                    <a:pt x="844423" y="1034849"/>
                    <a:pt x="842512" y="998369"/>
                    <a:pt x="846065" y="1106610"/>
                  </a:cubicBezTo>
                  <a:lnTo>
                    <a:pt x="163458" y="1106610"/>
                  </a:lnTo>
                  <a:cubicBezTo>
                    <a:pt x="74936" y="1106610"/>
                    <a:pt x="104775" y="1105621"/>
                    <a:pt x="0" y="1108688"/>
                  </a:cubicBezTo>
                  <a:cubicBezTo>
                    <a:pt x="1058" y="792553"/>
                    <a:pt x="2117" y="476418"/>
                    <a:pt x="3175" y="160283"/>
                  </a:cubicBezTo>
                  <a:close/>
                </a:path>
              </a:pathLst>
            </a:custGeom>
            <a:solidFill>
              <a:srgbClr val="E158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US" sz="36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endParaRPr>
            </a:p>
          </p:txBody>
        </p:sp>
      </p:grpSp>
      <p:grpSp>
        <p:nvGrpSpPr>
          <p:cNvPr id="6" name="Group 5">
            <a:extLst>
              <a:ext uri="{FF2B5EF4-FFF2-40B4-BE49-F238E27FC236}">
                <a16:creationId xmlns:a16="http://schemas.microsoft.com/office/drawing/2014/main" id="{5F479F5D-4B28-CB4F-8F6A-01402D348DF8}"/>
              </a:ext>
            </a:extLst>
          </p:cNvPr>
          <p:cNvGrpSpPr/>
          <p:nvPr/>
        </p:nvGrpSpPr>
        <p:grpSpPr>
          <a:xfrm>
            <a:off x="2043010" y="3156483"/>
            <a:ext cx="4045399" cy="1329293"/>
            <a:chOff x="2043010" y="3156483"/>
            <a:chExt cx="4045399" cy="1329293"/>
          </a:xfrm>
        </p:grpSpPr>
        <p:sp>
          <p:nvSpPr>
            <p:cNvPr id="30" name="Rectangle: Rounded Corners 25">
              <a:extLst>
                <a:ext uri="{FF2B5EF4-FFF2-40B4-BE49-F238E27FC236}">
                  <a16:creationId xmlns:a16="http://schemas.microsoft.com/office/drawing/2014/main" id="{F021DFEB-43B4-A54F-8955-BD048B0174C1}"/>
                </a:ext>
              </a:extLst>
            </p:cNvPr>
            <p:cNvSpPr/>
            <p:nvPr/>
          </p:nvSpPr>
          <p:spPr bwMode="auto">
            <a:xfrm>
              <a:off x="2043011" y="3158044"/>
              <a:ext cx="4045398" cy="1327732"/>
            </a:xfrm>
            <a:prstGeom prst="roundRect">
              <a:avLst>
                <a:gd name="adj" fmla="val 5828"/>
              </a:avLst>
            </a:prstGeom>
            <a:solidFill>
              <a:srgbClr val="D43401"/>
            </a:solidFill>
            <a:ln>
              <a:noFill/>
              <a:headEnd type="none" w="med" len="med"/>
              <a:tailEnd type="none" w="med" len="med"/>
            </a:ln>
            <a:effectLst>
              <a:outerShdw blurRad="1016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3152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rPr>
                <a:t>Smart</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endParaRPr>
            </a:p>
          </p:txBody>
        </p:sp>
        <p:sp>
          <p:nvSpPr>
            <p:cNvPr id="31" name="Rectangle: Top Corners Rounded 26">
              <a:extLst>
                <a:ext uri="{FF2B5EF4-FFF2-40B4-BE49-F238E27FC236}">
                  <a16:creationId xmlns:a16="http://schemas.microsoft.com/office/drawing/2014/main" id="{3568ACAC-7711-5249-B309-16A364177193}"/>
                </a:ext>
              </a:extLst>
            </p:cNvPr>
            <p:cNvSpPr/>
            <p:nvPr/>
          </p:nvSpPr>
          <p:spPr bwMode="auto">
            <a:xfrm>
              <a:off x="2043010" y="3754256"/>
              <a:ext cx="4045398" cy="731520"/>
            </a:xfrm>
            <a:prstGeom prst="round2SameRect">
              <a:avLst>
                <a:gd name="adj1" fmla="val 0"/>
                <a:gd name="adj2" fmla="val 5245"/>
              </a:avLst>
            </a:prstGeom>
            <a:solidFill>
              <a:schemeClr val="bg1">
                <a:lumMod val="95000"/>
                <a:alpha val="97000"/>
              </a:schemeClr>
            </a:solidFill>
            <a:ln>
              <a:noFill/>
            </a:ln>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Keep everyone in sync with rules and quick edits</a:t>
              </a:r>
            </a:p>
          </p:txBody>
        </p:sp>
        <p:sp>
          <p:nvSpPr>
            <p:cNvPr id="44" name="Rectangle: Rounded Corners 16">
              <a:extLst>
                <a:ext uri="{FF2B5EF4-FFF2-40B4-BE49-F238E27FC236}">
                  <a16:creationId xmlns:a16="http://schemas.microsoft.com/office/drawing/2014/main" id="{9AB8476C-F8D3-C64E-A9F3-7FAF163F7319}"/>
                </a:ext>
              </a:extLst>
            </p:cNvPr>
            <p:cNvSpPr/>
            <p:nvPr/>
          </p:nvSpPr>
          <p:spPr bwMode="auto">
            <a:xfrm>
              <a:off x="2043010" y="3156483"/>
              <a:ext cx="599888" cy="597100"/>
            </a:xfrm>
            <a:custGeom>
              <a:avLst/>
              <a:gdLst>
                <a:gd name="connsiteX0" fmla="*/ 0 w 841248"/>
                <a:gd name="connsiteY0" fmla="*/ 160283 h 1106610"/>
                <a:gd name="connsiteX1" fmla="*/ 160283 w 841248"/>
                <a:gd name="connsiteY1" fmla="*/ 0 h 1106610"/>
                <a:gd name="connsiteX2" fmla="*/ 680965 w 841248"/>
                <a:gd name="connsiteY2" fmla="*/ 0 h 1106610"/>
                <a:gd name="connsiteX3" fmla="*/ 841248 w 841248"/>
                <a:gd name="connsiteY3" fmla="*/ 160283 h 1106610"/>
                <a:gd name="connsiteX4" fmla="*/ 841248 w 841248"/>
                <a:gd name="connsiteY4" fmla="*/ 946327 h 1106610"/>
                <a:gd name="connsiteX5" fmla="*/ 680965 w 841248"/>
                <a:gd name="connsiteY5" fmla="*/ 1106610 h 1106610"/>
                <a:gd name="connsiteX6" fmla="*/ 160283 w 841248"/>
                <a:gd name="connsiteY6" fmla="*/ 1106610 h 1106610"/>
                <a:gd name="connsiteX7" fmla="*/ 0 w 841248"/>
                <a:gd name="connsiteY7" fmla="*/ 946327 h 1106610"/>
                <a:gd name="connsiteX8" fmla="*/ 0 w 841248"/>
                <a:gd name="connsiteY8" fmla="*/ 160283 h 1106610"/>
                <a:gd name="connsiteX0" fmla="*/ 0 w 841248"/>
                <a:gd name="connsiteY0" fmla="*/ 161919 h 1108246"/>
                <a:gd name="connsiteX1" fmla="*/ 160283 w 841248"/>
                <a:gd name="connsiteY1" fmla="*/ 1636 h 1108246"/>
                <a:gd name="connsiteX2" fmla="*/ 680965 w 841248"/>
                <a:gd name="connsiteY2" fmla="*/ 1636 h 1108246"/>
                <a:gd name="connsiteX3" fmla="*/ 841248 w 841248"/>
                <a:gd name="connsiteY3" fmla="*/ 71522 h 1108246"/>
                <a:gd name="connsiteX4" fmla="*/ 841248 w 841248"/>
                <a:gd name="connsiteY4" fmla="*/ 947963 h 1108246"/>
                <a:gd name="connsiteX5" fmla="*/ 680965 w 841248"/>
                <a:gd name="connsiteY5" fmla="*/ 1108246 h 1108246"/>
                <a:gd name="connsiteX6" fmla="*/ 160283 w 841248"/>
                <a:gd name="connsiteY6" fmla="*/ 1108246 h 1108246"/>
                <a:gd name="connsiteX7" fmla="*/ 0 w 841248"/>
                <a:gd name="connsiteY7" fmla="*/ 947963 h 1108246"/>
                <a:gd name="connsiteX8" fmla="*/ 0 w 841248"/>
                <a:gd name="connsiteY8" fmla="*/ 161919 h 1108246"/>
                <a:gd name="connsiteX0" fmla="*/ 0 w 841248"/>
                <a:gd name="connsiteY0" fmla="*/ 160283 h 1106610"/>
                <a:gd name="connsiteX1" fmla="*/ 160283 w 841248"/>
                <a:gd name="connsiteY1" fmla="*/ 0 h 1106610"/>
                <a:gd name="connsiteX2" fmla="*/ 680965 w 841248"/>
                <a:gd name="connsiteY2" fmla="*/ 0 h 1106610"/>
                <a:gd name="connsiteX3" fmla="*/ 841248 w 841248"/>
                <a:gd name="connsiteY3" fmla="*/ 69886 h 1106610"/>
                <a:gd name="connsiteX4" fmla="*/ 841248 w 841248"/>
                <a:gd name="connsiteY4" fmla="*/ 946327 h 1106610"/>
                <a:gd name="connsiteX5" fmla="*/ 680965 w 841248"/>
                <a:gd name="connsiteY5" fmla="*/ 1106610 h 1106610"/>
                <a:gd name="connsiteX6" fmla="*/ 160283 w 841248"/>
                <a:gd name="connsiteY6" fmla="*/ 1106610 h 1106610"/>
                <a:gd name="connsiteX7" fmla="*/ 0 w 841248"/>
                <a:gd name="connsiteY7" fmla="*/ 946327 h 1106610"/>
                <a:gd name="connsiteX8" fmla="*/ 0 w 841248"/>
                <a:gd name="connsiteY8" fmla="*/ 160283 h 1106610"/>
                <a:gd name="connsiteX0" fmla="*/ 0 w 841248"/>
                <a:gd name="connsiteY0" fmla="*/ 169027 h 1115354"/>
                <a:gd name="connsiteX1" fmla="*/ 160283 w 841248"/>
                <a:gd name="connsiteY1" fmla="*/ 8744 h 1115354"/>
                <a:gd name="connsiteX2" fmla="*/ 680965 w 841248"/>
                <a:gd name="connsiteY2" fmla="*/ 8744 h 1115354"/>
                <a:gd name="connsiteX3" fmla="*/ 837771 w 841248"/>
                <a:gd name="connsiteY3" fmla="*/ 19525 h 1115354"/>
                <a:gd name="connsiteX4" fmla="*/ 841248 w 841248"/>
                <a:gd name="connsiteY4" fmla="*/ 955071 h 1115354"/>
                <a:gd name="connsiteX5" fmla="*/ 680965 w 841248"/>
                <a:gd name="connsiteY5" fmla="*/ 1115354 h 1115354"/>
                <a:gd name="connsiteX6" fmla="*/ 160283 w 841248"/>
                <a:gd name="connsiteY6" fmla="*/ 1115354 h 1115354"/>
                <a:gd name="connsiteX7" fmla="*/ 0 w 841248"/>
                <a:gd name="connsiteY7" fmla="*/ 955071 h 1115354"/>
                <a:gd name="connsiteX8" fmla="*/ 0 w 841248"/>
                <a:gd name="connsiteY8" fmla="*/ 169027 h 1115354"/>
                <a:gd name="connsiteX0" fmla="*/ 0 w 841248"/>
                <a:gd name="connsiteY0" fmla="*/ 160321 h 1106648"/>
                <a:gd name="connsiteX1" fmla="*/ 160283 w 841248"/>
                <a:gd name="connsiteY1" fmla="*/ 38 h 1106648"/>
                <a:gd name="connsiteX2" fmla="*/ 680965 w 841248"/>
                <a:gd name="connsiteY2" fmla="*/ 38 h 1106648"/>
                <a:gd name="connsiteX3" fmla="*/ 837771 w 841248"/>
                <a:gd name="connsiteY3" fmla="*/ 10819 h 1106648"/>
                <a:gd name="connsiteX4" fmla="*/ 841248 w 841248"/>
                <a:gd name="connsiteY4" fmla="*/ 946365 h 1106648"/>
                <a:gd name="connsiteX5" fmla="*/ 680965 w 841248"/>
                <a:gd name="connsiteY5" fmla="*/ 1106648 h 1106648"/>
                <a:gd name="connsiteX6" fmla="*/ 160283 w 841248"/>
                <a:gd name="connsiteY6" fmla="*/ 1106648 h 1106648"/>
                <a:gd name="connsiteX7" fmla="*/ 0 w 841248"/>
                <a:gd name="connsiteY7" fmla="*/ 946365 h 1106648"/>
                <a:gd name="connsiteX8" fmla="*/ 0 w 841248"/>
                <a:gd name="connsiteY8" fmla="*/ 160321 h 1106648"/>
                <a:gd name="connsiteX0" fmla="*/ 0 w 844725"/>
                <a:gd name="connsiteY0" fmla="*/ 165373 h 1111700"/>
                <a:gd name="connsiteX1" fmla="*/ 160283 w 844725"/>
                <a:gd name="connsiteY1" fmla="*/ 5090 h 1111700"/>
                <a:gd name="connsiteX2" fmla="*/ 680965 w 844725"/>
                <a:gd name="connsiteY2" fmla="*/ 5090 h 1111700"/>
                <a:gd name="connsiteX3" fmla="*/ 844725 w 844725"/>
                <a:gd name="connsiteY3" fmla="*/ 5440 h 1111700"/>
                <a:gd name="connsiteX4" fmla="*/ 841248 w 844725"/>
                <a:gd name="connsiteY4" fmla="*/ 951417 h 1111700"/>
                <a:gd name="connsiteX5" fmla="*/ 680965 w 844725"/>
                <a:gd name="connsiteY5" fmla="*/ 1111700 h 1111700"/>
                <a:gd name="connsiteX6" fmla="*/ 160283 w 844725"/>
                <a:gd name="connsiteY6" fmla="*/ 1111700 h 1111700"/>
                <a:gd name="connsiteX7" fmla="*/ 0 w 844725"/>
                <a:gd name="connsiteY7" fmla="*/ 951417 h 1111700"/>
                <a:gd name="connsiteX8" fmla="*/ 0 w 844725"/>
                <a:gd name="connsiteY8" fmla="*/ 165373 h 1111700"/>
                <a:gd name="connsiteX0" fmla="*/ 0 w 844725"/>
                <a:gd name="connsiteY0" fmla="*/ 160283 h 1106610"/>
                <a:gd name="connsiteX1" fmla="*/ 160283 w 844725"/>
                <a:gd name="connsiteY1" fmla="*/ 0 h 1106610"/>
                <a:gd name="connsiteX2" fmla="*/ 680965 w 844725"/>
                <a:gd name="connsiteY2" fmla="*/ 0 h 1106610"/>
                <a:gd name="connsiteX3" fmla="*/ 844725 w 844725"/>
                <a:gd name="connsiteY3" fmla="*/ 350 h 1106610"/>
                <a:gd name="connsiteX4" fmla="*/ 841248 w 844725"/>
                <a:gd name="connsiteY4" fmla="*/ 946327 h 1106610"/>
                <a:gd name="connsiteX5" fmla="*/ 680965 w 844725"/>
                <a:gd name="connsiteY5" fmla="*/ 1106610 h 1106610"/>
                <a:gd name="connsiteX6" fmla="*/ 160283 w 844725"/>
                <a:gd name="connsiteY6" fmla="*/ 1106610 h 1106610"/>
                <a:gd name="connsiteX7" fmla="*/ 0 w 844725"/>
                <a:gd name="connsiteY7" fmla="*/ 946327 h 1106610"/>
                <a:gd name="connsiteX8" fmla="*/ 0 w 844725"/>
                <a:gd name="connsiteY8" fmla="*/ 160283 h 1106610"/>
                <a:gd name="connsiteX0" fmla="*/ 0 w 844725"/>
                <a:gd name="connsiteY0" fmla="*/ 160283 h 1153829"/>
                <a:gd name="connsiteX1" fmla="*/ 160283 w 844725"/>
                <a:gd name="connsiteY1" fmla="*/ 0 h 1153829"/>
                <a:gd name="connsiteX2" fmla="*/ 680965 w 844725"/>
                <a:gd name="connsiteY2" fmla="*/ 0 h 1153829"/>
                <a:gd name="connsiteX3" fmla="*/ 844725 w 844725"/>
                <a:gd name="connsiteY3" fmla="*/ 350 h 1153829"/>
                <a:gd name="connsiteX4" fmla="*/ 841248 w 844725"/>
                <a:gd name="connsiteY4" fmla="*/ 946327 h 1153829"/>
                <a:gd name="connsiteX5" fmla="*/ 680965 w 844725"/>
                <a:gd name="connsiteY5" fmla="*/ 1106610 h 1153829"/>
                <a:gd name="connsiteX6" fmla="*/ 160283 w 844725"/>
                <a:gd name="connsiteY6" fmla="*/ 1106610 h 1153829"/>
                <a:gd name="connsiteX7" fmla="*/ 0 w 844725"/>
                <a:gd name="connsiteY7" fmla="*/ 1117014 h 1153829"/>
                <a:gd name="connsiteX8" fmla="*/ 0 w 844725"/>
                <a:gd name="connsiteY8" fmla="*/ 160283 h 1153829"/>
                <a:gd name="connsiteX0" fmla="*/ 0 w 844725"/>
                <a:gd name="connsiteY0" fmla="*/ 160283 h 1117014"/>
                <a:gd name="connsiteX1" fmla="*/ 160283 w 844725"/>
                <a:gd name="connsiteY1" fmla="*/ 0 h 1117014"/>
                <a:gd name="connsiteX2" fmla="*/ 680965 w 844725"/>
                <a:gd name="connsiteY2" fmla="*/ 0 h 1117014"/>
                <a:gd name="connsiteX3" fmla="*/ 844725 w 844725"/>
                <a:gd name="connsiteY3" fmla="*/ 350 h 1117014"/>
                <a:gd name="connsiteX4" fmla="*/ 841248 w 844725"/>
                <a:gd name="connsiteY4" fmla="*/ 946327 h 1117014"/>
                <a:gd name="connsiteX5" fmla="*/ 680965 w 844725"/>
                <a:gd name="connsiteY5" fmla="*/ 1106610 h 1117014"/>
                <a:gd name="connsiteX6" fmla="*/ 160283 w 844725"/>
                <a:gd name="connsiteY6" fmla="*/ 1106610 h 1117014"/>
                <a:gd name="connsiteX7" fmla="*/ 0 w 844725"/>
                <a:gd name="connsiteY7" fmla="*/ 1117014 h 1117014"/>
                <a:gd name="connsiteX8" fmla="*/ 0 w 844725"/>
                <a:gd name="connsiteY8" fmla="*/ 160283 h 1117014"/>
                <a:gd name="connsiteX0" fmla="*/ 3175 w 847900"/>
                <a:gd name="connsiteY0" fmla="*/ 160283 h 1108688"/>
                <a:gd name="connsiteX1" fmla="*/ 163458 w 847900"/>
                <a:gd name="connsiteY1" fmla="*/ 0 h 1108688"/>
                <a:gd name="connsiteX2" fmla="*/ 684140 w 847900"/>
                <a:gd name="connsiteY2" fmla="*/ 0 h 1108688"/>
                <a:gd name="connsiteX3" fmla="*/ 847900 w 847900"/>
                <a:gd name="connsiteY3" fmla="*/ 350 h 1108688"/>
                <a:gd name="connsiteX4" fmla="*/ 844423 w 847900"/>
                <a:gd name="connsiteY4" fmla="*/ 946327 h 1108688"/>
                <a:gd name="connsiteX5" fmla="*/ 684140 w 847900"/>
                <a:gd name="connsiteY5" fmla="*/ 1106610 h 1108688"/>
                <a:gd name="connsiteX6" fmla="*/ 163458 w 847900"/>
                <a:gd name="connsiteY6" fmla="*/ 1106610 h 1108688"/>
                <a:gd name="connsiteX7" fmla="*/ 0 w 847900"/>
                <a:gd name="connsiteY7" fmla="*/ 1108688 h 1108688"/>
                <a:gd name="connsiteX8" fmla="*/ 3175 w 847900"/>
                <a:gd name="connsiteY8" fmla="*/ 160283 h 1108688"/>
                <a:gd name="connsiteX0" fmla="*/ 3175 w 847900"/>
                <a:gd name="connsiteY0" fmla="*/ 160283 h 1108688"/>
                <a:gd name="connsiteX1" fmla="*/ 163458 w 847900"/>
                <a:gd name="connsiteY1" fmla="*/ 0 h 1108688"/>
                <a:gd name="connsiteX2" fmla="*/ 684140 w 847900"/>
                <a:gd name="connsiteY2" fmla="*/ 0 h 1108688"/>
                <a:gd name="connsiteX3" fmla="*/ 847900 w 847900"/>
                <a:gd name="connsiteY3" fmla="*/ 350 h 1108688"/>
                <a:gd name="connsiteX4" fmla="*/ 844423 w 847900"/>
                <a:gd name="connsiteY4" fmla="*/ 946327 h 1108688"/>
                <a:gd name="connsiteX5" fmla="*/ 684140 w 847900"/>
                <a:gd name="connsiteY5" fmla="*/ 1106610 h 1108688"/>
                <a:gd name="connsiteX6" fmla="*/ 163458 w 847900"/>
                <a:gd name="connsiteY6" fmla="*/ 1106610 h 1108688"/>
                <a:gd name="connsiteX7" fmla="*/ 0 w 847900"/>
                <a:gd name="connsiteY7" fmla="*/ 1108688 h 1108688"/>
                <a:gd name="connsiteX8" fmla="*/ 3175 w 847900"/>
                <a:gd name="connsiteY8" fmla="*/ 160283 h 1108688"/>
                <a:gd name="connsiteX0" fmla="*/ 3175 w 880316"/>
                <a:gd name="connsiteY0" fmla="*/ 160283 h 1108688"/>
                <a:gd name="connsiteX1" fmla="*/ 163458 w 880316"/>
                <a:gd name="connsiteY1" fmla="*/ 0 h 1108688"/>
                <a:gd name="connsiteX2" fmla="*/ 684140 w 880316"/>
                <a:gd name="connsiteY2" fmla="*/ 0 h 1108688"/>
                <a:gd name="connsiteX3" fmla="*/ 847900 w 880316"/>
                <a:gd name="connsiteY3" fmla="*/ 350 h 1108688"/>
                <a:gd name="connsiteX4" fmla="*/ 844423 w 880316"/>
                <a:gd name="connsiteY4" fmla="*/ 946327 h 1108688"/>
                <a:gd name="connsiteX5" fmla="*/ 839715 w 880316"/>
                <a:gd name="connsiteY5" fmla="*/ 1106610 h 1108688"/>
                <a:gd name="connsiteX6" fmla="*/ 163458 w 880316"/>
                <a:gd name="connsiteY6" fmla="*/ 1106610 h 1108688"/>
                <a:gd name="connsiteX7" fmla="*/ 0 w 880316"/>
                <a:gd name="connsiteY7" fmla="*/ 1108688 h 1108688"/>
                <a:gd name="connsiteX8" fmla="*/ 3175 w 880316"/>
                <a:gd name="connsiteY8" fmla="*/ 160283 h 1108688"/>
                <a:gd name="connsiteX0" fmla="*/ 3175 w 847900"/>
                <a:gd name="connsiteY0" fmla="*/ 160283 h 1108688"/>
                <a:gd name="connsiteX1" fmla="*/ 163458 w 847900"/>
                <a:gd name="connsiteY1" fmla="*/ 0 h 1108688"/>
                <a:gd name="connsiteX2" fmla="*/ 684140 w 847900"/>
                <a:gd name="connsiteY2" fmla="*/ 0 h 1108688"/>
                <a:gd name="connsiteX3" fmla="*/ 847900 w 847900"/>
                <a:gd name="connsiteY3" fmla="*/ 350 h 1108688"/>
                <a:gd name="connsiteX4" fmla="*/ 844423 w 847900"/>
                <a:gd name="connsiteY4" fmla="*/ 946327 h 1108688"/>
                <a:gd name="connsiteX5" fmla="*/ 839715 w 847900"/>
                <a:gd name="connsiteY5" fmla="*/ 1106610 h 1108688"/>
                <a:gd name="connsiteX6" fmla="*/ 163458 w 847900"/>
                <a:gd name="connsiteY6" fmla="*/ 1106610 h 1108688"/>
                <a:gd name="connsiteX7" fmla="*/ 0 w 847900"/>
                <a:gd name="connsiteY7" fmla="*/ 1108688 h 1108688"/>
                <a:gd name="connsiteX8" fmla="*/ 3175 w 847900"/>
                <a:gd name="connsiteY8" fmla="*/ 160283 h 1108688"/>
                <a:gd name="connsiteX0" fmla="*/ 3175 w 847900"/>
                <a:gd name="connsiteY0" fmla="*/ 160283 h 1108688"/>
                <a:gd name="connsiteX1" fmla="*/ 163458 w 847900"/>
                <a:gd name="connsiteY1" fmla="*/ 0 h 1108688"/>
                <a:gd name="connsiteX2" fmla="*/ 684140 w 847900"/>
                <a:gd name="connsiteY2" fmla="*/ 0 h 1108688"/>
                <a:gd name="connsiteX3" fmla="*/ 847900 w 847900"/>
                <a:gd name="connsiteY3" fmla="*/ 350 h 1108688"/>
                <a:gd name="connsiteX4" fmla="*/ 844423 w 847900"/>
                <a:gd name="connsiteY4" fmla="*/ 946327 h 1108688"/>
                <a:gd name="connsiteX5" fmla="*/ 846065 w 847900"/>
                <a:gd name="connsiteY5" fmla="*/ 1106610 h 1108688"/>
                <a:gd name="connsiteX6" fmla="*/ 163458 w 847900"/>
                <a:gd name="connsiteY6" fmla="*/ 1106610 h 1108688"/>
                <a:gd name="connsiteX7" fmla="*/ 0 w 847900"/>
                <a:gd name="connsiteY7" fmla="*/ 1108688 h 1108688"/>
                <a:gd name="connsiteX8" fmla="*/ 3175 w 847900"/>
                <a:gd name="connsiteY8" fmla="*/ 160283 h 1108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900" h="1108688">
                  <a:moveTo>
                    <a:pt x="3175" y="160283"/>
                  </a:moveTo>
                  <a:cubicBezTo>
                    <a:pt x="3175" y="71761"/>
                    <a:pt x="74936" y="0"/>
                    <a:pt x="163458" y="0"/>
                  </a:cubicBezTo>
                  <a:lnTo>
                    <a:pt x="684140" y="0"/>
                  </a:lnTo>
                  <a:cubicBezTo>
                    <a:pt x="772662" y="0"/>
                    <a:pt x="699001" y="1017"/>
                    <a:pt x="847900" y="350"/>
                  </a:cubicBezTo>
                  <a:lnTo>
                    <a:pt x="844423" y="946327"/>
                  </a:lnTo>
                  <a:cubicBezTo>
                    <a:pt x="844423" y="1034849"/>
                    <a:pt x="842512" y="998369"/>
                    <a:pt x="846065" y="1106610"/>
                  </a:cubicBezTo>
                  <a:lnTo>
                    <a:pt x="163458" y="1106610"/>
                  </a:lnTo>
                  <a:cubicBezTo>
                    <a:pt x="74936" y="1106610"/>
                    <a:pt x="104775" y="1105621"/>
                    <a:pt x="0" y="1108688"/>
                  </a:cubicBezTo>
                  <a:cubicBezTo>
                    <a:pt x="1058" y="792553"/>
                    <a:pt x="2117" y="476418"/>
                    <a:pt x="3175" y="160283"/>
                  </a:cubicBezTo>
                  <a:close/>
                </a:path>
              </a:pathLst>
            </a:custGeom>
            <a:solidFill>
              <a:srgbClr val="B5300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US" sz="36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endParaRPr>
            </a:p>
          </p:txBody>
        </p:sp>
      </p:grpSp>
      <p:grpSp>
        <p:nvGrpSpPr>
          <p:cNvPr id="8" name="Group 7">
            <a:extLst>
              <a:ext uri="{FF2B5EF4-FFF2-40B4-BE49-F238E27FC236}">
                <a16:creationId xmlns:a16="http://schemas.microsoft.com/office/drawing/2014/main" id="{99FA925A-274B-AA4E-B543-B0992E1A18CA}"/>
              </a:ext>
            </a:extLst>
          </p:cNvPr>
          <p:cNvGrpSpPr/>
          <p:nvPr/>
        </p:nvGrpSpPr>
        <p:grpSpPr>
          <a:xfrm>
            <a:off x="2043010" y="4958039"/>
            <a:ext cx="4045398" cy="1327732"/>
            <a:chOff x="2043010" y="4958039"/>
            <a:chExt cx="4045398" cy="1327732"/>
          </a:xfrm>
        </p:grpSpPr>
        <p:sp>
          <p:nvSpPr>
            <p:cNvPr id="19" name="Rectangle: Rounded Corners 28">
              <a:extLst>
                <a:ext uri="{FF2B5EF4-FFF2-40B4-BE49-F238E27FC236}">
                  <a16:creationId xmlns:a16="http://schemas.microsoft.com/office/drawing/2014/main" id="{0FCDDBC0-A26D-EE40-AA63-46CA86CF41B5}"/>
                </a:ext>
              </a:extLst>
            </p:cNvPr>
            <p:cNvSpPr/>
            <p:nvPr/>
          </p:nvSpPr>
          <p:spPr bwMode="auto">
            <a:xfrm>
              <a:off x="2043010" y="4958039"/>
              <a:ext cx="4045398" cy="1327732"/>
            </a:xfrm>
            <a:prstGeom prst="roundRect">
              <a:avLst>
                <a:gd name="adj" fmla="val 5828"/>
              </a:avLst>
            </a:prstGeom>
            <a:solidFill>
              <a:srgbClr val="83497F"/>
            </a:solidFill>
            <a:ln>
              <a:noFill/>
              <a:headEnd type="none" w="med" len="med"/>
              <a:tailEnd type="none" w="med" len="med"/>
            </a:ln>
            <a:effectLst>
              <a:outerShdw blurRad="1016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3152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rPr>
                <a:t>Flexible</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endParaRPr>
            </a:p>
          </p:txBody>
        </p:sp>
        <p:sp>
          <p:nvSpPr>
            <p:cNvPr id="22" name="Rectangle: Top Corners Rounded 29">
              <a:extLst>
                <a:ext uri="{FF2B5EF4-FFF2-40B4-BE49-F238E27FC236}">
                  <a16:creationId xmlns:a16="http://schemas.microsoft.com/office/drawing/2014/main" id="{4F7BC06F-E1E2-5447-8B90-29C84BDF5DA6}"/>
                </a:ext>
              </a:extLst>
            </p:cNvPr>
            <p:cNvSpPr/>
            <p:nvPr/>
          </p:nvSpPr>
          <p:spPr bwMode="auto">
            <a:xfrm>
              <a:off x="2043010" y="5554251"/>
              <a:ext cx="4045398" cy="731520"/>
            </a:xfrm>
            <a:prstGeom prst="round2SameRect">
              <a:avLst>
                <a:gd name="adj1" fmla="val 0"/>
                <a:gd name="adj2" fmla="val 5245"/>
              </a:avLst>
            </a:prstGeom>
            <a:solidFill>
              <a:schemeClr val="bg1">
                <a:lumMod val="95000"/>
                <a:alpha val="97000"/>
              </a:schemeClr>
            </a:solidFill>
            <a:ln>
              <a:noFill/>
            </a:ln>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Customize your lists for whatever your business needs</a:t>
              </a:r>
            </a:p>
          </p:txBody>
        </p:sp>
        <p:sp>
          <p:nvSpPr>
            <p:cNvPr id="45" name="Rectangle: Rounded Corners 16">
              <a:extLst>
                <a:ext uri="{FF2B5EF4-FFF2-40B4-BE49-F238E27FC236}">
                  <a16:creationId xmlns:a16="http://schemas.microsoft.com/office/drawing/2014/main" id="{BC5B99B2-6D0A-7B41-B448-72B3FD1CD2B5}"/>
                </a:ext>
              </a:extLst>
            </p:cNvPr>
            <p:cNvSpPr/>
            <p:nvPr/>
          </p:nvSpPr>
          <p:spPr bwMode="auto">
            <a:xfrm>
              <a:off x="2043010" y="4959739"/>
              <a:ext cx="599888" cy="597100"/>
            </a:xfrm>
            <a:custGeom>
              <a:avLst/>
              <a:gdLst>
                <a:gd name="connsiteX0" fmla="*/ 0 w 841248"/>
                <a:gd name="connsiteY0" fmla="*/ 160283 h 1106610"/>
                <a:gd name="connsiteX1" fmla="*/ 160283 w 841248"/>
                <a:gd name="connsiteY1" fmla="*/ 0 h 1106610"/>
                <a:gd name="connsiteX2" fmla="*/ 680965 w 841248"/>
                <a:gd name="connsiteY2" fmla="*/ 0 h 1106610"/>
                <a:gd name="connsiteX3" fmla="*/ 841248 w 841248"/>
                <a:gd name="connsiteY3" fmla="*/ 160283 h 1106610"/>
                <a:gd name="connsiteX4" fmla="*/ 841248 w 841248"/>
                <a:gd name="connsiteY4" fmla="*/ 946327 h 1106610"/>
                <a:gd name="connsiteX5" fmla="*/ 680965 w 841248"/>
                <a:gd name="connsiteY5" fmla="*/ 1106610 h 1106610"/>
                <a:gd name="connsiteX6" fmla="*/ 160283 w 841248"/>
                <a:gd name="connsiteY6" fmla="*/ 1106610 h 1106610"/>
                <a:gd name="connsiteX7" fmla="*/ 0 w 841248"/>
                <a:gd name="connsiteY7" fmla="*/ 946327 h 1106610"/>
                <a:gd name="connsiteX8" fmla="*/ 0 w 841248"/>
                <a:gd name="connsiteY8" fmla="*/ 160283 h 1106610"/>
                <a:gd name="connsiteX0" fmla="*/ 0 w 841248"/>
                <a:gd name="connsiteY0" fmla="*/ 161919 h 1108246"/>
                <a:gd name="connsiteX1" fmla="*/ 160283 w 841248"/>
                <a:gd name="connsiteY1" fmla="*/ 1636 h 1108246"/>
                <a:gd name="connsiteX2" fmla="*/ 680965 w 841248"/>
                <a:gd name="connsiteY2" fmla="*/ 1636 h 1108246"/>
                <a:gd name="connsiteX3" fmla="*/ 841248 w 841248"/>
                <a:gd name="connsiteY3" fmla="*/ 71522 h 1108246"/>
                <a:gd name="connsiteX4" fmla="*/ 841248 w 841248"/>
                <a:gd name="connsiteY4" fmla="*/ 947963 h 1108246"/>
                <a:gd name="connsiteX5" fmla="*/ 680965 w 841248"/>
                <a:gd name="connsiteY5" fmla="*/ 1108246 h 1108246"/>
                <a:gd name="connsiteX6" fmla="*/ 160283 w 841248"/>
                <a:gd name="connsiteY6" fmla="*/ 1108246 h 1108246"/>
                <a:gd name="connsiteX7" fmla="*/ 0 w 841248"/>
                <a:gd name="connsiteY7" fmla="*/ 947963 h 1108246"/>
                <a:gd name="connsiteX8" fmla="*/ 0 w 841248"/>
                <a:gd name="connsiteY8" fmla="*/ 161919 h 1108246"/>
                <a:gd name="connsiteX0" fmla="*/ 0 w 841248"/>
                <a:gd name="connsiteY0" fmla="*/ 160283 h 1106610"/>
                <a:gd name="connsiteX1" fmla="*/ 160283 w 841248"/>
                <a:gd name="connsiteY1" fmla="*/ 0 h 1106610"/>
                <a:gd name="connsiteX2" fmla="*/ 680965 w 841248"/>
                <a:gd name="connsiteY2" fmla="*/ 0 h 1106610"/>
                <a:gd name="connsiteX3" fmla="*/ 841248 w 841248"/>
                <a:gd name="connsiteY3" fmla="*/ 69886 h 1106610"/>
                <a:gd name="connsiteX4" fmla="*/ 841248 w 841248"/>
                <a:gd name="connsiteY4" fmla="*/ 946327 h 1106610"/>
                <a:gd name="connsiteX5" fmla="*/ 680965 w 841248"/>
                <a:gd name="connsiteY5" fmla="*/ 1106610 h 1106610"/>
                <a:gd name="connsiteX6" fmla="*/ 160283 w 841248"/>
                <a:gd name="connsiteY6" fmla="*/ 1106610 h 1106610"/>
                <a:gd name="connsiteX7" fmla="*/ 0 w 841248"/>
                <a:gd name="connsiteY7" fmla="*/ 946327 h 1106610"/>
                <a:gd name="connsiteX8" fmla="*/ 0 w 841248"/>
                <a:gd name="connsiteY8" fmla="*/ 160283 h 1106610"/>
                <a:gd name="connsiteX0" fmla="*/ 0 w 841248"/>
                <a:gd name="connsiteY0" fmla="*/ 169027 h 1115354"/>
                <a:gd name="connsiteX1" fmla="*/ 160283 w 841248"/>
                <a:gd name="connsiteY1" fmla="*/ 8744 h 1115354"/>
                <a:gd name="connsiteX2" fmla="*/ 680965 w 841248"/>
                <a:gd name="connsiteY2" fmla="*/ 8744 h 1115354"/>
                <a:gd name="connsiteX3" fmla="*/ 837771 w 841248"/>
                <a:gd name="connsiteY3" fmla="*/ 19525 h 1115354"/>
                <a:gd name="connsiteX4" fmla="*/ 841248 w 841248"/>
                <a:gd name="connsiteY4" fmla="*/ 955071 h 1115354"/>
                <a:gd name="connsiteX5" fmla="*/ 680965 w 841248"/>
                <a:gd name="connsiteY5" fmla="*/ 1115354 h 1115354"/>
                <a:gd name="connsiteX6" fmla="*/ 160283 w 841248"/>
                <a:gd name="connsiteY6" fmla="*/ 1115354 h 1115354"/>
                <a:gd name="connsiteX7" fmla="*/ 0 w 841248"/>
                <a:gd name="connsiteY7" fmla="*/ 955071 h 1115354"/>
                <a:gd name="connsiteX8" fmla="*/ 0 w 841248"/>
                <a:gd name="connsiteY8" fmla="*/ 169027 h 1115354"/>
                <a:gd name="connsiteX0" fmla="*/ 0 w 841248"/>
                <a:gd name="connsiteY0" fmla="*/ 160321 h 1106648"/>
                <a:gd name="connsiteX1" fmla="*/ 160283 w 841248"/>
                <a:gd name="connsiteY1" fmla="*/ 38 h 1106648"/>
                <a:gd name="connsiteX2" fmla="*/ 680965 w 841248"/>
                <a:gd name="connsiteY2" fmla="*/ 38 h 1106648"/>
                <a:gd name="connsiteX3" fmla="*/ 837771 w 841248"/>
                <a:gd name="connsiteY3" fmla="*/ 10819 h 1106648"/>
                <a:gd name="connsiteX4" fmla="*/ 841248 w 841248"/>
                <a:gd name="connsiteY4" fmla="*/ 946365 h 1106648"/>
                <a:gd name="connsiteX5" fmla="*/ 680965 w 841248"/>
                <a:gd name="connsiteY5" fmla="*/ 1106648 h 1106648"/>
                <a:gd name="connsiteX6" fmla="*/ 160283 w 841248"/>
                <a:gd name="connsiteY6" fmla="*/ 1106648 h 1106648"/>
                <a:gd name="connsiteX7" fmla="*/ 0 w 841248"/>
                <a:gd name="connsiteY7" fmla="*/ 946365 h 1106648"/>
                <a:gd name="connsiteX8" fmla="*/ 0 w 841248"/>
                <a:gd name="connsiteY8" fmla="*/ 160321 h 1106648"/>
                <a:gd name="connsiteX0" fmla="*/ 0 w 844725"/>
                <a:gd name="connsiteY0" fmla="*/ 165373 h 1111700"/>
                <a:gd name="connsiteX1" fmla="*/ 160283 w 844725"/>
                <a:gd name="connsiteY1" fmla="*/ 5090 h 1111700"/>
                <a:gd name="connsiteX2" fmla="*/ 680965 w 844725"/>
                <a:gd name="connsiteY2" fmla="*/ 5090 h 1111700"/>
                <a:gd name="connsiteX3" fmla="*/ 844725 w 844725"/>
                <a:gd name="connsiteY3" fmla="*/ 5440 h 1111700"/>
                <a:gd name="connsiteX4" fmla="*/ 841248 w 844725"/>
                <a:gd name="connsiteY4" fmla="*/ 951417 h 1111700"/>
                <a:gd name="connsiteX5" fmla="*/ 680965 w 844725"/>
                <a:gd name="connsiteY5" fmla="*/ 1111700 h 1111700"/>
                <a:gd name="connsiteX6" fmla="*/ 160283 w 844725"/>
                <a:gd name="connsiteY6" fmla="*/ 1111700 h 1111700"/>
                <a:gd name="connsiteX7" fmla="*/ 0 w 844725"/>
                <a:gd name="connsiteY7" fmla="*/ 951417 h 1111700"/>
                <a:gd name="connsiteX8" fmla="*/ 0 w 844725"/>
                <a:gd name="connsiteY8" fmla="*/ 165373 h 1111700"/>
                <a:gd name="connsiteX0" fmla="*/ 0 w 844725"/>
                <a:gd name="connsiteY0" fmla="*/ 160283 h 1106610"/>
                <a:gd name="connsiteX1" fmla="*/ 160283 w 844725"/>
                <a:gd name="connsiteY1" fmla="*/ 0 h 1106610"/>
                <a:gd name="connsiteX2" fmla="*/ 680965 w 844725"/>
                <a:gd name="connsiteY2" fmla="*/ 0 h 1106610"/>
                <a:gd name="connsiteX3" fmla="*/ 844725 w 844725"/>
                <a:gd name="connsiteY3" fmla="*/ 350 h 1106610"/>
                <a:gd name="connsiteX4" fmla="*/ 841248 w 844725"/>
                <a:gd name="connsiteY4" fmla="*/ 946327 h 1106610"/>
                <a:gd name="connsiteX5" fmla="*/ 680965 w 844725"/>
                <a:gd name="connsiteY5" fmla="*/ 1106610 h 1106610"/>
                <a:gd name="connsiteX6" fmla="*/ 160283 w 844725"/>
                <a:gd name="connsiteY6" fmla="*/ 1106610 h 1106610"/>
                <a:gd name="connsiteX7" fmla="*/ 0 w 844725"/>
                <a:gd name="connsiteY7" fmla="*/ 946327 h 1106610"/>
                <a:gd name="connsiteX8" fmla="*/ 0 w 844725"/>
                <a:gd name="connsiteY8" fmla="*/ 160283 h 1106610"/>
                <a:gd name="connsiteX0" fmla="*/ 0 w 844725"/>
                <a:gd name="connsiteY0" fmla="*/ 160283 h 1153829"/>
                <a:gd name="connsiteX1" fmla="*/ 160283 w 844725"/>
                <a:gd name="connsiteY1" fmla="*/ 0 h 1153829"/>
                <a:gd name="connsiteX2" fmla="*/ 680965 w 844725"/>
                <a:gd name="connsiteY2" fmla="*/ 0 h 1153829"/>
                <a:gd name="connsiteX3" fmla="*/ 844725 w 844725"/>
                <a:gd name="connsiteY3" fmla="*/ 350 h 1153829"/>
                <a:gd name="connsiteX4" fmla="*/ 841248 w 844725"/>
                <a:gd name="connsiteY4" fmla="*/ 946327 h 1153829"/>
                <a:gd name="connsiteX5" fmla="*/ 680965 w 844725"/>
                <a:gd name="connsiteY5" fmla="*/ 1106610 h 1153829"/>
                <a:gd name="connsiteX6" fmla="*/ 160283 w 844725"/>
                <a:gd name="connsiteY6" fmla="*/ 1106610 h 1153829"/>
                <a:gd name="connsiteX7" fmla="*/ 0 w 844725"/>
                <a:gd name="connsiteY7" fmla="*/ 1117014 h 1153829"/>
                <a:gd name="connsiteX8" fmla="*/ 0 w 844725"/>
                <a:gd name="connsiteY8" fmla="*/ 160283 h 1153829"/>
                <a:gd name="connsiteX0" fmla="*/ 0 w 844725"/>
                <a:gd name="connsiteY0" fmla="*/ 160283 h 1117014"/>
                <a:gd name="connsiteX1" fmla="*/ 160283 w 844725"/>
                <a:gd name="connsiteY1" fmla="*/ 0 h 1117014"/>
                <a:gd name="connsiteX2" fmla="*/ 680965 w 844725"/>
                <a:gd name="connsiteY2" fmla="*/ 0 h 1117014"/>
                <a:gd name="connsiteX3" fmla="*/ 844725 w 844725"/>
                <a:gd name="connsiteY3" fmla="*/ 350 h 1117014"/>
                <a:gd name="connsiteX4" fmla="*/ 841248 w 844725"/>
                <a:gd name="connsiteY4" fmla="*/ 946327 h 1117014"/>
                <a:gd name="connsiteX5" fmla="*/ 680965 w 844725"/>
                <a:gd name="connsiteY5" fmla="*/ 1106610 h 1117014"/>
                <a:gd name="connsiteX6" fmla="*/ 160283 w 844725"/>
                <a:gd name="connsiteY6" fmla="*/ 1106610 h 1117014"/>
                <a:gd name="connsiteX7" fmla="*/ 0 w 844725"/>
                <a:gd name="connsiteY7" fmla="*/ 1117014 h 1117014"/>
                <a:gd name="connsiteX8" fmla="*/ 0 w 844725"/>
                <a:gd name="connsiteY8" fmla="*/ 160283 h 1117014"/>
                <a:gd name="connsiteX0" fmla="*/ 3175 w 847900"/>
                <a:gd name="connsiteY0" fmla="*/ 160283 h 1108688"/>
                <a:gd name="connsiteX1" fmla="*/ 163458 w 847900"/>
                <a:gd name="connsiteY1" fmla="*/ 0 h 1108688"/>
                <a:gd name="connsiteX2" fmla="*/ 684140 w 847900"/>
                <a:gd name="connsiteY2" fmla="*/ 0 h 1108688"/>
                <a:gd name="connsiteX3" fmla="*/ 847900 w 847900"/>
                <a:gd name="connsiteY3" fmla="*/ 350 h 1108688"/>
                <a:gd name="connsiteX4" fmla="*/ 844423 w 847900"/>
                <a:gd name="connsiteY4" fmla="*/ 946327 h 1108688"/>
                <a:gd name="connsiteX5" fmla="*/ 684140 w 847900"/>
                <a:gd name="connsiteY5" fmla="*/ 1106610 h 1108688"/>
                <a:gd name="connsiteX6" fmla="*/ 163458 w 847900"/>
                <a:gd name="connsiteY6" fmla="*/ 1106610 h 1108688"/>
                <a:gd name="connsiteX7" fmla="*/ 0 w 847900"/>
                <a:gd name="connsiteY7" fmla="*/ 1108688 h 1108688"/>
                <a:gd name="connsiteX8" fmla="*/ 3175 w 847900"/>
                <a:gd name="connsiteY8" fmla="*/ 160283 h 1108688"/>
                <a:gd name="connsiteX0" fmla="*/ 3175 w 847900"/>
                <a:gd name="connsiteY0" fmla="*/ 160283 h 1108688"/>
                <a:gd name="connsiteX1" fmla="*/ 163458 w 847900"/>
                <a:gd name="connsiteY1" fmla="*/ 0 h 1108688"/>
                <a:gd name="connsiteX2" fmla="*/ 684140 w 847900"/>
                <a:gd name="connsiteY2" fmla="*/ 0 h 1108688"/>
                <a:gd name="connsiteX3" fmla="*/ 847900 w 847900"/>
                <a:gd name="connsiteY3" fmla="*/ 350 h 1108688"/>
                <a:gd name="connsiteX4" fmla="*/ 844423 w 847900"/>
                <a:gd name="connsiteY4" fmla="*/ 946327 h 1108688"/>
                <a:gd name="connsiteX5" fmla="*/ 684140 w 847900"/>
                <a:gd name="connsiteY5" fmla="*/ 1106610 h 1108688"/>
                <a:gd name="connsiteX6" fmla="*/ 163458 w 847900"/>
                <a:gd name="connsiteY6" fmla="*/ 1106610 h 1108688"/>
                <a:gd name="connsiteX7" fmla="*/ 0 w 847900"/>
                <a:gd name="connsiteY7" fmla="*/ 1108688 h 1108688"/>
                <a:gd name="connsiteX8" fmla="*/ 3175 w 847900"/>
                <a:gd name="connsiteY8" fmla="*/ 160283 h 1108688"/>
                <a:gd name="connsiteX0" fmla="*/ 3175 w 880316"/>
                <a:gd name="connsiteY0" fmla="*/ 160283 h 1108688"/>
                <a:gd name="connsiteX1" fmla="*/ 163458 w 880316"/>
                <a:gd name="connsiteY1" fmla="*/ 0 h 1108688"/>
                <a:gd name="connsiteX2" fmla="*/ 684140 w 880316"/>
                <a:gd name="connsiteY2" fmla="*/ 0 h 1108688"/>
                <a:gd name="connsiteX3" fmla="*/ 847900 w 880316"/>
                <a:gd name="connsiteY3" fmla="*/ 350 h 1108688"/>
                <a:gd name="connsiteX4" fmla="*/ 844423 w 880316"/>
                <a:gd name="connsiteY4" fmla="*/ 946327 h 1108688"/>
                <a:gd name="connsiteX5" fmla="*/ 839715 w 880316"/>
                <a:gd name="connsiteY5" fmla="*/ 1106610 h 1108688"/>
                <a:gd name="connsiteX6" fmla="*/ 163458 w 880316"/>
                <a:gd name="connsiteY6" fmla="*/ 1106610 h 1108688"/>
                <a:gd name="connsiteX7" fmla="*/ 0 w 880316"/>
                <a:gd name="connsiteY7" fmla="*/ 1108688 h 1108688"/>
                <a:gd name="connsiteX8" fmla="*/ 3175 w 880316"/>
                <a:gd name="connsiteY8" fmla="*/ 160283 h 1108688"/>
                <a:gd name="connsiteX0" fmla="*/ 3175 w 847900"/>
                <a:gd name="connsiteY0" fmla="*/ 160283 h 1108688"/>
                <a:gd name="connsiteX1" fmla="*/ 163458 w 847900"/>
                <a:gd name="connsiteY1" fmla="*/ 0 h 1108688"/>
                <a:gd name="connsiteX2" fmla="*/ 684140 w 847900"/>
                <a:gd name="connsiteY2" fmla="*/ 0 h 1108688"/>
                <a:gd name="connsiteX3" fmla="*/ 847900 w 847900"/>
                <a:gd name="connsiteY3" fmla="*/ 350 h 1108688"/>
                <a:gd name="connsiteX4" fmla="*/ 844423 w 847900"/>
                <a:gd name="connsiteY4" fmla="*/ 946327 h 1108688"/>
                <a:gd name="connsiteX5" fmla="*/ 839715 w 847900"/>
                <a:gd name="connsiteY5" fmla="*/ 1106610 h 1108688"/>
                <a:gd name="connsiteX6" fmla="*/ 163458 w 847900"/>
                <a:gd name="connsiteY6" fmla="*/ 1106610 h 1108688"/>
                <a:gd name="connsiteX7" fmla="*/ 0 w 847900"/>
                <a:gd name="connsiteY7" fmla="*/ 1108688 h 1108688"/>
                <a:gd name="connsiteX8" fmla="*/ 3175 w 847900"/>
                <a:gd name="connsiteY8" fmla="*/ 160283 h 1108688"/>
                <a:gd name="connsiteX0" fmla="*/ 3175 w 847900"/>
                <a:gd name="connsiteY0" fmla="*/ 160283 h 1108688"/>
                <a:gd name="connsiteX1" fmla="*/ 163458 w 847900"/>
                <a:gd name="connsiteY1" fmla="*/ 0 h 1108688"/>
                <a:gd name="connsiteX2" fmla="*/ 684140 w 847900"/>
                <a:gd name="connsiteY2" fmla="*/ 0 h 1108688"/>
                <a:gd name="connsiteX3" fmla="*/ 847900 w 847900"/>
                <a:gd name="connsiteY3" fmla="*/ 350 h 1108688"/>
                <a:gd name="connsiteX4" fmla="*/ 844423 w 847900"/>
                <a:gd name="connsiteY4" fmla="*/ 946327 h 1108688"/>
                <a:gd name="connsiteX5" fmla="*/ 846065 w 847900"/>
                <a:gd name="connsiteY5" fmla="*/ 1106610 h 1108688"/>
                <a:gd name="connsiteX6" fmla="*/ 163458 w 847900"/>
                <a:gd name="connsiteY6" fmla="*/ 1106610 h 1108688"/>
                <a:gd name="connsiteX7" fmla="*/ 0 w 847900"/>
                <a:gd name="connsiteY7" fmla="*/ 1108688 h 1108688"/>
                <a:gd name="connsiteX8" fmla="*/ 3175 w 847900"/>
                <a:gd name="connsiteY8" fmla="*/ 160283 h 1108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900" h="1108688">
                  <a:moveTo>
                    <a:pt x="3175" y="160283"/>
                  </a:moveTo>
                  <a:cubicBezTo>
                    <a:pt x="3175" y="71761"/>
                    <a:pt x="74936" y="0"/>
                    <a:pt x="163458" y="0"/>
                  </a:cubicBezTo>
                  <a:lnTo>
                    <a:pt x="684140" y="0"/>
                  </a:lnTo>
                  <a:cubicBezTo>
                    <a:pt x="772662" y="0"/>
                    <a:pt x="699001" y="1017"/>
                    <a:pt x="847900" y="350"/>
                  </a:cubicBezTo>
                  <a:lnTo>
                    <a:pt x="844423" y="946327"/>
                  </a:lnTo>
                  <a:cubicBezTo>
                    <a:pt x="844423" y="1034849"/>
                    <a:pt x="842512" y="998369"/>
                    <a:pt x="846065" y="1106610"/>
                  </a:cubicBezTo>
                  <a:lnTo>
                    <a:pt x="163458" y="1106610"/>
                  </a:lnTo>
                  <a:cubicBezTo>
                    <a:pt x="74936" y="1106610"/>
                    <a:pt x="104775" y="1105621"/>
                    <a:pt x="0" y="1108688"/>
                  </a:cubicBezTo>
                  <a:cubicBezTo>
                    <a:pt x="1058" y="792553"/>
                    <a:pt x="2117" y="476418"/>
                    <a:pt x="3175" y="160283"/>
                  </a:cubicBezTo>
                  <a:close/>
                </a:path>
              </a:pathLst>
            </a:custGeom>
            <a:solidFill>
              <a:srgbClr val="6D3B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US" sz="36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endParaRPr>
            </a:p>
          </p:txBody>
        </p:sp>
      </p:grpSp>
      <p:pic>
        <p:nvPicPr>
          <p:cNvPr id="9" name="Graphic 8">
            <a:extLst>
              <a:ext uri="{FF2B5EF4-FFF2-40B4-BE49-F238E27FC236}">
                <a16:creationId xmlns:a16="http://schemas.microsoft.com/office/drawing/2014/main" id="{E4F6ECC0-66D7-48C8-888C-763407D1D9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16242" y="1343761"/>
            <a:ext cx="1188720" cy="1188720"/>
          </a:xfrm>
          <a:prstGeom prst="rect">
            <a:avLst/>
          </a:prstGeom>
        </p:spPr>
      </p:pic>
    </p:spTree>
    <p:extLst>
      <p:ext uri="{BB962C8B-B14F-4D97-AF65-F5344CB8AC3E}">
        <p14:creationId xmlns:p14="http://schemas.microsoft.com/office/powerpoint/2010/main" val="6426026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nodeType="after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10" presetClass="entr" presetSubtype="0" fill="hold" nodeType="withEffect">
                                  <p:stCondLst>
                                    <p:cond delay="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1500"/>
                            </p:stCondLst>
                            <p:childTnLst>
                              <p:par>
                                <p:cTn id="19" presetID="10" presetClass="entr" presetSubtype="0" fill="hold" nodeType="afterEffect">
                                  <p:stCondLst>
                                    <p:cond delay="50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par>
                                <p:cTn id="22" presetID="10" presetClass="entr" presetSubtype="0" fill="hold" nodeType="withEffect">
                                  <p:stCondLst>
                                    <p:cond delay="5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BA76F6-71AC-4E0E-8963-736BCB92D486}"/>
              </a:ext>
            </a:extLst>
          </p:cNvPr>
          <p:cNvSpPr>
            <a:spLocks noGrp="1"/>
          </p:cNvSpPr>
          <p:nvPr>
            <p:ph type="title"/>
          </p:nvPr>
        </p:nvSpPr>
        <p:spPr/>
        <p:txBody>
          <a:bodyPr/>
          <a:lstStyle/>
          <a:p>
            <a:r>
              <a:rPr lang="en-US"/>
              <a:t>Microsoft Lists – web home and mobile</a:t>
            </a:r>
          </a:p>
        </p:txBody>
      </p:sp>
      <p:sp>
        <p:nvSpPr>
          <p:cNvPr id="6" name="Text Placeholder 5">
            <a:extLst>
              <a:ext uri="{FF2B5EF4-FFF2-40B4-BE49-F238E27FC236}">
                <a16:creationId xmlns:a16="http://schemas.microsoft.com/office/drawing/2014/main" id="{FC53FC86-BDBD-4FA2-9845-D8B7FAB3D125}"/>
              </a:ext>
            </a:extLst>
          </p:cNvPr>
          <p:cNvSpPr>
            <a:spLocks noGrp="1"/>
          </p:cNvSpPr>
          <p:nvPr>
            <p:ph type="body" sz="quarter" idx="10"/>
          </p:nvPr>
        </p:nvSpPr>
        <p:spPr>
          <a:xfrm>
            <a:off x="8350150" y="1236770"/>
            <a:ext cx="3645334" cy="2215991"/>
          </a:xfrm>
        </p:spPr>
        <p:txBody>
          <a:bodyPr/>
          <a:lstStyle/>
          <a:p>
            <a:r>
              <a:rPr lang="en-US" sz="2000" b="1"/>
              <a:t>What’s new</a:t>
            </a:r>
          </a:p>
          <a:p>
            <a:pPr marL="457200" indent="-457200">
              <a:buFont typeface="Arial" panose="020B0604020202020204" pitchFamily="34" charset="0"/>
              <a:buChar char="•"/>
            </a:pPr>
            <a:r>
              <a:rPr lang="en-US" sz="2000"/>
              <a:t>Lists app, available in Microsoft 365 suite navigation on the web</a:t>
            </a:r>
          </a:p>
          <a:p>
            <a:pPr marL="457200" indent="-457200">
              <a:buFont typeface="Arial" panose="020B0604020202020204" pitchFamily="34" charset="0"/>
              <a:buChar char="•"/>
            </a:pPr>
            <a:r>
              <a:rPr lang="en-US" sz="2000"/>
              <a:t>View Favorites and Recent Lists across all your sites</a:t>
            </a:r>
          </a:p>
          <a:p>
            <a:pPr marL="457200" indent="-457200">
              <a:buFont typeface="Arial" panose="020B0604020202020204" pitchFamily="34" charset="0"/>
              <a:buChar char="•"/>
            </a:pPr>
            <a:r>
              <a:rPr lang="en-US" sz="2000"/>
              <a:t>Create new lists</a:t>
            </a:r>
          </a:p>
          <a:p>
            <a:pPr marL="457200" indent="-457200">
              <a:buFont typeface="Arial" panose="020B0604020202020204" pitchFamily="34" charset="0"/>
              <a:buChar char="•"/>
            </a:pPr>
            <a:r>
              <a:rPr lang="en-US" sz="2000"/>
              <a:t>Search across all your lists</a:t>
            </a:r>
          </a:p>
        </p:txBody>
      </p:sp>
      <p:grpSp>
        <p:nvGrpSpPr>
          <p:cNvPr id="3" name="Group 2">
            <a:extLst>
              <a:ext uri="{FF2B5EF4-FFF2-40B4-BE49-F238E27FC236}">
                <a16:creationId xmlns:a16="http://schemas.microsoft.com/office/drawing/2014/main" id="{E7628174-5305-48FB-AC27-EB4727423E1D}"/>
              </a:ext>
            </a:extLst>
          </p:cNvPr>
          <p:cNvGrpSpPr/>
          <p:nvPr/>
        </p:nvGrpSpPr>
        <p:grpSpPr>
          <a:xfrm>
            <a:off x="470976" y="1236770"/>
            <a:ext cx="7744900" cy="5164030"/>
            <a:chOff x="470976" y="1236770"/>
            <a:chExt cx="7744900" cy="5164030"/>
          </a:xfrm>
        </p:grpSpPr>
        <p:pic>
          <p:nvPicPr>
            <p:cNvPr id="10" name="Picture 9">
              <a:extLst>
                <a:ext uri="{FF2B5EF4-FFF2-40B4-BE49-F238E27FC236}">
                  <a16:creationId xmlns:a16="http://schemas.microsoft.com/office/drawing/2014/main" id="{C38AE910-52DA-45E2-AA33-2FF3C4EEAA8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0976" y="1236770"/>
              <a:ext cx="6422636" cy="4384459"/>
            </a:xfrm>
            <a:prstGeom prst="rect">
              <a:avLst/>
            </a:prstGeom>
            <a:noFill/>
            <a:ln>
              <a:noFill/>
            </a:ln>
          </p:spPr>
        </p:pic>
        <p:grpSp>
          <p:nvGrpSpPr>
            <p:cNvPr id="2" name="Group 1">
              <a:extLst>
                <a:ext uri="{FF2B5EF4-FFF2-40B4-BE49-F238E27FC236}">
                  <a16:creationId xmlns:a16="http://schemas.microsoft.com/office/drawing/2014/main" id="{61C1748D-C174-4036-9E6D-8E04B494D6B4}"/>
                </a:ext>
              </a:extLst>
            </p:cNvPr>
            <p:cNvGrpSpPr/>
            <p:nvPr/>
          </p:nvGrpSpPr>
          <p:grpSpPr>
            <a:xfrm>
              <a:off x="6360931" y="2595336"/>
              <a:ext cx="1854945" cy="3805464"/>
              <a:chOff x="6375445" y="2414857"/>
              <a:chExt cx="1854945" cy="3805464"/>
            </a:xfrm>
          </p:grpSpPr>
          <p:pic>
            <p:nvPicPr>
              <p:cNvPr id="8" name="Picture 7">
                <a:extLst>
                  <a:ext uri="{FF2B5EF4-FFF2-40B4-BE49-F238E27FC236}">
                    <a16:creationId xmlns:a16="http://schemas.microsoft.com/office/drawing/2014/main" id="{BDCDA622-03D0-4945-AF3A-B0F82070F75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95205" y="2525261"/>
                <a:ext cx="1608723" cy="3483423"/>
              </a:xfrm>
              <a:prstGeom prst="rect">
                <a:avLst/>
              </a:prstGeom>
            </p:spPr>
          </p:pic>
          <p:pic>
            <p:nvPicPr>
              <p:cNvPr id="9" name="Picture 8" descr="A picture containing monitor&#10;&#10;Description automatically generated">
                <a:extLst>
                  <a:ext uri="{FF2B5EF4-FFF2-40B4-BE49-F238E27FC236}">
                    <a16:creationId xmlns:a16="http://schemas.microsoft.com/office/drawing/2014/main" id="{0CB7782B-E5D6-4CCF-B2F5-6A4CA1652F83}"/>
                  </a:ext>
                </a:extLst>
              </p:cNvPr>
              <p:cNvPicPr>
                <a:picLocks noChangeAspect="1"/>
              </p:cNvPicPr>
              <p:nvPr/>
            </p:nvPicPr>
            <p:blipFill>
              <a:blip r:embed="rId5"/>
              <a:stretch>
                <a:fillRect/>
              </a:stretch>
            </p:blipFill>
            <p:spPr>
              <a:xfrm>
                <a:off x="6375445" y="2414857"/>
                <a:ext cx="1854945" cy="3805464"/>
              </a:xfrm>
              <a:prstGeom prst="rect">
                <a:avLst/>
              </a:prstGeom>
            </p:spPr>
          </p:pic>
        </p:grpSp>
      </p:grpSp>
    </p:spTree>
    <p:extLst>
      <p:ext uri="{BB962C8B-B14F-4D97-AF65-F5344CB8AC3E}">
        <p14:creationId xmlns:p14="http://schemas.microsoft.com/office/powerpoint/2010/main" val="132965611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256E62-34E8-4AB1-A3BE-6389CB102F21}"/>
              </a:ext>
            </a:extLst>
          </p:cNvPr>
          <p:cNvSpPr>
            <a:spLocks noGrp="1"/>
          </p:cNvSpPr>
          <p:nvPr>
            <p:ph type="title"/>
          </p:nvPr>
        </p:nvSpPr>
        <p:spPr>
          <a:xfrm>
            <a:off x="0" y="112644"/>
            <a:ext cx="12192000" cy="553998"/>
          </a:xfrm>
        </p:spPr>
        <p:txBody>
          <a:bodyPr/>
          <a:lstStyle/>
          <a:p>
            <a:pPr algn="ctr"/>
            <a:r>
              <a:rPr lang="en-US"/>
              <a:t>DEMO | Lists’ home &amp; create new</a:t>
            </a:r>
          </a:p>
        </p:txBody>
      </p:sp>
      <p:pic>
        <p:nvPicPr>
          <p:cNvPr id="7" name="MSLists_Creat-a-list_Event-itinerary">
            <a:hlinkClick r:id="" action="ppaction://media"/>
            <a:extLst>
              <a:ext uri="{FF2B5EF4-FFF2-40B4-BE49-F238E27FC236}">
                <a16:creationId xmlns:a16="http://schemas.microsoft.com/office/drawing/2014/main" id="{84C042C0-D060-42D1-B2C1-4F1200FD5AB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036672"/>
            <a:ext cx="12192000" cy="5143500"/>
          </a:xfrm>
          <a:prstGeom prst="rect">
            <a:avLst/>
          </a:prstGeom>
        </p:spPr>
      </p:pic>
    </p:spTree>
    <p:extLst>
      <p:ext uri="{BB962C8B-B14F-4D97-AF65-F5344CB8AC3E}">
        <p14:creationId xmlns:p14="http://schemas.microsoft.com/office/powerpoint/2010/main" val="5695099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5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BA76F6-71AC-4E0E-8963-736BCB92D486}"/>
              </a:ext>
            </a:extLst>
          </p:cNvPr>
          <p:cNvSpPr>
            <a:spLocks noGrp="1"/>
          </p:cNvSpPr>
          <p:nvPr>
            <p:ph type="title"/>
          </p:nvPr>
        </p:nvSpPr>
        <p:spPr/>
        <p:txBody>
          <a:bodyPr/>
          <a:lstStyle/>
          <a:p>
            <a:r>
              <a:rPr lang="en-US"/>
              <a:t>Lists + Teams</a:t>
            </a:r>
          </a:p>
        </p:txBody>
      </p:sp>
      <p:pic>
        <p:nvPicPr>
          <p:cNvPr id="1026" name="Picture 2">
            <a:extLst>
              <a:ext uri="{FF2B5EF4-FFF2-40B4-BE49-F238E27FC236}">
                <a16:creationId xmlns:a16="http://schemas.microsoft.com/office/drawing/2014/main" id="{BFD3BDBC-4952-4076-A52E-728EBC2DC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263" y="1176391"/>
            <a:ext cx="4787451" cy="3189173"/>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C11DDA98-7026-46E1-A1AA-B345BBF4C7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8398" y="3394852"/>
            <a:ext cx="5050675" cy="3364521"/>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5">
            <a:extLst>
              <a:ext uri="{FF2B5EF4-FFF2-40B4-BE49-F238E27FC236}">
                <a16:creationId xmlns:a16="http://schemas.microsoft.com/office/drawing/2014/main" id="{19B0DCBA-C74D-47EE-B6C2-B49AB718D529}"/>
              </a:ext>
            </a:extLst>
          </p:cNvPr>
          <p:cNvSpPr txBox="1">
            <a:spLocks/>
          </p:cNvSpPr>
          <p:nvPr/>
        </p:nvSpPr>
        <p:spPr>
          <a:xfrm>
            <a:off x="7068573" y="1108595"/>
            <a:ext cx="4407438" cy="3342453"/>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1" i="0" u="none" strike="noStrike" kern="1200" cap="none" spc="0" normalizeH="0" baseline="0" noProof="0">
                <a:ln>
                  <a:noFill/>
                </a:ln>
                <a:solidFill>
                  <a:schemeClr val="tx1"/>
                </a:solidFill>
                <a:effectLst/>
                <a:uLnTx/>
                <a:uFillTx/>
                <a:latin typeface="Segoe UI"/>
                <a:ea typeface="+mn-ea"/>
                <a:cs typeface="Segoe UI" panose="020B0502040204020203" pitchFamily="34" charset="0"/>
              </a:rPr>
              <a:t>Work with Lists in the apps you use every day!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1800" b="1" i="0" u="none" strike="noStrike" kern="1200" cap="none" spc="0" normalizeH="0" baseline="0" noProof="0">
              <a:ln>
                <a:noFill/>
              </a:ln>
              <a:solidFill>
                <a:schemeClr val="tx1"/>
              </a:solidFill>
              <a:effectLst/>
              <a:uLnTx/>
              <a:uFillTx/>
              <a:latin typeface="Segoe UI"/>
              <a:ea typeface="+mn-ea"/>
              <a:cs typeface="Segoe UI" panose="020B0502040204020203" pitchFamily="34" charset="0"/>
            </a:endParaRPr>
          </a:p>
          <a:p>
            <a:pPr marL="341313" marR="0" lvl="0" indent="-341313"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kumimoji="0" lang="en-US" sz="1800" b="0" i="0" u="none" strike="noStrike" kern="1200" cap="none" spc="0" normalizeH="0" baseline="0" noProof="0">
                <a:ln>
                  <a:noFill/>
                </a:ln>
                <a:solidFill>
                  <a:schemeClr val="tx1"/>
                </a:solidFill>
                <a:effectLst/>
                <a:uLnTx/>
                <a:uFillTx/>
                <a:latin typeface="Segoe UI"/>
                <a:ea typeface="+mn-ea"/>
                <a:cs typeface="Segoe UI" panose="020B0502040204020203" pitchFamily="34" charset="0"/>
              </a:rPr>
              <a:t>Embed a list as a tab </a:t>
            </a:r>
          </a:p>
          <a:p>
            <a:pPr marL="569595" marR="0" lvl="1" indent="-340995"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latin typeface="Segoe UI"/>
                <a:ea typeface="+mn-ea"/>
                <a:cs typeface="+mn-cs"/>
              </a:rPr>
              <a:t>Create New – same list of templates</a:t>
            </a:r>
            <a:endParaRPr lang="en-US" sz="1400" b="0" i="0" u="none" strike="noStrike" kern="1200" cap="none" spc="0" normalizeH="0" baseline="0" noProof="0">
              <a:ln>
                <a:noFill/>
              </a:ln>
              <a:solidFill>
                <a:schemeClr val="tx1"/>
              </a:solidFill>
              <a:effectLst/>
              <a:uLnTx/>
              <a:uFillTx/>
              <a:latin typeface="Segoe UI"/>
              <a:cs typeface="Segoe UI"/>
            </a:endParaRPr>
          </a:p>
          <a:p>
            <a:pPr marL="569913" marR="0" lvl="1" indent="-341313"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latin typeface="Segoe UI"/>
                <a:ea typeface="+mn-ea"/>
                <a:cs typeface="+mn-cs"/>
              </a:rPr>
              <a:t>Embed existing list</a:t>
            </a:r>
          </a:p>
          <a:p>
            <a:pPr marL="340995" marR="0" lvl="0" indent="-340995"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sz="1800">
                <a:solidFill>
                  <a:schemeClr val="tx1"/>
                </a:solidFill>
                <a:latin typeface="Segoe UI"/>
                <a:cs typeface="Segoe UI"/>
              </a:rPr>
              <a:t>Teams-tailored</a:t>
            </a:r>
            <a:r>
              <a:rPr kumimoji="0" lang="en-US" sz="1800" b="0" i="0" u="none" strike="noStrike" kern="1200" cap="none" spc="0" normalizeH="0" baseline="0" noProof="0">
                <a:ln>
                  <a:noFill/>
                </a:ln>
                <a:solidFill>
                  <a:schemeClr val="tx1"/>
                </a:solidFill>
                <a:effectLst/>
                <a:uLnTx/>
                <a:uFillTx/>
                <a:latin typeface="Segoe UI"/>
                <a:ea typeface="+mn-ea"/>
                <a:cs typeface="Segoe UI"/>
              </a:rPr>
              <a:t> list experience with full feature parity</a:t>
            </a:r>
            <a:endParaRPr lang="en-US" sz="1800" b="0" i="0" u="none" strike="noStrike" kern="1200" cap="none" spc="0" normalizeH="0" baseline="0" noProof="0">
              <a:ln>
                <a:noFill/>
              </a:ln>
              <a:solidFill>
                <a:schemeClr val="tx1"/>
              </a:solidFill>
              <a:effectLst/>
              <a:uLnTx/>
              <a:uFillTx/>
              <a:latin typeface="Segoe UI"/>
              <a:cs typeface="Segoe UI"/>
            </a:endParaRPr>
          </a:p>
          <a:p>
            <a:pPr marL="342900" marR="0" lvl="0" indent="-34290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kumimoji="0" lang="en-US" sz="1800" b="0" i="0" u="none" strike="noStrike" kern="1200" cap="none" spc="0" normalizeH="0" baseline="0" noProof="0">
                <a:ln>
                  <a:noFill/>
                </a:ln>
                <a:solidFill>
                  <a:schemeClr val="tx1"/>
                </a:solidFill>
                <a:effectLst/>
                <a:uLnTx/>
                <a:uFillTx/>
                <a:latin typeface="Segoe UI"/>
                <a:ea typeface="+mn-ea"/>
                <a:cs typeface="Segoe UI" panose="020B0502040204020203" pitchFamily="34" charset="0"/>
              </a:rPr>
              <a:t>Conversations on list items, specific to each channel</a:t>
            </a:r>
          </a:p>
          <a:p>
            <a:pPr marL="457200" marR="0" lvl="0" indent="-45720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endParaRPr kumimoji="0" lang="en-US" sz="300" b="0" i="0" u="none" strike="noStrike" kern="1200" cap="none" spc="0" normalizeH="0" baseline="0" noProof="0">
              <a:ln>
                <a:noFill/>
              </a:ln>
              <a:solidFill>
                <a:schemeClr val="tx1"/>
              </a:solidFill>
              <a:effectLst/>
              <a:uLnTx/>
              <a:uFillTx/>
              <a:latin typeface="Segoe UI"/>
              <a:ea typeface="+mn-ea"/>
              <a:cs typeface="Segoe UI" panose="020B0502040204020203" pitchFamily="34" charset="0"/>
            </a:endParaRPr>
          </a:p>
          <a:p>
            <a:pPr marL="457200" marR="0" lvl="0" indent="-45720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endParaRPr kumimoji="0" lang="en-US" sz="1800" b="0" i="0" u="none" strike="noStrike" kern="1200" cap="none" spc="0" normalizeH="0" baseline="0" noProof="0">
              <a:ln>
                <a:noFill/>
              </a:ln>
              <a:solidFill>
                <a:schemeClr val="tx1"/>
              </a:solidFill>
              <a:effectLst/>
              <a:uLnTx/>
              <a:uFillTx/>
              <a:latin typeface="Segoe UI"/>
              <a:ea typeface="+mn-ea"/>
              <a:cs typeface="Segoe UI" panose="020B0502040204020203" pitchFamily="34" charset="0"/>
            </a:endParaRPr>
          </a:p>
        </p:txBody>
      </p:sp>
    </p:spTree>
    <p:extLst>
      <p:ext uri="{BB962C8B-B14F-4D97-AF65-F5344CB8AC3E}">
        <p14:creationId xmlns:p14="http://schemas.microsoft.com/office/powerpoint/2010/main" val="111424228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256E62-34E8-4AB1-A3BE-6389CB102F21}"/>
              </a:ext>
            </a:extLst>
          </p:cNvPr>
          <p:cNvSpPr>
            <a:spLocks noGrp="1"/>
          </p:cNvSpPr>
          <p:nvPr>
            <p:ph type="title"/>
          </p:nvPr>
        </p:nvSpPr>
        <p:spPr>
          <a:xfrm>
            <a:off x="0" y="112644"/>
            <a:ext cx="12192000" cy="553998"/>
          </a:xfrm>
        </p:spPr>
        <p:txBody>
          <a:bodyPr/>
          <a:lstStyle/>
          <a:p>
            <a:pPr algn="ctr"/>
            <a:r>
              <a:rPr lang="en-US"/>
              <a:t>DEMO | Lists in Microsoft Teams</a:t>
            </a:r>
          </a:p>
        </p:txBody>
      </p:sp>
      <p:pic>
        <p:nvPicPr>
          <p:cNvPr id="2" name="MSLists_MSTeams">
            <a:hlinkClick r:id="" action="ppaction://media"/>
            <a:extLst>
              <a:ext uri="{FF2B5EF4-FFF2-40B4-BE49-F238E27FC236}">
                <a16:creationId xmlns:a16="http://schemas.microsoft.com/office/drawing/2014/main" id="{08A0612C-D028-47F1-B8CF-D38293766B6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27589"/>
            <a:ext cx="12192000" cy="5143500"/>
          </a:xfrm>
          <a:prstGeom prst="rect">
            <a:avLst/>
          </a:prstGeom>
        </p:spPr>
      </p:pic>
    </p:spTree>
    <p:extLst>
      <p:ext uri="{BB962C8B-B14F-4D97-AF65-F5344CB8AC3E}">
        <p14:creationId xmlns:p14="http://schemas.microsoft.com/office/powerpoint/2010/main" val="1858558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BA76F6-71AC-4E0E-8963-736BCB92D486}"/>
              </a:ext>
            </a:extLst>
          </p:cNvPr>
          <p:cNvSpPr>
            <a:spLocks noGrp="1"/>
          </p:cNvSpPr>
          <p:nvPr>
            <p:ph type="title"/>
          </p:nvPr>
        </p:nvSpPr>
        <p:spPr/>
        <p:txBody>
          <a:bodyPr/>
          <a:lstStyle/>
          <a:p>
            <a:r>
              <a:rPr lang="en-US"/>
              <a:t>List creation</a:t>
            </a:r>
          </a:p>
        </p:txBody>
      </p:sp>
      <p:sp>
        <p:nvSpPr>
          <p:cNvPr id="6" name="Text Placeholder 5">
            <a:extLst>
              <a:ext uri="{FF2B5EF4-FFF2-40B4-BE49-F238E27FC236}">
                <a16:creationId xmlns:a16="http://schemas.microsoft.com/office/drawing/2014/main" id="{FC53FC86-BDBD-4FA2-9845-D8B7FAB3D125}"/>
              </a:ext>
            </a:extLst>
          </p:cNvPr>
          <p:cNvSpPr>
            <a:spLocks noGrp="1"/>
          </p:cNvSpPr>
          <p:nvPr>
            <p:ph type="body" sz="quarter" idx="10"/>
          </p:nvPr>
        </p:nvSpPr>
        <p:spPr>
          <a:xfrm>
            <a:off x="7802435" y="1236770"/>
            <a:ext cx="4193049" cy="2086725"/>
          </a:xfrm>
        </p:spPr>
        <p:txBody>
          <a:bodyPr/>
          <a:lstStyle/>
          <a:p>
            <a:r>
              <a:rPr lang="en-US" sz="1800" b="1"/>
              <a:t>What’s new</a:t>
            </a:r>
          </a:p>
          <a:p>
            <a:pPr marL="342900" indent="-342900">
              <a:buFont typeface="Arial" panose="020B0604020202020204" pitchFamily="34" charset="0"/>
              <a:buChar char="•"/>
            </a:pPr>
            <a:r>
              <a:rPr lang="en-US" sz="1800"/>
              <a:t>Create from Excel</a:t>
            </a:r>
          </a:p>
          <a:p>
            <a:pPr marL="342900" indent="-342900">
              <a:buFont typeface="Arial" panose="020B0604020202020204" pitchFamily="34" charset="0"/>
              <a:buChar char="•"/>
            </a:pPr>
            <a:r>
              <a:rPr lang="en-US" sz="1800"/>
              <a:t>Create from template</a:t>
            </a:r>
          </a:p>
          <a:p>
            <a:pPr marL="571500" lvl="1" indent="-342900">
              <a:buFont typeface="Arial" panose="020B0604020202020204" pitchFamily="34" charset="0"/>
              <a:buChar char="•"/>
            </a:pPr>
            <a:r>
              <a:rPr lang="en-US" sz="1100"/>
              <a:t>8-10 out of the box templates</a:t>
            </a:r>
          </a:p>
          <a:p>
            <a:pPr marL="342900" indent="-342900">
              <a:buFont typeface="Arial" panose="020B0604020202020204" pitchFamily="34" charset="0"/>
              <a:buChar char="•"/>
            </a:pPr>
            <a:r>
              <a:rPr lang="en-US" sz="1800"/>
              <a:t>Create personal lists or shared lists in team sites</a:t>
            </a:r>
          </a:p>
          <a:p>
            <a:pPr marL="342900" indent="-342900">
              <a:buFont typeface="Arial" panose="020B0604020202020204" pitchFamily="34" charset="0"/>
              <a:buChar char="•"/>
            </a:pPr>
            <a:r>
              <a:rPr lang="en-US" sz="1800"/>
              <a:t>Lists get a color &amp; icon</a:t>
            </a:r>
          </a:p>
        </p:txBody>
      </p:sp>
      <p:pic>
        <p:nvPicPr>
          <p:cNvPr id="1026" name="Picture 2">
            <a:extLst>
              <a:ext uri="{FF2B5EF4-FFF2-40B4-BE49-F238E27FC236}">
                <a16:creationId xmlns:a16="http://schemas.microsoft.com/office/drawing/2014/main" id="{CF6568D5-E836-43BE-84F8-78F71A69FA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622" y="1339800"/>
            <a:ext cx="5539223" cy="368939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D3FB34C2-3B7F-4E10-B76D-1C8FF8E1A4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432" t="20545" r="28460" b="9968"/>
          <a:stretch/>
        </p:blipFill>
        <p:spPr bwMode="auto">
          <a:xfrm>
            <a:off x="5174816" y="4033248"/>
            <a:ext cx="2467432" cy="2649105"/>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195876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C53FC86-BDBD-4FA2-9845-D8B7FAB3D125}"/>
              </a:ext>
            </a:extLst>
          </p:cNvPr>
          <p:cNvSpPr>
            <a:spLocks noGrp="1"/>
          </p:cNvSpPr>
          <p:nvPr>
            <p:ph type="body" sz="quarter" idx="10"/>
          </p:nvPr>
        </p:nvSpPr>
        <p:spPr>
          <a:xfrm>
            <a:off x="8362182" y="1011198"/>
            <a:ext cx="3645334" cy="1883593"/>
          </a:xfrm>
        </p:spPr>
        <p:txBody>
          <a:bodyPr vert="horz" wrap="square" lIns="0" tIns="0" rIns="0" bIns="0" rtlCol="0" anchor="t">
            <a:spAutoFit/>
          </a:bodyPr>
          <a:lstStyle/>
          <a:p>
            <a:r>
              <a:rPr lang="en-US" sz="1800" b="1"/>
              <a:t>What’s new</a:t>
            </a:r>
          </a:p>
          <a:p>
            <a:pPr marL="457200" indent="-457200">
              <a:buFont typeface="Arial" panose="020B0604020202020204" pitchFamily="34" charset="0"/>
              <a:buChar char="•"/>
            </a:pPr>
            <a:r>
              <a:rPr lang="en-US" sz="1800"/>
              <a:t>New View creation UI</a:t>
            </a:r>
          </a:p>
          <a:p>
            <a:pPr marL="457200" indent="-457200">
              <a:buFont typeface="Arial" panose="020B0604020202020204" pitchFamily="34" charset="0"/>
              <a:buChar char="•"/>
            </a:pPr>
            <a:r>
              <a:rPr lang="en-US" sz="1800">
                <a:cs typeface="Segoe UI"/>
              </a:rPr>
              <a:t>Calendar View with Month Layout</a:t>
            </a:r>
          </a:p>
          <a:p>
            <a:pPr marL="457200" indent="-457200">
              <a:buFont typeface="Arial" panose="020B0604020202020204" pitchFamily="34" charset="0"/>
              <a:buChar char="•"/>
            </a:pPr>
            <a:r>
              <a:rPr lang="en-US" sz="1800"/>
              <a:t>Gallery View with Card  Designer</a:t>
            </a:r>
            <a:endParaRPr lang="en-US" sz="1100"/>
          </a:p>
          <a:p>
            <a:pPr marL="457200" indent="-457200">
              <a:buFont typeface="Arial" panose="020B0604020202020204" pitchFamily="34" charset="0"/>
              <a:buChar char="•"/>
            </a:pPr>
            <a:endParaRPr lang="en-US" sz="300"/>
          </a:p>
        </p:txBody>
      </p:sp>
      <p:pic>
        <p:nvPicPr>
          <p:cNvPr id="6146" name="Picture 2">
            <a:extLst>
              <a:ext uri="{FF2B5EF4-FFF2-40B4-BE49-F238E27FC236}">
                <a16:creationId xmlns:a16="http://schemas.microsoft.com/office/drawing/2014/main" id="{CBFA94AE-43EB-4002-A73F-C1E37F1920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533" y="1075592"/>
            <a:ext cx="6154162" cy="4099612"/>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7" descr="A screenshot of a social media post&#10;&#10;Description automatically generated">
            <a:extLst>
              <a:ext uri="{FF2B5EF4-FFF2-40B4-BE49-F238E27FC236}">
                <a16:creationId xmlns:a16="http://schemas.microsoft.com/office/drawing/2014/main" id="{8E4FCF71-54A7-471D-993C-D13DB97790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1097" y="3338042"/>
            <a:ext cx="6154163" cy="3460685"/>
          </a:xfrm>
          <a:prstGeom prst="rect">
            <a:avLst/>
          </a:prstGeom>
          <a:effectLst>
            <a:outerShdw blurRad="50800" dist="38100" dir="8100000" algn="tr" rotWithShape="0">
              <a:prstClr val="black">
                <a:alpha val="40000"/>
              </a:prstClr>
            </a:outerShdw>
          </a:effectLst>
        </p:spPr>
      </p:pic>
      <p:sp>
        <p:nvSpPr>
          <p:cNvPr id="7" name="Title 4">
            <a:extLst>
              <a:ext uri="{FF2B5EF4-FFF2-40B4-BE49-F238E27FC236}">
                <a16:creationId xmlns:a16="http://schemas.microsoft.com/office/drawing/2014/main" id="{61C50C2E-5962-4E73-A1A5-DC9D44835F8E}"/>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effectLst/>
                <a:uLnTx/>
                <a:uFillTx/>
                <a:latin typeface="Segoe UI Semibold"/>
                <a:ea typeface="+mn-ea"/>
                <a:cs typeface="Segoe UI" pitchFamily="34" charset="0"/>
              </a:rPr>
              <a:t>Views and formatting</a:t>
            </a:r>
          </a:p>
        </p:txBody>
      </p:sp>
    </p:spTree>
    <p:extLst>
      <p:ext uri="{BB962C8B-B14F-4D97-AF65-F5344CB8AC3E}">
        <p14:creationId xmlns:p14="http://schemas.microsoft.com/office/powerpoint/2010/main" val="586888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BA76F6-71AC-4E0E-8963-736BCB92D486}"/>
              </a:ext>
            </a:extLst>
          </p:cNvPr>
          <p:cNvSpPr>
            <a:spLocks noGrp="1"/>
          </p:cNvSpPr>
          <p:nvPr>
            <p:ph type="title"/>
          </p:nvPr>
        </p:nvSpPr>
        <p:spPr/>
        <p:txBody>
          <a:bodyPr/>
          <a:lstStyle/>
          <a:p>
            <a:r>
              <a:rPr lang="en-US"/>
              <a:t>Rules and notifications</a:t>
            </a:r>
          </a:p>
        </p:txBody>
      </p:sp>
      <p:sp>
        <p:nvSpPr>
          <p:cNvPr id="12" name="TextBox 11">
            <a:extLst>
              <a:ext uri="{FF2B5EF4-FFF2-40B4-BE49-F238E27FC236}">
                <a16:creationId xmlns:a16="http://schemas.microsoft.com/office/drawing/2014/main" id="{CFD20CA1-5C79-4731-AC78-808F6A542C53}"/>
              </a:ext>
            </a:extLst>
          </p:cNvPr>
          <p:cNvSpPr txBox="1"/>
          <p:nvPr/>
        </p:nvSpPr>
        <p:spPr>
          <a:xfrm>
            <a:off x="7647038" y="1303418"/>
            <a:ext cx="4407023" cy="20928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What’s new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Rules can be created for five conditions: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Item is created, modified, or deleted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A column value changes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A column value = &lt;something&gt;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Rules will send notifications to specified recipients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Rules built into list templates</a:t>
            </a:r>
          </a:p>
        </p:txBody>
      </p:sp>
      <p:pic>
        <p:nvPicPr>
          <p:cNvPr id="14" name="Picture 13">
            <a:extLst>
              <a:ext uri="{FF2B5EF4-FFF2-40B4-BE49-F238E27FC236}">
                <a16:creationId xmlns:a16="http://schemas.microsoft.com/office/drawing/2014/main" id="{2F774F71-1655-4B26-8C51-4E1B5DFDDF8B}"/>
              </a:ext>
            </a:extLst>
          </p:cNvPr>
          <p:cNvPicPr>
            <a:picLocks noChangeAspect="1"/>
          </p:cNvPicPr>
          <p:nvPr/>
        </p:nvPicPr>
        <p:blipFill>
          <a:blip r:embed="rId3"/>
          <a:stretch>
            <a:fillRect/>
          </a:stretch>
        </p:blipFill>
        <p:spPr>
          <a:xfrm>
            <a:off x="311435" y="1161851"/>
            <a:ext cx="6795902" cy="4534297"/>
          </a:xfrm>
          <a:prstGeom prst="rect">
            <a:avLst/>
          </a:prstGeom>
        </p:spPr>
      </p:pic>
      <p:pic>
        <p:nvPicPr>
          <p:cNvPr id="4" name="Picture 3">
            <a:extLst>
              <a:ext uri="{FF2B5EF4-FFF2-40B4-BE49-F238E27FC236}">
                <a16:creationId xmlns:a16="http://schemas.microsoft.com/office/drawing/2014/main" id="{EBA75ABE-7881-467E-970A-A7EE41727654}"/>
              </a:ext>
            </a:extLst>
          </p:cNvPr>
          <p:cNvPicPr>
            <a:picLocks noChangeAspect="1"/>
          </p:cNvPicPr>
          <p:nvPr/>
        </p:nvPicPr>
        <p:blipFill rotWithShape="1">
          <a:blip r:embed="rId4"/>
          <a:srcRect l="456" t="567"/>
          <a:stretch/>
        </p:blipFill>
        <p:spPr>
          <a:xfrm>
            <a:off x="748883" y="3212457"/>
            <a:ext cx="6764896" cy="3807775"/>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11193499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BA76F6-71AC-4E0E-8963-736BCB92D486}"/>
              </a:ext>
            </a:extLst>
          </p:cNvPr>
          <p:cNvSpPr>
            <a:spLocks noGrp="1"/>
          </p:cNvSpPr>
          <p:nvPr>
            <p:ph type="title"/>
          </p:nvPr>
        </p:nvSpPr>
        <p:spPr/>
        <p:txBody>
          <a:bodyPr/>
          <a:lstStyle/>
          <a:p>
            <a:r>
              <a:rPr lang="en-US"/>
              <a:t>Sharing, collaboration, and commenting</a:t>
            </a:r>
          </a:p>
        </p:txBody>
      </p:sp>
      <p:sp>
        <p:nvSpPr>
          <p:cNvPr id="6" name="Text Placeholder 5">
            <a:extLst>
              <a:ext uri="{FF2B5EF4-FFF2-40B4-BE49-F238E27FC236}">
                <a16:creationId xmlns:a16="http://schemas.microsoft.com/office/drawing/2014/main" id="{FC53FC86-BDBD-4FA2-9845-D8B7FAB3D125}"/>
              </a:ext>
            </a:extLst>
          </p:cNvPr>
          <p:cNvSpPr>
            <a:spLocks noGrp="1"/>
          </p:cNvSpPr>
          <p:nvPr>
            <p:ph type="body" sz="quarter" idx="10"/>
          </p:nvPr>
        </p:nvSpPr>
        <p:spPr>
          <a:xfrm>
            <a:off x="7355025" y="1224504"/>
            <a:ext cx="4407438" cy="2757678"/>
          </a:xfrm>
        </p:spPr>
        <p:txBody>
          <a:bodyPr/>
          <a:lstStyle/>
          <a:p>
            <a:r>
              <a:rPr lang="en-US" sz="1800" b="1"/>
              <a:t>What’s new</a:t>
            </a:r>
          </a:p>
          <a:p>
            <a:pPr marL="457200" indent="-457200">
              <a:buFont typeface="Arial" panose="020B0604020202020204" pitchFamily="34" charset="0"/>
              <a:buChar char="•"/>
            </a:pPr>
            <a:r>
              <a:rPr lang="en-US" sz="1800"/>
              <a:t>Link sharing for list items</a:t>
            </a:r>
          </a:p>
          <a:p>
            <a:pPr marL="685800" lvl="1" indent="-457200">
              <a:buFont typeface="Arial" panose="020B0604020202020204" pitchFamily="34" charset="0"/>
              <a:buChar char="•"/>
            </a:pPr>
            <a:r>
              <a:rPr lang="en-US" sz="1600"/>
              <a:t>Company-sharable links</a:t>
            </a:r>
          </a:p>
          <a:p>
            <a:pPr marL="685800" lvl="1" indent="-457200">
              <a:buFont typeface="Arial" panose="020B0604020202020204" pitchFamily="34" charset="0"/>
              <a:buChar char="•"/>
            </a:pPr>
            <a:r>
              <a:rPr lang="en-US" sz="1600"/>
              <a:t>Anyone links</a:t>
            </a:r>
          </a:p>
          <a:p>
            <a:pPr marL="685800" lvl="1" indent="-457200">
              <a:buFont typeface="Arial" panose="020B0604020202020204" pitchFamily="34" charset="0"/>
              <a:buChar char="•"/>
            </a:pPr>
            <a:r>
              <a:rPr lang="en-US" sz="1600"/>
              <a:t>Set expiration date, password</a:t>
            </a:r>
          </a:p>
          <a:p>
            <a:pPr marL="457200" indent="-457200">
              <a:buFont typeface="Arial" panose="020B0604020202020204" pitchFamily="34" charset="0"/>
              <a:buChar char="•"/>
            </a:pPr>
            <a:r>
              <a:rPr lang="en-US" sz="1800"/>
              <a:t>Grant access to lists</a:t>
            </a:r>
          </a:p>
          <a:p>
            <a:pPr marL="457200" indent="-457200">
              <a:buFont typeface="Arial" panose="020B0604020202020204" pitchFamily="34" charset="0"/>
              <a:buChar char="•"/>
            </a:pPr>
            <a:r>
              <a:rPr lang="en-US" sz="1800"/>
              <a:t>Comment on list items</a:t>
            </a:r>
          </a:p>
          <a:p>
            <a:pPr marL="685800" lvl="1" indent="-457200">
              <a:buFont typeface="Arial" panose="020B0604020202020204" pitchFamily="34" charset="0"/>
              <a:buChar char="•"/>
            </a:pPr>
            <a:r>
              <a:rPr lang="en-US" sz="1600"/>
              <a:t>Access comments via form in an expandable pane</a:t>
            </a:r>
          </a:p>
          <a:p>
            <a:pPr marL="457200" indent="-457200">
              <a:buFont typeface="Arial" panose="020B0604020202020204" pitchFamily="34" charset="0"/>
              <a:buChar char="•"/>
            </a:pPr>
            <a:endParaRPr lang="en-US" sz="300"/>
          </a:p>
        </p:txBody>
      </p:sp>
      <p:pic>
        <p:nvPicPr>
          <p:cNvPr id="4" name="Picture 3">
            <a:extLst>
              <a:ext uri="{FF2B5EF4-FFF2-40B4-BE49-F238E27FC236}">
                <a16:creationId xmlns:a16="http://schemas.microsoft.com/office/drawing/2014/main" id="{4ED0ECD8-F700-4ACF-8946-23ABC12614BA}"/>
              </a:ext>
            </a:extLst>
          </p:cNvPr>
          <p:cNvPicPr>
            <a:picLocks noChangeAspect="1"/>
          </p:cNvPicPr>
          <p:nvPr/>
        </p:nvPicPr>
        <p:blipFill rotWithShape="1">
          <a:blip r:embed="rId3"/>
          <a:srcRect r="70276" b="61306"/>
          <a:stretch/>
        </p:blipFill>
        <p:spPr>
          <a:xfrm>
            <a:off x="588263" y="1153006"/>
            <a:ext cx="2056549" cy="1787220"/>
          </a:xfrm>
          <a:prstGeom prst="rect">
            <a:avLst/>
          </a:prstGeom>
        </p:spPr>
      </p:pic>
      <p:pic>
        <p:nvPicPr>
          <p:cNvPr id="12" name="Picture 11">
            <a:extLst>
              <a:ext uri="{FF2B5EF4-FFF2-40B4-BE49-F238E27FC236}">
                <a16:creationId xmlns:a16="http://schemas.microsoft.com/office/drawing/2014/main" id="{33A6064E-1A12-447C-B358-BB3B598BCFD8}"/>
              </a:ext>
            </a:extLst>
          </p:cNvPr>
          <p:cNvPicPr>
            <a:picLocks noChangeAspect="1"/>
          </p:cNvPicPr>
          <p:nvPr/>
        </p:nvPicPr>
        <p:blipFill rotWithShape="1">
          <a:blip r:embed="rId4"/>
          <a:srcRect b="10372"/>
          <a:stretch/>
        </p:blipFill>
        <p:spPr>
          <a:xfrm>
            <a:off x="588263" y="3085640"/>
            <a:ext cx="5920785" cy="3542617"/>
          </a:xfrm>
          <a:prstGeom prst="rect">
            <a:avLst/>
          </a:prstGeom>
        </p:spPr>
      </p:pic>
      <p:pic>
        <p:nvPicPr>
          <p:cNvPr id="14" name="Picture 13">
            <a:extLst>
              <a:ext uri="{FF2B5EF4-FFF2-40B4-BE49-F238E27FC236}">
                <a16:creationId xmlns:a16="http://schemas.microsoft.com/office/drawing/2014/main" id="{3CB82511-027D-430B-AC92-5AD1215BA390}"/>
              </a:ext>
            </a:extLst>
          </p:cNvPr>
          <p:cNvPicPr>
            <a:picLocks noChangeAspect="1"/>
          </p:cNvPicPr>
          <p:nvPr/>
        </p:nvPicPr>
        <p:blipFill>
          <a:blip r:embed="rId5"/>
          <a:stretch>
            <a:fillRect/>
          </a:stretch>
        </p:blipFill>
        <p:spPr>
          <a:xfrm>
            <a:off x="2794600" y="1224504"/>
            <a:ext cx="3416864" cy="1715722"/>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76604540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Freeform: Shape 12">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 name="Group 14">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6"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7"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8"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9"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0"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1"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4" name="Title 3">
            <a:extLst>
              <a:ext uri="{FF2B5EF4-FFF2-40B4-BE49-F238E27FC236}">
                <a16:creationId xmlns:a16="http://schemas.microsoft.com/office/drawing/2014/main" id="{D0D5529B-0091-41B8-A668-9B95A00D9ED6}"/>
              </a:ext>
            </a:extLst>
          </p:cNvPr>
          <p:cNvSpPr>
            <a:spLocks noGrp="1"/>
          </p:cNvSpPr>
          <p:nvPr>
            <p:ph type="title" idx="4294967295"/>
          </p:nvPr>
        </p:nvSpPr>
        <p:spPr>
          <a:xfrm>
            <a:off x="398959" y="2766217"/>
            <a:ext cx="2517373" cy="1325563"/>
          </a:xfrm>
        </p:spPr>
        <p:txBody>
          <a:bodyPr/>
          <a:lstStyle/>
          <a:p>
            <a:r>
              <a:rPr lang="en-US">
                <a:solidFill>
                  <a:schemeClr val="bg1"/>
                </a:solidFill>
                <a:latin typeface="Segoe UI Semibold" panose="020B0702040204020203" pitchFamily="34" charset="0"/>
                <a:cs typeface="Segoe UI Semibold" panose="020B0702040204020203" pitchFamily="34" charset="0"/>
              </a:rPr>
              <a:t>Agenda</a:t>
            </a:r>
          </a:p>
        </p:txBody>
      </p:sp>
      <p:sp>
        <p:nvSpPr>
          <p:cNvPr id="5" name="TextBox 4">
            <a:extLst>
              <a:ext uri="{FF2B5EF4-FFF2-40B4-BE49-F238E27FC236}">
                <a16:creationId xmlns:a16="http://schemas.microsoft.com/office/drawing/2014/main" id="{B27548E5-1557-468B-9DA9-4243716F6F95}"/>
              </a:ext>
            </a:extLst>
          </p:cNvPr>
          <p:cNvSpPr txBox="1"/>
          <p:nvPr/>
        </p:nvSpPr>
        <p:spPr>
          <a:xfrm>
            <a:off x="8015868" y="6221010"/>
            <a:ext cx="4710430" cy="646589"/>
          </a:xfrm>
          <a:prstGeom prst="rect">
            <a:avLst/>
          </a:prstGeom>
          <a:noFill/>
        </p:spPr>
        <p:txBody>
          <a:bodyPr wrap="square" lIns="91440" tIns="45721" rIns="91440" bIns="45721" rtlCol="0" anchor="t">
            <a:spAutoFit/>
          </a:bodyPr>
          <a:lstStyle/>
          <a:p>
            <a:pPr defTabSz="914411">
              <a:defRPr/>
            </a:pPr>
            <a:r>
              <a:rPr lang="en-US" sz="1801">
                <a:solidFill>
                  <a:prstClr val="black"/>
                </a:solidFill>
                <a:latin typeface="Calibri" panose="020F0502020204030204"/>
              </a:rPr>
              <a:t>Find resources from previous calls here:</a:t>
            </a:r>
          </a:p>
          <a:p>
            <a:pPr defTabSz="914411">
              <a:defRPr/>
            </a:pPr>
            <a:r>
              <a:rPr lang="en-US" sz="1801">
                <a:solidFill>
                  <a:prstClr val="black"/>
                </a:solidFill>
                <a:latin typeface="Calibri" panose="020F0502020204030204"/>
                <a:hlinkClick r:id="rId3"/>
              </a:rPr>
              <a:t>https://aka.ms/M365ChampionResources</a:t>
            </a:r>
            <a:endParaRPr lang="en-US" sz="1801">
              <a:solidFill>
                <a:prstClr val="black"/>
              </a:solidFill>
              <a:latin typeface="Calibri" panose="020F0502020204030204"/>
            </a:endParaRPr>
          </a:p>
        </p:txBody>
      </p:sp>
      <p:sp>
        <p:nvSpPr>
          <p:cNvPr id="6" name="TextBox 5">
            <a:extLst>
              <a:ext uri="{FF2B5EF4-FFF2-40B4-BE49-F238E27FC236}">
                <a16:creationId xmlns:a16="http://schemas.microsoft.com/office/drawing/2014/main" id="{8E3B487B-FD1D-472C-A98E-47EFED973BF4}"/>
              </a:ext>
            </a:extLst>
          </p:cNvPr>
          <p:cNvSpPr txBox="1"/>
          <p:nvPr/>
        </p:nvSpPr>
        <p:spPr>
          <a:xfrm>
            <a:off x="4492003" y="1884815"/>
            <a:ext cx="7495781" cy="4001482"/>
          </a:xfrm>
          <a:prstGeom prst="rect">
            <a:avLst/>
          </a:prstGeom>
          <a:noFill/>
        </p:spPr>
        <p:txBody>
          <a:bodyPr wrap="square" lIns="91440" tIns="45721" rIns="91440" bIns="45721" rtlCol="0" anchor="t">
            <a:spAutoFit/>
          </a:bodyPr>
          <a:lstStyle/>
          <a:p>
            <a:pPr defTabSz="914411">
              <a:defRPr/>
            </a:pPr>
            <a:r>
              <a:rPr lang="en-US" sz="2000">
                <a:solidFill>
                  <a:srgbClr val="3F3F3F"/>
                </a:solidFill>
                <a:latin typeface="Segoe UI Semibold" panose="020B0702040204020203" pitchFamily="34" charset="0"/>
                <a:cs typeface="Segoe UI Semibold" panose="020B0702040204020203" pitchFamily="34" charset="0"/>
              </a:rPr>
              <a:t>Inspiration</a:t>
            </a:r>
            <a:r>
              <a:rPr lang="en-US" sz="2000" b="1">
                <a:solidFill>
                  <a:srgbClr val="3F3F3F"/>
                </a:solidFill>
                <a:latin typeface="Segoe UI" panose="020B0502040204020203" pitchFamily="34" charset="0"/>
                <a:cs typeface="Segoe UI" panose="020B0502040204020203" pitchFamily="34" charset="0"/>
              </a:rPr>
              <a:t> </a:t>
            </a:r>
            <a:r>
              <a:rPr lang="en-US" sz="2000">
                <a:solidFill>
                  <a:prstClr val="black"/>
                </a:solidFill>
                <a:latin typeface="Segoe UI" panose="020B0502040204020203" pitchFamily="34" charset="0"/>
                <a:cs typeface="Segoe UI" panose="020B0502040204020203" pitchFamily="34" charset="0"/>
              </a:rPr>
              <a:t>| </a:t>
            </a:r>
            <a:r>
              <a:rPr lang="en-US" sz="2000">
                <a:solidFill>
                  <a:srgbClr val="4472C4"/>
                </a:solidFill>
                <a:latin typeface="Segoe UI" panose="020B0502040204020203" pitchFamily="34" charset="0"/>
                <a:cs typeface="Segoe UI" panose="020B0502040204020203" pitchFamily="34" charset="0"/>
              </a:rPr>
              <a:t>Inspire &amp; innovate – The collective power of us</a:t>
            </a:r>
            <a:br>
              <a:rPr lang="en-US" sz="2000">
                <a:solidFill>
                  <a:prstClr val="black"/>
                </a:solidFill>
                <a:latin typeface="Segoe UI" panose="020B0502040204020203" pitchFamily="34" charset="0"/>
                <a:cs typeface="Segoe UI" panose="020B0502040204020203" pitchFamily="34" charset="0"/>
              </a:rPr>
            </a:br>
            <a:endParaRPr lang="en-US" sz="2000">
              <a:solidFill>
                <a:srgbClr val="4472C4"/>
              </a:solidFill>
              <a:latin typeface="Segoe UI" panose="020B0502040204020203" pitchFamily="34" charset="0"/>
              <a:cs typeface="Segoe UI" panose="020B0502040204020203" pitchFamily="34" charset="0"/>
            </a:endParaRPr>
          </a:p>
          <a:p>
            <a:pPr defTabSz="914411">
              <a:defRPr/>
            </a:pPr>
            <a:r>
              <a:rPr lang="en-US" sz="2000">
                <a:solidFill>
                  <a:srgbClr val="3F3F3F"/>
                </a:solidFill>
                <a:latin typeface="Segoe UI Semibold" panose="020B0702040204020203" pitchFamily="34" charset="0"/>
                <a:cs typeface="Segoe UI Semibold" panose="020B0702040204020203" pitchFamily="34" charset="0"/>
              </a:rPr>
              <a:t>Focusing on what matters </a:t>
            </a:r>
            <a:r>
              <a:rPr lang="en-US" sz="2000">
                <a:solidFill>
                  <a:prstClr val="black"/>
                </a:solidFill>
                <a:latin typeface="Segoe UI" panose="020B0502040204020203" pitchFamily="34" charset="0"/>
                <a:cs typeface="Segoe UI" panose="020B0502040204020203" pitchFamily="34" charset="0"/>
              </a:rPr>
              <a:t>| </a:t>
            </a:r>
            <a:r>
              <a:rPr lang="en-US" sz="2000">
                <a:solidFill>
                  <a:srgbClr val="4472C4"/>
                </a:solidFill>
                <a:latin typeface="Segoe UI" panose="020B0502040204020203" pitchFamily="34" charset="0"/>
                <a:cs typeface="Segoe UI" panose="020B0502040204020203" pitchFamily="34" charset="0"/>
              </a:rPr>
              <a:t>Your success, your stories – Day in our week</a:t>
            </a:r>
          </a:p>
          <a:p>
            <a:pPr defTabSz="914411">
              <a:defRPr/>
            </a:pPr>
            <a:endParaRPr lang="en-US" sz="2000">
              <a:solidFill>
                <a:srgbClr val="4472C4"/>
              </a:solidFill>
              <a:latin typeface="Segoe UI" panose="020B0502040204020203" pitchFamily="34" charset="0"/>
              <a:cs typeface="Segoe UI" panose="020B0502040204020203" pitchFamily="34" charset="0"/>
            </a:endParaRPr>
          </a:p>
          <a:p>
            <a:pPr defTabSz="914411">
              <a:defRPr/>
            </a:pPr>
            <a:r>
              <a:rPr lang="en-US" sz="2000">
                <a:solidFill>
                  <a:srgbClr val="3F3F3F"/>
                </a:solidFill>
                <a:latin typeface="Segoe UI Semibold" panose="020B0702040204020203" pitchFamily="34" charset="0"/>
                <a:cs typeface="Segoe UI Semibold" panose="020B0702040204020203" pitchFamily="34" charset="0"/>
              </a:rPr>
              <a:t>Collaborative Work </a:t>
            </a:r>
            <a:r>
              <a:rPr lang="en-US" sz="1801">
                <a:solidFill>
                  <a:srgbClr val="000000"/>
                </a:solidFill>
                <a:latin typeface="Segoe UI" panose="020B0502040204020203" pitchFamily="34" charset="0"/>
                <a:cs typeface="Segoe UI" panose="020B0502040204020203" pitchFamily="34" charset="0"/>
              </a:rPr>
              <a:t>| </a:t>
            </a:r>
            <a:r>
              <a:rPr lang="en-US" sz="2000">
                <a:solidFill>
                  <a:srgbClr val="4472C4"/>
                </a:solidFill>
                <a:latin typeface="Segoe UI" panose="020B0502040204020203" pitchFamily="34" charset="0"/>
                <a:cs typeface="Segoe UI" panose="020B0502040204020203" pitchFamily="34" charset="0"/>
              </a:rPr>
              <a:t>Tips on leveraging Lists and other tools to stay productive and informed</a:t>
            </a:r>
            <a:br>
              <a:rPr lang="en-US" sz="1801">
                <a:solidFill>
                  <a:prstClr val="black"/>
                </a:solidFill>
                <a:latin typeface="Segoe UI" panose="020B0502040204020203" pitchFamily="34" charset="0"/>
                <a:cs typeface="Segoe UI" panose="020B0502040204020203" pitchFamily="34" charset="0"/>
              </a:rPr>
            </a:br>
            <a:br>
              <a:rPr lang="en-US" sz="2000">
                <a:solidFill>
                  <a:prstClr val="black"/>
                </a:solidFill>
                <a:latin typeface="Segoe UI" panose="020B0502040204020203" pitchFamily="34" charset="0"/>
                <a:cs typeface="Segoe UI" panose="020B0502040204020203" pitchFamily="34" charset="0"/>
              </a:rPr>
            </a:br>
            <a:r>
              <a:rPr lang="en-US" sz="2000">
                <a:solidFill>
                  <a:srgbClr val="3F3F3F"/>
                </a:solidFill>
                <a:latin typeface="Segoe UI Semibold" panose="020B0702040204020203" pitchFamily="34" charset="0"/>
                <a:cs typeface="Segoe UI Semibold" panose="020B0702040204020203" pitchFamily="34" charset="0"/>
              </a:rPr>
              <a:t>New &amp; upcoming assets </a:t>
            </a:r>
            <a:r>
              <a:rPr lang="en-US" sz="2000">
                <a:solidFill>
                  <a:prstClr val="black"/>
                </a:solidFill>
                <a:latin typeface="Segoe UI" panose="020B0502040204020203" pitchFamily="34" charset="0"/>
                <a:cs typeface="Segoe UI" panose="020B0502040204020203" pitchFamily="34" charset="0"/>
              </a:rPr>
              <a:t>| </a:t>
            </a:r>
            <a:r>
              <a:rPr lang="en-US" sz="2000">
                <a:solidFill>
                  <a:srgbClr val="4472C4"/>
                </a:solidFill>
                <a:latin typeface="Segoe UI" panose="020B0502040204020203" pitchFamily="34" charset="0"/>
                <a:cs typeface="Segoe UI" panose="020B0502040204020203" pitchFamily="34" charset="0"/>
              </a:rPr>
              <a:t>Need to know</a:t>
            </a:r>
          </a:p>
          <a:p>
            <a:pPr marL="742959" indent="-285753" defTabSz="914411">
              <a:buFontTx/>
              <a:buChar char="-"/>
              <a:defRPr/>
            </a:pPr>
            <a:r>
              <a:rPr lang="en-US" sz="1801">
                <a:solidFill>
                  <a:srgbClr val="000000"/>
                </a:solidFill>
                <a:latin typeface="Segoe UI" panose="020B0502040204020203" pitchFamily="34" charset="0"/>
                <a:cs typeface="Segoe UI" panose="020B0502040204020203" pitchFamily="34" charset="0"/>
              </a:rPr>
              <a:t>Monthly Meeting series format adjustments</a:t>
            </a:r>
          </a:p>
          <a:p>
            <a:pPr marL="742959" indent="-285753" defTabSz="914411">
              <a:buFontTx/>
              <a:buChar char="-"/>
              <a:defRPr/>
            </a:pPr>
            <a:r>
              <a:rPr lang="en-US" sz="1801">
                <a:solidFill>
                  <a:srgbClr val="000000"/>
                </a:solidFill>
                <a:latin typeface="Segoe UI" panose="020B0502040204020203" pitchFamily="34" charset="0"/>
                <a:cs typeface="Segoe UI" panose="020B0502040204020203" pitchFamily="34" charset="0"/>
              </a:rPr>
              <a:t>Small group feedback opportunities</a:t>
            </a:r>
          </a:p>
          <a:p>
            <a:pPr marL="742959" indent="-285753" defTabSz="914411">
              <a:buFontTx/>
              <a:buChar char="-"/>
              <a:defRPr/>
            </a:pPr>
            <a:r>
              <a:rPr lang="en-US" sz="1801">
                <a:solidFill>
                  <a:srgbClr val="000000"/>
                </a:solidFill>
                <a:latin typeface="Segoe UI" panose="020B0502040204020203" pitchFamily="34" charset="0"/>
                <a:cs typeface="Segoe UI" panose="020B0502040204020203" pitchFamily="34" charset="0"/>
              </a:rPr>
              <a:t>News for the community </a:t>
            </a:r>
          </a:p>
          <a:p>
            <a:pPr marL="457206" lvl="1" defTabSz="914411">
              <a:defRPr/>
            </a:pPr>
            <a:endParaRPr lang="en-US" sz="2000">
              <a:solidFill>
                <a:prstClr val="black"/>
              </a:solidFill>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520B1E51-1E13-4432-9B02-261443CDDFC3}"/>
              </a:ext>
            </a:extLst>
          </p:cNvPr>
          <p:cNvSpPr txBox="1"/>
          <p:nvPr/>
        </p:nvSpPr>
        <p:spPr>
          <a:xfrm>
            <a:off x="4831853" y="451060"/>
            <a:ext cx="2265947" cy="646333"/>
          </a:xfrm>
          <a:prstGeom prst="rect">
            <a:avLst/>
          </a:prstGeom>
          <a:noFill/>
        </p:spPr>
        <p:txBody>
          <a:bodyPr wrap="square" lIns="91440" tIns="45721" rIns="91440" bIns="45721" anchor="t">
            <a:spAutoFit/>
          </a:bodyPr>
          <a:lstStyle/>
          <a:p>
            <a:pPr defTabSz="914411">
              <a:defRPr/>
            </a:pPr>
            <a:r>
              <a:rPr lang="en-US" sz="3600" b="1">
                <a:solidFill>
                  <a:srgbClr val="3F3F3F"/>
                </a:solidFill>
                <a:latin typeface="Segoe UI Semibold" panose="020B0702040204020203" pitchFamily="34" charset="0"/>
                <a:cs typeface="Segoe UI Semibold" panose="020B0702040204020203" pitchFamily="34" charset="0"/>
              </a:rPr>
              <a:t>June 2021</a:t>
            </a:r>
          </a:p>
        </p:txBody>
      </p:sp>
    </p:spTree>
    <p:extLst>
      <p:ext uri="{BB962C8B-B14F-4D97-AF65-F5344CB8AC3E}">
        <p14:creationId xmlns:p14="http://schemas.microsoft.com/office/powerpoint/2010/main" val="3995264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256E62-34E8-4AB1-A3BE-6389CB102F21}"/>
              </a:ext>
            </a:extLst>
          </p:cNvPr>
          <p:cNvSpPr>
            <a:spLocks noGrp="1"/>
          </p:cNvSpPr>
          <p:nvPr>
            <p:ph type="title"/>
          </p:nvPr>
        </p:nvSpPr>
        <p:spPr>
          <a:xfrm>
            <a:off x="0" y="112644"/>
            <a:ext cx="12192000" cy="553998"/>
          </a:xfrm>
        </p:spPr>
        <p:txBody>
          <a:bodyPr/>
          <a:lstStyle/>
          <a:p>
            <a:pPr algn="ctr"/>
            <a:r>
              <a:rPr lang="en-US"/>
              <a:t>DEMO | Commenting on a list</a:t>
            </a:r>
          </a:p>
        </p:txBody>
      </p:sp>
      <p:pic>
        <p:nvPicPr>
          <p:cNvPr id="2" name="Lists_commenting">
            <a:hlinkClick r:id="" action="ppaction://media"/>
            <a:extLst>
              <a:ext uri="{FF2B5EF4-FFF2-40B4-BE49-F238E27FC236}">
                <a16:creationId xmlns:a16="http://schemas.microsoft.com/office/drawing/2014/main" id="{42454804-3290-45B3-A4E4-123159E05E1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9391" y="899181"/>
            <a:ext cx="11993217" cy="5059638"/>
          </a:xfrm>
          <a:prstGeom prst="rect">
            <a:avLst/>
          </a:prstGeom>
        </p:spPr>
      </p:pic>
    </p:spTree>
    <p:extLst>
      <p:ext uri="{BB962C8B-B14F-4D97-AF65-F5344CB8AC3E}">
        <p14:creationId xmlns:p14="http://schemas.microsoft.com/office/powerpoint/2010/main" val="382218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88ADB2-4F87-4C2B-BDA0-474345D8ED9B}"/>
              </a:ext>
            </a:extLst>
          </p:cNvPr>
          <p:cNvSpPr>
            <a:spLocks noGrp="1"/>
          </p:cNvSpPr>
          <p:nvPr>
            <p:ph type="title"/>
          </p:nvPr>
        </p:nvSpPr>
        <p:spPr>
          <a:xfrm>
            <a:off x="584200" y="135653"/>
            <a:ext cx="11018520" cy="553998"/>
          </a:xfrm>
        </p:spPr>
        <p:txBody>
          <a:bodyPr wrap="square" anchor="t">
            <a:normAutofit/>
          </a:bodyPr>
          <a:lstStyle/>
          <a:p>
            <a:r>
              <a:rPr lang="en-US"/>
              <a:t>Common Microsoft Lists FAQs</a:t>
            </a:r>
          </a:p>
        </p:txBody>
      </p:sp>
      <p:graphicFrame>
        <p:nvGraphicFramePr>
          <p:cNvPr id="7" name="Text Placeholder 4">
            <a:extLst>
              <a:ext uri="{FF2B5EF4-FFF2-40B4-BE49-F238E27FC236}">
                <a16:creationId xmlns:a16="http://schemas.microsoft.com/office/drawing/2014/main" id="{8BFD33D0-747B-485D-BE9F-7452387EF36D}"/>
              </a:ext>
            </a:extLst>
          </p:cNvPr>
          <p:cNvGraphicFramePr/>
          <p:nvPr>
            <p:extLst>
              <p:ext uri="{D42A27DB-BD31-4B8C-83A1-F6EECF244321}">
                <p14:modId xmlns:p14="http://schemas.microsoft.com/office/powerpoint/2010/main" val="1079122048"/>
              </p:ext>
            </p:extLst>
          </p:nvPr>
        </p:nvGraphicFramePr>
        <p:xfrm>
          <a:off x="584200" y="1073359"/>
          <a:ext cx="11018838" cy="51292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4373323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660AC3-F5C5-446E-A0CB-C6F523148AAC}"/>
              </a:ext>
            </a:extLst>
          </p:cNvPr>
          <p:cNvSpPr>
            <a:spLocks noGrp="1"/>
          </p:cNvSpPr>
          <p:nvPr>
            <p:ph type="title"/>
          </p:nvPr>
        </p:nvSpPr>
        <p:spPr/>
        <p:txBody>
          <a:bodyPr/>
          <a:lstStyle/>
          <a:p>
            <a:r>
              <a:rPr lang="en-US">
                <a:latin typeface="+mj-lt"/>
              </a:rPr>
              <a:t>New &amp; upcoming assets </a:t>
            </a:r>
            <a:r>
              <a:rPr lang="en-US">
                <a:latin typeface="Segoe UI Light" panose="020B0502040204020203" pitchFamily="34" charset="0"/>
                <a:cs typeface="Segoe UI Light" panose="020B0502040204020203" pitchFamily="34" charset="0"/>
              </a:rPr>
              <a:t>| Need to know</a:t>
            </a:r>
          </a:p>
        </p:txBody>
      </p:sp>
    </p:spTree>
    <p:extLst>
      <p:ext uri="{BB962C8B-B14F-4D97-AF65-F5344CB8AC3E}">
        <p14:creationId xmlns:p14="http://schemas.microsoft.com/office/powerpoint/2010/main" val="23897082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76E47C-288D-4F97-810C-E924A0D16A12}"/>
              </a:ext>
            </a:extLst>
          </p:cNvPr>
          <p:cNvSpPr>
            <a:spLocks noGrp="1"/>
          </p:cNvSpPr>
          <p:nvPr>
            <p:ph type="title"/>
          </p:nvPr>
        </p:nvSpPr>
        <p:spPr/>
        <p:txBody>
          <a:bodyPr/>
          <a:lstStyle/>
          <a:p>
            <a:r>
              <a:rPr lang="en-US"/>
              <a:t>Upcoming community events</a:t>
            </a:r>
          </a:p>
        </p:txBody>
      </p:sp>
      <p:sp>
        <p:nvSpPr>
          <p:cNvPr id="4" name="Content Placeholder 3">
            <a:extLst>
              <a:ext uri="{FF2B5EF4-FFF2-40B4-BE49-F238E27FC236}">
                <a16:creationId xmlns:a16="http://schemas.microsoft.com/office/drawing/2014/main" id="{7FF64A0A-D860-43CA-8370-6D2C5F697A54}"/>
              </a:ext>
            </a:extLst>
          </p:cNvPr>
          <p:cNvSpPr>
            <a:spLocks noGrp="1"/>
          </p:cNvSpPr>
          <p:nvPr>
            <p:ph sz="quarter" idx="10"/>
          </p:nvPr>
        </p:nvSpPr>
        <p:spPr>
          <a:xfrm>
            <a:off x="584201" y="1435099"/>
            <a:ext cx="11018521" cy="3385542"/>
          </a:xfrm>
        </p:spPr>
        <p:txBody>
          <a:bodyPr/>
          <a:lstStyle/>
          <a:p>
            <a:pPr algn="l"/>
            <a:r>
              <a:rPr lang="en-US" b="0" i="0" u="sng" err="1">
                <a:solidFill>
                  <a:srgbClr val="146CAC"/>
                </a:solidFill>
                <a:effectLst/>
                <a:latin typeface="SegoeUI"/>
                <a:hlinkClick r:id="rId2"/>
              </a:rPr>
              <a:t>CommsVerse</a:t>
            </a:r>
            <a:r>
              <a:rPr lang="en-US" b="0" i="0">
                <a:solidFill>
                  <a:srgbClr val="333333"/>
                </a:solidFill>
                <a:effectLst/>
                <a:latin typeface="SegoeUI"/>
              </a:rPr>
              <a:t> in UK – September 2021 </a:t>
            </a:r>
          </a:p>
          <a:p>
            <a:pPr algn="l"/>
            <a:r>
              <a:rPr lang="en-US" b="0" i="0" u="sng" err="1">
                <a:solidFill>
                  <a:srgbClr val="146CAC"/>
                </a:solidFill>
                <a:effectLst/>
                <a:latin typeface="SegoeUI"/>
                <a:hlinkClick r:id="rId3"/>
              </a:rPr>
              <a:t>TeamsFest</a:t>
            </a:r>
            <a:r>
              <a:rPr lang="en-US" b="0" i="0" u="sng">
                <a:solidFill>
                  <a:srgbClr val="146CAC"/>
                </a:solidFill>
                <a:effectLst/>
                <a:latin typeface="SegoeUI"/>
                <a:hlinkClick r:id="rId3"/>
              </a:rPr>
              <a:t> / </a:t>
            </a:r>
            <a:r>
              <a:rPr lang="en-US" b="0" i="0" u="sng" err="1">
                <a:solidFill>
                  <a:srgbClr val="146CAC"/>
                </a:solidFill>
                <a:effectLst/>
                <a:latin typeface="SegoeUI"/>
                <a:hlinkClick r:id="rId3"/>
              </a:rPr>
              <a:t>SharePointFest</a:t>
            </a:r>
            <a:r>
              <a:rPr lang="en-US" b="0" i="0">
                <a:solidFill>
                  <a:srgbClr val="333333"/>
                </a:solidFill>
                <a:effectLst/>
                <a:latin typeface="SegoeUI"/>
              </a:rPr>
              <a:t> in Washington DC – September 2021</a:t>
            </a:r>
          </a:p>
          <a:p>
            <a:pPr algn="l"/>
            <a:r>
              <a:rPr lang="en-US" b="0" i="0" u="sng">
                <a:solidFill>
                  <a:srgbClr val="146CAC"/>
                </a:solidFill>
                <a:effectLst/>
                <a:latin typeface="SegoeUI"/>
                <a:hlinkClick r:id="rId4"/>
              </a:rPr>
              <a:t>Thrive Conference</a:t>
            </a:r>
            <a:r>
              <a:rPr lang="en-US" b="0" i="0">
                <a:solidFill>
                  <a:srgbClr val="333333"/>
                </a:solidFill>
                <a:effectLst/>
                <a:latin typeface="SegoeUI"/>
              </a:rPr>
              <a:t> in Slovenia – October 2021</a:t>
            </a:r>
          </a:p>
          <a:p>
            <a:pPr algn="l"/>
            <a:r>
              <a:rPr lang="en-US" b="0" i="0" u="sng">
                <a:solidFill>
                  <a:srgbClr val="146CAC"/>
                </a:solidFill>
                <a:effectLst/>
                <a:latin typeface="SegoeUI"/>
                <a:hlinkClick r:id="rId5"/>
              </a:rPr>
              <a:t>European Collaboration Summit</a:t>
            </a:r>
            <a:r>
              <a:rPr lang="en-US" b="0" i="0">
                <a:solidFill>
                  <a:srgbClr val="333333"/>
                </a:solidFill>
                <a:effectLst/>
                <a:latin typeface="SegoeUI"/>
              </a:rPr>
              <a:t> - November 2021</a:t>
            </a:r>
          </a:p>
          <a:p>
            <a:pPr algn="l"/>
            <a:r>
              <a:rPr lang="en-US" b="0" i="0" u="sng">
                <a:solidFill>
                  <a:srgbClr val="146CAC"/>
                </a:solidFill>
                <a:effectLst/>
                <a:latin typeface="SegoeUI"/>
                <a:hlinkClick r:id="rId6"/>
              </a:rPr>
              <a:t>M365 Collaboration Conference</a:t>
            </a:r>
            <a:r>
              <a:rPr lang="en-US" b="0" i="0">
                <a:solidFill>
                  <a:srgbClr val="333333"/>
                </a:solidFill>
                <a:effectLst/>
                <a:latin typeface="SegoeUI"/>
              </a:rPr>
              <a:t> in Las Vegas, NV – December 2021</a:t>
            </a:r>
          </a:p>
          <a:p>
            <a:pPr marL="228604" lvl="1" indent="0">
              <a:buNone/>
            </a:pPr>
            <a:endParaRPr lang="en-US"/>
          </a:p>
          <a:p>
            <a:pPr marL="0" indent="0">
              <a:buNone/>
            </a:pPr>
            <a:r>
              <a:rPr lang="en-US">
                <a:hlinkClick r:id="rId7"/>
              </a:rPr>
              <a:t>Explore other Microsoft Events</a:t>
            </a:r>
            <a:endParaRPr lang="en-US"/>
          </a:p>
        </p:txBody>
      </p:sp>
      <p:sp>
        <p:nvSpPr>
          <p:cNvPr id="6" name="Subtitle 2">
            <a:extLst>
              <a:ext uri="{FF2B5EF4-FFF2-40B4-BE49-F238E27FC236}">
                <a16:creationId xmlns:a16="http://schemas.microsoft.com/office/drawing/2014/main" id="{0FEF03B0-B114-4270-9376-0B077F457268}"/>
              </a:ext>
            </a:extLst>
          </p:cNvPr>
          <p:cNvSpPr txBox="1">
            <a:spLocks/>
          </p:cNvSpPr>
          <p:nvPr/>
        </p:nvSpPr>
        <p:spPr>
          <a:xfrm>
            <a:off x="6907575" y="5810193"/>
            <a:ext cx="5284425" cy="969963"/>
          </a:xfrm>
          <a:prstGeom prst="rect">
            <a:avLst/>
          </a:prstGeom>
        </p:spPr>
        <p:txBody>
          <a:bodyPr lIns="91440" tIns="45721" rIns="91440" bIns="45721"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11">
              <a:spcBef>
                <a:spcPts val="1001"/>
              </a:spcBef>
              <a:buNone/>
              <a:defRPr/>
            </a:pPr>
            <a:r>
              <a:rPr lang="en-US" sz="2400">
                <a:solidFill>
                  <a:srgbClr val="000000"/>
                </a:solidFill>
                <a:latin typeface="Segoe UI"/>
                <a:cs typeface="Segoe UI Semibold"/>
              </a:rPr>
              <a:t>Our next Champion Community call:</a:t>
            </a:r>
          </a:p>
          <a:p>
            <a:pPr marL="0" indent="0" defTabSz="914411">
              <a:spcBef>
                <a:spcPts val="1001"/>
              </a:spcBef>
              <a:buNone/>
              <a:defRPr/>
            </a:pPr>
            <a:r>
              <a:rPr lang="en-US">
                <a:solidFill>
                  <a:srgbClr val="000000"/>
                </a:solidFill>
                <a:latin typeface="Segoe UI"/>
              </a:rPr>
              <a:t>August 24</a:t>
            </a:r>
            <a:r>
              <a:rPr lang="en-US" baseline="30000">
                <a:solidFill>
                  <a:srgbClr val="000000"/>
                </a:solidFill>
                <a:latin typeface="Segoe UI"/>
              </a:rPr>
              <a:t>th</a:t>
            </a:r>
            <a:r>
              <a:rPr lang="en-US">
                <a:solidFill>
                  <a:srgbClr val="000000"/>
                </a:solidFill>
                <a:latin typeface="Segoe UI"/>
              </a:rPr>
              <a:t> @ 8 AM &amp; 5 PM PT</a:t>
            </a:r>
            <a:endParaRPr lang="en-US">
              <a:solidFill>
                <a:srgbClr val="000000"/>
              </a:solidFill>
              <a:latin typeface="Segoe UI"/>
              <a:cs typeface="Segoe UI"/>
            </a:endParaRPr>
          </a:p>
        </p:txBody>
      </p:sp>
    </p:spTree>
    <p:extLst>
      <p:ext uri="{BB962C8B-B14F-4D97-AF65-F5344CB8AC3E}">
        <p14:creationId xmlns:p14="http://schemas.microsoft.com/office/powerpoint/2010/main" val="300062717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7A541E-2EBB-445D-96A8-DD21BDA03342}"/>
              </a:ext>
            </a:extLst>
          </p:cNvPr>
          <p:cNvSpPr>
            <a:spLocks noGrp="1"/>
          </p:cNvSpPr>
          <p:nvPr>
            <p:ph type="title"/>
          </p:nvPr>
        </p:nvSpPr>
        <p:spPr/>
        <p:txBody>
          <a:bodyPr/>
          <a:lstStyle/>
          <a:p>
            <a:r>
              <a:rPr lang="en-US"/>
              <a:t>Microsoft 365 Champion Community News</a:t>
            </a:r>
          </a:p>
        </p:txBody>
      </p:sp>
      <p:sp>
        <p:nvSpPr>
          <p:cNvPr id="5" name="Text Placeholder 4">
            <a:extLst>
              <a:ext uri="{FF2B5EF4-FFF2-40B4-BE49-F238E27FC236}">
                <a16:creationId xmlns:a16="http://schemas.microsoft.com/office/drawing/2014/main" id="{92B0917B-9476-4C53-9CDD-45282A4AA096}"/>
              </a:ext>
            </a:extLst>
          </p:cNvPr>
          <p:cNvSpPr>
            <a:spLocks noGrp="1"/>
          </p:cNvSpPr>
          <p:nvPr>
            <p:ph type="body" sz="quarter" idx="10"/>
          </p:nvPr>
        </p:nvSpPr>
        <p:spPr>
          <a:xfrm>
            <a:off x="584202" y="1435101"/>
            <a:ext cx="4959277" cy="2031325"/>
          </a:xfrm>
        </p:spPr>
        <p:txBody>
          <a:bodyPr/>
          <a:lstStyle/>
          <a:p>
            <a:r>
              <a:rPr lang="en-US">
                <a:solidFill>
                  <a:srgbClr val="EE372D"/>
                </a:solidFill>
              </a:rPr>
              <a:t>**No community call for July**</a:t>
            </a:r>
          </a:p>
          <a:p>
            <a:endParaRPr lang="en-US">
              <a:solidFill>
                <a:srgbClr val="EE372D"/>
              </a:solidFill>
            </a:endParaRPr>
          </a:p>
          <a:p>
            <a:r>
              <a:rPr lang="en-US">
                <a:solidFill>
                  <a:srgbClr val="EE372D"/>
                </a:solidFill>
              </a:rPr>
              <a:t>Next community call </a:t>
            </a:r>
            <a:br>
              <a:rPr lang="en-US">
                <a:solidFill>
                  <a:srgbClr val="EE372D"/>
                </a:solidFill>
              </a:rPr>
            </a:br>
            <a:r>
              <a:rPr lang="en-US">
                <a:solidFill>
                  <a:srgbClr val="EE372D"/>
                </a:solidFill>
              </a:rPr>
              <a:t>August 24</a:t>
            </a:r>
            <a:r>
              <a:rPr lang="en-US" baseline="30000">
                <a:solidFill>
                  <a:srgbClr val="EE372D"/>
                </a:solidFill>
              </a:rPr>
              <a:t>th</a:t>
            </a:r>
            <a:r>
              <a:rPr lang="en-US">
                <a:solidFill>
                  <a:srgbClr val="EE372D"/>
                </a:solidFill>
              </a:rPr>
              <a:t> </a:t>
            </a:r>
          </a:p>
        </p:txBody>
      </p:sp>
      <p:sp>
        <p:nvSpPr>
          <p:cNvPr id="6" name="Text Placeholder 5">
            <a:extLst>
              <a:ext uri="{FF2B5EF4-FFF2-40B4-BE49-F238E27FC236}">
                <a16:creationId xmlns:a16="http://schemas.microsoft.com/office/drawing/2014/main" id="{7385BC33-5622-4114-8152-7D01B4C8CE55}"/>
              </a:ext>
            </a:extLst>
          </p:cNvPr>
          <p:cNvSpPr>
            <a:spLocks noGrp="1"/>
          </p:cNvSpPr>
          <p:nvPr>
            <p:ph type="body" sz="quarter" idx="12"/>
          </p:nvPr>
        </p:nvSpPr>
        <p:spPr>
          <a:xfrm>
            <a:off x="6090819" y="1435101"/>
            <a:ext cx="5431851" cy="430887"/>
          </a:xfrm>
        </p:spPr>
        <p:txBody>
          <a:bodyPr/>
          <a:lstStyle/>
          <a:p>
            <a:r>
              <a:rPr lang="en-US"/>
              <a:t>Top asks:</a:t>
            </a:r>
          </a:p>
        </p:txBody>
      </p:sp>
      <p:sp>
        <p:nvSpPr>
          <p:cNvPr id="8" name="Text Placeholder 6">
            <a:extLst>
              <a:ext uri="{FF2B5EF4-FFF2-40B4-BE49-F238E27FC236}">
                <a16:creationId xmlns:a16="http://schemas.microsoft.com/office/drawing/2014/main" id="{193A4C49-58BC-4551-866A-7E97E1E1E5DC}"/>
              </a:ext>
            </a:extLst>
          </p:cNvPr>
          <p:cNvSpPr txBox="1">
            <a:spLocks/>
          </p:cNvSpPr>
          <p:nvPr/>
        </p:nvSpPr>
        <p:spPr>
          <a:xfrm>
            <a:off x="6091275" y="2074130"/>
            <a:ext cx="5439790" cy="3518148"/>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32753">
              <a:spcBef>
                <a:spcPts val="0"/>
              </a:spcBef>
              <a:spcAft>
                <a:spcPts val="601"/>
              </a:spcAft>
              <a:buNone/>
            </a:pPr>
            <a:r>
              <a:rPr lang="en-US" sz="1801">
                <a:solidFill>
                  <a:srgbClr val="000000"/>
                </a:solidFill>
                <a:latin typeface="Segoe UI"/>
              </a:rPr>
              <a:t>Complete our monthly call survey: </a:t>
            </a:r>
            <a:r>
              <a:rPr lang="en-US" sz="1801">
                <a:solidFill>
                  <a:srgbClr val="000000"/>
                </a:solidFill>
                <a:latin typeface="Segoe UI"/>
                <a:hlinkClick r:id="rId2"/>
              </a:rPr>
              <a:t>https://aka.ms/Microsoft365ChampionCallFeedback</a:t>
            </a:r>
            <a:endParaRPr lang="en-US" sz="1801">
              <a:solidFill>
                <a:srgbClr val="000000"/>
              </a:solidFill>
              <a:latin typeface="Segoe UI"/>
            </a:endParaRPr>
          </a:p>
          <a:p>
            <a:pPr marL="0" indent="0" defTabSz="932753">
              <a:spcBef>
                <a:spcPts val="0"/>
              </a:spcBef>
              <a:spcAft>
                <a:spcPts val="601"/>
              </a:spcAft>
              <a:buNone/>
            </a:pPr>
            <a:endParaRPr lang="en-US" sz="1801">
              <a:solidFill>
                <a:srgbClr val="000000"/>
              </a:solidFill>
              <a:latin typeface="Segoe UI"/>
            </a:endParaRPr>
          </a:p>
          <a:p>
            <a:pPr marL="0" indent="0" defTabSz="932753">
              <a:spcBef>
                <a:spcPts val="0"/>
              </a:spcBef>
              <a:spcAft>
                <a:spcPts val="601"/>
              </a:spcAft>
              <a:buNone/>
            </a:pPr>
            <a:r>
              <a:rPr lang="en-US" sz="1801">
                <a:solidFill>
                  <a:srgbClr val="000000"/>
                </a:solidFill>
                <a:latin typeface="Segoe UI"/>
              </a:rPr>
              <a:t>Participate in the Driving Adoption Community:</a:t>
            </a:r>
          </a:p>
          <a:p>
            <a:pPr marL="0" indent="0" defTabSz="932753">
              <a:spcBef>
                <a:spcPts val="0"/>
              </a:spcBef>
              <a:spcAft>
                <a:spcPts val="601"/>
              </a:spcAft>
              <a:buNone/>
            </a:pPr>
            <a:r>
              <a:rPr lang="en-US" sz="1801">
                <a:solidFill>
                  <a:srgbClr val="000000"/>
                </a:solidFill>
                <a:latin typeface="Segoe UI"/>
                <a:hlinkClick r:id="rId3"/>
              </a:rPr>
              <a:t>https://aka.ms/DrivingAdoption</a:t>
            </a:r>
            <a:endParaRPr lang="en-US" sz="1801">
              <a:solidFill>
                <a:srgbClr val="000000"/>
              </a:solidFill>
              <a:latin typeface="Segoe UI"/>
            </a:endParaRPr>
          </a:p>
          <a:p>
            <a:pPr marL="0" indent="0" defTabSz="932753">
              <a:spcBef>
                <a:spcPts val="0"/>
              </a:spcBef>
              <a:spcAft>
                <a:spcPts val="601"/>
              </a:spcAft>
              <a:buNone/>
            </a:pPr>
            <a:endParaRPr lang="en-US" sz="1801">
              <a:solidFill>
                <a:srgbClr val="000000"/>
              </a:solidFill>
              <a:latin typeface="Segoe UI"/>
            </a:endParaRPr>
          </a:p>
          <a:p>
            <a:pPr marL="0" indent="0" defTabSz="932753">
              <a:spcBef>
                <a:spcPts val="0"/>
              </a:spcBef>
              <a:spcAft>
                <a:spcPts val="601"/>
              </a:spcAft>
              <a:buNone/>
            </a:pPr>
            <a:r>
              <a:rPr lang="en-US" sz="1801">
                <a:solidFill>
                  <a:srgbClr val="000000"/>
                </a:solidFill>
                <a:latin typeface="Segoe UI"/>
              </a:rPr>
              <a:t>Invite colleagues to join the Champion Program: </a:t>
            </a:r>
            <a:r>
              <a:rPr lang="en-US" sz="1801">
                <a:solidFill>
                  <a:srgbClr val="000000"/>
                </a:solidFill>
                <a:latin typeface="Segoe UI"/>
                <a:hlinkClick r:id="rId4"/>
              </a:rPr>
              <a:t>https://aka.ms/M365Champions</a:t>
            </a:r>
            <a:r>
              <a:rPr lang="en-US" sz="1801">
                <a:solidFill>
                  <a:srgbClr val="000000"/>
                </a:solidFill>
                <a:latin typeface="Segoe UI"/>
              </a:rPr>
              <a:t> </a:t>
            </a:r>
          </a:p>
        </p:txBody>
      </p:sp>
      <p:cxnSp>
        <p:nvCxnSpPr>
          <p:cNvPr id="10" name="Straight Connector 9">
            <a:extLst>
              <a:ext uri="{FF2B5EF4-FFF2-40B4-BE49-F238E27FC236}">
                <a16:creationId xmlns:a16="http://schemas.microsoft.com/office/drawing/2014/main" id="{6C52F4C4-E84A-40B9-B6C0-101D30DE8A71}"/>
              </a:ext>
            </a:extLst>
          </p:cNvPr>
          <p:cNvCxnSpPr>
            <a:cxnSpLocks/>
          </p:cNvCxnSpPr>
          <p:nvPr/>
        </p:nvCxnSpPr>
        <p:spPr>
          <a:xfrm>
            <a:off x="5654317" y="1371602"/>
            <a:ext cx="55419" cy="5029200"/>
          </a:xfrm>
          <a:prstGeom prst="line">
            <a:avLst/>
          </a:prstGeom>
          <a:ln>
            <a:solidFill>
              <a:schemeClr val="bg2">
                <a:lumMod val="10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259477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4AD4C511-27E5-447A-831A-C93A39E0011F}"/>
              </a:ext>
            </a:extLst>
          </p:cNvPr>
          <p:cNvSpPr>
            <a:spLocks noGrp="1"/>
          </p:cNvSpPr>
          <p:nvPr>
            <p:ph type="title"/>
          </p:nvPr>
        </p:nvSpPr>
        <p:spPr/>
        <p:txBody>
          <a:bodyPr wrap="square" anchor="t">
            <a:normAutofit fontScale="90000"/>
          </a:bodyPr>
          <a:lstStyle/>
          <a:p>
            <a:r>
              <a:rPr lang="en-US" sz="4000"/>
              <a:t>Second half program enhancements</a:t>
            </a:r>
            <a:br>
              <a:rPr lang="en-US"/>
            </a:br>
            <a:r>
              <a:rPr lang="en-US" sz="2200" i="1"/>
              <a:t>(July – December 2021) | Based on your feedback!</a:t>
            </a:r>
            <a:endParaRPr lang="en-US" i="1"/>
          </a:p>
        </p:txBody>
      </p:sp>
      <p:sp>
        <p:nvSpPr>
          <p:cNvPr id="28" name="Text Placeholder 27">
            <a:extLst>
              <a:ext uri="{FF2B5EF4-FFF2-40B4-BE49-F238E27FC236}">
                <a16:creationId xmlns:a16="http://schemas.microsoft.com/office/drawing/2014/main" id="{218E1C30-12EC-47C0-B4B2-2DBAD76FCC7D}"/>
              </a:ext>
            </a:extLst>
          </p:cNvPr>
          <p:cNvSpPr>
            <a:spLocks noGrp="1"/>
          </p:cNvSpPr>
          <p:nvPr>
            <p:ph type="body" sz="quarter" idx="16"/>
          </p:nvPr>
        </p:nvSpPr>
        <p:spPr/>
        <p:txBody>
          <a:bodyPr wrap="square">
            <a:noAutofit/>
          </a:bodyPr>
          <a:lstStyle/>
          <a:p>
            <a:pPr algn="ctr">
              <a:spcAft>
                <a:spcPts val="600"/>
              </a:spcAft>
            </a:pPr>
            <a:r>
              <a:rPr lang="en-US" sz="2300"/>
              <a:t>CARES Program</a:t>
            </a:r>
          </a:p>
          <a:p>
            <a:pPr algn="ctr">
              <a:spcAft>
                <a:spcPts val="600"/>
              </a:spcAft>
            </a:pPr>
            <a:endParaRPr lang="en-US"/>
          </a:p>
        </p:txBody>
      </p:sp>
      <p:sp>
        <p:nvSpPr>
          <p:cNvPr id="29" name="Text Placeholder 28">
            <a:extLst>
              <a:ext uri="{FF2B5EF4-FFF2-40B4-BE49-F238E27FC236}">
                <a16:creationId xmlns:a16="http://schemas.microsoft.com/office/drawing/2014/main" id="{4095A829-DCFD-48A6-8E9F-49B432827BAD}"/>
              </a:ext>
            </a:extLst>
          </p:cNvPr>
          <p:cNvSpPr>
            <a:spLocks noGrp="1"/>
          </p:cNvSpPr>
          <p:nvPr>
            <p:ph type="body" sz="quarter" idx="17"/>
          </p:nvPr>
        </p:nvSpPr>
        <p:spPr/>
        <p:txBody>
          <a:bodyPr wrap="square">
            <a:noAutofit/>
          </a:bodyPr>
          <a:lstStyle/>
          <a:p>
            <a:pPr algn="ctr">
              <a:spcAft>
                <a:spcPts val="600"/>
              </a:spcAft>
            </a:pPr>
            <a:r>
              <a:rPr lang="en-US" sz="2300"/>
              <a:t>New meeting format</a:t>
            </a:r>
            <a:br>
              <a:rPr lang="en-US" sz="2300"/>
            </a:br>
            <a:r>
              <a:rPr lang="en-US" sz="1200"/>
              <a:t>(starting with our next meeting in August 2021)</a:t>
            </a:r>
          </a:p>
        </p:txBody>
      </p:sp>
      <p:sp>
        <p:nvSpPr>
          <p:cNvPr id="41" name="Text Placeholder 6">
            <a:extLst>
              <a:ext uri="{FF2B5EF4-FFF2-40B4-BE49-F238E27FC236}">
                <a16:creationId xmlns:a16="http://schemas.microsoft.com/office/drawing/2014/main" id="{417A3070-A0CA-4E9F-82C6-16A987ED729E}"/>
              </a:ext>
            </a:extLst>
          </p:cNvPr>
          <p:cNvSpPr>
            <a:spLocks noGrp="1"/>
          </p:cNvSpPr>
          <p:nvPr>
            <p:ph type="body" sz="quarter" idx="18"/>
          </p:nvPr>
        </p:nvSpPr>
        <p:spPr>
          <a:xfrm>
            <a:off x="8132064" y="5689600"/>
            <a:ext cx="3477324" cy="707886"/>
          </a:xfrm>
        </p:spPr>
        <p:txBody>
          <a:bodyPr/>
          <a:lstStyle/>
          <a:p>
            <a:pPr algn="ctr"/>
            <a:r>
              <a:rPr lang="en-US" sz="2300"/>
              <a:t>Enhanced Communications</a:t>
            </a:r>
          </a:p>
        </p:txBody>
      </p:sp>
      <p:pic>
        <p:nvPicPr>
          <p:cNvPr id="47" name="Graphic 46" descr="Online meeting with solid fill">
            <a:extLst>
              <a:ext uri="{FF2B5EF4-FFF2-40B4-BE49-F238E27FC236}">
                <a16:creationId xmlns:a16="http://schemas.microsoft.com/office/drawing/2014/main" id="{21908FCE-3568-49A6-958C-E49B1580E6F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58956" y="1943953"/>
            <a:ext cx="3474720" cy="3474720"/>
          </a:xfrm>
          <a:prstGeom prst="rect">
            <a:avLst/>
          </a:prstGeom>
        </p:spPr>
      </p:pic>
      <p:pic>
        <p:nvPicPr>
          <p:cNvPr id="5" name="Picture 4">
            <a:extLst>
              <a:ext uri="{FF2B5EF4-FFF2-40B4-BE49-F238E27FC236}">
                <a16:creationId xmlns:a16="http://schemas.microsoft.com/office/drawing/2014/main" id="{DAFB4FF1-2DB3-4140-9F6E-8ABEC78E7C7A}"/>
              </a:ext>
            </a:extLst>
          </p:cNvPr>
          <p:cNvPicPr>
            <a:picLocks noChangeAspect="1"/>
          </p:cNvPicPr>
          <p:nvPr/>
        </p:nvPicPr>
        <p:blipFill>
          <a:blip r:embed="rId4"/>
          <a:stretch>
            <a:fillRect/>
          </a:stretch>
        </p:blipFill>
        <p:spPr>
          <a:xfrm>
            <a:off x="734235" y="2010381"/>
            <a:ext cx="3474304" cy="3408292"/>
          </a:xfrm>
          <a:prstGeom prst="rect">
            <a:avLst/>
          </a:prstGeom>
        </p:spPr>
      </p:pic>
      <p:pic>
        <p:nvPicPr>
          <p:cNvPr id="7" name="Graphic 6" descr="Chat with solid fill">
            <a:extLst>
              <a:ext uri="{FF2B5EF4-FFF2-40B4-BE49-F238E27FC236}">
                <a16:creationId xmlns:a16="http://schemas.microsoft.com/office/drawing/2014/main" id="{C4F3ADC9-95F2-46B7-88A4-5832A5AC95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32064" y="1943953"/>
            <a:ext cx="3474720" cy="3474720"/>
          </a:xfrm>
          <a:prstGeom prst="rect">
            <a:avLst/>
          </a:prstGeom>
        </p:spPr>
      </p:pic>
    </p:spTree>
    <p:extLst>
      <p:ext uri="{BB962C8B-B14F-4D97-AF65-F5344CB8AC3E}">
        <p14:creationId xmlns:p14="http://schemas.microsoft.com/office/powerpoint/2010/main" val="135409156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D6727-3B9D-40AE-9151-CE243057D4FD}"/>
              </a:ext>
            </a:extLst>
          </p:cNvPr>
          <p:cNvSpPr>
            <a:spLocks noGrp="1"/>
          </p:cNvSpPr>
          <p:nvPr>
            <p:ph type="title"/>
          </p:nvPr>
        </p:nvSpPr>
        <p:spPr/>
        <p:txBody>
          <a:bodyPr/>
          <a:lstStyle/>
          <a:p>
            <a:r>
              <a:rPr lang="en-US"/>
              <a:t>CARES Program</a:t>
            </a:r>
          </a:p>
        </p:txBody>
      </p:sp>
      <p:sp>
        <p:nvSpPr>
          <p:cNvPr id="3" name="Text Placeholder 2">
            <a:extLst>
              <a:ext uri="{FF2B5EF4-FFF2-40B4-BE49-F238E27FC236}">
                <a16:creationId xmlns:a16="http://schemas.microsoft.com/office/drawing/2014/main" id="{EB0500ED-63FA-42E8-8BF1-7D2A37853D4D}"/>
              </a:ext>
            </a:extLst>
          </p:cNvPr>
          <p:cNvSpPr>
            <a:spLocks noGrp="1"/>
          </p:cNvSpPr>
          <p:nvPr>
            <p:ph type="body" sz="quarter" idx="10"/>
          </p:nvPr>
        </p:nvSpPr>
        <p:spPr>
          <a:xfrm>
            <a:off x="588263" y="1330416"/>
            <a:ext cx="5212080" cy="4308872"/>
          </a:xfrm>
        </p:spPr>
        <p:txBody>
          <a:bodyPr vert="horz" wrap="square" lIns="0" tIns="0" rIns="0" bIns="0" rtlCol="0" anchor="t">
            <a:spAutoFit/>
          </a:bodyPr>
          <a:lstStyle/>
          <a:p>
            <a:r>
              <a:rPr lang="en-US" sz="2400"/>
              <a:t>Overview</a:t>
            </a:r>
          </a:p>
          <a:p>
            <a:pPr marL="457200" indent="-457200">
              <a:buFontTx/>
              <a:buChar char="-"/>
            </a:pPr>
            <a:r>
              <a:rPr lang="en-US" sz="2400">
                <a:latin typeface="Segoe UI"/>
                <a:cs typeface="Segoe UI"/>
              </a:rPr>
              <a:t>Enabling</a:t>
            </a:r>
            <a:r>
              <a:rPr lang="en-US" sz="2400" b="1">
                <a:latin typeface="Segoe UI"/>
                <a:cs typeface="Segoe UI"/>
              </a:rPr>
              <a:t> small group </a:t>
            </a:r>
            <a:r>
              <a:rPr lang="en-US" sz="2400">
                <a:latin typeface="Segoe UI"/>
                <a:cs typeface="Segoe UI"/>
              </a:rPr>
              <a:t>connections.</a:t>
            </a:r>
            <a:endParaRPr lang="en-US" sz="2400"/>
          </a:p>
          <a:p>
            <a:pPr marL="457200" indent="-457200">
              <a:buFontTx/>
              <a:buChar char="-"/>
            </a:pPr>
            <a:r>
              <a:rPr lang="en-US" sz="2400">
                <a:latin typeface="Segoe UI"/>
                <a:cs typeface="Segoe UI"/>
              </a:rPr>
              <a:t>Designed to </a:t>
            </a:r>
            <a:r>
              <a:rPr lang="en-US" sz="2400" b="1">
                <a:latin typeface="Segoe UI"/>
                <a:cs typeface="Segoe UI"/>
              </a:rPr>
              <a:t>connect you </a:t>
            </a:r>
            <a:r>
              <a:rPr lang="en-US" sz="2400">
                <a:latin typeface="Segoe UI"/>
                <a:cs typeface="Segoe UI"/>
              </a:rPr>
              <a:t>with more Microsoft resources and engagement opportunities.</a:t>
            </a:r>
            <a:endParaRPr lang="en-US" sz="2400"/>
          </a:p>
          <a:p>
            <a:pPr marL="457200" indent="-457200">
              <a:buFontTx/>
              <a:buChar char="-"/>
            </a:pPr>
            <a:r>
              <a:rPr lang="en-US" sz="2400" b="1">
                <a:latin typeface="Segoe UI"/>
                <a:cs typeface="Segoe UI"/>
              </a:rPr>
              <a:t>Unique badges* </a:t>
            </a:r>
            <a:r>
              <a:rPr lang="en-US" sz="2400">
                <a:latin typeface="Segoe UI"/>
                <a:cs typeface="Segoe UI"/>
              </a:rPr>
              <a:t>to represent participation throughout program.</a:t>
            </a:r>
            <a:endParaRPr lang="en-US" sz="2400"/>
          </a:p>
          <a:p>
            <a:pPr marL="457200" indent="-457200">
              <a:buFontTx/>
              <a:buChar char="-"/>
            </a:pPr>
            <a:r>
              <a:rPr lang="en-US" sz="2400">
                <a:latin typeface="Segoe UI"/>
                <a:cs typeface="Segoe UI"/>
              </a:rPr>
              <a:t>In partnership with </a:t>
            </a:r>
            <a:r>
              <a:rPr lang="en-US" sz="2400" b="1">
                <a:latin typeface="Segoe UI"/>
                <a:cs typeface="Segoe UI"/>
              </a:rPr>
              <a:t>Teams Design Research</a:t>
            </a:r>
            <a:r>
              <a:rPr lang="en-US" sz="2400">
                <a:latin typeface="Segoe UI"/>
                <a:cs typeface="Segoe UI"/>
              </a:rPr>
              <a:t> group and their </a:t>
            </a:r>
            <a:r>
              <a:rPr lang="en-US" sz="2400" err="1">
                <a:latin typeface="Segoe UI"/>
                <a:cs typeface="Segoe UI"/>
              </a:rPr>
              <a:t>CaFE</a:t>
            </a:r>
            <a:r>
              <a:rPr lang="en-US" sz="2400">
                <a:latin typeface="Segoe UI"/>
                <a:cs typeface="Segoe UI"/>
              </a:rPr>
              <a:t> series.</a:t>
            </a:r>
            <a:endParaRPr lang="en-US" sz="2400"/>
          </a:p>
        </p:txBody>
      </p:sp>
      <p:sp>
        <p:nvSpPr>
          <p:cNvPr id="70" name="TextBox 69">
            <a:extLst>
              <a:ext uri="{FF2B5EF4-FFF2-40B4-BE49-F238E27FC236}">
                <a16:creationId xmlns:a16="http://schemas.microsoft.com/office/drawing/2014/main" id="{D36CF261-A8D7-4817-975A-70B4CBF2C481}"/>
              </a:ext>
            </a:extLst>
          </p:cNvPr>
          <p:cNvSpPr txBox="1"/>
          <p:nvPr/>
        </p:nvSpPr>
        <p:spPr>
          <a:xfrm>
            <a:off x="7147646" y="6567699"/>
            <a:ext cx="4986430" cy="215444"/>
          </a:xfrm>
          <a:prstGeom prst="rect">
            <a:avLst/>
          </a:prstGeom>
          <a:noFill/>
        </p:spPr>
        <p:txBody>
          <a:bodyPr wrap="none" lIns="0" tIns="0" rIns="0" bIns="0" rtlCol="0">
            <a:spAutoFit/>
          </a:bodyPr>
          <a:lstStyle/>
          <a:p>
            <a:pPr algn="l"/>
            <a:r>
              <a:rPr lang="en-US" sz="1400"/>
              <a:t>*Sample badges / will be updated with feedback solution areas</a:t>
            </a:r>
          </a:p>
        </p:txBody>
      </p:sp>
      <p:pic>
        <p:nvPicPr>
          <p:cNvPr id="9" name="Picture 8">
            <a:extLst>
              <a:ext uri="{FF2B5EF4-FFF2-40B4-BE49-F238E27FC236}">
                <a16:creationId xmlns:a16="http://schemas.microsoft.com/office/drawing/2014/main" id="{98B6A8F7-69B4-4F24-BDDD-EC5CBEF00892}"/>
              </a:ext>
            </a:extLst>
          </p:cNvPr>
          <p:cNvPicPr>
            <a:picLocks noChangeAspect="1"/>
          </p:cNvPicPr>
          <p:nvPr/>
        </p:nvPicPr>
        <p:blipFill>
          <a:blip r:embed="rId2"/>
          <a:stretch>
            <a:fillRect/>
          </a:stretch>
        </p:blipFill>
        <p:spPr>
          <a:xfrm>
            <a:off x="6730091" y="320400"/>
            <a:ext cx="4873646" cy="4781047"/>
          </a:xfrm>
          <a:prstGeom prst="rect">
            <a:avLst/>
          </a:prstGeom>
        </p:spPr>
      </p:pic>
      <p:sp>
        <p:nvSpPr>
          <p:cNvPr id="14" name="TextBox 13">
            <a:extLst>
              <a:ext uri="{FF2B5EF4-FFF2-40B4-BE49-F238E27FC236}">
                <a16:creationId xmlns:a16="http://schemas.microsoft.com/office/drawing/2014/main" id="{9EDB5F09-D0A2-4059-BF62-60EABC6C351F}"/>
              </a:ext>
            </a:extLst>
          </p:cNvPr>
          <p:cNvSpPr txBox="1"/>
          <p:nvPr/>
        </p:nvSpPr>
        <p:spPr>
          <a:xfrm>
            <a:off x="7217216" y="5101447"/>
            <a:ext cx="4726269" cy="1138773"/>
          </a:xfrm>
          <a:prstGeom prst="rect">
            <a:avLst/>
          </a:prstGeom>
          <a:noFill/>
        </p:spPr>
        <p:txBody>
          <a:bodyPr wrap="square" lIns="0" tIns="0" rIns="0" bIns="0" rtlCol="0">
            <a:spAutoFit/>
          </a:bodyPr>
          <a:lstStyle/>
          <a:p>
            <a:pPr algn="l"/>
            <a:r>
              <a:rPr lang="en-US"/>
              <a:t>Signup for sessions starting soon! Look for more information in the M365 Champions Newsletter. </a:t>
            </a:r>
            <a:br>
              <a:rPr lang="en-US" sz="2000"/>
            </a:br>
            <a:endParaRPr lang="en-US" sz="2000">
              <a:solidFill>
                <a:srgbClr val="FF0000"/>
              </a:solidFill>
            </a:endParaRPr>
          </a:p>
        </p:txBody>
      </p:sp>
    </p:spTree>
    <p:extLst>
      <p:ext uri="{BB962C8B-B14F-4D97-AF65-F5344CB8AC3E}">
        <p14:creationId xmlns:p14="http://schemas.microsoft.com/office/powerpoint/2010/main" val="214684954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21">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53A8E55-BED5-466E-A7D5-18EB1BFF178E}"/>
              </a:ext>
            </a:extLst>
          </p:cNvPr>
          <p:cNvSpPr txBox="1"/>
          <p:nvPr/>
        </p:nvSpPr>
        <p:spPr>
          <a:xfrm>
            <a:off x="594360" y="1474757"/>
            <a:ext cx="3734698" cy="3210269"/>
          </a:xfrm>
        </p:spPr>
        <p:txBody>
          <a:bodyPr vert="horz" lIns="91440" tIns="45720" rIns="91440" bIns="45720" rtlCol="0" anchor="ctr">
            <a:normAutofit/>
          </a:bodyPr>
          <a:lstStyle/>
          <a:p>
            <a:pPr>
              <a:lnSpc>
                <a:spcPct val="90000"/>
              </a:lnSpc>
              <a:spcBef>
                <a:spcPct val="0"/>
              </a:spcBef>
              <a:spcAft>
                <a:spcPts val="600"/>
              </a:spcAft>
            </a:pPr>
            <a:r>
              <a:rPr lang="en-US" sz="4800" kern="1200">
                <a:solidFill>
                  <a:schemeClr val="tx1"/>
                </a:solidFill>
                <a:latin typeface="+mj-lt"/>
                <a:ea typeface="+mj-ea"/>
                <a:cs typeface="+mj-cs"/>
              </a:rPr>
              <a:t>Community Digital Badges</a:t>
            </a:r>
          </a:p>
        </p:txBody>
      </p:sp>
      <p:grpSp>
        <p:nvGrpSpPr>
          <p:cNvPr id="49" name="Group 23">
            <a:extLst>
              <a:ext uri="{FF2B5EF4-FFF2-40B4-BE49-F238E27FC236}">
                <a16:creationId xmlns:a16="http://schemas.microsoft.com/office/drawing/2014/main" id="{BEB2E44E-30A6-416E-A45D-B1E3286295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2414016"/>
            <a:ext cx="232963" cy="1340860"/>
            <a:chOff x="56167" y="2050133"/>
            <a:chExt cx="232963" cy="1340860"/>
          </a:xfrm>
        </p:grpSpPr>
        <p:sp>
          <p:nvSpPr>
            <p:cNvPr id="64" name="Rectangle 2">
              <a:extLst>
                <a:ext uri="{FF2B5EF4-FFF2-40B4-BE49-F238E27FC236}">
                  <a16:creationId xmlns:a16="http://schemas.microsoft.com/office/drawing/2014/main" id="{FC3F1FAE-BAA2-4238-87B4-F57CD6E0D4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59">
              <a:extLst>
                <a:ext uri="{FF2B5EF4-FFF2-40B4-BE49-F238E27FC236}">
                  <a16:creationId xmlns:a16="http://schemas.microsoft.com/office/drawing/2014/main" id="{089CF776-26E3-443A-9B0A-EBD6CE7AE9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2">
              <a:extLst>
                <a:ext uri="{FF2B5EF4-FFF2-40B4-BE49-F238E27FC236}">
                  <a16:creationId xmlns:a16="http://schemas.microsoft.com/office/drawing/2014/main" id="{1F6F9BAB-A8A1-4A62-86FC-5B3157A6E4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59">
              <a:extLst>
                <a:ext uri="{FF2B5EF4-FFF2-40B4-BE49-F238E27FC236}">
                  <a16:creationId xmlns:a16="http://schemas.microsoft.com/office/drawing/2014/main" id="{7A2B6B81-FF9A-43F6-A1AE-917DAA4B0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
              <a:extLst>
                <a:ext uri="{FF2B5EF4-FFF2-40B4-BE49-F238E27FC236}">
                  <a16:creationId xmlns:a16="http://schemas.microsoft.com/office/drawing/2014/main" id="{49817315-151B-4CB1-A230-5A36AF7FB4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59">
              <a:extLst>
                <a:ext uri="{FF2B5EF4-FFF2-40B4-BE49-F238E27FC236}">
                  <a16:creationId xmlns:a16="http://schemas.microsoft.com/office/drawing/2014/main" id="{6CC335AB-9541-4183-93A8-9687D50AB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
              <a:extLst>
                <a:ext uri="{FF2B5EF4-FFF2-40B4-BE49-F238E27FC236}">
                  <a16:creationId xmlns:a16="http://schemas.microsoft.com/office/drawing/2014/main" id="{ED940D30-BF06-4C7A-8790-F0D998247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59">
              <a:extLst>
                <a:ext uri="{FF2B5EF4-FFF2-40B4-BE49-F238E27FC236}">
                  <a16:creationId xmlns:a16="http://schemas.microsoft.com/office/drawing/2014/main" id="{A52173BB-5BB4-4AB9-AC66-79CF7406D8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2">
              <a:extLst>
                <a:ext uri="{FF2B5EF4-FFF2-40B4-BE49-F238E27FC236}">
                  <a16:creationId xmlns:a16="http://schemas.microsoft.com/office/drawing/2014/main" id="{CD8A6114-D58C-4BB6-9AFE-064C927F3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59">
              <a:extLst>
                <a:ext uri="{FF2B5EF4-FFF2-40B4-BE49-F238E27FC236}">
                  <a16:creationId xmlns:a16="http://schemas.microsoft.com/office/drawing/2014/main" id="{B4E88F94-25A1-4836-8BB3-4271B636B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2">
              <a:extLst>
                <a:ext uri="{FF2B5EF4-FFF2-40B4-BE49-F238E27FC236}">
                  <a16:creationId xmlns:a16="http://schemas.microsoft.com/office/drawing/2014/main" id="{25A83C54-E0E4-4E8A-9EE6-C17D264171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59">
              <a:extLst>
                <a:ext uri="{FF2B5EF4-FFF2-40B4-BE49-F238E27FC236}">
                  <a16:creationId xmlns:a16="http://schemas.microsoft.com/office/drawing/2014/main" id="{0675818B-7A46-4DED-BBFC-4697A4C04A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2">
              <a:extLst>
                <a:ext uri="{FF2B5EF4-FFF2-40B4-BE49-F238E27FC236}">
                  <a16:creationId xmlns:a16="http://schemas.microsoft.com/office/drawing/2014/main" id="{AF3B1214-DA5A-4076-BE6B-3D9D3ECC63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59">
              <a:extLst>
                <a:ext uri="{FF2B5EF4-FFF2-40B4-BE49-F238E27FC236}">
                  <a16:creationId xmlns:a16="http://schemas.microsoft.com/office/drawing/2014/main" id="{9E008EA5-BFDE-4E41-A137-7528BC706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2">
              <a:extLst>
                <a:ext uri="{FF2B5EF4-FFF2-40B4-BE49-F238E27FC236}">
                  <a16:creationId xmlns:a16="http://schemas.microsoft.com/office/drawing/2014/main" id="{46544C80-52A4-45E4-BFA9-EF2DF3498E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59">
              <a:extLst>
                <a:ext uri="{FF2B5EF4-FFF2-40B4-BE49-F238E27FC236}">
                  <a16:creationId xmlns:a16="http://schemas.microsoft.com/office/drawing/2014/main" id="{905E3B05-2EB1-44FB-ADE8-F4CD5217AA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2">
              <a:extLst>
                <a:ext uri="{FF2B5EF4-FFF2-40B4-BE49-F238E27FC236}">
                  <a16:creationId xmlns:a16="http://schemas.microsoft.com/office/drawing/2014/main" id="{02542866-00BE-41E8-955D-E3B4E6E03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59">
              <a:extLst>
                <a:ext uri="{FF2B5EF4-FFF2-40B4-BE49-F238E27FC236}">
                  <a16:creationId xmlns:a16="http://schemas.microsoft.com/office/drawing/2014/main" id="{ADC9572A-D4F6-4C5A-B2C8-C00E855CB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2">
              <a:extLst>
                <a:ext uri="{FF2B5EF4-FFF2-40B4-BE49-F238E27FC236}">
                  <a16:creationId xmlns:a16="http://schemas.microsoft.com/office/drawing/2014/main" id="{BBF83543-D986-4CD0-A24E-9802847B83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59">
              <a:extLst>
                <a:ext uri="{FF2B5EF4-FFF2-40B4-BE49-F238E27FC236}">
                  <a16:creationId xmlns:a16="http://schemas.microsoft.com/office/drawing/2014/main" id="{15E8B8C4-D90E-4DC6-BA2D-D21C33318C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45">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4472"/>
            <a:ext cx="5291468" cy="1490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electronics&#10;&#10;Description automatically generated">
            <a:extLst>
              <a:ext uri="{FF2B5EF4-FFF2-40B4-BE49-F238E27FC236}">
                <a16:creationId xmlns:a16="http://schemas.microsoft.com/office/drawing/2014/main" id="{A769C69F-9545-4542-822F-0532AAC483F3}"/>
              </a:ext>
            </a:extLst>
          </p:cNvPr>
          <p:cNvPicPr>
            <a:picLocks noChangeAspect="1"/>
          </p:cNvPicPr>
          <p:nvPr/>
        </p:nvPicPr>
        <p:blipFill>
          <a:blip r:embed="rId3"/>
          <a:stretch>
            <a:fillRect/>
          </a:stretch>
        </p:blipFill>
        <p:spPr>
          <a:xfrm>
            <a:off x="5594168" y="1193780"/>
            <a:ext cx="6251468" cy="3938425"/>
          </a:xfrm>
          <a:prstGeom prst="rect">
            <a:avLst/>
          </a:prstGeom>
        </p:spPr>
      </p:pic>
      <p:sp>
        <p:nvSpPr>
          <p:cNvPr id="79" name="Rectangle 47">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5852160" cy="356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04E1B6A-705D-4385-9AFF-8EFB0B028720}"/>
              </a:ext>
            </a:extLst>
          </p:cNvPr>
          <p:cNvSpPr txBox="1"/>
          <p:nvPr/>
        </p:nvSpPr>
        <p:spPr>
          <a:xfrm>
            <a:off x="229903" y="4257207"/>
            <a:ext cx="6082306" cy="646331"/>
          </a:xfrm>
          <a:prstGeom prst="rect">
            <a:avLst/>
          </a:prstGeom>
          <a:noFill/>
        </p:spPr>
        <p:txBody>
          <a:bodyPr wrap="none" rtlCol="0">
            <a:spAutoFit/>
          </a:bodyPr>
          <a:lstStyle/>
          <a:p>
            <a:r>
              <a:rPr lang="en-US"/>
              <a:t>Show off your participation and contributions to the Champion</a:t>
            </a:r>
            <a:br>
              <a:rPr lang="en-US"/>
            </a:br>
            <a:r>
              <a:rPr lang="en-US"/>
              <a:t>community with badges that represent different milestones!</a:t>
            </a:r>
          </a:p>
        </p:txBody>
      </p:sp>
    </p:spTree>
    <p:extLst>
      <p:ext uri="{BB962C8B-B14F-4D97-AF65-F5344CB8AC3E}">
        <p14:creationId xmlns:p14="http://schemas.microsoft.com/office/powerpoint/2010/main" val="406531899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D6727-3B9D-40AE-9151-CE243057D4FD}"/>
              </a:ext>
            </a:extLst>
          </p:cNvPr>
          <p:cNvSpPr>
            <a:spLocks noGrp="1"/>
          </p:cNvSpPr>
          <p:nvPr>
            <p:ph type="title"/>
          </p:nvPr>
        </p:nvSpPr>
        <p:spPr/>
        <p:txBody>
          <a:bodyPr/>
          <a:lstStyle/>
          <a:p>
            <a:r>
              <a:rPr lang="en-US"/>
              <a:t>New meeting format</a:t>
            </a:r>
          </a:p>
        </p:txBody>
      </p:sp>
      <p:sp>
        <p:nvSpPr>
          <p:cNvPr id="3" name="Text Placeholder 2">
            <a:extLst>
              <a:ext uri="{FF2B5EF4-FFF2-40B4-BE49-F238E27FC236}">
                <a16:creationId xmlns:a16="http://schemas.microsoft.com/office/drawing/2014/main" id="{EB0500ED-63FA-42E8-8BF1-7D2A37853D4D}"/>
              </a:ext>
            </a:extLst>
          </p:cNvPr>
          <p:cNvSpPr>
            <a:spLocks noGrp="1"/>
          </p:cNvSpPr>
          <p:nvPr>
            <p:ph type="body" sz="quarter" idx="10"/>
          </p:nvPr>
        </p:nvSpPr>
        <p:spPr>
          <a:xfrm>
            <a:off x="588263" y="1225689"/>
            <a:ext cx="5212080" cy="5109091"/>
          </a:xfrm>
        </p:spPr>
        <p:txBody>
          <a:bodyPr vert="horz" wrap="square" lIns="0" tIns="0" rIns="0" bIns="0" rtlCol="0" anchor="t">
            <a:spAutoFit/>
          </a:bodyPr>
          <a:lstStyle/>
          <a:p>
            <a:r>
              <a:rPr lang="en-US"/>
              <a:t>Overview</a:t>
            </a:r>
          </a:p>
          <a:p>
            <a:pPr marL="457200" indent="-457200">
              <a:buFontTx/>
              <a:buChar char="-"/>
            </a:pPr>
            <a:r>
              <a:rPr lang="en-US" sz="2400" b="1">
                <a:latin typeface="Segoe UI"/>
                <a:cs typeface="Segoe UI"/>
              </a:rPr>
              <a:t>Standard meetings + Webinars </a:t>
            </a:r>
            <a:r>
              <a:rPr lang="en-US" sz="2400">
                <a:latin typeface="Segoe UI"/>
                <a:cs typeface="Segoe UI"/>
              </a:rPr>
              <a:t>will be our new meeting format moving forward.</a:t>
            </a:r>
          </a:p>
          <a:p>
            <a:pPr marL="457200" indent="-457200">
              <a:buFontTx/>
              <a:buChar char="-"/>
            </a:pPr>
            <a:r>
              <a:rPr lang="en-US" sz="2400">
                <a:latin typeface="Segoe UI"/>
                <a:cs typeface="Segoe UI"/>
              </a:rPr>
              <a:t>Same content type with added ability for </a:t>
            </a:r>
            <a:r>
              <a:rPr lang="en-US" sz="2400" b="1">
                <a:latin typeface="Segoe UI"/>
                <a:cs typeface="Segoe UI"/>
              </a:rPr>
              <a:t>open and dynamic engagements </a:t>
            </a:r>
            <a:r>
              <a:rPr lang="en-US" sz="2400">
                <a:latin typeface="Segoe UI"/>
                <a:cs typeface="Segoe UI"/>
              </a:rPr>
              <a:t>throughout the call.</a:t>
            </a:r>
            <a:endParaRPr lang="en-US" sz="2400"/>
          </a:p>
          <a:p>
            <a:pPr marL="457200" indent="-457200">
              <a:buFontTx/>
              <a:buChar char="-"/>
            </a:pPr>
            <a:r>
              <a:rPr lang="en-US" sz="2400">
                <a:latin typeface="Segoe UI"/>
                <a:cs typeface="Segoe UI"/>
              </a:rPr>
              <a:t>Look for signups &amp; invites via </a:t>
            </a:r>
            <a:r>
              <a:rPr lang="en-US" sz="2400" b="1">
                <a:latin typeface="Segoe UI"/>
                <a:cs typeface="Segoe UI"/>
              </a:rPr>
              <a:t>email newsletters / resources page / Driving Adoption forum.</a:t>
            </a:r>
            <a:endParaRPr lang="en-US" sz="2400" b="1"/>
          </a:p>
          <a:p>
            <a:pPr marL="457200" indent="-457200">
              <a:buFontTx/>
              <a:buChar char="-"/>
            </a:pPr>
            <a:r>
              <a:rPr lang="en-US" sz="2400">
                <a:latin typeface="Segoe UI"/>
                <a:cs typeface="Segoe UI"/>
              </a:rPr>
              <a:t>Future of potential </a:t>
            </a:r>
            <a:r>
              <a:rPr lang="en-US" sz="2400" b="1">
                <a:latin typeface="Segoe UI"/>
                <a:cs typeface="Segoe UI"/>
              </a:rPr>
              <a:t>simulcasting</a:t>
            </a:r>
            <a:r>
              <a:rPr lang="en-US" sz="2400">
                <a:latin typeface="Segoe UI"/>
                <a:cs typeface="Segoe UI"/>
              </a:rPr>
              <a:t> to other platforms.</a:t>
            </a:r>
            <a:endParaRPr lang="en-US" sz="2400"/>
          </a:p>
        </p:txBody>
      </p:sp>
      <p:pic>
        <p:nvPicPr>
          <p:cNvPr id="4" name="Graphic 3" descr="Online meeting with solid fill">
            <a:extLst>
              <a:ext uri="{FF2B5EF4-FFF2-40B4-BE49-F238E27FC236}">
                <a16:creationId xmlns:a16="http://schemas.microsoft.com/office/drawing/2014/main" id="{2FE0CF71-4077-4369-AF1C-2E292055BCF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77071" y="1575177"/>
            <a:ext cx="3474720" cy="3474720"/>
          </a:xfrm>
          <a:prstGeom prst="rect">
            <a:avLst/>
          </a:prstGeom>
        </p:spPr>
      </p:pic>
      <p:sp>
        <p:nvSpPr>
          <p:cNvPr id="5" name="TextBox 4">
            <a:extLst>
              <a:ext uri="{FF2B5EF4-FFF2-40B4-BE49-F238E27FC236}">
                <a16:creationId xmlns:a16="http://schemas.microsoft.com/office/drawing/2014/main" id="{6BB8CF0A-E497-41F7-8783-FA1724C128A9}"/>
              </a:ext>
            </a:extLst>
          </p:cNvPr>
          <p:cNvSpPr txBox="1"/>
          <p:nvPr/>
        </p:nvSpPr>
        <p:spPr>
          <a:xfrm>
            <a:off x="6733309" y="5049897"/>
            <a:ext cx="4870428" cy="1538883"/>
          </a:xfrm>
          <a:prstGeom prst="rect">
            <a:avLst/>
          </a:prstGeom>
          <a:noFill/>
        </p:spPr>
        <p:txBody>
          <a:bodyPr wrap="square" lIns="0" tIns="0" rIns="0" bIns="0" rtlCol="0">
            <a:spAutoFit/>
          </a:bodyPr>
          <a:lstStyle/>
          <a:p>
            <a:pPr algn="l"/>
            <a:r>
              <a:rPr lang="en-US" sz="2000" b="1"/>
              <a:t>Resource Page</a:t>
            </a:r>
            <a:r>
              <a:rPr lang="en-US" sz="2000"/>
              <a:t>: </a:t>
            </a:r>
            <a:r>
              <a:rPr lang="en-US" sz="2000">
                <a:hlinkClick r:id="rId4"/>
              </a:rPr>
              <a:t>https://aka.ms/M365ChampionResources</a:t>
            </a:r>
            <a:r>
              <a:rPr lang="en-US" sz="2000"/>
              <a:t> </a:t>
            </a:r>
            <a:br>
              <a:rPr lang="en-US" sz="2000"/>
            </a:br>
            <a:br>
              <a:rPr lang="en-US" sz="2000"/>
            </a:br>
            <a:r>
              <a:rPr lang="en-US" sz="2000" b="1"/>
              <a:t>Driving Adoption Forum</a:t>
            </a:r>
            <a:r>
              <a:rPr lang="en-US" sz="2000"/>
              <a:t>: </a:t>
            </a:r>
            <a:r>
              <a:rPr lang="en-US" sz="2000">
                <a:hlinkClick r:id="rId5"/>
              </a:rPr>
              <a:t>https://aka.ms/DrivingAdoption</a:t>
            </a:r>
            <a:r>
              <a:rPr lang="en-US" sz="2000"/>
              <a:t> </a:t>
            </a:r>
          </a:p>
        </p:txBody>
      </p:sp>
    </p:spTree>
    <p:extLst>
      <p:ext uri="{BB962C8B-B14F-4D97-AF65-F5344CB8AC3E}">
        <p14:creationId xmlns:p14="http://schemas.microsoft.com/office/powerpoint/2010/main" val="230861918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D6727-3B9D-40AE-9151-CE243057D4FD}"/>
              </a:ext>
            </a:extLst>
          </p:cNvPr>
          <p:cNvSpPr>
            <a:spLocks noGrp="1"/>
          </p:cNvSpPr>
          <p:nvPr>
            <p:ph type="title"/>
          </p:nvPr>
        </p:nvSpPr>
        <p:spPr/>
        <p:txBody>
          <a:bodyPr/>
          <a:lstStyle/>
          <a:p>
            <a:r>
              <a:rPr lang="en-US">
                <a:cs typeface="Segoe UI"/>
              </a:rPr>
              <a:t>Enhanced communications</a:t>
            </a:r>
            <a:endParaRPr lang="en-US"/>
          </a:p>
        </p:txBody>
      </p:sp>
      <p:sp>
        <p:nvSpPr>
          <p:cNvPr id="3" name="Text Placeholder 2">
            <a:extLst>
              <a:ext uri="{FF2B5EF4-FFF2-40B4-BE49-F238E27FC236}">
                <a16:creationId xmlns:a16="http://schemas.microsoft.com/office/drawing/2014/main" id="{EB0500ED-63FA-42E8-8BF1-7D2A37853D4D}"/>
              </a:ext>
            </a:extLst>
          </p:cNvPr>
          <p:cNvSpPr>
            <a:spLocks noGrp="1"/>
          </p:cNvSpPr>
          <p:nvPr>
            <p:ph type="body" sz="quarter" idx="10"/>
          </p:nvPr>
        </p:nvSpPr>
        <p:spPr>
          <a:xfrm>
            <a:off x="588263" y="1225689"/>
            <a:ext cx="5212080" cy="4770537"/>
          </a:xfrm>
        </p:spPr>
        <p:txBody>
          <a:bodyPr vert="horz" wrap="square" lIns="0" tIns="0" rIns="0" bIns="0" rtlCol="0" anchor="t">
            <a:spAutoFit/>
          </a:bodyPr>
          <a:lstStyle/>
          <a:p>
            <a:r>
              <a:rPr lang="en-US"/>
              <a:t>Overview</a:t>
            </a:r>
          </a:p>
          <a:p>
            <a:pPr marL="457200" indent="-457200">
              <a:buFontTx/>
              <a:buChar char="-"/>
            </a:pPr>
            <a:r>
              <a:rPr lang="en-US">
                <a:latin typeface="Segoe UI"/>
                <a:cs typeface="Segoe UI"/>
              </a:rPr>
              <a:t>Returning to delivering our </a:t>
            </a:r>
            <a:r>
              <a:rPr lang="en-US" b="1">
                <a:latin typeface="Segoe UI"/>
                <a:cs typeface="Segoe UI"/>
              </a:rPr>
              <a:t>newsletter </a:t>
            </a:r>
            <a:r>
              <a:rPr lang="en-US">
                <a:latin typeface="Segoe UI"/>
                <a:cs typeface="Segoe UI"/>
              </a:rPr>
              <a:t>to program members.</a:t>
            </a:r>
            <a:endParaRPr lang="en-US" b="1"/>
          </a:p>
          <a:p>
            <a:pPr marL="457200" indent="-457200">
              <a:buFontTx/>
              <a:buChar char="-"/>
            </a:pPr>
            <a:r>
              <a:rPr lang="en-US">
                <a:latin typeface="Segoe UI"/>
                <a:cs typeface="Segoe UI"/>
              </a:rPr>
              <a:t>More </a:t>
            </a:r>
            <a:r>
              <a:rPr lang="en-US" b="1">
                <a:latin typeface="Segoe UI"/>
                <a:cs typeface="Segoe UI"/>
              </a:rPr>
              <a:t>information sharing</a:t>
            </a:r>
            <a:r>
              <a:rPr lang="en-US">
                <a:latin typeface="Segoe UI"/>
                <a:cs typeface="Segoe UI"/>
              </a:rPr>
              <a:t> across our community spaces (</a:t>
            </a:r>
            <a:r>
              <a:rPr lang="en-US">
                <a:latin typeface="Segoe UI"/>
                <a:cs typeface="Segoe UI"/>
                <a:hlinkClick r:id="rId2"/>
              </a:rPr>
              <a:t>Driving Adoption</a:t>
            </a:r>
            <a:r>
              <a:rPr lang="en-US">
                <a:latin typeface="Segoe UI"/>
                <a:cs typeface="Segoe UI"/>
              </a:rPr>
              <a:t>).</a:t>
            </a:r>
          </a:p>
          <a:p>
            <a:pPr marL="457200" indent="-457200">
              <a:buFontTx/>
              <a:buChar char="-"/>
            </a:pPr>
            <a:r>
              <a:rPr lang="en-US">
                <a:latin typeface="Segoe UI"/>
                <a:cs typeface="Segoe UI"/>
              </a:rPr>
              <a:t>Hear about </a:t>
            </a:r>
            <a:r>
              <a:rPr lang="en-US" b="1">
                <a:latin typeface="Segoe UI"/>
                <a:cs typeface="Segoe UI"/>
              </a:rPr>
              <a:t>program updates, official resources, and more.</a:t>
            </a:r>
            <a:endParaRPr lang="en-US"/>
          </a:p>
        </p:txBody>
      </p:sp>
      <p:sp>
        <p:nvSpPr>
          <p:cNvPr id="4" name="TextBox 3">
            <a:extLst>
              <a:ext uri="{FF2B5EF4-FFF2-40B4-BE49-F238E27FC236}">
                <a16:creationId xmlns:a16="http://schemas.microsoft.com/office/drawing/2014/main" id="{D2DA546C-7CB3-4289-BBFF-888AE21BC41B}"/>
              </a:ext>
            </a:extLst>
          </p:cNvPr>
          <p:cNvSpPr txBox="1"/>
          <p:nvPr/>
        </p:nvSpPr>
        <p:spPr>
          <a:xfrm>
            <a:off x="6973455" y="5785247"/>
            <a:ext cx="4870428" cy="923330"/>
          </a:xfrm>
          <a:prstGeom prst="rect">
            <a:avLst/>
          </a:prstGeom>
          <a:noFill/>
        </p:spPr>
        <p:txBody>
          <a:bodyPr wrap="square" lIns="0" tIns="0" rIns="0" bIns="0" rtlCol="0">
            <a:spAutoFit/>
          </a:bodyPr>
          <a:lstStyle/>
          <a:p>
            <a:pPr algn="l"/>
            <a:r>
              <a:rPr lang="en-US" sz="2000" b="1"/>
              <a:t>Make sure you are a member of the program here</a:t>
            </a:r>
            <a:r>
              <a:rPr lang="en-US" sz="2000"/>
              <a:t>: </a:t>
            </a:r>
            <a:r>
              <a:rPr lang="en-US" sz="2000">
                <a:hlinkClick r:id="rId3"/>
              </a:rPr>
              <a:t>https://aka.ms/M365champions</a:t>
            </a:r>
            <a:r>
              <a:rPr lang="en-US" sz="2000"/>
              <a:t> </a:t>
            </a:r>
          </a:p>
        </p:txBody>
      </p:sp>
      <p:pic>
        <p:nvPicPr>
          <p:cNvPr id="8" name="Graphic 7" descr="Chat with solid fill">
            <a:extLst>
              <a:ext uri="{FF2B5EF4-FFF2-40B4-BE49-F238E27FC236}">
                <a16:creationId xmlns:a16="http://schemas.microsoft.com/office/drawing/2014/main" id="{0FE550F3-48C3-4859-B091-EDC2E44ACE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41464" y="1509613"/>
            <a:ext cx="3474720" cy="3474720"/>
          </a:xfrm>
          <a:prstGeom prst="rect">
            <a:avLst/>
          </a:prstGeom>
        </p:spPr>
      </p:pic>
    </p:spTree>
    <p:extLst>
      <p:ext uri="{BB962C8B-B14F-4D97-AF65-F5344CB8AC3E}">
        <p14:creationId xmlns:p14="http://schemas.microsoft.com/office/powerpoint/2010/main" val="1747642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6976DFE-E23A-4CF0-ADC2-92B9010B40EC}"/>
              </a:ext>
            </a:extLst>
          </p:cNvPr>
          <p:cNvSpPr>
            <a:spLocks noGrp="1"/>
          </p:cNvSpPr>
          <p:nvPr>
            <p:ph type="title"/>
          </p:nvPr>
        </p:nvSpPr>
        <p:spPr>
          <a:xfrm>
            <a:off x="429383" y="226511"/>
            <a:ext cx="11333080" cy="553998"/>
          </a:xfrm>
        </p:spPr>
        <p:txBody>
          <a:bodyPr/>
          <a:lstStyle/>
          <a:p>
            <a:pPr algn="ctr"/>
            <a:r>
              <a:rPr lang="en-US" b="1" i="0">
                <a:solidFill>
                  <a:srgbClr val="000000"/>
                </a:solidFill>
                <a:effectLst/>
                <a:latin typeface="Segoe UI" panose="020B0502040204020203" pitchFamily="34" charset="0"/>
              </a:rPr>
              <a:t>The collective power of us</a:t>
            </a:r>
            <a:endParaRPr lang="en-US"/>
          </a:p>
        </p:txBody>
      </p:sp>
      <p:sp>
        <p:nvSpPr>
          <p:cNvPr id="10" name="TextBox 9">
            <a:extLst>
              <a:ext uri="{FF2B5EF4-FFF2-40B4-BE49-F238E27FC236}">
                <a16:creationId xmlns:a16="http://schemas.microsoft.com/office/drawing/2014/main" id="{0BC728B0-A194-4092-AF23-05FBF69A5C9C}"/>
              </a:ext>
            </a:extLst>
          </p:cNvPr>
          <p:cNvSpPr txBox="1"/>
          <p:nvPr/>
        </p:nvSpPr>
        <p:spPr>
          <a:xfrm>
            <a:off x="82446" y="921895"/>
            <a:ext cx="12109554" cy="923330"/>
          </a:xfrm>
          <a:prstGeom prst="rect">
            <a:avLst/>
          </a:prstGeom>
          <a:noFill/>
        </p:spPr>
        <p:txBody>
          <a:bodyPr wrap="square" lIns="0" tIns="0" rIns="0" bIns="0" rtlCol="0">
            <a:spAutoFit/>
          </a:bodyPr>
          <a:lstStyle/>
          <a:p>
            <a:pPr algn="ctr"/>
            <a:r>
              <a:rPr lang="en-US" sz="2000" b="0" i="0">
                <a:solidFill>
                  <a:srgbClr val="000000"/>
                </a:solidFill>
                <a:effectLst/>
                <a:latin typeface="Segoe UI" panose="020B0502040204020203" pitchFamily="34" charset="0"/>
              </a:rPr>
              <a:t>Every action creates a ripple effect and results can be even greater when we work together. Learn from individuals in the LGBTQI+ communities about the power of tapping into intersectionality and how coming together across communities can make a difference for everyone.</a:t>
            </a:r>
            <a:endParaRPr lang="en-US" sz="2000"/>
          </a:p>
        </p:txBody>
      </p:sp>
      <p:sp>
        <p:nvSpPr>
          <p:cNvPr id="13" name="TextBox 12">
            <a:extLst>
              <a:ext uri="{FF2B5EF4-FFF2-40B4-BE49-F238E27FC236}">
                <a16:creationId xmlns:a16="http://schemas.microsoft.com/office/drawing/2014/main" id="{FD6AD75B-0D2E-4457-8BBF-EB4A920B97CA}"/>
              </a:ext>
            </a:extLst>
          </p:cNvPr>
          <p:cNvSpPr txBox="1"/>
          <p:nvPr/>
        </p:nvSpPr>
        <p:spPr>
          <a:xfrm>
            <a:off x="0" y="6496578"/>
            <a:ext cx="12192000" cy="369332"/>
          </a:xfrm>
          <a:prstGeom prst="rect">
            <a:avLst/>
          </a:prstGeom>
          <a:noFill/>
        </p:spPr>
        <p:txBody>
          <a:bodyPr wrap="square">
            <a:spAutoFit/>
          </a:bodyPr>
          <a:lstStyle/>
          <a:p>
            <a:pPr algn="ctr"/>
            <a:r>
              <a:rPr lang="en-US">
                <a:hlinkClick r:id="rId4"/>
              </a:rPr>
              <a:t>Microsoft Pride</a:t>
            </a:r>
            <a:endParaRPr lang="en-US"/>
          </a:p>
        </p:txBody>
      </p:sp>
      <p:pic>
        <p:nvPicPr>
          <p:cNvPr id="3" name="Online Media 2" title="Pride 2021 | Together, we can (full version)">
            <a:hlinkClick r:id="" action="ppaction://media"/>
            <a:extLst>
              <a:ext uri="{FF2B5EF4-FFF2-40B4-BE49-F238E27FC236}">
                <a16:creationId xmlns:a16="http://schemas.microsoft.com/office/drawing/2014/main" id="{1508F934-AFEF-4DD4-9025-C44AD21CD7E0}"/>
              </a:ext>
            </a:extLst>
          </p:cNvPr>
          <p:cNvPicPr>
            <a:picLocks noRot="1" noChangeAspect="1"/>
          </p:cNvPicPr>
          <p:nvPr>
            <a:videoFile r:link="rId1"/>
          </p:nvPr>
        </p:nvPicPr>
        <p:blipFill>
          <a:blip r:embed="rId5"/>
          <a:stretch>
            <a:fillRect/>
          </a:stretch>
        </p:blipFill>
        <p:spPr>
          <a:xfrm>
            <a:off x="2065639" y="1870456"/>
            <a:ext cx="8143168" cy="4600890"/>
          </a:xfrm>
          <a:prstGeom prst="rect">
            <a:avLst/>
          </a:prstGeom>
        </p:spPr>
      </p:pic>
    </p:spTree>
    <p:extLst>
      <p:ext uri="{BB962C8B-B14F-4D97-AF65-F5344CB8AC3E}">
        <p14:creationId xmlns:p14="http://schemas.microsoft.com/office/powerpoint/2010/main" val="5516459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E418ACA3-4B20-4E5C-8CC7-3DDAC92F07C7}"/>
              </a:ext>
            </a:extLst>
          </p:cNvPr>
          <p:cNvSpPr>
            <a:spLocks noGrp="1"/>
          </p:cNvSpPr>
          <p:nvPr/>
        </p:nvSpPr>
        <p:spPr>
          <a:xfrm>
            <a:off x="604084" y="1628774"/>
            <a:ext cx="10983833" cy="2628605"/>
          </a:xfrm>
          <a:prstGeom prst="rect">
            <a:avLst/>
          </a:prstGeom>
        </p:spPr>
        <p:txBody>
          <a:bodyPr vert="horz" wrap="square" lIns="146304" tIns="91440" rIns="146304" bIns="91440" rtlCol="0">
            <a:spAutoFit/>
          </a:bodyPr>
          <a:lstStyle>
            <a:lvl1pPr marL="219685"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39368"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59054"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78738"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4pPr>
            <a:lvl5pPr marL="1098423"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5pPr>
            <a:lvl6pPr marL="2465003"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6pPr>
            <a:lvl7pPr marL="2913186"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7pPr>
            <a:lvl8pPr marL="3361368"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8pPr>
            <a:lvl9pPr marL="3809552"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9pPr>
          </a:lstStyle>
          <a:p>
            <a:pPr marL="0" indent="0" defTabSz="896376">
              <a:buNone/>
            </a:pPr>
            <a:r>
              <a:rPr lang="en-US">
                <a:gradFill>
                  <a:gsLst>
                    <a:gs pos="1250">
                      <a:srgbClr val="FFFFFF"/>
                    </a:gs>
                    <a:gs pos="100000">
                      <a:srgbClr val="FFFFFF"/>
                    </a:gs>
                  </a:gsLst>
                  <a:lin ang="5400000" scaled="0"/>
                </a:gradFill>
                <a:latin typeface="Segoe UI Semibold"/>
              </a:rPr>
              <a:t>Thanks for attending! We’d love your feedback on todays call and hear ways we can make future calls even better!</a:t>
            </a:r>
            <a:br>
              <a:rPr lang="en-US">
                <a:gradFill>
                  <a:gsLst>
                    <a:gs pos="1250">
                      <a:srgbClr val="FFFFFF"/>
                    </a:gs>
                    <a:gs pos="100000">
                      <a:srgbClr val="FFFFFF"/>
                    </a:gs>
                  </a:gsLst>
                  <a:lin ang="5400000" scaled="0"/>
                </a:gradFill>
                <a:latin typeface="Segoe UI Semibold"/>
              </a:rPr>
            </a:br>
            <a:br>
              <a:rPr lang="en-US">
                <a:solidFill>
                  <a:srgbClr val="FFFFFF"/>
                </a:solidFill>
                <a:latin typeface="Segoe UI Semibold"/>
              </a:rPr>
            </a:br>
            <a:r>
              <a:rPr lang="en-US">
                <a:solidFill>
                  <a:srgbClr val="FFFFFF"/>
                </a:solidFill>
                <a:latin typeface="Segoe UI Semibold"/>
                <a:ea typeface="+mn-lt"/>
                <a:cs typeface="Segoe UI"/>
                <a:hlinkClick r:id="rId2">
                  <a:extLst>
                    <a:ext uri="{A12FA001-AC4F-418D-AE19-62706E023703}">
                      <ahyp:hlinkClr xmlns:ahyp="http://schemas.microsoft.com/office/drawing/2018/hyperlinkcolor" val="tx"/>
                    </a:ext>
                  </a:extLst>
                </a:hlinkClick>
              </a:rPr>
              <a:t>https://aka.ms/Microsoft365ChampionCallFeedback</a:t>
            </a:r>
            <a:r>
              <a:rPr lang="en-US">
                <a:solidFill>
                  <a:srgbClr val="FFFFFF"/>
                </a:solidFill>
                <a:latin typeface="Segoe UI Semibold"/>
                <a:ea typeface="+mn-lt"/>
                <a:cs typeface="Segoe UI"/>
              </a:rPr>
              <a:t> </a:t>
            </a:r>
          </a:p>
        </p:txBody>
      </p:sp>
      <p:sp>
        <p:nvSpPr>
          <p:cNvPr id="8" name="TextBox 7">
            <a:extLst>
              <a:ext uri="{FF2B5EF4-FFF2-40B4-BE49-F238E27FC236}">
                <a16:creationId xmlns:a16="http://schemas.microsoft.com/office/drawing/2014/main" id="{2BD3B077-DAB9-4313-B821-A3CDCF01CC88}"/>
              </a:ext>
            </a:extLst>
          </p:cNvPr>
          <p:cNvSpPr txBox="1"/>
          <p:nvPr/>
        </p:nvSpPr>
        <p:spPr>
          <a:xfrm>
            <a:off x="5819416" y="5149555"/>
            <a:ext cx="6366235" cy="523222"/>
          </a:xfrm>
          <a:prstGeom prst="rect">
            <a:avLst/>
          </a:prstGeom>
          <a:noFill/>
        </p:spPr>
        <p:txBody>
          <a:bodyPr wrap="square" lIns="91440" tIns="45721" rIns="91440" bIns="45721" rtlCol="0" anchor="t">
            <a:spAutoFit/>
          </a:bodyPr>
          <a:lstStyle/>
          <a:p>
            <a:pPr algn="r" defTabSz="914411">
              <a:defRPr/>
            </a:pPr>
            <a:r>
              <a:rPr lang="en-US" sz="2800">
                <a:solidFill>
                  <a:srgbClr val="FFFFFF"/>
                </a:solidFill>
                <a:latin typeface="Segoe UI Semibold"/>
                <a:cs typeface="Segoe UI Semibold"/>
              </a:rPr>
              <a:t>Microsoft 365 Champion Community </a:t>
            </a:r>
            <a:endParaRPr lang="en-US" sz="2800">
              <a:solidFill>
                <a:srgbClr val="FFFFFF"/>
              </a:solidFill>
              <a:latin typeface="Segoe UI Semibold" panose="020B0702040204020203" pitchFamily="34" charset="0"/>
              <a:cs typeface="Segoe UI Semibold" panose="020B0702040204020203" pitchFamily="34" charset="0"/>
            </a:endParaRPr>
          </a:p>
        </p:txBody>
      </p:sp>
      <p:sp>
        <p:nvSpPr>
          <p:cNvPr id="10" name="TextBox 9">
            <a:extLst>
              <a:ext uri="{FF2B5EF4-FFF2-40B4-BE49-F238E27FC236}">
                <a16:creationId xmlns:a16="http://schemas.microsoft.com/office/drawing/2014/main" id="{98B97CB2-35EE-4961-9447-28CDCD82E8E5}"/>
              </a:ext>
            </a:extLst>
          </p:cNvPr>
          <p:cNvSpPr txBox="1"/>
          <p:nvPr/>
        </p:nvSpPr>
        <p:spPr>
          <a:xfrm>
            <a:off x="6515284" y="5695714"/>
            <a:ext cx="5618804" cy="369462"/>
          </a:xfrm>
          <a:prstGeom prst="rect">
            <a:avLst/>
          </a:prstGeom>
          <a:noFill/>
        </p:spPr>
        <p:txBody>
          <a:bodyPr wrap="square" lIns="91440" tIns="45721" rIns="91440" bIns="45721" rtlCol="0" anchor="t">
            <a:spAutoFit/>
          </a:bodyPr>
          <a:lstStyle/>
          <a:p>
            <a:pPr algn="r" defTabSz="914411">
              <a:defRPr/>
            </a:pPr>
            <a:r>
              <a:rPr lang="en-US" sz="1801">
                <a:solidFill>
                  <a:srgbClr val="E6E6E6"/>
                </a:solidFill>
                <a:latin typeface="Segoe UI Light"/>
                <a:cs typeface="Segoe UI Light"/>
              </a:rPr>
              <a:t>Learn more. Do more. Achieve more, together.</a:t>
            </a:r>
          </a:p>
        </p:txBody>
      </p:sp>
      <p:pic>
        <p:nvPicPr>
          <p:cNvPr id="12" name="MS logo white - EMF" descr="Microsoft logo white text version">
            <a:extLst>
              <a:ext uri="{FF2B5EF4-FFF2-40B4-BE49-F238E27FC236}">
                <a16:creationId xmlns:a16="http://schemas.microsoft.com/office/drawing/2014/main" id="{43DFCEA8-54D6-4BFC-B56C-17736517957A}"/>
              </a:ext>
            </a:extLst>
          </p:cNvPr>
          <p:cNvPicPr>
            <a:picLocks noChangeAspect="1"/>
          </p:cNvPicPr>
          <p:nvPr/>
        </p:nvPicPr>
        <p:blipFill rotWithShape="1">
          <a:blip r:embed="rId3"/>
          <a:srcRect r="78155"/>
          <a:stretch/>
        </p:blipFill>
        <p:spPr bwMode="black">
          <a:xfrm>
            <a:off x="5651902" y="5264861"/>
            <a:ext cx="298450" cy="292608"/>
          </a:xfrm>
          <a:prstGeom prst="rect">
            <a:avLst/>
          </a:prstGeom>
        </p:spPr>
      </p:pic>
    </p:spTree>
    <p:extLst>
      <p:ext uri="{BB962C8B-B14F-4D97-AF65-F5344CB8AC3E}">
        <p14:creationId xmlns:p14="http://schemas.microsoft.com/office/powerpoint/2010/main" val="126354923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7E9D13-756A-4C77-8802-CE4BE406F572}"/>
              </a:ext>
            </a:extLst>
          </p:cNvPr>
          <p:cNvSpPr>
            <a:spLocks noGrp="1"/>
          </p:cNvSpPr>
          <p:nvPr>
            <p:ph type="title"/>
          </p:nvPr>
        </p:nvSpPr>
        <p:spPr>
          <a:xfrm>
            <a:off x="585217" y="1128157"/>
            <a:ext cx="10625708" cy="4745689"/>
          </a:xfrm>
        </p:spPr>
        <p:txBody>
          <a:bodyPr/>
          <a:lstStyle/>
          <a:p>
            <a:r>
              <a:rPr lang="en-US" sz="6601">
                <a:latin typeface="Segoe UI Semibold" panose="020B0702040204020203" pitchFamily="34" charset="0"/>
                <a:cs typeface="Segoe UI Semibold" panose="020B0702040204020203" pitchFamily="34" charset="0"/>
              </a:rPr>
              <a:t>Focusing on what matters </a:t>
            </a:r>
            <a:r>
              <a:rPr lang="en-US" sz="6601">
                <a:latin typeface="Segoe UI Light" panose="020B0502040204020203" pitchFamily="34" charset="0"/>
                <a:cs typeface="Segoe UI Light" panose="020B0502040204020203" pitchFamily="34" charset="0"/>
              </a:rPr>
              <a:t>| Your success, your stories – Day in our week</a:t>
            </a:r>
          </a:p>
        </p:txBody>
      </p:sp>
    </p:spTree>
    <p:extLst>
      <p:ext uri="{BB962C8B-B14F-4D97-AF65-F5344CB8AC3E}">
        <p14:creationId xmlns:p14="http://schemas.microsoft.com/office/powerpoint/2010/main" val="14678983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9A9763C-488C-4C72-96F8-A18B38F8F80C}"/>
              </a:ext>
            </a:extLst>
          </p:cNvPr>
          <p:cNvSpPr>
            <a:spLocks noGrp="1"/>
          </p:cNvSpPr>
          <p:nvPr>
            <p:ph type="title"/>
          </p:nvPr>
        </p:nvSpPr>
        <p:spPr/>
        <p:txBody>
          <a:bodyPr/>
          <a:lstStyle/>
          <a:p>
            <a:r>
              <a:rPr lang="en-US"/>
              <a:t>Day in our week</a:t>
            </a:r>
          </a:p>
        </p:txBody>
      </p:sp>
      <p:sp>
        <p:nvSpPr>
          <p:cNvPr id="4" name="Text Placeholder 3">
            <a:extLst>
              <a:ext uri="{FF2B5EF4-FFF2-40B4-BE49-F238E27FC236}">
                <a16:creationId xmlns:a16="http://schemas.microsoft.com/office/drawing/2014/main" id="{5FB4825A-478D-46A9-9754-0360CBC0D7C3}"/>
              </a:ext>
            </a:extLst>
          </p:cNvPr>
          <p:cNvSpPr>
            <a:spLocks noGrp="1"/>
          </p:cNvSpPr>
          <p:nvPr>
            <p:ph type="body" sz="quarter" idx="16"/>
          </p:nvPr>
        </p:nvSpPr>
        <p:spPr>
          <a:xfrm>
            <a:off x="2981322" y="4413900"/>
            <a:ext cx="2532889" cy="831340"/>
          </a:xfrm>
        </p:spPr>
        <p:txBody>
          <a:bodyPr vert="horz" wrap="square" lIns="0" tIns="0" rIns="0" bIns="0" rtlCol="0">
            <a:spAutoFit/>
          </a:bodyPr>
          <a:lstStyle/>
          <a:p>
            <a:pPr algn="ctr" defTabSz="932742"/>
            <a:r>
              <a:rPr lang="en-US" sz="2000" b="1">
                <a:gradFill>
                  <a:gsLst>
                    <a:gs pos="1250">
                      <a:schemeClr val="tx1"/>
                    </a:gs>
                    <a:gs pos="100000">
                      <a:schemeClr val="tx1"/>
                    </a:gs>
                  </a:gsLst>
                  <a:lin ang="5400000" scaled="0"/>
                </a:gradFill>
                <a:latin typeface="+mn-lt"/>
              </a:rPr>
              <a:t>Josh Leporati</a:t>
            </a:r>
          </a:p>
          <a:p>
            <a:pPr algn="ctr" defTabSz="932742"/>
            <a:r>
              <a:rPr lang="en-US" sz="2000" i="1">
                <a:gradFill>
                  <a:gsLst>
                    <a:gs pos="1250">
                      <a:schemeClr val="tx1"/>
                    </a:gs>
                    <a:gs pos="100000">
                      <a:schemeClr val="tx1"/>
                    </a:gs>
                  </a:gsLst>
                  <a:lin ang="5400000" scaled="0"/>
                </a:gradFill>
                <a:latin typeface="+mn-lt"/>
              </a:rPr>
              <a:t>Teams Customer Advocacy Group</a:t>
            </a:r>
          </a:p>
        </p:txBody>
      </p:sp>
      <p:pic>
        <p:nvPicPr>
          <p:cNvPr id="16" name="Picture Placeholder 15" descr="A person smiling for the picture&#10;&#10;Description automatically generated with medium confidence">
            <a:extLst>
              <a:ext uri="{FF2B5EF4-FFF2-40B4-BE49-F238E27FC236}">
                <a16:creationId xmlns:a16="http://schemas.microsoft.com/office/drawing/2014/main" id="{8C164C28-8827-470F-90ED-3A9EC215828C}"/>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5530" t="20553" r="7691" b="1809"/>
          <a:stretch/>
        </p:blipFill>
        <p:spPr>
          <a:xfrm>
            <a:off x="2883423" y="1669957"/>
            <a:ext cx="2728686" cy="2532889"/>
          </a:xfrm>
          <a:effectLst/>
        </p:spPr>
      </p:pic>
      <p:sp>
        <p:nvSpPr>
          <p:cNvPr id="6" name="Text Placeholder 5">
            <a:extLst>
              <a:ext uri="{FF2B5EF4-FFF2-40B4-BE49-F238E27FC236}">
                <a16:creationId xmlns:a16="http://schemas.microsoft.com/office/drawing/2014/main" id="{ADEBE435-FE12-49C2-ABF8-F85BA9D5A301}"/>
              </a:ext>
            </a:extLst>
          </p:cNvPr>
          <p:cNvSpPr>
            <a:spLocks noGrp="1"/>
          </p:cNvSpPr>
          <p:nvPr>
            <p:ph type="body" sz="quarter" idx="17"/>
          </p:nvPr>
        </p:nvSpPr>
        <p:spPr>
          <a:xfrm>
            <a:off x="6238376" y="4398248"/>
            <a:ext cx="2532889" cy="831340"/>
          </a:xfrm>
        </p:spPr>
        <p:txBody>
          <a:bodyPr vert="horz" wrap="square" lIns="0" tIns="0" rIns="0" bIns="0" rtlCol="0">
            <a:spAutoFit/>
          </a:bodyPr>
          <a:lstStyle/>
          <a:p>
            <a:pPr algn="ctr" defTabSz="932742"/>
            <a:r>
              <a:rPr lang="en-US" sz="2000" b="1">
                <a:gradFill>
                  <a:gsLst>
                    <a:gs pos="1250">
                      <a:schemeClr val="tx1"/>
                    </a:gs>
                    <a:gs pos="100000">
                      <a:schemeClr val="tx1"/>
                    </a:gs>
                  </a:gsLst>
                  <a:lin ang="5400000" scaled="0"/>
                </a:gradFill>
                <a:latin typeface="+mn-lt"/>
              </a:rPr>
              <a:t>Ryan McKinney</a:t>
            </a:r>
          </a:p>
          <a:p>
            <a:pPr algn="ctr" defTabSz="932742"/>
            <a:r>
              <a:rPr lang="en-US" sz="2000" i="1">
                <a:gradFill>
                  <a:gsLst>
                    <a:gs pos="1250">
                      <a:schemeClr val="tx1"/>
                    </a:gs>
                    <a:gs pos="100000">
                      <a:schemeClr val="tx1"/>
                    </a:gs>
                  </a:gsLst>
                  <a:lin ang="5400000" scaled="0"/>
                </a:gradFill>
                <a:latin typeface="+mn-lt"/>
              </a:rPr>
              <a:t>Customer Success Leader</a:t>
            </a:r>
          </a:p>
        </p:txBody>
      </p:sp>
      <p:pic>
        <p:nvPicPr>
          <p:cNvPr id="18" name="Picture Placeholder 17" descr="A person smiling for the picture&#10;&#10;Description automatically generated with low confidence">
            <a:extLst>
              <a:ext uri="{FF2B5EF4-FFF2-40B4-BE49-F238E27FC236}">
                <a16:creationId xmlns:a16="http://schemas.microsoft.com/office/drawing/2014/main" id="{9DA21ED8-4201-4E3D-B2D2-C501FE48B57B}"/>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a:stretch>
            <a:fillRect/>
          </a:stretch>
        </p:blipFill>
        <p:spPr>
          <a:xfrm>
            <a:off x="6238376" y="1669957"/>
            <a:ext cx="2532889" cy="2532889"/>
          </a:xfrm>
          <a:effectLst/>
        </p:spPr>
      </p:pic>
    </p:spTree>
    <p:extLst>
      <p:ext uri="{BB962C8B-B14F-4D97-AF65-F5344CB8AC3E}">
        <p14:creationId xmlns:p14="http://schemas.microsoft.com/office/powerpoint/2010/main" val="8773028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9084C5E1-A94B-43A3-9A1E-FF8ED2E3315C}"/>
              </a:ext>
            </a:extLst>
          </p:cNvPr>
          <p:cNvSpPr/>
          <p:nvPr/>
        </p:nvSpPr>
        <p:spPr>
          <a:xfrm>
            <a:off x="3446318" y="1200573"/>
            <a:ext cx="5299364" cy="1128453"/>
          </a:xfrm>
          <a:prstGeom prst="rect">
            <a:avLst/>
          </a:prstGeom>
          <a:solidFill>
            <a:srgbClr val="0078D4">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sp>
        <p:nvSpPr>
          <p:cNvPr id="45" name="Rectangle 44">
            <a:extLst>
              <a:ext uri="{FF2B5EF4-FFF2-40B4-BE49-F238E27FC236}">
                <a16:creationId xmlns:a16="http://schemas.microsoft.com/office/drawing/2014/main" id="{C693F923-6663-4A97-91D0-2CF31FE2AAE9}"/>
              </a:ext>
            </a:extLst>
          </p:cNvPr>
          <p:cNvSpPr/>
          <p:nvPr/>
        </p:nvSpPr>
        <p:spPr>
          <a:xfrm>
            <a:off x="3446318" y="3545005"/>
            <a:ext cx="5299364" cy="1128453"/>
          </a:xfrm>
          <a:prstGeom prst="rect">
            <a:avLst/>
          </a:prstGeom>
          <a:solidFill>
            <a:srgbClr val="0078D4">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sp>
        <p:nvSpPr>
          <p:cNvPr id="50" name="Rectangle 49">
            <a:extLst>
              <a:ext uri="{FF2B5EF4-FFF2-40B4-BE49-F238E27FC236}">
                <a16:creationId xmlns:a16="http://schemas.microsoft.com/office/drawing/2014/main" id="{E4ED363F-427E-4626-A7A5-7E863C037C24}"/>
              </a:ext>
            </a:extLst>
          </p:cNvPr>
          <p:cNvSpPr/>
          <p:nvPr/>
        </p:nvSpPr>
        <p:spPr>
          <a:xfrm>
            <a:off x="3446318" y="5729549"/>
            <a:ext cx="5299364" cy="1128453"/>
          </a:xfrm>
          <a:prstGeom prst="rect">
            <a:avLst/>
          </a:prstGeom>
          <a:solidFill>
            <a:srgbClr val="0078D4">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sp>
        <p:nvSpPr>
          <p:cNvPr id="4" name="Rectangle 3">
            <a:extLst>
              <a:ext uri="{FF2B5EF4-FFF2-40B4-BE49-F238E27FC236}">
                <a16:creationId xmlns:a16="http://schemas.microsoft.com/office/drawing/2014/main" id="{D9FE6950-B9FB-4104-85D3-BBCFEE236CCA}"/>
              </a:ext>
            </a:extLst>
          </p:cNvPr>
          <p:cNvSpPr/>
          <p:nvPr/>
        </p:nvSpPr>
        <p:spPr>
          <a:xfrm>
            <a:off x="4849616" y="5982848"/>
            <a:ext cx="3896066" cy="857671"/>
          </a:xfrm>
          <a:prstGeom prst="rect">
            <a:avLst/>
          </a:prstGeom>
        </p:spPr>
        <p:txBody>
          <a:bodyPr wrap="square" lIns="0" tIns="0" rIns="0" bIns="0" anchor="t" anchorCtr="0">
            <a:spAutoFit/>
          </a:bodyPr>
          <a:lstStyle/>
          <a:p>
            <a:pPr>
              <a:lnSpc>
                <a:spcPct val="90000"/>
              </a:lnSpc>
              <a:spcAft>
                <a:spcPts val="204"/>
              </a:spcAft>
            </a:pPr>
            <a:r>
              <a:rPr lang="en-US" sz="1227" b="1">
                <a:gradFill>
                  <a:gsLst>
                    <a:gs pos="0">
                      <a:srgbClr val="0078D4"/>
                    </a:gs>
                    <a:gs pos="100000">
                      <a:srgbClr val="0078D4"/>
                    </a:gs>
                  </a:gsLst>
                  <a:lin ang="5400000" scaled="1"/>
                </a:gradFill>
                <a:latin typeface="Segoe UI" panose="020B0502040204020203" pitchFamily="34" charset="0"/>
                <a:cs typeface="Segoe UI" panose="020B0502040204020203" pitchFamily="34" charset="0"/>
              </a:rPr>
              <a:t>6:00 PM</a:t>
            </a:r>
          </a:p>
          <a:p>
            <a:pPr>
              <a:lnSpc>
                <a:spcPct val="90000"/>
              </a:lnSpc>
            </a:pPr>
            <a:r>
              <a:rPr lang="en-US" sz="683">
                <a:gradFill>
                  <a:gsLst>
                    <a:gs pos="0">
                      <a:schemeClr val="tx1"/>
                    </a:gs>
                    <a:gs pos="100000">
                      <a:schemeClr val="tx1"/>
                    </a:gs>
                  </a:gsLst>
                  <a:lin ang="5400000" scaled="1"/>
                </a:gradFill>
                <a:latin typeface="Segoe UI" panose="020B0502040204020203" pitchFamily="34" charset="0"/>
                <a:cs typeface="Segoe UI" panose="020B0502040204020203" pitchFamily="34" charset="0"/>
              </a:rPr>
              <a:t>After dinner, I stay disconnected for the most part. It’s taken a lot of mental </a:t>
            </a:r>
            <a:br>
              <a:rPr lang="en-US" sz="683">
                <a:gradFill>
                  <a:gsLst>
                    <a:gs pos="0">
                      <a:schemeClr val="tx1"/>
                    </a:gs>
                    <a:gs pos="100000">
                      <a:schemeClr val="tx1"/>
                    </a:gs>
                  </a:gsLst>
                  <a:lin ang="5400000" scaled="1"/>
                </a:gradFill>
                <a:latin typeface="Segoe UI" panose="020B0502040204020203" pitchFamily="34" charset="0"/>
                <a:cs typeface="Segoe UI" panose="020B0502040204020203" pitchFamily="34" charset="0"/>
              </a:rPr>
            </a:br>
            <a:r>
              <a:rPr lang="en-US" sz="683">
                <a:gradFill>
                  <a:gsLst>
                    <a:gs pos="0">
                      <a:schemeClr val="tx1"/>
                    </a:gs>
                    <a:gs pos="100000">
                      <a:schemeClr val="tx1"/>
                    </a:gs>
                  </a:gsLst>
                  <a:lin ang="5400000" scaled="1"/>
                </a:gradFill>
                <a:latin typeface="Segoe UI" panose="020B0502040204020203" pitchFamily="34" charset="0"/>
                <a:cs typeface="Segoe UI" panose="020B0502040204020203" pitchFamily="34" charset="0"/>
              </a:rPr>
              <a:t>discipline and change for me to get to this point and I work towards being better</a:t>
            </a:r>
            <a:br>
              <a:rPr lang="en-US" sz="683">
                <a:gradFill>
                  <a:gsLst>
                    <a:gs pos="0">
                      <a:schemeClr val="tx1"/>
                    </a:gs>
                    <a:gs pos="100000">
                      <a:schemeClr val="tx1"/>
                    </a:gs>
                  </a:gsLst>
                  <a:lin ang="5400000" scaled="1"/>
                </a:gradFill>
                <a:latin typeface="Segoe UI" panose="020B0502040204020203" pitchFamily="34" charset="0"/>
                <a:cs typeface="Segoe UI" panose="020B0502040204020203" pitchFamily="34" charset="0"/>
              </a:rPr>
            </a:br>
            <a:r>
              <a:rPr lang="en-US" sz="683">
                <a:gradFill>
                  <a:gsLst>
                    <a:gs pos="0">
                      <a:schemeClr val="tx1"/>
                    </a:gs>
                    <a:gs pos="100000">
                      <a:schemeClr val="tx1"/>
                    </a:gs>
                  </a:gsLst>
                  <a:lin ang="5400000" scaled="1"/>
                </a:gradFill>
                <a:latin typeface="Segoe UI" panose="020B0502040204020203" pitchFamily="34" charset="0"/>
                <a:cs typeface="Segoe UI" panose="020B0502040204020203" pitchFamily="34" charset="0"/>
              </a:rPr>
              <a:t>at it DAILY. Set DND times in Teams for weekdays after this time and on weekends.</a:t>
            </a:r>
            <a:br>
              <a:rPr lang="en-US" sz="683">
                <a:gradFill>
                  <a:gsLst>
                    <a:gs pos="0">
                      <a:schemeClr val="tx1"/>
                    </a:gs>
                    <a:gs pos="100000">
                      <a:schemeClr val="tx1"/>
                    </a:gs>
                  </a:gsLst>
                  <a:lin ang="5400000" scaled="1"/>
                </a:gradFill>
                <a:latin typeface="Segoe UI" panose="020B0502040204020203" pitchFamily="34" charset="0"/>
                <a:cs typeface="Segoe UI" panose="020B0502040204020203" pitchFamily="34" charset="0"/>
              </a:rPr>
            </a:br>
            <a:br>
              <a:rPr lang="en-US" sz="683">
                <a:gradFill>
                  <a:gsLst>
                    <a:gs pos="0">
                      <a:schemeClr val="tx1"/>
                    </a:gs>
                    <a:gs pos="100000">
                      <a:schemeClr val="tx1"/>
                    </a:gs>
                  </a:gsLst>
                  <a:lin ang="5400000" scaled="1"/>
                </a:gradFill>
                <a:latin typeface="Segoe UI" panose="020B0502040204020203" pitchFamily="34" charset="0"/>
                <a:cs typeface="Segoe UI" panose="020B0502040204020203" pitchFamily="34" charset="0"/>
              </a:rPr>
            </a:br>
            <a:r>
              <a:rPr lang="en-US" sz="683">
                <a:gradFill>
                  <a:gsLst>
                    <a:gs pos="0">
                      <a:schemeClr val="tx1"/>
                    </a:gs>
                    <a:gs pos="100000">
                      <a:schemeClr val="tx1"/>
                    </a:gs>
                  </a:gsLst>
                  <a:lin ang="5400000" scaled="1"/>
                </a:gradFill>
                <a:latin typeface="Segoe UI" panose="020B0502040204020203" pitchFamily="34" charset="0"/>
                <a:cs typeface="Segoe UI" panose="020B0502040204020203" pitchFamily="34" charset="0"/>
              </a:rPr>
              <a:t>Reflect and enjoy time with family and other interactions. It’s typically</a:t>
            </a:r>
            <a:br>
              <a:rPr lang="en-US" sz="683">
                <a:gradFill>
                  <a:gsLst>
                    <a:gs pos="0">
                      <a:schemeClr val="tx1"/>
                    </a:gs>
                    <a:gs pos="100000">
                      <a:schemeClr val="tx1"/>
                    </a:gs>
                  </a:gsLst>
                  <a:lin ang="5400000" scaled="1"/>
                </a:gradFill>
                <a:latin typeface="Segoe UI" panose="020B0502040204020203" pitchFamily="34" charset="0"/>
                <a:cs typeface="Segoe UI" panose="020B0502040204020203" pitchFamily="34" charset="0"/>
              </a:rPr>
            </a:br>
            <a:r>
              <a:rPr lang="en-US" sz="683">
                <a:gradFill>
                  <a:gsLst>
                    <a:gs pos="0">
                      <a:schemeClr val="tx1"/>
                    </a:gs>
                    <a:gs pos="100000">
                      <a:schemeClr val="tx1"/>
                    </a:gs>
                  </a:gsLst>
                  <a:lin ang="5400000" scaled="1"/>
                </a:gradFill>
                <a:latin typeface="Segoe UI" panose="020B0502040204020203" pitchFamily="34" charset="0"/>
                <a:cs typeface="Segoe UI" panose="020B0502040204020203" pitchFamily="34" charset="0"/>
              </a:rPr>
              <a:t>these “out of office” interactions that inspires my mind for new ideas </a:t>
            </a:r>
            <a:br>
              <a:rPr lang="en-US" sz="683">
                <a:gradFill>
                  <a:gsLst>
                    <a:gs pos="0">
                      <a:schemeClr val="tx1"/>
                    </a:gs>
                    <a:gs pos="100000">
                      <a:schemeClr val="tx1"/>
                    </a:gs>
                  </a:gsLst>
                  <a:lin ang="5400000" scaled="1"/>
                </a:gradFill>
                <a:latin typeface="Segoe UI" panose="020B0502040204020203" pitchFamily="34" charset="0"/>
                <a:cs typeface="Segoe UI" panose="020B0502040204020203" pitchFamily="34" charset="0"/>
              </a:rPr>
            </a:br>
            <a:r>
              <a:rPr lang="en-US" sz="683">
                <a:gradFill>
                  <a:gsLst>
                    <a:gs pos="0">
                      <a:schemeClr val="tx1"/>
                    </a:gs>
                    <a:gs pos="100000">
                      <a:schemeClr val="tx1"/>
                    </a:gs>
                  </a:gsLst>
                  <a:lin ang="5400000" scaled="1"/>
                </a:gradFill>
                <a:latin typeface="Segoe UI" panose="020B0502040204020203" pitchFamily="34" charset="0"/>
                <a:cs typeface="Segoe UI" panose="020B0502040204020203" pitchFamily="34" charset="0"/>
              </a:rPr>
              <a:t>and solutions that we could enable for the world!</a:t>
            </a:r>
          </a:p>
        </p:txBody>
      </p:sp>
      <p:sp>
        <p:nvSpPr>
          <p:cNvPr id="5" name="Rectangle 4">
            <a:extLst>
              <a:ext uri="{FF2B5EF4-FFF2-40B4-BE49-F238E27FC236}">
                <a16:creationId xmlns:a16="http://schemas.microsoft.com/office/drawing/2014/main" id="{8BF6FF3C-7491-4F1B-8DE0-7FE8A56DA7A9}"/>
              </a:ext>
            </a:extLst>
          </p:cNvPr>
          <p:cNvSpPr/>
          <p:nvPr/>
        </p:nvSpPr>
        <p:spPr>
          <a:xfrm>
            <a:off x="4522500" y="1477833"/>
            <a:ext cx="1468682" cy="763094"/>
          </a:xfrm>
          <a:prstGeom prst="rect">
            <a:avLst/>
          </a:prstGeom>
        </p:spPr>
        <p:txBody>
          <a:bodyPr wrap="square" lIns="0" tIns="0" rIns="0" bIns="0" anchor="t" anchorCtr="0">
            <a:spAutoFit/>
          </a:bodyPr>
          <a:lstStyle/>
          <a:p>
            <a:pPr>
              <a:lnSpc>
                <a:spcPct val="90000"/>
              </a:lnSpc>
              <a:spcAft>
                <a:spcPts val="204"/>
              </a:spcAft>
            </a:pPr>
            <a:r>
              <a:rPr lang="en-US" sz="1227" b="1">
                <a:gradFill>
                  <a:gsLst>
                    <a:gs pos="0">
                      <a:srgbClr val="0078D4"/>
                    </a:gs>
                    <a:gs pos="100000">
                      <a:srgbClr val="0078D4"/>
                    </a:gs>
                  </a:gsLst>
                  <a:lin ang="5400000" scaled="1"/>
                </a:gradFill>
                <a:latin typeface="Segoe UI" panose="020B0502040204020203" pitchFamily="34" charset="0"/>
                <a:cs typeface="Segoe UI" panose="020B0502040204020203" pitchFamily="34" charset="0"/>
              </a:rPr>
              <a:t>5:00 AM </a:t>
            </a:r>
          </a:p>
          <a:p>
            <a:pPr>
              <a:lnSpc>
                <a:spcPct val="90000"/>
              </a:lnSpc>
            </a:pPr>
            <a:r>
              <a:rPr lang="en-US" sz="683">
                <a:gradFill>
                  <a:gsLst>
                    <a:gs pos="0">
                      <a:schemeClr val="tx1"/>
                    </a:gs>
                    <a:gs pos="100000">
                      <a:schemeClr val="tx1"/>
                    </a:gs>
                  </a:gsLst>
                  <a:lin ang="5400000" scaled="1"/>
                </a:gradFill>
                <a:latin typeface="Segoe UI" panose="020B0502040204020203" pitchFamily="34" charset="0"/>
                <a:cs typeface="Segoe UI" panose="020B0502040204020203" pitchFamily="34" charset="0"/>
              </a:rPr>
              <a:t>On mornings where I’ve kept my own commitments to myself I start out with a bike ride! I’ve also started alternating this time with morning walks either listening to podcasts or just walking with my thoughts</a:t>
            </a:r>
          </a:p>
        </p:txBody>
      </p:sp>
      <p:sp>
        <p:nvSpPr>
          <p:cNvPr id="126" name="Freeform: Shape 125">
            <a:extLst>
              <a:ext uri="{FF2B5EF4-FFF2-40B4-BE49-F238E27FC236}">
                <a16:creationId xmlns:a16="http://schemas.microsoft.com/office/drawing/2014/main" id="{19C52E90-1666-4A99-B472-2AA120DAB298}"/>
              </a:ext>
            </a:extLst>
          </p:cNvPr>
          <p:cNvSpPr/>
          <p:nvPr/>
        </p:nvSpPr>
        <p:spPr>
          <a:xfrm flipH="1">
            <a:off x="8321928" y="6089585"/>
            <a:ext cx="229588" cy="117372"/>
          </a:xfrm>
          <a:custGeom>
            <a:avLst/>
            <a:gdLst>
              <a:gd name="connsiteX0" fmla="*/ 185518 w 433046"/>
              <a:gd name="connsiteY0" fmla="*/ 0 h 221388"/>
              <a:gd name="connsiteX1" fmla="*/ 230871 w 433046"/>
              <a:gd name="connsiteY1" fmla="*/ 13853 h 221388"/>
              <a:gd name="connsiteX2" fmla="*/ 248978 w 433046"/>
              <a:gd name="connsiteY2" fmla="*/ 35842 h 221388"/>
              <a:gd name="connsiteX3" fmla="*/ 252200 w 433046"/>
              <a:gd name="connsiteY3" fmla="*/ 34507 h 221388"/>
              <a:gd name="connsiteX4" fmla="*/ 273115 w 433046"/>
              <a:gd name="connsiteY4" fmla="*/ 43170 h 221388"/>
              <a:gd name="connsiteX5" fmla="*/ 273964 w 433046"/>
              <a:gd name="connsiteY5" fmla="*/ 45221 h 221388"/>
              <a:gd name="connsiteX6" fmla="*/ 280398 w 433046"/>
              <a:gd name="connsiteY6" fmla="*/ 40883 h 221388"/>
              <a:gd name="connsiteX7" fmla="*/ 311972 w 433046"/>
              <a:gd name="connsiteY7" fmla="*/ 34508 h 221388"/>
              <a:gd name="connsiteX8" fmla="*/ 393088 w 433046"/>
              <a:gd name="connsiteY8" fmla="*/ 115624 h 221388"/>
              <a:gd name="connsiteX9" fmla="*/ 389974 w 433046"/>
              <a:gd name="connsiteY9" fmla="*/ 131047 h 221388"/>
              <a:gd name="connsiteX10" fmla="*/ 405314 w 433046"/>
              <a:gd name="connsiteY10" fmla="*/ 134144 h 221388"/>
              <a:gd name="connsiteX11" fmla="*/ 433046 w 433046"/>
              <a:gd name="connsiteY11" fmla="*/ 175982 h 221388"/>
              <a:gd name="connsiteX12" fmla="*/ 387640 w 433046"/>
              <a:gd name="connsiteY12" fmla="*/ 221388 h 221388"/>
              <a:gd name="connsiteX13" fmla="*/ 387635 w 433046"/>
              <a:gd name="connsiteY13" fmla="*/ 221387 h 221388"/>
              <a:gd name="connsiteX14" fmla="*/ 111311 w 433046"/>
              <a:gd name="connsiteY14" fmla="*/ 221387 h 221388"/>
              <a:gd name="connsiteX15" fmla="*/ 63193 w 433046"/>
              <a:gd name="connsiteY15" fmla="*/ 221387 h 221388"/>
              <a:gd name="connsiteX16" fmla="*/ 63188 w 433046"/>
              <a:gd name="connsiteY16" fmla="*/ 221388 h 221388"/>
              <a:gd name="connsiteX17" fmla="*/ 63183 w 433046"/>
              <a:gd name="connsiteY17" fmla="*/ 221387 h 221388"/>
              <a:gd name="connsiteX18" fmla="*/ 52501 w 433046"/>
              <a:gd name="connsiteY18" fmla="*/ 221387 h 221388"/>
              <a:gd name="connsiteX19" fmla="*/ 52501 w 433046"/>
              <a:gd name="connsiteY19" fmla="*/ 219230 h 221388"/>
              <a:gd name="connsiteX20" fmla="*/ 38593 w 433046"/>
              <a:gd name="connsiteY20" fmla="*/ 216422 h 221388"/>
              <a:gd name="connsiteX21" fmla="*/ 0 w 433046"/>
              <a:gd name="connsiteY21" fmla="*/ 158200 h 221388"/>
              <a:gd name="connsiteX22" fmla="*/ 38593 w 433046"/>
              <a:gd name="connsiteY22" fmla="*/ 99978 h 221388"/>
              <a:gd name="connsiteX23" fmla="*/ 43056 w 433046"/>
              <a:gd name="connsiteY23" fmla="*/ 99076 h 221388"/>
              <a:gd name="connsiteX24" fmla="*/ 53954 w 433046"/>
              <a:gd name="connsiteY24" fmla="*/ 82913 h 221388"/>
              <a:gd name="connsiteX25" fmla="*/ 79737 w 433046"/>
              <a:gd name="connsiteY25" fmla="*/ 65529 h 221388"/>
              <a:gd name="connsiteX26" fmla="*/ 108731 w 433046"/>
              <a:gd name="connsiteY26" fmla="*/ 59676 h 221388"/>
              <a:gd name="connsiteX27" fmla="*/ 110777 w 433046"/>
              <a:gd name="connsiteY27" fmla="*/ 49542 h 221388"/>
              <a:gd name="connsiteX28" fmla="*/ 185518 w 433046"/>
              <a:gd name="connsiteY28" fmla="*/ 0 h 22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3046" h="221388">
                <a:moveTo>
                  <a:pt x="185518" y="0"/>
                </a:moveTo>
                <a:cubicBezTo>
                  <a:pt x="202318" y="0"/>
                  <a:pt x="217925" y="5107"/>
                  <a:pt x="230871" y="13853"/>
                </a:cubicBezTo>
                <a:lnTo>
                  <a:pt x="248978" y="35842"/>
                </a:lnTo>
                <a:lnTo>
                  <a:pt x="252200" y="34507"/>
                </a:lnTo>
                <a:cubicBezTo>
                  <a:pt x="260368" y="34507"/>
                  <a:pt x="267762" y="37818"/>
                  <a:pt x="273115" y="43170"/>
                </a:cubicBezTo>
                <a:lnTo>
                  <a:pt x="273964" y="45221"/>
                </a:lnTo>
                <a:lnTo>
                  <a:pt x="280398" y="40883"/>
                </a:lnTo>
                <a:cubicBezTo>
                  <a:pt x="290103" y="36778"/>
                  <a:pt x="300772" y="34508"/>
                  <a:pt x="311972" y="34508"/>
                </a:cubicBezTo>
                <a:cubicBezTo>
                  <a:pt x="356771" y="34508"/>
                  <a:pt x="393088" y="70825"/>
                  <a:pt x="393088" y="115624"/>
                </a:cubicBezTo>
                <a:lnTo>
                  <a:pt x="389974" y="131047"/>
                </a:lnTo>
                <a:lnTo>
                  <a:pt x="405314" y="134144"/>
                </a:lnTo>
                <a:cubicBezTo>
                  <a:pt x="421611" y="141037"/>
                  <a:pt x="433046" y="157174"/>
                  <a:pt x="433046" y="175982"/>
                </a:cubicBezTo>
                <a:cubicBezTo>
                  <a:pt x="433046" y="201059"/>
                  <a:pt x="412717" y="221388"/>
                  <a:pt x="387640" y="221388"/>
                </a:cubicBezTo>
                <a:lnTo>
                  <a:pt x="387635" y="221387"/>
                </a:lnTo>
                <a:lnTo>
                  <a:pt x="111311" y="221387"/>
                </a:lnTo>
                <a:lnTo>
                  <a:pt x="63193" y="221387"/>
                </a:lnTo>
                <a:lnTo>
                  <a:pt x="63188" y="221388"/>
                </a:lnTo>
                <a:lnTo>
                  <a:pt x="63183" y="221387"/>
                </a:lnTo>
                <a:lnTo>
                  <a:pt x="52501" y="221387"/>
                </a:lnTo>
                <a:lnTo>
                  <a:pt x="52501" y="219230"/>
                </a:lnTo>
                <a:lnTo>
                  <a:pt x="38593" y="216422"/>
                </a:lnTo>
                <a:cubicBezTo>
                  <a:pt x="15913" y="206830"/>
                  <a:pt x="0" y="184373"/>
                  <a:pt x="0" y="158200"/>
                </a:cubicBezTo>
                <a:cubicBezTo>
                  <a:pt x="0" y="132027"/>
                  <a:pt x="15913" y="109570"/>
                  <a:pt x="38593" y="99978"/>
                </a:cubicBezTo>
                <a:lnTo>
                  <a:pt x="43056" y="99076"/>
                </a:lnTo>
                <a:lnTo>
                  <a:pt x="53954" y="82913"/>
                </a:lnTo>
                <a:cubicBezTo>
                  <a:pt x="61293" y="75574"/>
                  <a:pt x="70033" y="69634"/>
                  <a:pt x="79737" y="65529"/>
                </a:cubicBezTo>
                <a:lnTo>
                  <a:pt x="108731" y="59676"/>
                </a:lnTo>
                <a:lnTo>
                  <a:pt x="110777" y="49542"/>
                </a:lnTo>
                <a:cubicBezTo>
                  <a:pt x="123091" y="20428"/>
                  <a:pt x="151919" y="0"/>
                  <a:pt x="18551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sp>
        <p:nvSpPr>
          <p:cNvPr id="14" name="Rectangle 13">
            <a:extLst>
              <a:ext uri="{FF2B5EF4-FFF2-40B4-BE49-F238E27FC236}">
                <a16:creationId xmlns:a16="http://schemas.microsoft.com/office/drawing/2014/main" id="{F8C88D53-626B-4668-93C9-A13E9BA32AA3}"/>
              </a:ext>
            </a:extLst>
          </p:cNvPr>
          <p:cNvSpPr/>
          <p:nvPr/>
        </p:nvSpPr>
        <p:spPr>
          <a:xfrm>
            <a:off x="3446318" y="1"/>
            <a:ext cx="5299364" cy="11677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sp>
        <p:nvSpPr>
          <p:cNvPr id="13" name="TextBox 12">
            <a:extLst>
              <a:ext uri="{FF2B5EF4-FFF2-40B4-BE49-F238E27FC236}">
                <a16:creationId xmlns:a16="http://schemas.microsoft.com/office/drawing/2014/main" id="{2E4C873E-2BAE-4C25-B822-72BA6E5D19AB}"/>
              </a:ext>
            </a:extLst>
          </p:cNvPr>
          <p:cNvSpPr txBox="1"/>
          <p:nvPr/>
        </p:nvSpPr>
        <p:spPr>
          <a:xfrm>
            <a:off x="4670043" y="283433"/>
            <a:ext cx="4013757" cy="589007"/>
          </a:xfrm>
          <a:prstGeom prst="rect">
            <a:avLst/>
          </a:prstGeom>
          <a:noFill/>
        </p:spPr>
        <p:txBody>
          <a:bodyPr wrap="square" lIns="0" tIns="0" rIns="0" bIns="0" rtlCol="0" anchor="ctr" anchorCtr="0">
            <a:spAutoFit/>
          </a:bodyPr>
          <a:lstStyle/>
          <a:p>
            <a:r>
              <a:rPr lang="en-US" sz="1227">
                <a:gradFill>
                  <a:gsLst>
                    <a:gs pos="0">
                      <a:srgbClr val="0078D4"/>
                    </a:gs>
                    <a:gs pos="100000">
                      <a:srgbClr val="0078D4"/>
                    </a:gs>
                  </a:gsLst>
                  <a:lin ang="5400000" scaled="1"/>
                </a:gradFill>
                <a:latin typeface="Segoe UI"/>
                <a:cs typeface="Segoe UI"/>
              </a:rPr>
              <a:t>Microsoft Teams Engineering </a:t>
            </a:r>
          </a:p>
          <a:p>
            <a:pPr>
              <a:spcBef>
                <a:spcPts val="204"/>
              </a:spcBef>
              <a:spcAft>
                <a:spcPts val="409"/>
              </a:spcAft>
            </a:pPr>
            <a:r>
              <a:rPr lang="en-US" sz="1364">
                <a:gradFill>
                  <a:gsLst>
                    <a:gs pos="0">
                      <a:srgbClr val="0078D4"/>
                    </a:gs>
                    <a:gs pos="100000">
                      <a:srgbClr val="0078D4"/>
                    </a:gs>
                  </a:gsLst>
                  <a:lin ang="5400000" scaled="1"/>
                </a:gradFill>
                <a:latin typeface="Segoe UI Semibold"/>
                <a:cs typeface="Segoe UI Semibold"/>
              </a:rPr>
              <a:t>Day in the week – Josh Leporati</a:t>
            </a:r>
          </a:p>
          <a:p>
            <a:pPr>
              <a:lnSpc>
                <a:spcPct val="90000"/>
              </a:lnSpc>
            </a:pPr>
            <a:r>
              <a:rPr lang="en-US" sz="818">
                <a:gradFill>
                  <a:gsLst>
                    <a:gs pos="0">
                      <a:schemeClr val="tx1"/>
                    </a:gs>
                    <a:gs pos="100000">
                      <a:schemeClr val="tx1"/>
                    </a:gs>
                  </a:gsLst>
                  <a:lin ang="5400000" scaled="1"/>
                </a:gradFill>
                <a:latin typeface="Segoe UI"/>
                <a:cs typeface="Segoe UI"/>
              </a:rPr>
              <a:t>Meet Josh, a Sr. Program Manager in Microsoft Teams Engineering.</a:t>
            </a:r>
          </a:p>
        </p:txBody>
      </p:sp>
      <p:sp>
        <p:nvSpPr>
          <p:cNvPr id="15" name="Rectangle 14">
            <a:extLst>
              <a:ext uri="{FF2B5EF4-FFF2-40B4-BE49-F238E27FC236}">
                <a16:creationId xmlns:a16="http://schemas.microsoft.com/office/drawing/2014/main" id="{A12A3174-B95A-4429-8BB9-3D53A4E9B0B7}"/>
              </a:ext>
            </a:extLst>
          </p:cNvPr>
          <p:cNvSpPr/>
          <p:nvPr/>
        </p:nvSpPr>
        <p:spPr>
          <a:xfrm>
            <a:off x="3446318" y="2317712"/>
            <a:ext cx="5299364" cy="1146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sp>
        <p:nvSpPr>
          <p:cNvPr id="8" name="Rectangle 7">
            <a:extLst>
              <a:ext uri="{FF2B5EF4-FFF2-40B4-BE49-F238E27FC236}">
                <a16:creationId xmlns:a16="http://schemas.microsoft.com/office/drawing/2014/main" id="{1A560391-7EE6-42A2-A758-6D8CAA75832F}"/>
              </a:ext>
            </a:extLst>
          </p:cNvPr>
          <p:cNvSpPr/>
          <p:nvPr/>
        </p:nvSpPr>
        <p:spPr>
          <a:xfrm>
            <a:off x="6109916" y="2402327"/>
            <a:ext cx="1496292" cy="1023870"/>
          </a:xfrm>
          <a:prstGeom prst="rect">
            <a:avLst/>
          </a:prstGeom>
        </p:spPr>
        <p:txBody>
          <a:bodyPr wrap="square" lIns="0" tIns="0" rIns="0" bIns="0" anchor="t" anchorCtr="0">
            <a:spAutoFit/>
          </a:bodyPr>
          <a:lstStyle/>
          <a:p>
            <a:pPr>
              <a:lnSpc>
                <a:spcPct val="90000"/>
              </a:lnSpc>
              <a:spcAft>
                <a:spcPts val="204"/>
              </a:spcAft>
            </a:pPr>
            <a:r>
              <a:rPr lang="en-US" sz="1227" b="1">
                <a:gradFill>
                  <a:gsLst>
                    <a:gs pos="0">
                      <a:srgbClr val="0078D4"/>
                    </a:gs>
                    <a:gs pos="100000">
                      <a:srgbClr val="0078D4"/>
                    </a:gs>
                  </a:gsLst>
                  <a:lin ang="5400000" scaled="1"/>
                </a:gradFill>
                <a:latin typeface="Segoe UI" panose="020B0502040204020203" pitchFamily="34" charset="0"/>
                <a:cs typeface="Segoe UI" panose="020B0502040204020203" pitchFamily="34" charset="0"/>
              </a:rPr>
              <a:t>8:30 AM </a:t>
            </a:r>
          </a:p>
          <a:p>
            <a:pPr>
              <a:lnSpc>
                <a:spcPct val="90000"/>
              </a:lnSpc>
            </a:pPr>
            <a:r>
              <a:rPr lang="en-US" sz="683">
                <a:gradFill>
                  <a:gsLst>
                    <a:gs pos="0">
                      <a:schemeClr val="tx1"/>
                    </a:gs>
                    <a:gs pos="100000">
                      <a:schemeClr val="tx1"/>
                    </a:gs>
                  </a:gsLst>
                  <a:lin ang="5400000" scaled="1"/>
                </a:gradFill>
                <a:latin typeface="Segoe UI" panose="020B0502040204020203" pitchFamily="34" charset="0"/>
                <a:cs typeface="Segoe UI" panose="020B0502040204020203" pitchFamily="34" charset="0"/>
              </a:rPr>
              <a:t>All about connecting back into the Teams I’m a member of inside of Microsoft. Looking through internal feedback and program news that I’m a part of. Lots of information absorption and processing.</a:t>
            </a:r>
            <a:br>
              <a:rPr lang="en-US" sz="683">
                <a:gradFill>
                  <a:gsLst>
                    <a:gs pos="0">
                      <a:schemeClr val="tx1"/>
                    </a:gs>
                    <a:gs pos="100000">
                      <a:schemeClr val="tx1"/>
                    </a:gs>
                  </a:gsLst>
                  <a:lin ang="5400000" scaled="1"/>
                </a:gradFill>
                <a:latin typeface="Segoe UI" panose="020B0502040204020203" pitchFamily="34" charset="0"/>
                <a:cs typeface="Segoe UI" panose="020B0502040204020203" pitchFamily="34" charset="0"/>
              </a:rPr>
            </a:br>
            <a:br>
              <a:rPr lang="en-US" sz="683">
                <a:gradFill>
                  <a:gsLst>
                    <a:gs pos="0">
                      <a:schemeClr val="tx1"/>
                    </a:gs>
                    <a:gs pos="100000">
                      <a:schemeClr val="tx1"/>
                    </a:gs>
                  </a:gsLst>
                  <a:lin ang="5400000" scaled="1"/>
                </a:gradFill>
                <a:latin typeface="Segoe UI" panose="020B0502040204020203" pitchFamily="34" charset="0"/>
                <a:cs typeface="Segoe UI" panose="020B0502040204020203" pitchFamily="34" charset="0"/>
              </a:rPr>
            </a:br>
            <a:r>
              <a:rPr lang="en-US" sz="600">
                <a:gradFill>
                  <a:gsLst>
                    <a:gs pos="0">
                      <a:schemeClr val="tx1"/>
                    </a:gs>
                    <a:gs pos="100000">
                      <a:schemeClr val="tx1"/>
                    </a:gs>
                  </a:gsLst>
                  <a:lin ang="5400000" scaled="1"/>
                </a:gradFill>
                <a:latin typeface="Segoe UI" panose="020B0502040204020203" pitchFamily="34" charset="0"/>
                <a:cs typeface="Segoe UI" panose="020B0502040204020203" pitchFamily="34" charset="0"/>
              </a:rPr>
              <a:t>Probably have some classical or cinematic scores playing in background</a:t>
            </a:r>
            <a:endParaRPr lang="en-US" sz="683">
              <a:gradFill>
                <a:gsLst>
                  <a:gs pos="0">
                    <a:schemeClr val="tx1"/>
                  </a:gs>
                  <a:gs pos="100000">
                    <a:schemeClr val="tx1"/>
                  </a:gs>
                </a:gsLst>
                <a:lin ang="5400000" scaled="1"/>
              </a:gradFill>
              <a:latin typeface="Segoe UI" panose="020B0502040204020203" pitchFamily="34" charset="0"/>
              <a:cs typeface="Segoe UI" panose="020B0502040204020203" pitchFamily="34" charset="0"/>
            </a:endParaRPr>
          </a:p>
        </p:txBody>
      </p:sp>
      <p:sp>
        <p:nvSpPr>
          <p:cNvPr id="76" name="Rectangle 75">
            <a:extLst>
              <a:ext uri="{FF2B5EF4-FFF2-40B4-BE49-F238E27FC236}">
                <a16:creationId xmlns:a16="http://schemas.microsoft.com/office/drawing/2014/main" id="{D224D651-1C83-4160-AE11-57BC588BC361}"/>
              </a:ext>
            </a:extLst>
          </p:cNvPr>
          <p:cNvSpPr/>
          <p:nvPr/>
        </p:nvSpPr>
        <p:spPr>
          <a:xfrm>
            <a:off x="3443830" y="4592390"/>
            <a:ext cx="5301852" cy="1129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sp>
        <p:nvSpPr>
          <p:cNvPr id="3" name="Rectangle 2">
            <a:extLst>
              <a:ext uri="{FF2B5EF4-FFF2-40B4-BE49-F238E27FC236}">
                <a16:creationId xmlns:a16="http://schemas.microsoft.com/office/drawing/2014/main" id="{50DD0115-1CF1-437C-A180-C078CC6DFAD4}"/>
              </a:ext>
            </a:extLst>
          </p:cNvPr>
          <p:cNvSpPr/>
          <p:nvPr/>
        </p:nvSpPr>
        <p:spPr>
          <a:xfrm>
            <a:off x="3446318" y="1155873"/>
            <a:ext cx="5299364" cy="44700"/>
          </a:xfrm>
          <a:prstGeom prst="rect">
            <a:avLst/>
          </a:prstGeom>
          <a:solidFill>
            <a:srgbClr val="007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sp>
        <p:nvSpPr>
          <p:cNvPr id="9" name="Rectangle 8">
            <a:extLst>
              <a:ext uri="{FF2B5EF4-FFF2-40B4-BE49-F238E27FC236}">
                <a16:creationId xmlns:a16="http://schemas.microsoft.com/office/drawing/2014/main" id="{F4E17DAC-F498-4FFA-A494-F32BA9549149}"/>
              </a:ext>
            </a:extLst>
          </p:cNvPr>
          <p:cNvSpPr/>
          <p:nvPr/>
        </p:nvSpPr>
        <p:spPr>
          <a:xfrm>
            <a:off x="4769581" y="3533638"/>
            <a:ext cx="1496292" cy="1046825"/>
          </a:xfrm>
          <a:prstGeom prst="rect">
            <a:avLst/>
          </a:prstGeom>
        </p:spPr>
        <p:txBody>
          <a:bodyPr wrap="square" lIns="0" tIns="0" rIns="0" bIns="0" anchor="t" anchorCtr="0">
            <a:spAutoFit/>
          </a:bodyPr>
          <a:lstStyle/>
          <a:p>
            <a:pPr>
              <a:lnSpc>
                <a:spcPct val="90000"/>
              </a:lnSpc>
              <a:spcAft>
                <a:spcPts val="204"/>
              </a:spcAft>
            </a:pPr>
            <a:r>
              <a:rPr lang="en-US" sz="1227" b="1">
                <a:gradFill>
                  <a:gsLst>
                    <a:gs pos="0">
                      <a:srgbClr val="0078D4"/>
                    </a:gs>
                    <a:gs pos="100000">
                      <a:srgbClr val="0078D4"/>
                    </a:gs>
                  </a:gsLst>
                  <a:lin ang="5400000" scaled="1"/>
                </a:gradFill>
                <a:latin typeface="Segoe UI" panose="020B0502040204020203" pitchFamily="34" charset="0"/>
                <a:cs typeface="Segoe UI" panose="020B0502040204020203" pitchFamily="34" charset="0"/>
              </a:rPr>
              <a:t>~12:00 PM</a:t>
            </a:r>
          </a:p>
          <a:p>
            <a:pPr>
              <a:lnSpc>
                <a:spcPct val="90000"/>
              </a:lnSpc>
            </a:pPr>
            <a:r>
              <a:rPr lang="en-US" sz="683" b="1">
                <a:gradFill>
                  <a:gsLst>
                    <a:gs pos="0">
                      <a:schemeClr val="tx1"/>
                    </a:gs>
                    <a:gs pos="100000">
                      <a:schemeClr val="tx1"/>
                    </a:gs>
                  </a:gsLst>
                  <a:lin ang="5400000" scaled="1"/>
                </a:gradFill>
                <a:latin typeface="Segoe UI" panose="020B0502040204020203" pitchFamily="34" charset="0"/>
                <a:cs typeface="Segoe UI" panose="020B0502040204020203" pitchFamily="34" charset="0"/>
              </a:rPr>
              <a:t>FOOD</a:t>
            </a:r>
            <a:r>
              <a:rPr lang="en-US" sz="683">
                <a:gradFill>
                  <a:gsLst>
                    <a:gs pos="0">
                      <a:schemeClr val="tx1"/>
                    </a:gs>
                    <a:gs pos="100000">
                      <a:schemeClr val="tx1"/>
                    </a:gs>
                  </a:gsLst>
                  <a:lin ang="5400000" scaled="1"/>
                </a:gradFill>
                <a:latin typeface="Segoe UI" panose="020B0502040204020203" pitchFamily="34" charset="0"/>
                <a:cs typeface="Segoe UI" panose="020B0502040204020203" pitchFamily="34" charset="0"/>
              </a:rPr>
              <a:t>! Something, out to eat with friends (most of mine are virtual now) or spending some time with the family (Lego’s at noon!)</a:t>
            </a:r>
          </a:p>
          <a:p>
            <a:pPr>
              <a:lnSpc>
                <a:spcPct val="90000"/>
              </a:lnSpc>
            </a:pPr>
            <a:endParaRPr lang="en-US" sz="683">
              <a:gradFill>
                <a:gsLst>
                  <a:gs pos="0">
                    <a:schemeClr val="tx1"/>
                  </a:gs>
                  <a:gs pos="100000">
                    <a:schemeClr val="tx1"/>
                  </a:gs>
                </a:gsLst>
                <a:lin ang="5400000" scaled="1"/>
              </a:gradFill>
              <a:latin typeface="Segoe UI" panose="020B0502040204020203" pitchFamily="34" charset="0"/>
              <a:cs typeface="Segoe UI" panose="020B0502040204020203" pitchFamily="34" charset="0"/>
            </a:endParaRPr>
          </a:p>
          <a:p>
            <a:pPr>
              <a:lnSpc>
                <a:spcPct val="90000"/>
              </a:lnSpc>
            </a:pPr>
            <a:r>
              <a:rPr lang="en-US" sz="683">
                <a:gradFill>
                  <a:gsLst>
                    <a:gs pos="0">
                      <a:schemeClr val="tx1"/>
                    </a:gs>
                    <a:gs pos="100000">
                      <a:schemeClr val="tx1"/>
                    </a:gs>
                  </a:gsLst>
                  <a:lin ang="5400000" scaled="1"/>
                </a:gradFill>
                <a:latin typeface="Segoe UI" panose="020B0502040204020203" pitchFamily="34" charset="0"/>
                <a:cs typeface="Segoe UI" panose="020B0502040204020203" pitchFamily="34" charset="0"/>
              </a:rPr>
              <a:t>Decompress time, refocus time. I try NOT to focus on anything technology centric for at least a hour, sometimes I succeed</a:t>
            </a:r>
          </a:p>
        </p:txBody>
      </p:sp>
      <p:sp>
        <p:nvSpPr>
          <p:cNvPr id="12" name="Rectangle 11">
            <a:extLst>
              <a:ext uri="{FF2B5EF4-FFF2-40B4-BE49-F238E27FC236}">
                <a16:creationId xmlns:a16="http://schemas.microsoft.com/office/drawing/2014/main" id="{E356B1E8-9DA6-491A-A7C2-DC3CF0DAA321}"/>
              </a:ext>
            </a:extLst>
          </p:cNvPr>
          <p:cNvSpPr/>
          <p:nvPr/>
        </p:nvSpPr>
        <p:spPr>
          <a:xfrm>
            <a:off x="6129102" y="4638485"/>
            <a:ext cx="1496291" cy="1026628"/>
          </a:xfrm>
          <a:prstGeom prst="rect">
            <a:avLst/>
          </a:prstGeom>
        </p:spPr>
        <p:txBody>
          <a:bodyPr wrap="square" lIns="0" tIns="0" rIns="0" bIns="0" anchor="t" anchorCtr="0">
            <a:spAutoFit/>
          </a:bodyPr>
          <a:lstStyle/>
          <a:p>
            <a:pPr>
              <a:lnSpc>
                <a:spcPct val="90000"/>
              </a:lnSpc>
              <a:spcAft>
                <a:spcPts val="204"/>
              </a:spcAft>
            </a:pPr>
            <a:r>
              <a:rPr lang="en-US" sz="1227" b="1">
                <a:gradFill>
                  <a:gsLst>
                    <a:gs pos="0">
                      <a:srgbClr val="0078D4"/>
                    </a:gs>
                    <a:gs pos="100000">
                      <a:srgbClr val="0078D4"/>
                    </a:gs>
                  </a:gsLst>
                  <a:lin ang="5400000" scaled="1"/>
                </a:gradFill>
                <a:latin typeface="Segoe UI" panose="020B0502040204020203" pitchFamily="34" charset="0"/>
                <a:cs typeface="Segoe UI" panose="020B0502040204020203" pitchFamily="34" charset="0"/>
              </a:rPr>
              <a:t>~5:00 PM</a:t>
            </a:r>
          </a:p>
          <a:p>
            <a:pPr>
              <a:lnSpc>
                <a:spcPct val="90000"/>
              </a:lnSpc>
            </a:pPr>
            <a:r>
              <a:rPr lang="en-US" sz="600">
                <a:gradFill>
                  <a:gsLst>
                    <a:gs pos="0">
                      <a:schemeClr val="tx1"/>
                    </a:gs>
                    <a:gs pos="100000">
                      <a:schemeClr val="tx1"/>
                    </a:gs>
                  </a:gsLst>
                  <a:lin ang="5400000" scaled="1"/>
                </a:gradFill>
                <a:latin typeface="Segoe UI" panose="020B0502040204020203" pitchFamily="34" charset="0"/>
                <a:cs typeface="Segoe UI" panose="020B0502040204020203" pitchFamily="34" charset="0"/>
              </a:rPr>
              <a:t>Ensure that feedback I’ve collected throughout the day is entered into our systems – either external feedback from communities like this or internal testing feedback where we are trying out new solutions and functions. </a:t>
            </a:r>
            <a:r>
              <a:rPr lang="en-US" sz="600" b="1">
                <a:gradFill>
                  <a:gsLst>
                    <a:gs pos="0">
                      <a:schemeClr val="tx1"/>
                    </a:gs>
                    <a:gs pos="100000">
                      <a:schemeClr val="tx1"/>
                    </a:gs>
                  </a:gsLst>
                  <a:lin ang="5400000" scaled="1"/>
                </a:gradFill>
                <a:latin typeface="Segoe UI" panose="020B0502040204020203" pitchFamily="34" charset="0"/>
                <a:cs typeface="Segoe UI" panose="020B0502040204020203" pitchFamily="34" charset="0"/>
              </a:rPr>
              <a:t>Capture my insights </a:t>
            </a:r>
            <a:r>
              <a:rPr lang="en-US" sz="600">
                <a:gradFill>
                  <a:gsLst>
                    <a:gs pos="0">
                      <a:schemeClr val="tx1"/>
                    </a:gs>
                    <a:gs pos="100000">
                      <a:schemeClr val="tx1"/>
                    </a:gs>
                  </a:gsLst>
                  <a:lin ang="5400000" scaled="1"/>
                </a:gradFill>
                <a:latin typeface="Segoe UI" panose="020B0502040204020203" pitchFamily="34" charset="0"/>
                <a:cs typeface="Segoe UI" panose="020B0502040204020203" pitchFamily="34" charset="0"/>
              </a:rPr>
              <a:t>and wrap up the day with a virtual commute </a:t>
            </a:r>
            <a:r>
              <a:rPr lang="en-US" sz="600" b="1">
                <a:gradFill>
                  <a:gsLst>
                    <a:gs pos="0">
                      <a:schemeClr val="tx1"/>
                    </a:gs>
                    <a:gs pos="100000">
                      <a:schemeClr val="tx1"/>
                    </a:gs>
                  </a:gsLst>
                  <a:lin ang="5400000" scaled="1"/>
                </a:gradFill>
                <a:latin typeface="Segoe UI" panose="020B0502040204020203" pitchFamily="34" charset="0"/>
                <a:cs typeface="Segoe UI" panose="020B0502040204020203" pitchFamily="34" charset="0"/>
              </a:rPr>
              <a:t>and mindful disconnect </a:t>
            </a:r>
            <a:r>
              <a:rPr lang="en-US" sz="600">
                <a:gradFill>
                  <a:gsLst>
                    <a:gs pos="0">
                      <a:schemeClr val="tx1"/>
                    </a:gs>
                    <a:gs pos="100000">
                      <a:schemeClr val="tx1"/>
                    </a:gs>
                  </a:gsLst>
                  <a:lin ang="5400000" scaled="1"/>
                </a:gradFill>
                <a:latin typeface="Segoe UI" panose="020B0502040204020203" pitchFamily="34" charset="0"/>
                <a:cs typeface="Segoe UI" panose="020B0502040204020203" pitchFamily="34" charset="0"/>
              </a:rPr>
              <a:t>from the workday. (the shed makes for a short commute!)</a:t>
            </a:r>
          </a:p>
        </p:txBody>
      </p:sp>
      <p:pic>
        <p:nvPicPr>
          <p:cNvPr id="20" name="Graphic 19">
            <a:extLst>
              <a:ext uri="{FF2B5EF4-FFF2-40B4-BE49-F238E27FC236}">
                <a16:creationId xmlns:a16="http://schemas.microsoft.com/office/drawing/2014/main" id="{BB8CA621-EAC5-4F9F-B016-13AC5BE6E27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27074" b="27065"/>
          <a:stretch/>
        </p:blipFill>
        <p:spPr>
          <a:xfrm>
            <a:off x="7260534" y="6030199"/>
            <a:ext cx="1485148" cy="827803"/>
          </a:xfrm>
          <a:prstGeom prst="rect">
            <a:avLst/>
          </a:prstGeom>
        </p:spPr>
      </p:pic>
      <p:sp>
        <p:nvSpPr>
          <p:cNvPr id="115" name="Freeform: Shape 114">
            <a:extLst>
              <a:ext uri="{FF2B5EF4-FFF2-40B4-BE49-F238E27FC236}">
                <a16:creationId xmlns:a16="http://schemas.microsoft.com/office/drawing/2014/main" id="{BA03843F-F8D3-4679-9826-04F7620DC743}"/>
              </a:ext>
            </a:extLst>
          </p:cNvPr>
          <p:cNvSpPr/>
          <p:nvPr/>
        </p:nvSpPr>
        <p:spPr>
          <a:xfrm>
            <a:off x="5838906" y="5990205"/>
            <a:ext cx="361036" cy="184574"/>
          </a:xfrm>
          <a:custGeom>
            <a:avLst/>
            <a:gdLst>
              <a:gd name="connsiteX0" fmla="*/ 185518 w 433046"/>
              <a:gd name="connsiteY0" fmla="*/ 0 h 221388"/>
              <a:gd name="connsiteX1" fmla="*/ 230871 w 433046"/>
              <a:gd name="connsiteY1" fmla="*/ 13853 h 221388"/>
              <a:gd name="connsiteX2" fmla="*/ 248978 w 433046"/>
              <a:gd name="connsiteY2" fmla="*/ 35842 h 221388"/>
              <a:gd name="connsiteX3" fmla="*/ 252200 w 433046"/>
              <a:gd name="connsiteY3" fmla="*/ 34507 h 221388"/>
              <a:gd name="connsiteX4" fmla="*/ 273115 w 433046"/>
              <a:gd name="connsiteY4" fmla="*/ 43170 h 221388"/>
              <a:gd name="connsiteX5" fmla="*/ 273964 w 433046"/>
              <a:gd name="connsiteY5" fmla="*/ 45221 h 221388"/>
              <a:gd name="connsiteX6" fmla="*/ 280398 w 433046"/>
              <a:gd name="connsiteY6" fmla="*/ 40883 h 221388"/>
              <a:gd name="connsiteX7" fmla="*/ 311972 w 433046"/>
              <a:gd name="connsiteY7" fmla="*/ 34508 h 221388"/>
              <a:gd name="connsiteX8" fmla="*/ 393088 w 433046"/>
              <a:gd name="connsiteY8" fmla="*/ 115624 h 221388"/>
              <a:gd name="connsiteX9" fmla="*/ 389974 w 433046"/>
              <a:gd name="connsiteY9" fmla="*/ 131047 h 221388"/>
              <a:gd name="connsiteX10" fmla="*/ 405314 w 433046"/>
              <a:gd name="connsiteY10" fmla="*/ 134144 h 221388"/>
              <a:gd name="connsiteX11" fmla="*/ 433046 w 433046"/>
              <a:gd name="connsiteY11" fmla="*/ 175982 h 221388"/>
              <a:gd name="connsiteX12" fmla="*/ 387640 w 433046"/>
              <a:gd name="connsiteY12" fmla="*/ 221388 h 221388"/>
              <a:gd name="connsiteX13" fmla="*/ 387635 w 433046"/>
              <a:gd name="connsiteY13" fmla="*/ 221387 h 221388"/>
              <a:gd name="connsiteX14" fmla="*/ 111311 w 433046"/>
              <a:gd name="connsiteY14" fmla="*/ 221387 h 221388"/>
              <a:gd name="connsiteX15" fmla="*/ 63193 w 433046"/>
              <a:gd name="connsiteY15" fmla="*/ 221387 h 221388"/>
              <a:gd name="connsiteX16" fmla="*/ 63188 w 433046"/>
              <a:gd name="connsiteY16" fmla="*/ 221388 h 221388"/>
              <a:gd name="connsiteX17" fmla="*/ 63183 w 433046"/>
              <a:gd name="connsiteY17" fmla="*/ 221387 h 221388"/>
              <a:gd name="connsiteX18" fmla="*/ 52501 w 433046"/>
              <a:gd name="connsiteY18" fmla="*/ 221387 h 221388"/>
              <a:gd name="connsiteX19" fmla="*/ 52501 w 433046"/>
              <a:gd name="connsiteY19" fmla="*/ 219230 h 221388"/>
              <a:gd name="connsiteX20" fmla="*/ 38593 w 433046"/>
              <a:gd name="connsiteY20" fmla="*/ 216422 h 221388"/>
              <a:gd name="connsiteX21" fmla="*/ 0 w 433046"/>
              <a:gd name="connsiteY21" fmla="*/ 158200 h 221388"/>
              <a:gd name="connsiteX22" fmla="*/ 38593 w 433046"/>
              <a:gd name="connsiteY22" fmla="*/ 99978 h 221388"/>
              <a:gd name="connsiteX23" fmla="*/ 43056 w 433046"/>
              <a:gd name="connsiteY23" fmla="*/ 99076 h 221388"/>
              <a:gd name="connsiteX24" fmla="*/ 53954 w 433046"/>
              <a:gd name="connsiteY24" fmla="*/ 82913 h 221388"/>
              <a:gd name="connsiteX25" fmla="*/ 79737 w 433046"/>
              <a:gd name="connsiteY25" fmla="*/ 65529 h 221388"/>
              <a:gd name="connsiteX26" fmla="*/ 108731 w 433046"/>
              <a:gd name="connsiteY26" fmla="*/ 59676 h 221388"/>
              <a:gd name="connsiteX27" fmla="*/ 110777 w 433046"/>
              <a:gd name="connsiteY27" fmla="*/ 49542 h 221388"/>
              <a:gd name="connsiteX28" fmla="*/ 185518 w 433046"/>
              <a:gd name="connsiteY28" fmla="*/ 0 h 22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3046" h="221388">
                <a:moveTo>
                  <a:pt x="185518" y="0"/>
                </a:moveTo>
                <a:cubicBezTo>
                  <a:pt x="202318" y="0"/>
                  <a:pt x="217925" y="5107"/>
                  <a:pt x="230871" y="13853"/>
                </a:cubicBezTo>
                <a:lnTo>
                  <a:pt x="248978" y="35842"/>
                </a:lnTo>
                <a:lnTo>
                  <a:pt x="252200" y="34507"/>
                </a:lnTo>
                <a:cubicBezTo>
                  <a:pt x="260368" y="34507"/>
                  <a:pt x="267762" y="37818"/>
                  <a:pt x="273115" y="43170"/>
                </a:cubicBezTo>
                <a:lnTo>
                  <a:pt x="273964" y="45221"/>
                </a:lnTo>
                <a:lnTo>
                  <a:pt x="280398" y="40883"/>
                </a:lnTo>
                <a:cubicBezTo>
                  <a:pt x="290103" y="36778"/>
                  <a:pt x="300772" y="34508"/>
                  <a:pt x="311972" y="34508"/>
                </a:cubicBezTo>
                <a:cubicBezTo>
                  <a:pt x="356771" y="34508"/>
                  <a:pt x="393088" y="70825"/>
                  <a:pt x="393088" y="115624"/>
                </a:cubicBezTo>
                <a:lnTo>
                  <a:pt x="389974" y="131047"/>
                </a:lnTo>
                <a:lnTo>
                  <a:pt x="405314" y="134144"/>
                </a:lnTo>
                <a:cubicBezTo>
                  <a:pt x="421611" y="141037"/>
                  <a:pt x="433046" y="157174"/>
                  <a:pt x="433046" y="175982"/>
                </a:cubicBezTo>
                <a:cubicBezTo>
                  <a:pt x="433046" y="201059"/>
                  <a:pt x="412717" y="221388"/>
                  <a:pt x="387640" y="221388"/>
                </a:cubicBezTo>
                <a:lnTo>
                  <a:pt x="387635" y="221387"/>
                </a:lnTo>
                <a:lnTo>
                  <a:pt x="111311" y="221387"/>
                </a:lnTo>
                <a:lnTo>
                  <a:pt x="63193" y="221387"/>
                </a:lnTo>
                <a:lnTo>
                  <a:pt x="63188" y="221388"/>
                </a:lnTo>
                <a:lnTo>
                  <a:pt x="63183" y="221387"/>
                </a:lnTo>
                <a:lnTo>
                  <a:pt x="52501" y="221387"/>
                </a:lnTo>
                <a:lnTo>
                  <a:pt x="52501" y="219230"/>
                </a:lnTo>
                <a:lnTo>
                  <a:pt x="38593" y="216422"/>
                </a:lnTo>
                <a:cubicBezTo>
                  <a:pt x="15913" y="206830"/>
                  <a:pt x="0" y="184373"/>
                  <a:pt x="0" y="158200"/>
                </a:cubicBezTo>
                <a:cubicBezTo>
                  <a:pt x="0" y="132027"/>
                  <a:pt x="15913" y="109570"/>
                  <a:pt x="38593" y="99978"/>
                </a:cubicBezTo>
                <a:lnTo>
                  <a:pt x="43056" y="99076"/>
                </a:lnTo>
                <a:lnTo>
                  <a:pt x="53954" y="82913"/>
                </a:lnTo>
                <a:cubicBezTo>
                  <a:pt x="61293" y="75574"/>
                  <a:pt x="70033" y="69634"/>
                  <a:pt x="79737" y="65529"/>
                </a:cubicBezTo>
                <a:lnTo>
                  <a:pt x="108731" y="59676"/>
                </a:lnTo>
                <a:lnTo>
                  <a:pt x="110777" y="49542"/>
                </a:lnTo>
                <a:cubicBezTo>
                  <a:pt x="123091" y="20428"/>
                  <a:pt x="151919" y="0"/>
                  <a:pt x="18551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sp>
        <p:nvSpPr>
          <p:cNvPr id="124" name="Freeform: Shape 123">
            <a:extLst>
              <a:ext uri="{FF2B5EF4-FFF2-40B4-BE49-F238E27FC236}">
                <a16:creationId xmlns:a16="http://schemas.microsoft.com/office/drawing/2014/main" id="{DE0513B0-3D52-4938-928F-534EB5C9C2DE}"/>
              </a:ext>
            </a:extLst>
          </p:cNvPr>
          <p:cNvSpPr/>
          <p:nvPr/>
        </p:nvSpPr>
        <p:spPr>
          <a:xfrm flipH="1">
            <a:off x="6687605" y="5899678"/>
            <a:ext cx="416000" cy="212674"/>
          </a:xfrm>
          <a:custGeom>
            <a:avLst/>
            <a:gdLst>
              <a:gd name="connsiteX0" fmla="*/ 185518 w 433046"/>
              <a:gd name="connsiteY0" fmla="*/ 0 h 221388"/>
              <a:gd name="connsiteX1" fmla="*/ 230871 w 433046"/>
              <a:gd name="connsiteY1" fmla="*/ 13853 h 221388"/>
              <a:gd name="connsiteX2" fmla="*/ 248978 w 433046"/>
              <a:gd name="connsiteY2" fmla="*/ 35842 h 221388"/>
              <a:gd name="connsiteX3" fmla="*/ 252200 w 433046"/>
              <a:gd name="connsiteY3" fmla="*/ 34507 h 221388"/>
              <a:gd name="connsiteX4" fmla="*/ 273115 w 433046"/>
              <a:gd name="connsiteY4" fmla="*/ 43170 h 221388"/>
              <a:gd name="connsiteX5" fmla="*/ 273964 w 433046"/>
              <a:gd name="connsiteY5" fmla="*/ 45221 h 221388"/>
              <a:gd name="connsiteX6" fmla="*/ 280398 w 433046"/>
              <a:gd name="connsiteY6" fmla="*/ 40883 h 221388"/>
              <a:gd name="connsiteX7" fmla="*/ 311972 w 433046"/>
              <a:gd name="connsiteY7" fmla="*/ 34508 h 221388"/>
              <a:gd name="connsiteX8" fmla="*/ 393088 w 433046"/>
              <a:gd name="connsiteY8" fmla="*/ 115624 h 221388"/>
              <a:gd name="connsiteX9" fmla="*/ 389974 w 433046"/>
              <a:gd name="connsiteY9" fmla="*/ 131047 h 221388"/>
              <a:gd name="connsiteX10" fmla="*/ 405314 w 433046"/>
              <a:gd name="connsiteY10" fmla="*/ 134144 h 221388"/>
              <a:gd name="connsiteX11" fmla="*/ 433046 w 433046"/>
              <a:gd name="connsiteY11" fmla="*/ 175982 h 221388"/>
              <a:gd name="connsiteX12" fmla="*/ 387640 w 433046"/>
              <a:gd name="connsiteY12" fmla="*/ 221388 h 221388"/>
              <a:gd name="connsiteX13" fmla="*/ 387635 w 433046"/>
              <a:gd name="connsiteY13" fmla="*/ 221387 h 221388"/>
              <a:gd name="connsiteX14" fmla="*/ 111311 w 433046"/>
              <a:gd name="connsiteY14" fmla="*/ 221387 h 221388"/>
              <a:gd name="connsiteX15" fmla="*/ 63193 w 433046"/>
              <a:gd name="connsiteY15" fmla="*/ 221387 h 221388"/>
              <a:gd name="connsiteX16" fmla="*/ 63188 w 433046"/>
              <a:gd name="connsiteY16" fmla="*/ 221388 h 221388"/>
              <a:gd name="connsiteX17" fmla="*/ 63183 w 433046"/>
              <a:gd name="connsiteY17" fmla="*/ 221387 h 221388"/>
              <a:gd name="connsiteX18" fmla="*/ 52501 w 433046"/>
              <a:gd name="connsiteY18" fmla="*/ 221387 h 221388"/>
              <a:gd name="connsiteX19" fmla="*/ 52501 w 433046"/>
              <a:gd name="connsiteY19" fmla="*/ 219230 h 221388"/>
              <a:gd name="connsiteX20" fmla="*/ 38593 w 433046"/>
              <a:gd name="connsiteY20" fmla="*/ 216422 h 221388"/>
              <a:gd name="connsiteX21" fmla="*/ 0 w 433046"/>
              <a:gd name="connsiteY21" fmla="*/ 158200 h 221388"/>
              <a:gd name="connsiteX22" fmla="*/ 38593 w 433046"/>
              <a:gd name="connsiteY22" fmla="*/ 99978 h 221388"/>
              <a:gd name="connsiteX23" fmla="*/ 43056 w 433046"/>
              <a:gd name="connsiteY23" fmla="*/ 99076 h 221388"/>
              <a:gd name="connsiteX24" fmla="*/ 53954 w 433046"/>
              <a:gd name="connsiteY24" fmla="*/ 82913 h 221388"/>
              <a:gd name="connsiteX25" fmla="*/ 79737 w 433046"/>
              <a:gd name="connsiteY25" fmla="*/ 65529 h 221388"/>
              <a:gd name="connsiteX26" fmla="*/ 108731 w 433046"/>
              <a:gd name="connsiteY26" fmla="*/ 59676 h 221388"/>
              <a:gd name="connsiteX27" fmla="*/ 110777 w 433046"/>
              <a:gd name="connsiteY27" fmla="*/ 49542 h 221388"/>
              <a:gd name="connsiteX28" fmla="*/ 185518 w 433046"/>
              <a:gd name="connsiteY28" fmla="*/ 0 h 22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3046" h="221388">
                <a:moveTo>
                  <a:pt x="185518" y="0"/>
                </a:moveTo>
                <a:cubicBezTo>
                  <a:pt x="202318" y="0"/>
                  <a:pt x="217925" y="5107"/>
                  <a:pt x="230871" y="13853"/>
                </a:cubicBezTo>
                <a:lnTo>
                  <a:pt x="248978" y="35842"/>
                </a:lnTo>
                <a:lnTo>
                  <a:pt x="252200" y="34507"/>
                </a:lnTo>
                <a:cubicBezTo>
                  <a:pt x="260368" y="34507"/>
                  <a:pt x="267762" y="37818"/>
                  <a:pt x="273115" y="43170"/>
                </a:cubicBezTo>
                <a:lnTo>
                  <a:pt x="273964" y="45221"/>
                </a:lnTo>
                <a:lnTo>
                  <a:pt x="280398" y="40883"/>
                </a:lnTo>
                <a:cubicBezTo>
                  <a:pt x="290103" y="36778"/>
                  <a:pt x="300772" y="34508"/>
                  <a:pt x="311972" y="34508"/>
                </a:cubicBezTo>
                <a:cubicBezTo>
                  <a:pt x="356771" y="34508"/>
                  <a:pt x="393088" y="70825"/>
                  <a:pt x="393088" y="115624"/>
                </a:cubicBezTo>
                <a:lnTo>
                  <a:pt x="389974" y="131047"/>
                </a:lnTo>
                <a:lnTo>
                  <a:pt x="405314" y="134144"/>
                </a:lnTo>
                <a:cubicBezTo>
                  <a:pt x="421611" y="141037"/>
                  <a:pt x="433046" y="157174"/>
                  <a:pt x="433046" y="175982"/>
                </a:cubicBezTo>
                <a:cubicBezTo>
                  <a:pt x="433046" y="201059"/>
                  <a:pt x="412717" y="221388"/>
                  <a:pt x="387640" y="221388"/>
                </a:cubicBezTo>
                <a:lnTo>
                  <a:pt x="387635" y="221387"/>
                </a:lnTo>
                <a:lnTo>
                  <a:pt x="111311" y="221387"/>
                </a:lnTo>
                <a:lnTo>
                  <a:pt x="63193" y="221387"/>
                </a:lnTo>
                <a:lnTo>
                  <a:pt x="63188" y="221388"/>
                </a:lnTo>
                <a:lnTo>
                  <a:pt x="63183" y="221387"/>
                </a:lnTo>
                <a:lnTo>
                  <a:pt x="52501" y="221387"/>
                </a:lnTo>
                <a:lnTo>
                  <a:pt x="52501" y="219230"/>
                </a:lnTo>
                <a:lnTo>
                  <a:pt x="38593" y="216422"/>
                </a:lnTo>
                <a:cubicBezTo>
                  <a:pt x="15913" y="206830"/>
                  <a:pt x="0" y="184373"/>
                  <a:pt x="0" y="158200"/>
                </a:cubicBezTo>
                <a:cubicBezTo>
                  <a:pt x="0" y="132027"/>
                  <a:pt x="15913" y="109570"/>
                  <a:pt x="38593" y="99978"/>
                </a:cubicBezTo>
                <a:lnTo>
                  <a:pt x="43056" y="99076"/>
                </a:lnTo>
                <a:lnTo>
                  <a:pt x="53954" y="82913"/>
                </a:lnTo>
                <a:cubicBezTo>
                  <a:pt x="61293" y="75574"/>
                  <a:pt x="70033" y="69634"/>
                  <a:pt x="79737" y="65529"/>
                </a:cubicBezTo>
                <a:lnTo>
                  <a:pt x="108731" y="59676"/>
                </a:lnTo>
                <a:lnTo>
                  <a:pt x="110777" y="49542"/>
                </a:lnTo>
                <a:cubicBezTo>
                  <a:pt x="123091" y="20428"/>
                  <a:pt x="151919" y="0"/>
                  <a:pt x="18551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sp>
        <p:nvSpPr>
          <p:cNvPr id="125" name="Freeform: Shape 124">
            <a:extLst>
              <a:ext uri="{FF2B5EF4-FFF2-40B4-BE49-F238E27FC236}">
                <a16:creationId xmlns:a16="http://schemas.microsoft.com/office/drawing/2014/main" id="{4DE7FD06-BB80-4725-9406-0618566AB919}"/>
              </a:ext>
            </a:extLst>
          </p:cNvPr>
          <p:cNvSpPr/>
          <p:nvPr/>
        </p:nvSpPr>
        <p:spPr>
          <a:xfrm>
            <a:off x="7766725" y="6020064"/>
            <a:ext cx="361036" cy="184574"/>
          </a:xfrm>
          <a:custGeom>
            <a:avLst/>
            <a:gdLst>
              <a:gd name="connsiteX0" fmla="*/ 185518 w 433046"/>
              <a:gd name="connsiteY0" fmla="*/ 0 h 221388"/>
              <a:gd name="connsiteX1" fmla="*/ 230871 w 433046"/>
              <a:gd name="connsiteY1" fmla="*/ 13853 h 221388"/>
              <a:gd name="connsiteX2" fmla="*/ 248978 w 433046"/>
              <a:gd name="connsiteY2" fmla="*/ 35842 h 221388"/>
              <a:gd name="connsiteX3" fmla="*/ 252200 w 433046"/>
              <a:gd name="connsiteY3" fmla="*/ 34507 h 221388"/>
              <a:gd name="connsiteX4" fmla="*/ 273115 w 433046"/>
              <a:gd name="connsiteY4" fmla="*/ 43170 h 221388"/>
              <a:gd name="connsiteX5" fmla="*/ 273964 w 433046"/>
              <a:gd name="connsiteY5" fmla="*/ 45221 h 221388"/>
              <a:gd name="connsiteX6" fmla="*/ 280398 w 433046"/>
              <a:gd name="connsiteY6" fmla="*/ 40883 h 221388"/>
              <a:gd name="connsiteX7" fmla="*/ 311972 w 433046"/>
              <a:gd name="connsiteY7" fmla="*/ 34508 h 221388"/>
              <a:gd name="connsiteX8" fmla="*/ 393088 w 433046"/>
              <a:gd name="connsiteY8" fmla="*/ 115624 h 221388"/>
              <a:gd name="connsiteX9" fmla="*/ 389974 w 433046"/>
              <a:gd name="connsiteY9" fmla="*/ 131047 h 221388"/>
              <a:gd name="connsiteX10" fmla="*/ 405314 w 433046"/>
              <a:gd name="connsiteY10" fmla="*/ 134144 h 221388"/>
              <a:gd name="connsiteX11" fmla="*/ 433046 w 433046"/>
              <a:gd name="connsiteY11" fmla="*/ 175982 h 221388"/>
              <a:gd name="connsiteX12" fmla="*/ 387640 w 433046"/>
              <a:gd name="connsiteY12" fmla="*/ 221388 h 221388"/>
              <a:gd name="connsiteX13" fmla="*/ 387635 w 433046"/>
              <a:gd name="connsiteY13" fmla="*/ 221387 h 221388"/>
              <a:gd name="connsiteX14" fmla="*/ 111311 w 433046"/>
              <a:gd name="connsiteY14" fmla="*/ 221387 h 221388"/>
              <a:gd name="connsiteX15" fmla="*/ 63193 w 433046"/>
              <a:gd name="connsiteY15" fmla="*/ 221387 h 221388"/>
              <a:gd name="connsiteX16" fmla="*/ 63188 w 433046"/>
              <a:gd name="connsiteY16" fmla="*/ 221388 h 221388"/>
              <a:gd name="connsiteX17" fmla="*/ 63183 w 433046"/>
              <a:gd name="connsiteY17" fmla="*/ 221387 h 221388"/>
              <a:gd name="connsiteX18" fmla="*/ 52501 w 433046"/>
              <a:gd name="connsiteY18" fmla="*/ 221387 h 221388"/>
              <a:gd name="connsiteX19" fmla="*/ 52501 w 433046"/>
              <a:gd name="connsiteY19" fmla="*/ 219230 h 221388"/>
              <a:gd name="connsiteX20" fmla="*/ 38593 w 433046"/>
              <a:gd name="connsiteY20" fmla="*/ 216422 h 221388"/>
              <a:gd name="connsiteX21" fmla="*/ 0 w 433046"/>
              <a:gd name="connsiteY21" fmla="*/ 158200 h 221388"/>
              <a:gd name="connsiteX22" fmla="*/ 38593 w 433046"/>
              <a:gd name="connsiteY22" fmla="*/ 99978 h 221388"/>
              <a:gd name="connsiteX23" fmla="*/ 43056 w 433046"/>
              <a:gd name="connsiteY23" fmla="*/ 99076 h 221388"/>
              <a:gd name="connsiteX24" fmla="*/ 53954 w 433046"/>
              <a:gd name="connsiteY24" fmla="*/ 82913 h 221388"/>
              <a:gd name="connsiteX25" fmla="*/ 79737 w 433046"/>
              <a:gd name="connsiteY25" fmla="*/ 65529 h 221388"/>
              <a:gd name="connsiteX26" fmla="*/ 108731 w 433046"/>
              <a:gd name="connsiteY26" fmla="*/ 59676 h 221388"/>
              <a:gd name="connsiteX27" fmla="*/ 110777 w 433046"/>
              <a:gd name="connsiteY27" fmla="*/ 49542 h 221388"/>
              <a:gd name="connsiteX28" fmla="*/ 185518 w 433046"/>
              <a:gd name="connsiteY28" fmla="*/ 0 h 22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3046" h="221388">
                <a:moveTo>
                  <a:pt x="185518" y="0"/>
                </a:moveTo>
                <a:cubicBezTo>
                  <a:pt x="202318" y="0"/>
                  <a:pt x="217925" y="5107"/>
                  <a:pt x="230871" y="13853"/>
                </a:cubicBezTo>
                <a:lnTo>
                  <a:pt x="248978" y="35842"/>
                </a:lnTo>
                <a:lnTo>
                  <a:pt x="252200" y="34507"/>
                </a:lnTo>
                <a:cubicBezTo>
                  <a:pt x="260368" y="34507"/>
                  <a:pt x="267762" y="37818"/>
                  <a:pt x="273115" y="43170"/>
                </a:cubicBezTo>
                <a:lnTo>
                  <a:pt x="273964" y="45221"/>
                </a:lnTo>
                <a:lnTo>
                  <a:pt x="280398" y="40883"/>
                </a:lnTo>
                <a:cubicBezTo>
                  <a:pt x="290103" y="36778"/>
                  <a:pt x="300772" y="34508"/>
                  <a:pt x="311972" y="34508"/>
                </a:cubicBezTo>
                <a:cubicBezTo>
                  <a:pt x="356771" y="34508"/>
                  <a:pt x="393088" y="70825"/>
                  <a:pt x="393088" y="115624"/>
                </a:cubicBezTo>
                <a:lnTo>
                  <a:pt x="389974" y="131047"/>
                </a:lnTo>
                <a:lnTo>
                  <a:pt x="405314" y="134144"/>
                </a:lnTo>
                <a:cubicBezTo>
                  <a:pt x="421611" y="141037"/>
                  <a:pt x="433046" y="157174"/>
                  <a:pt x="433046" y="175982"/>
                </a:cubicBezTo>
                <a:cubicBezTo>
                  <a:pt x="433046" y="201059"/>
                  <a:pt x="412717" y="221388"/>
                  <a:pt x="387640" y="221388"/>
                </a:cubicBezTo>
                <a:lnTo>
                  <a:pt x="387635" y="221387"/>
                </a:lnTo>
                <a:lnTo>
                  <a:pt x="111311" y="221387"/>
                </a:lnTo>
                <a:lnTo>
                  <a:pt x="63193" y="221387"/>
                </a:lnTo>
                <a:lnTo>
                  <a:pt x="63188" y="221388"/>
                </a:lnTo>
                <a:lnTo>
                  <a:pt x="63183" y="221387"/>
                </a:lnTo>
                <a:lnTo>
                  <a:pt x="52501" y="221387"/>
                </a:lnTo>
                <a:lnTo>
                  <a:pt x="52501" y="219230"/>
                </a:lnTo>
                <a:lnTo>
                  <a:pt x="38593" y="216422"/>
                </a:lnTo>
                <a:cubicBezTo>
                  <a:pt x="15913" y="206830"/>
                  <a:pt x="0" y="184373"/>
                  <a:pt x="0" y="158200"/>
                </a:cubicBezTo>
                <a:cubicBezTo>
                  <a:pt x="0" y="132027"/>
                  <a:pt x="15913" y="109570"/>
                  <a:pt x="38593" y="99978"/>
                </a:cubicBezTo>
                <a:lnTo>
                  <a:pt x="43056" y="99076"/>
                </a:lnTo>
                <a:lnTo>
                  <a:pt x="53954" y="82913"/>
                </a:lnTo>
                <a:cubicBezTo>
                  <a:pt x="61293" y="75574"/>
                  <a:pt x="70033" y="69634"/>
                  <a:pt x="79737" y="65529"/>
                </a:cubicBezTo>
                <a:lnTo>
                  <a:pt x="108731" y="59676"/>
                </a:lnTo>
                <a:lnTo>
                  <a:pt x="110777" y="49542"/>
                </a:lnTo>
                <a:cubicBezTo>
                  <a:pt x="123091" y="20428"/>
                  <a:pt x="151919" y="0"/>
                  <a:pt x="18551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sp>
        <p:nvSpPr>
          <p:cNvPr id="95" name="Freeform: Shape 94">
            <a:extLst>
              <a:ext uri="{FF2B5EF4-FFF2-40B4-BE49-F238E27FC236}">
                <a16:creationId xmlns:a16="http://schemas.microsoft.com/office/drawing/2014/main" id="{34F382D4-C696-40A0-9998-85544A551567}"/>
              </a:ext>
            </a:extLst>
          </p:cNvPr>
          <p:cNvSpPr/>
          <p:nvPr/>
        </p:nvSpPr>
        <p:spPr>
          <a:xfrm>
            <a:off x="3443832" y="5947380"/>
            <a:ext cx="1356276" cy="910622"/>
          </a:xfrm>
          <a:custGeom>
            <a:avLst/>
            <a:gdLst>
              <a:gd name="connsiteX0" fmla="*/ 883215 w 1989203"/>
              <a:gd name="connsiteY0" fmla="*/ 0 h 1335581"/>
              <a:gd name="connsiteX1" fmla="*/ 1989203 w 1989203"/>
              <a:gd name="connsiteY1" fmla="*/ 1105988 h 1335581"/>
              <a:gd name="connsiteX2" fmla="*/ 1966733 w 1989203"/>
              <a:gd name="connsiteY2" fmla="*/ 1328883 h 1335581"/>
              <a:gd name="connsiteX3" fmla="*/ 1964654 w 1989203"/>
              <a:gd name="connsiteY3" fmla="*/ 1335581 h 1335581"/>
              <a:gd name="connsiteX4" fmla="*/ 0 w 1989203"/>
              <a:gd name="connsiteY4" fmla="*/ 1335581 h 1335581"/>
              <a:gd name="connsiteX5" fmla="*/ 0 w 1989203"/>
              <a:gd name="connsiteY5" fmla="*/ 446548 h 1335581"/>
              <a:gd name="connsiteX6" fmla="*/ 101164 w 1989203"/>
              <a:gd name="connsiteY6" fmla="*/ 323937 h 1335581"/>
              <a:gd name="connsiteX7" fmla="*/ 883215 w 1989203"/>
              <a:gd name="connsiteY7" fmla="*/ 0 h 1335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9203" h="1335581">
                <a:moveTo>
                  <a:pt x="883215" y="0"/>
                </a:moveTo>
                <a:cubicBezTo>
                  <a:pt x="1494035" y="0"/>
                  <a:pt x="1989203" y="495168"/>
                  <a:pt x="1989203" y="1105988"/>
                </a:cubicBezTo>
                <a:cubicBezTo>
                  <a:pt x="1989203" y="1182341"/>
                  <a:pt x="1981466" y="1256886"/>
                  <a:pt x="1966733" y="1328883"/>
                </a:cubicBezTo>
                <a:lnTo>
                  <a:pt x="1964654" y="1335581"/>
                </a:lnTo>
                <a:lnTo>
                  <a:pt x="0" y="1335581"/>
                </a:lnTo>
                <a:lnTo>
                  <a:pt x="0" y="446548"/>
                </a:lnTo>
                <a:lnTo>
                  <a:pt x="101164" y="323937"/>
                </a:lnTo>
                <a:cubicBezTo>
                  <a:pt x="301308" y="123792"/>
                  <a:pt x="577805" y="0"/>
                  <a:pt x="883215" y="0"/>
                </a:cubicBezTo>
                <a:close/>
              </a:path>
            </a:pathLst>
          </a:custGeom>
          <a:solidFill>
            <a:srgbClr val="FEF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27"/>
          </a:p>
        </p:txBody>
      </p:sp>
      <p:sp>
        <p:nvSpPr>
          <p:cNvPr id="129" name="Freeform: Shape 128">
            <a:extLst>
              <a:ext uri="{FF2B5EF4-FFF2-40B4-BE49-F238E27FC236}">
                <a16:creationId xmlns:a16="http://schemas.microsoft.com/office/drawing/2014/main" id="{90073516-3115-4A54-94C2-A2A2E634D84F}"/>
              </a:ext>
            </a:extLst>
          </p:cNvPr>
          <p:cNvSpPr/>
          <p:nvPr/>
        </p:nvSpPr>
        <p:spPr>
          <a:xfrm flipH="1">
            <a:off x="5000551" y="5810822"/>
            <a:ext cx="331655" cy="169554"/>
          </a:xfrm>
          <a:custGeom>
            <a:avLst/>
            <a:gdLst>
              <a:gd name="connsiteX0" fmla="*/ 185518 w 433046"/>
              <a:gd name="connsiteY0" fmla="*/ 0 h 221388"/>
              <a:gd name="connsiteX1" fmla="*/ 230871 w 433046"/>
              <a:gd name="connsiteY1" fmla="*/ 13853 h 221388"/>
              <a:gd name="connsiteX2" fmla="*/ 248978 w 433046"/>
              <a:gd name="connsiteY2" fmla="*/ 35842 h 221388"/>
              <a:gd name="connsiteX3" fmla="*/ 252200 w 433046"/>
              <a:gd name="connsiteY3" fmla="*/ 34507 h 221388"/>
              <a:gd name="connsiteX4" fmla="*/ 273115 w 433046"/>
              <a:gd name="connsiteY4" fmla="*/ 43170 h 221388"/>
              <a:gd name="connsiteX5" fmla="*/ 273964 w 433046"/>
              <a:gd name="connsiteY5" fmla="*/ 45221 h 221388"/>
              <a:gd name="connsiteX6" fmla="*/ 280398 w 433046"/>
              <a:gd name="connsiteY6" fmla="*/ 40883 h 221388"/>
              <a:gd name="connsiteX7" fmla="*/ 311972 w 433046"/>
              <a:gd name="connsiteY7" fmla="*/ 34508 h 221388"/>
              <a:gd name="connsiteX8" fmla="*/ 393088 w 433046"/>
              <a:gd name="connsiteY8" fmla="*/ 115624 h 221388"/>
              <a:gd name="connsiteX9" fmla="*/ 389974 w 433046"/>
              <a:gd name="connsiteY9" fmla="*/ 131047 h 221388"/>
              <a:gd name="connsiteX10" fmla="*/ 405314 w 433046"/>
              <a:gd name="connsiteY10" fmla="*/ 134144 h 221388"/>
              <a:gd name="connsiteX11" fmla="*/ 433046 w 433046"/>
              <a:gd name="connsiteY11" fmla="*/ 175982 h 221388"/>
              <a:gd name="connsiteX12" fmla="*/ 387640 w 433046"/>
              <a:gd name="connsiteY12" fmla="*/ 221388 h 221388"/>
              <a:gd name="connsiteX13" fmla="*/ 387635 w 433046"/>
              <a:gd name="connsiteY13" fmla="*/ 221387 h 221388"/>
              <a:gd name="connsiteX14" fmla="*/ 111311 w 433046"/>
              <a:gd name="connsiteY14" fmla="*/ 221387 h 221388"/>
              <a:gd name="connsiteX15" fmla="*/ 63193 w 433046"/>
              <a:gd name="connsiteY15" fmla="*/ 221387 h 221388"/>
              <a:gd name="connsiteX16" fmla="*/ 63188 w 433046"/>
              <a:gd name="connsiteY16" fmla="*/ 221388 h 221388"/>
              <a:gd name="connsiteX17" fmla="*/ 63183 w 433046"/>
              <a:gd name="connsiteY17" fmla="*/ 221387 h 221388"/>
              <a:gd name="connsiteX18" fmla="*/ 52501 w 433046"/>
              <a:gd name="connsiteY18" fmla="*/ 221387 h 221388"/>
              <a:gd name="connsiteX19" fmla="*/ 52501 w 433046"/>
              <a:gd name="connsiteY19" fmla="*/ 219230 h 221388"/>
              <a:gd name="connsiteX20" fmla="*/ 38593 w 433046"/>
              <a:gd name="connsiteY20" fmla="*/ 216422 h 221388"/>
              <a:gd name="connsiteX21" fmla="*/ 0 w 433046"/>
              <a:gd name="connsiteY21" fmla="*/ 158200 h 221388"/>
              <a:gd name="connsiteX22" fmla="*/ 38593 w 433046"/>
              <a:gd name="connsiteY22" fmla="*/ 99978 h 221388"/>
              <a:gd name="connsiteX23" fmla="*/ 43056 w 433046"/>
              <a:gd name="connsiteY23" fmla="*/ 99076 h 221388"/>
              <a:gd name="connsiteX24" fmla="*/ 53954 w 433046"/>
              <a:gd name="connsiteY24" fmla="*/ 82913 h 221388"/>
              <a:gd name="connsiteX25" fmla="*/ 79737 w 433046"/>
              <a:gd name="connsiteY25" fmla="*/ 65529 h 221388"/>
              <a:gd name="connsiteX26" fmla="*/ 108731 w 433046"/>
              <a:gd name="connsiteY26" fmla="*/ 59676 h 221388"/>
              <a:gd name="connsiteX27" fmla="*/ 110777 w 433046"/>
              <a:gd name="connsiteY27" fmla="*/ 49542 h 221388"/>
              <a:gd name="connsiteX28" fmla="*/ 185518 w 433046"/>
              <a:gd name="connsiteY28" fmla="*/ 0 h 22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3046" h="221388">
                <a:moveTo>
                  <a:pt x="185518" y="0"/>
                </a:moveTo>
                <a:cubicBezTo>
                  <a:pt x="202318" y="0"/>
                  <a:pt x="217925" y="5107"/>
                  <a:pt x="230871" y="13853"/>
                </a:cubicBezTo>
                <a:lnTo>
                  <a:pt x="248978" y="35842"/>
                </a:lnTo>
                <a:lnTo>
                  <a:pt x="252200" y="34507"/>
                </a:lnTo>
                <a:cubicBezTo>
                  <a:pt x="260368" y="34507"/>
                  <a:pt x="267762" y="37818"/>
                  <a:pt x="273115" y="43170"/>
                </a:cubicBezTo>
                <a:lnTo>
                  <a:pt x="273964" y="45221"/>
                </a:lnTo>
                <a:lnTo>
                  <a:pt x="280398" y="40883"/>
                </a:lnTo>
                <a:cubicBezTo>
                  <a:pt x="290103" y="36778"/>
                  <a:pt x="300772" y="34508"/>
                  <a:pt x="311972" y="34508"/>
                </a:cubicBezTo>
                <a:cubicBezTo>
                  <a:pt x="356771" y="34508"/>
                  <a:pt x="393088" y="70825"/>
                  <a:pt x="393088" y="115624"/>
                </a:cubicBezTo>
                <a:lnTo>
                  <a:pt x="389974" y="131047"/>
                </a:lnTo>
                <a:lnTo>
                  <a:pt x="405314" y="134144"/>
                </a:lnTo>
                <a:cubicBezTo>
                  <a:pt x="421611" y="141037"/>
                  <a:pt x="433046" y="157174"/>
                  <a:pt x="433046" y="175982"/>
                </a:cubicBezTo>
                <a:cubicBezTo>
                  <a:pt x="433046" y="201059"/>
                  <a:pt x="412717" y="221388"/>
                  <a:pt x="387640" y="221388"/>
                </a:cubicBezTo>
                <a:lnTo>
                  <a:pt x="387635" y="221387"/>
                </a:lnTo>
                <a:lnTo>
                  <a:pt x="111311" y="221387"/>
                </a:lnTo>
                <a:lnTo>
                  <a:pt x="63193" y="221387"/>
                </a:lnTo>
                <a:lnTo>
                  <a:pt x="63188" y="221388"/>
                </a:lnTo>
                <a:lnTo>
                  <a:pt x="63183" y="221387"/>
                </a:lnTo>
                <a:lnTo>
                  <a:pt x="52501" y="221387"/>
                </a:lnTo>
                <a:lnTo>
                  <a:pt x="52501" y="219230"/>
                </a:lnTo>
                <a:lnTo>
                  <a:pt x="38593" y="216422"/>
                </a:lnTo>
                <a:cubicBezTo>
                  <a:pt x="15913" y="206830"/>
                  <a:pt x="0" y="184373"/>
                  <a:pt x="0" y="158200"/>
                </a:cubicBezTo>
                <a:cubicBezTo>
                  <a:pt x="0" y="132027"/>
                  <a:pt x="15913" y="109570"/>
                  <a:pt x="38593" y="99978"/>
                </a:cubicBezTo>
                <a:lnTo>
                  <a:pt x="43056" y="99076"/>
                </a:lnTo>
                <a:lnTo>
                  <a:pt x="53954" y="82913"/>
                </a:lnTo>
                <a:cubicBezTo>
                  <a:pt x="61293" y="75574"/>
                  <a:pt x="70033" y="69634"/>
                  <a:pt x="79737" y="65529"/>
                </a:cubicBezTo>
                <a:lnTo>
                  <a:pt x="108731" y="59676"/>
                </a:lnTo>
                <a:lnTo>
                  <a:pt x="110777" y="49542"/>
                </a:lnTo>
                <a:cubicBezTo>
                  <a:pt x="123091" y="20428"/>
                  <a:pt x="151919" y="0"/>
                  <a:pt x="18551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grpSp>
        <p:nvGrpSpPr>
          <p:cNvPr id="26" name="Gruppieren 25">
            <a:extLst>
              <a:ext uri="{FF2B5EF4-FFF2-40B4-BE49-F238E27FC236}">
                <a16:creationId xmlns:a16="http://schemas.microsoft.com/office/drawing/2014/main" id="{F2058563-8167-4916-A000-4E72007444F3}"/>
              </a:ext>
            </a:extLst>
          </p:cNvPr>
          <p:cNvGrpSpPr/>
          <p:nvPr/>
        </p:nvGrpSpPr>
        <p:grpSpPr>
          <a:xfrm>
            <a:off x="3610313" y="4638478"/>
            <a:ext cx="2295930" cy="857671"/>
            <a:chOff x="240526" y="6803110"/>
            <a:chExt cx="3367365" cy="1257920"/>
          </a:xfrm>
        </p:grpSpPr>
        <p:sp>
          <p:nvSpPr>
            <p:cNvPr id="11" name="Rectangle 10">
              <a:extLst>
                <a:ext uri="{FF2B5EF4-FFF2-40B4-BE49-F238E27FC236}">
                  <a16:creationId xmlns:a16="http://schemas.microsoft.com/office/drawing/2014/main" id="{92D31866-65BA-4151-87F9-686FAA6B1E91}"/>
                </a:ext>
              </a:extLst>
            </p:cNvPr>
            <p:cNvSpPr/>
            <p:nvPr/>
          </p:nvSpPr>
          <p:spPr>
            <a:xfrm>
              <a:off x="240526" y="6803110"/>
              <a:ext cx="1985845" cy="1257920"/>
            </a:xfrm>
            <a:prstGeom prst="rect">
              <a:avLst/>
            </a:prstGeom>
          </p:spPr>
          <p:txBody>
            <a:bodyPr wrap="square" lIns="0" tIns="0" rIns="0" bIns="0" anchor="t" anchorCtr="0">
              <a:spAutoFit/>
            </a:bodyPr>
            <a:lstStyle/>
            <a:p>
              <a:pPr>
                <a:lnSpc>
                  <a:spcPct val="90000"/>
                </a:lnSpc>
                <a:spcAft>
                  <a:spcPts val="204"/>
                </a:spcAft>
              </a:pPr>
              <a:r>
                <a:rPr lang="en-US" sz="1227" b="1">
                  <a:gradFill>
                    <a:gsLst>
                      <a:gs pos="0">
                        <a:srgbClr val="0078D4"/>
                      </a:gs>
                      <a:gs pos="100000">
                        <a:srgbClr val="0078D4"/>
                      </a:gs>
                    </a:gsLst>
                    <a:lin ang="5400000" scaled="1"/>
                  </a:gradFill>
                  <a:latin typeface="Segoe UI" panose="020B0502040204020203" pitchFamily="34" charset="0"/>
                  <a:cs typeface="Segoe UI" panose="020B0502040204020203" pitchFamily="34" charset="0"/>
                </a:rPr>
                <a:t>4:30 PM</a:t>
              </a:r>
            </a:p>
            <a:p>
              <a:pPr>
                <a:lnSpc>
                  <a:spcPct val="90000"/>
                </a:lnSpc>
              </a:pPr>
              <a:r>
                <a:rPr lang="en-US" sz="683">
                  <a:gradFill>
                    <a:gsLst>
                      <a:gs pos="0">
                        <a:schemeClr val="tx1"/>
                      </a:gs>
                      <a:gs pos="100000">
                        <a:schemeClr val="tx1"/>
                      </a:gs>
                    </a:gsLst>
                    <a:lin ang="5400000" scaled="1"/>
                  </a:gradFill>
                  <a:latin typeface="Segoe UI" panose="020B0502040204020203" pitchFamily="34" charset="0"/>
                  <a:cs typeface="Segoe UI" panose="020B0502040204020203" pitchFamily="34" charset="0"/>
                </a:rPr>
                <a:t>Start to wind down my day. Check for any last actions that I could take that would move things along overnight and review my calendar for tomorrow + a few days out. I also try to get my browser tab count back to zero for a fresh start!</a:t>
              </a:r>
            </a:p>
          </p:txBody>
        </p:sp>
        <p:sp>
          <p:nvSpPr>
            <p:cNvPr id="49" name="Rectangle: Rounded Corners 48">
              <a:extLst>
                <a:ext uri="{FF2B5EF4-FFF2-40B4-BE49-F238E27FC236}">
                  <a16:creationId xmlns:a16="http://schemas.microsoft.com/office/drawing/2014/main" id="{C3178CC7-997C-4CBC-A7E5-5224CF93F527}"/>
                </a:ext>
              </a:extLst>
            </p:cNvPr>
            <p:cNvSpPr/>
            <p:nvPr/>
          </p:nvSpPr>
          <p:spPr>
            <a:xfrm>
              <a:off x="2384836" y="6964721"/>
              <a:ext cx="1223055" cy="37831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grpSp>
      <p:sp>
        <p:nvSpPr>
          <p:cNvPr id="10" name="Rectangle 9">
            <a:extLst>
              <a:ext uri="{FF2B5EF4-FFF2-40B4-BE49-F238E27FC236}">
                <a16:creationId xmlns:a16="http://schemas.microsoft.com/office/drawing/2014/main" id="{4C230619-0265-4F48-8A6E-A86414A546F7}"/>
              </a:ext>
            </a:extLst>
          </p:cNvPr>
          <p:cNvSpPr/>
          <p:nvPr/>
        </p:nvSpPr>
        <p:spPr>
          <a:xfrm>
            <a:off x="7663047" y="3533646"/>
            <a:ext cx="1082635" cy="1046825"/>
          </a:xfrm>
          <a:prstGeom prst="rect">
            <a:avLst/>
          </a:prstGeom>
        </p:spPr>
        <p:txBody>
          <a:bodyPr wrap="square" lIns="0" tIns="0" rIns="0" bIns="0" anchor="t" anchorCtr="0">
            <a:spAutoFit/>
          </a:bodyPr>
          <a:lstStyle/>
          <a:p>
            <a:pPr>
              <a:lnSpc>
                <a:spcPct val="90000"/>
              </a:lnSpc>
              <a:spcAft>
                <a:spcPts val="204"/>
              </a:spcAft>
            </a:pPr>
            <a:r>
              <a:rPr lang="en-US" sz="1227" b="1">
                <a:gradFill>
                  <a:gsLst>
                    <a:gs pos="0">
                      <a:srgbClr val="0078D4"/>
                    </a:gs>
                    <a:gs pos="100000">
                      <a:srgbClr val="0078D4"/>
                    </a:gs>
                  </a:gsLst>
                  <a:lin ang="5400000" scaled="1"/>
                </a:gradFill>
                <a:latin typeface="Segoe UI" panose="020B0502040204020203" pitchFamily="34" charset="0"/>
                <a:cs typeface="Segoe UI" panose="020B0502040204020203" pitchFamily="34" charset="0"/>
              </a:rPr>
              <a:t>1:00 PM</a:t>
            </a:r>
          </a:p>
          <a:p>
            <a:pPr>
              <a:lnSpc>
                <a:spcPct val="90000"/>
              </a:lnSpc>
            </a:pPr>
            <a:r>
              <a:rPr lang="en-US" sz="683">
                <a:gradFill>
                  <a:gsLst>
                    <a:gs pos="0">
                      <a:schemeClr val="tx1"/>
                    </a:gs>
                    <a:gs pos="100000">
                      <a:schemeClr val="tx1"/>
                    </a:gs>
                  </a:gsLst>
                  <a:lin ang="5400000" scaled="1"/>
                </a:gradFill>
                <a:latin typeface="Segoe UI" panose="020B0502040204020203" pitchFamily="34" charset="0"/>
                <a:cs typeface="Segoe UI" panose="020B0502040204020203" pitchFamily="34" charset="0"/>
              </a:rPr>
              <a:t>Back inside our Microsoft 365 productivity apps. Creating assets for new programs, helping with adoption focused global material, ideating on new solutions for the communities. </a:t>
            </a:r>
            <a:r>
              <a:rPr lang="en-US" sz="683" b="1">
                <a:gradFill>
                  <a:gsLst>
                    <a:gs pos="0">
                      <a:schemeClr val="tx1"/>
                    </a:gs>
                    <a:gs pos="100000">
                      <a:schemeClr val="tx1"/>
                    </a:gs>
                  </a:gsLst>
                  <a:lin ang="5400000" scaled="1"/>
                </a:gradFill>
                <a:latin typeface="Segoe UI" panose="020B0502040204020203" pitchFamily="34" charset="0"/>
                <a:cs typeface="Segoe UI" panose="020B0502040204020203" pitchFamily="34" charset="0"/>
              </a:rPr>
              <a:t>Exploring &amp; Testing!</a:t>
            </a:r>
          </a:p>
        </p:txBody>
      </p:sp>
      <p:sp>
        <p:nvSpPr>
          <p:cNvPr id="77" name="Rectangle 76">
            <a:extLst>
              <a:ext uri="{FF2B5EF4-FFF2-40B4-BE49-F238E27FC236}">
                <a16:creationId xmlns:a16="http://schemas.microsoft.com/office/drawing/2014/main" id="{B394D436-DDB2-46EF-8BEA-F56F3AA14CCC}"/>
              </a:ext>
            </a:extLst>
          </p:cNvPr>
          <p:cNvSpPr/>
          <p:nvPr/>
        </p:nvSpPr>
        <p:spPr>
          <a:xfrm>
            <a:off x="6109917" y="1477832"/>
            <a:ext cx="1770612" cy="763094"/>
          </a:xfrm>
          <a:prstGeom prst="rect">
            <a:avLst/>
          </a:prstGeom>
        </p:spPr>
        <p:txBody>
          <a:bodyPr wrap="square" lIns="0" tIns="0" rIns="0" bIns="0" anchor="t" anchorCtr="0">
            <a:spAutoFit/>
          </a:bodyPr>
          <a:lstStyle/>
          <a:p>
            <a:pPr>
              <a:lnSpc>
                <a:spcPct val="90000"/>
              </a:lnSpc>
              <a:spcAft>
                <a:spcPts val="204"/>
              </a:spcAft>
            </a:pPr>
            <a:r>
              <a:rPr lang="en-US" sz="1227" b="1">
                <a:gradFill>
                  <a:gsLst>
                    <a:gs pos="0">
                      <a:srgbClr val="0078D4"/>
                    </a:gs>
                    <a:gs pos="100000">
                      <a:srgbClr val="0078D4"/>
                    </a:gs>
                  </a:gsLst>
                  <a:lin ang="5400000" scaled="1"/>
                </a:gradFill>
                <a:latin typeface="Segoe UI" panose="020B0502040204020203" pitchFamily="34" charset="0"/>
                <a:cs typeface="Segoe UI" panose="020B0502040204020203" pitchFamily="34" charset="0"/>
              </a:rPr>
              <a:t>6:45 AM</a:t>
            </a:r>
          </a:p>
          <a:p>
            <a:pPr>
              <a:lnSpc>
                <a:spcPct val="90000"/>
              </a:lnSpc>
            </a:pPr>
            <a:r>
              <a:rPr lang="en-US" sz="683">
                <a:gradFill>
                  <a:gsLst>
                    <a:gs pos="0">
                      <a:schemeClr val="tx1"/>
                    </a:gs>
                    <a:gs pos="100000">
                      <a:schemeClr val="tx1"/>
                    </a:gs>
                  </a:gsLst>
                  <a:lin ang="5400000" scaled="1"/>
                </a:gradFill>
                <a:latin typeface="Segoe UI" panose="020B0502040204020203" pitchFamily="34" charset="0"/>
                <a:cs typeface="Segoe UI" panose="020B0502040204020203" pitchFamily="34" charset="0"/>
              </a:rPr>
              <a:t>I just bought a new espresso maker, so I like to wake up the whole house with griding fresh beans and steaming some milk. It is amazing, the family may disagree due to the amount of noise during summer mornings that are meant for sleeping later!</a:t>
            </a:r>
          </a:p>
        </p:txBody>
      </p:sp>
      <p:pic>
        <p:nvPicPr>
          <p:cNvPr id="30" name="Graphic 29">
            <a:extLst>
              <a:ext uri="{FF2B5EF4-FFF2-40B4-BE49-F238E27FC236}">
                <a16:creationId xmlns:a16="http://schemas.microsoft.com/office/drawing/2014/main" id="{15533E69-7CF5-45A7-8E31-8D57219AE7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70876" y="2461069"/>
            <a:ext cx="1160382" cy="828334"/>
          </a:xfrm>
          <a:prstGeom prst="rect">
            <a:avLst/>
          </a:prstGeom>
        </p:spPr>
      </p:pic>
      <p:sp>
        <p:nvSpPr>
          <p:cNvPr id="7" name="Rectangle 6">
            <a:extLst>
              <a:ext uri="{FF2B5EF4-FFF2-40B4-BE49-F238E27FC236}">
                <a16:creationId xmlns:a16="http://schemas.microsoft.com/office/drawing/2014/main" id="{2F1F4E38-3D77-41EA-8554-67F0E954FD62}"/>
              </a:ext>
            </a:extLst>
          </p:cNvPr>
          <p:cNvSpPr/>
          <p:nvPr/>
        </p:nvSpPr>
        <p:spPr>
          <a:xfrm>
            <a:off x="3610316" y="2401877"/>
            <a:ext cx="1496292" cy="952248"/>
          </a:xfrm>
          <a:prstGeom prst="rect">
            <a:avLst/>
          </a:prstGeom>
        </p:spPr>
        <p:txBody>
          <a:bodyPr wrap="square" lIns="0" tIns="0" rIns="0" bIns="0" anchor="t" anchorCtr="0">
            <a:spAutoFit/>
          </a:bodyPr>
          <a:lstStyle/>
          <a:p>
            <a:pPr>
              <a:lnSpc>
                <a:spcPct val="90000"/>
              </a:lnSpc>
              <a:spcAft>
                <a:spcPts val="204"/>
              </a:spcAft>
            </a:pPr>
            <a:r>
              <a:rPr lang="en-US" sz="1227" b="1">
                <a:gradFill>
                  <a:gsLst>
                    <a:gs pos="0">
                      <a:srgbClr val="0078D4"/>
                    </a:gs>
                    <a:gs pos="100000">
                      <a:srgbClr val="0078D4"/>
                    </a:gs>
                  </a:gsLst>
                  <a:lin ang="5400000" scaled="1"/>
                </a:gradFill>
                <a:latin typeface="Segoe UI" panose="020B0502040204020203" pitchFamily="34" charset="0"/>
                <a:cs typeface="Segoe UI" panose="020B0502040204020203" pitchFamily="34" charset="0"/>
              </a:rPr>
              <a:t>7:00 AM</a:t>
            </a:r>
          </a:p>
          <a:p>
            <a:pPr>
              <a:lnSpc>
                <a:spcPct val="90000"/>
              </a:lnSpc>
            </a:pPr>
            <a:r>
              <a:rPr lang="en-US" sz="683">
                <a:gradFill>
                  <a:gsLst>
                    <a:gs pos="0">
                      <a:schemeClr val="tx1"/>
                    </a:gs>
                    <a:gs pos="100000">
                      <a:schemeClr val="tx1"/>
                    </a:gs>
                  </a:gsLst>
                  <a:lin ang="5400000" scaled="1"/>
                </a:gradFill>
                <a:latin typeface="Segoe UI" panose="020B0502040204020203" pitchFamily="34" charset="0"/>
                <a:cs typeface="Segoe UI" panose="020B0502040204020203" pitchFamily="34" charset="0"/>
              </a:rPr>
              <a:t>I get into the office to check what is happening in the day. Prioritizing my calendar meetings for the day and ensuring I’ve got material ready.</a:t>
            </a:r>
            <a:br>
              <a:rPr lang="en-US" sz="683">
                <a:gradFill>
                  <a:gsLst>
                    <a:gs pos="0">
                      <a:schemeClr val="tx1"/>
                    </a:gs>
                    <a:gs pos="100000">
                      <a:schemeClr val="tx1"/>
                    </a:gs>
                  </a:gsLst>
                  <a:lin ang="5400000" scaled="1"/>
                </a:gradFill>
                <a:latin typeface="Segoe UI" panose="020B0502040204020203" pitchFamily="34" charset="0"/>
                <a:cs typeface="Segoe UI" panose="020B0502040204020203" pitchFamily="34" charset="0"/>
              </a:rPr>
            </a:br>
            <a:br>
              <a:rPr lang="en-US" sz="683">
                <a:gradFill>
                  <a:gsLst>
                    <a:gs pos="0">
                      <a:schemeClr val="tx1"/>
                    </a:gs>
                    <a:gs pos="100000">
                      <a:schemeClr val="tx1"/>
                    </a:gs>
                  </a:gsLst>
                  <a:lin ang="5400000" scaled="1"/>
                </a:gradFill>
                <a:latin typeface="Segoe UI" panose="020B0502040204020203" pitchFamily="34" charset="0"/>
                <a:cs typeface="Segoe UI" panose="020B0502040204020203" pitchFamily="34" charset="0"/>
              </a:rPr>
            </a:br>
            <a:r>
              <a:rPr lang="en-US" sz="683">
                <a:gradFill>
                  <a:gsLst>
                    <a:gs pos="0">
                      <a:schemeClr val="tx1"/>
                    </a:gs>
                    <a:gs pos="100000">
                      <a:schemeClr val="tx1"/>
                    </a:gs>
                  </a:gsLst>
                  <a:lin ang="5400000" scaled="1"/>
                </a:gradFill>
                <a:latin typeface="Segoe UI" panose="020B0502040204020203" pitchFamily="34" charset="0"/>
                <a:cs typeface="Segoe UI" panose="020B0502040204020203" pitchFamily="34" charset="0"/>
              </a:rPr>
              <a:t>I also use some of this morning time to catch up on random blogs / news / “the internet” :)</a:t>
            </a:r>
          </a:p>
        </p:txBody>
      </p:sp>
      <p:pic>
        <p:nvPicPr>
          <p:cNvPr id="33" name="Graphic 32" descr="Cycling with solid fill">
            <a:extLst>
              <a:ext uri="{FF2B5EF4-FFF2-40B4-BE49-F238E27FC236}">
                <a16:creationId xmlns:a16="http://schemas.microsoft.com/office/drawing/2014/main" id="{E98FB71A-6FE3-4C2A-BE36-C8D44F48ED3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59745" y="1312542"/>
            <a:ext cx="914400" cy="914400"/>
          </a:xfrm>
          <a:prstGeom prst="rect">
            <a:avLst/>
          </a:prstGeom>
        </p:spPr>
      </p:pic>
      <p:pic>
        <p:nvPicPr>
          <p:cNvPr id="36" name="Graphic 35" descr="Coffee with solid fill">
            <a:extLst>
              <a:ext uri="{FF2B5EF4-FFF2-40B4-BE49-F238E27FC236}">
                <a16:creationId xmlns:a16="http://schemas.microsoft.com/office/drawing/2014/main" id="{00BE132F-2B27-4D7C-B0D3-4B30398C4C7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766725" y="1254626"/>
            <a:ext cx="914400" cy="914400"/>
          </a:xfrm>
          <a:prstGeom prst="rect">
            <a:avLst/>
          </a:prstGeom>
        </p:spPr>
      </p:pic>
      <p:pic>
        <p:nvPicPr>
          <p:cNvPr id="37" name="Picture Placeholder 15" descr="A person smiling for the picture&#10;&#10;Description automatically generated with medium confidence">
            <a:extLst>
              <a:ext uri="{FF2B5EF4-FFF2-40B4-BE49-F238E27FC236}">
                <a16:creationId xmlns:a16="http://schemas.microsoft.com/office/drawing/2014/main" id="{BB68F142-3AB8-45D8-806D-37C1FB2CFC11}"/>
              </a:ext>
            </a:extLst>
          </p:cNvPr>
          <p:cNvPicPr>
            <a:picLocks noChangeAspect="1"/>
          </p:cNvPicPr>
          <p:nvPr/>
        </p:nvPicPr>
        <p:blipFill rotWithShape="1">
          <a:blip r:embed="rId11">
            <a:extLst>
              <a:ext uri="{28A0092B-C50C-407E-A947-70E740481C1C}">
                <a14:useLocalDpi xmlns:a14="http://schemas.microsoft.com/office/drawing/2010/main" val="0"/>
              </a:ext>
            </a:extLst>
          </a:blip>
          <a:srcRect l="5530" t="20553" r="7691" b="1809"/>
          <a:stretch/>
        </p:blipFill>
        <p:spPr>
          <a:xfrm>
            <a:off x="3460462" y="123283"/>
            <a:ext cx="1042262" cy="967474"/>
          </a:xfrm>
          <a:prstGeom prst="rect">
            <a:avLst/>
          </a:prstGeom>
          <a:effectLst>
            <a:outerShdw blurRad="50800" dist="38100" dir="2700000" algn="tl" rotWithShape="0">
              <a:prstClr val="black">
                <a:alpha val="40000"/>
              </a:prstClr>
            </a:outerShdw>
          </a:effectLst>
        </p:spPr>
      </p:pic>
      <p:pic>
        <p:nvPicPr>
          <p:cNvPr id="41" name="Graphic 40" descr="Daily calendar with solid fill">
            <a:extLst>
              <a:ext uri="{FF2B5EF4-FFF2-40B4-BE49-F238E27FC236}">
                <a16:creationId xmlns:a16="http://schemas.microsoft.com/office/drawing/2014/main" id="{5D1A3C3C-562E-4173-8994-F57BEA2A3ED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060526" y="2361847"/>
            <a:ext cx="914400" cy="914400"/>
          </a:xfrm>
          <a:prstGeom prst="rect">
            <a:avLst/>
          </a:prstGeom>
        </p:spPr>
      </p:pic>
      <p:pic>
        <p:nvPicPr>
          <p:cNvPr id="150" name="Graphic 149" descr="Takeaway with solid fill">
            <a:extLst>
              <a:ext uri="{FF2B5EF4-FFF2-40B4-BE49-F238E27FC236}">
                <a16:creationId xmlns:a16="http://schemas.microsoft.com/office/drawing/2014/main" id="{FA2F3213-BC30-4340-A0E4-DF6F1B93AD2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664770" y="3554710"/>
            <a:ext cx="914400" cy="914400"/>
          </a:xfrm>
          <a:prstGeom prst="rect">
            <a:avLst/>
          </a:prstGeom>
        </p:spPr>
      </p:pic>
      <p:grpSp>
        <p:nvGrpSpPr>
          <p:cNvPr id="172" name="Group 171">
            <a:extLst>
              <a:ext uri="{FF2B5EF4-FFF2-40B4-BE49-F238E27FC236}">
                <a16:creationId xmlns:a16="http://schemas.microsoft.com/office/drawing/2014/main" id="{72BD5850-0C1E-4670-BC4D-184166166384}"/>
              </a:ext>
            </a:extLst>
          </p:cNvPr>
          <p:cNvGrpSpPr/>
          <p:nvPr/>
        </p:nvGrpSpPr>
        <p:grpSpPr>
          <a:xfrm>
            <a:off x="6354400" y="3429755"/>
            <a:ext cx="1082410" cy="1055795"/>
            <a:chOff x="6249654" y="3311180"/>
            <a:chExt cx="1082410" cy="1055795"/>
          </a:xfrm>
        </p:grpSpPr>
        <p:grpSp>
          <p:nvGrpSpPr>
            <p:cNvPr id="171" name="Group 170">
              <a:extLst>
                <a:ext uri="{FF2B5EF4-FFF2-40B4-BE49-F238E27FC236}">
                  <a16:creationId xmlns:a16="http://schemas.microsoft.com/office/drawing/2014/main" id="{EEB96918-5BC6-4F1E-9493-81F59AD7CD31}"/>
                </a:ext>
              </a:extLst>
            </p:cNvPr>
            <p:cNvGrpSpPr/>
            <p:nvPr/>
          </p:nvGrpSpPr>
          <p:grpSpPr>
            <a:xfrm>
              <a:off x="6249654" y="3311180"/>
              <a:ext cx="1010880" cy="980429"/>
              <a:chOff x="6249654" y="3311180"/>
              <a:chExt cx="1010880" cy="980429"/>
            </a:xfrm>
          </p:grpSpPr>
          <p:pic>
            <p:nvPicPr>
              <p:cNvPr id="152" name="Picture 151" descr="Icon&#10;&#10;Description automatically generated">
                <a:extLst>
                  <a:ext uri="{FF2B5EF4-FFF2-40B4-BE49-F238E27FC236}">
                    <a16:creationId xmlns:a16="http://schemas.microsoft.com/office/drawing/2014/main" id="{B3B0D786-5419-4A76-8674-4A4ABFEA182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49654" y="3311180"/>
                <a:ext cx="929018" cy="929018"/>
              </a:xfrm>
              <a:prstGeom prst="rect">
                <a:avLst/>
              </a:prstGeom>
            </p:spPr>
          </p:pic>
          <p:pic>
            <p:nvPicPr>
              <p:cNvPr id="154" name="Picture 153" descr="Logo, icon&#10;&#10;Description automatically generated">
                <a:extLst>
                  <a:ext uri="{FF2B5EF4-FFF2-40B4-BE49-F238E27FC236}">
                    <a16:creationId xmlns:a16="http://schemas.microsoft.com/office/drawing/2014/main" id="{A7FBEF11-7588-4255-9CDE-AF4AE17F4D0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322343" y="3808544"/>
                <a:ext cx="455688" cy="455688"/>
              </a:xfrm>
              <a:prstGeom prst="rect">
                <a:avLst/>
              </a:prstGeom>
            </p:spPr>
          </p:pic>
          <p:pic>
            <p:nvPicPr>
              <p:cNvPr id="156" name="Picture 155" descr="Logo&#10;&#10;Description automatically generated">
                <a:extLst>
                  <a:ext uri="{FF2B5EF4-FFF2-40B4-BE49-F238E27FC236}">
                    <a16:creationId xmlns:a16="http://schemas.microsoft.com/office/drawing/2014/main" id="{2322C9DD-F412-43A1-8EB6-6EF4B519F04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788110" y="3826732"/>
                <a:ext cx="372153" cy="378141"/>
              </a:xfrm>
              <a:prstGeom prst="rect">
                <a:avLst/>
              </a:prstGeom>
            </p:spPr>
          </p:pic>
          <p:pic>
            <p:nvPicPr>
              <p:cNvPr id="158" name="Picture 157" descr="Icon&#10;&#10;Description automatically generated">
                <a:extLst>
                  <a:ext uri="{FF2B5EF4-FFF2-40B4-BE49-F238E27FC236}">
                    <a16:creationId xmlns:a16="http://schemas.microsoft.com/office/drawing/2014/main" id="{6B783BA9-78CB-4B9E-A801-A65648CFC77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874388" y="4103637"/>
                <a:ext cx="187972" cy="187972"/>
              </a:xfrm>
              <a:prstGeom prst="rect">
                <a:avLst/>
              </a:prstGeom>
            </p:spPr>
          </p:pic>
          <p:pic>
            <p:nvPicPr>
              <p:cNvPr id="160" name="Picture 159" descr="Icon&#10;&#10;Description automatically generated">
                <a:extLst>
                  <a:ext uri="{FF2B5EF4-FFF2-40B4-BE49-F238E27FC236}">
                    <a16:creationId xmlns:a16="http://schemas.microsoft.com/office/drawing/2014/main" id="{69004ED4-3759-4ED1-8E4F-B1F313232FF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600585" y="3937148"/>
                <a:ext cx="246376" cy="246376"/>
              </a:xfrm>
              <a:prstGeom prst="rect">
                <a:avLst/>
              </a:prstGeom>
            </p:spPr>
          </p:pic>
          <p:pic>
            <p:nvPicPr>
              <p:cNvPr id="161" name="Picture 160" descr="A close up of a sign&#10;&#10;Description automatically generated">
                <a:extLst>
                  <a:ext uri="{FF2B5EF4-FFF2-40B4-BE49-F238E27FC236}">
                    <a16:creationId xmlns:a16="http://schemas.microsoft.com/office/drawing/2014/main" id="{07B2A5AB-F53A-46F4-BF48-37D919307B0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915419" y="3655007"/>
                <a:ext cx="345115" cy="345114"/>
              </a:xfrm>
              <a:prstGeom prst="rect">
                <a:avLst/>
              </a:prstGeom>
            </p:spPr>
          </p:pic>
        </p:grpSp>
        <p:pic>
          <p:nvPicPr>
            <p:cNvPr id="163" name="Picture 162" descr="Graphical user interface, application, Teams&#10;&#10;Description automatically generated">
              <a:extLst>
                <a:ext uri="{FF2B5EF4-FFF2-40B4-BE49-F238E27FC236}">
                  <a16:creationId xmlns:a16="http://schemas.microsoft.com/office/drawing/2014/main" id="{56CD4596-960E-4997-929B-8A16BDE16FF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611101" y="4018432"/>
              <a:ext cx="348543" cy="348543"/>
            </a:xfrm>
            <a:prstGeom prst="rect">
              <a:avLst/>
            </a:prstGeom>
          </p:spPr>
        </p:pic>
        <p:pic>
          <p:nvPicPr>
            <p:cNvPr id="170" name="Picture 169">
              <a:extLst>
                <a:ext uri="{FF2B5EF4-FFF2-40B4-BE49-F238E27FC236}">
                  <a16:creationId xmlns:a16="http://schemas.microsoft.com/office/drawing/2014/main" id="{C4B653B3-5951-41F3-B894-FD08544FFAB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935578" y="3968244"/>
              <a:ext cx="396486" cy="396486"/>
            </a:xfrm>
            <a:prstGeom prst="rect">
              <a:avLst/>
            </a:prstGeom>
          </p:spPr>
        </p:pic>
      </p:grpSp>
      <p:pic>
        <p:nvPicPr>
          <p:cNvPr id="174" name="Graphic 173" descr="Tea with solid fill">
            <a:extLst>
              <a:ext uri="{FF2B5EF4-FFF2-40B4-BE49-F238E27FC236}">
                <a16:creationId xmlns:a16="http://schemas.microsoft.com/office/drawing/2014/main" id="{44B874CB-D129-4DEF-8CC1-ECE0955BC8B6}"/>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060526" y="4621290"/>
            <a:ext cx="914400" cy="914400"/>
          </a:xfrm>
          <a:prstGeom prst="rect">
            <a:avLst/>
          </a:prstGeom>
        </p:spPr>
      </p:pic>
      <p:sp>
        <p:nvSpPr>
          <p:cNvPr id="177" name="Rectangle 176">
            <a:extLst>
              <a:ext uri="{FF2B5EF4-FFF2-40B4-BE49-F238E27FC236}">
                <a16:creationId xmlns:a16="http://schemas.microsoft.com/office/drawing/2014/main" id="{BFF2AE9A-4EF7-4D97-9EBC-5F2887CFC2F1}"/>
              </a:ext>
            </a:extLst>
          </p:cNvPr>
          <p:cNvSpPr/>
          <p:nvPr/>
        </p:nvSpPr>
        <p:spPr bwMode="auto">
          <a:xfrm>
            <a:off x="0" y="0"/>
            <a:ext cx="3441010" cy="6858000"/>
          </a:xfrm>
          <a:prstGeom prst="rect">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78" name="Rectangle 177">
            <a:extLst>
              <a:ext uri="{FF2B5EF4-FFF2-40B4-BE49-F238E27FC236}">
                <a16:creationId xmlns:a16="http://schemas.microsoft.com/office/drawing/2014/main" id="{9F54A16E-2060-4096-A800-0B7E0C80A785}"/>
              </a:ext>
            </a:extLst>
          </p:cNvPr>
          <p:cNvSpPr/>
          <p:nvPr/>
        </p:nvSpPr>
        <p:spPr bwMode="auto">
          <a:xfrm>
            <a:off x="8727286" y="0"/>
            <a:ext cx="3473650" cy="6862055"/>
          </a:xfrm>
          <a:prstGeom prst="rect">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79" name="Graphic 178">
            <a:extLst>
              <a:ext uri="{FF2B5EF4-FFF2-40B4-BE49-F238E27FC236}">
                <a16:creationId xmlns:a16="http://schemas.microsoft.com/office/drawing/2014/main" id="{DA2FC0DF-272A-42DC-804D-FD0404CA7D47}"/>
              </a:ext>
              <a:ext uri="{C183D7F6-B498-43B3-948B-1728B52AA6E4}">
                <adec:decorative xmlns:adec="http://schemas.microsoft.com/office/drawing/2017/decorative" val="1"/>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7828726" y="4823899"/>
            <a:ext cx="711791" cy="711791"/>
          </a:xfrm>
          <a:prstGeom prst="rect">
            <a:avLst/>
          </a:prstGeom>
        </p:spPr>
      </p:pic>
    </p:spTree>
    <p:extLst>
      <p:ext uri="{BB962C8B-B14F-4D97-AF65-F5344CB8AC3E}">
        <p14:creationId xmlns:p14="http://schemas.microsoft.com/office/powerpoint/2010/main" val="2084694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9084C5E1-A94B-43A3-9A1E-FF8ED2E3315C}"/>
              </a:ext>
            </a:extLst>
          </p:cNvPr>
          <p:cNvSpPr/>
          <p:nvPr/>
        </p:nvSpPr>
        <p:spPr>
          <a:xfrm>
            <a:off x="3446318" y="1200573"/>
            <a:ext cx="5299364" cy="1128453"/>
          </a:xfrm>
          <a:prstGeom prst="rect">
            <a:avLst/>
          </a:prstGeom>
          <a:solidFill>
            <a:srgbClr val="0078D4">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sp>
        <p:nvSpPr>
          <p:cNvPr id="45" name="Rectangle 44">
            <a:extLst>
              <a:ext uri="{FF2B5EF4-FFF2-40B4-BE49-F238E27FC236}">
                <a16:creationId xmlns:a16="http://schemas.microsoft.com/office/drawing/2014/main" id="{C693F923-6663-4A97-91D0-2CF31FE2AAE9}"/>
              </a:ext>
            </a:extLst>
          </p:cNvPr>
          <p:cNvSpPr/>
          <p:nvPr/>
        </p:nvSpPr>
        <p:spPr>
          <a:xfrm>
            <a:off x="3446318" y="3465060"/>
            <a:ext cx="5299364" cy="1128453"/>
          </a:xfrm>
          <a:prstGeom prst="rect">
            <a:avLst/>
          </a:prstGeom>
          <a:solidFill>
            <a:srgbClr val="0078D4">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sp>
        <p:nvSpPr>
          <p:cNvPr id="50" name="Rectangle 49">
            <a:extLst>
              <a:ext uri="{FF2B5EF4-FFF2-40B4-BE49-F238E27FC236}">
                <a16:creationId xmlns:a16="http://schemas.microsoft.com/office/drawing/2014/main" id="{E4ED363F-427E-4626-A7A5-7E863C037C24}"/>
              </a:ext>
            </a:extLst>
          </p:cNvPr>
          <p:cNvSpPr/>
          <p:nvPr/>
        </p:nvSpPr>
        <p:spPr>
          <a:xfrm>
            <a:off x="3446318" y="5729549"/>
            <a:ext cx="5299364" cy="1128453"/>
          </a:xfrm>
          <a:prstGeom prst="rect">
            <a:avLst/>
          </a:prstGeom>
          <a:solidFill>
            <a:srgbClr val="0078D4">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sp>
        <p:nvSpPr>
          <p:cNvPr id="4" name="Rectangle 3">
            <a:extLst>
              <a:ext uri="{FF2B5EF4-FFF2-40B4-BE49-F238E27FC236}">
                <a16:creationId xmlns:a16="http://schemas.microsoft.com/office/drawing/2014/main" id="{D9FE6950-B9FB-4104-85D3-BBCFEE236CCA}"/>
              </a:ext>
            </a:extLst>
          </p:cNvPr>
          <p:cNvSpPr/>
          <p:nvPr/>
        </p:nvSpPr>
        <p:spPr>
          <a:xfrm>
            <a:off x="4849619" y="6073796"/>
            <a:ext cx="2813428" cy="668516"/>
          </a:xfrm>
          <a:prstGeom prst="rect">
            <a:avLst/>
          </a:prstGeom>
        </p:spPr>
        <p:txBody>
          <a:bodyPr wrap="square" lIns="0" tIns="0" rIns="0" bIns="0" anchor="t" anchorCtr="0">
            <a:spAutoFit/>
          </a:bodyPr>
          <a:lstStyle/>
          <a:p>
            <a:pPr>
              <a:lnSpc>
                <a:spcPct val="90000"/>
              </a:lnSpc>
              <a:spcAft>
                <a:spcPts val="204"/>
              </a:spcAft>
            </a:pPr>
            <a:r>
              <a:rPr lang="en-US" sz="1227" b="1">
                <a:gradFill>
                  <a:gsLst>
                    <a:gs pos="0">
                      <a:srgbClr val="0078D4"/>
                    </a:gs>
                    <a:gs pos="100000">
                      <a:srgbClr val="0078D4"/>
                    </a:gs>
                  </a:gsLst>
                  <a:lin ang="5400000" scaled="1"/>
                </a:gradFill>
                <a:latin typeface="Segoe UI" panose="020B0502040204020203" pitchFamily="34" charset="0"/>
                <a:cs typeface="Segoe UI" panose="020B0502040204020203" pitchFamily="34" charset="0"/>
              </a:rPr>
              <a:t>5:30 PM</a:t>
            </a:r>
          </a:p>
          <a:p>
            <a:pPr>
              <a:lnSpc>
                <a:spcPct val="90000"/>
              </a:lnSpc>
            </a:pPr>
            <a:r>
              <a:rPr lang="en-US" sz="683">
                <a:gradFill>
                  <a:gsLst>
                    <a:gs pos="0">
                      <a:schemeClr val="tx1"/>
                    </a:gs>
                    <a:gs pos="100000">
                      <a:schemeClr val="tx1"/>
                    </a:gs>
                  </a:gsLst>
                  <a:lin ang="5400000" scaled="1"/>
                </a:gradFill>
                <a:latin typeface="Segoe UI" panose="020B0502040204020203" pitchFamily="34" charset="0"/>
                <a:cs typeface="Segoe UI" panose="020B0502040204020203" pitchFamily="34" charset="0"/>
              </a:rPr>
              <a:t>Launch Viva Insights for my virtual commute.  I review today’s tasks, capture new tasks, review agenda for tomorrow, book some focus time, and close out with breathing exercise or guided meditation.</a:t>
            </a:r>
          </a:p>
          <a:p>
            <a:pPr>
              <a:lnSpc>
                <a:spcPct val="90000"/>
              </a:lnSpc>
            </a:pPr>
            <a:endParaRPr lang="en-US" sz="683">
              <a:gradFill>
                <a:gsLst>
                  <a:gs pos="0">
                    <a:schemeClr val="tx1"/>
                  </a:gs>
                  <a:gs pos="100000">
                    <a:schemeClr val="tx1"/>
                  </a:gs>
                </a:gsLst>
                <a:lin ang="5400000" scaled="1"/>
              </a:gradFill>
              <a:latin typeface="Segoe UI" panose="020B0502040204020203" pitchFamily="34" charset="0"/>
              <a:cs typeface="Segoe UI" panose="020B0502040204020203" pitchFamily="34" charset="0"/>
            </a:endParaRPr>
          </a:p>
          <a:p>
            <a:pPr>
              <a:lnSpc>
                <a:spcPct val="90000"/>
              </a:lnSpc>
            </a:pPr>
            <a:r>
              <a:rPr lang="en-US" sz="683">
                <a:gradFill>
                  <a:gsLst>
                    <a:gs pos="0">
                      <a:schemeClr val="tx1"/>
                    </a:gs>
                    <a:gs pos="100000">
                      <a:schemeClr val="tx1"/>
                    </a:gs>
                  </a:gsLst>
                  <a:lin ang="5400000" scaled="1"/>
                </a:gradFill>
                <a:latin typeface="Segoe UI" panose="020B0502040204020203" pitchFamily="34" charset="0"/>
                <a:cs typeface="Segoe UI" panose="020B0502040204020203" pitchFamily="34" charset="0"/>
              </a:rPr>
              <a:t>And maybe a few games on XBOX before helping with dinner </a:t>
            </a:r>
            <a:r>
              <a:rPr lang="en-US" sz="683">
                <a:gradFill>
                  <a:gsLst>
                    <a:gs pos="0">
                      <a:schemeClr val="tx1"/>
                    </a:gs>
                    <a:gs pos="100000">
                      <a:schemeClr val="tx1"/>
                    </a:gs>
                  </a:gsLst>
                  <a:lin ang="5400000" scaled="1"/>
                </a:gradFill>
                <a:latin typeface="Segoe UI" panose="020B0502040204020203" pitchFamily="34" charset="0"/>
                <a:cs typeface="Segoe UI" panose="020B0502040204020203" pitchFamily="34" charset="0"/>
                <a:sym typeface="Wingdings" panose="05000000000000000000" pitchFamily="2" charset="2"/>
              </a:rPr>
              <a:t></a:t>
            </a:r>
            <a:endParaRPr lang="en-US" sz="683">
              <a:gradFill>
                <a:gsLst>
                  <a:gs pos="0">
                    <a:schemeClr val="tx1"/>
                  </a:gs>
                  <a:gs pos="100000">
                    <a:schemeClr val="tx1"/>
                  </a:gs>
                </a:gsLst>
                <a:lin ang="5400000" scaled="1"/>
              </a:gradFill>
              <a:latin typeface="Segoe UI" panose="020B0502040204020203" pitchFamily="34" charset="0"/>
              <a:cs typeface="Segoe UI" panose="020B0502040204020203" pitchFamily="34" charset="0"/>
            </a:endParaRPr>
          </a:p>
        </p:txBody>
      </p:sp>
      <p:sp>
        <p:nvSpPr>
          <p:cNvPr id="5" name="Rectangle 4">
            <a:extLst>
              <a:ext uri="{FF2B5EF4-FFF2-40B4-BE49-F238E27FC236}">
                <a16:creationId xmlns:a16="http://schemas.microsoft.com/office/drawing/2014/main" id="{8BF6FF3C-7491-4F1B-8DE0-7FE8A56DA7A9}"/>
              </a:ext>
            </a:extLst>
          </p:cNvPr>
          <p:cNvSpPr/>
          <p:nvPr/>
        </p:nvSpPr>
        <p:spPr>
          <a:xfrm>
            <a:off x="4522500" y="1338687"/>
            <a:ext cx="1481918" cy="573940"/>
          </a:xfrm>
          <a:prstGeom prst="rect">
            <a:avLst/>
          </a:prstGeom>
        </p:spPr>
        <p:txBody>
          <a:bodyPr wrap="square" lIns="0" tIns="0" rIns="0" bIns="0" anchor="t" anchorCtr="0">
            <a:spAutoFit/>
          </a:bodyPr>
          <a:lstStyle/>
          <a:p>
            <a:pPr>
              <a:lnSpc>
                <a:spcPct val="90000"/>
              </a:lnSpc>
              <a:spcAft>
                <a:spcPts val="204"/>
              </a:spcAft>
            </a:pPr>
            <a:r>
              <a:rPr lang="en-US" sz="1227" b="1">
                <a:gradFill>
                  <a:gsLst>
                    <a:gs pos="0">
                      <a:srgbClr val="0078D4"/>
                    </a:gs>
                    <a:gs pos="100000">
                      <a:srgbClr val="0078D4"/>
                    </a:gs>
                  </a:gsLst>
                  <a:lin ang="5400000" scaled="1"/>
                </a:gradFill>
                <a:latin typeface="Segoe UI" panose="020B0502040204020203" pitchFamily="34" charset="0"/>
                <a:cs typeface="Segoe UI" panose="020B0502040204020203" pitchFamily="34" charset="0"/>
              </a:rPr>
              <a:t>6:15 AM </a:t>
            </a:r>
          </a:p>
          <a:p>
            <a:pPr>
              <a:lnSpc>
                <a:spcPct val="90000"/>
              </a:lnSpc>
            </a:pPr>
            <a:r>
              <a:rPr lang="en-US" sz="683">
                <a:gradFill>
                  <a:gsLst>
                    <a:gs pos="0">
                      <a:schemeClr val="tx1"/>
                    </a:gs>
                    <a:gs pos="100000">
                      <a:schemeClr val="tx1"/>
                    </a:gs>
                  </a:gsLst>
                  <a:lin ang="5400000" scaled="1"/>
                </a:gradFill>
                <a:latin typeface="Segoe UI" panose="020B0502040204020203" pitchFamily="34" charset="0"/>
                <a:cs typeface="Segoe UI" panose="020B0502040204020203" pitchFamily="34" charset="0"/>
              </a:rPr>
              <a:t>Start the day with exercise, either a swim or a run.  I will track my exercise in Strava and give kudos to friends for their latest posts.</a:t>
            </a:r>
          </a:p>
        </p:txBody>
      </p:sp>
      <p:sp>
        <p:nvSpPr>
          <p:cNvPr id="126" name="Freeform: Shape 125">
            <a:extLst>
              <a:ext uri="{FF2B5EF4-FFF2-40B4-BE49-F238E27FC236}">
                <a16:creationId xmlns:a16="http://schemas.microsoft.com/office/drawing/2014/main" id="{19C52E90-1666-4A99-B472-2AA120DAB298}"/>
              </a:ext>
            </a:extLst>
          </p:cNvPr>
          <p:cNvSpPr/>
          <p:nvPr/>
        </p:nvSpPr>
        <p:spPr>
          <a:xfrm flipH="1">
            <a:off x="8321928" y="6089585"/>
            <a:ext cx="229588" cy="117372"/>
          </a:xfrm>
          <a:custGeom>
            <a:avLst/>
            <a:gdLst>
              <a:gd name="connsiteX0" fmla="*/ 185518 w 433046"/>
              <a:gd name="connsiteY0" fmla="*/ 0 h 221388"/>
              <a:gd name="connsiteX1" fmla="*/ 230871 w 433046"/>
              <a:gd name="connsiteY1" fmla="*/ 13853 h 221388"/>
              <a:gd name="connsiteX2" fmla="*/ 248978 w 433046"/>
              <a:gd name="connsiteY2" fmla="*/ 35842 h 221388"/>
              <a:gd name="connsiteX3" fmla="*/ 252200 w 433046"/>
              <a:gd name="connsiteY3" fmla="*/ 34507 h 221388"/>
              <a:gd name="connsiteX4" fmla="*/ 273115 w 433046"/>
              <a:gd name="connsiteY4" fmla="*/ 43170 h 221388"/>
              <a:gd name="connsiteX5" fmla="*/ 273964 w 433046"/>
              <a:gd name="connsiteY5" fmla="*/ 45221 h 221388"/>
              <a:gd name="connsiteX6" fmla="*/ 280398 w 433046"/>
              <a:gd name="connsiteY6" fmla="*/ 40883 h 221388"/>
              <a:gd name="connsiteX7" fmla="*/ 311972 w 433046"/>
              <a:gd name="connsiteY7" fmla="*/ 34508 h 221388"/>
              <a:gd name="connsiteX8" fmla="*/ 393088 w 433046"/>
              <a:gd name="connsiteY8" fmla="*/ 115624 h 221388"/>
              <a:gd name="connsiteX9" fmla="*/ 389974 w 433046"/>
              <a:gd name="connsiteY9" fmla="*/ 131047 h 221388"/>
              <a:gd name="connsiteX10" fmla="*/ 405314 w 433046"/>
              <a:gd name="connsiteY10" fmla="*/ 134144 h 221388"/>
              <a:gd name="connsiteX11" fmla="*/ 433046 w 433046"/>
              <a:gd name="connsiteY11" fmla="*/ 175982 h 221388"/>
              <a:gd name="connsiteX12" fmla="*/ 387640 w 433046"/>
              <a:gd name="connsiteY12" fmla="*/ 221388 h 221388"/>
              <a:gd name="connsiteX13" fmla="*/ 387635 w 433046"/>
              <a:gd name="connsiteY13" fmla="*/ 221387 h 221388"/>
              <a:gd name="connsiteX14" fmla="*/ 111311 w 433046"/>
              <a:gd name="connsiteY14" fmla="*/ 221387 h 221388"/>
              <a:gd name="connsiteX15" fmla="*/ 63193 w 433046"/>
              <a:gd name="connsiteY15" fmla="*/ 221387 h 221388"/>
              <a:gd name="connsiteX16" fmla="*/ 63188 w 433046"/>
              <a:gd name="connsiteY16" fmla="*/ 221388 h 221388"/>
              <a:gd name="connsiteX17" fmla="*/ 63183 w 433046"/>
              <a:gd name="connsiteY17" fmla="*/ 221387 h 221388"/>
              <a:gd name="connsiteX18" fmla="*/ 52501 w 433046"/>
              <a:gd name="connsiteY18" fmla="*/ 221387 h 221388"/>
              <a:gd name="connsiteX19" fmla="*/ 52501 w 433046"/>
              <a:gd name="connsiteY19" fmla="*/ 219230 h 221388"/>
              <a:gd name="connsiteX20" fmla="*/ 38593 w 433046"/>
              <a:gd name="connsiteY20" fmla="*/ 216422 h 221388"/>
              <a:gd name="connsiteX21" fmla="*/ 0 w 433046"/>
              <a:gd name="connsiteY21" fmla="*/ 158200 h 221388"/>
              <a:gd name="connsiteX22" fmla="*/ 38593 w 433046"/>
              <a:gd name="connsiteY22" fmla="*/ 99978 h 221388"/>
              <a:gd name="connsiteX23" fmla="*/ 43056 w 433046"/>
              <a:gd name="connsiteY23" fmla="*/ 99076 h 221388"/>
              <a:gd name="connsiteX24" fmla="*/ 53954 w 433046"/>
              <a:gd name="connsiteY24" fmla="*/ 82913 h 221388"/>
              <a:gd name="connsiteX25" fmla="*/ 79737 w 433046"/>
              <a:gd name="connsiteY25" fmla="*/ 65529 h 221388"/>
              <a:gd name="connsiteX26" fmla="*/ 108731 w 433046"/>
              <a:gd name="connsiteY26" fmla="*/ 59676 h 221388"/>
              <a:gd name="connsiteX27" fmla="*/ 110777 w 433046"/>
              <a:gd name="connsiteY27" fmla="*/ 49542 h 221388"/>
              <a:gd name="connsiteX28" fmla="*/ 185518 w 433046"/>
              <a:gd name="connsiteY28" fmla="*/ 0 h 22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3046" h="221388">
                <a:moveTo>
                  <a:pt x="185518" y="0"/>
                </a:moveTo>
                <a:cubicBezTo>
                  <a:pt x="202318" y="0"/>
                  <a:pt x="217925" y="5107"/>
                  <a:pt x="230871" y="13853"/>
                </a:cubicBezTo>
                <a:lnTo>
                  <a:pt x="248978" y="35842"/>
                </a:lnTo>
                <a:lnTo>
                  <a:pt x="252200" y="34507"/>
                </a:lnTo>
                <a:cubicBezTo>
                  <a:pt x="260368" y="34507"/>
                  <a:pt x="267762" y="37818"/>
                  <a:pt x="273115" y="43170"/>
                </a:cubicBezTo>
                <a:lnTo>
                  <a:pt x="273964" y="45221"/>
                </a:lnTo>
                <a:lnTo>
                  <a:pt x="280398" y="40883"/>
                </a:lnTo>
                <a:cubicBezTo>
                  <a:pt x="290103" y="36778"/>
                  <a:pt x="300772" y="34508"/>
                  <a:pt x="311972" y="34508"/>
                </a:cubicBezTo>
                <a:cubicBezTo>
                  <a:pt x="356771" y="34508"/>
                  <a:pt x="393088" y="70825"/>
                  <a:pt x="393088" y="115624"/>
                </a:cubicBezTo>
                <a:lnTo>
                  <a:pt x="389974" y="131047"/>
                </a:lnTo>
                <a:lnTo>
                  <a:pt x="405314" y="134144"/>
                </a:lnTo>
                <a:cubicBezTo>
                  <a:pt x="421611" y="141037"/>
                  <a:pt x="433046" y="157174"/>
                  <a:pt x="433046" y="175982"/>
                </a:cubicBezTo>
                <a:cubicBezTo>
                  <a:pt x="433046" y="201059"/>
                  <a:pt x="412717" y="221388"/>
                  <a:pt x="387640" y="221388"/>
                </a:cubicBezTo>
                <a:lnTo>
                  <a:pt x="387635" y="221387"/>
                </a:lnTo>
                <a:lnTo>
                  <a:pt x="111311" y="221387"/>
                </a:lnTo>
                <a:lnTo>
                  <a:pt x="63193" y="221387"/>
                </a:lnTo>
                <a:lnTo>
                  <a:pt x="63188" y="221388"/>
                </a:lnTo>
                <a:lnTo>
                  <a:pt x="63183" y="221387"/>
                </a:lnTo>
                <a:lnTo>
                  <a:pt x="52501" y="221387"/>
                </a:lnTo>
                <a:lnTo>
                  <a:pt x="52501" y="219230"/>
                </a:lnTo>
                <a:lnTo>
                  <a:pt x="38593" y="216422"/>
                </a:lnTo>
                <a:cubicBezTo>
                  <a:pt x="15913" y="206830"/>
                  <a:pt x="0" y="184373"/>
                  <a:pt x="0" y="158200"/>
                </a:cubicBezTo>
                <a:cubicBezTo>
                  <a:pt x="0" y="132027"/>
                  <a:pt x="15913" y="109570"/>
                  <a:pt x="38593" y="99978"/>
                </a:cubicBezTo>
                <a:lnTo>
                  <a:pt x="43056" y="99076"/>
                </a:lnTo>
                <a:lnTo>
                  <a:pt x="53954" y="82913"/>
                </a:lnTo>
                <a:cubicBezTo>
                  <a:pt x="61293" y="75574"/>
                  <a:pt x="70033" y="69634"/>
                  <a:pt x="79737" y="65529"/>
                </a:cubicBezTo>
                <a:lnTo>
                  <a:pt x="108731" y="59676"/>
                </a:lnTo>
                <a:lnTo>
                  <a:pt x="110777" y="49542"/>
                </a:lnTo>
                <a:cubicBezTo>
                  <a:pt x="123091" y="20428"/>
                  <a:pt x="151919" y="0"/>
                  <a:pt x="18551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pic>
        <p:nvPicPr>
          <p:cNvPr id="71" name="Picture 70">
            <a:extLst>
              <a:ext uri="{FF2B5EF4-FFF2-40B4-BE49-F238E27FC236}">
                <a16:creationId xmlns:a16="http://schemas.microsoft.com/office/drawing/2014/main" id="{09EB5DF1-0D43-48A4-AB09-7E46F17CD2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63370">
            <a:off x="5801548" y="1871620"/>
            <a:ext cx="230918" cy="404700"/>
          </a:xfrm>
          <a:prstGeom prst="rect">
            <a:avLst/>
          </a:prstGeom>
        </p:spPr>
      </p:pic>
      <p:sp>
        <p:nvSpPr>
          <p:cNvPr id="14" name="Rectangle 13">
            <a:extLst>
              <a:ext uri="{FF2B5EF4-FFF2-40B4-BE49-F238E27FC236}">
                <a16:creationId xmlns:a16="http://schemas.microsoft.com/office/drawing/2014/main" id="{F8C88D53-626B-4668-93C9-A13E9BA32AA3}"/>
              </a:ext>
            </a:extLst>
          </p:cNvPr>
          <p:cNvSpPr/>
          <p:nvPr/>
        </p:nvSpPr>
        <p:spPr>
          <a:xfrm>
            <a:off x="3446318" y="1"/>
            <a:ext cx="5299364" cy="11677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sp>
        <p:nvSpPr>
          <p:cNvPr id="13" name="TextBox 12">
            <a:extLst>
              <a:ext uri="{FF2B5EF4-FFF2-40B4-BE49-F238E27FC236}">
                <a16:creationId xmlns:a16="http://schemas.microsoft.com/office/drawing/2014/main" id="{2E4C873E-2BAE-4C25-B822-72BA6E5D19AB}"/>
              </a:ext>
            </a:extLst>
          </p:cNvPr>
          <p:cNvSpPr txBox="1"/>
          <p:nvPr/>
        </p:nvSpPr>
        <p:spPr>
          <a:xfrm>
            <a:off x="5202678" y="170133"/>
            <a:ext cx="3481122" cy="815608"/>
          </a:xfrm>
          <a:prstGeom prst="rect">
            <a:avLst/>
          </a:prstGeom>
          <a:noFill/>
        </p:spPr>
        <p:txBody>
          <a:bodyPr wrap="square" lIns="0" tIns="0" rIns="0" bIns="0" rtlCol="0" anchor="ctr" anchorCtr="0">
            <a:spAutoFit/>
          </a:bodyPr>
          <a:lstStyle/>
          <a:p>
            <a:r>
              <a:rPr lang="en-US" sz="1227">
                <a:gradFill>
                  <a:gsLst>
                    <a:gs pos="0">
                      <a:srgbClr val="0078D4"/>
                    </a:gs>
                    <a:gs pos="100000">
                      <a:srgbClr val="0078D4"/>
                    </a:gs>
                  </a:gsLst>
                  <a:lin ang="5400000" scaled="1"/>
                </a:gradFill>
                <a:latin typeface="Segoe UI"/>
                <a:cs typeface="Segoe UI"/>
              </a:rPr>
              <a:t>Microsoft 365</a:t>
            </a:r>
          </a:p>
          <a:p>
            <a:pPr>
              <a:spcBef>
                <a:spcPts val="204"/>
              </a:spcBef>
              <a:spcAft>
                <a:spcPts val="409"/>
              </a:spcAft>
            </a:pPr>
            <a:r>
              <a:rPr lang="en-US" sz="1364">
                <a:gradFill>
                  <a:gsLst>
                    <a:gs pos="0">
                      <a:srgbClr val="0078D4"/>
                    </a:gs>
                    <a:gs pos="100000">
                      <a:srgbClr val="0078D4"/>
                    </a:gs>
                  </a:gsLst>
                  <a:lin ang="5400000" scaled="1"/>
                </a:gradFill>
                <a:latin typeface="Segoe UI Semibold"/>
                <a:cs typeface="Segoe UI Semibold"/>
              </a:rPr>
              <a:t>Day in the week - Ryan</a:t>
            </a:r>
          </a:p>
          <a:p>
            <a:pPr>
              <a:lnSpc>
                <a:spcPct val="90000"/>
              </a:lnSpc>
            </a:pPr>
            <a:r>
              <a:rPr lang="en-US" sz="818">
                <a:gradFill>
                  <a:gsLst>
                    <a:gs pos="0">
                      <a:schemeClr val="tx1"/>
                    </a:gs>
                    <a:gs pos="100000">
                      <a:schemeClr val="tx1"/>
                    </a:gs>
                  </a:gsLst>
                  <a:lin ang="5400000" scaled="1"/>
                </a:gradFill>
                <a:latin typeface="Segoe UI"/>
                <a:cs typeface="Segoe UI"/>
              </a:rPr>
              <a:t>Ryan McKinney – Customer Success Manager who leverages M365 throughout the day to stay productive engaging with teammates, customers, and partners all while working remote</a:t>
            </a:r>
          </a:p>
        </p:txBody>
      </p:sp>
      <p:sp>
        <p:nvSpPr>
          <p:cNvPr id="15" name="Rectangle 14">
            <a:extLst>
              <a:ext uri="{FF2B5EF4-FFF2-40B4-BE49-F238E27FC236}">
                <a16:creationId xmlns:a16="http://schemas.microsoft.com/office/drawing/2014/main" id="{A12A3174-B95A-4429-8BB9-3D53A4E9B0B7}"/>
              </a:ext>
            </a:extLst>
          </p:cNvPr>
          <p:cNvSpPr/>
          <p:nvPr/>
        </p:nvSpPr>
        <p:spPr>
          <a:xfrm>
            <a:off x="3446318" y="2317712"/>
            <a:ext cx="5299364" cy="1146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sp>
        <p:nvSpPr>
          <p:cNvPr id="8" name="Rectangle 7">
            <a:extLst>
              <a:ext uri="{FF2B5EF4-FFF2-40B4-BE49-F238E27FC236}">
                <a16:creationId xmlns:a16="http://schemas.microsoft.com/office/drawing/2014/main" id="{1A560391-7EE6-42A2-A758-6D8CAA75832F}"/>
              </a:ext>
            </a:extLst>
          </p:cNvPr>
          <p:cNvSpPr/>
          <p:nvPr/>
        </p:nvSpPr>
        <p:spPr>
          <a:xfrm>
            <a:off x="6109916" y="2424001"/>
            <a:ext cx="1360960" cy="1046825"/>
          </a:xfrm>
          <a:prstGeom prst="rect">
            <a:avLst/>
          </a:prstGeom>
        </p:spPr>
        <p:txBody>
          <a:bodyPr wrap="square" lIns="0" tIns="0" rIns="0" bIns="0" anchor="t" anchorCtr="0">
            <a:spAutoFit/>
          </a:bodyPr>
          <a:lstStyle/>
          <a:p>
            <a:pPr>
              <a:lnSpc>
                <a:spcPct val="90000"/>
              </a:lnSpc>
              <a:spcAft>
                <a:spcPts val="204"/>
              </a:spcAft>
            </a:pPr>
            <a:r>
              <a:rPr lang="en-US" sz="1227" b="1">
                <a:gradFill>
                  <a:gsLst>
                    <a:gs pos="0">
                      <a:srgbClr val="0078D4"/>
                    </a:gs>
                    <a:gs pos="100000">
                      <a:srgbClr val="0078D4"/>
                    </a:gs>
                  </a:gsLst>
                  <a:lin ang="5400000" scaled="1"/>
                </a:gradFill>
                <a:latin typeface="Segoe UI" panose="020B0502040204020203" pitchFamily="34" charset="0"/>
                <a:cs typeface="Segoe UI" panose="020B0502040204020203" pitchFamily="34" charset="0"/>
              </a:rPr>
              <a:t>9:00 AM </a:t>
            </a:r>
          </a:p>
          <a:p>
            <a:pPr>
              <a:lnSpc>
                <a:spcPct val="90000"/>
              </a:lnSpc>
            </a:pPr>
            <a:r>
              <a:rPr lang="en-US" sz="683">
                <a:gradFill>
                  <a:gsLst>
                    <a:gs pos="0">
                      <a:schemeClr val="tx1"/>
                    </a:gs>
                    <a:gs pos="100000">
                      <a:schemeClr val="tx1"/>
                    </a:gs>
                  </a:gsLst>
                  <a:lin ang="5400000" scaled="1"/>
                </a:gradFill>
                <a:latin typeface="Segoe UI" panose="020B0502040204020203" pitchFamily="34" charset="0"/>
                <a:cs typeface="Segoe UI" panose="020B0502040204020203" pitchFamily="34" charset="0"/>
              </a:rPr>
              <a:t>Join internal Team meeting with broad account team for my Strategic customer.  Having previously updated CRM, I will share my key activities and the team will coordinate actions for the week.  I take notes in OneNote leveraging shared Notebooks connected in Teams.</a:t>
            </a:r>
          </a:p>
        </p:txBody>
      </p:sp>
      <p:sp>
        <p:nvSpPr>
          <p:cNvPr id="76" name="Rectangle 75">
            <a:extLst>
              <a:ext uri="{FF2B5EF4-FFF2-40B4-BE49-F238E27FC236}">
                <a16:creationId xmlns:a16="http://schemas.microsoft.com/office/drawing/2014/main" id="{D224D651-1C83-4160-AE11-57BC588BC361}"/>
              </a:ext>
            </a:extLst>
          </p:cNvPr>
          <p:cNvSpPr/>
          <p:nvPr/>
        </p:nvSpPr>
        <p:spPr>
          <a:xfrm>
            <a:off x="3443830" y="4592390"/>
            <a:ext cx="5301852" cy="1129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sp>
        <p:nvSpPr>
          <p:cNvPr id="3" name="Rectangle 2">
            <a:extLst>
              <a:ext uri="{FF2B5EF4-FFF2-40B4-BE49-F238E27FC236}">
                <a16:creationId xmlns:a16="http://schemas.microsoft.com/office/drawing/2014/main" id="{50DD0115-1CF1-437C-A180-C078CC6DFAD4}"/>
              </a:ext>
            </a:extLst>
          </p:cNvPr>
          <p:cNvSpPr/>
          <p:nvPr/>
        </p:nvSpPr>
        <p:spPr>
          <a:xfrm>
            <a:off x="3446318" y="1155873"/>
            <a:ext cx="5299364" cy="44700"/>
          </a:xfrm>
          <a:prstGeom prst="rect">
            <a:avLst/>
          </a:prstGeom>
          <a:solidFill>
            <a:srgbClr val="007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sp>
        <p:nvSpPr>
          <p:cNvPr id="9" name="Rectangle 8">
            <a:extLst>
              <a:ext uri="{FF2B5EF4-FFF2-40B4-BE49-F238E27FC236}">
                <a16:creationId xmlns:a16="http://schemas.microsoft.com/office/drawing/2014/main" id="{F4E17DAC-F498-4FFA-A494-F32BA9549149}"/>
              </a:ext>
            </a:extLst>
          </p:cNvPr>
          <p:cNvSpPr/>
          <p:nvPr/>
        </p:nvSpPr>
        <p:spPr>
          <a:xfrm>
            <a:off x="4769580" y="3533639"/>
            <a:ext cx="1496291" cy="1046825"/>
          </a:xfrm>
          <a:prstGeom prst="rect">
            <a:avLst/>
          </a:prstGeom>
        </p:spPr>
        <p:txBody>
          <a:bodyPr wrap="square" lIns="0" tIns="0" rIns="0" bIns="0" anchor="t" anchorCtr="0">
            <a:spAutoFit/>
          </a:bodyPr>
          <a:lstStyle/>
          <a:p>
            <a:pPr>
              <a:lnSpc>
                <a:spcPct val="90000"/>
              </a:lnSpc>
              <a:spcAft>
                <a:spcPts val="204"/>
              </a:spcAft>
            </a:pPr>
            <a:r>
              <a:rPr lang="en-US" sz="1227" b="1">
                <a:gradFill>
                  <a:gsLst>
                    <a:gs pos="0">
                      <a:srgbClr val="0078D4"/>
                    </a:gs>
                    <a:gs pos="100000">
                      <a:srgbClr val="0078D4"/>
                    </a:gs>
                  </a:gsLst>
                  <a:lin ang="5400000" scaled="1"/>
                </a:gradFill>
                <a:latin typeface="Segoe UI" panose="020B0502040204020203" pitchFamily="34" charset="0"/>
                <a:cs typeface="Segoe UI" panose="020B0502040204020203" pitchFamily="34" charset="0"/>
              </a:rPr>
              <a:t>12:00 PM</a:t>
            </a:r>
          </a:p>
          <a:p>
            <a:pPr>
              <a:lnSpc>
                <a:spcPct val="90000"/>
              </a:lnSpc>
            </a:pPr>
            <a:r>
              <a:rPr lang="en-US" sz="683">
                <a:gradFill>
                  <a:gsLst>
                    <a:gs pos="0">
                      <a:schemeClr val="tx1"/>
                    </a:gs>
                    <a:gs pos="100000">
                      <a:schemeClr val="tx1"/>
                    </a:gs>
                  </a:gsLst>
                  <a:lin ang="5400000" scaled="1"/>
                </a:gradFill>
                <a:latin typeface="Segoe UI" panose="020B0502040204020203" pitchFamily="34" charset="0"/>
                <a:cs typeface="Segoe UI" panose="020B0502040204020203" pitchFamily="34" charset="0"/>
              </a:rPr>
              <a:t>I join the US Customer Success Community Meeting to learn about new programs, product updates, and peer success stories. I will review and comment in the Yammer Community.</a:t>
            </a:r>
          </a:p>
          <a:p>
            <a:pPr>
              <a:lnSpc>
                <a:spcPct val="90000"/>
              </a:lnSpc>
            </a:pPr>
            <a:endParaRPr lang="en-US" sz="683">
              <a:gradFill>
                <a:gsLst>
                  <a:gs pos="0">
                    <a:schemeClr val="tx1"/>
                  </a:gs>
                  <a:gs pos="100000">
                    <a:schemeClr val="tx1"/>
                  </a:gs>
                </a:gsLst>
                <a:lin ang="5400000" scaled="1"/>
              </a:gradFill>
              <a:latin typeface="Segoe UI" panose="020B0502040204020203" pitchFamily="34" charset="0"/>
              <a:cs typeface="Segoe UI" panose="020B0502040204020203" pitchFamily="34" charset="0"/>
            </a:endParaRPr>
          </a:p>
          <a:p>
            <a:pPr>
              <a:lnSpc>
                <a:spcPct val="90000"/>
              </a:lnSpc>
            </a:pPr>
            <a:r>
              <a:rPr lang="en-US" sz="683">
                <a:gradFill>
                  <a:gsLst>
                    <a:gs pos="0">
                      <a:schemeClr val="tx1"/>
                    </a:gs>
                    <a:gs pos="100000">
                      <a:schemeClr val="tx1"/>
                    </a:gs>
                  </a:gsLst>
                  <a:lin ang="5400000" scaled="1"/>
                </a:gradFill>
                <a:latin typeface="Segoe UI" panose="020B0502040204020203" pitchFamily="34" charset="0"/>
                <a:cs typeface="Segoe UI" panose="020B0502040204020203" pitchFamily="34" charset="0"/>
              </a:rPr>
              <a:t>I often will combine this meeting lunch if I am not presenting, but rather listening.</a:t>
            </a:r>
          </a:p>
        </p:txBody>
      </p:sp>
      <p:sp>
        <p:nvSpPr>
          <p:cNvPr id="12" name="Rectangle 11">
            <a:extLst>
              <a:ext uri="{FF2B5EF4-FFF2-40B4-BE49-F238E27FC236}">
                <a16:creationId xmlns:a16="http://schemas.microsoft.com/office/drawing/2014/main" id="{E356B1E8-9DA6-491A-A7C2-DC3CF0DAA321}"/>
              </a:ext>
            </a:extLst>
          </p:cNvPr>
          <p:cNvSpPr/>
          <p:nvPr/>
        </p:nvSpPr>
        <p:spPr>
          <a:xfrm>
            <a:off x="6129103" y="4638486"/>
            <a:ext cx="1404150" cy="668516"/>
          </a:xfrm>
          <a:prstGeom prst="rect">
            <a:avLst/>
          </a:prstGeom>
        </p:spPr>
        <p:txBody>
          <a:bodyPr wrap="square" lIns="0" tIns="0" rIns="0" bIns="0" anchor="t" anchorCtr="0">
            <a:spAutoFit/>
          </a:bodyPr>
          <a:lstStyle/>
          <a:p>
            <a:pPr>
              <a:lnSpc>
                <a:spcPct val="90000"/>
              </a:lnSpc>
              <a:spcAft>
                <a:spcPts val="204"/>
              </a:spcAft>
            </a:pPr>
            <a:r>
              <a:rPr lang="en-US" sz="1227" b="1">
                <a:gradFill>
                  <a:gsLst>
                    <a:gs pos="0">
                      <a:srgbClr val="0078D4"/>
                    </a:gs>
                    <a:gs pos="100000">
                      <a:srgbClr val="0078D4"/>
                    </a:gs>
                  </a:gsLst>
                  <a:lin ang="5400000" scaled="1"/>
                </a:gradFill>
                <a:latin typeface="Segoe UI" panose="020B0502040204020203" pitchFamily="34" charset="0"/>
                <a:cs typeface="Segoe UI" panose="020B0502040204020203" pitchFamily="34" charset="0"/>
              </a:rPr>
              <a:t>4:30 PM</a:t>
            </a:r>
          </a:p>
          <a:p>
            <a:pPr>
              <a:lnSpc>
                <a:spcPct val="90000"/>
              </a:lnSpc>
            </a:pPr>
            <a:r>
              <a:rPr lang="en-US" sz="683">
                <a:gradFill>
                  <a:gsLst>
                    <a:gs pos="0">
                      <a:schemeClr val="tx1"/>
                    </a:gs>
                    <a:gs pos="100000">
                      <a:schemeClr val="tx1"/>
                    </a:gs>
                  </a:gsLst>
                  <a:lin ang="5400000" scaled="1"/>
                </a:gradFill>
                <a:latin typeface="Segoe UI" panose="020B0502040204020203" pitchFamily="34" charset="0"/>
                <a:cs typeface="Segoe UI" panose="020B0502040204020203" pitchFamily="34" charset="0"/>
              </a:rPr>
              <a:t>Join Strategic Customer Teams tenant as a Guest to respond to questions asked today and to post announcements about upcoming Ignite event and latest Teams blog.</a:t>
            </a:r>
          </a:p>
        </p:txBody>
      </p:sp>
      <p:pic>
        <p:nvPicPr>
          <p:cNvPr id="20" name="Graphic 19">
            <a:extLst>
              <a:ext uri="{FF2B5EF4-FFF2-40B4-BE49-F238E27FC236}">
                <a16:creationId xmlns:a16="http://schemas.microsoft.com/office/drawing/2014/main" id="{BB8CA621-EAC5-4F9F-B016-13AC5BE6E277}"/>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r="27074" b="27065"/>
          <a:stretch/>
        </p:blipFill>
        <p:spPr>
          <a:xfrm>
            <a:off x="7260534" y="6030199"/>
            <a:ext cx="1485148" cy="827803"/>
          </a:xfrm>
          <a:prstGeom prst="rect">
            <a:avLst/>
          </a:prstGeom>
        </p:spPr>
      </p:pic>
      <p:sp>
        <p:nvSpPr>
          <p:cNvPr id="115" name="Freeform: Shape 114">
            <a:extLst>
              <a:ext uri="{FF2B5EF4-FFF2-40B4-BE49-F238E27FC236}">
                <a16:creationId xmlns:a16="http://schemas.microsoft.com/office/drawing/2014/main" id="{BA03843F-F8D3-4679-9826-04F7620DC743}"/>
              </a:ext>
            </a:extLst>
          </p:cNvPr>
          <p:cNvSpPr/>
          <p:nvPr/>
        </p:nvSpPr>
        <p:spPr>
          <a:xfrm>
            <a:off x="5838906" y="5990205"/>
            <a:ext cx="361036" cy="184574"/>
          </a:xfrm>
          <a:custGeom>
            <a:avLst/>
            <a:gdLst>
              <a:gd name="connsiteX0" fmla="*/ 185518 w 433046"/>
              <a:gd name="connsiteY0" fmla="*/ 0 h 221388"/>
              <a:gd name="connsiteX1" fmla="*/ 230871 w 433046"/>
              <a:gd name="connsiteY1" fmla="*/ 13853 h 221388"/>
              <a:gd name="connsiteX2" fmla="*/ 248978 w 433046"/>
              <a:gd name="connsiteY2" fmla="*/ 35842 h 221388"/>
              <a:gd name="connsiteX3" fmla="*/ 252200 w 433046"/>
              <a:gd name="connsiteY3" fmla="*/ 34507 h 221388"/>
              <a:gd name="connsiteX4" fmla="*/ 273115 w 433046"/>
              <a:gd name="connsiteY4" fmla="*/ 43170 h 221388"/>
              <a:gd name="connsiteX5" fmla="*/ 273964 w 433046"/>
              <a:gd name="connsiteY5" fmla="*/ 45221 h 221388"/>
              <a:gd name="connsiteX6" fmla="*/ 280398 w 433046"/>
              <a:gd name="connsiteY6" fmla="*/ 40883 h 221388"/>
              <a:gd name="connsiteX7" fmla="*/ 311972 w 433046"/>
              <a:gd name="connsiteY7" fmla="*/ 34508 h 221388"/>
              <a:gd name="connsiteX8" fmla="*/ 393088 w 433046"/>
              <a:gd name="connsiteY8" fmla="*/ 115624 h 221388"/>
              <a:gd name="connsiteX9" fmla="*/ 389974 w 433046"/>
              <a:gd name="connsiteY9" fmla="*/ 131047 h 221388"/>
              <a:gd name="connsiteX10" fmla="*/ 405314 w 433046"/>
              <a:gd name="connsiteY10" fmla="*/ 134144 h 221388"/>
              <a:gd name="connsiteX11" fmla="*/ 433046 w 433046"/>
              <a:gd name="connsiteY11" fmla="*/ 175982 h 221388"/>
              <a:gd name="connsiteX12" fmla="*/ 387640 w 433046"/>
              <a:gd name="connsiteY12" fmla="*/ 221388 h 221388"/>
              <a:gd name="connsiteX13" fmla="*/ 387635 w 433046"/>
              <a:gd name="connsiteY13" fmla="*/ 221387 h 221388"/>
              <a:gd name="connsiteX14" fmla="*/ 111311 w 433046"/>
              <a:gd name="connsiteY14" fmla="*/ 221387 h 221388"/>
              <a:gd name="connsiteX15" fmla="*/ 63193 w 433046"/>
              <a:gd name="connsiteY15" fmla="*/ 221387 h 221388"/>
              <a:gd name="connsiteX16" fmla="*/ 63188 w 433046"/>
              <a:gd name="connsiteY16" fmla="*/ 221388 h 221388"/>
              <a:gd name="connsiteX17" fmla="*/ 63183 w 433046"/>
              <a:gd name="connsiteY17" fmla="*/ 221387 h 221388"/>
              <a:gd name="connsiteX18" fmla="*/ 52501 w 433046"/>
              <a:gd name="connsiteY18" fmla="*/ 221387 h 221388"/>
              <a:gd name="connsiteX19" fmla="*/ 52501 w 433046"/>
              <a:gd name="connsiteY19" fmla="*/ 219230 h 221388"/>
              <a:gd name="connsiteX20" fmla="*/ 38593 w 433046"/>
              <a:gd name="connsiteY20" fmla="*/ 216422 h 221388"/>
              <a:gd name="connsiteX21" fmla="*/ 0 w 433046"/>
              <a:gd name="connsiteY21" fmla="*/ 158200 h 221388"/>
              <a:gd name="connsiteX22" fmla="*/ 38593 w 433046"/>
              <a:gd name="connsiteY22" fmla="*/ 99978 h 221388"/>
              <a:gd name="connsiteX23" fmla="*/ 43056 w 433046"/>
              <a:gd name="connsiteY23" fmla="*/ 99076 h 221388"/>
              <a:gd name="connsiteX24" fmla="*/ 53954 w 433046"/>
              <a:gd name="connsiteY24" fmla="*/ 82913 h 221388"/>
              <a:gd name="connsiteX25" fmla="*/ 79737 w 433046"/>
              <a:gd name="connsiteY25" fmla="*/ 65529 h 221388"/>
              <a:gd name="connsiteX26" fmla="*/ 108731 w 433046"/>
              <a:gd name="connsiteY26" fmla="*/ 59676 h 221388"/>
              <a:gd name="connsiteX27" fmla="*/ 110777 w 433046"/>
              <a:gd name="connsiteY27" fmla="*/ 49542 h 221388"/>
              <a:gd name="connsiteX28" fmla="*/ 185518 w 433046"/>
              <a:gd name="connsiteY28" fmla="*/ 0 h 22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3046" h="221388">
                <a:moveTo>
                  <a:pt x="185518" y="0"/>
                </a:moveTo>
                <a:cubicBezTo>
                  <a:pt x="202318" y="0"/>
                  <a:pt x="217925" y="5107"/>
                  <a:pt x="230871" y="13853"/>
                </a:cubicBezTo>
                <a:lnTo>
                  <a:pt x="248978" y="35842"/>
                </a:lnTo>
                <a:lnTo>
                  <a:pt x="252200" y="34507"/>
                </a:lnTo>
                <a:cubicBezTo>
                  <a:pt x="260368" y="34507"/>
                  <a:pt x="267762" y="37818"/>
                  <a:pt x="273115" y="43170"/>
                </a:cubicBezTo>
                <a:lnTo>
                  <a:pt x="273964" y="45221"/>
                </a:lnTo>
                <a:lnTo>
                  <a:pt x="280398" y="40883"/>
                </a:lnTo>
                <a:cubicBezTo>
                  <a:pt x="290103" y="36778"/>
                  <a:pt x="300772" y="34508"/>
                  <a:pt x="311972" y="34508"/>
                </a:cubicBezTo>
                <a:cubicBezTo>
                  <a:pt x="356771" y="34508"/>
                  <a:pt x="393088" y="70825"/>
                  <a:pt x="393088" y="115624"/>
                </a:cubicBezTo>
                <a:lnTo>
                  <a:pt x="389974" y="131047"/>
                </a:lnTo>
                <a:lnTo>
                  <a:pt x="405314" y="134144"/>
                </a:lnTo>
                <a:cubicBezTo>
                  <a:pt x="421611" y="141037"/>
                  <a:pt x="433046" y="157174"/>
                  <a:pt x="433046" y="175982"/>
                </a:cubicBezTo>
                <a:cubicBezTo>
                  <a:pt x="433046" y="201059"/>
                  <a:pt x="412717" y="221388"/>
                  <a:pt x="387640" y="221388"/>
                </a:cubicBezTo>
                <a:lnTo>
                  <a:pt x="387635" y="221387"/>
                </a:lnTo>
                <a:lnTo>
                  <a:pt x="111311" y="221387"/>
                </a:lnTo>
                <a:lnTo>
                  <a:pt x="63193" y="221387"/>
                </a:lnTo>
                <a:lnTo>
                  <a:pt x="63188" y="221388"/>
                </a:lnTo>
                <a:lnTo>
                  <a:pt x="63183" y="221387"/>
                </a:lnTo>
                <a:lnTo>
                  <a:pt x="52501" y="221387"/>
                </a:lnTo>
                <a:lnTo>
                  <a:pt x="52501" y="219230"/>
                </a:lnTo>
                <a:lnTo>
                  <a:pt x="38593" y="216422"/>
                </a:lnTo>
                <a:cubicBezTo>
                  <a:pt x="15913" y="206830"/>
                  <a:pt x="0" y="184373"/>
                  <a:pt x="0" y="158200"/>
                </a:cubicBezTo>
                <a:cubicBezTo>
                  <a:pt x="0" y="132027"/>
                  <a:pt x="15913" y="109570"/>
                  <a:pt x="38593" y="99978"/>
                </a:cubicBezTo>
                <a:lnTo>
                  <a:pt x="43056" y="99076"/>
                </a:lnTo>
                <a:lnTo>
                  <a:pt x="53954" y="82913"/>
                </a:lnTo>
                <a:cubicBezTo>
                  <a:pt x="61293" y="75574"/>
                  <a:pt x="70033" y="69634"/>
                  <a:pt x="79737" y="65529"/>
                </a:cubicBezTo>
                <a:lnTo>
                  <a:pt x="108731" y="59676"/>
                </a:lnTo>
                <a:lnTo>
                  <a:pt x="110777" y="49542"/>
                </a:lnTo>
                <a:cubicBezTo>
                  <a:pt x="123091" y="20428"/>
                  <a:pt x="151919" y="0"/>
                  <a:pt x="18551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sp>
        <p:nvSpPr>
          <p:cNvPr id="124" name="Freeform: Shape 123">
            <a:extLst>
              <a:ext uri="{FF2B5EF4-FFF2-40B4-BE49-F238E27FC236}">
                <a16:creationId xmlns:a16="http://schemas.microsoft.com/office/drawing/2014/main" id="{DE0513B0-3D52-4938-928F-534EB5C9C2DE}"/>
              </a:ext>
            </a:extLst>
          </p:cNvPr>
          <p:cNvSpPr/>
          <p:nvPr/>
        </p:nvSpPr>
        <p:spPr>
          <a:xfrm flipH="1">
            <a:off x="6687605" y="5899678"/>
            <a:ext cx="416000" cy="212674"/>
          </a:xfrm>
          <a:custGeom>
            <a:avLst/>
            <a:gdLst>
              <a:gd name="connsiteX0" fmla="*/ 185518 w 433046"/>
              <a:gd name="connsiteY0" fmla="*/ 0 h 221388"/>
              <a:gd name="connsiteX1" fmla="*/ 230871 w 433046"/>
              <a:gd name="connsiteY1" fmla="*/ 13853 h 221388"/>
              <a:gd name="connsiteX2" fmla="*/ 248978 w 433046"/>
              <a:gd name="connsiteY2" fmla="*/ 35842 h 221388"/>
              <a:gd name="connsiteX3" fmla="*/ 252200 w 433046"/>
              <a:gd name="connsiteY3" fmla="*/ 34507 h 221388"/>
              <a:gd name="connsiteX4" fmla="*/ 273115 w 433046"/>
              <a:gd name="connsiteY4" fmla="*/ 43170 h 221388"/>
              <a:gd name="connsiteX5" fmla="*/ 273964 w 433046"/>
              <a:gd name="connsiteY5" fmla="*/ 45221 h 221388"/>
              <a:gd name="connsiteX6" fmla="*/ 280398 w 433046"/>
              <a:gd name="connsiteY6" fmla="*/ 40883 h 221388"/>
              <a:gd name="connsiteX7" fmla="*/ 311972 w 433046"/>
              <a:gd name="connsiteY7" fmla="*/ 34508 h 221388"/>
              <a:gd name="connsiteX8" fmla="*/ 393088 w 433046"/>
              <a:gd name="connsiteY8" fmla="*/ 115624 h 221388"/>
              <a:gd name="connsiteX9" fmla="*/ 389974 w 433046"/>
              <a:gd name="connsiteY9" fmla="*/ 131047 h 221388"/>
              <a:gd name="connsiteX10" fmla="*/ 405314 w 433046"/>
              <a:gd name="connsiteY10" fmla="*/ 134144 h 221388"/>
              <a:gd name="connsiteX11" fmla="*/ 433046 w 433046"/>
              <a:gd name="connsiteY11" fmla="*/ 175982 h 221388"/>
              <a:gd name="connsiteX12" fmla="*/ 387640 w 433046"/>
              <a:gd name="connsiteY12" fmla="*/ 221388 h 221388"/>
              <a:gd name="connsiteX13" fmla="*/ 387635 w 433046"/>
              <a:gd name="connsiteY13" fmla="*/ 221387 h 221388"/>
              <a:gd name="connsiteX14" fmla="*/ 111311 w 433046"/>
              <a:gd name="connsiteY14" fmla="*/ 221387 h 221388"/>
              <a:gd name="connsiteX15" fmla="*/ 63193 w 433046"/>
              <a:gd name="connsiteY15" fmla="*/ 221387 h 221388"/>
              <a:gd name="connsiteX16" fmla="*/ 63188 w 433046"/>
              <a:gd name="connsiteY16" fmla="*/ 221388 h 221388"/>
              <a:gd name="connsiteX17" fmla="*/ 63183 w 433046"/>
              <a:gd name="connsiteY17" fmla="*/ 221387 h 221388"/>
              <a:gd name="connsiteX18" fmla="*/ 52501 w 433046"/>
              <a:gd name="connsiteY18" fmla="*/ 221387 h 221388"/>
              <a:gd name="connsiteX19" fmla="*/ 52501 w 433046"/>
              <a:gd name="connsiteY19" fmla="*/ 219230 h 221388"/>
              <a:gd name="connsiteX20" fmla="*/ 38593 w 433046"/>
              <a:gd name="connsiteY20" fmla="*/ 216422 h 221388"/>
              <a:gd name="connsiteX21" fmla="*/ 0 w 433046"/>
              <a:gd name="connsiteY21" fmla="*/ 158200 h 221388"/>
              <a:gd name="connsiteX22" fmla="*/ 38593 w 433046"/>
              <a:gd name="connsiteY22" fmla="*/ 99978 h 221388"/>
              <a:gd name="connsiteX23" fmla="*/ 43056 w 433046"/>
              <a:gd name="connsiteY23" fmla="*/ 99076 h 221388"/>
              <a:gd name="connsiteX24" fmla="*/ 53954 w 433046"/>
              <a:gd name="connsiteY24" fmla="*/ 82913 h 221388"/>
              <a:gd name="connsiteX25" fmla="*/ 79737 w 433046"/>
              <a:gd name="connsiteY25" fmla="*/ 65529 h 221388"/>
              <a:gd name="connsiteX26" fmla="*/ 108731 w 433046"/>
              <a:gd name="connsiteY26" fmla="*/ 59676 h 221388"/>
              <a:gd name="connsiteX27" fmla="*/ 110777 w 433046"/>
              <a:gd name="connsiteY27" fmla="*/ 49542 h 221388"/>
              <a:gd name="connsiteX28" fmla="*/ 185518 w 433046"/>
              <a:gd name="connsiteY28" fmla="*/ 0 h 22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3046" h="221388">
                <a:moveTo>
                  <a:pt x="185518" y="0"/>
                </a:moveTo>
                <a:cubicBezTo>
                  <a:pt x="202318" y="0"/>
                  <a:pt x="217925" y="5107"/>
                  <a:pt x="230871" y="13853"/>
                </a:cubicBezTo>
                <a:lnTo>
                  <a:pt x="248978" y="35842"/>
                </a:lnTo>
                <a:lnTo>
                  <a:pt x="252200" y="34507"/>
                </a:lnTo>
                <a:cubicBezTo>
                  <a:pt x="260368" y="34507"/>
                  <a:pt x="267762" y="37818"/>
                  <a:pt x="273115" y="43170"/>
                </a:cubicBezTo>
                <a:lnTo>
                  <a:pt x="273964" y="45221"/>
                </a:lnTo>
                <a:lnTo>
                  <a:pt x="280398" y="40883"/>
                </a:lnTo>
                <a:cubicBezTo>
                  <a:pt x="290103" y="36778"/>
                  <a:pt x="300772" y="34508"/>
                  <a:pt x="311972" y="34508"/>
                </a:cubicBezTo>
                <a:cubicBezTo>
                  <a:pt x="356771" y="34508"/>
                  <a:pt x="393088" y="70825"/>
                  <a:pt x="393088" y="115624"/>
                </a:cubicBezTo>
                <a:lnTo>
                  <a:pt x="389974" y="131047"/>
                </a:lnTo>
                <a:lnTo>
                  <a:pt x="405314" y="134144"/>
                </a:lnTo>
                <a:cubicBezTo>
                  <a:pt x="421611" y="141037"/>
                  <a:pt x="433046" y="157174"/>
                  <a:pt x="433046" y="175982"/>
                </a:cubicBezTo>
                <a:cubicBezTo>
                  <a:pt x="433046" y="201059"/>
                  <a:pt x="412717" y="221388"/>
                  <a:pt x="387640" y="221388"/>
                </a:cubicBezTo>
                <a:lnTo>
                  <a:pt x="387635" y="221387"/>
                </a:lnTo>
                <a:lnTo>
                  <a:pt x="111311" y="221387"/>
                </a:lnTo>
                <a:lnTo>
                  <a:pt x="63193" y="221387"/>
                </a:lnTo>
                <a:lnTo>
                  <a:pt x="63188" y="221388"/>
                </a:lnTo>
                <a:lnTo>
                  <a:pt x="63183" y="221387"/>
                </a:lnTo>
                <a:lnTo>
                  <a:pt x="52501" y="221387"/>
                </a:lnTo>
                <a:lnTo>
                  <a:pt x="52501" y="219230"/>
                </a:lnTo>
                <a:lnTo>
                  <a:pt x="38593" y="216422"/>
                </a:lnTo>
                <a:cubicBezTo>
                  <a:pt x="15913" y="206830"/>
                  <a:pt x="0" y="184373"/>
                  <a:pt x="0" y="158200"/>
                </a:cubicBezTo>
                <a:cubicBezTo>
                  <a:pt x="0" y="132027"/>
                  <a:pt x="15913" y="109570"/>
                  <a:pt x="38593" y="99978"/>
                </a:cubicBezTo>
                <a:lnTo>
                  <a:pt x="43056" y="99076"/>
                </a:lnTo>
                <a:lnTo>
                  <a:pt x="53954" y="82913"/>
                </a:lnTo>
                <a:cubicBezTo>
                  <a:pt x="61293" y="75574"/>
                  <a:pt x="70033" y="69634"/>
                  <a:pt x="79737" y="65529"/>
                </a:cubicBezTo>
                <a:lnTo>
                  <a:pt x="108731" y="59676"/>
                </a:lnTo>
                <a:lnTo>
                  <a:pt x="110777" y="49542"/>
                </a:lnTo>
                <a:cubicBezTo>
                  <a:pt x="123091" y="20428"/>
                  <a:pt x="151919" y="0"/>
                  <a:pt x="18551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sp>
        <p:nvSpPr>
          <p:cNvPr id="125" name="Freeform: Shape 124">
            <a:extLst>
              <a:ext uri="{FF2B5EF4-FFF2-40B4-BE49-F238E27FC236}">
                <a16:creationId xmlns:a16="http://schemas.microsoft.com/office/drawing/2014/main" id="{4DE7FD06-BB80-4725-9406-0618566AB919}"/>
              </a:ext>
            </a:extLst>
          </p:cNvPr>
          <p:cNvSpPr/>
          <p:nvPr/>
        </p:nvSpPr>
        <p:spPr>
          <a:xfrm>
            <a:off x="7766725" y="6020064"/>
            <a:ext cx="361036" cy="184574"/>
          </a:xfrm>
          <a:custGeom>
            <a:avLst/>
            <a:gdLst>
              <a:gd name="connsiteX0" fmla="*/ 185518 w 433046"/>
              <a:gd name="connsiteY0" fmla="*/ 0 h 221388"/>
              <a:gd name="connsiteX1" fmla="*/ 230871 w 433046"/>
              <a:gd name="connsiteY1" fmla="*/ 13853 h 221388"/>
              <a:gd name="connsiteX2" fmla="*/ 248978 w 433046"/>
              <a:gd name="connsiteY2" fmla="*/ 35842 h 221388"/>
              <a:gd name="connsiteX3" fmla="*/ 252200 w 433046"/>
              <a:gd name="connsiteY3" fmla="*/ 34507 h 221388"/>
              <a:gd name="connsiteX4" fmla="*/ 273115 w 433046"/>
              <a:gd name="connsiteY4" fmla="*/ 43170 h 221388"/>
              <a:gd name="connsiteX5" fmla="*/ 273964 w 433046"/>
              <a:gd name="connsiteY5" fmla="*/ 45221 h 221388"/>
              <a:gd name="connsiteX6" fmla="*/ 280398 w 433046"/>
              <a:gd name="connsiteY6" fmla="*/ 40883 h 221388"/>
              <a:gd name="connsiteX7" fmla="*/ 311972 w 433046"/>
              <a:gd name="connsiteY7" fmla="*/ 34508 h 221388"/>
              <a:gd name="connsiteX8" fmla="*/ 393088 w 433046"/>
              <a:gd name="connsiteY8" fmla="*/ 115624 h 221388"/>
              <a:gd name="connsiteX9" fmla="*/ 389974 w 433046"/>
              <a:gd name="connsiteY9" fmla="*/ 131047 h 221388"/>
              <a:gd name="connsiteX10" fmla="*/ 405314 w 433046"/>
              <a:gd name="connsiteY10" fmla="*/ 134144 h 221388"/>
              <a:gd name="connsiteX11" fmla="*/ 433046 w 433046"/>
              <a:gd name="connsiteY11" fmla="*/ 175982 h 221388"/>
              <a:gd name="connsiteX12" fmla="*/ 387640 w 433046"/>
              <a:gd name="connsiteY12" fmla="*/ 221388 h 221388"/>
              <a:gd name="connsiteX13" fmla="*/ 387635 w 433046"/>
              <a:gd name="connsiteY13" fmla="*/ 221387 h 221388"/>
              <a:gd name="connsiteX14" fmla="*/ 111311 w 433046"/>
              <a:gd name="connsiteY14" fmla="*/ 221387 h 221388"/>
              <a:gd name="connsiteX15" fmla="*/ 63193 w 433046"/>
              <a:gd name="connsiteY15" fmla="*/ 221387 h 221388"/>
              <a:gd name="connsiteX16" fmla="*/ 63188 w 433046"/>
              <a:gd name="connsiteY16" fmla="*/ 221388 h 221388"/>
              <a:gd name="connsiteX17" fmla="*/ 63183 w 433046"/>
              <a:gd name="connsiteY17" fmla="*/ 221387 h 221388"/>
              <a:gd name="connsiteX18" fmla="*/ 52501 w 433046"/>
              <a:gd name="connsiteY18" fmla="*/ 221387 h 221388"/>
              <a:gd name="connsiteX19" fmla="*/ 52501 w 433046"/>
              <a:gd name="connsiteY19" fmla="*/ 219230 h 221388"/>
              <a:gd name="connsiteX20" fmla="*/ 38593 w 433046"/>
              <a:gd name="connsiteY20" fmla="*/ 216422 h 221388"/>
              <a:gd name="connsiteX21" fmla="*/ 0 w 433046"/>
              <a:gd name="connsiteY21" fmla="*/ 158200 h 221388"/>
              <a:gd name="connsiteX22" fmla="*/ 38593 w 433046"/>
              <a:gd name="connsiteY22" fmla="*/ 99978 h 221388"/>
              <a:gd name="connsiteX23" fmla="*/ 43056 w 433046"/>
              <a:gd name="connsiteY23" fmla="*/ 99076 h 221388"/>
              <a:gd name="connsiteX24" fmla="*/ 53954 w 433046"/>
              <a:gd name="connsiteY24" fmla="*/ 82913 h 221388"/>
              <a:gd name="connsiteX25" fmla="*/ 79737 w 433046"/>
              <a:gd name="connsiteY25" fmla="*/ 65529 h 221388"/>
              <a:gd name="connsiteX26" fmla="*/ 108731 w 433046"/>
              <a:gd name="connsiteY26" fmla="*/ 59676 h 221388"/>
              <a:gd name="connsiteX27" fmla="*/ 110777 w 433046"/>
              <a:gd name="connsiteY27" fmla="*/ 49542 h 221388"/>
              <a:gd name="connsiteX28" fmla="*/ 185518 w 433046"/>
              <a:gd name="connsiteY28" fmla="*/ 0 h 22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3046" h="221388">
                <a:moveTo>
                  <a:pt x="185518" y="0"/>
                </a:moveTo>
                <a:cubicBezTo>
                  <a:pt x="202318" y="0"/>
                  <a:pt x="217925" y="5107"/>
                  <a:pt x="230871" y="13853"/>
                </a:cubicBezTo>
                <a:lnTo>
                  <a:pt x="248978" y="35842"/>
                </a:lnTo>
                <a:lnTo>
                  <a:pt x="252200" y="34507"/>
                </a:lnTo>
                <a:cubicBezTo>
                  <a:pt x="260368" y="34507"/>
                  <a:pt x="267762" y="37818"/>
                  <a:pt x="273115" y="43170"/>
                </a:cubicBezTo>
                <a:lnTo>
                  <a:pt x="273964" y="45221"/>
                </a:lnTo>
                <a:lnTo>
                  <a:pt x="280398" y="40883"/>
                </a:lnTo>
                <a:cubicBezTo>
                  <a:pt x="290103" y="36778"/>
                  <a:pt x="300772" y="34508"/>
                  <a:pt x="311972" y="34508"/>
                </a:cubicBezTo>
                <a:cubicBezTo>
                  <a:pt x="356771" y="34508"/>
                  <a:pt x="393088" y="70825"/>
                  <a:pt x="393088" y="115624"/>
                </a:cubicBezTo>
                <a:lnTo>
                  <a:pt x="389974" y="131047"/>
                </a:lnTo>
                <a:lnTo>
                  <a:pt x="405314" y="134144"/>
                </a:lnTo>
                <a:cubicBezTo>
                  <a:pt x="421611" y="141037"/>
                  <a:pt x="433046" y="157174"/>
                  <a:pt x="433046" y="175982"/>
                </a:cubicBezTo>
                <a:cubicBezTo>
                  <a:pt x="433046" y="201059"/>
                  <a:pt x="412717" y="221388"/>
                  <a:pt x="387640" y="221388"/>
                </a:cubicBezTo>
                <a:lnTo>
                  <a:pt x="387635" y="221387"/>
                </a:lnTo>
                <a:lnTo>
                  <a:pt x="111311" y="221387"/>
                </a:lnTo>
                <a:lnTo>
                  <a:pt x="63193" y="221387"/>
                </a:lnTo>
                <a:lnTo>
                  <a:pt x="63188" y="221388"/>
                </a:lnTo>
                <a:lnTo>
                  <a:pt x="63183" y="221387"/>
                </a:lnTo>
                <a:lnTo>
                  <a:pt x="52501" y="221387"/>
                </a:lnTo>
                <a:lnTo>
                  <a:pt x="52501" y="219230"/>
                </a:lnTo>
                <a:lnTo>
                  <a:pt x="38593" y="216422"/>
                </a:lnTo>
                <a:cubicBezTo>
                  <a:pt x="15913" y="206830"/>
                  <a:pt x="0" y="184373"/>
                  <a:pt x="0" y="158200"/>
                </a:cubicBezTo>
                <a:cubicBezTo>
                  <a:pt x="0" y="132027"/>
                  <a:pt x="15913" y="109570"/>
                  <a:pt x="38593" y="99978"/>
                </a:cubicBezTo>
                <a:lnTo>
                  <a:pt x="43056" y="99076"/>
                </a:lnTo>
                <a:lnTo>
                  <a:pt x="53954" y="82913"/>
                </a:lnTo>
                <a:cubicBezTo>
                  <a:pt x="61293" y="75574"/>
                  <a:pt x="70033" y="69634"/>
                  <a:pt x="79737" y="65529"/>
                </a:cubicBezTo>
                <a:lnTo>
                  <a:pt x="108731" y="59676"/>
                </a:lnTo>
                <a:lnTo>
                  <a:pt x="110777" y="49542"/>
                </a:lnTo>
                <a:cubicBezTo>
                  <a:pt x="123091" y="20428"/>
                  <a:pt x="151919" y="0"/>
                  <a:pt x="18551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sp>
        <p:nvSpPr>
          <p:cNvPr id="95" name="Freeform: Shape 94">
            <a:extLst>
              <a:ext uri="{FF2B5EF4-FFF2-40B4-BE49-F238E27FC236}">
                <a16:creationId xmlns:a16="http://schemas.microsoft.com/office/drawing/2014/main" id="{34F382D4-C696-40A0-9998-85544A551567}"/>
              </a:ext>
            </a:extLst>
          </p:cNvPr>
          <p:cNvSpPr/>
          <p:nvPr/>
        </p:nvSpPr>
        <p:spPr>
          <a:xfrm>
            <a:off x="3443832" y="5947380"/>
            <a:ext cx="1356276" cy="910622"/>
          </a:xfrm>
          <a:custGeom>
            <a:avLst/>
            <a:gdLst>
              <a:gd name="connsiteX0" fmla="*/ 883215 w 1989203"/>
              <a:gd name="connsiteY0" fmla="*/ 0 h 1335581"/>
              <a:gd name="connsiteX1" fmla="*/ 1989203 w 1989203"/>
              <a:gd name="connsiteY1" fmla="*/ 1105988 h 1335581"/>
              <a:gd name="connsiteX2" fmla="*/ 1966733 w 1989203"/>
              <a:gd name="connsiteY2" fmla="*/ 1328883 h 1335581"/>
              <a:gd name="connsiteX3" fmla="*/ 1964654 w 1989203"/>
              <a:gd name="connsiteY3" fmla="*/ 1335581 h 1335581"/>
              <a:gd name="connsiteX4" fmla="*/ 0 w 1989203"/>
              <a:gd name="connsiteY4" fmla="*/ 1335581 h 1335581"/>
              <a:gd name="connsiteX5" fmla="*/ 0 w 1989203"/>
              <a:gd name="connsiteY5" fmla="*/ 446548 h 1335581"/>
              <a:gd name="connsiteX6" fmla="*/ 101164 w 1989203"/>
              <a:gd name="connsiteY6" fmla="*/ 323937 h 1335581"/>
              <a:gd name="connsiteX7" fmla="*/ 883215 w 1989203"/>
              <a:gd name="connsiteY7" fmla="*/ 0 h 1335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9203" h="1335581">
                <a:moveTo>
                  <a:pt x="883215" y="0"/>
                </a:moveTo>
                <a:cubicBezTo>
                  <a:pt x="1494035" y="0"/>
                  <a:pt x="1989203" y="495168"/>
                  <a:pt x="1989203" y="1105988"/>
                </a:cubicBezTo>
                <a:cubicBezTo>
                  <a:pt x="1989203" y="1182341"/>
                  <a:pt x="1981466" y="1256886"/>
                  <a:pt x="1966733" y="1328883"/>
                </a:cubicBezTo>
                <a:lnTo>
                  <a:pt x="1964654" y="1335581"/>
                </a:lnTo>
                <a:lnTo>
                  <a:pt x="0" y="1335581"/>
                </a:lnTo>
                <a:lnTo>
                  <a:pt x="0" y="446548"/>
                </a:lnTo>
                <a:lnTo>
                  <a:pt x="101164" y="323937"/>
                </a:lnTo>
                <a:cubicBezTo>
                  <a:pt x="301308" y="123792"/>
                  <a:pt x="577805" y="0"/>
                  <a:pt x="883215" y="0"/>
                </a:cubicBezTo>
                <a:close/>
              </a:path>
            </a:pathLst>
          </a:custGeom>
          <a:solidFill>
            <a:srgbClr val="FEF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27"/>
          </a:p>
        </p:txBody>
      </p:sp>
      <p:sp>
        <p:nvSpPr>
          <p:cNvPr id="129" name="Freeform: Shape 128">
            <a:extLst>
              <a:ext uri="{FF2B5EF4-FFF2-40B4-BE49-F238E27FC236}">
                <a16:creationId xmlns:a16="http://schemas.microsoft.com/office/drawing/2014/main" id="{90073516-3115-4A54-94C2-A2A2E634D84F}"/>
              </a:ext>
            </a:extLst>
          </p:cNvPr>
          <p:cNvSpPr/>
          <p:nvPr/>
        </p:nvSpPr>
        <p:spPr>
          <a:xfrm flipH="1">
            <a:off x="5000551" y="5839400"/>
            <a:ext cx="331655" cy="169554"/>
          </a:xfrm>
          <a:custGeom>
            <a:avLst/>
            <a:gdLst>
              <a:gd name="connsiteX0" fmla="*/ 185518 w 433046"/>
              <a:gd name="connsiteY0" fmla="*/ 0 h 221388"/>
              <a:gd name="connsiteX1" fmla="*/ 230871 w 433046"/>
              <a:gd name="connsiteY1" fmla="*/ 13853 h 221388"/>
              <a:gd name="connsiteX2" fmla="*/ 248978 w 433046"/>
              <a:gd name="connsiteY2" fmla="*/ 35842 h 221388"/>
              <a:gd name="connsiteX3" fmla="*/ 252200 w 433046"/>
              <a:gd name="connsiteY3" fmla="*/ 34507 h 221388"/>
              <a:gd name="connsiteX4" fmla="*/ 273115 w 433046"/>
              <a:gd name="connsiteY4" fmla="*/ 43170 h 221388"/>
              <a:gd name="connsiteX5" fmla="*/ 273964 w 433046"/>
              <a:gd name="connsiteY5" fmla="*/ 45221 h 221388"/>
              <a:gd name="connsiteX6" fmla="*/ 280398 w 433046"/>
              <a:gd name="connsiteY6" fmla="*/ 40883 h 221388"/>
              <a:gd name="connsiteX7" fmla="*/ 311972 w 433046"/>
              <a:gd name="connsiteY7" fmla="*/ 34508 h 221388"/>
              <a:gd name="connsiteX8" fmla="*/ 393088 w 433046"/>
              <a:gd name="connsiteY8" fmla="*/ 115624 h 221388"/>
              <a:gd name="connsiteX9" fmla="*/ 389974 w 433046"/>
              <a:gd name="connsiteY9" fmla="*/ 131047 h 221388"/>
              <a:gd name="connsiteX10" fmla="*/ 405314 w 433046"/>
              <a:gd name="connsiteY10" fmla="*/ 134144 h 221388"/>
              <a:gd name="connsiteX11" fmla="*/ 433046 w 433046"/>
              <a:gd name="connsiteY11" fmla="*/ 175982 h 221388"/>
              <a:gd name="connsiteX12" fmla="*/ 387640 w 433046"/>
              <a:gd name="connsiteY12" fmla="*/ 221388 h 221388"/>
              <a:gd name="connsiteX13" fmla="*/ 387635 w 433046"/>
              <a:gd name="connsiteY13" fmla="*/ 221387 h 221388"/>
              <a:gd name="connsiteX14" fmla="*/ 111311 w 433046"/>
              <a:gd name="connsiteY14" fmla="*/ 221387 h 221388"/>
              <a:gd name="connsiteX15" fmla="*/ 63193 w 433046"/>
              <a:gd name="connsiteY15" fmla="*/ 221387 h 221388"/>
              <a:gd name="connsiteX16" fmla="*/ 63188 w 433046"/>
              <a:gd name="connsiteY16" fmla="*/ 221388 h 221388"/>
              <a:gd name="connsiteX17" fmla="*/ 63183 w 433046"/>
              <a:gd name="connsiteY17" fmla="*/ 221387 h 221388"/>
              <a:gd name="connsiteX18" fmla="*/ 52501 w 433046"/>
              <a:gd name="connsiteY18" fmla="*/ 221387 h 221388"/>
              <a:gd name="connsiteX19" fmla="*/ 52501 w 433046"/>
              <a:gd name="connsiteY19" fmla="*/ 219230 h 221388"/>
              <a:gd name="connsiteX20" fmla="*/ 38593 w 433046"/>
              <a:gd name="connsiteY20" fmla="*/ 216422 h 221388"/>
              <a:gd name="connsiteX21" fmla="*/ 0 w 433046"/>
              <a:gd name="connsiteY21" fmla="*/ 158200 h 221388"/>
              <a:gd name="connsiteX22" fmla="*/ 38593 w 433046"/>
              <a:gd name="connsiteY22" fmla="*/ 99978 h 221388"/>
              <a:gd name="connsiteX23" fmla="*/ 43056 w 433046"/>
              <a:gd name="connsiteY23" fmla="*/ 99076 h 221388"/>
              <a:gd name="connsiteX24" fmla="*/ 53954 w 433046"/>
              <a:gd name="connsiteY24" fmla="*/ 82913 h 221388"/>
              <a:gd name="connsiteX25" fmla="*/ 79737 w 433046"/>
              <a:gd name="connsiteY25" fmla="*/ 65529 h 221388"/>
              <a:gd name="connsiteX26" fmla="*/ 108731 w 433046"/>
              <a:gd name="connsiteY26" fmla="*/ 59676 h 221388"/>
              <a:gd name="connsiteX27" fmla="*/ 110777 w 433046"/>
              <a:gd name="connsiteY27" fmla="*/ 49542 h 221388"/>
              <a:gd name="connsiteX28" fmla="*/ 185518 w 433046"/>
              <a:gd name="connsiteY28" fmla="*/ 0 h 22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3046" h="221388">
                <a:moveTo>
                  <a:pt x="185518" y="0"/>
                </a:moveTo>
                <a:cubicBezTo>
                  <a:pt x="202318" y="0"/>
                  <a:pt x="217925" y="5107"/>
                  <a:pt x="230871" y="13853"/>
                </a:cubicBezTo>
                <a:lnTo>
                  <a:pt x="248978" y="35842"/>
                </a:lnTo>
                <a:lnTo>
                  <a:pt x="252200" y="34507"/>
                </a:lnTo>
                <a:cubicBezTo>
                  <a:pt x="260368" y="34507"/>
                  <a:pt x="267762" y="37818"/>
                  <a:pt x="273115" y="43170"/>
                </a:cubicBezTo>
                <a:lnTo>
                  <a:pt x="273964" y="45221"/>
                </a:lnTo>
                <a:lnTo>
                  <a:pt x="280398" y="40883"/>
                </a:lnTo>
                <a:cubicBezTo>
                  <a:pt x="290103" y="36778"/>
                  <a:pt x="300772" y="34508"/>
                  <a:pt x="311972" y="34508"/>
                </a:cubicBezTo>
                <a:cubicBezTo>
                  <a:pt x="356771" y="34508"/>
                  <a:pt x="393088" y="70825"/>
                  <a:pt x="393088" y="115624"/>
                </a:cubicBezTo>
                <a:lnTo>
                  <a:pt x="389974" y="131047"/>
                </a:lnTo>
                <a:lnTo>
                  <a:pt x="405314" y="134144"/>
                </a:lnTo>
                <a:cubicBezTo>
                  <a:pt x="421611" y="141037"/>
                  <a:pt x="433046" y="157174"/>
                  <a:pt x="433046" y="175982"/>
                </a:cubicBezTo>
                <a:cubicBezTo>
                  <a:pt x="433046" y="201059"/>
                  <a:pt x="412717" y="221388"/>
                  <a:pt x="387640" y="221388"/>
                </a:cubicBezTo>
                <a:lnTo>
                  <a:pt x="387635" y="221387"/>
                </a:lnTo>
                <a:lnTo>
                  <a:pt x="111311" y="221387"/>
                </a:lnTo>
                <a:lnTo>
                  <a:pt x="63193" y="221387"/>
                </a:lnTo>
                <a:lnTo>
                  <a:pt x="63188" y="221388"/>
                </a:lnTo>
                <a:lnTo>
                  <a:pt x="63183" y="221387"/>
                </a:lnTo>
                <a:lnTo>
                  <a:pt x="52501" y="221387"/>
                </a:lnTo>
                <a:lnTo>
                  <a:pt x="52501" y="219230"/>
                </a:lnTo>
                <a:lnTo>
                  <a:pt x="38593" y="216422"/>
                </a:lnTo>
                <a:cubicBezTo>
                  <a:pt x="15913" y="206830"/>
                  <a:pt x="0" y="184373"/>
                  <a:pt x="0" y="158200"/>
                </a:cubicBezTo>
                <a:cubicBezTo>
                  <a:pt x="0" y="132027"/>
                  <a:pt x="15913" y="109570"/>
                  <a:pt x="38593" y="99978"/>
                </a:cubicBezTo>
                <a:lnTo>
                  <a:pt x="43056" y="99076"/>
                </a:lnTo>
                <a:lnTo>
                  <a:pt x="53954" y="82913"/>
                </a:lnTo>
                <a:cubicBezTo>
                  <a:pt x="61293" y="75574"/>
                  <a:pt x="70033" y="69634"/>
                  <a:pt x="79737" y="65529"/>
                </a:cubicBezTo>
                <a:lnTo>
                  <a:pt x="108731" y="59676"/>
                </a:lnTo>
                <a:lnTo>
                  <a:pt x="110777" y="49542"/>
                </a:lnTo>
                <a:cubicBezTo>
                  <a:pt x="123091" y="20428"/>
                  <a:pt x="151919" y="0"/>
                  <a:pt x="18551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sp>
        <p:nvSpPr>
          <p:cNvPr id="11" name="Rectangle 10">
            <a:extLst>
              <a:ext uri="{FF2B5EF4-FFF2-40B4-BE49-F238E27FC236}">
                <a16:creationId xmlns:a16="http://schemas.microsoft.com/office/drawing/2014/main" id="{92D31866-65BA-4151-87F9-686FAA6B1E91}"/>
              </a:ext>
            </a:extLst>
          </p:cNvPr>
          <p:cNvSpPr/>
          <p:nvPr/>
        </p:nvSpPr>
        <p:spPr>
          <a:xfrm>
            <a:off x="3610313" y="4638484"/>
            <a:ext cx="1353985" cy="952248"/>
          </a:xfrm>
          <a:prstGeom prst="rect">
            <a:avLst/>
          </a:prstGeom>
        </p:spPr>
        <p:txBody>
          <a:bodyPr wrap="square" lIns="0" tIns="0" rIns="0" bIns="0" anchor="t" anchorCtr="0">
            <a:spAutoFit/>
          </a:bodyPr>
          <a:lstStyle/>
          <a:p>
            <a:pPr>
              <a:lnSpc>
                <a:spcPct val="90000"/>
              </a:lnSpc>
              <a:spcAft>
                <a:spcPts val="204"/>
              </a:spcAft>
            </a:pPr>
            <a:r>
              <a:rPr lang="en-US" sz="1227" b="1">
                <a:gradFill>
                  <a:gsLst>
                    <a:gs pos="0">
                      <a:srgbClr val="0078D4"/>
                    </a:gs>
                    <a:gs pos="100000">
                      <a:srgbClr val="0078D4"/>
                    </a:gs>
                  </a:gsLst>
                  <a:lin ang="5400000" scaled="1"/>
                </a:gradFill>
                <a:latin typeface="Segoe UI" panose="020B0502040204020203" pitchFamily="34" charset="0"/>
                <a:cs typeface="Segoe UI" panose="020B0502040204020203" pitchFamily="34" charset="0"/>
              </a:rPr>
              <a:t>3:00 PM</a:t>
            </a:r>
          </a:p>
          <a:p>
            <a:pPr>
              <a:lnSpc>
                <a:spcPct val="90000"/>
              </a:lnSpc>
            </a:pPr>
            <a:r>
              <a:rPr lang="en-US" sz="683">
                <a:gradFill>
                  <a:gsLst>
                    <a:gs pos="0">
                      <a:schemeClr val="tx1"/>
                    </a:gs>
                    <a:gs pos="100000">
                      <a:schemeClr val="tx1"/>
                    </a:gs>
                  </a:gsLst>
                  <a:lin ang="5400000" scaled="1"/>
                </a:gradFill>
                <a:latin typeface="Segoe UI" panose="020B0502040204020203" pitchFamily="34" charset="0"/>
                <a:cs typeface="Segoe UI" panose="020B0502040204020203" pitchFamily="34" charset="0"/>
              </a:rPr>
              <a:t>Teams meeting with Microsoft Stores training lead and Strategic customer to coordinate a series of training sessions for their Latin America regional sales, marketing, and HR teams.  Use PowerApp to submit Training Program Request form.  </a:t>
            </a:r>
          </a:p>
        </p:txBody>
      </p:sp>
      <p:sp>
        <p:nvSpPr>
          <p:cNvPr id="44" name="Rectangle: Rounded Corners 43">
            <a:extLst>
              <a:ext uri="{FF2B5EF4-FFF2-40B4-BE49-F238E27FC236}">
                <a16:creationId xmlns:a16="http://schemas.microsoft.com/office/drawing/2014/main" id="{EB2F9491-3939-4A5F-89B2-A8A96E8061AA}"/>
              </a:ext>
            </a:extLst>
          </p:cNvPr>
          <p:cNvSpPr/>
          <p:nvPr/>
        </p:nvSpPr>
        <p:spPr>
          <a:xfrm>
            <a:off x="5022459" y="4700602"/>
            <a:ext cx="933667" cy="354080"/>
          </a:xfrm>
          <a:prstGeom prst="roundRect">
            <a:avLst/>
          </a:prstGeom>
          <a:solidFill>
            <a:srgbClr val="0078D4">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grpSp>
        <p:nvGrpSpPr>
          <p:cNvPr id="52" name="Group 51">
            <a:extLst>
              <a:ext uri="{FF2B5EF4-FFF2-40B4-BE49-F238E27FC236}">
                <a16:creationId xmlns:a16="http://schemas.microsoft.com/office/drawing/2014/main" id="{6213BCAB-1787-4646-9B7A-DD3187CCAE0D}"/>
              </a:ext>
            </a:extLst>
          </p:cNvPr>
          <p:cNvGrpSpPr/>
          <p:nvPr/>
        </p:nvGrpSpPr>
        <p:grpSpPr>
          <a:xfrm>
            <a:off x="5072342" y="4748673"/>
            <a:ext cx="833901" cy="257939"/>
            <a:chOff x="2386837" y="6964720"/>
            <a:chExt cx="1223055" cy="378311"/>
          </a:xfrm>
        </p:grpSpPr>
        <p:sp>
          <p:nvSpPr>
            <p:cNvPr id="49" name="Rectangle: Rounded Corners 48">
              <a:extLst>
                <a:ext uri="{FF2B5EF4-FFF2-40B4-BE49-F238E27FC236}">
                  <a16:creationId xmlns:a16="http://schemas.microsoft.com/office/drawing/2014/main" id="{C3178CC7-997C-4CBC-A7E5-5224CF93F527}"/>
                </a:ext>
              </a:extLst>
            </p:cNvPr>
            <p:cNvSpPr/>
            <p:nvPr/>
          </p:nvSpPr>
          <p:spPr>
            <a:xfrm>
              <a:off x="2386837" y="6964720"/>
              <a:ext cx="1223055" cy="37831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pic>
          <p:nvPicPr>
            <p:cNvPr id="75" name="Picture 74" descr="A close up of a logo&#10;&#10;Description automatically generated">
              <a:extLst>
                <a:ext uri="{FF2B5EF4-FFF2-40B4-BE49-F238E27FC236}">
                  <a16:creationId xmlns:a16="http://schemas.microsoft.com/office/drawing/2014/main" id="{6C8C11F3-EEB5-429A-8D3E-3298D75667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2440" y="7014148"/>
              <a:ext cx="227104" cy="279454"/>
            </a:xfrm>
            <a:prstGeom prst="rect">
              <a:avLst/>
            </a:prstGeom>
          </p:spPr>
        </p:pic>
      </p:grpSp>
      <p:grpSp>
        <p:nvGrpSpPr>
          <p:cNvPr id="57" name="Group 56">
            <a:extLst>
              <a:ext uri="{FF2B5EF4-FFF2-40B4-BE49-F238E27FC236}">
                <a16:creationId xmlns:a16="http://schemas.microsoft.com/office/drawing/2014/main" id="{18A4B2B8-B133-4A53-B397-051D5125FB01}"/>
              </a:ext>
            </a:extLst>
          </p:cNvPr>
          <p:cNvGrpSpPr/>
          <p:nvPr/>
        </p:nvGrpSpPr>
        <p:grpSpPr>
          <a:xfrm>
            <a:off x="5356528" y="7046409"/>
            <a:ext cx="502287" cy="224089"/>
            <a:chOff x="2801642" y="7056226"/>
            <a:chExt cx="736688" cy="224089"/>
          </a:xfrm>
        </p:grpSpPr>
        <p:cxnSp>
          <p:nvCxnSpPr>
            <p:cNvPr id="56" name="Straight Connector 55">
              <a:extLst>
                <a:ext uri="{FF2B5EF4-FFF2-40B4-BE49-F238E27FC236}">
                  <a16:creationId xmlns:a16="http://schemas.microsoft.com/office/drawing/2014/main" id="{8FC15BB5-EAB8-48AB-B5EB-8210DB2CC544}"/>
                </a:ext>
              </a:extLst>
            </p:cNvPr>
            <p:cNvCxnSpPr/>
            <p:nvPr/>
          </p:nvCxnSpPr>
          <p:spPr>
            <a:xfrm>
              <a:off x="2801642" y="7056226"/>
              <a:ext cx="736688" cy="0"/>
            </a:xfrm>
            <a:prstGeom prst="line">
              <a:avLst/>
            </a:prstGeom>
            <a:ln w="19050" cap="rnd">
              <a:roun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5E04C06E-21F8-486F-ACF1-BE6077488659}"/>
                </a:ext>
              </a:extLst>
            </p:cNvPr>
            <p:cNvCxnSpPr/>
            <p:nvPr/>
          </p:nvCxnSpPr>
          <p:spPr>
            <a:xfrm>
              <a:off x="2801642" y="7130922"/>
              <a:ext cx="736688" cy="0"/>
            </a:xfrm>
            <a:prstGeom prst="line">
              <a:avLst/>
            </a:prstGeom>
            <a:ln w="19050" cap="rnd">
              <a:round/>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B8517D8-B91B-4847-9939-983D90448587}"/>
                </a:ext>
              </a:extLst>
            </p:cNvPr>
            <p:cNvCxnSpPr/>
            <p:nvPr/>
          </p:nvCxnSpPr>
          <p:spPr>
            <a:xfrm>
              <a:off x="2801642" y="7205618"/>
              <a:ext cx="736688" cy="0"/>
            </a:xfrm>
            <a:prstGeom prst="line">
              <a:avLst/>
            </a:prstGeom>
            <a:ln w="19050" cap="rnd">
              <a:roun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81E28B5-B3E0-4544-8C18-8396A68B8940}"/>
                </a:ext>
              </a:extLst>
            </p:cNvPr>
            <p:cNvCxnSpPr/>
            <p:nvPr/>
          </p:nvCxnSpPr>
          <p:spPr>
            <a:xfrm>
              <a:off x="2801642" y="7280315"/>
              <a:ext cx="736688" cy="0"/>
            </a:xfrm>
            <a:prstGeom prst="line">
              <a:avLst/>
            </a:prstGeom>
            <a:ln w="19050" cap="rnd">
              <a:round/>
            </a:ln>
          </p:spPr>
          <p:style>
            <a:lnRef idx="1">
              <a:schemeClr val="accent1"/>
            </a:lnRef>
            <a:fillRef idx="0">
              <a:schemeClr val="accent1"/>
            </a:fillRef>
            <a:effectRef idx="0">
              <a:schemeClr val="accent1"/>
            </a:effectRef>
            <a:fontRef idx="minor">
              <a:schemeClr val="tx1"/>
            </a:fontRef>
          </p:style>
        </p:cxnSp>
      </p:grpSp>
      <p:cxnSp>
        <p:nvCxnSpPr>
          <p:cNvPr id="27" name="Straight Connector 26">
            <a:extLst>
              <a:ext uri="{FF2B5EF4-FFF2-40B4-BE49-F238E27FC236}">
                <a16:creationId xmlns:a16="http://schemas.microsoft.com/office/drawing/2014/main" id="{B89B3F39-B48F-4A6E-A0F4-328F4F8E3374}"/>
              </a:ext>
            </a:extLst>
          </p:cNvPr>
          <p:cNvCxnSpPr>
            <a:cxnSpLocks/>
          </p:cNvCxnSpPr>
          <p:nvPr/>
        </p:nvCxnSpPr>
        <p:spPr>
          <a:xfrm flipH="1">
            <a:off x="5489292" y="4988007"/>
            <a:ext cx="1" cy="342206"/>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C230619-0265-4F48-8A6E-A86414A546F7}"/>
              </a:ext>
            </a:extLst>
          </p:cNvPr>
          <p:cNvSpPr/>
          <p:nvPr/>
        </p:nvSpPr>
        <p:spPr>
          <a:xfrm>
            <a:off x="7624947" y="3609846"/>
            <a:ext cx="1082635" cy="763094"/>
          </a:xfrm>
          <a:prstGeom prst="rect">
            <a:avLst/>
          </a:prstGeom>
        </p:spPr>
        <p:txBody>
          <a:bodyPr wrap="square" lIns="0" tIns="0" rIns="0" bIns="0" anchor="t" anchorCtr="0">
            <a:spAutoFit/>
          </a:bodyPr>
          <a:lstStyle/>
          <a:p>
            <a:pPr>
              <a:lnSpc>
                <a:spcPct val="90000"/>
              </a:lnSpc>
              <a:spcAft>
                <a:spcPts val="204"/>
              </a:spcAft>
            </a:pPr>
            <a:r>
              <a:rPr lang="en-US" sz="1227" b="1">
                <a:gradFill>
                  <a:gsLst>
                    <a:gs pos="0">
                      <a:srgbClr val="0078D4"/>
                    </a:gs>
                    <a:gs pos="100000">
                      <a:srgbClr val="0078D4"/>
                    </a:gs>
                  </a:gsLst>
                  <a:lin ang="5400000" scaled="1"/>
                </a:gradFill>
                <a:latin typeface="Segoe UI" panose="020B0502040204020203" pitchFamily="34" charset="0"/>
                <a:cs typeface="Segoe UI" panose="020B0502040204020203" pitchFamily="34" charset="0"/>
              </a:rPr>
              <a:t>1:00 PM</a:t>
            </a:r>
          </a:p>
          <a:p>
            <a:pPr>
              <a:lnSpc>
                <a:spcPct val="90000"/>
              </a:lnSpc>
            </a:pPr>
            <a:r>
              <a:rPr lang="en-US" sz="683">
                <a:gradFill>
                  <a:gsLst>
                    <a:gs pos="0">
                      <a:schemeClr val="tx1"/>
                    </a:gs>
                    <a:gs pos="100000">
                      <a:schemeClr val="tx1"/>
                    </a:gs>
                  </a:gsLst>
                  <a:lin ang="5400000" scaled="1"/>
                </a:gradFill>
                <a:latin typeface="Segoe UI" panose="020B0502040204020203" pitchFamily="34" charset="0"/>
                <a:cs typeface="Segoe UI" panose="020B0502040204020203" pitchFamily="34" charset="0"/>
              </a:rPr>
              <a:t>Focus Time to co-author PowerPoint slides for customer quarterly business review meeting next week.  Deck is hosted in Teams for all to collaborate</a:t>
            </a:r>
          </a:p>
        </p:txBody>
      </p:sp>
      <p:sp>
        <p:nvSpPr>
          <p:cNvPr id="77" name="Rectangle 76">
            <a:extLst>
              <a:ext uri="{FF2B5EF4-FFF2-40B4-BE49-F238E27FC236}">
                <a16:creationId xmlns:a16="http://schemas.microsoft.com/office/drawing/2014/main" id="{B394D436-DDB2-46EF-8BEA-F56F3AA14CCC}"/>
              </a:ext>
            </a:extLst>
          </p:cNvPr>
          <p:cNvSpPr/>
          <p:nvPr/>
        </p:nvSpPr>
        <p:spPr>
          <a:xfrm>
            <a:off x="6109917" y="1341198"/>
            <a:ext cx="1640236" cy="857671"/>
          </a:xfrm>
          <a:prstGeom prst="rect">
            <a:avLst/>
          </a:prstGeom>
        </p:spPr>
        <p:txBody>
          <a:bodyPr wrap="square" lIns="0" tIns="0" rIns="0" bIns="0" anchor="t" anchorCtr="0">
            <a:spAutoFit/>
          </a:bodyPr>
          <a:lstStyle/>
          <a:p>
            <a:pPr>
              <a:lnSpc>
                <a:spcPct val="90000"/>
              </a:lnSpc>
              <a:spcAft>
                <a:spcPts val="204"/>
              </a:spcAft>
            </a:pPr>
            <a:r>
              <a:rPr lang="en-US" sz="1227" b="1">
                <a:gradFill>
                  <a:gsLst>
                    <a:gs pos="0">
                      <a:srgbClr val="0078D4"/>
                    </a:gs>
                    <a:gs pos="100000">
                      <a:srgbClr val="0078D4"/>
                    </a:gs>
                  </a:gsLst>
                  <a:lin ang="5400000" scaled="1"/>
                </a:gradFill>
                <a:latin typeface="Segoe UI" panose="020B0502040204020203" pitchFamily="34" charset="0"/>
                <a:cs typeface="Segoe UI" panose="020B0502040204020203" pitchFamily="34" charset="0"/>
              </a:rPr>
              <a:t>7:00 AM</a:t>
            </a:r>
          </a:p>
          <a:p>
            <a:pPr>
              <a:lnSpc>
                <a:spcPct val="90000"/>
              </a:lnSpc>
            </a:pPr>
            <a:r>
              <a:rPr lang="en-US" sz="683">
                <a:gradFill>
                  <a:gsLst>
                    <a:gs pos="0">
                      <a:schemeClr val="tx1"/>
                    </a:gs>
                    <a:gs pos="100000">
                      <a:schemeClr val="tx1"/>
                    </a:gs>
                  </a:gsLst>
                  <a:lin ang="5400000" scaled="1"/>
                </a:gradFill>
                <a:latin typeface="Segoe UI" panose="020B0502040204020203" pitchFamily="34" charset="0"/>
                <a:cs typeface="Segoe UI" panose="020B0502040204020203" pitchFamily="34" charset="0"/>
              </a:rPr>
              <a:t>Cool down walk in the neighborhood with my dog Henry.</a:t>
            </a:r>
          </a:p>
          <a:p>
            <a:pPr>
              <a:lnSpc>
                <a:spcPct val="90000"/>
              </a:lnSpc>
            </a:pPr>
            <a:endParaRPr lang="en-US" sz="683">
              <a:gradFill>
                <a:gsLst>
                  <a:gs pos="0">
                    <a:schemeClr val="tx1"/>
                  </a:gs>
                  <a:gs pos="100000">
                    <a:schemeClr val="tx1"/>
                  </a:gs>
                </a:gsLst>
                <a:lin ang="5400000" scaled="1"/>
              </a:gradFill>
              <a:latin typeface="Segoe UI" panose="020B0502040204020203" pitchFamily="34" charset="0"/>
              <a:cs typeface="Segoe UI" panose="020B0502040204020203" pitchFamily="34" charset="0"/>
            </a:endParaRPr>
          </a:p>
          <a:p>
            <a:pPr>
              <a:lnSpc>
                <a:spcPct val="90000"/>
              </a:lnSpc>
            </a:pPr>
            <a:r>
              <a:rPr lang="en-US" sz="683">
                <a:gradFill>
                  <a:gsLst>
                    <a:gs pos="0">
                      <a:schemeClr val="tx1"/>
                    </a:gs>
                    <a:gs pos="100000">
                      <a:schemeClr val="tx1"/>
                    </a:gs>
                  </a:gsLst>
                  <a:lin ang="5400000" scaled="1"/>
                </a:gradFill>
                <a:latin typeface="Segoe UI" panose="020B0502040204020203" pitchFamily="34" charset="0"/>
                <a:cs typeface="Segoe UI" panose="020B0502040204020203" pitchFamily="34" charset="0"/>
              </a:rPr>
              <a:t>I often listen to podcasts from NPR, WSJ, or local sports radio, The Ticket.  I may catch up on a Stream recording of a Town Hall or other meeting I missed.</a:t>
            </a:r>
          </a:p>
        </p:txBody>
      </p:sp>
      <p:sp>
        <p:nvSpPr>
          <p:cNvPr id="7" name="Rectangle 6">
            <a:extLst>
              <a:ext uri="{FF2B5EF4-FFF2-40B4-BE49-F238E27FC236}">
                <a16:creationId xmlns:a16="http://schemas.microsoft.com/office/drawing/2014/main" id="{2F1F4E38-3D77-41EA-8554-67F0E954FD62}"/>
              </a:ext>
            </a:extLst>
          </p:cNvPr>
          <p:cNvSpPr/>
          <p:nvPr/>
        </p:nvSpPr>
        <p:spPr>
          <a:xfrm>
            <a:off x="3585898" y="2461069"/>
            <a:ext cx="1496291" cy="857671"/>
          </a:xfrm>
          <a:prstGeom prst="rect">
            <a:avLst/>
          </a:prstGeom>
        </p:spPr>
        <p:txBody>
          <a:bodyPr wrap="square" lIns="0" tIns="0" rIns="0" bIns="0" anchor="t" anchorCtr="0">
            <a:spAutoFit/>
          </a:bodyPr>
          <a:lstStyle/>
          <a:p>
            <a:pPr>
              <a:lnSpc>
                <a:spcPct val="90000"/>
              </a:lnSpc>
              <a:spcAft>
                <a:spcPts val="204"/>
              </a:spcAft>
            </a:pPr>
            <a:r>
              <a:rPr lang="en-US" sz="1227" b="1">
                <a:gradFill>
                  <a:gsLst>
                    <a:gs pos="0">
                      <a:srgbClr val="0078D4"/>
                    </a:gs>
                    <a:gs pos="100000">
                      <a:srgbClr val="0078D4"/>
                    </a:gs>
                  </a:gsLst>
                  <a:lin ang="5400000" scaled="1"/>
                </a:gradFill>
                <a:latin typeface="Segoe UI" panose="020B0502040204020203" pitchFamily="34" charset="0"/>
                <a:cs typeface="Segoe UI" panose="020B0502040204020203" pitchFamily="34" charset="0"/>
              </a:rPr>
              <a:t>8:00 AM</a:t>
            </a:r>
          </a:p>
          <a:p>
            <a:pPr>
              <a:lnSpc>
                <a:spcPct val="90000"/>
              </a:lnSpc>
            </a:pPr>
            <a:r>
              <a:rPr lang="en-US" sz="683">
                <a:gradFill>
                  <a:gsLst>
                    <a:gs pos="0">
                      <a:schemeClr val="tx1"/>
                    </a:gs>
                    <a:gs pos="100000">
                      <a:schemeClr val="tx1"/>
                    </a:gs>
                  </a:gsLst>
                  <a:lin ang="5400000" scaled="1"/>
                </a:gradFill>
                <a:latin typeface="Segoe UI" panose="020B0502040204020203" pitchFamily="34" charset="0"/>
                <a:cs typeface="Segoe UI" panose="020B0502040204020203" pitchFamily="34" charset="0"/>
              </a:rPr>
              <a:t>Check Teams calendar first for my meeting schedule for the day.  I will focus next Chats and Activity Feed for latest updates. </a:t>
            </a:r>
          </a:p>
          <a:p>
            <a:pPr>
              <a:lnSpc>
                <a:spcPct val="90000"/>
              </a:lnSpc>
            </a:pPr>
            <a:endParaRPr lang="en-US" sz="683">
              <a:gradFill>
                <a:gsLst>
                  <a:gs pos="0">
                    <a:schemeClr val="tx1"/>
                  </a:gs>
                  <a:gs pos="100000">
                    <a:schemeClr val="tx1"/>
                  </a:gs>
                </a:gsLst>
                <a:lin ang="5400000" scaled="1"/>
              </a:gradFill>
              <a:latin typeface="Segoe UI" panose="020B0502040204020203" pitchFamily="34" charset="0"/>
              <a:cs typeface="Segoe UI" panose="020B0502040204020203" pitchFamily="34" charset="0"/>
            </a:endParaRPr>
          </a:p>
          <a:p>
            <a:pPr>
              <a:lnSpc>
                <a:spcPct val="90000"/>
              </a:lnSpc>
            </a:pPr>
            <a:r>
              <a:rPr lang="en-US" sz="683">
                <a:gradFill>
                  <a:gsLst>
                    <a:gs pos="0">
                      <a:schemeClr val="tx1"/>
                    </a:gs>
                    <a:gs pos="100000">
                      <a:schemeClr val="tx1"/>
                    </a:gs>
                  </a:gsLst>
                  <a:lin ang="5400000" scaled="1"/>
                </a:gradFill>
                <a:latin typeface="Segoe UI" panose="020B0502040204020203" pitchFamily="34" charset="0"/>
                <a:cs typeface="Segoe UI" panose="020B0502040204020203" pitchFamily="34" charset="0"/>
              </a:rPr>
              <a:t>Check Viva Connections to see latest corporate news and events</a:t>
            </a:r>
          </a:p>
        </p:txBody>
      </p:sp>
      <p:pic>
        <p:nvPicPr>
          <p:cNvPr id="16" name="Picture 15" descr="A picture containing text, person&#10;&#10;Description automatically generated">
            <a:extLst>
              <a:ext uri="{FF2B5EF4-FFF2-40B4-BE49-F238E27FC236}">
                <a16:creationId xmlns:a16="http://schemas.microsoft.com/office/drawing/2014/main" id="{8711652E-B681-4427-A366-52612E6CCA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02299" y="5826139"/>
            <a:ext cx="852426" cy="955016"/>
          </a:xfrm>
          <a:prstGeom prst="rect">
            <a:avLst/>
          </a:prstGeom>
        </p:spPr>
      </p:pic>
      <p:pic>
        <p:nvPicPr>
          <p:cNvPr id="35" name="Picture 34" descr="A picture containing text, book&#10;&#10;Description automatically generated">
            <a:extLst>
              <a:ext uri="{FF2B5EF4-FFF2-40B4-BE49-F238E27FC236}">
                <a16:creationId xmlns:a16="http://schemas.microsoft.com/office/drawing/2014/main" id="{C5F949B9-7A6A-447C-8D1F-6C80F4C914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06010" y="114545"/>
            <a:ext cx="1023687" cy="987698"/>
          </a:xfrm>
          <a:prstGeom prst="rect">
            <a:avLst/>
          </a:prstGeom>
        </p:spPr>
      </p:pic>
      <p:grpSp>
        <p:nvGrpSpPr>
          <p:cNvPr id="91" name="Group 90">
            <a:extLst>
              <a:ext uri="{FF2B5EF4-FFF2-40B4-BE49-F238E27FC236}">
                <a16:creationId xmlns:a16="http://schemas.microsoft.com/office/drawing/2014/main" id="{85D835CA-7EF6-4D17-8822-F95D9C24F583}"/>
              </a:ext>
            </a:extLst>
          </p:cNvPr>
          <p:cNvGrpSpPr/>
          <p:nvPr/>
        </p:nvGrpSpPr>
        <p:grpSpPr>
          <a:xfrm>
            <a:off x="6364885" y="3475311"/>
            <a:ext cx="1228458" cy="1055151"/>
            <a:chOff x="4829698" y="2409908"/>
            <a:chExt cx="1228458" cy="1055151"/>
          </a:xfrm>
        </p:grpSpPr>
        <p:pic>
          <p:nvPicPr>
            <p:cNvPr id="92" name="Picture 91" descr="A close up of a sign&#10;&#10;Description automatically generated">
              <a:extLst>
                <a:ext uri="{FF2B5EF4-FFF2-40B4-BE49-F238E27FC236}">
                  <a16:creationId xmlns:a16="http://schemas.microsoft.com/office/drawing/2014/main" id="{1A4DEC4A-16E7-4A06-89A8-95A322AF14E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43625" y="2409908"/>
              <a:ext cx="451771" cy="451770"/>
            </a:xfrm>
            <a:prstGeom prst="rect">
              <a:avLst/>
            </a:prstGeom>
          </p:spPr>
        </p:pic>
        <p:pic>
          <p:nvPicPr>
            <p:cNvPr id="94" name="Picture 93">
              <a:extLst>
                <a:ext uri="{FF2B5EF4-FFF2-40B4-BE49-F238E27FC236}">
                  <a16:creationId xmlns:a16="http://schemas.microsoft.com/office/drawing/2014/main" id="{9EE6BD2D-A55C-423C-A557-3B7970DD6D7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06428" y="2667260"/>
              <a:ext cx="451728" cy="451728"/>
            </a:xfrm>
            <a:prstGeom prst="rect">
              <a:avLst/>
            </a:prstGeom>
          </p:spPr>
        </p:pic>
        <p:sp>
          <p:nvSpPr>
            <p:cNvPr id="97" name="Freeform 13">
              <a:extLst>
                <a:ext uri="{FF2B5EF4-FFF2-40B4-BE49-F238E27FC236}">
                  <a16:creationId xmlns:a16="http://schemas.microsoft.com/office/drawing/2014/main" id="{377B3D06-FD31-4480-8875-F28AEB73953D}"/>
                </a:ext>
              </a:extLst>
            </p:cNvPr>
            <p:cNvSpPr>
              <a:spLocks/>
            </p:cNvSpPr>
            <p:nvPr/>
          </p:nvSpPr>
          <p:spPr bwMode="auto">
            <a:xfrm rot="5400000">
              <a:off x="5540575" y="2529468"/>
              <a:ext cx="128344" cy="277728"/>
            </a:xfrm>
            <a:custGeom>
              <a:avLst/>
              <a:gdLst>
                <a:gd name="T0" fmla="*/ 54 w 196"/>
                <a:gd name="T1" fmla="*/ 103 h 426"/>
                <a:gd name="T2" fmla="*/ 54 w 196"/>
                <a:gd name="T3" fmla="*/ 103 h 426"/>
                <a:gd name="T4" fmla="*/ 32 w 196"/>
                <a:gd name="T5" fmla="*/ 130 h 426"/>
                <a:gd name="T6" fmla="*/ 15 w 196"/>
                <a:gd name="T7" fmla="*/ 160 h 426"/>
                <a:gd name="T8" fmla="*/ 4 w 196"/>
                <a:gd name="T9" fmla="*/ 194 h 426"/>
                <a:gd name="T10" fmla="*/ 0 w 196"/>
                <a:gd name="T11" fmla="*/ 234 h 426"/>
                <a:gd name="T12" fmla="*/ 0 w 196"/>
                <a:gd name="T13" fmla="*/ 426 h 426"/>
                <a:gd name="T14" fmla="*/ 53 w 196"/>
                <a:gd name="T15" fmla="*/ 426 h 426"/>
                <a:gd name="T16" fmla="*/ 53 w 196"/>
                <a:gd name="T17" fmla="*/ 234 h 426"/>
                <a:gd name="T18" fmla="*/ 61 w 196"/>
                <a:gd name="T19" fmla="*/ 188 h 426"/>
                <a:gd name="T20" fmla="*/ 83 w 196"/>
                <a:gd name="T21" fmla="*/ 151 h 426"/>
                <a:gd name="T22" fmla="*/ 112 w 196"/>
                <a:gd name="T23" fmla="*/ 119 h 426"/>
                <a:gd name="T24" fmla="*/ 146 w 196"/>
                <a:gd name="T25" fmla="*/ 86 h 426"/>
                <a:gd name="T26" fmla="*/ 150 w 196"/>
                <a:gd name="T27" fmla="*/ 94 h 426"/>
                <a:gd name="T28" fmla="*/ 156 w 196"/>
                <a:gd name="T29" fmla="*/ 105 h 426"/>
                <a:gd name="T30" fmla="*/ 163 w 196"/>
                <a:gd name="T31" fmla="*/ 117 h 426"/>
                <a:gd name="T32" fmla="*/ 171 w 196"/>
                <a:gd name="T33" fmla="*/ 129 h 426"/>
                <a:gd name="T34" fmla="*/ 178 w 196"/>
                <a:gd name="T35" fmla="*/ 138 h 426"/>
                <a:gd name="T36" fmla="*/ 185 w 196"/>
                <a:gd name="T37" fmla="*/ 141 h 426"/>
                <a:gd name="T38" fmla="*/ 192 w 196"/>
                <a:gd name="T39" fmla="*/ 138 h 426"/>
                <a:gd name="T40" fmla="*/ 196 w 196"/>
                <a:gd name="T41" fmla="*/ 131 h 426"/>
                <a:gd name="T42" fmla="*/ 196 w 196"/>
                <a:gd name="T43" fmla="*/ 9 h 426"/>
                <a:gd name="T44" fmla="*/ 192 w 196"/>
                <a:gd name="T45" fmla="*/ 3 h 426"/>
                <a:gd name="T46" fmla="*/ 185 w 196"/>
                <a:gd name="T47" fmla="*/ 0 h 426"/>
                <a:gd name="T48" fmla="*/ 64 w 196"/>
                <a:gd name="T49" fmla="*/ 0 h 426"/>
                <a:gd name="T50" fmla="*/ 57 w 196"/>
                <a:gd name="T51" fmla="*/ 3 h 426"/>
                <a:gd name="T52" fmla="*/ 53 w 196"/>
                <a:gd name="T53" fmla="*/ 9 h 426"/>
                <a:gd name="T54" fmla="*/ 57 w 196"/>
                <a:gd name="T55" fmla="*/ 16 h 426"/>
                <a:gd name="T56" fmla="*/ 65 w 196"/>
                <a:gd name="T57" fmla="*/ 23 h 426"/>
                <a:gd name="T58" fmla="*/ 77 w 196"/>
                <a:gd name="T59" fmla="*/ 31 h 426"/>
                <a:gd name="T60" fmla="*/ 89 w 196"/>
                <a:gd name="T61" fmla="*/ 38 h 426"/>
                <a:gd name="T62" fmla="*/ 101 w 196"/>
                <a:gd name="T63" fmla="*/ 44 h 426"/>
                <a:gd name="T64" fmla="*/ 108 w 196"/>
                <a:gd name="T65" fmla="*/ 48 h 426"/>
                <a:gd name="T66" fmla="*/ 80 w 196"/>
                <a:gd name="T67" fmla="*/ 77 h 426"/>
                <a:gd name="T68" fmla="*/ 54 w 196"/>
                <a:gd name="T69" fmla="*/ 103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6" h="426">
                  <a:moveTo>
                    <a:pt x="54" y="103"/>
                  </a:moveTo>
                  <a:lnTo>
                    <a:pt x="54" y="103"/>
                  </a:lnTo>
                  <a:cubicBezTo>
                    <a:pt x="46" y="112"/>
                    <a:pt x="39" y="121"/>
                    <a:pt x="32" y="130"/>
                  </a:cubicBezTo>
                  <a:cubicBezTo>
                    <a:pt x="25" y="139"/>
                    <a:pt x="20" y="149"/>
                    <a:pt x="15" y="160"/>
                  </a:cubicBezTo>
                  <a:cubicBezTo>
                    <a:pt x="10" y="170"/>
                    <a:pt x="7" y="182"/>
                    <a:pt x="4" y="194"/>
                  </a:cubicBezTo>
                  <a:cubicBezTo>
                    <a:pt x="1" y="206"/>
                    <a:pt x="0" y="219"/>
                    <a:pt x="0" y="234"/>
                  </a:cubicBezTo>
                  <a:lnTo>
                    <a:pt x="0" y="426"/>
                  </a:lnTo>
                  <a:lnTo>
                    <a:pt x="53" y="426"/>
                  </a:lnTo>
                  <a:lnTo>
                    <a:pt x="53" y="234"/>
                  </a:lnTo>
                  <a:cubicBezTo>
                    <a:pt x="53" y="217"/>
                    <a:pt x="56" y="201"/>
                    <a:pt x="61" y="188"/>
                  </a:cubicBezTo>
                  <a:cubicBezTo>
                    <a:pt x="67" y="175"/>
                    <a:pt x="74" y="163"/>
                    <a:pt x="83" y="151"/>
                  </a:cubicBezTo>
                  <a:cubicBezTo>
                    <a:pt x="91" y="140"/>
                    <a:pt x="101" y="129"/>
                    <a:pt x="112" y="119"/>
                  </a:cubicBezTo>
                  <a:cubicBezTo>
                    <a:pt x="123" y="109"/>
                    <a:pt x="134" y="98"/>
                    <a:pt x="146" y="86"/>
                  </a:cubicBezTo>
                  <a:cubicBezTo>
                    <a:pt x="147" y="88"/>
                    <a:pt x="148" y="90"/>
                    <a:pt x="150" y="94"/>
                  </a:cubicBezTo>
                  <a:cubicBezTo>
                    <a:pt x="152" y="97"/>
                    <a:pt x="154" y="101"/>
                    <a:pt x="156" y="105"/>
                  </a:cubicBezTo>
                  <a:cubicBezTo>
                    <a:pt x="158" y="109"/>
                    <a:pt x="161" y="113"/>
                    <a:pt x="163" y="117"/>
                  </a:cubicBezTo>
                  <a:cubicBezTo>
                    <a:pt x="166" y="122"/>
                    <a:pt x="168" y="126"/>
                    <a:pt x="171" y="129"/>
                  </a:cubicBezTo>
                  <a:cubicBezTo>
                    <a:pt x="174" y="133"/>
                    <a:pt x="176" y="136"/>
                    <a:pt x="178" y="138"/>
                  </a:cubicBezTo>
                  <a:cubicBezTo>
                    <a:pt x="181" y="140"/>
                    <a:pt x="183" y="141"/>
                    <a:pt x="185" y="141"/>
                  </a:cubicBezTo>
                  <a:cubicBezTo>
                    <a:pt x="188" y="141"/>
                    <a:pt x="190" y="140"/>
                    <a:pt x="192" y="138"/>
                  </a:cubicBezTo>
                  <a:cubicBezTo>
                    <a:pt x="194" y="136"/>
                    <a:pt x="196" y="133"/>
                    <a:pt x="196" y="131"/>
                  </a:cubicBezTo>
                  <a:lnTo>
                    <a:pt x="196" y="9"/>
                  </a:lnTo>
                  <a:cubicBezTo>
                    <a:pt x="196" y="7"/>
                    <a:pt x="194" y="4"/>
                    <a:pt x="192" y="3"/>
                  </a:cubicBezTo>
                  <a:cubicBezTo>
                    <a:pt x="190" y="1"/>
                    <a:pt x="188" y="0"/>
                    <a:pt x="185" y="0"/>
                  </a:cubicBezTo>
                  <a:lnTo>
                    <a:pt x="64" y="0"/>
                  </a:lnTo>
                  <a:cubicBezTo>
                    <a:pt x="61" y="0"/>
                    <a:pt x="59" y="1"/>
                    <a:pt x="57" y="3"/>
                  </a:cubicBezTo>
                  <a:cubicBezTo>
                    <a:pt x="54" y="4"/>
                    <a:pt x="53" y="7"/>
                    <a:pt x="53" y="9"/>
                  </a:cubicBezTo>
                  <a:cubicBezTo>
                    <a:pt x="53" y="11"/>
                    <a:pt x="55" y="14"/>
                    <a:pt x="57" y="16"/>
                  </a:cubicBezTo>
                  <a:cubicBezTo>
                    <a:pt x="59" y="18"/>
                    <a:pt x="62" y="21"/>
                    <a:pt x="65" y="23"/>
                  </a:cubicBezTo>
                  <a:cubicBezTo>
                    <a:pt x="69" y="26"/>
                    <a:pt x="73" y="28"/>
                    <a:pt x="77" y="31"/>
                  </a:cubicBezTo>
                  <a:cubicBezTo>
                    <a:pt x="81" y="34"/>
                    <a:pt x="85" y="36"/>
                    <a:pt x="89" y="38"/>
                  </a:cubicBezTo>
                  <a:cubicBezTo>
                    <a:pt x="94" y="40"/>
                    <a:pt x="97" y="42"/>
                    <a:pt x="101" y="44"/>
                  </a:cubicBezTo>
                  <a:cubicBezTo>
                    <a:pt x="104" y="46"/>
                    <a:pt x="107" y="47"/>
                    <a:pt x="108" y="48"/>
                  </a:cubicBezTo>
                  <a:cubicBezTo>
                    <a:pt x="98" y="58"/>
                    <a:pt x="89" y="68"/>
                    <a:pt x="80" y="77"/>
                  </a:cubicBezTo>
                  <a:cubicBezTo>
                    <a:pt x="71" y="85"/>
                    <a:pt x="62" y="94"/>
                    <a:pt x="54" y="103"/>
                  </a:cubicBezTo>
                  <a:close/>
                </a:path>
              </a:pathLst>
            </a:custGeom>
            <a:solidFill>
              <a:srgbClr val="DC3C00"/>
            </a:solidFill>
            <a:ln w="0">
              <a:noFill/>
              <a:prstDash val="solid"/>
              <a:round/>
              <a:headEnd/>
              <a:tailEnd/>
            </a:ln>
          </p:spPr>
          <p:txBody>
            <a:bodyPr vert="horz" wrap="square" lIns="62345" tIns="31173" rIns="62345" bIns="31173" numCol="1" anchor="t" anchorCtr="0" compatLnSpc="1">
              <a:prstTxWarp prst="textNoShape">
                <a:avLst/>
              </a:prstTxWarp>
            </a:bodyPr>
            <a:lstStyle/>
            <a:p>
              <a:endParaRPr lang="en-US" sz="1227"/>
            </a:p>
          </p:txBody>
        </p:sp>
        <p:sp>
          <p:nvSpPr>
            <p:cNvPr id="99" name="Freeform 13">
              <a:extLst>
                <a:ext uri="{FF2B5EF4-FFF2-40B4-BE49-F238E27FC236}">
                  <a16:creationId xmlns:a16="http://schemas.microsoft.com/office/drawing/2014/main" id="{C5A593A0-AEDF-48A5-BBA3-BF18D67C0813}"/>
                </a:ext>
              </a:extLst>
            </p:cNvPr>
            <p:cNvSpPr>
              <a:spLocks/>
            </p:cNvSpPr>
            <p:nvPr/>
          </p:nvSpPr>
          <p:spPr bwMode="auto">
            <a:xfrm rot="5400000" flipH="1" flipV="1">
              <a:off x="5431224" y="2753277"/>
              <a:ext cx="128344" cy="277728"/>
            </a:xfrm>
            <a:custGeom>
              <a:avLst/>
              <a:gdLst>
                <a:gd name="T0" fmla="*/ 54 w 196"/>
                <a:gd name="T1" fmla="*/ 103 h 426"/>
                <a:gd name="T2" fmla="*/ 54 w 196"/>
                <a:gd name="T3" fmla="*/ 103 h 426"/>
                <a:gd name="T4" fmla="*/ 32 w 196"/>
                <a:gd name="T5" fmla="*/ 130 h 426"/>
                <a:gd name="T6" fmla="*/ 15 w 196"/>
                <a:gd name="T7" fmla="*/ 160 h 426"/>
                <a:gd name="T8" fmla="*/ 4 w 196"/>
                <a:gd name="T9" fmla="*/ 194 h 426"/>
                <a:gd name="T10" fmla="*/ 0 w 196"/>
                <a:gd name="T11" fmla="*/ 234 h 426"/>
                <a:gd name="T12" fmla="*/ 0 w 196"/>
                <a:gd name="T13" fmla="*/ 426 h 426"/>
                <a:gd name="T14" fmla="*/ 53 w 196"/>
                <a:gd name="T15" fmla="*/ 426 h 426"/>
                <a:gd name="T16" fmla="*/ 53 w 196"/>
                <a:gd name="T17" fmla="*/ 234 h 426"/>
                <a:gd name="T18" fmla="*/ 61 w 196"/>
                <a:gd name="T19" fmla="*/ 188 h 426"/>
                <a:gd name="T20" fmla="*/ 83 w 196"/>
                <a:gd name="T21" fmla="*/ 151 h 426"/>
                <a:gd name="T22" fmla="*/ 112 w 196"/>
                <a:gd name="T23" fmla="*/ 119 h 426"/>
                <a:gd name="T24" fmla="*/ 146 w 196"/>
                <a:gd name="T25" fmla="*/ 86 h 426"/>
                <a:gd name="T26" fmla="*/ 150 w 196"/>
                <a:gd name="T27" fmla="*/ 94 h 426"/>
                <a:gd name="T28" fmla="*/ 156 w 196"/>
                <a:gd name="T29" fmla="*/ 105 h 426"/>
                <a:gd name="T30" fmla="*/ 163 w 196"/>
                <a:gd name="T31" fmla="*/ 117 h 426"/>
                <a:gd name="T32" fmla="*/ 171 w 196"/>
                <a:gd name="T33" fmla="*/ 129 h 426"/>
                <a:gd name="T34" fmla="*/ 178 w 196"/>
                <a:gd name="T35" fmla="*/ 138 h 426"/>
                <a:gd name="T36" fmla="*/ 185 w 196"/>
                <a:gd name="T37" fmla="*/ 141 h 426"/>
                <a:gd name="T38" fmla="*/ 192 w 196"/>
                <a:gd name="T39" fmla="*/ 138 h 426"/>
                <a:gd name="T40" fmla="*/ 196 w 196"/>
                <a:gd name="T41" fmla="*/ 131 h 426"/>
                <a:gd name="T42" fmla="*/ 196 w 196"/>
                <a:gd name="T43" fmla="*/ 9 h 426"/>
                <a:gd name="T44" fmla="*/ 192 w 196"/>
                <a:gd name="T45" fmla="*/ 3 h 426"/>
                <a:gd name="T46" fmla="*/ 185 w 196"/>
                <a:gd name="T47" fmla="*/ 0 h 426"/>
                <a:gd name="T48" fmla="*/ 64 w 196"/>
                <a:gd name="T49" fmla="*/ 0 h 426"/>
                <a:gd name="T50" fmla="*/ 57 w 196"/>
                <a:gd name="T51" fmla="*/ 3 h 426"/>
                <a:gd name="T52" fmla="*/ 53 w 196"/>
                <a:gd name="T53" fmla="*/ 9 h 426"/>
                <a:gd name="T54" fmla="*/ 57 w 196"/>
                <a:gd name="T55" fmla="*/ 16 h 426"/>
                <a:gd name="T56" fmla="*/ 65 w 196"/>
                <a:gd name="T57" fmla="*/ 23 h 426"/>
                <a:gd name="T58" fmla="*/ 77 w 196"/>
                <a:gd name="T59" fmla="*/ 31 h 426"/>
                <a:gd name="T60" fmla="*/ 89 w 196"/>
                <a:gd name="T61" fmla="*/ 38 h 426"/>
                <a:gd name="T62" fmla="*/ 101 w 196"/>
                <a:gd name="T63" fmla="*/ 44 h 426"/>
                <a:gd name="T64" fmla="*/ 108 w 196"/>
                <a:gd name="T65" fmla="*/ 48 h 426"/>
                <a:gd name="T66" fmla="*/ 80 w 196"/>
                <a:gd name="T67" fmla="*/ 77 h 426"/>
                <a:gd name="T68" fmla="*/ 54 w 196"/>
                <a:gd name="T69" fmla="*/ 103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6" h="426">
                  <a:moveTo>
                    <a:pt x="54" y="103"/>
                  </a:moveTo>
                  <a:lnTo>
                    <a:pt x="54" y="103"/>
                  </a:lnTo>
                  <a:cubicBezTo>
                    <a:pt x="46" y="112"/>
                    <a:pt x="39" y="121"/>
                    <a:pt x="32" y="130"/>
                  </a:cubicBezTo>
                  <a:cubicBezTo>
                    <a:pt x="25" y="139"/>
                    <a:pt x="20" y="149"/>
                    <a:pt x="15" y="160"/>
                  </a:cubicBezTo>
                  <a:cubicBezTo>
                    <a:pt x="10" y="170"/>
                    <a:pt x="7" y="182"/>
                    <a:pt x="4" y="194"/>
                  </a:cubicBezTo>
                  <a:cubicBezTo>
                    <a:pt x="1" y="206"/>
                    <a:pt x="0" y="219"/>
                    <a:pt x="0" y="234"/>
                  </a:cubicBezTo>
                  <a:lnTo>
                    <a:pt x="0" y="426"/>
                  </a:lnTo>
                  <a:lnTo>
                    <a:pt x="53" y="426"/>
                  </a:lnTo>
                  <a:lnTo>
                    <a:pt x="53" y="234"/>
                  </a:lnTo>
                  <a:cubicBezTo>
                    <a:pt x="53" y="217"/>
                    <a:pt x="56" y="201"/>
                    <a:pt x="61" y="188"/>
                  </a:cubicBezTo>
                  <a:cubicBezTo>
                    <a:pt x="67" y="175"/>
                    <a:pt x="74" y="163"/>
                    <a:pt x="83" y="151"/>
                  </a:cubicBezTo>
                  <a:cubicBezTo>
                    <a:pt x="91" y="140"/>
                    <a:pt x="101" y="129"/>
                    <a:pt x="112" y="119"/>
                  </a:cubicBezTo>
                  <a:cubicBezTo>
                    <a:pt x="123" y="109"/>
                    <a:pt x="134" y="98"/>
                    <a:pt x="146" y="86"/>
                  </a:cubicBezTo>
                  <a:cubicBezTo>
                    <a:pt x="147" y="88"/>
                    <a:pt x="148" y="90"/>
                    <a:pt x="150" y="94"/>
                  </a:cubicBezTo>
                  <a:cubicBezTo>
                    <a:pt x="152" y="97"/>
                    <a:pt x="154" y="101"/>
                    <a:pt x="156" y="105"/>
                  </a:cubicBezTo>
                  <a:cubicBezTo>
                    <a:pt x="158" y="109"/>
                    <a:pt x="161" y="113"/>
                    <a:pt x="163" y="117"/>
                  </a:cubicBezTo>
                  <a:cubicBezTo>
                    <a:pt x="166" y="122"/>
                    <a:pt x="168" y="126"/>
                    <a:pt x="171" y="129"/>
                  </a:cubicBezTo>
                  <a:cubicBezTo>
                    <a:pt x="174" y="133"/>
                    <a:pt x="176" y="136"/>
                    <a:pt x="178" y="138"/>
                  </a:cubicBezTo>
                  <a:cubicBezTo>
                    <a:pt x="181" y="140"/>
                    <a:pt x="183" y="141"/>
                    <a:pt x="185" y="141"/>
                  </a:cubicBezTo>
                  <a:cubicBezTo>
                    <a:pt x="188" y="141"/>
                    <a:pt x="190" y="140"/>
                    <a:pt x="192" y="138"/>
                  </a:cubicBezTo>
                  <a:cubicBezTo>
                    <a:pt x="194" y="136"/>
                    <a:pt x="196" y="133"/>
                    <a:pt x="196" y="131"/>
                  </a:cubicBezTo>
                  <a:lnTo>
                    <a:pt x="196" y="9"/>
                  </a:lnTo>
                  <a:cubicBezTo>
                    <a:pt x="196" y="7"/>
                    <a:pt x="194" y="4"/>
                    <a:pt x="192" y="3"/>
                  </a:cubicBezTo>
                  <a:cubicBezTo>
                    <a:pt x="190" y="1"/>
                    <a:pt x="188" y="0"/>
                    <a:pt x="185" y="0"/>
                  </a:cubicBezTo>
                  <a:lnTo>
                    <a:pt x="64" y="0"/>
                  </a:lnTo>
                  <a:cubicBezTo>
                    <a:pt x="61" y="0"/>
                    <a:pt x="59" y="1"/>
                    <a:pt x="57" y="3"/>
                  </a:cubicBezTo>
                  <a:cubicBezTo>
                    <a:pt x="54" y="4"/>
                    <a:pt x="53" y="7"/>
                    <a:pt x="53" y="9"/>
                  </a:cubicBezTo>
                  <a:cubicBezTo>
                    <a:pt x="53" y="11"/>
                    <a:pt x="55" y="14"/>
                    <a:pt x="57" y="16"/>
                  </a:cubicBezTo>
                  <a:cubicBezTo>
                    <a:pt x="59" y="18"/>
                    <a:pt x="62" y="21"/>
                    <a:pt x="65" y="23"/>
                  </a:cubicBezTo>
                  <a:cubicBezTo>
                    <a:pt x="69" y="26"/>
                    <a:pt x="73" y="28"/>
                    <a:pt x="77" y="31"/>
                  </a:cubicBezTo>
                  <a:cubicBezTo>
                    <a:pt x="81" y="34"/>
                    <a:pt x="85" y="36"/>
                    <a:pt x="89" y="38"/>
                  </a:cubicBezTo>
                  <a:cubicBezTo>
                    <a:pt x="94" y="40"/>
                    <a:pt x="97" y="42"/>
                    <a:pt x="101" y="44"/>
                  </a:cubicBezTo>
                  <a:cubicBezTo>
                    <a:pt x="104" y="46"/>
                    <a:pt x="107" y="47"/>
                    <a:pt x="108" y="48"/>
                  </a:cubicBezTo>
                  <a:cubicBezTo>
                    <a:pt x="98" y="58"/>
                    <a:pt x="89" y="68"/>
                    <a:pt x="80" y="77"/>
                  </a:cubicBezTo>
                  <a:cubicBezTo>
                    <a:pt x="71" y="85"/>
                    <a:pt x="62" y="94"/>
                    <a:pt x="54" y="103"/>
                  </a:cubicBezTo>
                  <a:close/>
                </a:path>
              </a:pathLst>
            </a:custGeom>
            <a:solidFill>
              <a:srgbClr val="DC3C00"/>
            </a:solidFill>
            <a:ln w="0">
              <a:noFill/>
              <a:prstDash val="solid"/>
              <a:round/>
              <a:headEnd/>
              <a:tailEnd/>
            </a:ln>
          </p:spPr>
          <p:txBody>
            <a:bodyPr vert="horz" wrap="square" lIns="62345" tIns="31173" rIns="62345" bIns="31173" numCol="1" anchor="t" anchorCtr="0" compatLnSpc="1">
              <a:prstTxWarp prst="textNoShape">
                <a:avLst/>
              </a:prstTxWarp>
            </a:bodyPr>
            <a:lstStyle/>
            <a:p>
              <a:endParaRPr lang="en-US" sz="1227"/>
            </a:p>
          </p:txBody>
        </p:sp>
        <p:pic>
          <p:nvPicPr>
            <p:cNvPr id="101" name="Graphic 100">
              <a:extLst>
                <a:ext uri="{FF2B5EF4-FFF2-40B4-BE49-F238E27FC236}">
                  <a16:creationId xmlns:a16="http://schemas.microsoft.com/office/drawing/2014/main" id="{EA34D4E0-1A7C-475B-9F89-E75FE2F09885}"/>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l="9891" t="57506" r="53805" b="23665"/>
            <a:stretch/>
          </p:blipFill>
          <p:spPr>
            <a:xfrm flipH="1">
              <a:off x="4829698" y="2971445"/>
              <a:ext cx="966087" cy="493614"/>
            </a:xfrm>
            <a:prstGeom prst="rect">
              <a:avLst/>
            </a:prstGeom>
          </p:spPr>
        </p:pic>
      </p:grpSp>
      <p:pic>
        <p:nvPicPr>
          <p:cNvPr id="37" name="Graphic 36" descr="Teams conference call">
            <a:extLst>
              <a:ext uri="{FF2B5EF4-FFF2-40B4-BE49-F238E27FC236}">
                <a16:creationId xmlns:a16="http://schemas.microsoft.com/office/drawing/2014/main" id="{41746322-32B0-492F-81E6-E4CDDE691D78}"/>
              </a:ext>
            </a:extLst>
          </p:cNvPr>
          <p:cNvPicPr>
            <a:picLocks noChangeAspect="1"/>
          </p:cNvPicPr>
          <p:nvPr/>
        </p:nvPicPr>
        <p:blipFill>
          <a:blip r:embed="rId13">
            <a:extLst>
              <a:ext uri="{96DAC541-7B7A-43D3-8B79-37D633B846F1}">
                <asvg:svgBlip xmlns:asvg="http://schemas.microsoft.com/office/drawing/2016/SVG/main" r:embed="rId14"/>
              </a:ext>
            </a:extLst>
          </a:blip>
          <a:srcRect r="19834" b="8825"/>
          <a:stretch>
            <a:fillRect/>
          </a:stretch>
        </p:blipFill>
        <p:spPr>
          <a:xfrm>
            <a:off x="3492132" y="3549567"/>
            <a:ext cx="1157653" cy="1030898"/>
          </a:xfrm>
          <a:custGeom>
            <a:avLst/>
            <a:gdLst>
              <a:gd name="connsiteX0" fmla="*/ 0 w 1356871"/>
              <a:gd name="connsiteY0" fmla="*/ 0 h 1208303"/>
              <a:gd name="connsiteX1" fmla="*/ 1356871 w 1356871"/>
              <a:gd name="connsiteY1" fmla="*/ 0 h 1208303"/>
              <a:gd name="connsiteX2" fmla="*/ 1356871 w 1356871"/>
              <a:gd name="connsiteY2" fmla="*/ 1208303 h 1208303"/>
              <a:gd name="connsiteX3" fmla="*/ 0 w 1356871"/>
              <a:gd name="connsiteY3" fmla="*/ 1208303 h 1208303"/>
            </a:gdLst>
            <a:ahLst/>
            <a:cxnLst>
              <a:cxn ang="0">
                <a:pos x="connsiteX0" y="connsiteY0"/>
              </a:cxn>
              <a:cxn ang="0">
                <a:pos x="connsiteX1" y="connsiteY1"/>
              </a:cxn>
              <a:cxn ang="0">
                <a:pos x="connsiteX2" y="connsiteY2"/>
              </a:cxn>
              <a:cxn ang="0">
                <a:pos x="connsiteX3" y="connsiteY3"/>
              </a:cxn>
            </a:cxnLst>
            <a:rect l="l" t="t" r="r" b="b"/>
            <a:pathLst>
              <a:path w="1356871" h="1208303">
                <a:moveTo>
                  <a:pt x="0" y="0"/>
                </a:moveTo>
                <a:lnTo>
                  <a:pt x="1356871" y="0"/>
                </a:lnTo>
                <a:lnTo>
                  <a:pt x="1356871" y="1208303"/>
                </a:lnTo>
                <a:lnTo>
                  <a:pt x="0" y="1208303"/>
                </a:lnTo>
                <a:close/>
              </a:path>
            </a:pathLst>
          </a:custGeom>
        </p:spPr>
      </p:pic>
      <p:pic>
        <p:nvPicPr>
          <p:cNvPr id="38" name="Picture 37" descr="A picture containing dog, indoor, white, laying&#10;&#10;Description automatically generated">
            <a:extLst>
              <a:ext uri="{FF2B5EF4-FFF2-40B4-BE49-F238E27FC236}">
                <a16:creationId xmlns:a16="http://schemas.microsoft.com/office/drawing/2014/main" id="{79DE4680-CB15-4315-80EF-83EB731C3D93}"/>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7281" b="90364" l="7895" r="94173">
                        <a14:foregroundMark x1="79887" y1="74304" x2="79887" y2="74304"/>
                        <a14:foregroundMark x1="79323" y1="76231" x2="79323" y2="76231"/>
                        <a14:foregroundMark x1="90602" y1="72591" x2="90602" y2="72591"/>
                        <a14:foregroundMark x1="94173" y1="75161" x2="94173" y2="75161"/>
                        <a14:foregroundMark x1="43421" y1="90150" x2="43421" y2="90150"/>
                        <a14:foregroundMark x1="14098" y1="91006" x2="14098" y2="91006"/>
                        <a14:foregroundMark x1="7895" y1="89936" x2="7895" y2="89936"/>
                        <a14:foregroundMark x1="25376" y1="8779" x2="25376" y2="8779"/>
                        <a14:foregroundMark x1="55639" y1="7281" x2="55639" y2="728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7"/>
              </a:ext>
            </a:extLst>
          </a:blip>
          <a:stretch>
            <a:fillRect/>
          </a:stretch>
        </p:blipFill>
        <p:spPr>
          <a:xfrm>
            <a:off x="7718145" y="1261504"/>
            <a:ext cx="1031278" cy="905275"/>
          </a:xfrm>
          <a:prstGeom prst="rect">
            <a:avLst/>
          </a:prstGeom>
        </p:spPr>
      </p:pic>
      <p:pic>
        <p:nvPicPr>
          <p:cNvPr id="41" name="Graphic 40" descr="Swimming with solid fill">
            <a:extLst>
              <a:ext uri="{FF2B5EF4-FFF2-40B4-BE49-F238E27FC236}">
                <a16:creationId xmlns:a16="http://schemas.microsoft.com/office/drawing/2014/main" id="{E93F607D-1838-439A-BAB8-60E427CE0FA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420465" y="1182798"/>
            <a:ext cx="1073297" cy="1073297"/>
          </a:xfrm>
          <a:prstGeom prst="rect">
            <a:avLst/>
          </a:prstGeom>
        </p:spPr>
      </p:pic>
      <p:grpSp>
        <p:nvGrpSpPr>
          <p:cNvPr id="43" name="Group 42">
            <a:extLst>
              <a:ext uri="{FF2B5EF4-FFF2-40B4-BE49-F238E27FC236}">
                <a16:creationId xmlns:a16="http://schemas.microsoft.com/office/drawing/2014/main" id="{715DAF98-155C-4DAE-9555-A52FDEC00907}"/>
              </a:ext>
            </a:extLst>
          </p:cNvPr>
          <p:cNvGrpSpPr/>
          <p:nvPr/>
        </p:nvGrpSpPr>
        <p:grpSpPr>
          <a:xfrm>
            <a:off x="7571135" y="2319407"/>
            <a:ext cx="1101324" cy="1082103"/>
            <a:chOff x="7571135" y="2319407"/>
            <a:chExt cx="1101324" cy="1082103"/>
          </a:xfrm>
        </p:grpSpPr>
        <p:sp>
          <p:nvSpPr>
            <p:cNvPr id="39" name="object 9">
              <a:extLst>
                <a:ext uri="{FF2B5EF4-FFF2-40B4-BE49-F238E27FC236}">
                  <a16:creationId xmlns:a16="http://schemas.microsoft.com/office/drawing/2014/main" id="{E1237C64-5266-47D6-AE4D-349895EFEDF2}"/>
                </a:ext>
              </a:extLst>
            </p:cNvPr>
            <p:cNvSpPr>
              <a:spLocks noChangeAspect="1"/>
            </p:cNvSpPr>
            <p:nvPr/>
          </p:nvSpPr>
          <p:spPr>
            <a:xfrm>
              <a:off x="7571135" y="2319407"/>
              <a:ext cx="1077063" cy="1082103"/>
            </a:xfrm>
            <a:prstGeom prst="rect">
              <a:avLst/>
            </a:prstGeom>
            <a:blipFill>
              <a:blip r:embed="rId20" cstate="print"/>
              <a:stretch>
                <a:fillRect/>
              </a:stretch>
            </a:blipFill>
          </p:spPr>
          <p:txBody>
            <a:bodyPr wrap="square" lIns="0" tIns="0" rIns="0" bIns="0" rtlCol="0"/>
            <a:lstStyle/>
            <a:p>
              <a:endParaRPr/>
            </a:p>
          </p:txBody>
        </p:sp>
        <p:grpSp>
          <p:nvGrpSpPr>
            <p:cNvPr id="123" name="Group 122">
              <a:extLst>
                <a:ext uri="{FF2B5EF4-FFF2-40B4-BE49-F238E27FC236}">
                  <a16:creationId xmlns:a16="http://schemas.microsoft.com/office/drawing/2014/main" id="{46C42156-3632-4AED-AD59-6EFB6BF0A200}"/>
                </a:ext>
              </a:extLst>
            </p:cNvPr>
            <p:cNvGrpSpPr>
              <a:grpSpLocks noChangeAspect="1"/>
            </p:cNvGrpSpPr>
            <p:nvPr/>
          </p:nvGrpSpPr>
          <p:grpSpPr>
            <a:xfrm>
              <a:off x="8387576" y="2639131"/>
              <a:ext cx="284883" cy="283937"/>
              <a:chOff x="8040605" y="3692227"/>
              <a:chExt cx="659796" cy="657606"/>
            </a:xfrm>
          </p:grpSpPr>
          <p:sp>
            <p:nvSpPr>
              <p:cNvPr id="127" name="Freeform: Shape 126">
                <a:extLst>
                  <a:ext uri="{FF2B5EF4-FFF2-40B4-BE49-F238E27FC236}">
                    <a16:creationId xmlns:a16="http://schemas.microsoft.com/office/drawing/2014/main" id="{11B8F1ED-31D1-4692-9D64-7FFB6E29558B}"/>
                  </a:ext>
                </a:extLst>
              </p:cNvPr>
              <p:cNvSpPr/>
              <p:nvPr/>
            </p:nvSpPr>
            <p:spPr>
              <a:xfrm>
                <a:off x="8301399" y="3804050"/>
                <a:ext cx="380142" cy="421195"/>
              </a:xfrm>
              <a:custGeom>
                <a:avLst/>
                <a:gdLst>
                  <a:gd name="connsiteX0" fmla="*/ 0 w 380142"/>
                  <a:gd name="connsiteY0" fmla="*/ 0 h 421195"/>
                  <a:gd name="connsiteX1" fmla="*/ 380143 w 380142"/>
                  <a:gd name="connsiteY1" fmla="*/ 0 h 421195"/>
                  <a:gd name="connsiteX2" fmla="*/ 380143 w 380142"/>
                  <a:gd name="connsiteY2" fmla="*/ 421196 h 421195"/>
                  <a:gd name="connsiteX3" fmla="*/ 0 w 380142"/>
                  <a:gd name="connsiteY3" fmla="*/ 421196 h 421195"/>
                </a:gdLst>
                <a:ahLst/>
                <a:cxnLst>
                  <a:cxn ang="0">
                    <a:pos x="connsiteX0" y="connsiteY0"/>
                  </a:cxn>
                  <a:cxn ang="0">
                    <a:pos x="connsiteX1" y="connsiteY1"/>
                  </a:cxn>
                  <a:cxn ang="0">
                    <a:pos x="connsiteX2" y="connsiteY2"/>
                  </a:cxn>
                  <a:cxn ang="0">
                    <a:pos x="connsiteX3" y="connsiteY3"/>
                  </a:cxn>
                </a:cxnLst>
                <a:rect l="l" t="t" r="r" b="b"/>
                <a:pathLst>
                  <a:path w="380142" h="421195">
                    <a:moveTo>
                      <a:pt x="0" y="0"/>
                    </a:moveTo>
                    <a:lnTo>
                      <a:pt x="380143" y="0"/>
                    </a:lnTo>
                    <a:lnTo>
                      <a:pt x="380143" y="421196"/>
                    </a:lnTo>
                    <a:lnTo>
                      <a:pt x="0" y="421196"/>
                    </a:lnTo>
                    <a:close/>
                  </a:path>
                </a:pathLst>
              </a:custGeom>
              <a:solidFill>
                <a:srgbClr val="FFFFFF"/>
              </a:solid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15A71292-1FAF-4B7B-9E2E-B88900CD6A79}"/>
                  </a:ext>
                </a:extLst>
              </p:cNvPr>
              <p:cNvSpPr/>
              <p:nvPr/>
            </p:nvSpPr>
            <p:spPr>
              <a:xfrm>
                <a:off x="8040605" y="3692227"/>
                <a:ext cx="659796" cy="657606"/>
              </a:xfrm>
              <a:custGeom>
                <a:avLst/>
                <a:gdLst>
                  <a:gd name="connsiteX0" fmla="*/ 637794 w 659796"/>
                  <a:gd name="connsiteY0" fmla="*/ 372618 h 657606"/>
                  <a:gd name="connsiteX1" fmla="*/ 632270 w 659796"/>
                  <a:gd name="connsiteY1" fmla="*/ 383572 h 657606"/>
                  <a:gd name="connsiteX2" fmla="*/ 604742 w 659796"/>
                  <a:gd name="connsiteY2" fmla="*/ 383572 h 657606"/>
                  <a:gd name="connsiteX3" fmla="*/ 604742 w 659796"/>
                  <a:gd name="connsiteY3" fmla="*/ 262985 h 657606"/>
                  <a:gd name="connsiteX4" fmla="*/ 626745 w 659796"/>
                  <a:gd name="connsiteY4" fmla="*/ 262985 h 657606"/>
                  <a:gd name="connsiteX5" fmla="*/ 637699 w 659796"/>
                  <a:gd name="connsiteY5" fmla="*/ 268510 h 657606"/>
                  <a:gd name="connsiteX6" fmla="*/ 637699 w 659796"/>
                  <a:gd name="connsiteY6" fmla="*/ 372618 h 657606"/>
                  <a:gd name="connsiteX7" fmla="*/ 637794 w 659796"/>
                  <a:gd name="connsiteY7" fmla="*/ 515112 h 657606"/>
                  <a:gd name="connsiteX8" fmla="*/ 632270 w 659796"/>
                  <a:gd name="connsiteY8" fmla="*/ 520636 h 657606"/>
                  <a:gd name="connsiteX9" fmla="*/ 604742 w 659796"/>
                  <a:gd name="connsiteY9" fmla="*/ 520636 h 657606"/>
                  <a:gd name="connsiteX10" fmla="*/ 604742 w 659796"/>
                  <a:gd name="connsiteY10" fmla="*/ 405574 h 657606"/>
                  <a:gd name="connsiteX11" fmla="*/ 632270 w 659796"/>
                  <a:gd name="connsiteY11" fmla="*/ 405574 h 657606"/>
                  <a:gd name="connsiteX12" fmla="*/ 637794 w 659796"/>
                  <a:gd name="connsiteY12" fmla="*/ 411099 h 657606"/>
                  <a:gd name="connsiteX13" fmla="*/ 637794 w 659796"/>
                  <a:gd name="connsiteY13" fmla="*/ 515112 h 657606"/>
                  <a:gd name="connsiteX14" fmla="*/ 582740 w 659796"/>
                  <a:gd name="connsiteY14" fmla="*/ 569976 h 657606"/>
                  <a:gd name="connsiteX15" fmla="*/ 390335 w 659796"/>
                  <a:gd name="connsiteY15" fmla="*/ 569976 h 657606"/>
                  <a:gd name="connsiteX16" fmla="*/ 390335 w 659796"/>
                  <a:gd name="connsiteY16" fmla="*/ 509683 h 657606"/>
                  <a:gd name="connsiteX17" fmla="*/ 527780 w 659796"/>
                  <a:gd name="connsiteY17" fmla="*/ 509683 h 657606"/>
                  <a:gd name="connsiteX18" fmla="*/ 527780 w 659796"/>
                  <a:gd name="connsiteY18" fmla="*/ 476821 h 657606"/>
                  <a:gd name="connsiteX19" fmla="*/ 390335 w 659796"/>
                  <a:gd name="connsiteY19" fmla="*/ 476821 h 657606"/>
                  <a:gd name="connsiteX20" fmla="*/ 390335 w 659796"/>
                  <a:gd name="connsiteY20" fmla="*/ 438436 h 657606"/>
                  <a:gd name="connsiteX21" fmla="*/ 527780 w 659796"/>
                  <a:gd name="connsiteY21" fmla="*/ 438436 h 657606"/>
                  <a:gd name="connsiteX22" fmla="*/ 527780 w 659796"/>
                  <a:gd name="connsiteY22" fmla="*/ 411004 h 657606"/>
                  <a:gd name="connsiteX23" fmla="*/ 390335 w 659796"/>
                  <a:gd name="connsiteY23" fmla="*/ 411004 h 657606"/>
                  <a:gd name="connsiteX24" fmla="*/ 390335 w 659796"/>
                  <a:gd name="connsiteY24" fmla="*/ 372618 h 657606"/>
                  <a:gd name="connsiteX25" fmla="*/ 527780 w 659796"/>
                  <a:gd name="connsiteY25" fmla="*/ 372618 h 657606"/>
                  <a:gd name="connsiteX26" fmla="*/ 527780 w 659796"/>
                  <a:gd name="connsiteY26" fmla="*/ 345186 h 657606"/>
                  <a:gd name="connsiteX27" fmla="*/ 390335 w 659796"/>
                  <a:gd name="connsiteY27" fmla="*/ 345186 h 657606"/>
                  <a:gd name="connsiteX28" fmla="*/ 390335 w 659796"/>
                  <a:gd name="connsiteY28" fmla="*/ 306800 h 657606"/>
                  <a:gd name="connsiteX29" fmla="*/ 527780 w 659796"/>
                  <a:gd name="connsiteY29" fmla="*/ 306800 h 657606"/>
                  <a:gd name="connsiteX30" fmla="*/ 527780 w 659796"/>
                  <a:gd name="connsiteY30" fmla="*/ 273939 h 657606"/>
                  <a:gd name="connsiteX31" fmla="*/ 390335 w 659796"/>
                  <a:gd name="connsiteY31" fmla="*/ 273939 h 657606"/>
                  <a:gd name="connsiteX32" fmla="*/ 390335 w 659796"/>
                  <a:gd name="connsiteY32" fmla="*/ 241078 h 657606"/>
                  <a:gd name="connsiteX33" fmla="*/ 527780 w 659796"/>
                  <a:gd name="connsiteY33" fmla="*/ 241078 h 657606"/>
                  <a:gd name="connsiteX34" fmla="*/ 527780 w 659796"/>
                  <a:gd name="connsiteY34" fmla="*/ 208217 h 657606"/>
                  <a:gd name="connsiteX35" fmla="*/ 390335 w 659796"/>
                  <a:gd name="connsiteY35" fmla="*/ 208217 h 657606"/>
                  <a:gd name="connsiteX36" fmla="*/ 390335 w 659796"/>
                  <a:gd name="connsiteY36" fmla="*/ 169831 h 657606"/>
                  <a:gd name="connsiteX37" fmla="*/ 527780 w 659796"/>
                  <a:gd name="connsiteY37" fmla="*/ 169831 h 657606"/>
                  <a:gd name="connsiteX38" fmla="*/ 527780 w 659796"/>
                  <a:gd name="connsiteY38" fmla="*/ 142399 h 657606"/>
                  <a:gd name="connsiteX39" fmla="*/ 390335 w 659796"/>
                  <a:gd name="connsiteY39" fmla="*/ 142399 h 657606"/>
                  <a:gd name="connsiteX40" fmla="*/ 390335 w 659796"/>
                  <a:gd name="connsiteY40" fmla="*/ 87630 h 657606"/>
                  <a:gd name="connsiteX41" fmla="*/ 582740 w 659796"/>
                  <a:gd name="connsiteY41" fmla="*/ 87630 h 657606"/>
                  <a:gd name="connsiteX42" fmla="*/ 582740 w 659796"/>
                  <a:gd name="connsiteY42" fmla="*/ 120491 h 657606"/>
                  <a:gd name="connsiteX43" fmla="*/ 632270 w 659796"/>
                  <a:gd name="connsiteY43" fmla="*/ 120491 h 657606"/>
                  <a:gd name="connsiteX44" fmla="*/ 637794 w 659796"/>
                  <a:gd name="connsiteY44" fmla="*/ 126016 h 657606"/>
                  <a:gd name="connsiteX45" fmla="*/ 637794 w 659796"/>
                  <a:gd name="connsiteY45" fmla="*/ 230124 h 657606"/>
                  <a:gd name="connsiteX46" fmla="*/ 632270 w 659796"/>
                  <a:gd name="connsiteY46" fmla="*/ 241078 h 657606"/>
                  <a:gd name="connsiteX47" fmla="*/ 626745 w 659796"/>
                  <a:gd name="connsiteY47" fmla="*/ 241078 h 657606"/>
                  <a:gd name="connsiteX48" fmla="*/ 582740 w 659796"/>
                  <a:gd name="connsiteY48" fmla="*/ 241078 h 657606"/>
                  <a:gd name="connsiteX49" fmla="*/ 582740 w 659796"/>
                  <a:gd name="connsiteY49" fmla="*/ 262985 h 657606"/>
                  <a:gd name="connsiteX50" fmla="*/ 582740 w 659796"/>
                  <a:gd name="connsiteY50" fmla="*/ 383572 h 657606"/>
                  <a:gd name="connsiteX51" fmla="*/ 582740 w 659796"/>
                  <a:gd name="connsiteY51" fmla="*/ 405479 h 657606"/>
                  <a:gd name="connsiteX52" fmla="*/ 582740 w 659796"/>
                  <a:gd name="connsiteY52" fmla="*/ 520541 h 657606"/>
                  <a:gd name="connsiteX53" fmla="*/ 582740 w 659796"/>
                  <a:gd name="connsiteY53" fmla="*/ 569976 h 657606"/>
                  <a:gd name="connsiteX54" fmla="*/ 659797 w 659796"/>
                  <a:gd name="connsiteY54" fmla="*/ 126016 h 657606"/>
                  <a:gd name="connsiteX55" fmla="*/ 632270 w 659796"/>
                  <a:gd name="connsiteY55" fmla="*/ 98584 h 657606"/>
                  <a:gd name="connsiteX56" fmla="*/ 604742 w 659796"/>
                  <a:gd name="connsiteY56" fmla="*/ 98584 h 657606"/>
                  <a:gd name="connsiteX57" fmla="*/ 604742 w 659796"/>
                  <a:gd name="connsiteY57" fmla="*/ 87630 h 657606"/>
                  <a:gd name="connsiteX58" fmla="*/ 582740 w 659796"/>
                  <a:gd name="connsiteY58" fmla="*/ 65722 h 657606"/>
                  <a:gd name="connsiteX59" fmla="*/ 390335 w 659796"/>
                  <a:gd name="connsiteY59" fmla="*/ 65722 h 657606"/>
                  <a:gd name="connsiteX60" fmla="*/ 390335 w 659796"/>
                  <a:gd name="connsiteY60" fmla="*/ 0 h 657606"/>
                  <a:gd name="connsiteX61" fmla="*/ 0 w 659796"/>
                  <a:gd name="connsiteY61" fmla="*/ 65722 h 657606"/>
                  <a:gd name="connsiteX62" fmla="*/ 0 w 659796"/>
                  <a:gd name="connsiteY62" fmla="*/ 591883 h 657606"/>
                  <a:gd name="connsiteX63" fmla="*/ 390335 w 659796"/>
                  <a:gd name="connsiteY63" fmla="*/ 657606 h 657606"/>
                  <a:gd name="connsiteX64" fmla="*/ 390335 w 659796"/>
                  <a:gd name="connsiteY64" fmla="*/ 591883 h 657606"/>
                  <a:gd name="connsiteX65" fmla="*/ 582740 w 659796"/>
                  <a:gd name="connsiteY65" fmla="*/ 591883 h 657606"/>
                  <a:gd name="connsiteX66" fmla="*/ 604742 w 659796"/>
                  <a:gd name="connsiteY66" fmla="*/ 569976 h 657606"/>
                  <a:gd name="connsiteX67" fmla="*/ 604742 w 659796"/>
                  <a:gd name="connsiteY67" fmla="*/ 548069 h 657606"/>
                  <a:gd name="connsiteX68" fmla="*/ 632270 w 659796"/>
                  <a:gd name="connsiteY68" fmla="*/ 548069 h 657606"/>
                  <a:gd name="connsiteX69" fmla="*/ 659797 w 659796"/>
                  <a:gd name="connsiteY69" fmla="*/ 515207 h 657606"/>
                  <a:gd name="connsiteX70" fmla="*/ 659797 w 659796"/>
                  <a:gd name="connsiteY70" fmla="*/ 411099 h 657606"/>
                  <a:gd name="connsiteX71" fmla="*/ 648843 w 659796"/>
                  <a:gd name="connsiteY71" fmla="*/ 394621 h 657606"/>
                  <a:gd name="connsiteX72" fmla="*/ 659797 w 659796"/>
                  <a:gd name="connsiteY72" fmla="*/ 372713 h 657606"/>
                  <a:gd name="connsiteX73" fmla="*/ 659797 w 659796"/>
                  <a:gd name="connsiteY73" fmla="*/ 268605 h 657606"/>
                  <a:gd name="connsiteX74" fmla="*/ 648843 w 659796"/>
                  <a:gd name="connsiteY74" fmla="*/ 252127 h 657606"/>
                  <a:gd name="connsiteX75" fmla="*/ 659797 w 659796"/>
                  <a:gd name="connsiteY75" fmla="*/ 230219 h 657606"/>
                  <a:gd name="connsiteX76" fmla="*/ 659797 w 659796"/>
                  <a:gd name="connsiteY76" fmla="*/ 126016 h 65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59796" h="657606">
                    <a:moveTo>
                      <a:pt x="637794" y="372618"/>
                    </a:moveTo>
                    <a:cubicBezTo>
                      <a:pt x="637794" y="378142"/>
                      <a:pt x="632270" y="383572"/>
                      <a:pt x="632270" y="383572"/>
                    </a:cubicBezTo>
                    <a:lnTo>
                      <a:pt x="604742" y="383572"/>
                    </a:lnTo>
                    <a:lnTo>
                      <a:pt x="604742" y="262985"/>
                    </a:lnTo>
                    <a:lnTo>
                      <a:pt x="626745" y="262985"/>
                    </a:lnTo>
                    <a:cubicBezTo>
                      <a:pt x="632270" y="262985"/>
                      <a:pt x="637699" y="262985"/>
                      <a:pt x="637699" y="268510"/>
                    </a:cubicBezTo>
                    <a:lnTo>
                      <a:pt x="637699" y="372618"/>
                    </a:lnTo>
                    <a:close/>
                    <a:moveTo>
                      <a:pt x="637794" y="515112"/>
                    </a:moveTo>
                    <a:cubicBezTo>
                      <a:pt x="637794" y="520636"/>
                      <a:pt x="632270" y="520636"/>
                      <a:pt x="632270" y="520636"/>
                    </a:cubicBezTo>
                    <a:lnTo>
                      <a:pt x="604742" y="520636"/>
                    </a:lnTo>
                    <a:lnTo>
                      <a:pt x="604742" y="405574"/>
                    </a:lnTo>
                    <a:lnTo>
                      <a:pt x="632270" y="405574"/>
                    </a:lnTo>
                    <a:cubicBezTo>
                      <a:pt x="632270" y="405574"/>
                      <a:pt x="637794" y="405574"/>
                      <a:pt x="637794" y="411099"/>
                    </a:cubicBezTo>
                    <a:lnTo>
                      <a:pt x="637794" y="515112"/>
                    </a:lnTo>
                    <a:close/>
                    <a:moveTo>
                      <a:pt x="582740" y="569976"/>
                    </a:moveTo>
                    <a:lnTo>
                      <a:pt x="390335" y="569976"/>
                    </a:lnTo>
                    <a:lnTo>
                      <a:pt x="390335" y="509683"/>
                    </a:lnTo>
                    <a:lnTo>
                      <a:pt x="527780" y="509683"/>
                    </a:lnTo>
                    <a:lnTo>
                      <a:pt x="527780" y="476821"/>
                    </a:lnTo>
                    <a:lnTo>
                      <a:pt x="390335" y="476821"/>
                    </a:lnTo>
                    <a:lnTo>
                      <a:pt x="390335" y="438436"/>
                    </a:lnTo>
                    <a:lnTo>
                      <a:pt x="527780" y="438436"/>
                    </a:lnTo>
                    <a:lnTo>
                      <a:pt x="527780" y="411004"/>
                    </a:lnTo>
                    <a:lnTo>
                      <a:pt x="390335" y="411004"/>
                    </a:lnTo>
                    <a:lnTo>
                      <a:pt x="390335" y="372618"/>
                    </a:lnTo>
                    <a:lnTo>
                      <a:pt x="527780" y="372618"/>
                    </a:lnTo>
                    <a:lnTo>
                      <a:pt x="527780" y="345186"/>
                    </a:lnTo>
                    <a:lnTo>
                      <a:pt x="390335" y="345186"/>
                    </a:lnTo>
                    <a:lnTo>
                      <a:pt x="390335" y="306800"/>
                    </a:lnTo>
                    <a:lnTo>
                      <a:pt x="527780" y="306800"/>
                    </a:lnTo>
                    <a:lnTo>
                      <a:pt x="527780" y="273939"/>
                    </a:lnTo>
                    <a:lnTo>
                      <a:pt x="390335" y="273939"/>
                    </a:lnTo>
                    <a:lnTo>
                      <a:pt x="390335" y="241078"/>
                    </a:lnTo>
                    <a:lnTo>
                      <a:pt x="527780" y="241078"/>
                    </a:lnTo>
                    <a:lnTo>
                      <a:pt x="527780" y="208217"/>
                    </a:lnTo>
                    <a:lnTo>
                      <a:pt x="390335" y="208217"/>
                    </a:lnTo>
                    <a:lnTo>
                      <a:pt x="390335" y="169831"/>
                    </a:lnTo>
                    <a:lnTo>
                      <a:pt x="527780" y="169831"/>
                    </a:lnTo>
                    <a:lnTo>
                      <a:pt x="527780" y="142399"/>
                    </a:lnTo>
                    <a:lnTo>
                      <a:pt x="390335" y="142399"/>
                    </a:lnTo>
                    <a:lnTo>
                      <a:pt x="390335" y="87630"/>
                    </a:lnTo>
                    <a:lnTo>
                      <a:pt x="582740" y="87630"/>
                    </a:lnTo>
                    <a:lnTo>
                      <a:pt x="582740" y="120491"/>
                    </a:lnTo>
                    <a:lnTo>
                      <a:pt x="632270" y="120491"/>
                    </a:lnTo>
                    <a:cubicBezTo>
                      <a:pt x="632270" y="120491"/>
                      <a:pt x="637794" y="120491"/>
                      <a:pt x="637794" y="126016"/>
                    </a:cubicBezTo>
                    <a:lnTo>
                      <a:pt x="637794" y="230124"/>
                    </a:lnTo>
                    <a:cubicBezTo>
                      <a:pt x="637794" y="235648"/>
                      <a:pt x="632270" y="241078"/>
                      <a:pt x="632270" y="241078"/>
                    </a:cubicBezTo>
                    <a:lnTo>
                      <a:pt x="626745" y="241078"/>
                    </a:lnTo>
                    <a:lnTo>
                      <a:pt x="582740" y="241078"/>
                    </a:lnTo>
                    <a:lnTo>
                      <a:pt x="582740" y="262985"/>
                    </a:lnTo>
                    <a:lnTo>
                      <a:pt x="582740" y="383572"/>
                    </a:lnTo>
                    <a:lnTo>
                      <a:pt x="582740" y="405479"/>
                    </a:lnTo>
                    <a:lnTo>
                      <a:pt x="582740" y="520541"/>
                    </a:lnTo>
                    <a:lnTo>
                      <a:pt x="582740" y="569976"/>
                    </a:lnTo>
                    <a:close/>
                    <a:moveTo>
                      <a:pt x="659797" y="126016"/>
                    </a:moveTo>
                    <a:cubicBezTo>
                      <a:pt x="659797" y="109538"/>
                      <a:pt x="648843" y="98584"/>
                      <a:pt x="632270" y="98584"/>
                    </a:cubicBezTo>
                    <a:lnTo>
                      <a:pt x="604742" y="98584"/>
                    </a:lnTo>
                    <a:lnTo>
                      <a:pt x="604742" y="87630"/>
                    </a:lnTo>
                    <a:cubicBezTo>
                      <a:pt x="604742" y="76676"/>
                      <a:pt x="593788" y="65722"/>
                      <a:pt x="582740" y="65722"/>
                    </a:cubicBezTo>
                    <a:lnTo>
                      <a:pt x="390335" y="65722"/>
                    </a:lnTo>
                    <a:lnTo>
                      <a:pt x="390335" y="0"/>
                    </a:lnTo>
                    <a:lnTo>
                      <a:pt x="0" y="65722"/>
                    </a:lnTo>
                    <a:lnTo>
                      <a:pt x="0" y="591883"/>
                    </a:lnTo>
                    <a:lnTo>
                      <a:pt x="390335" y="657606"/>
                    </a:lnTo>
                    <a:lnTo>
                      <a:pt x="390335" y="591883"/>
                    </a:lnTo>
                    <a:lnTo>
                      <a:pt x="582740" y="591883"/>
                    </a:lnTo>
                    <a:cubicBezTo>
                      <a:pt x="599218" y="591883"/>
                      <a:pt x="604742" y="580930"/>
                      <a:pt x="604742" y="569976"/>
                    </a:cubicBezTo>
                    <a:lnTo>
                      <a:pt x="604742" y="548069"/>
                    </a:lnTo>
                    <a:lnTo>
                      <a:pt x="632270" y="548069"/>
                    </a:lnTo>
                    <a:cubicBezTo>
                      <a:pt x="648748" y="548069"/>
                      <a:pt x="659797" y="531590"/>
                      <a:pt x="659797" y="515207"/>
                    </a:cubicBezTo>
                    <a:lnTo>
                      <a:pt x="659797" y="411099"/>
                    </a:lnTo>
                    <a:cubicBezTo>
                      <a:pt x="659797" y="405574"/>
                      <a:pt x="654272" y="400145"/>
                      <a:pt x="648843" y="394621"/>
                    </a:cubicBezTo>
                    <a:cubicBezTo>
                      <a:pt x="654368" y="389096"/>
                      <a:pt x="659797" y="378142"/>
                      <a:pt x="659797" y="372713"/>
                    </a:cubicBezTo>
                    <a:lnTo>
                      <a:pt x="659797" y="268605"/>
                    </a:lnTo>
                    <a:cubicBezTo>
                      <a:pt x="659797" y="263080"/>
                      <a:pt x="654272" y="257651"/>
                      <a:pt x="648843" y="252127"/>
                    </a:cubicBezTo>
                    <a:cubicBezTo>
                      <a:pt x="654368" y="246602"/>
                      <a:pt x="659797" y="241173"/>
                      <a:pt x="659797" y="230219"/>
                    </a:cubicBezTo>
                    <a:lnTo>
                      <a:pt x="659797" y="126016"/>
                    </a:lnTo>
                    <a:close/>
                  </a:path>
                </a:pathLst>
              </a:custGeom>
              <a:solidFill>
                <a:srgbClr val="672A7A"/>
              </a:solid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84F65CDF-AA62-49E8-B456-CC045E854AC1}"/>
                  </a:ext>
                </a:extLst>
              </p:cNvPr>
              <p:cNvSpPr/>
              <p:nvPr/>
            </p:nvSpPr>
            <p:spPr>
              <a:xfrm>
                <a:off x="8139474" y="3895014"/>
                <a:ext cx="176022" cy="246887"/>
              </a:xfrm>
              <a:custGeom>
                <a:avLst/>
                <a:gdLst>
                  <a:gd name="connsiteX0" fmla="*/ 176022 w 176022"/>
                  <a:gd name="connsiteY0" fmla="*/ 0 h 246887"/>
                  <a:gd name="connsiteX1" fmla="*/ 132017 w 176022"/>
                  <a:gd name="connsiteY1" fmla="*/ 0 h 246887"/>
                  <a:gd name="connsiteX2" fmla="*/ 132017 w 176022"/>
                  <a:gd name="connsiteY2" fmla="*/ 131540 h 246887"/>
                  <a:gd name="connsiteX3" fmla="*/ 132017 w 176022"/>
                  <a:gd name="connsiteY3" fmla="*/ 148018 h 246887"/>
                  <a:gd name="connsiteX4" fmla="*/ 132017 w 176022"/>
                  <a:gd name="connsiteY4" fmla="*/ 153543 h 246887"/>
                  <a:gd name="connsiteX5" fmla="*/ 132017 w 176022"/>
                  <a:gd name="connsiteY5" fmla="*/ 164497 h 246887"/>
                  <a:gd name="connsiteX6" fmla="*/ 132017 w 176022"/>
                  <a:gd name="connsiteY6" fmla="*/ 170021 h 246887"/>
                  <a:gd name="connsiteX7" fmla="*/ 132017 w 176022"/>
                  <a:gd name="connsiteY7" fmla="*/ 164497 h 246887"/>
                  <a:gd name="connsiteX8" fmla="*/ 126492 w 176022"/>
                  <a:gd name="connsiteY8" fmla="*/ 158972 h 246887"/>
                  <a:gd name="connsiteX9" fmla="*/ 126492 w 176022"/>
                  <a:gd name="connsiteY9" fmla="*/ 153448 h 246887"/>
                  <a:gd name="connsiteX10" fmla="*/ 120968 w 176022"/>
                  <a:gd name="connsiteY10" fmla="*/ 147923 h 246887"/>
                  <a:gd name="connsiteX11" fmla="*/ 44006 w 176022"/>
                  <a:gd name="connsiteY11" fmla="*/ 5429 h 246887"/>
                  <a:gd name="connsiteX12" fmla="*/ 0 w 176022"/>
                  <a:gd name="connsiteY12" fmla="*/ 5429 h 246887"/>
                  <a:gd name="connsiteX13" fmla="*/ 0 w 176022"/>
                  <a:gd name="connsiteY13" fmla="*/ 235648 h 246887"/>
                  <a:gd name="connsiteX14" fmla="*/ 38481 w 176022"/>
                  <a:gd name="connsiteY14" fmla="*/ 235648 h 246887"/>
                  <a:gd name="connsiteX15" fmla="*/ 38481 w 176022"/>
                  <a:gd name="connsiteY15" fmla="*/ 109633 h 246887"/>
                  <a:gd name="connsiteX16" fmla="*/ 38481 w 176022"/>
                  <a:gd name="connsiteY16" fmla="*/ 98679 h 246887"/>
                  <a:gd name="connsiteX17" fmla="*/ 38481 w 176022"/>
                  <a:gd name="connsiteY17" fmla="*/ 87725 h 246887"/>
                  <a:gd name="connsiteX18" fmla="*/ 38481 w 176022"/>
                  <a:gd name="connsiteY18" fmla="*/ 82201 h 246887"/>
                  <a:gd name="connsiteX19" fmla="*/ 38481 w 176022"/>
                  <a:gd name="connsiteY19" fmla="*/ 71247 h 246887"/>
                  <a:gd name="connsiteX20" fmla="*/ 38481 w 176022"/>
                  <a:gd name="connsiteY20" fmla="*/ 76771 h 246887"/>
                  <a:gd name="connsiteX21" fmla="*/ 44006 w 176022"/>
                  <a:gd name="connsiteY21" fmla="*/ 82296 h 246887"/>
                  <a:gd name="connsiteX22" fmla="*/ 44006 w 176022"/>
                  <a:gd name="connsiteY22" fmla="*/ 87820 h 246887"/>
                  <a:gd name="connsiteX23" fmla="*/ 49530 w 176022"/>
                  <a:gd name="connsiteY23" fmla="*/ 93345 h 246887"/>
                  <a:gd name="connsiteX24" fmla="*/ 132017 w 176022"/>
                  <a:gd name="connsiteY24" fmla="*/ 241363 h 246887"/>
                  <a:gd name="connsiteX25" fmla="*/ 176022 w 176022"/>
                  <a:gd name="connsiteY25" fmla="*/ 246888 h 246887"/>
                  <a:gd name="connsiteX26" fmla="*/ 176022 w 176022"/>
                  <a:gd name="connsiteY26" fmla="*/ 0 h 24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022" h="246887">
                    <a:moveTo>
                      <a:pt x="176022" y="0"/>
                    </a:moveTo>
                    <a:lnTo>
                      <a:pt x="132017" y="0"/>
                    </a:lnTo>
                    <a:lnTo>
                      <a:pt x="132017" y="131540"/>
                    </a:lnTo>
                    <a:lnTo>
                      <a:pt x="132017" y="148018"/>
                    </a:lnTo>
                    <a:lnTo>
                      <a:pt x="132017" y="153543"/>
                    </a:lnTo>
                    <a:lnTo>
                      <a:pt x="132017" y="164497"/>
                    </a:lnTo>
                    <a:lnTo>
                      <a:pt x="132017" y="170021"/>
                    </a:lnTo>
                    <a:lnTo>
                      <a:pt x="132017" y="164497"/>
                    </a:lnTo>
                    <a:cubicBezTo>
                      <a:pt x="132017" y="158972"/>
                      <a:pt x="126492" y="158972"/>
                      <a:pt x="126492" y="158972"/>
                    </a:cubicBezTo>
                    <a:lnTo>
                      <a:pt x="126492" y="153448"/>
                    </a:lnTo>
                    <a:cubicBezTo>
                      <a:pt x="126492" y="147923"/>
                      <a:pt x="126492" y="147923"/>
                      <a:pt x="120968" y="147923"/>
                    </a:cubicBezTo>
                    <a:lnTo>
                      <a:pt x="44006" y="5429"/>
                    </a:lnTo>
                    <a:lnTo>
                      <a:pt x="0" y="5429"/>
                    </a:lnTo>
                    <a:lnTo>
                      <a:pt x="0" y="235648"/>
                    </a:lnTo>
                    <a:lnTo>
                      <a:pt x="38481" y="235648"/>
                    </a:lnTo>
                    <a:lnTo>
                      <a:pt x="38481" y="109633"/>
                    </a:lnTo>
                    <a:lnTo>
                      <a:pt x="38481" y="98679"/>
                    </a:lnTo>
                    <a:lnTo>
                      <a:pt x="38481" y="87725"/>
                    </a:lnTo>
                    <a:lnTo>
                      <a:pt x="38481" y="82201"/>
                    </a:lnTo>
                    <a:lnTo>
                      <a:pt x="38481" y="71247"/>
                    </a:lnTo>
                    <a:lnTo>
                      <a:pt x="38481" y="76771"/>
                    </a:lnTo>
                    <a:cubicBezTo>
                      <a:pt x="38481" y="76771"/>
                      <a:pt x="44006" y="76771"/>
                      <a:pt x="44006" y="82296"/>
                    </a:cubicBezTo>
                    <a:lnTo>
                      <a:pt x="44006" y="87820"/>
                    </a:lnTo>
                    <a:cubicBezTo>
                      <a:pt x="44006" y="87820"/>
                      <a:pt x="49530" y="87820"/>
                      <a:pt x="49530" y="93345"/>
                    </a:cubicBezTo>
                    <a:lnTo>
                      <a:pt x="132017" y="241363"/>
                    </a:lnTo>
                    <a:lnTo>
                      <a:pt x="176022" y="246888"/>
                    </a:lnTo>
                    <a:lnTo>
                      <a:pt x="176022" y="0"/>
                    </a:lnTo>
                  </a:path>
                </a:pathLst>
              </a:custGeom>
              <a:solidFill>
                <a:srgbClr val="FFFFFF"/>
              </a:solidFill>
              <a:ln w="9525" cap="flat">
                <a:noFill/>
                <a:prstDash val="solid"/>
                <a:miter/>
              </a:ln>
            </p:spPr>
            <p:txBody>
              <a:bodyPr rtlCol="0" anchor="ctr"/>
              <a:lstStyle/>
              <a:p>
                <a:endParaRPr lang="en-US"/>
              </a:p>
            </p:txBody>
          </p:sp>
        </p:grpSp>
      </p:grpSp>
      <p:sp>
        <p:nvSpPr>
          <p:cNvPr id="47" name="object 16">
            <a:extLst>
              <a:ext uri="{FF2B5EF4-FFF2-40B4-BE49-F238E27FC236}">
                <a16:creationId xmlns:a16="http://schemas.microsoft.com/office/drawing/2014/main" id="{311A3961-FD54-491B-BC3A-2BD53CE3E726}"/>
              </a:ext>
            </a:extLst>
          </p:cNvPr>
          <p:cNvSpPr>
            <a:spLocks noChangeAspect="1"/>
          </p:cNvSpPr>
          <p:nvPr/>
        </p:nvSpPr>
        <p:spPr>
          <a:xfrm>
            <a:off x="7389333" y="4643533"/>
            <a:ext cx="1440666" cy="971765"/>
          </a:xfrm>
          <a:prstGeom prst="rect">
            <a:avLst/>
          </a:prstGeom>
          <a:blipFill>
            <a:blip r:embed="rId21" cstate="print"/>
            <a:stretch>
              <a:fillRect/>
            </a:stretch>
          </a:blipFill>
        </p:spPr>
        <p:txBody>
          <a:bodyPr wrap="square" lIns="0" tIns="0" rIns="0" bIns="0" rtlCol="0"/>
          <a:lstStyle/>
          <a:p>
            <a:endParaRPr/>
          </a:p>
        </p:txBody>
      </p:sp>
      <p:pic>
        <p:nvPicPr>
          <p:cNvPr id="59" name="Picture 58" descr="A picture containing text&#10;&#10;Description automatically generated">
            <a:extLst>
              <a:ext uri="{FF2B5EF4-FFF2-40B4-BE49-F238E27FC236}">
                <a16:creationId xmlns:a16="http://schemas.microsoft.com/office/drawing/2014/main" id="{73E7970C-0A54-4881-8FFC-5D2C472AC8E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741392" y="1876997"/>
            <a:ext cx="353258" cy="353258"/>
          </a:xfrm>
          <a:prstGeom prst="rect">
            <a:avLst/>
          </a:prstGeom>
        </p:spPr>
      </p:pic>
      <p:pic>
        <p:nvPicPr>
          <p:cNvPr id="62" name="Picture 61" descr="A picture containing night sky&#10;&#10;Description automatically generated">
            <a:extLst>
              <a:ext uri="{FF2B5EF4-FFF2-40B4-BE49-F238E27FC236}">
                <a16:creationId xmlns:a16="http://schemas.microsoft.com/office/drawing/2014/main" id="{3D6FEF69-6DB6-4B2F-BDED-4823C5D9BE57}"/>
              </a:ext>
            </a:extLst>
          </p:cNvPr>
          <p:cNvPicPr>
            <a:picLocks noChangeAspect="1"/>
          </p:cNvPicPr>
          <p:nvPr/>
        </p:nvPicPr>
        <p:blipFill rotWithShape="1">
          <a:blip r:embed="rId23">
            <a:extLst>
              <a:ext uri="{28A0092B-C50C-407E-A947-70E740481C1C}">
                <a14:useLocalDpi xmlns:a14="http://schemas.microsoft.com/office/drawing/2010/main" val="0"/>
              </a:ext>
            </a:extLst>
          </a:blip>
          <a:srcRect l="19983" t="21339" r="19072" b="21716"/>
          <a:stretch/>
        </p:blipFill>
        <p:spPr>
          <a:xfrm>
            <a:off x="5481360" y="4732798"/>
            <a:ext cx="311361" cy="290925"/>
          </a:xfrm>
          <a:prstGeom prst="rect">
            <a:avLst/>
          </a:prstGeom>
        </p:spPr>
      </p:pic>
      <p:pic>
        <p:nvPicPr>
          <p:cNvPr id="65" name="Picture 64" descr="A picture containing text, night sky&#10;&#10;Description automatically generated">
            <a:extLst>
              <a:ext uri="{FF2B5EF4-FFF2-40B4-BE49-F238E27FC236}">
                <a16:creationId xmlns:a16="http://schemas.microsoft.com/office/drawing/2014/main" id="{A3077D9C-316E-464D-91F9-9C6178307CD1}"/>
              </a:ext>
            </a:extLst>
          </p:cNvPr>
          <p:cNvPicPr>
            <a:picLocks noChangeAspect="1"/>
          </p:cNvPicPr>
          <p:nvPr/>
        </p:nvPicPr>
        <p:blipFill rotWithShape="1">
          <a:blip r:embed="rId24">
            <a:extLst>
              <a:ext uri="{28A0092B-C50C-407E-A947-70E740481C1C}">
                <a14:useLocalDpi xmlns:a14="http://schemas.microsoft.com/office/drawing/2010/main" val="0"/>
              </a:ext>
            </a:extLst>
          </a:blip>
          <a:srcRect l="17439" t="26121" r="22413" b="23977"/>
          <a:stretch/>
        </p:blipFill>
        <p:spPr>
          <a:xfrm>
            <a:off x="5331728" y="5329281"/>
            <a:ext cx="315128" cy="261451"/>
          </a:xfrm>
          <a:prstGeom prst="rect">
            <a:avLst/>
          </a:prstGeom>
        </p:spPr>
      </p:pic>
      <p:pic>
        <p:nvPicPr>
          <p:cNvPr id="66" name="Graphic 65">
            <a:extLst>
              <a:ext uri="{FF2B5EF4-FFF2-40B4-BE49-F238E27FC236}">
                <a16:creationId xmlns:a16="http://schemas.microsoft.com/office/drawing/2014/main" id="{7865270B-A7BF-4313-B0C3-DA35E197B52E}"/>
              </a:ext>
              <a:ext uri="{C183D7F6-B498-43B3-948B-1728B52AA6E4}">
                <adec:decorative xmlns:adec="http://schemas.microsoft.com/office/drawing/2017/decorative" val="1"/>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593523" y="5879536"/>
            <a:ext cx="373352" cy="373352"/>
          </a:xfrm>
          <a:prstGeom prst="rect">
            <a:avLst/>
          </a:prstGeom>
        </p:spPr>
      </p:pic>
      <p:pic>
        <p:nvPicPr>
          <p:cNvPr id="68" name="Picture 67" descr="Icon&#10;&#10;Description automatically generated">
            <a:extLst>
              <a:ext uri="{FF2B5EF4-FFF2-40B4-BE49-F238E27FC236}">
                <a16:creationId xmlns:a16="http://schemas.microsoft.com/office/drawing/2014/main" id="{EAD69E69-9D56-4912-B86E-7FE350C2D913}"/>
              </a:ext>
            </a:extLst>
          </p:cNvPr>
          <p:cNvPicPr>
            <a:picLocks noChangeAspect="1"/>
          </p:cNvPicPr>
          <p:nvPr/>
        </p:nvPicPr>
        <p:blipFill>
          <a:blip r:embed="rId27">
            <a:extLst>
              <a:ext uri="{28A0092B-C50C-407E-A947-70E740481C1C}">
                <a14:useLocalDpi xmlns:a14="http://schemas.microsoft.com/office/drawing/2010/main" val="0"/>
              </a:ext>
              <a:ext uri="{837473B0-CC2E-450A-ABE3-18F120FF3D39}">
                <a1611:picAttrSrcUrl xmlns:a1611="http://schemas.microsoft.com/office/drawing/2016/11/main" r:id="rId28"/>
              </a:ext>
            </a:extLst>
          </a:blip>
          <a:stretch>
            <a:fillRect/>
          </a:stretch>
        </p:blipFill>
        <p:spPr>
          <a:xfrm>
            <a:off x="7707980" y="6373029"/>
            <a:ext cx="244248" cy="244248"/>
          </a:xfrm>
          <a:prstGeom prst="rect">
            <a:avLst/>
          </a:prstGeom>
        </p:spPr>
      </p:pic>
      <p:sp>
        <p:nvSpPr>
          <p:cNvPr id="2" name="Rectangle 1">
            <a:extLst>
              <a:ext uri="{FF2B5EF4-FFF2-40B4-BE49-F238E27FC236}">
                <a16:creationId xmlns:a16="http://schemas.microsoft.com/office/drawing/2014/main" id="{5690B805-155B-49C5-B67E-E6C96B6981D8}"/>
              </a:ext>
            </a:extLst>
          </p:cNvPr>
          <p:cNvSpPr/>
          <p:nvPr/>
        </p:nvSpPr>
        <p:spPr bwMode="auto">
          <a:xfrm>
            <a:off x="0" y="0"/>
            <a:ext cx="3441010" cy="6858000"/>
          </a:xfrm>
          <a:prstGeom prst="rect">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 name="Rectangle 5">
            <a:extLst>
              <a:ext uri="{FF2B5EF4-FFF2-40B4-BE49-F238E27FC236}">
                <a16:creationId xmlns:a16="http://schemas.microsoft.com/office/drawing/2014/main" id="{97F73CEC-D13A-4798-A20B-4D35018B6919}"/>
              </a:ext>
            </a:extLst>
          </p:cNvPr>
          <p:cNvSpPr/>
          <p:nvPr/>
        </p:nvSpPr>
        <p:spPr bwMode="auto">
          <a:xfrm>
            <a:off x="8727286" y="0"/>
            <a:ext cx="3473650" cy="6862055"/>
          </a:xfrm>
          <a:prstGeom prst="rect">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140" name="Group 139">
            <a:extLst>
              <a:ext uri="{FF2B5EF4-FFF2-40B4-BE49-F238E27FC236}">
                <a16:creationId xmlns:a16="http://schemas.microsoft.com/office/drawing/2014/main" id="{9CB4A57C-29B9-46AA-BAD2-26C28A26392B}"/>
              </a:ext>
            </a:extLst>
          </p:cNvPr>
          <p:cNvGrpSpPr/>
          <p:nvPr/>
        </p:nvGrpSpPr>
        <p:grpSpPr>
          <a:xfrm>
            <a:off x="5055519" y="2425409"/>
            <a:ext cx="843111" cy="928990"/>
            <a:chOff x="5055519" y="2425409"/>
            <a:chExt cx="843111" cy="928990"/>
          </a:xfrm>
        </p:grpSpPr>
        <p:pic>
          <p:nvPicPr>
            <p:cNvPr id="69" name="Graphic 68" descr="Activity feed">
              <a:extLst>
                <a:ext uri="{FF2B5EF4-FFF2-40B4-BE49-F238E27FC236}">
                  <a16:creationId xmlns:a16="http://schemas.microsoft.com/office/drawing/2014/main" id="{AA413B26-E80D-46B7-A278-7760BA81C07B}"/>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5055519" y="2425409"/>
              <a:ext cx="644709" cy="928990"/>
            </a:xfrm>
            <a:prstGeom prst="rect">
              <a:avLst/>
            </a:prstGeom>
          </p:spPr>
        </p:pic>
        <p:grpSp>
          <p:nvGrpSpPr>
            <p:cNvPr id="86" name="Phone_thumbs_up" descr="A phone with a thumbs-up emoji">
              <a:extLst>
                <a:ext uri="{FF2B5EF4-FFF2-40B4-BE49-F238E27FC236}">
                  <a16:creationId xmlns:a16="http://schemas.microsoft.com/office/drawing/2014/main" id="{4612F1C9-B19A-4A3D-A855-B85864A45828}"/>
                </a:ext>
              </a:extLst>
            </p:cNvPr>
            <p:cNvGrpSpPr/>
            <p:nvPr/>
          </p:nvGrpSpPr>
          <p:grpSpPr>
            <a:xfrm>
              <a:off x="5565743" y="2880743"/>
              <a:ext cx="332887" cy="343641"/>
              <a:chOff x="5424447" y="2545656"/>
              <a:chExt cx="332887" cy="343641"/>
            </a:xfrm>
          </p:grpSpPr>
          <p:sp>
            <p:nvSpPr>
              <p:cNvPr id="87" name="Freeform: Shape 86">
                <a:extLst>
                  <a:ext uri="{FF2B5EF4-FFF2-40B4-BE49-F238E27FC236}">
                    <a16:creationId xmlns:a16="http://schemas.microsoft.com/office/drawing/2014/main" id="{1517B93F-980F-41C7-952B-694642035A28}"/>
                  </a:ext>
                </a:extLst>
              </p:cNvPr>
              <p:cNvSpPr/>
              <p:nvPr/>
            </p:nvSpPr>
            <p:spPr>
              <a:xfrm>
                <a:off x="5424447" y="2545656"/>
                <a:ext cx="332887" cy="343641"/>
              </a:xfrm>
              <a:custGeom>
                <a:avLst/>
                <a:gdLst>
                  <a:gd name="connsiteX0" fmla="*/ 0 w 332887"/>
                  <a:gd name="connsiteY0" fmla="*/ 343642 h 343641"/>
                  <a:gd name="connsiteX1" fmla="*/ 0 w 332887"/>
                  <a:gd name="connsiteY1" fmla="*/ 165931 h 343641"/>
                  <a:gd name="connsiteX2" fmla="*/ 77332 w 332887"/>
                  <a:gd name="connsiteY2" fmla="*/ 165931 h 343641"/>
                  <a:gd name="connsiteX3" fmla="*/ 142373 w 332887"/>
                  <a:gd name="connsiteY3" fmla="*/ 78869 h 343641"/>
                  <a:gd name="connsiteX4" fmla="*/ 142373 w 332887"/>
                  <a:gd name="connsiteY4" fmla="*/ 47116 h 343641"/>
                  <a:gd name="connsiteX5" fmla="*/ 145958 w 332887"/>
                  <a:gd name="connsiteY5" fmla="*/ 28680 h 343641"/>
                  <a:gd name="connsiteX6" fmla="*/ 156201 w 332887"/>
                  <a:gd name="connsiteY6" fmla="*/ 13828 h 343641"/>
                  <a:gd name="connsiteX7" fmla="*/ 171565 w 332887"/>
                  <a:gd name="connsiteY7" fmla="*/ 3585 h 343641"/>
                  <a:gd name="connsiteX8" fmla="*/ 190002 w 332887"/>
                  <a:gd name="connsiteY8" fmla="*/ 0 h 343641"/>
                  <a:gd name="connsiteX9" fmla="*/ 208439 w 332887"/>
                  <a:gd name="connsiteY9" fmla="*/ 3585 h 343641"/>
                  <a:gd name="connsiteX10" fmla="*/ 223803 w 332887"/>
                  <a:gd name="connsiteY10" fmla="*/ 13828 h 343641"/>
                  <a:gd name="connsiteX11" fmla="*/ 234045 w 332887"/>
                  <a:gd name="connsiteY11" fmla="*/ 29192 h 343641"/>
                  <a:gd name="connsiteX12" fmla="*/ 237630 w 332887"/>
                  <a:gd name="connsiteY12" fmla="*/ 47628 h 343641"/>
                  <a:gd name="connsiteX13" fmla="*/ 237630 w 332887"/>
                  <a:gd name="connsiteY13" fmla="*/ 107036 h 343641"/>
                  <a:gd name="connsiteX14" fmla="*/ 236094 w 332887"/>
                  <a:gd name="connsiteY14" fmla="*/ 118815 h 343641"/>
                  <a:gd name="connsiteX15" fmla="*/ 261189 w 332887"/>
                  <a:gd name="connsiteY15" fmla="*/ 118815 h 343641"/>
                  <a:gd name="connsiteX16" fmla="*/ 279625 w 332887"/>
                  <a:gd name="connsiteY16" fmla="*/ 122400 h 343641"/>
                  <a:gd name="connsiteX17" fmla="*/ 294989 w 332887"/>
                  <a:gd name="connsiteY17" fmla="*/ 132643 h 343641"/>
                  <a:gd name="connsiteX18" fmla="*/ 305232 w 332887"/>
                  <a:gd name="connsiteY18" fmla="*/ 148007 h 343641"/>
                  <a:gd name="connsiteX19" fmla="*/ 308817 w 332887"/>
                  <a:gd name="connsiteY19" fmla="*/ 166444 h 343641"/>
                  <a:gd name="connsiteX20" fmla="*/ 308817 w 332887"/>
                  <a:gd name="connsiteY20" fmla="*/ 173101 h 343641"/>
                  <a:gd name="connsiteX21" fmla="*/ 319060 w 332887"/>
                  <a:gd name="connsiteY21" fmla="*/ 180783 h 343641"/>
                  <a:gd name="connsiteX22" fmla="*/ 326742 w 332887"/>
                  <a:gd name="connsiteY22" fmla="*/ 190514 h 343641"/>
                  <a:gd name="connsiteX23" fmla="*/ 331351 w 332887"/>
                  <a:gd name="connsiteY23" fmla="*/ 201781 h 343641"/>
                  <a:gd name="connsiteX24" fmla="*/ 332887 w 332887"/>
                  <a:gd name="connsiteY24" fmla="*/ 214072 h 343641"/>
                  <a:gd name="connsiteX25" fmla="*/ 332887 w 332887"/>
                  <a:gd name="connsiteY25" fmla="*/ 249921 h 343641"/>
                  <a:gd name="connsiteX26" fmla="*/ 326742 w 332887"/>
                  <a:gd name="connsiteY26" fmla="*/ 273480 h 343641"/>
                  <a:gd name="connsiteX27" fmla="*/ 309329 w 332887"/>
                  <a:gd name="connsiteY27" fmla="*/ 290892 h 343641"/>
                  <a:gd name="connsiteX28" fmla="*/ 309329 w 332887"/>
                  <a:gd name="connsiteY28" fmla="*/ 296526 h 343641"/>
                  <a:gd name="connsiteX29" fmla="*/ 305744 w 332887"/>
                  <a:gd name="connsiteY29" fmla="*/ 314962 h 343641"/>
                  <a:gd name="connsiteX30" fmla="*/ 295502 w 332887"/>
                  <a:gd name="connsiteY30" fmla="*/ 329814 h 343641"/>
                  <a:gd name="connsiteX31" fmla="*/ 280138 w 332887"/>
                  <a:gd name="connsiteY31" fmla="*/ 340057 h 343641"/>
                  <a:gd name="connsiteX32" fmla="*/ 261701 w 332887"/>
                  <a:gd name="connsiteY32" fmla="*/ 343642 h 343641"/>
                  <a:gd name="connsiteX33" fmla="*/ 0 w 332887"/>
                  <a:gd name="connsiteY33" fmla="*/ 343642 h 343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32887" h="343641">
                    <a:moveTo>
                      <a:pt x="0" y="343642"/>
                    </a:moveTo>
                    <a:lnTo>
                      <a:pt x="0" y="165931"/>
                    </a:lnTo>
                    <a:lnTo>
                      <a:pt x="77332" y="165931"/>
                    </a:lnTo>
                    <a:lnTo>
                      <a:pt x="142373" y="78869"/>
                    </a:lnTo>
                    <a:lnTo>
                      <a:pt x="142373" y="47116"/>
                    </a:lnTo>
                    <a:cubicBezTo>
                      <a:pt x="142373" y="40459"/>
                      <a:pt x="143398" y="34313"/>
                      <a:pt x="145958" y="28680"/>
                    </a:cubicBezTo>
                    <a:cubicBezTo>
                      <a:pt x="148519" y="23046"/>
                      <a:pt x="151592" y="17925"/>
                      <a:pt x="156201" y="13828"/>
                    </a:cubicBezTo>
                    <a:cubicBezTo>
                      <a:pt x="160298" y="9731"/>
                      <a:pt x="165419" y="6146"/>
                      <a:pt x="171565" y="3585"/>
                    </a:cubicBezTo>
                    <a:cubicBezTo>
                      <a:pt x="177199" y="1024"/>
                      <a:pt x="183344" y="0"/>
                      <a:pt x="190002" y="0"/>
                    </a:cubicBezTo>
                    <a:cubicBezTo>
                      <a:pt x="196660" y="0"/>
                      <a:pt x="202805" y="1024"/>
                      <a:pt x="208439" y="3585"/>
                    </a:cubicBezTo>
                    <a:cubicBezTo>
                      <a:pt x="214072" y="6146"/>
                      <a:pt x="219194" y="9218"/>
                      <a:pt x="223803" y="13828"/>
                    </a:cubicBezTo>
                    <a:cubicBezTo>
                      <a:pt x="227900" y="17925"/>
                      <a:pt x="231485" y="23046"/>
                      <a:pt x="234045" y="29192"/>
                    </a:cubicBezTo>
                    <a:cubicBezTo>
                      <a:pt x="236606" y="34825"/>
                      <a:pt x="237630" y="40971"/>
                      <a:pt x="237630" y="47628"/>
                    </a:cubicBezTo>
                    <a:lnTo>
                      <a:pt x="237630" y="107036"/>
                    </a:lnTo>
                    <a:cubicBezTo>
                      <a:pt x="237630" y="111133"/>
                      <a:pt x="237118" y="115230"/>
                      <a:pt x="236094" y="118815"/>
                    </a:cubicBezTo>
                    <a:lnTo>
                      <a:pt x="261189" y="118815"/>
                    </a:lnTo>
                    <a:cubicBezTo>
                      <a:pt x="267846" y="118815"/>
                      <a:pt x="273992" y="119839"/>
                      <a:pt x="279625" y="122400"/>
                    </a:cubicBezTo>
                    <a:cubicBezTo>
                      <a:pt x="285259" y="124961"/>
                      <a:pt x="290380" y="128033"/>
                      <a:pt x="294989" y="132643"/>
                    </a:cubicBezTo>
                    <a:cubicBezTo>
                      <a:pt x="299087" y="136740"/>
                      <a:pt x="302671" y="141861"/>
                      <a:pt x="305232" y="148007"/>
                    </a:cubicBezTo>
                    <a:cubicBezTo>
                      <a:pt x="307793" y="153640"/>
                      <a:pt x="308817" y="159786"/>
                      <a:pt x="308817" y="166444"/>
                    </a:cubicBezTo>
                    <a:lnTo>
                      <a:pt x="308817" y="173101"/>
                    </a:lnTo>
                    <a:cubicBezTo>
                      <a:pt x="312402" y="175150"/>
                      <a:pt x="315987" y="177710"/>
                      <a:pt x="319060" y="180783"/>
                    </a:cubicBezTo>
                    <a:cubicBezTo>
                      <a:pt x="322133" y="183856"/>
                      <a:pt x="324693" y="186929"/>
                      <a:pt x="326742" y="190514"/>
                    </a:cubicBezTo>
                    <a:cubicBezTo>
                      <a:pt x="328790" y="194099"/>
                      <a:pt x="330327" y="197684"/>
                      <a:pt x="331351" y="201781"/>
                    </a:cubicBezTo>
                    <a:cubicBezTo>
                      <a:pt x="332375" y="205878"/>
                      <a:pt x="332887" y="209975"/>
                      <a:pt x="332887" y="214072"/>
                    </a:cubicBezTo>
                    <a:lnTo>
                      <a:pt x="332887" y="249921"/>
                    </a:lnTo>
                    <a:cubicBezTo>
                      <a:pt x="332887" y="258628"/>
                      <a:pt x="330839" y="266310"/>
                      <a:pt x="326742" y="273480"/>
                    </a:cubicBezTo>
                    <a:cubicBezTo>
                      <a:pt x="322645" y="280649"/>
                      <a:pt x="317011" y="286283"/>
                      <a:pt x="309329" y="290892"/>
                    </a:cubicBezTo>
                    <a:lnTo>
                      <a:pt x="309329" y="296526"/>
                    </a:lnTo>
                    <a:cubicBezTo>
                      <a:pt x="309329" y="303183"/>
                      <a:pt x="308305" y="309329"/>
                      <a:pt x="305744" y="314962"/>
                    </a:cubicBezTo>
                    <a:cubicBezTo>
                      <a:pt x="303184" y="320596"/>
                      <a:pt x="300111" y="325717"/>
                      <a:pt x="295502" y="329814"/>
                    </a:cubicBezTo>
                    <a:cubicBezTo>
                      <a:pt x="291405" y="333911"/>
                      <a:pt x="286283" y="337496"/>
                      <a:pt x="280138" y="340057"/>
                    </a:cubicBezTo>
                    <a:cubicBezTo>
                      <a:pt x="273992" y="342618"/>
                      <a:pt x="268358" y="343642"/>
                      <a:pt x="261701" y="343642"/>
                    </a:cubicBezTo>
                    <a:lnTo>
                      <a:pt x="0" y="343642"/>
                    </a:lnTo>
                    <a:close/>
                  </a:path>
                </a:pathLst>
              </a:custGeom>
              <a:solidFill>
                <a:srgbClr val="000000"/>
              </a:solidFill>
              <a:ln w="5072"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E11D37CA-7F82-4DC5-AA4B-7513A9F6772C}"/>
                  </a:ext>
                </a:extLst>
              </p:cNvPr>
              <p:cNvSpPr/>
              <p:nvPr/>
            </p:nvSpPr>
            <p:spPr>
              <a:xfrm>
                <a:off x="5448518" y="2568702"/>
                <a:ext cx="285770" cy="297549"/>
              </a:xfrm>
              <a:custGeom>
                <a:avLst/>
                <a:gdLst>
                  <a:gd name="connsiteX0" fmla="*/ 261189 w 285770"/>
                  <a:gd name="connsiteY0" fmla="*/ 166444 h 297549"/>
                  <a:gd name="connsiteX1" fmla="*/ 270407 w 285770"/>
                  <a:gd name="connsiteY1" fmla="*/ 168492 h 297549"/>
                  <a:gd name="connsiteX2" fmla="*/ 278089 w 285770"/>
                  <a:gd name="connsiteY2" fmla="*/ 173613 h 297549"/>
                  <a:gd name="connsiteX3" fmla="*/ 283210 w 285770"/>
                  <a:gd name="connsiteY3" fmla="*/ 181295 h 297549"/>
                  <a:gd name="connsiteX4" fmla="*/ 285259 w 285770"/>
                  <a:gd name="connsiteY4" fmla="*/ 190514 h 297549"/>
                  <a:gd name="connsiteX5" fmla="*/ 285259 w 285770"/>
                  <a:gd name="connsiteY5" fmla="*/ 202293 h 297549"/>
                  <a:gd name="connsiteX6" fmla="*/ 284747 w 285770"/>
                  <a:gd name="connsiteY6" fmla="*/ 204854 h 297549"/>
                  <a:gd name="connsiteX7" fmla="*/ 283722 w 285770"/>
                  <a:gd name="connsiteY7" fmla="*/ 207926 h 297549"/>
                  <a:gd name="connsiteX8" fmla="*/ 285259 w 285770"/>
                  <a:gd name="connsiteY8" fmla="*/ 213048 h 297549"/>
                  <a:gd name="connsiteX9" fmla="*/ 285771 w 285770"/>
                  <a:gd name="connsiteY9" fmla="*/ 218681 h 297549"/>
                  <a:gd name="connsiteX10" fmla="*/ 285771 w 285770"/>
                  <a:gd name="connsiteY10" fmla="*/ 222266 h 297549"/>
                  <a:gd name="connsiteX11" fmla="*/ 285771 w 285770"/>
                  <a:gd name="connsiteY11" fmla="*/ 225851 h 297549"/>
                  <a:gd name="connsiteX12" fmla="*/ 283722 w 285770"/>
                  <a:gd name="connsiteY12" fmla="*/ 235069 h 297549"/>
                  <a:gd name="connsiteX13" fmla="*/ 278601 w 285770"/>
                  <a:gd name="connsiteY13" fmla="*/ 242751 h 297549"/>
                  <a:gd name="connsiteX14" fmla="*/ 270919 w 285770"/>
                  <a:gd name="connsiteY14" fmla="*/ 247873 h 297549"/>
                  <a:gd name="connsiteX15" fmla="*/ 261701 w 285770"/>
                  <a:gd name="connsiteY15" fmla="*/ 249921 h 297549"/>
                  <a:gd name="connsiteX16" fmla="*/ 260164 w 285770"/>
                  <a:gd name="connsiteY16" fmla="*/ 255555 h 297549"/>
                  <a:gd name="connsiteX17" fmla="*/ 261701 w 285770"/>
                  <a:gd name="connsiteY17" fmla="*/ 260676 h 297549"/>
                  <a:gd name="connsiteX18" fmla="*/ 262213 w 285770"/>
                  <a:gd name="connsiteY18" fmla="*/ 266310 h 297549"/>
                  <a:gd name="connsiteX19" fmla="*/ 262213 w 285770"/>
                  <a:gd name="connsiteY19" fmla="*/ 269895 h 297549"/>
                  <a:gd name="connsiteX20" fmla="*/ 262213 w 285770"/>
                  <a:gd name="connsiteY20" fmla="*/ 273480 h 297549"/>
                  <a:gd name="connsiteX21" fmla="*/ 260164 w 285770"/>
                  <a:gd name="connsiteY21" fmla="*/ 282698 h 297549"/>
                  <a:gd name="connsiteX22" fmla="*/ 255043 w 285770"/>
                  <a:gd name="connsiteY22" fmla="*/ 290380 h 297549"/>
                  <a:gd name="connsiteX23" fmla="*/ 247361 w 285770"/>
                  <a:gd name="connsiteY23" fmla="*/ 295501 h 297549"/>
                  <a:gd name="connsiteX24" fmla="*/ 238143 w 285770"/>
                  <a:gd name="connsiteY24" fmla="*/ 297550 h 297549"/>
                  <a:gd name="connsiteX25" fmla="*/ 0 w 285770"/>
                  <a:gd name="connsiteY25" fmla="*/ 297550 h 297549"/>
                  <a:gd name="connsiteX26" fmla="*/ 0 w 285770"/>
                  <a:gd name="connsiteY26" fmla="*/ 166444 h 297549"/>
                  <a:gd name="connsiteX27" fmla="*/ 65041 w 285770"/>
                  <a:gd name="connsiteY27" fmla="*/ 166444 h 297549"/>
                  <a:gd name="connsiteX28" fmla="*/ 142373 w 285770"/>
                  <a:gd name="connsiteY28" fmla="*/ 63505 h 297549"/>
                  <a:gd name="connsiteX29" fmla="*/ 142373 w 285770"/>
                  <a:gd name="connsiteY29" fmla="*/ 24070 h 297549"/>
                  <a:gd name="connsiteX30" fmla="*/ 144422 w 285770"/>
                  <a:gd name="connsiteY30" fmla="*/ 14852 h 297549"/>
                  <a:gd name="connsiteX31" fmla="*/ 149543 w 285770"/>
                  <a:gd name="connsiteY31" fmla="*/ 7170 h 297549"/>
                  <a:gd name="connsiteX32" fmla="*/ 157225 w 285770"/>
                  <a:gd name="connsiteY32" fmla="*/ 2049 h 297549"/>
                  <a:gd name="connsiteX33" fmla="*/ 166444 w 285770"/>
                  <a:gd name="connsiteY33" fmla="*/ 0 h 297549"/>
                  <a:gd name="connsiteX34" fmla="*/ 175662 w 285770"/>
                  <a:gd name="connsiteY34" fmla="*/ 2049 h 297549"/>
                  <a:gd name="connsiteX35" fmla="*/ 183344 w 285770"/>
                  <a:gd name="connsiteY35" fmla="*/ 7170 h 297549"/>
                  <a:gd name="connsiteX36" fmla="*/ 188465 w 285770"/>
                  <a:gd name="connsiteY36" fmla="*/ 14852 h 297549"/>
                  <a:gd name="connsiteX37" fmla="*/ 190514 w 285770"/>
                  <a:gd name="connsiteY37" fmla="*/ 24070 h 297549"/>
                  <a:gd name="connsiteX38" fmla="*/ 190514 w 285770"/>
                  <a:gd name="connsiteY38" fmla="*/ 83478 h 297549"/>
                  <a:gd name="connsiteX39" fmla="*/ 187953 w 285770"/>
                  <a:gd name="connsiteY39" fmla="*/ 93721 h 297549"/>
                  <a:gd name="connsiteX40" fmla="*/ 182320 w 285770"/>
                  <a:gd name="connsiteY40" fmla="*/ 101915 h 297549"/>
                  <a:gd name="connsiteX41" fmla="*/ 175662 w 285770"/>
                  <a:gd name="connsiteY41" fmla="*/ 109597 h 297549"/>
                  <a:gd name="connsiteX42" fmla="*/ 170541 w 285770"/>
                  <a:gd name="connsiteY42" fmla="*/ 118303 h 297549"/>
                  <a:gd name="connsiteX43" fmla="*/ 237630 w 285770"/>
                  <a:gd name="connsiteY43" fmla="*/ 118303 h 297549"/>
                  <a:gd name="connsiteX44" fmla="*/ 246849 w 285770"/>
                  <a:gd name="connsiteY44" fmla="*/ 120351 h 297549"/>
                  <a:gd name="connsiteX45" fmla="*/ 254531 w 285770"/>
                  <a:gd name="connsiteY45" fmla="*/ 125473 h 297549"/>
                  <a:gd name="connsiteX46" fmla="*/ 259652 w 285770"/>
                  <a:gd name="connsiteY46" fmla="*/ 133155 h 297549"/>
                  <a:gd name="connsiteX47" fmla="*/ 261701 w 285770"/>
                  <a:gd name="connsiteY47" fmla="*/ 142373 h 297549"/>
                  <a:gd name="connsiteX48" fmla="*/ 261701 w 285770"/>
                  <a:gd name="connsiteY48" fmla="*/ 154664 h 297549"/>
                  <a:gd name="connsiteX49" fmla="*/ 261701 w 285770"/>
                  <a:gd name="connsiteY49" fmla="*/ 155689 h 297549"/>
                  <a:gd name="connsiteX50" fmla="*/ 261189 w 285770"/>
                  <a:gd name="connsiteY50" fmla="*/ 157225 h 297549"/>
                  <a:gd name="connsiteX51" fmla="*/ 260676 w 285770"/>
                  <a:gd name="connsiteY51" fmla="*/ 158762 h 297549"/>
                  <a:gd name="connsiteX52" fmla="*/ 260676 w 285770"/>
                  <a:gd name="connsiteY52" fmla="*/ 160298 h 297549"/>
                  <a:gd name="connsiteX53" fmla="*/ 260676 w 285770"/>
                  <a:gd name="connsiteY53" fmla="*/ 160298 h 297549"/>
                  <a:gd name="connsiteX54" fmla="*/ 260676 w 285770"/>
                  <a:gd name="connsiteY54" fmla="*/ 160810 h 297549"/>
                  <a:gd name="connsiteX55" fmla="*/ 261189 w 285770"/>
                  <a:gd name="connsiteY55" fmla="*/ 162346 h 297549"/>
                  <a:gd name="connsiteX56" fmla="*/ 261189 w 285770"/>
                  <a:gd name="connsiteY56" fmla="*/ 166444 h 29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85770" h="297549">
                    <a:moveTo>
                      <a:pt x="261189" y="166444"/>
                    </a:moveTo>
                    <a:cubicBezTo>
                      <a:pt x="264261" y="166444"/>
                      <a:pt x="267334" y="166956"/>
                      <a:pt x="270407" y="168492"/>
                    </a:cubicBezTo>
                    <a:cubicBezTo>
                      <a:pt x="273480" y="169516"/>
                      <a:pt x="275528" y="171565"/>
                      <a:pt x="278089" y="173613"/>
                    </a:cubicBezTo>
                    <a:cubicBezTo>
                      <a:pt x="280138" y="175662"/>
                      <a:pt x="282186" y="178223"/>
                      <a:pt x="283210" y="181295"/>
                    </a:cubicBezTo>
                    <a:cubicBezTo>
                      <a:pt x="284235" y="184368"/>
                      <a:pt x="285259" y="187441"/>
                      <a:pt x="285259" y="190514"/>
                    </a:cubicBezTo>
                    <a:lnTo>
                      <a:pt x="285259" y="202293"/>
                    </a:lnTo>
                    <a:cubicBezTo>
                      <a:pt x="285259" y="203317"/>
                      <a:pt x="285259" y="203829"/>
                      <a:pt x="284747" y="204854"/>
                    </a:cubicBezTo>
                    <a:cubicBezTo>
                      <a:pt x="284235" y="205878"/>
                      <a:pt x="283722" y="206902"/>
                      <a:pt x="283722" y="207926"/>
                    </a:cubicBezTo>
                    <a:cubicBezTo>
                      <a:pt x="284747" y="209463"/>
                      <a:pt x="284747" y="211511"/>
                      <a:pt x="285259" y="213048"/>
                    </a:cubicBezTo>
                    <a:cubicBezTo>
                      <a:pt x="285259" y="215096"/>
                      <a:pt x="285771" y="216633"/>
                      <a:pt x="285771" y="218681"/>
                    </a:cubicBezTo>
                    <a:cubicBezTo>
                      <a:pt x="285771" y="219705"/>
                      <a:pt x="285771" y="221242"/>
                      <a:pt x="285771" y="222266"/>
                    </a:cubicBezTo>
                    <a:cubicBezTo>
                      <a:pt x="285771" y="223290"/>
                      <a:pt x="285771" y="224827"/>
                      <a:pt x="285771" y="225851"/>
                    </a:cubicBezTo>
                    <a:cubicBezTo>
                      <a:pt x="285771" y="228924"/>
                      <a:pt x="285259" y="231997"/>
                      <a:pt x="283722" y="235069"/>
                    </a:cubicBezTo>
                    <a:cubicBezTo>
                      <a:pt x="282698" y="238142"/>
                      <a:pt x="280650" y="240191"/>
                      <a:pt x="278601" y="242751"/>
                    </a:cubicBezTo>
                    <a:cubicBezTo>
                      <a:pt x="276553" y="244800"/>
                      <a:pt x="273992" y="246849"/>
                      <a:pt x="270919" y="247873"/>
                    </a:cubicBezTo>
                    <a:cubicBezTo>
                      <a:pt x="267846" y="248897"/>
                      <a:pt x="264773" y="249921"/>
                      <a:pt x="261701" y="249921"/>
                    </a:cubicBezTo>
                    <a:lnTo>
                      <a:pt x="260164" y="255555"/>
                    </a:lnTo>
                    <a:cubicBezTo>
                      <a:pt x="261189" y="257091"/>
                      <a:pt x="261189" y="259140"/>
                      <a:pt x="261701" y="260676"/>
                    </a:cubicBezTo>
                    <a:cubicBezTo>
                      <a:pt x="261701" y="262725"/>
                      <a:pt x="262213" y="264261"/>
                      <a:pt x="262213" y="266310"/>
                    </a:cubicBezTo>
                    <a:cubicBezTo>
                      <a:pt x="262213" y="267334"/>
                      <a:pt x="262213" y="268870"/>
                      <a:pt x="262213" y="269895"/>
                    </a:cubicBezTo>
                    <a:cubicBezTo>
                      <a:pt x="262213" y="270919"/>
                      <a:pt x="262213" y="272455"/>
                      <a:pt x="262213" y="273480"/>
                    </a:cubicBezTo>
                    <a:cubicBezTo>
                      <a:pt x="262213" y="276552"/>
                      <a:pt x="261701" y="279625"/>
                      <a:pt x="260164" y="282698"/>
                    </a:cubicBezTo>
                    <a:cubicBezTo>
                      <a:pt x="259140" y="285771"/>
                      <a:pt x="257091" y="287819"/>
                      <a:pt x="255043" y="290380"/>
                    </a:cubicBezTo>
                    <a:cubicBezTo>
                      <a:pt x="252994" y="292428"/>
                      <a:pt x="250434" y="293965"/>
                      <a:pt x="247361" y="295501"/>
                    </a:cubicBezTo>
                    <a:cubicBezTo>
                      <a:pt x="244288" y="296526"/>
                      <a:pt x="241215" y="297550"/>
                      <a:pt x="238143" y="297550"/>
                    </a:cubicBezTo>
                    <a:lnTo>
                      <a:pt x="0" y="297550"/>
                    </a:lnTo>
                    <a:lnTo>
                      <a:pt x="0" y="166444"/>
                    </a:lnTo>
                    <a:lnTo>
                      <a:pt x="65041" y="166444"/>
                    </a:lnTo>
                    <a:lnTo>
                      <a:pt x="142373" y="63505"/>
                    </a:lnTo>
                    <a:lnTo>
                      <a:pt x="142373" y="24070"/>
                    </a:lnTo>
                    <a:cubicBezTo>
                      <a:pt x="142373" y="20998"/>
                      <a:pt x="142886" y="17925"/>
                      <a:pt x="144422" y="14852"/>
                    </a:cubicBezTo>
                    <a:cubicBezTo>
                      <a:pt x="145446" y="11779"/>
                      <a:pt x="147495" y="9731"/>
                      <a:pt x="149543" y="7170"/>
                    </a:cubicBezTo>
                    <a:cubicBezTo>
                      <a:pt x="151592" y="5121"/>
                      <a:pt x="154152" y="3073"/>
                      <a:pt x="157225" y="2049"/>
                    </a:cubicBezTo>
                    <a:cubicBezTo>
                      <a:pt x="160298" y="1024"/>
                      <a:pt x="163371" y="0"/>
                      <a:pt x="166444" y="0"/>
                    </a:cubicBezTo>
                    <a:cubicBezTo>
                      <a:pt x="169516" y="0"/>
                      <a:pt x="172589" y="512"/>
                      <a:pt x="175662" y="2049"/>
                    </a:cubicBezTo>
                    <a:cubicBezTo>
                      <a:pt x="178735" y="3073"/>
                      <a:pt x="180783" y="5121"/>
                      <a:pt x="183344" y="7170"/>
                    </a:cubicBezTo>
                    <a:cubicBezTo>
                      <a:pt x="185393" y="9218"/>
                      <a:pt x="187441" y="11779"/>
                      <a:pt x="188465" y="14852"/>
                    </a:cubicBezTo>
                    <a:cubicBezTo>
                      <a:pt x="189490" y="17925"/>
                      <a:pt x="190514" y="20998"/>
                      <a:pt x="190514" y="24070"/>
                    </a:cubicBezTo>
                    <a:lnTo>
                      <a:pt x="190514" y="83478"/>
                    </a:lnTo>
                    <a:cubicBezTo>
                      <a:pt x="190514" y="87575"/>
                      <a:pt x="189490" y="91160"/>
                      <a:pt x="187953" y="93721"/>
                    </a:cubicBezTo>
                    <a:cubicBezTo>
                      <a:pt x="186417" y="96281"/>
                      <a:pt x="184368" y="99354"/>
                      <a:pt x="182320" y="101915"/>
                    </a:cubicBezTo>
                    <a:cubicBezTo>
                      <a:pt x="180271" y="104475"/>
                      <a:pt x="178223" y="107036"/>
                      <a:pt x="175662" y="109597"/>
                    </a:cubicBezTo>
                    <a:cubicBezTo>
                      <a:pt x="173614" y="112157"/>
                      <a:pt x="171565" y="115230"/>
                      <a:pt x="170541" y="118303"/>
                    </a:cubicBezTo>
                    <a:lnTo>
                      <a:pt x="237630" y="118303"/>
                    </a:lnTo>
                    <a:cubicBezTo>
                      <a:pt x="240703" y="118303"/>
                      <a:pt x="243776" y="118815"/>
                      <a:pt x="246849" y="120351"/>
                    </a:cubicBezTo>
                    <a:cubicBezTo>
                      <a:pt x="249922" y="121376"/>
                      <a:pt x="251970" y="123424"/>
                      <a:pt x="254531" y="125473"/>
                    </a:cubicBezTo>
                    <a:cubicBezTo>
                      <a:pt x="256579" y="127521"/>
                      <a:pt x="258628" y="130082"/>
                      <a:pt x="259652" y="133155"/>
                    </a:cubicBezTo>
                    <a:cubicBezTo>
                      <a:pt x="260676" y="136228"/>
                      <a:pt x="261701" y="139300"/>
                      <a:pt x="261701" y="142373"/>
                    </a:cubicBezTo>
                    <a:lnTo>
                      <a:pt x="261701" y="154664"/>
                    </a:lnTo>
                    <a:cubicBezTo>
                      <a:pt x="261701" y="154664"/>
                      <a:pt x="261701" y="155177"/>
                      <a:pt x="261701" y="155689"/>
                    </a:cubicBezTo>
                    <a:cubicBezTo>
                      <a:pt x="261701" y="156201"/>
                      <a:pt x="261189" y="156713"/>
                      <a:pt x="261189" y="157225"/>
                    </a:cubicBezTo>
                    <a:cubicBezTo>
                      <a:pt x="261189" y="157737"/>
                      <a:pt x="260676" y="158249"/>
                      <a:pt x="260676" y="158762"/>
                    </a:cubicBezTo>
                    <a:cubicBezTo>
                      <a:pt x="260676" y="159274"/>
                      <a:pt x="260676" y="159786"/>
                      <a:pt x="260676" y="160298"/>
                    </a:cubicBezTo>
                    <a:cubicBezTo>
                      <a:pt x="260676" y="160298"/>
                      <a:pt x="260676" y="160298"/>
                      <a:pt x="260676" y="160298"/>
                    </a:cubicBezTo>
                    <a:cubicBezTo>
                      <a:pt x="260676" y="160298"/>
                      <a:pt x="260676" y="160810"/>
                      <a:pt x="260676" y="160810"/>
                    </a:cubicBezTo>
                    <a:cubicBezTo>
                      <a:pt x="260676" y="161322"/>
                      <a:pt x="261189" y="161834"/>
                      <a:pt x="261189" y="162346"/>
                    </a:cubicBezTo>
                    <a:cubicBezTo>
                      <a:pt x="260164" y="163883"/>
                      <a:pt x="260676" y="164907"/>
                      <a:pt x="261189" y="166444"/>
                    </a:cubicBezTo>
                    <a:close/>
                  </a:path>
                </a:pathLst>
              </a:custGeom>
              <a:solidFill>
                <a:srgbClr val="FFC83D"/>
              </a:solidFill>
              <a:ln w="5072"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22D6EC4D-18F1-4CAD-9E08-CD9A1D813D51}"/>
                  </a:ext>
                </a:extLst>
              </p:cNvPr>
              <p:cNvSpPr/>
              <p:nvPr/>
            </p:nvSpPr>
            <p:spPr>
              <a:xfrm>
                <a:off x="5590379" y="2675738"/>
                <a:ext cx="142885" cy="190513"/>
              </a:xfrm>
              <a:custGeom>
                <a:avLst/>
                <a:gdLst>
                  <a:gd name="connsiteX0" fmla="*/ 12291 w 142885"/>
                  <a:gd name="connsiteY0" fmla="*/ 59408 h 190513"/>
                  <a:gd name="connsiteX1" fmla="*/ 12291 w 142885"/>
                  <a:gd name="connsiteY1" fmla="*/ 94745 h 190513"/>
                  <a:gd name="connsiteX2" fmla="*/ 142886 w 142885"/>
                  <a:gd name="connsiteY2" fmla="*/ 94745 h 190513"/>
                  <a:gd name="connsiteX3" fmla="*/ 142886 w 142885"/>
                  <a:gd name="connsiteY3" fmla="*/ 106524 h 190513"/>
                  <a:gd name="connsiteX4" fmla="*/ 12291 w 142885"/>
                  <a:gd name="connsiteY4" fmla="*/ 106524 h 190513"/>
                  <a:gd name="connsiteX5" fmla="*/ 12291 w 142885"/>
                  <a:gd name="connsiteY5" fmla="*/ 142373 h 190513"/>
                  <a:gd name="connsiteX6" fmla="*/ 119327 w 142885"/>
                  <a:gd name="connsiteY6" fmla="*/ 142373 h 190513"/>
                  <a:gd name="connsiteX7" fmla="*/ 119327 w 142885"/>
                  <a:gd name="connsiteY7" fmla="*/ 154152 h 190513"/>
                  <a:gd name="connsiteX8" fmla="*/ 12291 w 142885"/>
                  <a:gd name="connsiteY8" fmla="*/ 154152 h 190513"/>
                  <a:gd name="connsiteX9" fmla="*/ 12291 w 142885"/>
                  <a:gd name="connsiteY9" fmla="*/ 166444 h 190513"/>
                  <a:gd name="connsiteX10" fmla="*/ 13828 w 142885"/>
                  <a:gd name="connsiteY10" fmla="*/ 175662 h 190513"/>
                  <a:gd name="connsiteX11" fmla="*/ 18949 w 142885"/>
                  <a:gd name="connsiteY11" fmla="*/ 183344 h 190513"/>
                  <a:gd name="connsiteX12" fmla="*/ 26119 w 142885"/>
                  <a:gd name="connsiteY12" fmla="*/ 188465 h 190513"/>
                  <a:gd name="connsiteX13" fmla="*/ 34825 w 142885"/>
                  <a:gd name="connsiteY13" fmla="*/ 190514 h 190513"/>
                  <a:gd name="connsiteX14" fmla="*/ 9218 w 142885"/>
                  <a:gd name="connsiteY14" fmla="*/ 190514 h 190513"/>
                  <a:gd name="connsiteX15" fmla="*/ 2561 w 142885"/>
                  <a:gd name="connsiteY15" fmla="*/ 179759 h 190513"/>
                  <a:gd name="connsiteX16" fmla="*/ 0 w 142885"/>
                  <a:gd name="connsiteY16" fmla="*/ 166956 h 190513"/>
                  <a:gd name="connsiteX17" fmla="*/ 0 w 142885"/>
                  <a:gd name="connsiteY17" fmla="*/ 35849 h 190513"/>
                  <a:gd name="connsiteX18" fmla="*/ 2561 w 142885"/>
                  <a:gd name="connsiteY18" fmla="*/ 21510 h 190513"/>
                  <a:gd name="connsiteX19" fmla="*/ 10243 w 142885"/>
                  <a:gd name="connsiteY19" fmla="*/ 10243 h 190513"/>
                  <a:gd name="connsiteX20" fmla="*/ 22022 w 142885"/>
                  <a:gd name="connsiteY20" fmla="*/ 2561 h 190513"/>
                  <a:gd name="connsiteX21" fmla="*/ 35849 w 142885"/>
                  <a:gd name="connsiteY21" fmla="*/ 0 h 190513"/>
                  <a:gd name="connsiteX22" fmla="*/ 27655 w 142885"/>
                  <a:gd name="connsiteY22" fmla="*/ 11779 h 190513"/>
                  <a:gd name="connsiteX23" fmla="*/ 18437 w 142885"/>
                  <a:gd name="connsiteY23" fmla="*/ 16388 h 190513"/>
                  <a:gd name="connsiteX24" fmla="*/ 13315 w 142885"/>
                  <a:gd name="connsiteY24" fmla="*/ 24582 h 190513"/>
                  <a:gd name="connsiteX25" fmla="*/ 11267 w 142885"/>
                  <a:gd name="connsiteY25" fmla="*/ 34313 h 190513"/>
                  <a:gd name="connsiteX26" fmla="*/ 11267 w 142885"/>
                  <a:gd name="connsiteY26" fmla="*/ 44556 h 190513"/>
                  <a:gd name="connsiteX27" fmla="*/ 11267 w 142885"/>
                  <a:gd name="connsiteY27" fmla="*/ 47628 h 190513"/>
                  <a:gd name="connsiteX28" fmla="*/ 118303 w 142885"/>
                  <a:gd name="connsiteY28" fmla="*/ 47628 h 190513"/>
                  <a:gd name="connsiteX29" fmla="*/ 118303 w 142885"/>
                  <a:gd name="connsiteY29" fmla="*/ 59408 h 190513"/>
                  <a:gd name="connsiteX30" fmla="*/ 12291 w 142885"/>
                  <a:gd name="connsiteY30" fmla="*/ 59408 h 19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2885" h="190513">
                    <a:moveTo>
                      <a:pt x="12291" y="59408"/>
                    </a:moveTo>
                    <a:lnTo>
                      <a:pt x="12291" y="94745"/>
                    </a:lnTo>
                    <a:lnTo>
                      <a:pt x="142886" y="94745"/>
                    </a:lnTo>
                    <a:lnTo>
                      <a:pt x="142886" y="106524"/>
                    </a:lnTo>
                    <a:lnTo>
                      <a:pt x="12291" y="106524"/>
                    </a:lnTo>
                    <a:lnTo>
                      <a:pt x="12291" y="142373"/>
                    </a:lnTo>
                    <a:lnTo>
                      <a:pt x="119327" y="142373"/>
                    </a:lnTo>
                    <a:lnTo>
                      <a:pt x="119327" y="154152"/>
                    </a:lnTo>
                    <a:lnTo>
                      <a:pt x="12291" y="154152"/>
                    </a:lnTo>
                    <a:lnTo>
                      <a:pt x="12291" y="166444"/>
                    </a:lnTo>
                    <a:cubicBezTo>
                      <a:pt x="12291" y="169516"/>
                      <a:pt x="12803" y="172589"/>
                      <a:pt x="13828" y="175662"/>
                    </a:cubicBezTo>
                    <a:cubicBezTo>
                      <a:pt x="14852" y="178223"/>
                      <a:pt x="16388" y="180783"/>
                      <a:pt x="18949" y="183344"/>
                    </a:cubicBezTo>
                    <a:cubicBezTo>
                      <a:pt x="20998" y="185392"/>
                      <a:pt x="23558" y="187441"/>
                      <a:pt x="26119" y="188465"/>
                    </a:cubicBezTo>
                    <a:cubicBezTo>
                      <a:pt x="28680" y="189490"/>
                      <a:pt x="31752" y="190514"/>
                      <a:pt x="34825" y="190514"/>
                    </a:cubicBezTo>
                    <a:lnTo>
                      <a:pt x="9218" y="190514"/>
                    </a:lnTo>
                    <a:cubicBezTo>
                      <a:pt x="6146" y="187441"/>
                      <a:pt x="4097" y="183856"/>
                      <a:pt x="2561" y="179759"/>
                    </a:cubicBezTo>
                    <a:cubicBezTo>
                      <a:pt x="1024" y="175662"/>
                      <a:pt x="0" y="171565"/>
                      <a:pt x="0" y="166956"/>
                    </a:cubicBezTo>
                    <a:lnTo>
                      <a:pt x="0" y="35849"/>
                    </a:lnTo>
                    <a:cubicBezTo>
                      <a:pt x="0" y="30728"/>
                      <a:pt x="1024" y="26119"/>
                      <a:pt x="2561" y="21510"/>
                    </a:cubicBezTo>
                    <a:cubicBezTo>
                      <a:pt x="4609" y="17413"/>
                      <a:pt x="7170" y="13315"/>
                      <a:pt x="10243" y="10243"/>
                    </a:cubicBezTo>
                    <a:cubicBezTo>
                      <a:pt x="13315" y="7170"/>
                      <a:pt x="17413" y="4609"/>
                      <a:pt x="22022" y="2561"/>
                    </a:cubicBezTo>
                    <a:cubicBezTo>
                      <a:pt x="26631" y="512"/>
                      <a:pt x="31240" y="0"/>
                      <a:pt x="35849" y="0"/>
                    </a:cubicBezTo>
                    <a:lnTo>
                      <a:pt x="27655" y="11779"/>
                    </a:lnTo>
                    <a:cubicBezTo>
                      <a:pt x="23558" y="12803"/>
                      <a:pt x="20485" y="13828"/>
                      <a:pt x="18437" y="16388"/>
                    </a:cubicBezTo>
                    <a:cubicBezTo>
                      <a:pt x="16388" y="18437"/>
                      <a:pt x="14852" y="21510"/>
                      <a:pt x="13315" y="24582"/>
                    </a:cubicBezTo>
                    <a:cubicBezTo>
                      <a:pt x="12291" y="27655"/>
                      <a:pt x="11779" y="30728"/>
                      <a:pt x="11267" y="34313"/>
                    </a:cubicBezTo>
                    <a:cubicBezTo>
                      <a:pt x="11267" y="37898"/>
                      <a:pt x="11267" y="41483"/>
                      <a:pt x="11267" y="44556"/>
                    </a:cubicBezTo>
                    <a:lnTo>
                      <a:pt x="11267" y="47628"/>
                    </a:lnTo>
                    <a:lnTo>
                      <a:pt x="118303" y="47628"/>
                    </a:lnTo>
                    <a:lnTo>
                      <a:pt x="118303" y="59408"/>
                    </a:lnTo>
                    <a:lnTo>
                      <a:pt x="12291" y="59408"/>
                    </a:lnTo>
                    <a:close/>
                  </a:path>
                </a:pathLst>
              </a:custGeom>
              <a:solidFill>
                <a:srgbClr val="D48C00"/>
              </a:solidFill>
              <a:ln w="5072" cap="flat">
                <a:noFill/>
                <a:prstDash val="solid"/>
                <a:miter/>
              </a:ln>
            </p:spPr>
            <p:txBody>
              <a:bodyPr rtlCol="0" anchor="ctr"/>
              <a:lstStyle/>
              <a:p>
                <a:endParaRPr lang="en-US"/>
              </a:p>
            </p:txBody>
          </p:sp>
        </p:grpSp>
      </p:grpSp>
      <p:pic>
        <p:nvPicPr>
          <p:cNvPr id="19" name="Picture 18" descr="A picture containing graphical user interface&#10;&#10;Description automatically generated">
            <a:extLst>
              <a:ext uri="{FF2B5EF4-FFF2-40B4-BE49-F238E27FC236}">
                <a16:creationId xmlns:a16="http://schemas.microsoft.com/office/drawing/2014/main" id="{156F5BC5-BFCC-4FED-9691-66D5B4077F7D}"/>
              </a:ext>
            </a:extLst>
          </p:cNvPr>
          <p:cNvPicPr>
            <a:picLocks noChangeAspect="1"/>
          </p:cNvPicPr>
          <p:nvPr/>
        </p:nvPicPr>
        <p:blipFill rotWithShape="1">
          <a:blip r:embed="rId31">
            <a:extLst>
              <a:ext uri="{28A0092B-C50C-407E-A947-70E740481C1C}">
                <a14:useLocalDpi xmlns:a14="http://schemas.microsoft.com/office/drawing/2010/main" val="0"/>
              </a:ext>
            </a:extLst>
          </a:blip>
          <a:srcRect l="18864" t="17678" r="17422" b="16637"/>
          <a:stretch/>
        </p:blipFill>
        <p:spPr>
          <a:xfrm>
            <a:off x="4341734" y="4187634"/>
            <a:ext cx="388397" cy="400415"/>
          </a:xfrm>
          <a:prstGeom prst="rect">
            <a:avLst/>
          </a:prstGeom>
        </p:spPr>
      </p:pic>
    </p:spTree>
    <p:extLst>
      <p:ext uri="{BB962C8B-B14F-4D97-AF65-F5344CB8AC3E}">
        <p14:creationId xmlns:p14="http://schemas.microsoft.com/office/powerpoint/2010/main" val="565046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660AC3-F5C5-446E-A0CB-C6F523148AAC}"/>
              </a:ext>
            </a:extLst>
          </p:cNvPr>
          <p:cNvSpPr>
            <a:spLocks noGrp="1"/>
          </p:cNvSpPr>
          <p:nvPr>
            <p:ph type="title"/>
          </p:nvPr>
        </p:nvSpPr>
        <p:spPr/>
        <p:txBody>
          <a:bodyPr/>
          <a:lstStyle/>
          <a:p>
            <a:r>
              <a:rPr lang="en-US">
                <a:latin typeface="+mj-lt"/>
              </a:rPr>
              <a:t>Collaborative work </a:t>
            </a:r>
            <a:r>
              <a:rPr lang="en-US">
                <a:latin typeface="Segoe UI Light" panose="020B0502040204020203" pitchFamily="34" charset="0"/>
                <a:cs typeface="Segoe UI Light" panose="020B0502040204020203" pitchFamily="34" charset="0"/>
              </a:rPr>
              <a:t>| Microsoft 365 solutions to help you stay productive and informed</a:t>
            </a:r>
          </a:p>
        </p:txBody>
      </p:sp>
    </p:spTree>
    <p:extLst>
      <p:ext uri="{BB962C8B-B14F-4D97-AF65-F5344CB8AC3E}">
        <p14:creationId xmlns:p14="http://schemas.microsoft.com/office/powerpoint/2010/main" val="41058809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Shape 31">
            <a:extLst>
              <a:ext uri="{FF2B5EF4-FFF2-40B4-BE49-F238E27FC236}">
                <a16:creationId xmlns:a16="http://schemas.microsoft.com/office/drawing/2014/main" id="{9BF846E7-E99D-457E-9727-13EC0C2D53B1}"/>
              </a:ext>
            </a:extLst>
          </p:cNvPr>
          <p:cNvSpPr/>
          <p:nvPr/>
        </p:nvSpPr>
        <p:spPr bwMode="auto">
          <a:xfrm>
            <a:off x="4013105" y="1683483"/>
            <a:ext cx="2036947" cy="2036802"/>
          </a:xfrm>
          <a:custGeom>
            <a:avLst/>
            <a:gdLst>
              <a:gd name="connsiteX0" fmla="*/ 2036947 w 2036947"/>
              <a:gd name="connsiteY0" fmla="*/ 0 h 2036802"/>
              <a:gd name="connsiteX1" fmla="*/ 2036947 w 2036947"/>
              <a:gd name="connsiteY1" fmla="*/ 2036802 h 2036802"/>
              <a:gd name="connsiteX2" fmla="*/ 0 w 2036947"/>
              <a:gd name="connsiteY2" fmla="*/ 2036802 h 2036802"/>
              <a:gd name="connsiteX3" fmla="*/ 7305 w 2036947"/>
              <a:gd name="connsiteY3" fmla="*/ 1882514 h 2036802"/>
              <a:gd name="connsiteX4" fmla="*/ 1869505 w 2036947"/>
              <a:gd name="connsiteY4" fmla="*/ 8455 h 2036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6947" h="2036802">
                <a:moveTo>
                  <a:pt x="2036947" y="0"/>
                </a:moveTo>
                <a:lnTo>
                  <a:pt x="2036947" y="2036802"/>
                </a:lnTo>
                <a:lnTo>
                  <a:pt x="0" y="2036802"/>
                </a:lnTo>
                <a:lnTo>
                  <a:pt x="7305" y="1882514"/>
                </a:lnTo>
                <a:cubicBezTo>
                  <a:pt x="101285" y="895136"/>
                  <a:pt x="883922" y="108546"/>
                  <a:pt x="1869505" y="8455"/>
                </a:cubicBezTo>
                <a:close/>
              </a:path>
            </a:pathLst>
          </a:custGeom>
          <a:solidFill>
            <a:schemeClr val="bg1">
              <a:lumMod val="95000"/>
            </a:schemeClr>
          </a:solid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3" name="Freeform: Shape 32">
            <a:extLst>
              <a:ext uri="{FF2B5EF4-FFF2-40B4-BE49-F238E27FC236}">
                <a16:creationId xmlns:a16="http://schemas.microsoft.com/office/drawing/2014/main" id="{D78922EB-03E3-4300-83C2-009F71E54021}"/>
              </a:ext>
            </a:extLst>
          </p:cNvPr>
          <p:cNvSpPr/>
          <p:nvPr/>
        </p:nvSpPr>
        <p:spPr bwMode="auto">
          <a:xfrm rot="5400000">
            <a:off x="6143728" y="1683410"/>
            <a:ext cx="2036947" cy="2036802"/>
          </a:xfrm>
          <a:custGeom>
            <a:avLst/>
            <a:gdLst>
              <a:gd name="connsiteX0" fmla="*/ 2036947 w 2036947"/>
              <a:gd name="connsiteY0" fmla="*/ 0 h 2036802"/>
              <a:gd name="connsiteX1" fmla="*/ 2036947 w 2036947"/>
              <a:gd name="connsiteY1" fmla="*/ 2036802 h 2036802"/>
              <a:gd name="connsiteX2" fmla="*/ 0 w 2036947"/>
              <a:gd name="connsiteY2" fmla="*/ 2036802 h 2036802"/>
              <a:gd name="connsiteX3" fmla="*/ 7305 w 2036947"/>
              <a:gd name="connsiteY3" fmla="*/ 1882514 h 2036802"/>
              <a:gd name="connsiteX4" fmla="*/ 1869505 w 2036947"/>
              <a:gd name="connsiteY4" fmla="*/ 8455 h 2036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6947" h="2036802">
                <a:moveTo>
                  <a:pt x="2036947" y="0"/>
                </a:moveTo>
                <a:lnTo>
                  <a:pt x="2036947" y="2036802"/>
                </a:lnTo>
                <a:lnTo>
                  <a:pt x="0" y="2036802"/>
                </a:lnTo>
                <a:lnTo>
                  <a:pt x="7305" y="1882514"/>
                </a:lnTo>
                <a:cubicBezTo>
                  <a:pt x="101285" y="895136"/>
                  <a:pt x="883922" y="108546"/>
                  <a:pt x="1869505" y="8455"/>
                </a:cubicBezTo>
                <a:close/>
              </a:path>
            </a:pathLst>
          </a:custGeom>
          <a:solidFill>
            <a:schemeClr val="bg1">
              <a:lumMod val="85000"/>
            </a:schemeClr>
          </a:solid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4" name="Freeform: Shape 33">
            <a:extLst>
              <a:ext uri="{FF2B5EF4-FFF2-40B4-BE49-F238E27FC236}">
                <a16:creationId xmlns:a16="http://schemas.microsoft.com/office/drawing/2014/main" id="{A706F3CE-11AD-4B10-9A71-CDB034E6E1D1}"/>
              </a:ext>
            </a:extLst>
          </p:cNvPr>
          <p:cNvSpPr/>
          <p:nvPr/>
        </p:nvSpPr>
        <p:spPr bwMode="auto">
          <a:xfrm rot="16200000">
            <a:off x="4013033" y="3813962"/>
            <a:ext cx="2036947" cy="2036802"/>
          </a:xfrm>
          <a:custGeom>
            <a:avLst/>
            <a:gdLst>
              <a:gd name="connsiteX0" fmla="*/ 2036947 w 2036947"/>
              <a:gd name="connsiteY0" fmla="*/ 0 h 2036802"/>
              <a:gd name="connsiteX1" fmla="*/ 2036947 w 2036947"/>
              <a:gd name="connsiteY1" fmla="*/ 2036802 h 2036802"/>
              <a:gd name="connsiteX2" fmla="*/ 0 w 2036947"/>
              <a:gd name="connsiteY2" fmla="*/ 2036802 h 2036802"/>
              <a:gd name="connsiteX3" fmla="*/ 7305 w 2036947"/>
              <a:gd name="connsiteY3" fmla="*/ 1882514 h 2036802"/>
              <a:gd name="connsiteX4" fmla="*/ 1869505 w 2036947"/>
              <a:gd name="connsiteY4" fmla="*/ 8455 h 2036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6947" h="2036802">
                <a:moveTo>
                  <a:pt x="2036947" y="0"/>
                </a:moveTo>
                <a:lnTo>
                  <a:pt x="2036947" y="2036802"/>
                </a:lnTo>
                <a:lnTo>
                  <a:pt x="0" y="2036802"/>
                </a:lnTo>
                <a:lnTo>
                  <a:pt x="7305" y="1882514"/>
                </a:lnTo>
                <a:cubicBezTo>
                  <a:pt x="101285" y="895136"/>
                  <a:pt x="883922" y="108546"/>
                  <a:pt x="1869505" y="8455"/>
                </a:cubicBezTo>
                <a:close/>
              </a:path>
            </a:pathLst>
          </a:custGeom>
          <a:solidFill>
            <a:schemeClr val="bg1">
              <a:lumMod val="85000"/>
            </a:schemeClr>
          </a:solid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5" name="Freeform: Shape 34">
            <a:extLst>
              <a:ext uri="{FF2B5EF4-FFF2-40B4-BE49-F238E27FC236}">
                <a16:creationId xmlns:a16="http://schemas.microsoft.com/office/drawing/2014/main" id="{66EDAE0A-61DB-4A90-8926-5D0A791E79D1}"/>
              </a:ext>
            </a:extLst>
          </p:cNvPr>
          <p:cNvSpPr/>
          <p:nvPr/>
        </p:nvSpPr>
        <p:spPr bwMode="auto">
          <a:xfrm rot="10800000">
            <a:off x="6143656" y="3814034"/>
            <a:ext cx="2036947" cy="2036802"/>
          </a:xfrm>
          <a:custGeom>
            <a:avLst/>
            <a:gdLst>
              <a:gd name="connsiteX0" fmla="*/ 2036947 w 2036947"/>
              <a:gd name="connsiteY0" fmla="*/ 0 h 2036802"/>
              <a:gd name="connsiteX1" fmla="*/ 2036947 w 2036947"/>
              <a:gd name="connsiteY1" fmla="*/ 2036802 h 2036802"/>
              <a:gd name="connsiteX2" fmla="*/ 0 w 2036947"/>
              <a:gd name="connsiteY2" fmla="*/ 2036802 h 2036802"/>
              <a:gd name="connsiteX3" fmla="*/ 7305 w 2036947"/>
              <a:gd name="connsiteY3" fmla="*/ 1882514 h 2036802"/>
              <a:gd name="connsiteX4" fmla="*/ 1869505 w 2036947"/>
              <a:gd name="connsiteY4" fmla="*/ 8455 h 2036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6947" h="2036802">
                <a:moveTo>
                  <a:pt x="2036947" y="0"/>
                </a:moveTo>
                <a:lnTo>
                  <a:pt x="2036947" y="2036802"/>
                </a:lnTo>
                <a:lnTo>
                  <a:pt x="0" y="2036802"/>
                </a:lnTo>
                <a:lnTo>
                  <a:pt x="7305" y="1882514"/>
                </a:lnTo>
                <a:cubicBezTo>
                  <a:pt x="101285" y="895136"/>
                  <a:pt x="883922" y="108546"/>
                  <a:pt x="1869505" y="8455"/>
                </a:cubicBezTo>
                <a:close/>
              </a:path>
            </a:pathLst>
          </a:custGeom>
          <a:solidFill>
            <a:schemeClr val="bg1">
              <a:lumMod val="95000"/>
            </a:schemeClr>
          </a:solid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74" name="TextBox 173">
            <a:extLst>
              <a:ext uri="{FF2B5EF4-FFF2-40B4-BE49-F238E27FC236}">
                <a16:creationId xmlns:a16="http://schemas.microsoft.com/office/drawing/2014/main" id="{386EADF2-DBA9-4271-9248-2F4FD2BDE093}"/>
              </a:ext>
            </a:extLst>
          </p:cNvPr>
          <p:cNvSpPr txBox="1"/>
          <p:nvPr/>
        </p:nvSpPr>
        <p:spPr>
          <a:xfrm>
            <a:off x="327010" y="1933691"/>
            <a:ext cx="3418531"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UI Semibold"/>
                <a:ea typeface="+mn-ea"/>
                <a:cs typeface="+mn-cs"/>
              </a:rPr>
              <a:t>Content</a:t>
            </a:r>
            <a:r>
              <a:rPr kumimoji="0" lang="en-US" sz="2000" b="0" i="0" u="none" strike="noStrike" kern="1200" cap="none" spc="0" normalizeH="0" baseline="0" noProof="0">
                <a:ln>
                  <a:noFill/>
                </a:ln>
                <a:solidFill>
                  <a:srgbClr val="000000"/>
                </a:solidFill>
                <a:effectLst/>
                <a:uLnTx/>
                <a:uFillTx/>
                <a:latin typeface="Segoe UI Semibold"/>
                <a:ea typeface="+mn-ea"/>
                <a:cs typeface="+mn-cs"/>
              </a:rPr>
              <a:t> </a:t>
            </a:r>
            <a:r>
              <a:rPr kumimoji="0" lang="en-US" sz="1600" b="0" i="0" u="none" strike="noStrike" kern="1200" cap="none" spc="0" normalizeH="0" baseline="0" noProof="0">
                <a:ln>
                  <a:noFill/>
                </a:ln>
                <a:solidFill>
                  <a:srgbClr val="000000"/>
                </a:solidFill>
                <a:effectLst/>
                <a:uLnTx/>
                <a:uFillTx/>
                <a:latin typeface="Segoe UI Semibold"/>
                <a:ea typeface="+mn-ea"/>
                <a:cs typeface="+mn-cs"/>
              </a:rPr>
              <a:t>easily and safely shared</a:t>
            </a:r>
            <a:endParaRPr kumimoji="0" lang="en-US" sz="20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176" name="TextBox 175">
            <a:extLst>
              <a:ext uri="{FF2B5EF4-FFF2-40B4-BE49-F238E27FC236}">
                <a16:creationId xmlns:a16="http://schemas.microsoft.com/office/drawing/2014/main" id="{D82A9D18-8C7C-4578-9DE4-CD7FD2B0ECDA}"/>
              </a:ext>
            </a:extLst>
          </p:cNvPr>
          <p:cNvSpPr txBox="1"/>
          <p:nvPr/>
        </p:nvSpPr>
        <p:spPr>
          <a:xfrm>
            <a:off x="327011" y="4884501"/>
            <a:ext cx="3751489"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UI Semibold"/>
                <a:ea typeface="+mn-ea"/>
                <a:cs typeface="+mn-cs"/>
              </a:rPr>
              <a:t>Information</a:t>
            </a:r>
            <a:r>
              <a:rPr kumimoji="0" lang="en-US" sz="2000" b="0" i="0" u="none" strike="noStrike" kern="1200" cap="none" spc="0" normalizeH="0" baseline="0" noProof="0">
                <a:ln>
                  <a:noFill/>
                </a:ln>
                <a:solidFill>
                  <a:srgbClr val="000000"/>
                </a:solidFill>
                <a:effectLst/>
                <a:uLnTx/>
                <a:uFillTx/>
                <a:latin typeface="Segoe UI Semibold"/>
                <a:ea typeface="+mn-ea"/>
                <a:cs typeface="+mn-cs"/>
              </a:rPr>
              <a:t> </a:t>
            </a:r>
            <a:r>
              <a:rPr kumimoji="0" lang="en-US" sz="1600" b="0" i="0" u="none" strike="noStrike" kern="1200" cap="none" spc="0" normalizeH="0" baseline="0" noProof="0">
                <a:ln>
                  <a:noFill/>
                </a:ln>
                <a:solidFill>
                  <a:srgbClr val="000000"/>
                </a:solidFill>
                <a:effectLst/>
                <a:uLnTx/>
                <a:uFillTx/>
                <a:latin typeface="Segoe UI Semibold"/>
                <a:ea typeface="+mn-ea"/>
                <a:cs typeface="+mn-cs"/>
              </a:rPr>
              <a:t>helps your workflow</a:t>
            </a:r>
            <a:endParaRPr kumimoji="0" lang="en-US" sz="20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177" name="TextBox 176">
            <a:extLst>
              <a:ext uri="{FF2B5EF4-FFF2-40B4-BE49-F238E27FC236}">
                <a16:creationId xmlns:a16="http://schemas.microsoft.com/office/drawing/2014/main" id="{1AB4C276-9216-4170-97EF-001377094844}"/>
              </a:ext>
            </a:extLst>
          </p:cNvPr>
          <p:cNvSpPr txBox="1"/>
          <p:nvPr/>
        </p:nvSpPr>
        <p:spPr>
          <a:xfrm>
            <a:off x="8236632" y="4884501"/>
            <a:ext cx="3645019" cy="307777"/>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UI Semibold"/>
                <a:ea typeface="+mn-ea"/>
                <a:cs typeface="+mn-cs"/>
              </a:rPr>
              <a:t>Communications </a:t>
            </a:r>
            <a:r>
              <a:rPr kumimoji="0" lang="en-US" sz="1600" b="0" i="0" u="none" strike="noStrike" kern="1200" cap="none" spc="0" normalizeH="0" baseline="0" noProof="0">
                <a:ln>
                  <a:noFill/>
                </a:ln>
                <a:solidFill>
                  <a:srgbClr val="000000"/>
                </a:solidFill>
                <a:effectLst/>
                <a:uLnTx/>
                <a:uFillTx/>
                <a:latin typeface="Segoe UI Semibold"/>
                <a:ea typeface="+mn-ea"/>
                <a:cs typeface="+mn-cs"/>
              </a:rPr>
              <a:t>are in one place</a:t>
            </a:r>
          </a:p>
        </p:txBody>
      </p:sp>
      <p:sp>
        <p:nvSpPr>
          <p:cNvPr id="175" name="TextBox 174">
            <a:extLst>
              <a:ext uri="{FF2B5EF4-FFF2-40B4-BE49-F238E27FC236}">
                <a16:creationId xmlns:a16="http://schemas.microsoft.com/office/drawing/2014/main" id="{D03B6E11-7914-4DA4-B3B1-189649C39CD3}"/>
              </a:ext>
            </a:extLst>
          </p:cNvPr>
          <p:cNvSpPr txBox="1"/>
          <p:nvPr/>
        </p:nvSpPr>
        <p:spPr>
          <a:xfrm>
            <a:off x="8376272" y="1933691"/>
            <a:ext cx="3505379" cy="307777"/>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UI Semibold"/>
                <a:ea typeface="+mn-ea"/>
                <a:cs typeface="+mn-cs"/>
              </a:rPr>
              <a:t>Tasks</a:t>
            </a:r>
            <a:r>
              <a:rPr kumimoji="0" lang="en-US" sz="2000" b="0" i="0" u="none" strike="noStrike" kern="1200" cap="none" spc="0" normalizeH="0" baseline="0" noProof="0">
                <a:ln>
                  <a:noFill/>
                </a:ln>
                <a:solidFill>
                  <a:srgbClr val="000000"/>
                </a:solidFill>
                <a:effectLst/>
                <a:uLnTx/>
                <a:uFillTx/>
                <a:latin typeface="Segoe UI Semibold"/>
                <a:ea typeface="+mn-ea"/>
                <a:cs typeface="+mn-cs"/>
              </a:rPr>
              <a:t> </a:t>
            </a:r>
            <a:r>
              <a:rPr kumimoji="0" lang="en-US" sz="1600" b="0" i="0" u="none" strike="noStrike" kern="1200" cap="none" spc="0" normalizeH="0" baseline="0" noProof="0">
                <a:ln>
                  <a:noFill/>
                </a:ln>
                <a:solidFill>
                  <a:srgbClr val="000000"/>
                </a:solidFill>
                <a:effectLst/>
                <a:uLnTx/>
                <a:uFillTx/>
                <a:latin typeface="Segoe UI Semibold"/>
                <a:ea typeface="+mn-ea"/>
                <a:cs typeface="+mn-cs"/>
              </a:rPr>
              <a:t>are managed across apps</a:t>
            </a:r>
          </a:p>
        </p:txBody>
      </p:sp>
      <p:sp>
        <p:nvSpPr>
          <p:cNvPr id="3" name="Isosceles Triangle 2">
            <a:extLst>
              <a:ext uri="{FF2B5EF4-FFF2-40B4-BE49-F238E27FC236}">
                <a16:creationId xmlns:a16="http://schemas.microsoft.com/office/drawing/2014/main" id="{9EA6F4B0-B150-4AB0-A5E7-7F93E77A77FB}"/>
              </a:ext>
            </a:extLst>
          </p:cNvPr>
          <p:cNvSpPr/>
          <p:nvPr/>
        </p:nvSpPr>
        <p:spPr bwMode="auto">
          <a:xfrm rot="8154256">
            <a:off x="4376415" y="5036704"/>
            <a:ext cx="196948" cy="98474"/>
          </a:xfrm>
          <a:prstGeom prst="triangle">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8" name="Isosceles Triangle 37">
            <a:extLst>
              <a:ext uri="{FF2B5EF4-FFF2-40B4-BE49-F238E27FC236}">
                <a16:creationId xmlns:a16="http://schemas.microsoft.com/office/drawing/2014/main" id="{04A8F511-AABF-4700-9D74-14651C5B5E54}"/>
              </a:ext>
            </a:extLst>
          </p:cNvPr>
          <p:cNvSpPr/>
          <p:nvPr/>
        </p:nvSpPr>
        <p:spPr bwMode="auto">
          <a:xfrm rot="13729431">
            <a:off x="4689420" y="2090626"/>
            <a:ext cx="196948" cy="98474"/>
          </a:xfrm>
          <a:prstGeom prst="triangle">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9" name="Isosceles Triangle 38">
            <a:extLst>
              <a:ext uri="{FF2B5EF4-FFF2-40B4-BE49-F238E27FC236}">
                <a16:creationId xmlns:a16="http://schemas.microsoft.com/office/drawing/2014/main" id="{87F38EB6-F1AD-4844-BC0B-FD0BD71F30E6}"/>
              </a:ext>
            </a:extLst>
          </p:cNvPr>
          <p:cNvSpPr/>
          <p:nvPr/>
        </p:nvSpPr>
        <p:spPr bwMode="auto">
          <a:xfrm rot="19139514">
            <a:off x="7619739" y="2407521"/>
            <a:ext cx="196948" cy="98474"/>
          </a:xfrm>
          <a:prstGeom prst="triangle">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Isosceles Triangle 39">
            <a:extLst>
              <a:ext uri="{FF2B5EF4-FFF2-40B4-BE49-F238E27FC236}">
                <a16:creationId xmlns:a16="http://schemas.microsoft.com/office/drawing/2014/main" id="{4104B8DF-E203-43B9-93F6-FD3B34381647}"/>
              </a:ext>
            </a:extLst>
          </p:cNvPr>
          <p:cNvSpPr/>
          <p:nvPr/>
        </p:nvSpPr>
        <p:spPr bwMode="auto">
          <a:xfrm rot="2995306">
            <a:off x="7314451" y="5334678"/>
            <a:ext cx="196948" cy="98474"/>
          </a:xfrm>
          <a:prstGeom prst="triangle">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31" name="Group 30">
            <a:extLst>
              <a:ext uri="{FF2B5EF4-FFF2-40B4-BE49-F238E27FC236}">
                <a16:creationId xmlns:a16="http://schemas.microsoft.com/office/drawing/2014/main" id="{39529A66-5596-416E-9A3A-5972AE67FE91}"/>
              </a:ext>
            </a:extLst>
          </p:cNvPr>
          <p:cNvGrpSpPr/>
          <p:nvPr/>
        </p:nvGrpSpPr>
        <p:grpSpPr>
          <a:xfrm>
            <a:off x="327011" y="5416554"/>
            <a:ext cx="3887749" cy="691724"/>
            <a:chOff x="327011" y="5470982"/>
            <a:chExt cx="3887749" cy="691724"/>
          </a:xfrm>
        </p:grpSpPr>
        <p:sp>
          <p:nvSpPr>
            <p:cNvPr id="50" name="TextBox 49">
              <a:extLst>
                <a:ext uri="{FF2B5EF4-FFF2-40B4-BE49-F238E27FC236}">
                  <a16:creationId xmlns:a16="http://schemas.microsoft.com/office/drawing/2014/main" id="{643A1F44-3022-47C7-B281-BC6A29C3F5BD}"/>
                </a:ext>
              </a:extLst>
            </p:cNvPr>
            <p:cNvSpPr txBox="1"/>
            <p:nvPr/>
          </p:nvSpPr>
          <p:spPr>
            <a:xfrm>
              <a:off x="327011" y="5916485"/>
              <a:ext cx="3887749"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
                  <a:srgbClr val="0078D4"/>
                </a:buClr>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Track with rules &amp; conditional formatting</a:t>
              </a: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51" name="TextBox 50">
              <a:extLst>
                <a:ext uri="{FF2B5EF4-FFF2-40B4-BE49-F238E27FC236}">
                  <a16:creationId xmlns:a16="http://schemas.microsoft.com/office/drawing/2014/main" id="{0D099EC3-7BF5-428E-84B9-CC774EE79155}"/>
                </a:ext>
              </a:extLst>
            </p:cNvPr>
            <p:cNvSpPr txBox="1"/>
            <p:nvPr/>
          </p:nvSpPr>
          <p:spPr>
            <a:xfrm>
              <a:off x="327011" y="5470982"/>
              <a:ext cx="3751488"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
                  <a:srgbClr val="0078D4"/>
                </a:buClr>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Organize data into simple, powerful lists</a:t>
              </a: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37" name="Group 36">
            <a:extLst>
              <a:ext uri="{FF2B5EF4-FFF2-40B4-BE49-F238E27FC236}">
                <a16:creationId xmlns:a16="http://schemas.microsoft.com/office/drawing/2014/main" id="{98C190ED-2DB8-4487-B69E-C582DA8A39C4}"/>
              </a:ext>
            </a:extLst>
          </p:cNvPr>
          <p:cNvGrpSpPr/>
          <p:nvPr/>
        </p:nvGrpSpPr>
        <p:grpSpPr>
          <a:xfrm>
            <a:off x="8597089" y="2469605"/>
            <a:ext cx="3284562" cy="691724"/>
            <a:chOff x="8597089" y="2524033"/>
            <a:chExt cx="3284562" cy="691724"/>
          </a:xfrm>
        </p:grpSpPr>
        <p:sp>
          <p:nvSpPr>
            <p:cNvPr id="52" name="TextBox 51">
              <a:extLst>
                <a:ext uri="{FF2B5EF4-FFF2-40B4-BE49-F238E27FC236}">
                  <a16:creationId xmlns:a16="http://schemas.microsoft.com/office/drawing/2014/main" id="{CF07392D-ADBB-46A7-A11A-C34BDCEF4CBA}"/>
                </a:ext>
              </a:extLst>
            </p:cNvPr>
            <p:cNvSpPr txBox="1"/>
            <p:nvPr/>
          </p:nvSpPr>
          <p:spPr>
            <a:xfrm>
              <a:off x="9107971" y="2969536"/>
              <a:ext cx="2773680" cy="246221"/>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
                  <a:srgbClr val="0078D4"/>
                </a:buClr>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Assign tasks using @mentions</a:t>
              </a: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53" name="TextBox 52">
              <a:extLst>
                <a:ext uri="{FF2B5EF4-FFF2-40B4-BE49-F238E27FC236}">
                  <a16:creationId xmlns:a16="http://schemas.microsoft.com/office/drawing/2014/main" id="{9BB8E105-3D9A-4495-AE9F-7CF07A87E153}"/>
                </a:ext>
              </a:extLst>
            </p:cNvPr>
            <p:cNvSpPr txBox="1"/>
            <p:nvPr/>
          </p:nvSpPr>
          <p:spPr>
            <a:xfrm>
              <a:off x="8597089" y="2524033"/>
              <a:ext cx="3284562" cy="246221"/>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
                  <a:srgbClr val="0078D4"/>
                </a:buClr>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Track team, personal tasks together</a:t>
              </a: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30" name="Group 29">
            <a:extLst>
              <a:ext uri="{FF2B5EF4-FFF2-40B4-BE49-F238E27FC236}">
                <a16:creationId xmlns:a16="http://schemas.microsoft.com/office/drawing/2014/main" id="{08BDBCF1-7E29-434B-B5A3-D6EA891E5C93}"/>
              </a:ext>
            </a:extLst>
          </p:cNvPr>
          <p:cNvGrpSpPr/>
          <p:nvPr/>
        </p:nvGrpSpPr>
        <p:grpSpPr>
          <a:xfrm>
            <a:off x="326481" y="2469605"/>
            <a:ext cx="3477546" cy="678973"/>
            <a:chOff x="326481" y="2524033"/>
            <a:chExt cx="3477546" cy="678973"/>
          </a:xfrm>
        </p:grpSpPr>
        <p:sp>
          <p:nvSpPr>
            <p:cNvPr id="54" name="TextBox 53">
              <a:extLst>
                <a:ext uri="{FF2B5EF4-FFF2-40B4-BE49-F238E27FC236}">
                  <a16:creationId xmlns:a16="http://schemas.microsoft.com/office/drawing/2014/main" id="{DDE4EAC9-876D-407C-9B88-9E921DD9079A}"/>
                </a:ext>
              </a:extLst>
            </p:cNvPr>
            <p:cNvSpPr txBox="1"/>
            <p:nvPr/>
          </p:nvSpPr>
          <p:spPr>
            <a:xfrm>
              <a:off x="327010" y="2524033"/>
              <a:ext cx="3477017"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1000"/>
                </a:spcAft>
                <a:buClr>
                  <a:srgbClr val="0078D4"/>
                </a:buClr>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Access &amp; work on files from anywhere</a:t>
              </a:r>
            </a:p>
          </p:txBody>
        </p:sp>
        <p:sp>
          <p:nvSpPr>
            <p:cNvPr id="56" name="TextBox 55">
              <a:extLst>
                <a:ext uri="{FF2B5EF4-FFF2-40B4-BE49-F238E27FC236}">
                  <a16:creationId xmlns:a16="http://schemas.microsoft.com/office/drawing/2014/main" id="{D31805A7-F1D4-4BCE-A8DB-45626C68AB15}"/>
                </a:ext>
              </a:extLst>
            </p:cNvPr>
            <p:cNvSpPr txBox="1"/>
            <p:nvPr/>
          </p:nvSpPr>
          <p:spPr>
            <a:xfrm>
              <a:off x="326481" y="2956785"/>
              <a:ext cx="3003378"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1000"/>
                </a:spcAft>
                <a:buClr>
                  <a:srgbClr val="0078D4"/>
                </a:buClr>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Track with activity &amp; notifications</a:t>
              </a:r>
            </a:p>
          </p:txBody>
        </p:sp>
      </p:grpSp>
      <p:sp>
        <p:nvSpPr>
          <p:cNvPr id="61" name="Oval 60">
            <a:extLst>
              <a:ext uri="{FF2B5EF4-FFF2-40B4-BE49-F238E27FC236}">
                <a16:creationId xmlns:a16="http://schemas.microsoft.com/office/drawing/2014/main" id="{1435C70F-8D1D-4F20-8A9D-6B03F522A5F1}"/>
              </a:ext>
            </a:extLst>
          </p:cNvPr>
          <p:cNvSpPr/>
          <p:nvPr/>
        </p:nvSpPr>
        <p:spPr bwMode="auto">
          <a:xfrm>
            <a:off x="5088096" y="2753268"/>
            <a:ext cx="457200" cy="457200"/>
          </a:xfrm>
          <a:prstGeom prst="ellipse">
            <a:avLst/>
          </a:prstGeom>
          <a:solidFill>
            <a:schemeClr val="bg1"/>
          </a:solidFill>
          <a:ln w="38100">
            <a:solidFill>
              <a:srgbClr val="03838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62" name="Graphic 61">
            <a:extLst>
              <a:ext uri="{FF2B5EF4-FFF2-40B4-BE49-F238E27FC236}">
                <a16:creationId xmlns:a16="http://schemas.microsoft.com/office/drawing/2014/main" id="{9124C204-1344-48F9-8986-2133BDAA74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88096" y="2753268"/>
            <a:ext cx="457200" cy="457200"/>
          </a:xfrm>
          <a:prstGeom prst="rect">
            <a:avLst/>
          </a:prstGeom>
        </p:spPr>
      </p:pic>
      <p:sp>
        <p:nvSpPr>
          <p:cNvPr id="64" name="Oval 63">
            <a:extLst>
              <a:ext uri="{FF2B5EF4-FFF2-40B4-BE49-F238E27FC236}">
                <a16:creationId xmlns:a16="http://schemas.microsoft.com/office/drawing/2014/main" id="{28C5690D-8CBB-42C7-AC89-25EE51CEFF58}"/>
              </a:ext>
            </a:extLst>
          </p:cNvPr>
          <p:cNvSpPr/>
          <p:nvPr/>
        </p:nvSpPr>
        <p:spPr bwMode="auto">
          <a:xfrm>
            <a:off x="4783992" y="2448989"/>
            <a:ext cx="457200" cy="457200"/>
          </a:xfrm>
          <a:prstGeom prst="ellipse">
            <a:avLst/>
          </a:prstGeom>
          <a:solidFill>
            <a:schemeClr val="bg1"/>
          </a:solidFill>
          <a:ln w="38100">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65" name="Graphic 64">
            <a:extLst>
              <a:ext uri="{FF2B5EF4-FFF2-40B4-BE49-F238E27FC236}">
                <a16:creationId xmlns:a16="http://schemas.microsoft.com/office/drawing/2014/main" id="{4FC71A2A-2DB0-4CAA-9D2B-21B9EDFEDF5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83992" y="2448989"/>
            <a:ext cx="457200" cy="457200"/>
          </a:xfrm>
          <a:prstGeom prst="rect">
            <a:avLst/>
          </a:prstGeom>
        </p:spPr>
      </p:pic>
      <p:sp>
        <p:nvSpPr>
          <p:cNvPr id="67" name="Oval 66">
            <a:extLst>
              <a:ext uri="{FF2B5EF4-FFF2-40B4-BE49-F238E27FC236}">
                <a16:creationId xmlns:a16="http://schemas.microsoft.com/office/drawing/2014/main" id="{37A23A0E-540C-48CE-92C8-B0341D332B52}"/>
              </a:ext>
            </a:extLst>
          </p:cNvPr>
          <p:cNvSpPr/>
          <p:nvPr/>
        </p:nvSpPr>
        <p:spPr bwMode="auto">
          <a:xfrm>
            <a:off x="6663970" y="4305283"/>
            <a:ext cx="433873" cy="457200"/>
          </a:xfrm>
          <a:prstGeom prst="ellipse">
            <a:avLst/>
          </a:prstGeom>
          <a:solidFill>
            <a:schemeClr val="bg1"/>
          </a:solidFill>
          <a:ln w="38100">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68" name="Graphic 67">
            <a:extLst>
              <a:ext uri="{FF2B5EF4-FFF2-40B4-BE49-F238E27FC236}">
                <a16:creationId xmlns:a16="http://schemas.microsoft.com/office/drawing/2014/main" id="{48D965CF-DD6C-4A8F-B2DF-91620C3BFD6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40635" y="4305282"/>
            <a:ext cx="433876" cy="457200"/>
          </a:xfrm>
          <a:prstGeom prst="rect">
            <a:avLst/>
          </a:prstGeom>
        </p:spPr>
      </p:pic>
      <p:sp>
        <p:nvSpPr>
          <p:cNvPr id="58" name="Oval 57">
            <a:extLst>
              <a:ext uri="{FF2B5EF4-FFF2-40B4-BE49-F238E27FC236}">
                <a16:creationId xmlns:a16="http://schemas.microsoft.com/office/drawing/2014/main" id="{95DD8729-C9B3-4F0C-A6B3-961B2E8D787A}"/>
              </a:ext>
            </a:extLst>
          </p:cNvPr>
          <p:cNvSpPr/>
          <p:nvPr/>
        </p:nvSpPr>
        <p:spPr bwMode="auto">
          <a:xfrm>
            <a:off x="6640635" y="2753268"/>
            <a:ext cx="457200" cy="457200"/>
          </a:xfrm>
          <a:prstGeom prst="ellipse">
            <a:avLst/>
          </a:prstGeom>
          <a:solidFill>
            <a:schemeClr val="bg1"/>
          </a:solidFill>
          <a:ln w="38100">
            <a:solidFill>
              <a:srgbClr val="41A5EE"/>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59" name="Graphic 58">
            <a:extLst>
              <a:ext uri="{FF2B5EF4-FFF2-40B4-BE49-F238E27FC236}">
                <a16:creationId xmlns:a16="http://schemas.microsoft.com/office/drawing/2014/main" id="{9020B9B6-9879-42B7-837F-6BA5FF1FF7C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40635" y="2753268"/>
            <a:ext cx="457200" cy="457200"/>
          </a:xfrm>
          <a:prstGeom prst="rect">
            <a:avLst/>
          </a:prstGeom>
        </p:spPr>
      </p:pic>
      <p:sp>
        <p:nvSpPr>
          <p:cNvPr id="70" name="Oval 69">
            <a:extLst>
              <a:ext uri="{FF2B5EF4-FFF2-40B4-BE49-F238E27FC236}">
                <a16:creationId xmlns:a16="http://schemas.microsoft.com/office/drawing/2014/main" id="{89442B31-B82D-4F01-84E2-F47A85C80ACF}"/>
              </a:ext>
            </a:extLst>
          </p:cNvPr>
          <p:cNvSpPr/>
          <p:nvPr/>
        </p:nvSpPr>
        <p:spPr bwMode="auto">
          <a:xfrm>
            <a:off x="6947255" y="2448989"/>
            <a:ext cx="457200" cy="457200"/>
          </a:xfrm>
          <a:prstGeom prst="ellipse">
            <a:avLst/>
          </a:prstGeom>
          <a:solidFill>
            <a:schemeClr val="bg1"/>
          </a:solidFill>
          <a:ln w="38100">
            <a:solidFill>
              <a:srgbClr val="107C4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71" name="Graphic 70">
            <a:extLst>
              <a:ext uri="{FF2B5EF4-FFF2-40B4-BE49-F238E27FC236}">
                <a16:creationId xmlns:a16="http://schemas.microsoft.com/office/drawing/2014/main" id="{A8FFEDD9-9919-41E2-AC73-DFB44022B6A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947255" y="2448989"/>
            <a:ext cx="457200" cy="457200"/>
          </a:xfrm>
          <a:prstGeom prst="rect">
            <a:avLst/>
          </a:prstGeom>
        </p:spPr>
      </p:pic>
      <p:sp>
        <p:nvSpPr>
          <p:cNvPr id="73" name="Oval 72">
            <a:extLst>
              <a:ext uri="{FF2B5EF4-FFF2-40B4-BE49-F238E27FC236}">
                <a16:creationId xmlns:a16="http://schemas.microsoft.com/office/drawing/2014/main" id="{AB84D44F-E390-438D-9C9D-98C021C4BE7B}"/>
              </a:ext>
            </a:extLst>
          </p:cNvPr>
          <p:cNvSpPr/>
          <p:nvPr/>
        </p:nvSpPr>
        <p:spPr bwMode="auto">
          <a:xfrm>
            <a:off x="5088096" y="4305283"/>
            <a:ext cx="457200" cy="457200"/>
          </a:xfrm>
          <a:prstGeom prst="ellipse">
            <a:avLst/>
          </a:prstGeom>
          <a:solidFill>
            <a:schemeClr val="bg1"/>
          </a:solidFill>
          <a:ln w="38100">
            <a:solidFill>
              <a:srgbClr val="C3482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74" name="Group 73">
            <a:extLst>
              <a:ext uri="{FF2B5EF4-FFF2-40B4-BE49-F238E27FC236}">
                <a16:creationId xmlns:a16="http://schemas.microsoft.com/office/drawing/2014/main" id="{058A20FE-8BD2-4897-B7A9-6DC648128B76}"/>
              </a:ext>
            </a:extLst>
          </p:cNvPr>
          <p:cNvGrpSpPr/>
          <p:nvPr/>
        </p:nvGrpSpPr>
        <p:grpSpPr>
          <a:xfrm>
            <a:off x="5202396" y="4419583"/>
            <a:ext cx="228600" cy="228600"/>
            <a:chOff x="2586433" y="4247296"/>
            <a:chExt cx="1362271" cy="1362268"/>
          </a:xfrm>
        </p:grpSpPr>
        <p:grpSp>
          <p:nvGrpSpPr>
            <p:cNvPr id="76" name="Group 75">
              <a:extLst>
                <a:ext uri="{FF2B5EF4-FFF2-40B4-BE49-F238E27FC236}">
                  <a16:creationId xmlns:a16="http://schemas.microsoft.com/office/drawing/2014/main" id="{62142242-BB07-477D-B96E-A1BEF6FC7305}"/>
                </a:ext>
              </a:extLst>
            </p:cNvPr>
            <p:cNvGrpSpPr/>
            <p:nvPr/>
          </p:nvGrpSpPr>
          <p:grpSpPr>
            <a:xfrm>
              <a:off x="2586433" y="4247296"/>
              <a:ext cx="1362271" cy="1362268"/>
              <a:chOff x="2586433" y="4247296"/>
              <a:chExt cx="1362271" cy="1362268"/>
            </a:xfrm>
          </p:grpSpPr>
          <p:sp>
            <p:nvSpPr>
              <p:cNvPr id="81" name="Freeform: Shape 80">
                <a:extLst>
                  <a:ext uri="{FF2B5EF4-FFF2-40B4-BE49-F238E27FC236}">
                    <a16:creationId xmlns:a16="http://schemas.microsoft.com/office/drawing/2014/main" id="{0C2B109A-8A96-4182-89D1-EE419702DAA5}"/>
                  </a:ext>
                </a:extLst>
              </p:cNvPr>
              <p:cNvSpPr/>
              <p:nvPr/>
            </p:nvSpPr>
            <p:spPr bwMode="auto">
              <a:xfrm>
                <a:off x="2586435" y="4926563"/>
                <a:ext cx="1362269" cy="365139"/>
              </a:xfrm>
              <a:custGeom>
                <a:avLst/>
                <a:gdLst>
                  <a:gd name="connsiteX0" fmla="*/ 0 w 1362269"/>
                  <a:gd name="connsiteY0" fmla="*/ 0 h 365139"/>
                  <a:gd name="connsiteX1" fmla="*/ 1362269 w 1362269"/>
                  <a:gd name="connsiteY1" fmla="*/ 0 h 365139"/>
                  <a:gd name="connsiteX2" fmla="*/ 1362269 w 1362269"/>
                  <a:gd name="connsiteY2" fmla="*/ 350780 h 365139"/>
                  <a:gd name="connsiteX3" fmla="*/ 1347910 w 1362269"/>
                  <a:gd name="connsiteY3" fmla="*/ 365139 h 365139"/>
                  <a:gd name="connsiteX4" fmla="*/ 0 w 1362269"/>
                  <a:gd name="connsiteY4" fmla="*/ 365139 h 365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269" h="365139">
                    <a:moveTo>
                      <a:pt x="0" y="0"/>
                    </a:moveTo>
                    <a:lnTo>
                      <a:pt x="1362269" y="0"/>
                    </a:lnTo>
                    <a:lnTo>
                      <a:pt x="1362269" y="350780"/>
                    </a:lnTo>
                    <a:lnTo>
                      <a:pt x="1347910" y="365139"/>
                    </a:lnTo>
                    <a:lnTo>
                      <a:pt x="0" y="365139"/>
                    </a:lnTo>
                    <a:close/>
                  </a:path>
                </a:pathLst>
              </a:custGeom>
              <a:solidFill>
                <a:srgbClr val="C44723">
                  <a:alpha val="7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2" name="Freeform: Shape 81">
                <a:extLst>
                  <a:ext uri="{FF2B5EF4-FFF2-40B4-BE49-F238E27FC236}">
                    <a16:creationId xmlns:a16="http://schemas.microsoft.com/office/drawing/2014/main" id="{4B2E2067-02EA-409B-AC08-14EEF4504494}"/>
                  </a:ext>
                </a:extLst>
              </p:cNvPr>
              <p:cNvSpPr/>
              <p:nvPr/>
            </p:nvSpPr>
            <p:spPr bwMode="auto">
              <a:xfrm>
                <a:off x="2586435" y="4593771"/>
                <a:ext cx="1362269" cy="373848"/>
              </a:xfrm>
              <a:custGeom>
                <a:avLst/>
                <a:gdLst>
                  <a:gd name="connsiteX0" fmla="*/ 0 w 1362269"/>
                  <a:gd name="connsiteY0" fmla="*/ 0 h 373848"/>
                  <a:gd name="connsiteX1" fmla="*/ 1362269 w 1362269"/>
                  <a:gd name="connsiteY1" fmla="*/ 0 h 373848"/>
                  <a:gd name="connsiteX2" fmla="*/ 1362269 w 1362269"/>
                  <a:gd name="connsiteY2" fmla="*/ 373848 h 373848"/>
                  <a:gd name="connsiteX3" fmla="*/ 0 w 1362269"/>
                  <a:gd name="connsiteY3" fmla="*/ 373848 h 373848"/>
                </a:gdLst>
                <a:ahLst/>
                <a:cxnLst>
                  <a:cxn ang="0">
                    <a:pos x="connsiteX0" y="connsiteY0"/>
                  </a:cxn>
                  <a:cxn ang="0">
                    <a:pos x="connsiteX1" y="connsiteY1"/>
                  </a:cxn>
                  <a:cxn ang="0">
                    <a:pos x="connsiteX2" y="connsiteY2"/>
                  </a:cxn>
                  <a:cxn ang="0">
                    <a:pos x="connsiteX3" y="connsiteY3"/>
                  </a:cxn>
                </a:cxnLst>
                <a:rect l="l" t="t" r="r" b="b"/>
                <a:pathLst>
                  <a:path w="1362269" h="373848">
                    <a:moveTo>
                      <a:pt x="0" y="0"/>
                    </a:moveTo>
                    <a:lnTo>
                      <a:pt x="1362269" y="0"/>
                    </a:lnTo>
                    <a:lnTo>
                      <a:pt x="1362269" y="373848"/>
                    </a:lnTo>
                    <a:lnTo>
                      <a:pt x="0" y="373848"/>
                    </a:lnTo>
                    <a:close/>
                  </a:path>
                </a:pathLst>
              </a:custGeom>
              <a:solidFill>
                <a:srgbClr val="D16328">
                  <a:alpha val="7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3" name="Freeform: Shape 82">
                <a:extLst>
                  <a:ext uri="{FF2B5EF4-FFF2-40B4-BE49-F238E27FC236}">
                    <a16:creationId xmlns:a16="http://schemas.microsoft.com/office/drawing/2014/main" id="{E634F1D5-6936-49B4-AD8D-058A9B7770FD}"/>
                  </a:ext>
                </a:extLst>
              </p:cNvPr>
              <p:cNvSpPr/>
              <p:nvPr/>
            </p:nvSpPr>
            <p:spPr bwMode="auto">
              <a:xfrm>
                <a:off x="2586435" y="4247296"/>
                <a:ext cx="1362269" cy="391884"/>
              </a:xfrm>
              <a:custGeom>
                <a:avLst/>
                <a:gdLst>
                  <a:gd name="connsiteX0" fmla="*/ 342177 w 1362269"/>
                  <a:gd name="connsiteY0" fmla="*/ 0 h 391884"/>
                  <a:gd name="connsiteX1" fmla="*/ 1293120 w 1362269"/>
                  <a:gd name="connsiteY1" fmla="*/ 0 h 391884"/>
                  <a:gd name="connsiteX2" fmla="*/ 1362269 w 1362269"/>
                  <a:gd name="connsiteY2" fmla="*/ 69149 h 391884"/>
                  <a:gd name="connsiteX3" fmla="*/ 1362269 w 1362269"/>
                  <a:gd name="connsiteY3" fmla="*/ 391884 h 391884"/>
                  <a:gd name="connsiteX4" fmla="*/ 0 w 1362269"/>
                  <a:gd name="connsiteY4" fmla="*/ 391884 h 391884"/>
                  <a:gd name="connsiteX5" fmla="*/ 0 w 1362269"/>
                  <a:gd name="connsiteY5" fmla="*/ 342178 h 39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2269" h="391884">
                    <a:moveTo>
                      <a:pt x="342177" y="0"/>
                    </a:moveTo>
                    <a:lnTo>
                      <a:pt x="1293120" y="0"/>
                    </a:lnTo>
                    <a:cubicBezTo>
                      <a:pt x="1331310" y="0"/>
                      <a:pt x="1362269" y="30959"/>
                      <a:pt x="1362269" y="69149"/>
                    </a:cubicBezTo>
                    <a:lnTo>
                      <a:pt x="1362269" y="391884"/>
                    </a:lnTo>
                    <a:lnTo>
                      <a:pt x="0" y="391884"/>
                    </a:lnTo>
                    <a:lnTo>
                      <a:pt x="0" y="342178"/>
                    </a:lnTo>
                    <a:close/>
                  </a:path>
                </a:pathLst>
              </a:custGeom>
              <a:solidFill>
                <a:srgbClr val="F8D94C">
                  <a:alpha val="7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4" name="Freeform: Shape 83">
                <a:extLst>
                  <a:ext uri="{FF2B5EF4-FFF2-40B4-BE49-F238E27FC236}">
                    <a16:creationId xmlns:a16="http://schemas.microsoft.com/office/drawing/2014/main" id="{3EE433A5-DCEB-441D-AA8D-0D11678F144F}"/>
                  </a:ext>
                </a:extLst>
              </p:cNvPr>
              <p:cNvSpPr/>
              <p:nvPr/>
            </p:nvSpPr>
            <p:spPr bwMode="auto">
              <a:xfrm>
                <a:off x="2586433" y="5246603"/>
                <a:ext cx="1362271" cy="362961"/>
              </a:xfrm>
              <a:custGeom>
                <a:avLst/>
                <a:gdLst>
                  <a:gd name="connsiteX0" fmla="*/ 0 w 1362271"/>
                  <a:gd name="connsiteY0" fmla="*/ 0 h 362961"/>
                  <a:gd name="connsiteX1" fmla="*/ 1360081 w 1362271"/>
                  <a:gd name="connsiteY1" fmla="*/ 0 h 362961"/>
                  <a:gd name="connsiteX2" fmla="*/ 1360081 w 1362271"/>
                  <a:gd name="connsiteY2" fmla="*/ 27059 h 362961"/>
                  <a:gd name="connsiteX3" fmla="*/ 1362271 w 1362271"/>
                  <a:gd name="connsiteY3" fmla="*/ 27059 h 362961"/>
                  <a:gd name="connsiteX4" fmla="*/ 1362271 w 1362271"/>
                  <a:gd name="connsiteY4" fmla="*/ 28360 h 362961"/>
                  <a:gd name="connsiteX5" fmla="*/ 1027671 w 1362271"/>
                  <a:gd name="connsiteY5" fmla="*/ 362961 h 362961"/>
                  <a:gd name="connsiteX6" fmla="*/ 69151 w 1362271"/>
                  <a:gd name="connsiteY6" fmla="*/ 362961 h 362961"/>
                  <a:gd name="connsiteX7" fmla="*/ 2 w 1362271"/>
                  <a:gd name="connsiteY7" fmla="*/ 293812 h 362961"/>
                  <a:gd name="connsiteX8" fmla="*/ 2 w 1362271"/>
                  <a:gd name="connsiteY8" fmla="*/ 45719 h 362961"/>
                  <a:gd name="connsiteX9" fmla="*/ 0 w 1362271"/>
                  <a:gd name="connsiteY9" fmla="*/ 45719 h 36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271" h="362961">
                    <a:moveTo>
                      <a:pt x="0" y="0"/>
                    </a:moveTo>
                    <a:lnTo>
                      <a:pt x="1360081" y="0"/>
                    </a:lnTo>
                    <a:lnTo>
                      <a:pt x="1360081" y="27059"/>
                    </a:lnTo>
                    <a:lnTo>
                      <a:pt x="1362271" y="27059"/>
                    </a:lnTo>
                    <a:lnTo>
                      <a:pt x="1362271" y="28360"/>
                    </a:lnTo>
                    <a:lnTo>
                      <a:pt x="1027671" y="362961"/>
                    </a:lnTo>
                    <a:lnTo>
                      <a:pt x="69151" y="362961"/>
                    </a:lnTo>
                    <a:cubicBezTo>
                      <a:pt x="30961" y="362961"/>
                      <a:pt x="2" y="332002"/>
                      <a:pt x="2" y="293812"/>
                    </a:cubicBezTo>
                    <a:lnTo>
                      <a:pt x="2" y="45719"/>
                    </a:lnTo>
                    <a:lnTo>
                      <a:pt x="0" y="45719"/>
                    </a:lnTo>
                    <a:close/>
                  </a:path>
                </a:pathLst>
              </a:custGeom>
              <a:solidFill>
                <a:srgbClr val="673E67">
                  <a:alpha val="7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77" name="Freeform: Shape 76">
              <a:extLst>
                <a:ext uri="{FF2B5EF4-FFF2-40B4-BE49-F238E27FC236}">
                  <a16:creationId xmlns:a16="http://schemas.microsoft.com/office/drawing/2014/main" id="{BCA4158D-DD09-4CBD-B094-7DC052621535}"/>
                </a:ext>
              </a:extLst>
            </p:cNvPr>
            <p:cNvSpPr/>
            <p:nvPr/>
          </p:nvSpPr>
          <p:spPr bwMode="auto">
            <a:xfrm>
              <a:off x="2586435" y="4926563"/>
              <a:ext cx="339635" cy="365139"/>
            </a:xfrm>
            <a:custGeom>
              <a:avLst/>
              <a:gdLst>
                <a:gd name="connsiteX0" fmla="*/ 0 w 339635"/>
                <a:gd name="connsiteY0" fmla="*/ 0 h 365139"/>
                <a:gd name="connsiteX1" fmla="*/ 339635 w 339635"/>
                <a:gd name="connsiteY1" fmla="*/ 0 h 365139"/>
                <a:gd name="connsiteX2" fmla="*/ 339635 w 339635"/>
                <a:gd name="connsiteY2" fmla="*/ 365139 h 365139"/>
                <a:gd name="connsiteX3" fmla="*/ 0 w 339635"/>
                <a:gd name="connsiteY3" fmla="*/ 365139 h 365139"/>
              </a:gdLst>
              <a:ahLst/>
              <a:cxnLst>
                <a:cxn ang="0">
                  <a:pos x="connsiteX0" y="connsiteY0"/>
                </a:cxn>
                <a:cxn ang="0">
                  <a:pos x="connsiteX1" y="connsiteY1"/>
                </a:cxn>
                <a:cxn ang="0">
                  <a:pos x="connsiteX2" y="connsiteY2"/>
                </a:cxn>
                <a:cxn ang="0">
                  <a:pos x="connsiteX3" y="connsiteY3"/>
                </a:cxn>
              </a:cxnLst>
              <a:rect l="l" t="t" r="r" b="b"/>
              <a:pathLst>
                <a:path w="339635" h="365139">
                  <a:moveTo>
                    <a:pt x="0" y="0"/>
                  </a:moveTo>
                  <a:lnTo>
                    <a:pt x="339635" y="0"/>
                  </a:lnTo>
                  <a:lnTo>
                    <a:pt x="339635" y="365139"/>
                  </a:lnTo>
                  <a:lnTo>
                    <a:pt x="0" y="365139"/>
                  </a:lnTo>
                  <a:close/>
                </a:path>
              </a:pathLst>
            </a:custGeom>
            <a:solidFill>
              <a:srgbClr val="C44723">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8" name="Freeform: Shape 77">
              <a:extLst>
                <a:ext uri="{FF2B5EF4-FFF2-40B4-BE49-F238E27FC236}">
                  <a16:creationId xmlns:a16="http://schemas.microsoft.com/office/drawing/2014/main" id="{B950F288-B357-4BDF-86CC-53921A949E0C}"/>
                </a:ext>
              </a:extLst>
            </p:cNvPr>
            <p:cNvSpPr/>
            <p:nvPr/>
          </p:nvSpPr>
          <p:spPr bwMode="auto">
            <a:xfrm>
              <a:off x="2586435" y="4593771"/>
              <a:ext cx="339635" cy="373848"/>
            </a:xfrm>
            <a:custGeom>
              <a:avLst/>
              <a:gdLst>
                <a:gd name="connsiteX0" fmla="*/ 0 w 339635"/>
                <a:gd name="connsiteY0" fmla="*/ 0 h 373848"/>
                <a:gd name="connsiteX1" fmla="*/ 339635 w 339635"/>
                <a:gd name="connsiteY1" fmla="*/ 0 h 373848"/>
                <a:gd name="connsiteX2" fmla="*/ 339635 w 339635"/>
                <a:gd name="connsiteY2" fmla="*/ 373848 h 373848"/>
                <a:gd name="connsiteX3" fmla="*/ 0 w 339635"/>
                <a:gd name="connsiteY3" fmla="*/ 373848 h 373848"/>
              </a:gdLst>
              <a:ahLst/>
              <a:cxnLst>
                <a:cxn ang="0">
                  <a:pos x="connsiteX0" y="connsiteY0"/>
                </a:cxn>
                <a:cxn ang="0">
                  <a:pos x="connsiteX1" y="connsiteY1"/>
                </a:cxn>
                <a:cxn ang="0">
                  <a:pos x="connsiteX2" y="connsiteY2"/>
                </a:cxn>
                <a:cxn ang="0">
                  <a:pos x="connsiteX3" y="connsiteY3"/>
                </a:cxn>
              </a:cxnLst>
              <a:rect l="l" t="t" r="r" b="b"/>
              <a:pathLst>
                <a:path w="339635" h="373848">
                  <a:moveTo>
                    <a:pt x="0" y="0"/>
                  </a:moveTo>
                  <a:lnTo>
                    <a:pt x="339635" y="0"/>
                  </a:lnTo>
                  <a:lnTo>
                    <a:pt x="339635" y="373848"/>
                  </a:lnTo>
                  <a:lnTo>
                    <a:pt x="0" y="373848"/>
                  </a:lnTo>
                  <a:close/>
                </a:path>
              </a:pathLst>
            </a:custGeom>
            <a:solidFill>
              <a:srgbClr val="D16328">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9" name="Freeform: Shape 78">
              <a:extLst>
                <a:ext uri="{FF2B5EF4-FFF2-40B4-BE49-F238E27FC236}">
                  <a16:creationId xmlns:a16="http://schemas.microsoft.com/office/drawing/2014/main" id="{6BD9CB7D-A2FD-42C3-A998-20572267FAB4}"/>
                </a:ext>
              </a:extLst>
            </p:cNvPr>
            <p:cNvSpPr/>
            <p:nvPr/>
          </p:nvSpPr>
          <p:spPr bwMode="auto">
            <a:xfrm>
              <a:off x="2586435" y="4249838"/>
              <a:ext cx="339635" cy="389342"/>
            </a:xfrm>
            <a:custGeom>
              <a:avLst/>
              <a:gdLst>
                <a:gd name="connsiteX0" fmla="*/ 339635 w 339635"/>
                <a:gd name="connsiteY0" fmla="*/ 0 h 389342"/>
                <a:gd name="connsiteX1" fmla="*/ 339635 w 339635"/>
                <a:gd name="connsiteY1" fmla="*/ 389342 h 389342"/>
                <a:gd name="connsiteX2" fmla="*/ 0 w 339635"/>
                <a:gd name="connsiteY2" fmla="*/ 389342 h 389342"/>
                <a:gd name="connsiteX3" fmla="*/ 0 w 339635"/>
                <a:gd name="connsiteY3" fmla="*/ 339636 h 389342"/>
              </a:gdLst>
              <a:ahLst/>
              <a:cxnLst>
                <a:cxn ang="0">
                  <a:pos x="connsiteX0" y="connsiteY0"/>
                </a:cxn>
                <a:cxn ang="0">
                  <a:pos x="connsiteX1" y="connsiteY1"/>
                </a:cxn>
                <a:cxn ang="0">
                  <a:pos x="connsiteX2" y="connsiteY2"/>
                </a:cxn>
                <a:cxn ang="0">
                  <a:pos x="connsiteX3" y="connsiteY3"/>
                </a:cxn>
              </a:cxnLst>
              <a:rect l="l" t="t" r="r" b="b"/>
              <a:pathLst>
                <a:path w="339635" h="389342">
                  <a:moveTo>
                    <a:pt x="339635" y="0"/>
                  </a:moveTo>
                  <a:lnTo>
                    <a:pt x="339635" y="389342"/>
                  </a:lnTo>
                  <a:lnTo>
                    <a:pt x="0" y="389342"/>
                  </a:lnTo>
                  <a:lnTo>
                    <a:pt x="0" y="339636"/>
                  </a:lnTo>
                  <a:close/>
                </a:path>
              </a:pathLst>
            </a:custGeom>
            <a:solidFill>
              <a:srgbClr val="F8D94C">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0" name="Freeform: Shape 79">
              <a:extLst>
                <a:ext uri="{FF2B5EF4-FFF2-40B4-BE49-F238E27FC236}">
                  <a16:creationId xmlns:a16="http://schemas.microsoft.com/office/drawing/2014/main" id="{7CA34C5C-03F2-4C3A-9DBF-7B6C9D13B2B1}"/>
                </a:ext>
              </a:extLst>
            </p:cNvPr>
            <p:cNvSpPr/>
            <p:nvPr/>
          </p:nvSpPr>
          <p:spPr bwMode="auto">
            <a:xfrm>
              <a:off x="2586435" y="5246603"/>
              <a:ext cx="339635" cy="362961"/>
            </a:xfrm>
            <a:custGeom>
              <a:avLst/>
              <a:gdLst>
                <a:gd name="connsiteX0" fmla="*/ 0 w 339635"/>
                <a:gd name="connsiteY0" fmla="*/ 0 h 362961"/>
                <a:gd name="connsiteX1" fmla="*/ 339635 w 339635"/>
                <a:gd name="connsiteY1" fmla="*/ 0 h 362961"/>
                <a:gd name="connsiteX2" fmla="*/ 339635 w 339635"/>
                <a:gd name="connsiteY2" fmla="*/ 362961 h 362961"/>
                <a:gd name="connsiteX3" fmla="*/ 69149 w 339635"/>
                <a:gd name="connsiteY3" fmla="*/ 362961 h 362961"/>
                <a:gd name="connsiteX4" fmla="*/ 0 w 339635"/>
                <a:gd name="connsiteY4" fmla="*/ 293812 h 362961"/>
                <a:gd name="connsiteX5" fmla="*/ 0 w 339635"/>
                <a:gd name="connsiteY5" fmla="*/ 45719 h 36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635" h="362961">
                  <a:moveTo>
                    <a:pt x="0" y="0"/>
                  </a:moveTo>
                  <a:lnTo>
                    <a:pt x="339635" y="0"/>
                  </a:lnTo>
                  <a:lnTo>
                    <a:pt x="339635" y="362961"/>
                  </a:lnTo>
                  <a:lnTo>
                    <a:pt x="69149" y="362961"/>
                  </a:lnTo>
                  <a:cubicBezTo>
                    <a:pt x="30959" y="362961"/>
                    <a:pt x="0" y="332002"/>
                    <a:pt x="0" y="293812"/>
                  </a:cubicBezTo>
                  <a:lnTo>
                    <a:pt x="0" y="45719"/>
                  </a:lnTo>
                  <a:close/>
                </a:path>
              </a:pathLst>
            </a:custGeom>
            <a:solidFill>
              <a:srgbClr val="673E67">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104" name="Group 103">
            <a:extLst>
              <a:ext uri="{FF2B5EF4-FFF2-40B4-BE49-F238E27FC236}">
                <a16:creationId xmlns:a16="http://schemas.microsoft.com/office/drawing/2014/main" id="{A7A401B9-BF37-41F2-841C-125945DEDC96}"/>
              </a:ext>
            </a:extLst>
          </p:cNvPr>
          <p:cNvGrpSpPr/>
          <p:nvPr/>
        </p:nvGrpSpPr>
        <p:grpSpPr>
          <a:xfrm>
            <a:off x="8141175" y="5421542"/>
            <a:ext cx="3799495" cy="698641"/>
            <a:chOff x="8141175" y="5475970"/>
            <a:chExt cx="3799495" cy="698641"/>
          </a:xfrm>
        </p:grpSpPr>
        <p:sp>
          <p:nvSpPr>
            <p:cNvPr id="49" name="TextBox 48">
              <a:extLst>
                <a:ext uri="{FF2B5EF4-FFF2-40B4-BE49-F238E27FC236}">
                  <a16:creationId xmlns:a16="http://schemas.microsoft.com/office/drawing/2014/main" id="{2E3EE307-579E-4490-92CC-865B7C269E84}"/>
                </a:ext>
              </a:extLst>
            </p:cNvPr>
            <p:cNvSpPr txBox="1"/>
            <p:nvPr/>
          </p:nvSpPr>
          <p:spPr>
            <a:xfrm>
              <a:off x="8659055" y="5475970"/>
              <a:ext cx="3222596" cy="246221"/>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
                  <a:srgbClr val="0078D4"/>
                </a:buClr>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Coordinate over chat, audio, video</a:t>
              </a: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102" name="TextBox 101">
              <a:extLst>
                <a:ext uri="{FF2B5EF4-FFF2-40B4-BE49-F238E27FC236}">
                  <a16:creationId xmlns:a16="http://schemas.microsoft.com/office/drawing/2014/main" id="{B7A3ABBA-1FF2-4440-8340-DCCAC3E7505B}"/>
                </a:ext>
              </a:extLst>
            </p:cNvPr>
            <p:cNvSpPr txBox="1"/>
            <p:nvPr/>
          </p:nvSpPr>
          <p:spPr>
            <a:xfrm>
              <a:off x="8141175" y="5928390"/>
              <a:ext cx="3799495" cy="246221"/>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
                  <a:srgbClr val="0078D4"/>
                </a:buClr>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Quickly schedule and attend meetings</a:t>
              </a: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42" name="TextBox 41">
            <a:extLst>
              <a:ext uri="{FF2B5EF4-FFF2-40B4-BE49-F238E27FC236}">
                <a16:creationId xmlns:a16="http://schemas.microsoft.com/office/drawing/2014/main" id="{A54A79CE-9772-4779-8B39-3F6279D73514}"/>
              </a:ext>
            </a:extLst>
          </p:cNvPr>
          <p:cNvSpPr txBox="1"/>
          <p:nvPr/>
        </p:nvSpPr>
        <p:spPr>
          <a:xfrm>
            <a:off x="3672840" y="1354929"/>
            <a:ext cx="4846320" cy="4846320"/>
          </a:xfrm>
          <a:prstGeom prst="rect">
            <a:avLst/>
          </a:prstGeom>
          <a:noFill/>
        </p:spPr>
        <p:txBody>
          <a:bodyPr wrap="square" lIns="0" tIns="0" rIns="0" bIns="0" rtlCol="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mn-cs"/>
              </a:rPr>
              <a:t>Secure</a:t>
            </a:r>
          </a:p>
        </p:txBody>
      </p:sp>
      <p:sp>
        <p:nvSpPr>
          <p:cNvPr id="36" name="TextBox 35">
            <a:extLst>
              <a:ext uri="{FF2B5EF4-FFF2-40B4-BE49-F238E27FC236}">
                <a16:creationId xmlns:a16="http://schemas.microsoft.com/office/drawing/2014/main" id="{52169E5E-738A-4E6D-A94B-189068F2EBED}"/>
              </a:ext>
            </a:extLst>
          </p:cNvPr>
          <p:cNvSpPr txBox="1"/>
          <p:nvPr/>
        </p:nvSpPr>
        <p:spPr>
          <a:xfrm>
            <a:off x="4011168" y="1716203"/>
            <a:ext cx="4169664" cy="4169664"/>
          </a:xfrm>
          <a:prstGeom prst="rect">
            <a:avLst/>
          </a:prstGeom>
          <a:noFill/>
        </p:spPr>
        <p:txBody>
          <a:bodyPr wrap="square" lIns="0" tIns="0" rIns="0" bIns="0" rtlCol="0">
            <a:prstTxWarp prst="textArchDown">
              <a:avLst>
                <a:gd name="adj" fmla="val 19477432"/>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UI Semibold"/>
                <a:ea typeface="+mn-ea"/>
                <a:cs typeface="+mn-cs"/>
              </a:rPr>
              <a:t>Connected</a:t>
            </a:r>
          </a:p>
        </p:txBody>
      </p:sp>
      <p:sp>
        <p:nvSpPr>
          <p:cNvPr id="107" name="Arc 106">
            <a:extLst>
              <a:ext uri="{FF2B5EF4-FFF2-40B4-BE49-F238E27FC236}">
                <a16:creationId xmlns:a16="http://schemas.microsoft.com/office/drawing/2014/main" id="{A4C4C90B-7985-4141-833E-96BC74C54122}"/>
              </a:ext>
            </a:extLst>
          </p:cNvPr>
          <p:cNvSpPr/>
          <p:nvPr/>
        </p:nvSpPr>
        <p:spPr>
          <a:xfrm>
            <a:off x="4013105" y="1683483"/>
            <a:ext cx="4169664" cy="4169664"/>
          </a:xfrm>
          <a:prstGeom prst="arc">
            <a:avLst>
              <a:gd name="adj1" fmla="val 6585098"/>
              <a:gd name="adj2" fmla="val 4314750"/>
            </a:avLst>
          </a:prstGeom>
          <a:ln w="19050">
            <a:solidFill>
              <a:srgbClr val="0078D4"/>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7" name="Arc 116">
            <a:extLst>
              <a:ext uri="{FF2B5EF4-FFF2-40B4-BE49-F238E27FC236}">
                <a16:creationId xmlns:a16="http://schemas.microsoft.com/office/drawing/2014/main" id="{08301A99-3AD0-403A-8ED2-BF7892493D09}"/>
              </a:ext>
            </a:extLst>
          </p:cNvPr>
          <p:cNvSpPr/>
          <p:nvPr/>
        </p:nvSpPr>
        <p:spPr>
          <a:xfrm>
            <a:off x="3672840" y="1342520"/>
            <a:ext cx="4846320" cy="4846320"/>
          </a:xfrm>
          <a:prstGeom prst="arc">
            <a:avLst>
              <a:gd name="adj1" fmla="val 6124097"/>
              <a:gd name="adj2" fmla="val 4706396"/>
            </a:avLst>
          </a:prstGeom>
          <a:ln w="19050">
            <a:solidFill>
              <a:schemeClr val="bg1">
                <a:lumMod val="50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8" name="Oval 107">
            <a:extLst>
              <a:ext uri="{FF2B5EF4-FFF2-40B4-BE49-F238E27FC236}">
                <a16:creationId xmlns:a16="http://schemas.microsoft.com/office/drawing/2014/main" id="{D9AE2149-A330-4130-A754-88472B206C20}"/>
              </a:ext>
            </a:extLst>
          </p:cNvPr>
          <p:cNvSpPr/>
          <p:nvPr/>
        </p:nvSpPr>
        <p:spPr bwMode="auto">
          <a:xfrm>
            <a:off x="4049646" y="2154850"/>
            <a:ext cx="264459" cy="264459"/>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0" name="Oval 119">
            <a:extLst>
              <a:ext uri="{FF2B5EF4-FFF2-40B4-BE49-F238E27FC236}">
                <a16:creationId xmlns:a16="http://schemas.microsoft.com/office/drawing/2014/main" id="{03AEBDD1-DC53-417A-ACF1-C7AC832761A3}"/>
              </a:ext>
            </a:extLst>
          </p:cNvPr>
          <p:cNvSpPr/>
          <p:nvPr/>
        </p:nvSpPr>
        <p:spPr bwMode="auto">
          <a:xfrm>
            <a:off x="7876716" y="2154850"/>
            <a:ext cx="264459" cy="264459"/>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1" name="Oval 120">
            <a:extLst>
              <a:ext uri="{FF2B5EF4-FFF2-40B4-BE49-F238E27FC236}">
                <a16:creationId xmlns:a16="http://schemas.microsoft.com/office/drawing/2014/main" id="{A5E1C8F7-064E-43FA-9EEB-48C3E2908271}"/>
              </a:ext>
            </a:extLst>
          </p:cNvPr>
          <p:cNvSpPr/>
          <p:nvPr/>
        </p:nvSpPr>
        <p:spPr bwMode="auto">
          <a:xfrm>
            <a:off x="7876716" y="5113052"/>
            <a:ext cx="264459" cy="264459"/>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2" name="Oval 121">
            <a:extLst>
              <a:ext uri="{FF2B5EF4-FFF2-40B4-BE49-F238E27FC236}">
                <a16:creationId xmlns:a16="http://schemas.microsoft.com/office/drawing/2014/main" id="{D58BFBAD-539D-4501-BC08-53752071C6F1}"/>
              </a:ext>
            </a:extLst>
          </p:cNvPr>
          <p:cNvSpPr/>
          <p:nvPr/>
        </p:nvSpPr>
        <p:spPr bwMode="auto">
          <a:xfrm>
            <a:off x="4049646" y="5113052"/>
            <a:ext cx="264459" cy="264459"/>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cxnSp>
        <p:nvCxnSpPr>
          <p:cNvPr id="46" name="Straight Connector 45">
            <a:extLst>
              <a:ext uri="{FF2B5EF4-FFF2-40B4-BE49-F238E27FC236}">
                <a16:creationId xmlns:a16="http://schemas.microsoft.com/office/drawing/2014/main" id="{7B5D0BA0-601B-456E-B347-F3A9D8AAB41C}"/>
              </a:ext>
            </a:extLst>
          </p:cNvPr>
          <p:cNvCxnSpPr>
            <a:cxnSpLocks/>
          </p:cNvCxnSpPr>
          <p:nvPr/>
        </p:nvCxnSpPr>
        <p:spPr>
          <a:xfrm flipH="1">
            <a:off x="7583971" y="5237546"/>
            <a:ext cx="4297680" cy="1"/>
          </a:xfrm>
          <a:prstGeom prst="line">
            <a:avLst/>
          </a:prstGeom>
          <a:ln w="12700">
            <a:solidFill>
              <a:schemeClr val="bg1">
                <a:lumMod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1570979-F2D0-4FFC-9C30-F15AEF744C44}"/>
              </a:ext>
            </a:extLst>
          </p:cNvPr>
          <p:cNvCxnSpPr>
            <a:cxnSpLocks/>
          </p:cNvCxnSpPr>
          <p:nvPr/>
        </p:nvCxnSpPr>
        <p:spPr>
          <a:xfrm flipH="1">
            <a:off x="7583971" y="2288080"/>
            <a:ext cx="4297680" cy="1"/>
          </a:xfrm>
          <a:prstGeom prst="line">
            <a:avLst/>
          </a:prstGeom>
          <a:ln w="12700">
            <a:solidFill>
              <a:schemeClr val="bg1">
                <a:lumMod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FBD1874-8A90-4C07-8420-88FB55A1BC73}"/>
              </a:ext>
            </a:extLst>
          </p:cNvPr>
          <p:cNvCxnSpPr>
            <a:cxnSpLocks/>
          </p:cNvCxnSpPr>
          <p:nvPr/>
        </p:nvCxnSpPr>
        <p:spPr>
          <a:xfrm flipH="1" flipV="1">
            <a:off x="327011" y="5237546"/>
            <a:ext cx="4297680" cy="1"/>
          </a:xfrm>
          <a:prstGeom prst="line">
            <a:avLst/>
          </a:prstGeom>
          <a:ln w="12700">
            <a:solidFill>
              <a:schemeClr val="bg1">
                <a:lumMod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8CFD490-557A-45F3-A037-61B8BE8ADA6C}"/>
              </a:ext>
            </a:extLst>
          </p:cNvPr>
          <p:cNvCxnSpPr>
            <a:cxnSpLocks/>
          </p:cNvCxnSpPr>
          <p:nvPr/>
        </p:nvCxnSpPr>
        <p:spPr>
          <a:xfrm flipH="1">
            <a:off x="327011" y="2288080"/>
            <a:ext cx="4297680" cy="1"/>
          </a:xfrm>
          <a:prstGeom prst="line">
            <a:avLst/>
          </a:prstGeom>
          <a:ln w="12700">
            <a:solidFill>
              <a:schemeClr val="bg1">
                <a:lumMod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6" name="Oval 95">
            <a:extLst>
              <a:ext uri="{FF2B5EF4-FFF2-40B4-BE49-F238E27FC236}">
                <a16:creationId xmlns:a16="http://schemas.microsoft.com/office/drawing/2014/main" id="{8B2F7531-7A97-437E-8896-55F9D51C436B}"/>
              </a:ext>
            </a:extLst>
          </p:cNvPr>
          <p:cNvSpPr/>
          <p:nvPr/>
        </p:nvSpPr>
        <p:spPr bwMode="auto">
          <a:xfrm>
            <a:off x="4559861" y="2221712"/>
            <a:ext cx="132736" cy="13273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79" name="Oval 178">
            <a:extLst>
              <a:ext uri="{FF2B5EF4-FFF2-40B4-BE49-F238E27FC236}">
                <a16:creationId xmlns:a16="http://schemas.microsoft.com/office/drawing/2014/main" id="{84F34BC0-C2BF-40E1-AD98-F7774F754A17}"/>
              </a:ext>
            </a:extLst>
          </p:cNvPr>
          <p:cNvSpPr/>
          <p:nvPr/>
        </p:nvSpPr>
        <p:spPr bwMode="auto">
          <a:xfrm>
            <a:off x="7515633" y="2221712"/>
            <a:ext cx="132736" cy="13273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83" name="Oval 182">
            <a:extLst>
              <a:ext uri="{FF2B5EF4-FFF2-40B4-BE49-F238E27FC236}">
                <a16:creationId xmlns:a16="http://schemas.microsoft.com/office/drawing/2014/main" id="{0EC0C83B-B96C-492B-BC3C-6E93575C804D}"/>
              </a:ext>
            </a:extLst>
          </p:cNvPr>
          <p:cNvSpPr/>
          <p:nvPr/>
        </p:nvSpPr>
        <p:spPr bwMode="auto">
          <a:xfrm>
            <a:off x="7507158" y="5177893"/>
            <a:ext cx="132736" cy="13273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82" name="Oval 181">
            <a:extLst>
              <a:ext uri="{FF2B5EF4-FFF2-40B4-BE49-F238E27FC236}">
                <a16:creationId xmlns:a16="http://schemas.microsoft.com/office/drawing/2014/main" id="{B62AA3A8-AE69-49AB-AA8F-873765CC7FBE}"/>
              </a:ext>
            </a:extLst>
          </p:cNvPr>
          <p:cNvSpPr/>
          <p:nvPr/>
        </p:nvSpPr>
        <p:spPr bwMode="auto">
          <a:xfrm>
            <a:off x="4559991" y="5173194"/>
            <a:ext cx="132736" cy="13273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67" name="Title 16">
            <a:extLst>
              <a:ext uri="{FF2B5EF4-FFF2-40B4-BE49-F238E27FC236}">
                <a16:creationId xmlns:a16="http://schemas.microsoft.com/office/drawing/2014/main" id="{C9BD9141-7DD2-4593-8619-6E4A047DB734}"/>
              </a:ext>
            </a:extLst>
          </p:cNvPr>
          <p:cNvSpPr>
            <a:spLocks noGrp="1"/>
          </p:cNvSpPr>
          <p:nvPr>
            <p:ph type="title"/>
          </p:nvPr>
        </p:nvSpPr>
        <p:spPr>
          <a:xfrm>
            <a:off x="586740" y="457200"/>
            <a:ext cx="11018520" cy="553998"/>
          </a:xfrm>
        </p:spPr>
        <p:txBody>
          <a:bodyPr/>
          <a:lstStyle/>
          <a:p>
            <a:pPr algn="ctr"/>
            <a:r>
              <a:rPr lang="en-US"/>
              <a:t>Collaborative work management with Microsoft 365</a:t>
            </a:r>
          </a:p>
        </p:txBody>
      </p:sp>
      <p:sp>
        <p:nvSpPr>
          <p:cNvPr id="90" name="Oval 89">
            <a:extLst>
              <a:ext uri="{FF2B5EF4-FFF2-40B4-BE49-F238E27FC236}">
                <a16:creationId xmlns:a16="http://schemas.microsoft.com/office/drawing/2014/main" id="{A40325CE-71CB-4194-B5AA-6121D5A62FBE}"/>
              </a:ext>
            </a:extLst>
          </p:cNvPr>
          <p:cNvSpPr/>
          <p:nvPr/>
        </p:nvSpPr>
        <p:spPr bwMode="auto">
          <a:xfrm>
            <a:off x="5547360" y="3217224"/>
            <a:ext cx="1097280" cy="1097280"/>
          </a:xfrm>
          <a:prstGeom prst="ellipse">
            <a:avLst/>
          </a:prstGeom>
          <a:solidFill>
            <a:schemeClr val="bg1"/>
          </a:solidFill>
          <a:ln w="38100">
            <a:solidFill>
              <a:srgbClr val="4B53B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91" name="Graphic 90" descr="Microsoft Teams icon">
            <a:extLst>
              <a:ext uri="{FF2B5EF4-FFF2-40B4-BE49-F238E27FC236}">
                <a16:creationId xmlns:a16="http://schemas.microsoft.com/office/drawing/2014/main" id="{CF1F352F-143B-477A-918F-74F4704B60E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547360" y="3217224"/>
            <a:ext cx="1097280" cy="1097280"/>
          </a:xfrm>
          <a:prstGeom prst="rect">
            <a:avLst/>
          </a:prstGeom>
        </p:spPr>
      </p:pic>
      <p:grpSp>
        <p:nvGrpSpPr>
          <p:cNvPr id="7" name="Group 6">
            <a:extLst>
              <a:ext uri="{FF2B5EF4-FFF2-40B4-BE49-F238E27FC236}">
                <a16:creationId xmlns:a16="http://schemas.microsoft.com/office/drawing/2014/main" id="{7823AF42-11BA-4D99-A869-E932758A167E}"/>
              </a:ext>
            </a:extLst>
          </p:cNvPr>
          <p:cNvGrpSpPr/>
          <p:nvPr/>
        </p:nvGrpSpPr>
        <p:grpSpPr>
          <a:xfrm>
            <a:off x="6986220" y="2854019"/>
            <a:ext cx="457200" cy="457200"/>
            <a:chOff x="6880906" y="3217224"/>
            <a:chExt cx="457200" cy="457200"/>
          </a:xfrm>
        </p:grpSpPr>
        <p:sp>
          <p:nvSpPr>
            <p:cNvPr id="6" name="Oval 5">
              <a:extLst>
                <a:ext uri="{FF2B5EF4-FFF2-40B4-BE49-F238E27FC236}">
                  <a16:creationId xmlns:a16="http://schemas.microsoft.com/office/drawing/2014/main" id="{10EC003A-8316-4372-8B15-025C6C6DF598}"/>
                </a:ext>
              </a:extLst>
            </p:cNvPr>
            <p:cNvSpPr/>
            <p:nvPr/>
          </p:nvSpPr>
          <p:spPr bwMode="auto">
            <a:xfrm>
              <a:off x="6880906" y="3217224"/>
              <a:ext cx="457200" cy="457200"/>
            </a:xfrm>
            <a:prstGeom prst="ellipse">
              <a:avLst/>
            </a:prstGeom>
            <a:solidFill>
              <a:schemeClr val="bg1"/>
            </a:solidFill>
            <a:ln w="22225">
              <a:solidFill>
                <a:srgbClr val="4B53B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5" name="Graphic 4" descr="Checklist with solid fill">
              <a:extLst>
                <a:ext uri="{FF2B5EF4-FFF2-40B4-BE49-F238E27FC236}">
                  <a16:creationId xmlns:a16="http://schemas.microsoft.com/office/drawing/2014/main" id="{95B1C97C-4FD9-4A23-AB44-7428C40325E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987638" y="3325933"/>
              <a:ext cx="254533" cy="254533"/>
            </a:xfrm>
            <a:prstGeom prst="rect">
              <a:avLst/>
            </a:prstGeom>
          </p:spPr>
        </p:pic>
      </p:grpSp>
    </p:spTree>
    <p:extLst>
      <p:ext uri="{BB962C8B-B14F-4D97-AF65-F5344CB8AC3E}">
        <p14:creationId xmlns:p14="http://schemas.microsoft.com/office/powerpoint/2010/main" val="37125764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7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p:bldP spid="176" grpId="0"/>
      <p:bldP spid="177" grpId="0"/>
      <p:bldP spid="175" grpId="0"/>
      <p:bldP spid="61" grpId="0" animBg="1"/>
      <p:bldP spid="64" grpId="0" animBg="1"/>
      <p:bldP spid="67" grpId="0" animBg="1"/>
      <p:bldP spid="58" grpId="0" animBg="1"/>
      <p:bldP spid="70" grpId="0" animBg="1"/>
      <p:bldP spid="73" grpId="0" animBg="1"/>
    </p:bldLst>
  </p:timing>
</p:sld>
</file>

<file path=ppt/theme/theme1.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2.xml><?xml version="1.0" encoding="utf-8"?>
<a:theme xmlns:a="http://schemas.openxmlformats.org/drawingml/2006/main" name="6-51096_Microsoft_Inspire_White_Template">
  <a:themeElements>
    <a:clrScheme name="MBAS_Light">
      <a:dk1>
        <a:srgbClr val="000000"/>
      </a:dk1>
      <a:lt1>
        <a:srgbClr val="FFFFFF"/>
      </a:lt1>
      <a:dk2>
        <a:srgbClr val="243A5E"/>
      </a:dk2>
      <a:lt2>
        <a:srgbClr val="E6E6E6"/>
      </a:lt2>
      <a:accent1>
        <a:srgbClr val="0078D4"/>
      </a:accent1>
      <a:accent2>
        <a:srgbClr val="243A5E"/>
      </a:accent2>
      <a:accent3>
        <a:srgbClr val="D83B01"/>
      </a:accent3>
      <a:accent4>
        <a:srgbClr val="FF9349"/>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Microsoft_Inspire_Digital_Event_Template_v03.potx" id="{A8C9C9A9-11B1-4C73-BA79-69A0546BBCA9}" vid="{463D9E62-6F6B-430D-B90E-A799C747949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5300971673E74585FF05C2A82DA136" ma:contentTypeVersion="19" ma:contentTypeDescription="Create a new document." ma:contentTypeScope="" ma:versionID="3b1d34f16d86869e6a81554f71254983">
  <xsd:schema xmlns:xsd="http://www.w3.org/2001/XMLSchema" xmlns:xs="http://www.w3.org/2001/XMLSchema" xmlns:p="http://schemas.microsoft.com/office/2006/metadata/properties" xmlns:ns2="d676db8d-d3a2-4010-9104-a6d8cd8d837d" xmlns:ns3="305e8b09-682e-4eac-98e6-2927ef653918" xmlns:ns4="230e9df3-be65-4c73-a93b-d1236ebd677e" targetNamespace="http://schemas.microsoft.com/office/2006/metadata/properties" ma:root="true" ma:fieldsID="ff1f7fc5b399b68f3fe804ba2711a751" ns2:_="" ns3:_="" ns4:_="">
    <xsd:import namespace="d676db8d-d3a2-4010-9104-a6d8cd8d837d"/>
    <xsd:import namespace="305e8b09-682e-4eac-98e6-2927ef653918"/>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element ref="ns2:BlogAuthor" minOccurs="0"/>
                <xsd:element ref="ns2:BlogPublishingTiming" minOccurs="0"/>
                <xsd:element ref="ns2:BlogTitle" minOccurs="0"/>
                <xsd:element ref="ns2:Blog_x0020_Status" minOccurs="0"/>
                <xsd:element ref="ns2:MediaLengthInSeconds" minOccurs="0"/>
                <xsd:element ref="ns2:ImageTagsTaxHTField"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76db8d-d3a2-4010-9104-a6d8cd8d83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BlogAuthor" ma:index="19" nillable="true" ma:displayName="Blog Author" ma:format="Dropdown" ma:list="UserInfo" ma:SharePointGroup="0" ma:internalName="BlogAutho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BlogPublishingTiming" ma:index="20" nillable="true" ma:displayName="Blog Publishing Timing" ma:format="DateOnly" ma:internalName="BlogPublishingTiming">
      <xsd:simpleType>
        <xsd:restriction base="dms:DateTime"/>
      </xsd:simpleType>
    </xsd:element>
    <xsd:element name="BlogTitle" ma:index="21" nillable="true" ma:displayName="Blog Title" ma:format="Dropdown" ma:internalName="BlogTitle">
      <xsd:simpleType>
        <xsd:restriction base="dms:Text">
          <xsd:maxLength value="255"/>
        </xsd:restriction>
      </xsd:simpleType>
    </xsd:element>
    <xsd:element name="Blog_x0020_Status" ma:index="22" nillable="true" ma:displayName="Blog Status" ma:default="Draft" ma:format="Dropdown" ma:internalName="Blog_x0020_Status">
      <xsd:simpleType>
        <xsd:restriction base="dms:Choice">
          <xsd:enumeration value="Draft"/>
          <xsd:enumeration value="In Review"/>
          <xsd:enumeration value="Published"/>
        </xsd:restriction>
      </xsd:simpleType>
    </xsd:element>
    <xsd:element name="MediaLengthInSeconds" ma:index="23" nillable="true" ma:displayName="Length (seconds)" ma:internalName="MediaLengthInSeconds" ma:readOnly="true">
      <xsd:simpleType>
        <xsd:restriction base="dms:Unknown"/>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05e8b09-682e-4eac-98e6-2927ef65391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a6a517a0-22ae-4d1d-8900-541c564f1645}" ma:internalName="TaxCatchAll" ma:showField="CatchAllData" ma:web="305e8b09-682e-4eac-98e6-2927ef6539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305e8b09-682e-4eac-98e6-2927ef653918">
      <UserInfo>
        <DisplayName>Sara Bush</DisplayName>
        <AccountId>26</AccountId>
        <AccountType/>
      </UserInfo>
      <UserInfo>
        <DisplayName>Anthony Smith (A.J.)</DisplayName>
        <AccountId>27</AccountId>
        <AccountType/>
      </UserInfo>
      <UserInfo>
        <DisplayName>Christina Torok</DisplayName>
        <AccountId>31</AccountId>
        <AccountType/>
      </UserInfo>
      <UserInfo>
        <DisplayName>Emily Kirby</DisplayName>
        <AccountId>43</AccountId>
        <AccountType/>
      </UserInfo>
      <UserInfo>
        <DisplayName>Stephen Rose</DisplayName>
        <AccountId>60</AccountId>
        <AccountType/>
      </UserInfo>
    </SharedWithUsers>
    <BlogPublishingTiming xmlns="d676db8d-d3a2-4010-9104-a6d8cd8d837d" xsi:nil="true"/>
    <BlogTitle xmlns="d676db8d-d3a2-4010-9104-a6d8cd8d837d" xsi:nil="true"/>
    <Blog_x0020_Status xmlns="d676db8d-d3a2-4010-9104-a6d8cd8d837d">Draft</Blog_x0020_Status>
    <BlogAuthor xmlns="d676db8d-d3a2-4010-9104-a6d8cd8d837d">
      <UserInfo>
        <DisplayName/>
        <AccountId xsi:nil="true"/>
        <AccountType/>
      </UserInfo>
    </BlogAuthor>
    <ImageTagsTaxHTField xmlns="d676db8d-d3a2-4010-9104-a6d8cd8d837d">
      <Terms xmlns="http://schemas.microsoft.com/office/infopath/2007/PartnerControls"/>
    </ImageTagsTaxHTField>
    <TaxCatchAll xmlns="230e9df3-be65-4c73-a93b-d1236ebd677e"/>
  </documentManagement>
</p:properties>
</file>

<file path=customXml/itemProps1.xml><?xml version="1.0" encoding="utf-8"?>
<ds:datastoreItem xmlns:ds="http://schemas.openxmlformats.org/officeDocument/2006/customXml" ds:itemID="{AB6951D1-E855-490C-BC74-D2D81CFA48F6}">
  <ds:schemaRefs>
    <ds:schemaRef ds:uri="230e9df3-be65-4c73-a93b-d1236ebd677e"/>
    <ds:schemaRef ds:uri="305e8b09-682e-4eac-98e6-2927ef653918"/>
    <ds:schemaRef ds:uri="d676db8d-d3a2-4010-9104-a6d8cd8d837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BE3A645-A9D8-46EA-B907-6F219EE3D728}">
  <ds:schemaRefs>
    <ds:schemaRef ds:uri="http://schemas.microsoft.com/sharepoint/v3/contenttype/forms"/>
  </ds:schemaRefs>
</ds:datastoreItem>
</file>

<file path=customXml/itemProps3.xml><?xml version="1.0" encoding="utf-8"?>
<ds:datastoreItem xmlns:ds="http://schemas.openxmlformats.org/officeDocument/2006/customXml" ds:itemID="{4D5ECC33-E341-4CBA-9A92-ABCDADCAE649}">
  <ds:schemaRefs>
    <ds:schemaRef ds:uri="230e9df3-be65-4c73-a93b-d1236ebd677e"/>
    <ds:schemaRef ds:uri="305e8b09-682e-4eac-98e6-2927ef653918"/>
    <ds:schemaRef ds:uri="d676db8d-d3a2-4010-9104-a6d8cd8d837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72f988bf-86f1-41af-91ab-2d7cd011db47}" enabled="0" method="" siteId="{72f988bf-86f1-41af-91ab-2d7cd011db47}" removed="1"/>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30</Slides>
  <Notes>15</Notes>
  <HiddenSlides>0</HiddenSlides>
  <ScaleCrop>false</ScaleCrop>
  <HeadingPairs>
    <vt:vector size="4" baseType="variant">
      <vt:variant>
        <vt:lpstr>Theme</vt:lpstr>
      </vt:variant>
      <vt:variant>
        <vt:i4>5</vt:i4>
      </vt:variant>
      <vt:variant>
        <vt:lpstr>Slide Titles</vt:lpstr>
      </vt:variant>
      <vt:variant>
        <vt:i4>30</vt:i4>
      </vt:variant>
    </vt:vector>
  </HeadingPairs>
  <TitlesOfParts>
    <vt:vector size="35" baseType="lpstr">
      <vt:lpstr>White Template</vt:lpstr>
      <vt:lpstr>6-51096_Microsoft_Inspire_White_Template</vt:lpstr>
      <vt:lpstr>Office Theme</vt:lpstr>
      <vt:lpstr>1_Office Theme</vt:lpstr>
      <vt:lpstr>Microsoft 365 PPT Template - 2018</vt:lpstr>
      <vt:lpstr>Microsoft 365 Champion Community</vt:lpstr>
      <vt:lpstr>Agenda</vt:lpstr>
      <vt:lpstr>The collective power of us</vt:lpstr>
      <vt:lpstr>Focusing on what matters | Your success, your stories – Day in our week</vt:lpstr>
      <vt:lpstr>Day in our week</vt:lpstr>
      <vt:lpstr>PowerPoint Presentation</vt:lpstr>
      <vt:lpstr>PowerPoint Presentation</vt:lpstr>
      <vt:lpstr>Collaborative work | Microsoft 365 solutions to help you stay productive and informed</vt:lpstr>
      <vt:lpstr>Collaborative work management with Microsoft 365</vt:lpstr>
      <vt:lpstr>PowerPoint Presentation</vt:lpstr>
      <vt:lpstr>Track what matters most with Microsoft Lists</vt:lpstr>
      <vt:lpstr>Microsoft Lists – web home and mobile</vt:lpstr>
      <vt:lpstr>DEMO | Lists’ home &amp; create new</vt:lpstr>
      <vt:lpstr>Lists + Teams</vt:lpstr>
      <vt:lpstr>DEMO | Lists in Microsoft Teams</vt:lpstr>
      <vt:lpstr>List creation</vt:lpstr>
      <vt:lpstr>PowerPoint Presentation</vt:lpstr>
      <vt:lpstr>Rules and notifications</vt:lpstr>
      <vt:lpstr>Sharing, collaboration, and commenting</vt:lpstr>
      <vt:lpstr>DEMO | Commenting on a list</vt:lpstr>
      <vt:lpstr>Common Microsoft Lists FAQs</vt:lpstr>
      <vt:lpstr>New &amp; upcoming assets | Need to know</vt:lpstr>
      <vt:lpstr>Upcoming community events</vt:lpstr>
      <vt:lpstr>Microsoft 365 Champion Community News</vt:lpstr>
      <vt:lpstr>Second half program enhancements (July – December 2021) | Based on your feedback!</vt:lpstr>
      <vt:lpstr>CARES Program</vt:lpstr>
      <vt:lpstr>PowerPoint Presentation</vt:lpstr>
      <vt:lpstr>New meeting format</vt:lpstr>
      <vt:lpstr>Enhanced communications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365 Community Call</dc:title>
  <dc:creator>Karuana Gatimu</dc:creator>
  <cp:revision>1</cp:revision>
  <dcterms:created xsi:type="dcterms:W3CDTF">2020-10-21T06:53:13Z</dcterms:created>
  <dcterms:modified xsi:type="dcterms:W3CDTF">2021-06-22T20:37:52Z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0x010100115300971673E74585FF05C2A82DA136</vt:lpwstr>
  </property>
  <property fmtid="{D5CDD505-2E9C-101B-9397-08002B2CF9AE}" pid="3" name="MediaServiceImageTags">
    <vt:lpwstr/>
  </property>
</Properties>
</file>