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vsdx" ContentType="application/vnd.ms-visio.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5.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6.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7.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9.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10.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11.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1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13.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14.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072" r:id="rId4"/>
    <p:sldMasterId id="2147484872" r:id="rId5"/>
    <p:sldMasterId id="2147485141" r:id="rId6"/>
    <p:sldMasterId id="2147483693" r:id="rId7"/>
    <p:sldMasterId id="2147485126" r:id="rId8"/>
    <p:sldMasterId id="2147485162" r:id="rId9"/>
    <p:sldMasterId id="2147484675" r:id="rId10"/>
    <p:sldMasterId id="2147484229" r:id="rId11"/>
    <p:sldMasterId id="2147485475" r:id="rId12"/>
    <p:sldMasterId id="2147485530" r:id="rId13"/>
    <p:sldMasterId id="2147485571" r:id="rId14"/>
    <p:sldMasterId id="2147487065" r:id="rId15"/>
    <p:sldMasterId id="2147487103" r:id="rId16"/>
    <p:sldMasterId id="2147487174" r:id="rId17"/>
    <p:sldMasterId id="2147487194" r:id="rId18"/>
  </p:sldMasterIdLst>
  <p:notesMasterIdLst>
    <p:notesMasterId r:id="rId48"/>
  </p:notesMasterIdLst>
  <p:sldIdLst>
    <p:sldId id="2076136378" r:id="rId19"/>
    <p:sldId id="2145705634" r:id="rId20"/>
    <p:sldId id="263" r:id="rId21"/>
    <p:sldId id="2145705635" r:id="rId22"/>
    <p:sldId id="2145705671" r:id="rId23"/>
    <p:sldId id="2145705660" r:id="rId24"/>
    <p:sldId id="2145705656" r:id="rId25"/>
    <p:sldId id="2145705665" r:id="rId26"/>
    <p:sldId id="2145705657" r:id="rId27"/>
    <p:sldId id="2145705662" r:id="rId28"/>
    <p:sldId id="2145705661" r:id="rId29"/>
    <p:sldId id="2145705658" r:id="rId30"/>
    <p:sldId id="2145705663" r:id="rId31"/>
    <p:sldId id="2145705664" r:id="rId32"/>
    <p:sldId id="2145705670" r:id="rId33"/>
    <p:sldId id="2147468634" r:id="rId34"/>
    <p:sldId id="2145705659" r:id="rId35"/>
    <p:sldId id="2145705668" r:id="rId36"/>
    <p:sldId id="2147468632" r:id="rId37"/>
    <p:sldId id="2147468633" r:id="rId38"/>
    <p:sldId id="2147468635" r:id="rId39"/>
    <p:sldId id="2147468636" r:id="rId40"/>
    <p:sldId id="2147468637" r:id="rId41"/>
    <p:sldId id="2145705669" r:id="rId42"/>
    <p:sldId id="2145705667" r:id="rId43"/>
    <p:sldId id="2076137693" r:id="rId44"/>
    <p:sldId id="2145705628" r:id="rId45"/>
    <p:sldId id="11251" r:id="rId46"/>
    <p:sldId id="558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7AB2A10-80A1-4E07-8A7D-01E3B7F66118}">
          <p14:sldIdLst>
            <p14:sldId id="2076136378"/>
            <p14:sldId id="2145705634"/>
          </p14:sldIdLst>
        </p14:section>
        <p14:section name="Mindful Minute" id="{1CF13E3C-F92E-47C1-A10C-E233F6049FB0}">
          <p14:sldIdLst>
            <p14:sldId id="263"/>
            <p14:sldId id="2145705635"/>
            <p14:sldId id="2145705671"/>
            <p14:sldId id="2145705660"/>
            <p14:sldId id="2145705656"/>
            <p14:sldId id="2145705665"/>
          </p14:sldIdLst>
        </p14:section>
        <p14:section name="Primary Section" id="{0D6CF394-B36E-4309-86DC-772A18DB0619}">
          <p14:sldIdLst>
            <p14:sldId id="2145705657"/>
            <p14:sldId id="2145705662"/>
            <p14:sldId id="2145705661"/>
            <p14:sldId id="2145705658"/>
            <p14:sldId id="2145705663"/>
            <p14:sldId id="2145705664"/>
            <p14:sldId id="2145705670"/>
            <p14:sldId id="2147468634"/>
            <p14:sldId id="2145705659"/>
            <p14:sldId id="2145705668"/>
            <p14:sldId id="2147468632"/>
            <p14:sldId id="2147468633"/>
            <p14:sldId id="2147468635"/>
            <p14:sldId id="2147468636"/>
            <p14:sldId id="2147468637"/>
            <p14:sldId id="2145705669"/>
            <p14:sldId id="2145705667"/>
          </p14:sldIdLst>
        </p14:section>
        <p14:section name="Outro" id="{924989EC-3B50-4C54-93AA-8D391E88723F}">
          <p14:sldIdLst>
            <p14:sldId id="2076137693"/>
            <p14:sldId id="2145705628"/>
          </p14:sldIdLst>
        </p14:section>
        <p14:section name="Additional Resources" id="{E96392EE-4E4F-4F08-97B3-33CFCD8DF5D5}">
          <p14:sldIdLst>
            <p14:sldId id="11251"/>
            <p14:sldId id="558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B5074"/>
    <a:srgbClr val="3A586A"/>
    <a:srgbClr val="5B9BD5"/>
    <a:srgbClr val="D83B01"/>
    <a:srgbClr val="17223E"/>
    <a:srgbClr val="0072BC"/>
    <a:srgbClr val="EE37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2B7CDD-20B4-42B0-9B19-F65816BE6F63}" v="704" dt="2021-02-24T01:22:19.225"/>
    <p1510:client id="{BA411FA0-981B-4C6B-BB26-72A5EDA45A08}" v="171" dt="2021-02-23T08:07:20.8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00" autoAdjust="0"/>
    <p:restoredTop sz="94660"/>
  </p:normalViewPr>
  <p:slideViewPr>
    <p:cSldViewPr snapToGrid="0">
      <p:cViewPr varScale="1">
        <p:scale>
          <a:sx n="88" d="100"/>
          <a:sy n="88" d="100"/>
        </p:scale>
        <p:origin x="2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1.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20" Type="http://schemas.openxmlformats.org/officeDocument/2006/relationships/slide" Target="slides/slide2.xml"/><Relationship Id="rId41" Type="http://schemas.openxmlformats.org/officeDocument/2006/relationships/slide" Target="slides/slide23.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h Leporati" userId="S::jolepora@microsoft.com::ca50561b-4f2f-4ca8-baa4-ce5fc2b2589f" providerId="AD" clId="Web-{6105FD5C-9606-7797-0468-61621CA1D6F8}"/>
    <pc:docChg chg="modSld">
      <pc:chgData name="Josh Leporati" userId="S::jolepora@microsoft.com::ca50561b-4f2f-4ca8-baa4-ce5fc2b2589f" providerId="AD" clId="Web-{6105FD5C-9606-7797-0468-61621CA1D6F8}" dt="2021-02-09T21:49:51.750" v="3" actId="20577"/>
      <pc:docMkLst>
        <pc:docMk/>
      </pc:docMkLst>
      <pc:sldChg chg="modSp">
        <pc:chgData name="Josh Leporati" userId="S::jolepora@microsoft.com::ca50561b-4f2f-4ca8-baa4-ce5fc2b2589f" providerId="AD" clId="Web-{6105FD5C-9606-7797-0468-61621CA1D6F8}" dt="2021-02-09T21:49:51.750" v="3" actId="20577"/>
        <pc:sldMkLst>
          <pc:docMk/>
          <pc:sldMk cId="234161464" sldId="2145705634"/>
        </pc:sldMkLst>
        <pc:spChg chg="mod">
          <ac:chgData name="Josh Leporati" userId="S::jolepora@microsoft.com::ca50561b-4f2f-4ca8-baa4-ce5fc2b2589f" providerId="AD" clId="Web-{6105FD5C-9606-7797-0468-61621CA1D6F8}" dt="2021-02-09T21:49:51.750" v="3" actId="20577"/>
          <ac:spMkLst>
            <pc:docMk/>
            <pc:sldMk cId="234161464" sldId="2145705634"/>
            <ac:spMk id="3" creationId="{D0E5EDD3-E2C0-4A66-90F8-A625DD36A15F}"/>
          </ac:spMkLst>
        </pc:spChg>
      </pc:sldChg>
    </pc:docChg>
  </pc:docChgLst>
  <pc:docChgLst>
    <pc:chgData name="Karuana Gatimu" userId="c835d73b-5b64-4378-9cc4-37e921133843" providerId="ADAL" clId="{BA411FA0-981B-4C6B-BB26-72A5EDA45A08}"/>
    <pc:docChg chg="custSel addSld delSld modSld sldOrd modSection">
      <pc:chgData name="Karuana Gatimu" userId="c835d73b-5b64-4378-9cc4-37e921133843" providerId="ADAL" clId="{BA411FA0-981B-4C6B-BB26-72A5EDA45A08}" dt="2021-02-23T08:07:20.809" v="1081"/>
      <pc:docMkLst>
        <pc:docMk/>
      </pc:docMkLst>
      <pc:sldChg chg="modSp mod">
        <pc:chgData name="Karuana Gatimu" userId="c835d73b-5b64-4378-9cc4-37e921133843" providerId="ADAL" clId="{BA411FA0-981B-4C6B-BB26-72A5EDA45A08}" dt="2021-02-22T21:41:19.169" v="1" actId="403"/>
        <pc:sldMkLst>
          <pc:docMk/>
          <pc:sldMk cId="153521372" sldId="263"/>
        </pc:sldMkLst>
        <pc:spChg chg="mod">
          <ac:chgData name="Karuana Gatimu" userId="c835d73b-5b64-4378-9cc4-37e921133843" providerId="ADAL" clId="{BA411FA0-981B-4C6B-BB26-72A5EDA45A08}" dt="2021-02-22T21:41:19.169" v="1" actId="403"/>
          <ac:spMkLst>
            <pc:docMk/>
            <pc:sldMk cId="153521372" sldId="263"/>
            <ac:spMk id="7" creationId="{F6085567-71A2-4E13-8E34-7322133FBA3E}"/>
          </ac:spMkLst>
        </pc:spChg>
      </pc:sldChg>
      <pc:sldChg chg="modSp mod">
        <pc:chgData name="Karuana Gatimu" userId="c835d73b-5b64-4378-9cc4-37e921133843" providerId="ADAL" clId="{BA411FA0-981B-4C6B-BB26-72A5EDA45A08}" dt="2021-02-23T07:43:56.256" v="522" actId="20577"/>
        <pc:sldMkLst>
          <pc:docMk/>
          <pc:sldMk cId="1343230098" sldId="2076136378"/>
        </pc:sldMkLst>
        <pc:spChg chg="mod">
          <ac:chgData name="Karuana Gatimu" userId="c835d73b-5b64-4378-9cc4-37e921133843" providerId="ADAL" clId="{BA411FA0-981B-4C6B-BB26-72A5EDA45A08}" dt="2021-02-23T07:43:56.256" v="522" actId="20577"/>
          <ac:spMkLst>
            <pc:docMk/>
            <pc:sldMk cId="1343230098" sldId="2076136378"/>
            <ac:spMk id="18" creationId="{E79AA27D-0AE5-418F-8362-397B543CDF33}"/>
          </ac:spMkLst>
        </pc:spChg>
      </pc:sldChg>
      <pc:sldChg chg="modSp mod">
        <pc:chgData name="Karuana Gatimu" userId="c835d73b-5b64-4378-9cc4-37e921133843" providerId="ADAL" clId="{BA411FA0-981B-4C6B-BB26-72A5EDA45A08}" dt="2021-02-23T07:43:35.520" v="490" actId="6549"/>
        <pc:sldMkLst>
          <pc:docMk/>
          <pc:sldMk cId="234161464" sldId="2145705634"/>
        </pc:sldMkLst>
        <pc:spChg chg="mod">
          <ac:chgData name="Karuana Gatimu" userId="c835d73b-5b64-4378-9cc4-37e921133843" providerId="ADAL" clId="{BA411FA0-981B-4C6B-BB26-72A5EDA45A08}" dt="2021-02-23T07:43:35.520" v="490" actId="6549"/>
          <ac:spMkLst>
            <pc:docMk/>
            <pc:sldMk cId="234161464" sldId="2145705634"/>
            <ac:spMk id="3" creationId="{D0E5EDD3-E2C0-4A66-90F8-A625DD36A15F}"/>
          </ac:spMkLst>
        </pc:spChg>
      </pc:sldChg>
      <pc:sldChg chg="modSp mod ord">
        <pc:chgData name="Karuana Gatimu" userId="c835d73b-5b64-4378-9cc4-37e921133843" providerId="ADAL" clId="{BA411FA0-981B-4C6B-BB26-72A5EDA45A08}" dt="2021-02-22T22:06:31.637" v="63" actId="1076"/>
        <pc:sldMkLst>
          <pc:docMk/>
          <pc:sldMk cId="3983067595" sldId="2145705656"/>
        </pc:sldMkLst>
        <pc:spChg chg="mod">
          <ac:chgData name="Karuana Gatimu" userId="c835d73b-5b64-4378-9cc4-37e921133843" providerId="ADAL" clId="{BA411FA0-981B-4C6B-BB26-72A5EDA45A08}" dt="2021-02-22T22:06:31.637" v="63" actId="1076"/>
          <ac:spMkLst>
            <pc:docMk/>
            <pc:sldMk cId="3983067595" sldId="2145705656"/>
            <ac:spMk id="11" creationId="{5E0C2CAD-FA14-49B9-9C22-D7B069F30985}"/>
          </ac:spMkLst>
        </pc:spChg>
      </pc:sldChg>
      <pc:sldChg chg="modSp mod ord">
        <pc:chgData name="Karuana Gatimu" userId="c835d73b-5b64-4378-9cc4-37e921133843" providerId="ADAL" clId="{BA411FA0-981B-4C6B-BB26-72A5EDA45A08}" dt="2021-02-22T22:06:14.283" v="62" actId="20577"/>
        <pc:sldMkLst>
          <pc:docMk/>
          <pc:sldMk cId="2821388634" sldId="2145705660"/>
        </pc:sldMkLst>
        <pc:spChg chg="mod">
          <ac:chgData name="Karuana Gatimu" userId="c835d73b-5b64-4378-9cc4-37e921133843" providerId="ADAL" clId="{BA411FA0-981B-4C6B-BB26-72A5EDA45A08}" dt="2021-02-22T22:06:14.283" v="62" actId="20577"/>
          <ac:spMkLst>
            <pc:docMk/>
            <pc:sldMk cId="2821388634" sldId="2145705660"/>
            <ac:spMk id="7" creationId="{1311A381-F87C-43C5-A9B1-5E55142D67B9}"/>
          </ac:spMkLst>
        </pc:spChg>
      </pc:sldChg>
      <pc:sldChg chg="ord">
        <pc:chgData name="Karuana Gatimu" userId="c835d73b-5b64-4378-9cc4-37e921133843" providerId="ADAL" clId="{BA411FA0-981B-4C6B-BB26-72A5EDA45A08}" dt="2021-02-22T22:05:46.418" v="38"/>
        <pc:sldMkLst>
          <pc:docMk/>
          <pc:sldMk cId="3453995150" sldId="2145705665"/>
        </pc:sldMkLst>
      </pc:sldChg>
      <pc:sldChg chg="modSp mod">
        <pc:chgData name="Karuana Gatimu" userId="c835d73b-5b64-4378-9cc4-37e921133843" providerId="ADAL" clId="{BA411FA0-981B-4C6B-BB26-72A5EDA45A08}" dt="2021-02-23T07:53:04.969" v="687" actId="20577"/>
        <pc:sldMkLst>
          <pc:docMk/>
          <pc:sldMk cId="1323369594" sldId="2145705666"/>
        </pc:sldMkLst>
        <pc:spChg chg="mod">
          <ac:chgData name="Karuana Gatimu" userId="c835d73b-5b64-4378-9cc4-37e921133843" providerId="ADAL" clId="{BA411FA0-981B-4C6B-BB26-72A5EDA45A08}" dt="2021-02-23T07:53:04.969" v="687" actId="20577"/>
          <ac:spMkLst>
            <pc:docMk/>
            <pc:sldMk cId="1323369594" sldId="2145705666"/>
            <ac:spMk id="4" creationId="{84525F22-9575-46A6-A3C4-9DA5CFE58985}"/>
          </ac:spMkLst>
        </pc:spChg>
      </pc:sldChg>
      <pc:sldChg chg="addSp modSp mod">
        <pc:chgData name="Karuana Gatimu" userId="c835d73b-5b64-4378-9cc4-37e921133843" providerId="ADAL" clId="{BA411FA0-981B-4C6B-BB26-72A5EDA45A08}" dt="2021-02-23T07:41:09.968" v="345" actId="20577"/>
        <pc:sldMkLst>
          <pc:docMk/>
          <pc:sldMk cId="1900720005" sldId="2145705668"/>
        </pc:sldMkLst>
        <pc:spChg chg="add mod">
          <ac:chgData name="Karuana Gatimu" userId="c835d73b-5b64-4378-9cc4-37e921133843" providerId="ADAL" clId="{BA411FA0-981B-4C6B-BB26-72A5EDA45A08}" dt="2021-02-23T07:41:09.968" v="345" actId="20577"/>
          <ac:spMkLst>
            <pc:docMk/>
            <pc:sldMk cId="1900720005" sldId="2145705668"/>
            <ac:spMk id="5" creationId="{718B6E7A-9440-4E24-BE3D-DE5150586DBA}"/>
          </ac:spMkLst>
        </pc:spChg>
      </pc:sldChg>
      <pc:sldChg chg="modSp new mod ord">
        <pc:chgData name="Karuana Gatimu" userId="c835d73b-5b64-4378-9cc4-37e921133843" providerId="ADAL" clId="{BA411FA0-981B-4C6B-BB26-72A5EDA45A08}" dt="2021-02-23T07:43:11.858" v="489" actId="20577"/>
        <pc:sldMkLst>
          <pc:docMk/>
          <pc:sldMk cId="877302848" sldId="2145705671"/>
        </pc:sldMkLst>
        <pc:spChg chg="mod">
          <ac:chgData name="Karuana Gatimu" userId="c835d73b-5b64-4378-9cc4-37e921133843" providerId="ADAL" clId="{BA411FA0-981B-4C6B-BB26-72A5EDA45A08}" dt="2021-02-23T07:42:57.241" v="465" actId="20577"/>
          <ac:spMkLst>
            <pc:docMk/>
            <pc:sldMk cId="877302848" sldId="2145705671"/>
            <ac:spMk id="4" creationId="{5FB4825A-478D-46A9-9754-0360CBC0D7C3}"/>
          </ac:spMkLst>
        </pc:spChg>
        <pc:spChg chg="mod">
          <ac:chgData name="Karuana Gatimu" userId="c835d73b-5b64-4378-9cc4-37e921133843" providerId="ADAL" clId="{BA411FA0-981B-4C6B-BB26-72A5EDA45A08}" dt="2021-02-23T07:43:11.858" v="489" actId="20577"/>
          <ac:spMkLst>
            <pc:docMk/>
            <pc:sldMk cId="877302848" sldId="2145705671"/>
            <ac:spMk id="6" creationId="{ADEBE435-FE12-49C2-ABF8-F85BA9D5A301}"/>
          </ac:spMkLst>
        </pc:spChg>
        <pc:spChg chg="mod">
          <ac:chgData name="Karuana Gatimu" userId="c835d73b-5b64-4378-9cc4-37e921133843" providerId="ADAL" clId="{BA411FA0-981B-4C6B-BB26-72A5EDA45A08}" dt="2021-02-22T22:05:08.637" v="36" actId="20577"/>
          <ac:spMkLst>
            <pc:docMk/>
            <pc:sldMk cId="877302848" sldId="2145705671"/>
            <ac:spMk id="10" creationId="{C9A9763C-488C-4C72-96F8-A18B38F8F80C}"/>
          </ac:spMkLst>
        </pc:spChg>
        <pc:picChg chg="mod">
          <ac:chgData name="Karuana Gatimu" userId="c835d73b-5b64-4378-9cc4-37e921133843" providerId="ADAL" clId="{BA411FA0-981B-4C6B-BB26-72A5EDA45A08}" dt="2021-02-23T07:42:32.203" v="434" actId="14861"/>
          <ac:picMkLst>
            <pc:docMk/>
            <pc:sldMk cId="877302848" sldId="2145705671"/>
            <ac:picMk id="16" creationId="{8C164C28-8827-470F-90ED-3A9EC215828C}"/>
          </ac:picMkLst>
        </pc:picChg>
        <pc:picChg chg="mod">
          <ac:chgData name="Karuana Gatimu" userId="c835d73b-5b64-4378-9cc4-37e921133843" providerId="ADAL" clId="{BA411FA0-981B-4C6B-BB26-72A5EDA45A08}" dt="2021-02-23T07:42:32.203" v="434" actId="14861"/>
          <ac:picMkLst>
            <pc:docMk/>
            <pc:sldMk cId="877302848" sldId="2145705671"/>
            <ac:picMk id="18" creationId="{9DA21ED8-4201-4E3D-B2D2-C501FE48B57B}"/>
          </ac:picMkLst>
        </pc:picChg>
      </pc:sldChg>
      <pc:sldChg chg="modSp del mod">
        <pc:chgData name="Karuana Gatimu" userId="c835d73b-5b64-4378-9cc4-37e921133843" providerId="ADAL" clId="{BA411FA0-981B-4C6B-BB26-72A5EDA45A08}" dt="2021-02-22T22:08:21.461" v="169" actId="47"/>
        <pc:sldMkLst>
          <pc:docMk/>
          <pc:sldMk cId="4249529858" sldId="2147468631"/>
        </pc:sldMkLst>
        <pc:spChg chg="mod">
          <ac:chgData name="Karuana Gatimu" userId="c835d73b-5b64-4378-9cc4-37e921133843" providerId="ADAL" clId="{BA411FA0-981B-4C6B-BB26-72A5EDA45A08}" dt="2021-02-22T22:07:06.703" v="81" actId="20577"/>
          <ac:spMkLst>
            <pc:docMk/>
            <pc:sldMk cId="4249529858" sldId="2147468631"/>
            <ac:spMk id="2" creationId="{00F6719B-AD32-4BEE-A772-77F201B17CB0}"/>
          </ac:spMkLst>
        </pc:spChg>
        <pc:spChg chg="mod">
          <ac:chgData name="Karuana Gatimu" userId="c835d73b-5b64-4378-9cc4-37e921133843" providerId="ADAL" clId="{BA411FA0-981B-4C6B-BB26-72A5EDA45A08}" dt="2021-02-22T22:08:01.268" v="166" actId="1076"/>
          <ac:spMkLst>
            <pc:docMk/>
            <pc:sldMk cId="4249529858" sldId="2147468631"/>
            <ac:spMk id="14" creationId="{DAF0EEBF-B582-4A3C-8288-E536E4FA461A}"/>
          </ac:spMkLst>
        </pc:spChg>
      </pc:sldChg>
      <pc:sldChg chg="modSp mod">
        <pc:chgData name="Karuana Gatimu" userId="c835d73b-5b64-4378-9cc4-37e921133843" providerId="ADAL" clId="{BA411FA0-981B-4C6B-BB26-72A5EDA45A08}" dt="2021-02-23T07:41:43.568" v="426" actId="404"/>
        <pc:sldMkLst>
          <pc:docMk/>
          <pc:sldMk cId="180596471" sldId="2147468632"/>
        </pc:sldMkLst>
        <pc:spChg chg="mod">
          <ac:chgData name="Karuana Gatimu" userId="c835d73b-5b64-4378-9cc4-37e921133843" providerId="ADAL" clId="{BA411FA0-981B-4C6B-BB26-72A5EDA45A08}" dt="2021-02-23T07:41:43.568" v="426" actId="404"/>
          <ac:spMkLst>
            <pc:docMk/>
            <pc:sldMk cId="180596471" sldId="2147468632"/>
            <ac:spMk id="21" creationId="{52A6ADE3-E4FD-4E63-B451-90234BD19B93}"/>
          </ac:spMkLst>
        </pc:spChg>
      </pc:sldChg>
      <pc:sldChg chg="modSp mod">
        <pc:chgData name="Karuana Gatimu" userId="c835d73b-5b64-4378-9cc4-37e921133843" providerId="ADAL" clId="{BA411FA0-981B-4C6B-BB26-72A5EDA45A08}" dt="2021-02-23T07:41:53.575" v="431" actId="20577"/>
        <pc:sldMkLst>
          <pc:docMk/>
          <pc:sldMk cId="4017483329" sldId="2147468633"/>
        </pc:sldMkLst>
        <pc:spChg chg="mod">
          <ac:chgData name="Karuana Gatimu" userId="c835d73b-5b64-4378-9cc4-37e921133843" providerId="ADAL" clId="{BA411FA0-981B-4C6B-BB26-72A5EDA45A08}" dt="2021-02-23T07:41:53.575" v="431" actId="20577"/>
          <ac:spMkLst>
            <pc:docMk/>
            <pc:sldMk cId="4017483329" sldId="2147468633"/>
            <ac:spMk id="21" creationId="{52A6ADE3-E4FD-4E63-B451-90234BD19B93}"/>
          </ac:spMkLst>
        </pc:spChg>
      </pc:sldChg>
      <pc:sldChg chg="addSp delSp modSp add mod ord">
        <pc:chgData name="Karuana Gatimu" userId="c835d73b-5b64-4378-9cc4-37e921133843" providerId="ADAL" clId="{BA411FA0-981B-4C6B-BB26-72A5EDA45A08}" dt="2021-02-23T07:52:49.469" v="685" actId="1076"/>
        <pc:sldMkLst>
          <pc:docMk/>
          <pc:sldMk cId="2431228664" sldId="2147468635"/>
        </pc:sldMkLst>
        <pc:spChg chg="mod">
          <ac:chgData name="Karuana Gatimu" userId="c835d73b-5b64-4378-9cc4-37e921133843" providerId="ADAL" clId="{BA411FA0-981B-4C6B-BB26-72A5EDA45A08}" dt="2021-02-23T07:50:58.596" v="679" actId="20577"/>
          <ac:spMkLst>
            <pc:docMk/>
            <pc:sldMk cId="2431228664" sldId="2147468635"/>
            <ac:spMk id="11" creationId="{5E0C2CAD-FA14-49B9-9C22-D7B069F30985}"/>
          </ac:spMkLst>
        </pc:spChg>
        <pc:picChg chg="add mod">
          <ac:chgData name="Karuana Gatimu" userId="c835d73b-5b64-4378-9cc4-37e921133843" providerId="ADAL" clId="{BA411FA0-981B-4C6B-BB26-72A5EDA45A08}" dt="2021-02-23T07:52:49.469" v="685" actId="1076"/>
          <ac:picMkLst>
            <pc:docMk/>
            <pc:sldMk cId="2431228664" sldId="2147468635"/>
            <ac:picMk id="3" creationId="{B8F29EAE-AB36-4581-8ABA-8D366EB87D44}"/>
          </ac:picMkLst>
        </pc:picChg>
        <pc:picChg chg="del mod">
          <ac:chgData name="Karuana Gatimu" userId="c835d73b-5b64-4378-9cc4-37e921133843" providerId="ADAL" clId="{BA411FA0-981B-4C6B-BB26-72A5EDA45A08}" dt="2021-02-23T07:52:46.297" v="684" actId="478"/>
          <ac:picMkLst>
            <pc:docMk/>
            <pc:sldMk cId="2431228664" sldId="2147468635"/>
            <ac:picMk id="9" creationId="{5CBD0074-DFFF-4375-BDC6-9396DE036CAF}"/>
          </ac:picMkLst>
        </pc:picChg>
      </pc:sldChg>
      <pc:sldChg chg="addSp delSp modSp add mod">
        <pc:chgData name="Karuana Gatimu" userId="c835d73b-5b64-4378-9cc4-37e921133843" providerId="ADAL" clId="{BA411FA0-981B-4C6B-BB26-72A5EDA45A08}" dt="2021-02-23T07:55:52.898" v="925" actId="1076"/>
        <pc:sldMkLst>
          <pc:docMk/>
          <pc:sldMk cId="2090422659" sldId="2147468636"/>
        </pc:sldMkLst>
        <pc:spChg chg="add mod">
          <ac:chgData name="Karuana Gatimu" userId="c835d73b-5b64-4378-9cc4-37e921133843" providerId="ADAL" clId="{BA411FA0-981B-4C6B-BB26-72A5EDA45A08}" dt="2021-02-23T07:55:52.898" v="925" actId="1076"/>
          <ac:spMkLst>
            <pc:docMk/>
            <pc:sldMk cId="2090422659" sldId="2147468636"/>
            <ac:spMk id="5" creationId="{45F1F8B0-49C1-42D2-8FF9-AE71746F838B}"/>
          </ac:spMkLst>
        </pc:spChg>
        <pc:spChg chg="mod">
          <ac:chgData name="Karuana Gatimu" userId="c835d73b-5b64-4378-9cc4-37e921133843" providerId="ADAL" clId="{BA411FA0-981B-4C6B-BB26-72A5EDA45A08}" dt="2021-02-23T07:54:54.863" v="883" actId="1076"/>
          <ac:spMkLst>
            <pc:docMk/>
            <pc:sldMk cId="2090422659" sldId="2147468636"/>
            <ac:spMk id="11" creationId="{5E0C2CAD-FA14-49B9-9C22-D7B069F30985}"/>
          </ac:spMkLst>
        </pc:spChg>
        <pc:picChg chg="del">
          <ac:chgData name="Karuana Gatimu" userId="c835d73b-5b64-4378-9cc4-37e921133843" providerId="ADAL" clId="{BA411FA0-981B-4C6B-BB26-72A5EDA45A08}" dt="2021-02-23T07:53:47.720" v="689" actId="478"/>
          <ac:picMkLst>
            <pc:docMk/>
            <pc:sldMk cId="2090422659" sldId="2147468636"/>
            <ac:picMk id="3" creationId="{B8F29EAE-AB36-4581-8ABA-8D366EB87D44}"/>
          </ac:picMkLst>
        </pc:picChg>
        <pc:picChg chg="add mod">
          <ac:chgData name="Karuana Gatimu" userId="c835d73b-5b64-4378-9cc4-37e921133843" providerId="ADAL" clId="{BA411FA0-981B-4C6B-BB26-72A5EDA45A08}" dt="2021-02-23T07:55:48.802" v="924" actId="1076"/>
          <ac:picMkLst>
            <pc:docMk/>
            <pc:sldMk cId="2090422659" sldId="2147468636"/>
            <ac:picMk id="4" creationId="{526BD739-4C37-4B25-B01C-4B5A861A63E3}"/>
          </ac:picMkLst>
        </pc:picChg>
      </pc:sldChg>
      <pc:sldChg chg="addSp delSp modSp add mod">
        <pc:chgData name="Karuana Gatimu" userId="c835d73b-5b64-4378-9cc4-37e921133843" providerId="ADAL" clId="{BA411FA0-981B-4C6B-BB26-72A5EDA45A08}" dt="2021-02-23T08:07:20.809" v="1081"/>
        <pc:sldMkLst>
          <pc:docMk/>
          <pc:sldMk cId="4138847650" sldId="2147468637"/>
        </pc:sldMkLst>
        <pc:spChg chg="mod">
          <ac:chgData name="Karuana Gatimu" userId="c835d73b-5b64-4378-9cc4-37e921133843" providerId="ADAL" clId="{BA411FA0-981B-4C6B-BB26-72A5EDA45A08}" dt="2021-02-23T08:07:20.809" v="1081"/>
          <ac:spMkLst>
            <pc:docMk/>
            <pc:sldMk cId="4138847650" sldId="2147468637"/>
            <ac:spMk id="5" creationId="{45F1F8B0-49C1-42D2-8FF9-AE71746F838B}"/>
          </ac:spMkLst>
        </pc:spChg>
        <pc:spChg chg="add mod">
          <ac:chgData name="Karuana Gatimu" userId="c835d73b-5b64-4378-9cc4-37e921133843" providerId="ADAL" clId="{BA411FA0-981B-4C6B-BB26-72A5EDA45A08}" dt="2021-02-23T08:06:18.353" v="964" actId="207"/>
          <ac:spMkLst>
            <pc:docMk/>
            <pc:sldMk cId="4138847650" sldId="2147468637"/>
            <ac:spMk id="6" creationId="{81ED9337-A239-488A-92B3-C2162C956A5F}"/>
          </ac:spMkLst>
        </pc:spChg>
        <pc:spChg chg="mod">
          <ac:chgData name="Karuana Gatimu" userId="c835d73b-5b64-4378-9cc4-37e921133843" providerId="ADAL" clId="{BA411FA0-981B-4C6B-BB26-72A5EDA45A08}" dt="2021-02-23T08:07:11.370" v="1077" actId="1076"/>
          <ac:spMkLst>
            <pc:docMk/>
            <pc:sldMk cId="4138847650" sldId="2147468637"/>
            <ac:spMk id="11" creationId="{5E0C2CAD-FA14-49B9-9C22-D7B069F30985}"/>
          </ac:spMkLst>
        </pc:spChg>
        <pc:grpChg chg="add mod">
          <ac:chgData name="Karuana Gatimu" userId="c835d73b-5b64-4378-9cc4-37e921133843" providerId="ADAL" clId="{BA411FA0-981B-4C6B-BB26-72A5EDA45A08}" dt="2021-02-23T08:07:16.531" v="1079" actId="1076"/>
          <ac:grpSpMkLst>
            <pc:docMk/>
            <pc:sldMk cId="4138847650" sldId="2147468637"/>
            <ac:grpSpMk id="7" creationId="{AB9F4DC2-1BFE-42D2-B7D8-429658B5584E}"/>
          </ac:grpSpMkLst>
        </pc:grpChg>
        <pc:picChg chg="add mod">
          <ac:chgData name="Karuana Gatimu" userId="c835d73b-5b64-4378-9cc4-37e921133843" providerId="ADAL" clId="{BA411FA0-981B-4C6B-BB26-72A5EDA45A08}" dt="2021-02-23T08:06:33.386" v="966" actId="14861"/>
          <ac:picMkLst>
            <pc:docMk/>
            <pc:sldMk cId="4138847650" sldId="2147468637"/>
            <ac:picMk id="3" creationId="{5BA87F77-CCB9-406C-B1A4-496B2285C223}"/>
          </ac:picMkLst>
        </pc:picChg>
        <pc:picChg chg="del">
          <ac:chgData name="Karuana Gatimu" userId="c835d73b-5b64-4378-9cc4-37e921133843" providerId="ADAL" clId="{BA411FA0-981B-4C6B-BB26-72A5EDA45A08}" dt="2021-02-23T08:05:46.730" v="958" actId="478"/>
          <ac:picMkLst>
            <pc:docMk/>
            <pc:sldMk cId="4138847650" sldId="2147468637"/>
            <ac:picMk id="4" creationId="{526BD739-4C37-4B25-B01C-4B5A861A63E3}"/>
          </ac:picMkLst>
        </pc:picChg>
      </pc:sldChg>
    </pc:docChg>
  </pc:docChgLst>
  <pc:docChgLst>
    <pc:chgData name="Josh Leporati" userId="ca50561b-4f2f-4ca8-baa4-ce5fc2b2589f" providerId="ADAL" clId="{B85A950A-72A1-4C06-8796-D5CB906DC962}"/>
    <pc:docChg chg="custSel modSld">
      <pc:chgData name="Josh Leporati" userId="ca50561b-4f2f-4ca8-baa4-ce5fc2b2589f" providerId="ADAL" clId="{B85A950A-72A1-4C06-8796-D5CB906DC962}" dt="2021-01-08T16:34:48.744" v="8" actId="313"/>
      <pc:docMkLst>
        <pc:docMk/>
      </pc:docMkLst>
      <pc:sldChg chg="modSp mod">
        <pc:chgData name="Josh Leporati" userId="ca50561b-4f2f-4ca8-baa4-ce5fc2b2589f" providerId="ADAL" clId="{B85A950A-72A1-4C06-8796-D5CB906DC962}" dt="2021-01-08T16:34:48.744" v="8" actId="313"/>
        <pc:sldMkLst>
          <pc:docMk/>
          <pc:sldMk cId="1343230098" sldId="2076136378"/>
        </pc:sldMkLst>
        <pc:spChg chg="mod">
          <ac:chgData name="Josh Leporati" userId="ca50561b-4f2f-4ca8-baa4-ce5fc2b2589f" providerId="ADAL" clId="{B85A950A-72A1-4C06-8796-D5CB906DC962}" dt="2021-01-08T16:34:48.744" v="8" actId="313"/>
          <ac:spMkLst>
            <pc:docMk/>
            <pc:sldMk cId="1343230098" sldId="2076136378"/>
            <ac:spMk id="18" creationId="{E79AA27D-0AE5-418F-8362-397B543CDF33}"/>
          </ac:spMkLst>
        </pc:spChg>
      </pc:sldChg>
    </pc:docChg>
  </pc:docChgLst>
  <pc:docChgLst>
    <pc:chgData name="Josh Leporati" userId="S::jolepora@microsoft.com::ca50561b-4f2f-4ca8-baa4-ce5fc2b2589f" providerId="AD" clId="Web-{A9DDAD9F-A0CD-0000-D53D-53C6833235E6}"/>
    <pc:docChg chg="addSld modSld sldOrd modSection">
      <pc:chgData name="Josh Leporati" userId="S::jolepora@microsoft.com::ca50561b-4f2f-4ca8-baa4-ce5fc2b2589f" providerId="AD" clId="Web-{A9DDAD9F-A0CD-0000-D53D-53C6833235E6}" dt="2021-02-22T22:01:43.805" v="207" actId="20577"/>
      <pc:docMkLst>
        <pc:docMk/>
      </pc:docMkLst>
      <pc:sldChg chg="addSp modSp">
        <pc:chgData name="Josh Leporati" userId="S::jolepora@microsoft.com::ca50561b-4f2f-4ca8-baa4-ce5fc2b2589f" providerId="AD" clId="Web-{A9DDAD9F-A0CD-0000-D53D-53C6833235E6}" dt="2021-02-22T21:42:02.400" v="5" actId="14100"/>
        <pc:sldMkLst>
          <pc:docMk/>
          <pc:sldMk cId="153521372" sldId="263"/>
        </pc:sldMkLst>
        <pc:spChg chg="add mod">
          <ac:chgData name="Josh Leporati" userId="S::jolepora@microsoft.com::ca50561b-4f2f-4ca8-baa4-ce5fc2b2589f" providerId="AD" clId="Web-{A9DDAD9F-A0CD-0000-D53D-53C6833235E6}" dt="2021-02-22T21:42:02.400" v="5" actId="14100"/>
          <ac:spMkLst>
            <pc:docMk/>
            <pc:sldMk cId="153521372" sldId="263"/>
            <ac:spMk id="2" creationId="{EC70F4BD-E09F-4E82-8072-C785F1375119}"/>
          </ac:spMkLst>
        </pc:spChg>
      </pc:sldChg>
      <pc:sldChg chg="addSp delSp modSp">
        <pc:chgData name="Josh Leporati" userId="S::jolepora@microsoft.com::ca50561b-4f2f-4ca8-baa4-ce5fc2b2589f" providerId="AD" clId="Web-{A9DDAD9F-A0CD-0000-D53D-53C6833235E6}" dt="2021-02-22T21:55:22.739" v="98" actId="1076"/>
        <pc:sldMkLst>
          <pc:docMk/>
          <pc:sldMk cId="3983067595" sldId="2145705656"/>
        </pc:sldMkLst>
        <pc:spChg chg="add del mod">
          <ac:chgData name="Josh Leporati" userId="S::jolepora@microsoft.com::ca50561b-4f2f-4ca8-baa4-ce5fc2b2589f" providerId="AD" clId="Web-{A9DDAD9F-A0CD-0000-D53D-53C6833235E6}" dt="2021-02-22T21:53:12.795" v="88"/>
          <ac:spMkLst>
            <pc:docMk/>
            <pc:sldMk cId="3983067595" sldId="2145705656"/>
            <ac:spMk id="7" creationId="{3BF477DD-6DB9-4CE6-A760-649D9FD2D588}"/>
          </ac:spMkLst>
        </pc:spChg>
        <pc:spChg chg="mod">
          <ac:chgData name="Josh Leporati" userId="S::jolepora@microsoft.com::ca50561b-4f2f-4ca8-baa4-ce5fc2b2589f" providerId="AD" clId="Web-{A9DDAD9F-A0CD-0000-D53D-53C6833235E6}" dt="2021-02-22T21:54:15.688" v="91" actId="20577"/>
          <ac:spMkLst>
            <pc:docMk/>
            <pc:sldMk cId="3983067595" sldId="2145705656"/>
            <ac:spMk id="11" creationId="{5E0C2CAD-FA14-49B9-9C22-D7B069F30985}"/>
          </ac:spMkLst>
        </pc:spChg>
        <pc:spChg chg="add del">
          <ac:chgData name="Josh Leporati" userId="S::jolepora@microsoft.com::ca50561b-4f2f-4ca8-baa4-ce5fc2b2589f" providerId="AD" clId="Web-{A9DDAD9F-A0CD-0000-D53D-53C6833235E6}" dt="2021-02-22T21:52:51.653" v="85"/>
          <ac:spMkLst>
            <pc:docMk/>
            <pc:sldMk cId="3983067595" sldId="2145705656"/>
            <ac:spMk id="12" creationId="{35CE33A2-4382-40D1-9C10-9FC5BDA24D30}"/>
          </ac:spMkLst>
        </pc:spChg>
        <pc:spChg chg="add del mod">
          <ac:chgData name="Josh Leporati" userId="S::jolepora@microsoft.com::ca50561b-4f2f-4ca8-baa4-ce5fc2b2589f" providerId="AD" clId="Web-{A9DDAD9F-A0CD-0000-D53D-53C6833235E6}" dt="2021-02-22T21:54:49.346" v="95"/>
          <ac:spMkLst>
            <pc:docMk/>
            <pc:sldMk cId="3983067595" sldId="2145705656"/>
            <ac:spMk id="13" creationId="{62503BBF-8369-407E-8276-3AC3E5349AB1}"/>
          </ac:spMkLst>
        </pc:spChg>
        <pc:picChg chg="add del mod ord modCrop">
          <ac:chgData name="Josh Leporati" userId="S::jolepora@microsoft.com::ca50561b-4f2f-4ca8-baa4-ce5fc2b2589f" providerId="AD" clId="Web-{A9DDAD9F-A0CD-0000-D53D-53C6833235E6}" dt="2021-02-22T21:42:58.122" v="7"/>
          <ac:picMkLst>
            <pc:docMk/>
            <pc:sldMk cId="3983067595" sldId="2145705656"/>
            <ac:picMk id="2" creationId="{F29EF9BD-4EEF-4A54-BE0A-57AE30DFBE0E}"/>
          </ac:picMkLst>
        </pc:picChg>
        <pc:picChg chg="add del mod ord modCrop">
          <ac:chgData name="Josh Leporati" userId="S::jolepora@microsoft.com::ca50561b-4f2f-4ca8-baa4-ce5fc2b2589f" providerId="AD" clId="Web-{A9DDAD9F-A0CD-0000-D53D-53C6833235E6}" dt="2021-02-22T21:51:13.882" v="82"/>
          <ac:picMkLst>
            <pc:docMk/>
            <pc:sldMk cId="3983067595" sldId="2145705656"/>
            <ac:picMk id="3" creationId="{E671E62E-B410-4799-BBD3-C4BC45828FFC}"/>
          </ac:picMkLst>
        </pc:picChg>
        <pc:picChg chg="add del mod ord modCrop">
          <ac:chgData name="Josh Leporati" userId="S::jolepora@microsoft.com::ca50561b-4f2f-4ca8-baa4-ce5fc2b2589f" providerId="AD" clId="Web-{A9DDAD9F-A0CD-0000-D53D-53C6833235E6}" dt="2021-02-22T21:51:29.070" v="84"/>
          <ac:picMkLst>
            <pc:docMk/>
            <pc:sldMk cId="3983067595" sldId="2145705656"/>
            <ac:picMk id="4" creationId="{C7C0E089-E1D6-4908-9482-7CE53D528380}"/>
          </ac:picMkLst>
        </pc:picChg>
        <pc:picChg chg="add del mod ord modCrop">
          <ac:chgData name="Josh Leporati" userId="S::jolepora@microsoft.com::ca50561b-4f2f-4ca8-baa4-ce5fc2b2589f" providerId="AD" clId="Web-{A9DDAD9F-A0CD-0000-D53D-53C6833235E6}" dt="2021-02-22T21:53:03.622" v="87"/>
          <ac:picMkLst>
            <pc:docMk/>
            <pc:sldMk cId="3983067595" sldId="2145705656"/>
            <ac:picMk id="5" creationId="{952BA2A9-55A8-4466-8FCB-F878842A6CF8}"/>
          </ac:picMkLst>
        </pc:picChg>
        <pc:picChg chg="add del mod ord modCrop">
          <ac:chgData name="Josh Leporati" userId="S::jolepora@microsoft.com::ca50561b-4f2f-4ca8-baa4-ce5fc2b2589f" providerId="AD" clId="Web-{A9DDAD9F-A0CD-0000-D53D-53C6833235E6}" dt="2021-02-22T21:54:44.315" v="93"/>
          <ac:picMkLst>
            <pc:docMk/>
            <pc:sldMk cId="3983067595" sldId="2145705656"/>
            <ac:picMk id="8" creationId="{7370902B-FA0B-4DBF-9DEA-79C61C13BEBA}"/>
          </ac:picMkLst>
        </pc:picChg>
        <pc:picChg chg="add mod">
          <ac:chgData name="Josh Leporati" userId="S::jolepora@microsoft.com::ca50561b-4f2f-4ca8-baa4-ce5fc2b2589f" providerId="AD" clId="Web-{A9DDAD9F-A0CD-0000-D53D-53C6833235E6}" dt="2021-02-22T21:55:22.739" v="98" actId="1076"/>
          <ac:picMkLst>
            <pc:docMk/>
            <pc:sldMk cId="3983067595" sldId="2145705656"/>
            <ac:picMk id="9" creationId="{5CBD0074-DFFF-4375-BDC6-9396DE036CAF}"/>
          </ac:picMkLst>
        </pc:picChg>
      </pc:sldChg>
      <pc:sldChg chg="modSp">
        <pc:chgData name="Josh Leporati" userId="S::jolepora@microsoft.com::ca50561b-4f2f-4ca8-baa4-ce5fc2b2589f" providerId="AD" clId="Web-{A9DDAD9F-A0CD-0000-D53D-53C6833235E6}" dt="2021-02-22T21:49:23.798" v="78" actId="20577"/>
        <pc:sldMkLst>
          <pc:docMk/>
          <pc:sldMk cId="1806647679" sldId="2145705661"/>
        </pc:sldMkLst>
        <pc:spChg chg="mod">
          <ac:chgData name="Josh Leporati" userId="S::jolepora@microsoft.com::ca50561b-4f2f-4ca8-baa4-ce5fc2b2589f" providerId="AD" clId="Web-{A9DDAD9F-A0CD-0000-D53D-53C6833235E6}" dt="2021-02-22T21:49:23.798" v="78" actId="20577"/>
          <ac:spMkLst>
            <pc:docMk/>
            <pc:sldMk cId="1806647679" sldId="2145705661"/>
            <ac:spMk id="12" creationId="{FD9E8607-E233-40C2-9426-EF7ED47DEEEF}"/>
          </ac:spMkLst>
        </pc:spChg>
      </pc:sldChg>
      <pc:sldChg chg="modSp ord">
        <pc:chgData name="Josh Leporati" userId="S::jolepora@microsoft.com::ca50561b-4f2f-4ca8-baa4-ce5fc2b2589f" providerId="AD" clId="Web-{A9DDAD9F-A0CD-0000-D53D-53C6833235E6}" dt="2021-02-22T21:49:19.798" v="76" actId="20577"/>
        <pc:sldMkLst>
          <pc:docMk/>
          <pc:sldMk cId="1920539337" sldId="2145705662"/>
        </pc:sldMkLst>
        <pc:spChg chg="mod">
          <ac:chgData name="Josh Leporati" userId="S::jolepora@microsoft.com::ca50561b-4f2f-4ca8-baa4-ce5fc2b2589f" providerId="AD" clId="Web-{A9DDAD9F-A0CD-0000-D53D-53C6833235E6}" dt="2021-02-22T21:49:19.798" v="76" actId="20577"/>
          <ac:spMkLst>
            <pc:docMk/>
            <pc:sldMk cId="1920539337" sldId="2145705662"/>
            <ac:spMk id="8" creationId="{89FA542A-5103-4EE8-B1AE-D922B5FEDC7C}"/>
          </ac:spMkLst>
        </pc:spChg>
      </pc:sldChg>
      <pc:sldChg chg="modSp">
        <pc:chgData name="Josh Leporati" userId="S::jolepora@microsoft.com::ca50561b-4f2f-4ca8-baa4-ce5fc2b2589f" providerId="AD" clId="Web-{A9DDAD9F-A0CD-0000-D53D-53C6833235E6}" dt="2021-02-22T22:01:43.805" v="207" actId="20577"/>
        <pc:sldMkLst>
          <pc:docMk/>
          <pc:sldMk cId="4015843212" sldId="2145705667"/>
        </pc:sldMkLst>
        <pc:spChg chg="mod">
          <ac:chgData name="Josh Leporati" userId="S::jolepora@microsoft.com::ca50561b-4f2f-4ca8-baa4-ce5fc2b2589f" providerId="AD" clId="Web-{A9DDAD9F-A0CD-0000-D53D-53C6833235E6}" dt="2021-02-22T22:01:43.805" v="207" actId="20577"/>
          <ac:spMkLst>
            <pc:docMk/>
            <pc:sldMk cId="4015843212" sldId="2145705667"/>
            <ac:spMk id="7" creationId="{3018A6F7-E6DE-45CB-B9B4-1548C6496F62}"/>
          </ac:spMkLst>
        </pc:spChg>
      </pc:sldChg>
      <pc:sldChg chg="modSp new">
        <pc:chgData name="Josh Leporati" userId="S::jolepora@microsoft.com::ca50561b-4f2f-4ca8-baa4-ce5fc2b2589f" providerId="AD" clId="Web-{A9DDAD9F-A0CD-0000-D53D-53C6833235E6}" dt="2021-02-22T21:57:13.057" v="140" actId="20577"/>
        <pc:sldMkLst>
          <pc:docMk/>
          <pc:sldMk cId="2732787206" sldId="2145705670"/>
        </pc:sldMkLst>
        <pc:spChg chg="mod">
          <ac:chgData name="Josh Leporati" userId="S::jolepora@microsoft.com::ca50561b-4f2f-4ca8-baa4-ce5fc2b2589f" providerId="AD" clId="Web-{A9DDAD9F-A0CD-0000-D53D-53C6833235E6}" dt="2021-02-22T21:57:13.057" v="140" actId="20577"/>
          <ac:spMkLst>
            <pc:docMk/>
            <pc:sldMk cId="2732787206" sldId="2145705670"/>
            <ac:spMk id="2" creationId="{770F0995-ABDA-4399-A75F-8B6726596511}"/>
          </ac:spMkLst>
        </pc:spChg>
        <pc:spChg chg="mod">
          <ac:chgData name="Josh Leporati" userId="S::jolepora@microsoft.com::ca50561b-4f2f-4ca8-baa4-ce5fc2b2589f" providerId="AD" clId="Web-{A9DDAD9F-A0CD-0000-D53D-53C6833235E6}" dt="2021-02-22T21:57:08.401" v="130" actId="20577"/>
          <ac:spMkLst>
            <pc:docMk/>
            <pc:sldMk cId="2732787206" sldId="2145705670"/>
            <ac:spMk id="3" creationId="{D3562FF9-85AF-46C7-AF0C-645431BCA645}"/>
          </ac:spMkLst>
        </pc:spChg>
      </pc:sldChg>
    </pc:docChg>
  </pc:docChgLst>
  <pc:docChgLst>
    <pc:chgData name="Josh Leporati" userId="S::jolepora@microsoft.com::ca50561b-4f2f-4ca8-baa4-ce5fc2b2589f" providerId="AD" clId="Web-{E97FD87B-64C7-5E33-CF16-89743C4D73C2}"/>
    <pc:docChg chg="modSld">
      <pc:chgData name="Josh Leporati" userId="S::jolepora@microsoft.com::ca50561b-4f2f-4ca8-baa4-ce5fc2b2589f" providerId="AD" clId="Web-{E97FD87B-64C7-5E33-CF16-89743C4D73C2}" dt="2021-02-01T16:25:27.895" v="8" actId="20577"/>
      <pc:docMkLst>
        <pc:docMk/>
      </pc:docMkLst>
      <pc:sldChg chg="modSp">
        <pc:chgData name="Josh Leporati" userId="S::jolepora@microsoft.com::ca50561b-4f2f-4ca8-baa4-ce5fc2b2589f" providerId="AD" clId="Web-{E97FD87B-64C7-5E33-CF16-89743C4D73C2}" dt="2021-02-01T16:25:27.895" v="8" actId="20577"/>
        <pc:sldMkLst>
          <pc:docMk/>
          <pc:sldMk cId="153521372" sldId="263"/>
        </pc:sldMkLst>
        <pc:spChg chg="mod">
          <ac:chgData name="Josh Leporati" userId="S::jolepora@microsoft.com::ca50561b-4f2f-4ca8-baa4-ce5fc2b2589f" providerId="AD" clId="Web-{E97FD87B-64C7-5E33-CF16-89743C4D73C2}" dt="2021-02-01T16:25:27.895" v="8" actId="20577"/>
          <ac:spMkLst>
            <pc:docMk/>
            <pc:sldMk cId="153521372" sldId="263"/>
            <ac:spMk id="7" creationId="{F6085567-71A2-4E13-8E34-7322133FBA3E}"/>
          </ac:spMkLst>
        </pc:spChg>
      </pc:sldChg>
    </pc:docChg>
  </pc:docChgLst>
  <pc:docChgLst>
    <pc:chgData name="Josh Leporati" userId="ca50561b-4f2f-4ca8-baa4-ce5fc2b2589f" providerId="ADAL" clId="{C1A55636-18C6-45F7-BB74-F354BA6E24F4}"/>
    <pc:docChg chg="undo custSel addSld delSld modSld delMainMaster addSection delSection modSection">
      <pc:chgData name="Josh Leporati" userId="ca50561b-4f2f-4ca8-baa4-ce5fc2b2589f" providerId="ADAL" clId="{C1A55636-18C6-45F7-BB74-F354BA6E24F4}" dt="2021-02-01T16:33:22.153" v="327" actId="20577"/>
      <pc:docMkLst>
        <pc:docMk/>
      </pc:docMkLst>
      <pc:sldChg chg="del">
        <pc:chgData name="Josh Leporati" userId="ca50561b-4f2f-4ca8-baa4-ce5fc2b2589f" providerId="ADAL" clId="{C1A55636-18C6-45F7-BB74-F354BA6E24F4}" dt="2021-02-01T16:28:18.346" v="24" actId="47"/>
        <pc:sldMkLst>
          <pc:docMk/>
          <pc:sldMk cId="203203085" sldId="1527"/>
        </pc:sldMkLst>
      </pc:sldChg>
      <pc:sldChg chg="del">
        <pc:chgData name="Josh Leporati" userId="ca50561b-4f2f-4ca8-baa4-ce5fc2b2589f" providerId="ADAL" clId="{C1A55636-18C6-45F7-BB74-F354BA6E24F4}" dt="2021-02-01T16:28:18.346" v="24" actId="47"/>
        <pc:sldMkLst>
          <pc:docMk/>
          <pc:sldMk cId="1793706927" sldId="1670"/>
        </pc:sldMkLst>
      </pc:sldChg>
      <pc:sldChg chg="del">
        <pc:chgData name="Josh Leporati" userId="ca50561b-4f2f-4ca8-baa4-ce5fc2b2589f" providerId="ADAL" clId="{C1A55636-18C6-45F7-BB74-F354BA6E24F4}" dt="2021-02-01T16:28:18.346" v="24" actId="47"/>
        <pc:sldMkLst>
          <pc:docMk/>
          <pc:sldMk cId="3281127177" sldId="2052"/>
        </pc:sldMkLst>
      </pc:sldChg>
      <pc:sldChg chg="del">
        <pc:chgData name="Josh Leporati" userId="ca50561b-4f2f-4ca8-baa4-ce5fc2b2589f" providerId="ADAL" clId="{C1A55636-18C6-45F7-BB74-F354BA6E24F4}" dt="2021-02-01T16:28:18.346" v="24" actId="47"/>
        <pc:sldMkLst>
          <pc:docMk/>
          <pc:sldMk cId="489361358" sldId="2057"/>
        </pc:sldMkLst>
      </pc:sldChg>
      <pc:sldChg chg="del">
        <pc:chgData name="Josh Leporati" userId="ca50561b-4f2f-4ca8-baa4-ce5fc2b2589f" providerId="ADAL" clId="{C1A55636-18C6-45F7-BB74-F354BA6E24F4}" dt="2021-02-01T16:28:18.346" v="24" actId="47"/>
        <pc:sldMkLst>
          <pc:docMk/>
          <pc:sldMk cId="1917567393" sldId="2060"/>
        </pc:sldMkLst>
      </pc:sldChg>
      <pc:sldChg chg="del">
        <pc:chgData name="Josh Leporati" userId="ca50561b-4f2f-4ca8-baa4-ce5fc2b2589f" providerId="ADAL" clId="{C1A55636-18C6-45F7-BB74-F354BA6E24F4}" dt="2021-02-01T16:28:18.346" v="24" actId="47"/>
        <pc:sldMkLst>
          <pc:docMk/>
          <pc:sldMk cId="2710196365" sldId="2061"/>
        </pc:sldMkLst>
      </pc:sldChg>
      <pc:sldChg chg="del">
        <pc:chgData name="Josh Leporati" userId="ca50561b-4f2f-4ca8-baa4-ce5fc2b2589f" providerId="ADAL" clId="{C1A55636-18C6-45F7-BB74-F354BA6E24F4}" dt="2021-02-01T16:28:18.346" v="24" actId="47"/>
        <pc:sldMkLst>
          <pc:docMk/>
          <pc:sldMk cId="588849784" sldId="2062"/>
        </pc:sldMkLst>
      </pc:sldChg>
      <pc:sldChg chg="del">
        <pc:chgData name="Josh Leporati" userId="ca50561b-4f2f-4ca8-baa4-ce5fc2b2589f" providerId="ADAL" clId="{C1A55636-18C6-45F7-BB74-F354BA6E24F4}" dt="2021-02-01T16:28:18.346" v="24" actId="47"/>
        <pc:sldMkLst>
          <pc:docMk/>
          <pc:sldMk cId="313894491" sldId="5582"/>
        </pc:sldMkLst>
      </pc:sldChg>
      <pc:sldChg chg="del">
        <pc:chgData name="Josh Leporati" userId="ca50561b-4f2f-4ca8-baa4-ce5fc2b2589f" providerId="ADAL" clId="{C1A55636-18C6-45F7-BB74-F354BA6E24F4}" dt="2021-02-01T16:28:18.346" v="24" actId="47"/>
        <pc:sldMkLst>
          <pc:docMk/>
          <pc:sldMk cId="41661980" sldId="11251"/>
        </pc:sldMkLst>
      </pc:sldChg>
      <pc:sldChg chg="del">
        <pc:chgData name="Josh Leporati" userId="ca50561b-4f2f-4ca8-baa4-ce5fc2b2589f" providerId="ADAL" clId="{C1A55636-18C6-45F7-BB74-F354BA6E24F4}" dt="2021-02-01T16:28:18.346" v="24" actId="47"/>
        <pc:sldMkLst>
          <pc:docMk/>
          <pc:sldMk cId="470829811" sldId="2076137693"/>
        </pc:sldMkLst>
      </pc:sldChg>
      <pc:sldChg chg="del">
        <pc:chgData name="Josh Leporati" userId="ca50561b-4f2f-4ca8-baa4-ce5fc2b2589f" providerId="ADAL" clId="{C1A55636-18C6-45F7-BB74-F354BA6E24F4}" dt="2021-02-01T16:27:48.581" v="20" actId="47"/>
        <pc:sldMkLst>
          <pc:docMk/>
          <pc:sldMk cId="856885115" sldId="2076137801"/>
        </pc:sldMkLst>
      </pc:sldChg>
      <pc:sldChg chg="del">
        <pc:chgData name="Josh Leporati" userId="ca50561b-4f2f-4ca8-baa4-ce5fc2b2589f" providerId="ADAL" clId="{C1A55636-18C6-45F7-BB74-F354BA6E24F4}" dt="2021-02-01T16:28:18.346" v="24" actId="47"/>
        <pc:sldMkLst>
          <pc:docMk/>
          <pc:sldMk cId="499785097" sldId="2076138296"/>
        </pc:sldMkLst>
      </pc:sldChg>
      <pc:sldChg chg="del">
        <pc:chgData name="Josh Leporati" userId="ca50561b-4f2f-4ca8-baa4-ce5fc2b2589f" providerId="ADAL" clId="{C1A55636-18C6-45F7-BB74-F354BA6E24F4}" dt="2021-02-01T16:28:18.346" v="24" actId="47"/>
        <pc:sldMkLst>
          <pc:docMk/>
          <pc:sldMk cId="1066271762" sldId="2076138299"/>
        </pc:sldMkLst>
      </pc:sldChg>
      <pc:sldChg chg="del">
        <pc:chgData name="Josh Leporati" userId="ca50561b-4f2f-4ca8-baa4-ce5fc2b2589f" providerId="ADAL" clId="{C1A55636-18C6-45F7-BB74-F354BA6E24F4}" dt="2021-02-01T16:28:18.346" v="24" actId="47"/>
        <pc:sldMkLst>
          <pc:docMk/>
          <pc:sldMk cId="2136402415" sldId="2123258888"/>
        </pc:sldMkLst>
      </pc:sldChg>
      <pc:sldChg chg="del">
        <pc:chgData name="Josh Leporati" userId="ca50561b-4f2f-4ca8-baa4-ce5fc2b2589f" providerId="ADAL" clId="{C1A55636-18C6-45F7-BB74-F354BA6E24F4}" dt="2021-02-01T16:28:18.346" v="24" actId="47"/>
        <pc:sldMkLst>
          <pc:docMk/>
          <pc:sldMk cId="113025198" sldId="2145705626"/>
        </pc:sldMkLst>
      </pc:sldChg>
      <pc:sldChg chg="del">
        <pc:chgData name="Josh Leporati" userId="ca50561b-4f2f-4ca8-baa4-ce5fc2b2589f" providerId="ADAL" clId="{C1A55636-18C6-45F7-BB74-F354BA6E24F4}" dt="2021-02-01T16:28:18.346" v="24" actId="47"/>
        <pc:sldMkLst>
          <pc:docMk/>
          <pc:sldMk cId="829289183" sldId="2145705628"/>
        </pc:sldMkLst>
      </pc:sldChg>
      <pc:sldChg chg="del">
        <pc:chgData name="Josh Leporati" userId="ca50561b-4f2f-4ca8-baa4-ce5fc2b2589f" providerId="ADAL" clId="{C1A55636-18C6-45F7-BB74-F354BA6E24F4}" dt="2021-02-01T16:28:18.346" v="24" actId="47"/>
        <pc:sldMkLst>
          <pc:docMk/>
          <pc:sldMk cId="3839942885" sldId="2145705631"/>
        </pc:sldMkLst>
      </pc:sldChg>
      <pc:sldChg chg="del">
        <pc:chgData name="Josh Leporati" userId="ca50561b-4f2f-4ca8-baa4-ce5fc2b2589f" providerId="ADAL" clId="{C1A55636-18C6-45F7-BB74-F354BA6E24F4}" dt="2021-02-01T16:28:18.346" v="24" actId="47"/>
        <pc:sldMkLst>
          <pc:docMk/>
          <pc:sldMk cId="554141334" sldId="2145705632"/>
        </pc:sldMkLst>
      </pc:sldChg>
      <pc:sldChg chg="del">
        <pc:chgData name="Josh Leporati" userId="ca50561b-4f2f-4ca8-baa4-ce5fc2b2589f" providerId="ADAL" clId="{C1A55636-18C6-45F7-BB74-F354BA6E24F4}" dt="2021-02-01T16:28:18.346" v="24" actId="47"/>
        <pc:sldMkLst>
          <pc:docMk/>
          <pc:sldMk cId="1293819490" sldId="2145705633"/>
        </pc:sldMkLst>
      </pc:sldChg>
      <pc:sldChg chg="modSp add mod">
        <pc:chgData name="Josh Leporati" userId="ca50561b-4f2f-4ca8-baa4-ce5fc2b2589f" providerId="ADAL" clId="{C1A55636-18C6-45F7-BB74-F354BA6E24F4}" dt="2021-02-01T16:30:39.226" v="143" actId="20577"/>
        <pc:sldMkLst>
          <pc:docMk/>
          <pc:sldMk cId="234161464" sldId="2145705634"/>
        </pc:sldMkLst>
        <pc:spChg chg="mod">
          <ac:chgData name="Josh Leporati" userId="ca50561b-4f2f-4ca8-baa4-ce5fc2b2589f" providerId="ADAL" clId="{C1A55636-18C6-45F7-BB74-F354BA6E24F4}" dt="2021-02-01T16:30:39.226" v="143" actId="20577"/>
          <ac:spMkLst>
            <pc:docMk/>
            <pc:sldMk cId="234161464" sldId="2145705634"/>
            <ac:spMk id="3" creationId="{D0E5EDD3-E2C0-4A66-90F8-A625DD36A15F}"/>
          </ac:spMkLst>
        </pc:spChg>
      </pc:sldChg>
      <pc:sldChg chg="add del">
        <pc:chgData name="Josh Leporati" userId="ca50561b-4f2f-4ca8-baa4-ce5fc2b2589f" providerId="ADAL" clId="{C1A55636-18C6-45F7-BB74-F354BA6E24F4}" dt="2021-02-01T16:26:56.219" v="1" actId="22"/>
        <pc:sldMkLst>
          <pc:docMk/>
          <pc:sldMk cId="1386769136" sldId="2145705634"/>
        </pc:sldMkLst>
      </pc:sldChg>
      <pc:sldChg chg="modSp add mod">
        <pc:chgData name="Josh Leporati" userId="ca50561b-4f2f-4ca8-baa4-ce5fc2b2589f" providerId="ADAL" clId="{C1A55636-18C6-45F7-BB74-F354BA6E24F4}" dt="2021-02-01T16:27:20.759" v="18" actId="20577"/>
        <pc:sldMkLst>
          <pc:docMk/>
          <pc:sldMk cId="378337371" sldId="2145705635"/>
        </pc:sldMkLst>
        <pc:spChg chg="mod">
          <ac:chgData name="Josh Leporati" userId="ca50561b-4f2f-4ca8-baa4-ce5fc2b2589f" providerId="ADAL" clId="{C1A55636-18C6-45F7-BB74-F354BA6E24F4}" dt="2021-02-01T16:27:20.759" v="18" actId="20577"/>
          <ac:spMkLst>
            <pc:docMk/>
            <pc:sldMk cId="378337371" sldId="2145705635"/>
            <ac:spMk id="5" creationId="{EC0223E3-5BC5-4D02-B6B0-99B296042676}"/>
          </ac:spMkLst>
        </pc:spChg>
      </pc:sldChg>
      <pc:sldChg chg="add">
        <pc:chgData name="Josh Leporati" userId="ca50561b-4f2f-4ca8-baa4-ce5fc2b2589f" providerId="ADAL" clId="{C1A55636-18C6-45F7-BB74-F354BA6E24F4}" dt="2021-02-01T16:27:32.086" v="19" actId="22"/>
        <pc:sldMkLst>
          <pc:docMk/>
          <pc:sldMk cId="3983067595" sldId="2145705656"/>
        </pc:sldMkLst>
      </pc:sldChg>
      <pc:sldChg chg="modSp add mod">
        <pc:chgData name="Josh Leporati" userId="ca50561b-4f2f-4ca8-baa4-ce5fc2b2589f" providerId="ADAL" clId="{C1A55636-18C6-45F7-BB74-F354BA6E24F4}" dt="2021-02-01T16:32:19.386" v="202" actId="20577"/>
        <pc:sldMkLst>
          <pc:docMk/>
          <pc:sldMk cId="264815517" sldId="2145705657"/>
        </pc:sldMkLst>
        <pc:spChg chg="mod">
          <ac:chgData name="Josh Leporati" userId="ca50561b-4f2f-4ca8-baa4-ce5fc2b2589f" providerId="ADAL" clId="{C1A55636-18C6-45F7-BB74-F354BA6E24F4}" dt="2021-02-01T16:32:19.386" v="202" actId="20577"/>
          <ac:spMkLst>
            <pc:docMk/>
            <pc:sldMk cId="264815517" sldId="2145705657"/>
            <ac:spMk id="7" creationId="{1311A381-F87C-43C5-A9B1-5E55142D67B9}"/>
          </ac:spMkLst>
        </pc:spChg>
      </pc:sldChg>
      <pc:sldChg chg="modSp add mod">
        <pc:chgData name="Josh Leporati" userId="ca50561b-4f2f-4ca8-baa4-ce5fc2b2589f" providerId="ADAL" clId="{C1A55636-18C6-45F7-BB74-F354BA6E24F4}" dt="2021-02-01T16:32:44.902" v="243" actId="20577"/>
        <pc:sldMkLst>
          <pc:docMk/>
          <pc:sldMk cId="3954876428" sldId="2145705658"/>
        </pc:sldMkLst>
        <pc:spChg chg="mod">
          <ac:chgData name="Josh Leporati" userId="ca50561b-4f2f-4ca8-baa4-ce5fc2b2589f" providerId="ADAL" clId="{C1A55636-18C6-45F7-BB74-F354BA6E24F4}" dt="2021-02-01T16:32:44.902" v="243" actId="20577"/>
          <ac:spMkLst>
            <pc:docMk/>
            <pc:sldMk cId="3954876428" sldId="2145705658"/>
            <ac:spMk id="7" creationId="{1311A381-F87C-43C5-A9B1-5E55142D67B9}"/>
          </ac:spMkLst>
        </pc:spChg>
      </pc:sldChg>
      <pc:sldChg chg="modSp add mod">
        <pc:chgData name="Josh Leporati" userId="ca50561b-4f2f-4ca8-baa4-ce5fc2b2589f" providerId="ADAL" clId="{C1A55636-18C6-45F7-BB74-F354BA6E24F4}" dt="2021-02-01T16:33:04.099" v="276" actId="20577"/>
        <pc:sldMkLst>
          <pc:docMk/>
          <pc:sldMk cId="628986574" sldId="2145705659"/>
        </pc:sldMkLst>
        <pc:spChg chg="mod">
          <ac:chgData name="Josh Leporati" userId="ca50561b-4f2f-4ca8-baa4-ce5fc2b2589f" providerId="ADAL" clId="{C1A55636-18C6-45F7-BB74-F354BA6E24F4}" dt="2021-02-01T16:33:04.099" v="276" actId="20577"/>
          <ac:spMkLst>
            <pc:docMk/>
            <pc:sldMk cId="628986574" sldId="2145705659"/>
            <ac:spMk id="7" creationId="{1311A381-F87C-43C5-A9B1-5E55142D67B9}"/>
          </ac:spMkLst>
        </pc:spChg>
      </pc:sldChg>
      <pc:sldChg chg="modSp add mod">
        <pc:chgData name="Josh Leporati" userId="ca50561b-4f2f-4ca8-baa4-ce5fc2b2589f" providerId="ADAL" clId="{C1A55636-18C6-45F7-BB74-F354BA6E24F4}" dt="2021-02-01T16:33:22.153" v="327" actId="20577"/>
        <pc:sldMkLst>
          <pc:docMk/>
          <pc:sldMk cId="2821388634" sldId="2145705660"/>
        </pc:sldMkLst>
        <pc:spChg chg="mod">
          <ac:chgData name="Josh Leporati" userId="ca50561b-4f2f-4ca8-baa4-ce5fc2b2589f" providerId="ADAL" clId="{C1A55636-18C6-45F7-BB74-F354BA6E24F4}" dt="2021-02-01T16:33:22.153" v="327" actId="20577"/>
          <ac:spMkLst>
            <pc:docMk/>
            <pc:sldMk cId="2821388634" sldId="2145705660"/>
            <ac:spMk id="7" creationId="{1311A381-F87C-43C5-A9B1-5E55142D67B9}"/>
          </ac:spMkLst>
        </pc:spChg>
      </pc:sldChg>
      <pc:sldMasterChg chg="addSldLayout">
        <pc:chgData name="Josh Leporati" userId="ca50561b-4f2f-4ca8-baa4-ce5fc2b2589f" providerId="ADAL" clId="{C1A55636-18C6-45F7-BB74-F354BA6E24F4}" dt="2021-02-01T16:26:58.295" v="2" actId="22"/>
        <pc:sldMasterMkLst>
          <pc:docMk/>
          <pc:sldMasterMk cId="3269257824" sldId="2147485141"/>
        </pc:sldMasterMkLst>
        <pc:sldLayoutChg chg="add">
          <pc:chgData name="Josh Leporati" userId="ca50561b-4f2f-4ca8-baa4-ce5fc2b2589f" providerId="ADAL" clId="{C1A55636-18C6-45F7-BB74-F354BA6E24F4}" dt="2021-02-01T16:26:58.295" v="2" actId="22"/>
          <pc:sldLayoutMkLst>
            <pc:docMk/>
            <pc:sldMasterMk cId="3269257824" sldId="2147485141"/>
            <pc:sldLayoutMk cId="2767281947" sldId="2147487193"/>
          </pc:sldLayoutMkLst>
        </pc:sldLayoutChg>
      </pc:sldMasterChg>
      <pc:sldMasterChg chg="del delSldLayout">
        <pc:chgData name="Josh Leporati" userId="ca50561b-4f2f-4ca8-baa4-ce5fc2b2589f" providerId="ADAL" clId="{C1A55636-18C6-45F7-BB74-F354BA6E24F4}" dt="2021-02-01T16:28:18.346" v="24" actId="47"/>
        <pc:sldMasterMkLst>
          <pc:docMk/>
          <pc:sldMasterMk cId="884367556" sldId="2147485497"/>
        </pc:sldMasterMkLst>
        <pc:sldLayoutChg chg="del">
          <pc:chgData name="Josh Leporati" userId="ca50561b-4f2f-4ca8-baa4-ce5fc2b2589f" providerId="ADAL" clId="{C1A55636-18C6-45F7-BB74-F354BA6E24F4}" dt="2021-02-01T16:28:18.346" v="24" actId="47"/>
          <pc:sldLayoutMkLst>
            <pc:docMk/>
            <pc:sldMasterMk cId="884367556" sldId="2147485497"/>
            <pc:sldLayoutMk cId="4003364653" sldId="2147485498"/>
          </pc:sldLayoutMkLst>
        </pc:sldLayoutChg>
        <pc:sldLayoutChg chg="del">
          <pc:chgData name="Josh Leporati" userId="ca50561b-4f2f-4ca8-baa4-ce5fc2b2589f" providerId="ADAL" clId="{C1A55636-18C6-45F7-BB74-F354BA6E24F4}" dt="2021-02-01T16:28:18.346" v="24" actId="47"/>
          <pc:sldLayoutMkLst>
            <pc:docMk/>
            <pc:sldMasterMk cId="884367556" sldId="2147485497"/>
            <pc:sldLayoutMk cId="2814345820" sldId="2147485499"/>
          </pc:sldLayoutMkLst>
        </pc:sldLayoutChg>
        <pc:sldLayoutChg chg="del">
          <pc:chgData name="Josh Leporati" userId="ca50561b-4f2f-4ca8-baa4-ce5fc2b2589f" providerId="ADAL" clId="{C1A55636-18C6-45F7-BB74-F354BA6E24F4}" dt="2021-02-01T16:28:18.346" v="24" actId="47"/>
          <pc:sldLayoutMkLst>
            <pc:docMk/>
            <pc:sldMasterMk cId="884367556" sldId="2147485497"/>
            <pc:sldLayoutMk cId="4024246099" sldId="2147485500"/>
          </pc:sldLayoutMkLst>
        </pc:sldLayoutChg>
        <pc:sldLayoutChg chg="del">
          <pc:chgData name="Josh Leporati" userId="ca50561b-4f2f-4ca8-baa4-ce5fc2b2589f" providerId="ADAL" clId="{C1A55636-18C6-45F7-BB74-F354BA6E24F4}" dt="2021-02-01T16:28:18.346" v="24" actId="47"/>
          <pc:sldLayoutMkLst>
            <pc:docMk/>
            <pc:sldMasterMk cId="884367556" sldId="2147485497"/>
            <pc:sldLayoutMk cId="3819666560" sldId="2147485501"/>
          </pc:sldLayoutMkLst>
        </pc:sldLayoutChg>
        <pc:sldLayoutChg chg="del">
          <pc:chgData name="Josh Leporati" userId="ca50561b-4f2f-4ca8-baa4-ce5fc2b2589f" providerId="ADAL" clId="{C1A55636-18C6-45F7-BB74-F354BA6E24F4}" dt="2021-02-01T16:28:18.346" v="24" actId="47"/>
          <pc:sldLayoutMkLst>
            <pc:docMk/>
            <pc:sldMasterMk cId="884367556" sldId="2147485497"/>
            <pc:sldLayoutMk cId="1321645865" sldId="2147485502"/>
          </pc:sldLayoutMkLst>
        </pc:sldLayoutChg>
        <pc:sldLayoutChg chg="del">
          <pc:chgData name="Josh Leporati" userId="ca50561b-4f2f-4ca8-baa4-ce5fc2b2589f" providerId="ADAL" clId="{C1A55636-18C6-45F7-BB74-F354BA6E24F4}" dt="2021-02-01T16:28:18.346" v="24" actId="47"/>
          <pc:sldLayoutMkLst>
            <pc:docMk/>
            <pc:sldMasterMk cId="884367556" sldId="2147485497"/>
            <pc:sldLayoutMk cId="1645351763" sldId="2147485503"/>
          </pc:sldLayoutMkLst>
        </pc:sldLayoutChg>
        <pc:sldLayoutChg chg="del">
          <pc:chgData name="Josh Leporati" userId="ca50561b-4f2f-4ca8-baa4-ce5fc2b2589f" providerId="ADAL" clId="{C1A55636-18C6-45F7-BB74-F354BA6E24F4}" dt="2021-02-01T16:28:18.346" v="24" actId="47"/>
          <pc:sldLayoutMkLst>
            <pc:docMk/>
            <pc:sldMasterMk cId="884367556" sldId="2147485497"/>
            <pc:sldLayoutMk cId="174639741" sldId="2147485504"/>
          </pc:sldLayoutMkLst>
        </pc:sldLayoutChg>
        <pc:sldLayoutChg chg="del">
          <pc:chgData name="Josh Leporati" userId="ca50561b-4f2f-4ca8-baa4-ce5fc2b2589f" providerId="ADAL" clId="{C1A55636-18C6-45F7-BB74-F354BA6E24F4}" dt="2021-02-01T16:28:18.346" v="24" actId="47"/>
          <pc:sldLayoutMkLst>
            <pc:docMk/>
            <pc:sldMasterMk cId="884367556" sldId="2147485497"/>
            <pc:sldLayoutMk cId="3092997790" sldId="2147485505"/>
          </pc:sldLayoutMkLst>
        </pc:sldLayoutChg>
        <pc:sldLayoutChg chg="del">
          <pc:chgData name="Josh Leporati" userId="ca50561b-4f2f-4ca8-baa4-ce5fc2b2589f" providerId="ADAL" clId="{C1A55636-18C6-45F7-BB74-F354BA6E24F4}" dt="2021-02-01T16:28:18.346" v="24" actId="47"/>
          <pc:sldLayoutMkLst>
            <pc:docMk/>
            <pc:sldMasterMk cId="884367556" sldId="2147485497"/>
            <pc:sldLayoutMk cId="2375032308" sldId="2147485506"/>
          </pc:sldLayoutMkLst>
        </pc:sldLayoutChg>
        <pc:sldLayoutChg chg="del">
          <pc:chgData name="Josh Leporati" userId="ca50561b-4f2f-4ca8-baa4-ce5fc2b2589f" providerId="ADAL" clId="{C1A55636-18C6-45F7-BB74-F354BA6E24F4}" dt="2021-02-01T16:28:18.346" v="24" actId="47"/>
          <pc:sldLayoutMkLst>
            <pc:docMk/>
            <pc:sldMasterMk cId="884367556" sldId="2147485497"/>
            <pc:sldLayoutMk cId="2594306750" sldId="2147485507"/>
          </pc:sldLayoutMkLst>
        </pc:sldLayoutChg>
        <pc:sldLayoutChg chg="del">
          <pc:chgData name="Josh Leporati" userId="ca50561b-4f2f-4ca8-baa4-ce5fc2b2589f" providerId="ADAL" clId="{C1A55636-18C6-45F7-BB74-F354BA6E24F4}" dt="2021-02-01T16:28:18.346" v="24" actId="47"/>
          <pc:sldLayoutMkLst>
            <pc:docMk/>
            <pc:sldMasterMk cId="884367556" sldId="2147485497"/>
            <pc:sldLayoutMk cId="914880926" sldId="2147485508"/>
          </pc:sldLayoutMkLst>
        </pc:sldLayoutChg>
      </pc:sldMasterChg>
    </pc:docChg>
  </pc:docChgLst>
  <pc:docChgLst>
    <pc:chgData name="Josh Leporati" userId="ca50561b-4f2f-4ca8-baa4-ce5fc2b2589f" providerId="ADAL" clId="{B12B7CDD-20B4-42B0-9B19-F65816BE6F63}"/>
    <pc:docChg chg="undo custSel addSld delSld modSld delSection modSection modShowInfo">
      <pc:chgData name="Josh Leporati" userId="ca50561b-4f2f-4ca8-baa4-ce5fc2b2589f" providerId="ADAL" clId="{B12B7CDD-20B4-42B0-9B19-F65816BE6F63}" dt="2021-02-24T01:22:19.225" v="4969" actId="2744"/>
      <pc:docMkLst>
        <pc:docMk/>
      </pc:docMkLst>
      <pc:sldChg chg="addSp delSp modSp mod">
        <pc:chgData name="Josh Leporati" userId="ca50561b-4f2f-4ca8-baa4-ce5fc2b2589f" providerId="ADAL" clId="{B12B7CDD-20B4-42B0-9B19-F65816BE6F63}" dt="2021-02-19T16:20:22.029" v="2760" actId="1076"/>
        <pc:sldMkLst>
          <pc:docMk/>
          <pc:sldMk cId="153521372" sldId="263"/>
        </pc:sldMkLst>
        <pc:spChg chg="add del mod">
          <ac:chgData name="Josh Leporati" userId="ca50561b-4f2f-4ca8-baa4-ce5fc2b2589f" providerId="ADAL" clId="{B12B7CDD-20B4-42B0-9B19-F65816BE6F63}" dt="2021-02-19T16:18:52.603" v="2727" actId="478"/>
          <ac:spMkLst>
            <pc:docMk/>
            <pc:sldMk cId="153521372" sldId="263"/>
            <ac:spMk id="3" creationId="{2897132C-716C-4365-971D-A3EB7DC712E5}"/>
          </ac:spMkLst>
        </pc:spChg>
        <pc:spChg chg="del">
          <ac:chgData name="Josh Leporati" userId="ca50561b-4f2f-4ca8-baa4-ce5fc2b2589f" providerId="ADAL" clId="{B12B7CDD-20B4-42B0-9B19-F65816BE6F63}" dt="2021-02-19T16:18:48.405" v="2726" actId="478"/>
          <ac:spMkLst>
            <pc:docMk/>
            <pc:sldMk cId="153521372" sldId="263"/>
            <ac:spMk id="6" creationId="{9535BBD3-DF11-416A-81CD-0D48E97F1FC4}"/>
          </ac:spMkLst>
        </pc:spChg>
        <pc:spChg chg="mod">
          <ac:chgData name="Josh Leporati" userId="ca50561b-4f2f-4ca8-baa4-ce5fc2b2589f" providerId="ADAL" clId="{B12B7CDD-20B4-42B0-9B19-F65816BE6F63}" dt="2021-02-19T16:20:22.029" v="2760" actId="1076"/>
          <ac:spMkLst>
            <pc:docMk/>
            <pc:sldMk cId="153521372" sldId="263"/>
            <ac:spMk id="7" creationId="{F6085567-71A2-4E13-8E34-7322133FBA3E}"/>
          </ac:spMkLst>
        </pc:spChg>
        <pc:picChg chg="add mod">
          <ac:chgData name="Josh Leporati" userId="ca50561b-4f2f-4ca8-baa4-ce5fc2b2589f" providerId="ADAL" clId="{B12B7CDD-20B4-42B0-9B19-F65816BE6F63}" dt="2021-02-19T16:19:20.138" v="2730" actId="27614"/>
          <ac:picMkLst>
            <pc:docMk/>
            <pc:sldMk cId="153521372" sldId="263"/>
            <ac:picMk id="5" creationId="{618CEE1A-F490-49D5-9DCE-85D504E4E991}"/>
          </ac:picMkLst>
        </pc:picChg>
        <pc:picChg chg="del">
          <ac:chgData name="Josh Leporati" userId="ca50561b-4f2f-4ca8-baa4-ce5fc2b2589f" providerId="ADAL" clId="{B12B7CDD-20B4-42B0-9B19-F65816BE6F63}" dt="2021-02-19T16:18:41.126" v="2725" actId="478"/>
          <ac:picMkLst>
            <pc:docMk/>
            <pc:sldMk cId="153521372" sldId="263"/>
            <ac:picMk id="9" creationId="{A7BCCC14-E272-4C35-8BDC-D0A74B13EB01}"/>
          </ac:picMkLst>
        </pc:picChg>
      </pc:sldChg>
      <pc:sldChg chg="del">
        <pc:chgData name="Josh Leporati" userId="ca50561b-4f2f-4ca8-baa4-ce5fc2b2589f" providerId="ADAL" clId="{B12B7CDD-20B4-42B0-9B19-F65816BE6F63}" dt="2021-02-17T22:36:40.247" v="0" actId="47"/>
        <pc:sldMkLst>
          <pc:docMk/>
          <pc:sldMk cId="835609929" sldId="2076136377"/>
        </pc:sldMkLst>
      </pc:sldChg>
      <pc:sldChg chg="modSp mod">
        <pc:chgData name="Josh Leporati" userId="ca50561b-4f2f-4ca8-baa4-ce5fc2b2589f" providerId="ADAL" clId="{B12B7CDD-20B4-42B0-9B19-F65816BE6F63}" dt="2021-02-22T22:06:37.554" v="4405" actId="6549"/>
        <pc:sldMkLst>
          <pc:docMk/>
          <pc:sldMk cId="234161464" sldId="2145705634"/>
        </pc:sldMkLst>
        <pc:spChg chg="mod">
          <ac:chgData name="Josh Leporati" userId="ca50561b-4f2f-4ca8-baa4-ce5fc2b2589f" providerId="ADAL" clId="{B12B7CDD-20B4-42B0-9B19-F65816BE6F63}" dt="2021-02-22T22:06:37.554" v="4405" actId="6549"/>
          <ac:spMkLst>
            <pc:docMk/>
            <pc:sldMk cId="234161464" sldId="2145705634"/>
            <ac:spMk id="3" creationId="{D0E5EDD3-E2C0-4A66-90F8-A625DD36A15F}"/>
          </ac:spMkLst>
        </pc:spChg>
      </pc:sldChg>
      <pc:sldChg chg="addSp delSp modSp add del mod">
        <pc:chgData name="Josh Leporati" userId="ca50561b-4f2f-4ca8-baa4-ce5fc2b2589f" providerId="ADAL" clId="{B12B7CDD-20B4-42B0-9B19-F65816BE6F63}" dt="2021-02-19T16:24:34.652" v="2845" actId="1076"/>
        <pc:sldMkLst>
          <pc:docMk/>
          <pc:sldMk cId="378337371" sldId="2145705635"/>
        </pc:sldMkLst>
        <pc:spChg chg="add del mod">
          <ac:chgData name="Josh Leporati" userId="ca50561b-4f2f-4ca8-baa4-ce5fc2b2589f" providerId="ADAL" clId="{B12B7CDD-20B4-42B0-9B19-F65816BE6F63}" dt="2021-02-19T16:21:56.368" v="2785" actId="931"/>
          <ac:spMkLst>
            <pc:docMk/>
            <pc:sldMk cId="378337371" sldId="2145705635"/>
            <ac:spMk id="3" creationId="{83C61EDD-1214-451B-BD54-7003D1724131}"/>
          </ac:spMkLst>
        </pc:spChg>
        <pc:spChg chg="mod">
          <ac:chgData name="Josh Leporati" userId="ca50561b-4f2f-4ca8-baa4-ce5fc2b2589f" providerId="ADAL" clId="{B12B7CDD-20B4-42B0-9B19-F65816BE6F63}" dt="2021-02-19T16:20:37.844" v="2775" actId="20577"/>
          <ac:spMkLst>
            <pc:docMk/>
            <pc:sldMk cId="378337371" sldId="2145705635"/>
            <ac:spMk id="5" creationId="{EC0223E3-5BC5-4D02-B6B0-99B296042676}"/>
          </ac:spMkLst>
        </pc:spChg>
        <pc:spChg chg="add del mod">
          <ac:chgData name="Josh Leporati" userId="ca50561b-4f2f-4ca8-baa4-ce5fc2b2589f" providerId="ADAL" clId="{B12B7CDD-20B4-42B0-9B19-F65816BE6F63}" dt="2021-02-19T16:22:32.564" v="2791" actId="931"/>
          <ac:spMkLst>
            <pc:docMk/>
            <pc:sldMk cId="378337371" sldId="2145705635"/>
            <ac:spMk id="8" creationId="{6EA7670B-1ED8-4EE1-BEAA-51321D7304F1}"/>
          </ac:spMkLst>
        </pc:spChg>
        <pc:spChg chg="mod">
          <ac:chgData name="Josh Leporati" userId="ca50561b-4f2f-4ca8-baa4-ce5fc2b2589f" providerId="ADAL" clId="{B12B7CDD-20B4-42B0-9B19-F65816BE6F63}" dt="2021-02-19T16:20:58.286" v="2778" actId="122"/>
          <ac:spMkLst>
            <pc:docMk/>
            <pc:sldMk cId="378337371" sldId="2145705635"/>
            <ac:spMk id="9" creationId="{DE582EC3-08BD-4B45-B1B8-2D861F3C4CB7}"/>
          </ac:spMkLst>
        </pc:spChg>
        <pc:spChg chg="mod">
          <ac:chgData name="Josh Leporati" userId="ca50561b-4f2f-4ca8-baa4-ce5fc2b2589f" providerId="ADAL" clId="{B12B7CDD-20B4-42B0-9B19-F65816BE6F63}" dt="2021-02-19T16:22:10.873" v="2789" actId="122"/>
          <ac:spMkLst>
            <pc:docMk/>
            <pc:sldMk cId="378337371" sldId="2145705635"/>
            <ac:spMk id="10" creationId="{06D30E0C-F75D-4895-A119-E156D6B55309}"/>
          </ac:spMkLst>
        </pc:spChg>
        <pc:spChg chg="mod">
          <ac:chgData name="Josh Leporati" userId="ca50561b-4f2f-4ca8-baa4-ce5fc2b2589f" providerId="ADAL" clId="{B12B7CDD-20B4-42B0-9B19-F65816BE6F63}" dt="2021-02-19T16:23:07.040" v="2799" actId="122"/>
          <ac:spMkLst>
            <pc:docMk/>
            <pc:sldMk cId="378337371" sldId="2145705635"/>
            <ac:spMk id="11" creationId="{1DF82FA4-1AAF-436E-915C-7C70465D8312}"/>
          </ac:spMkLst>
        </pc:spChg>
        <pc:spChg chg="mod">
          <ac:chgData name="Josh Leporati" userId="ca50561b-4f2f-4ca8-baa4-ce5fc2b2589f" providerId="ADAL" clId="{B12B7CDD-20B4-42B0-9B19-F65816BE6F63}" dt="2021-02-19T16:24:08.864" v="2839" actId="20577"/>
          <ac:spMkLst>
            <pc:docMk/>
            <pc:sldMk cId="378337371" sldId="2145705635"/>
            <ac:spMk id="13" creationId="{79E9F543-9E34-4141-A14B-2E8112C25216}"/>
          </ac:spMkLst>
        </pc:spChg>
        <pc:spChg chg="add del mod">
          <ac:chgData name="Josh Leporati" userId="ca50561b-4f2f-4ca8-baa4-ce5fc2b2589f" providerId="ADAL" clId="{B12B7CDD-20B4-42B0-9B19-F65816BE6F63}" dt="2021-02-19T16:22:57.424" v="2795" actId="931"/>
          <ac:spMkLst>
            <pc:docMk/>
            <pc:sldMk cId="378337371" sldId="2145705635"/>
            <ac:spMk id="18" creationId="{FB006209-E080-4101-865A-3DD015097CCC}"/>
          </ac:spMkLst>
        </pc:spChg>
        <pc:spChg chg="add del mod">
          <ac:chgData name="Josh Leporati" userId="ca50561b-4f2f-4ca8-baa4-ce5fc2b2589f" providerId="ADAL" clId="{B12B7CDD-20B4-42B0-9B19-F65816BE6F63}" dt="2021-02-19T16:23:27.659" v="2801" actId="931"/>
          <ac:spMkLst>
            <pc:docMk/>
            <pc:sldMk cId="378337371" sldId="2145705635"/>
            <ac:spMk id="24" creationId="{9F4EF4B5-F2E8-427A-9EDA-C8662530B455}"/>
          </ac:spMkLst>
        </pc:spChg>
        <pc:spChg chg="add del mod">
          <ac:chgData name="Josh Leporati" userId="ca50561b-4f2f-4ca8-baa4-ce5fc2b2589f" providerId="ADAL" clId="{B12B7CDD-20B4-42B0-9B19-F65816BE6F63}" dt="2021-02-19T16:23:51.737" v="2805" actId="931"/>
          <ac:spMkLst>
            <pc:docMk/>
            <pc:sldMk cId="378337371" sldId="2145705635"/>
            <ac:spMk id="28" creationId="{9E4A202B-047B-4EB7-BC72-39630D0021AB}"/>
          </ac:spMkLst>
        </pc:spChg>
        <pc:spChg chg="add mod">
          <ac:chgData name="Josh Leporati" userId="ca50561b-4f2f-4ca8-baa4-ce5fc2b2589f" providerId="ADAL" clId="{B12B7CDD-20B4-42B0-9B19-F65816BE6F63}" dt="2021-02-19T16:24:34.652" v="2845" actId="1076"/>
          <ac:spMkLst>
            <pc:docMk/>
            <pc:sldMk cId="378337371" sldId="2145705635"/>
            <ac:spMk id="33" creationId="{56CB7509-292C-47FE-9479-8E6507F9F2C2}"/>
          </ac:spMkLst>
        </pc:spChg>
        <pc:spChg chg="add del mod">
          <ac:chgData name="Josh Leporati" userId="ca50561b-4f2f-4ca8-baa4-ce5fc2b2589f" providerId="ADAL" clId="{B12B7CDD-20B4-42B0-9B19-F65816BE6F63}" dt="2021-02-19T16:24:25.936" v="2843" actId="21"/>
          <ac:spMkLst>
            <pc:docMk/>
            <pc:sldMk cId="378337371" sldId="2145705635"/>
            <ac:spMk id="34" creationId="{6396C62B-C74E-4FEF-97FB-D6626179BFEA}"/>
          </ac:spMkLst>
        </pc:spChg>
        <pc:picChg chg="add mod">
          <ac:chgData name="Josh Leporati" userId="ca50561b-4f2f-4ca8-baa4-ce5fc2b2589f" providerId="ADAL" clId="{B12B7CDD-20B4-42B0-9B19-F65816BE6F63}" dt="2021-02-19T16:21:59.571" v="2787" actId="962"/>
          <ac:picMkLst>
            <pc:docMk/>
            <pc:sldMk cId="378337371" sldId="2145705635"/>
            <ac:picMk id="6" creationId="{9F404140-F44F-4FA9-BC1F-47DD70CD1413}"/>
          </ac:picMkLst>
        </pc:picChg>
        <pc:picChg chg="add del mod">
          <ac:chgData name="Josh Leporati" userId="ca50561b-4f2f-4ca8-baa4-ce5fc2b2589f" providerId="ADAL" clId="{B12B7CDD-20B4-42B0-9B19-F65816BE6F63}" dt="2021-02-19T16:22:55.323" v="2794" actId="478"/>
          <ac:picMkLst>
            <pc:docMk/>
            <pc:sldMk cId="378337371" sldId="2145705635"/>
            <ac:picMk id="14" creationId="{6B061A0F-53B4-4BD6-BCCA-E19268F527AF}"/>
          </ac:picMkLst>
        </pc:picChg>
        <pc:picChg chg="del">
          <ac:chgData name="Josh Leporati" userId="ca50561b-4f2f-4ca8-baa4-ce5fc2b2589f" providerId="ADAL" clId="{B12B7CDD-20B4-42B0-9B19-F65816BE6F63}" dt="2021-02-19T16:21:10.739" v="2782" actId="478"/>
          <ac:picMkLst>
            <pc:docMk/>
            <pc:sldMk cId="378337371" sldId="2145705635"/>
            <ac:picMk id="15" creationId="{BEC2EE31-4DA3-4F3A-B32D-3571902678B1}"/>
          </ac:picMkLst>
        </pc:picChg>
        <pc:picChg chg="del">
          <ac:chgData name="Josh Leporati" userId="ca50561b-4f2f-4ca8-baa4-ce5fc2b2589f" providerId="ADAL" clId="{B12B7CDD-20B4-42B0-9B19-F65816BE6F63}" dt="2021-02-19T16:22:30.272" v="2790" actId="478"/>
          <ac:picMkLst>
            <pc:docMk/>
            <pc:sldMk cId="378337371" sldId="2145705635"/>
            <ac:picMk id="17" creationId="{D565BC38-2F8E-404B-AFB9-026A91ECEBF4}"/>
          </ac:picMkLst>
        </pc:picChg>
        <pc:picChg chg="del">
          <ac:chgData name="Josh Leporati" userId="ca50561b-4f2f-4ca8-baa4-ce5fc2b2589f" providerId="ADAL" clId="{B12B7CDD-20B4-42B0-9B19-F65816BE6F63}" dt="2021-02-19T16:23:24.351" v="2800" actId="478"/>
          <ac:picMkLst>
            <pc:docMk/>
            <pc:sldMk cId="378337371" sldId="2145705635"/>
            <ac:picMk id="19" creationId="{329CD3B1-941F-43C3-9609-8DD038D09566}"/>
          </ac:picMkLst>
        </pc:picChg>
        <pc:picChg chg="del">
          <ac:chgData name="Josh Leporati" userId="ca50561b-4f2f-4ca8-baa4-ce5fc2b2589f" providerId="ADAL" clId="{B12B7CDD-20B4-42B0-9B19-F65816BE6F63}" dt="2021-02-19T16:23:45.152" v="2804" actId="478"/>
          <ac:picMkLst>
            <pc:docMk/>
            <pc:sldMk cId="378337371" sldId="2145705635"/>
            <ac:picMk id="21" creationId="{37D045FA-E6B8-4A40-A02F-9DA197B7E640}"/>
          </ac:picMkLst>
        </pc:picChg>
        <pc:picChg chg="add mod">
          <ac:chgData name="Josh Leporati" userId="ca50561b-4f2f-4ca8-baa4-ce5fc2b2589f" providerId="ADAL" clId="{B12B7CDD-20B4-42B0-9B19-F65816BE6F63}" dt="2021-02-19T16:22:59.528" v="2797" actId="962"/>
          <ac:picMkLst>
            <pc:docMk/>
            <pc:sldMk cId="378337371" sldId="2145705635"/>
            <ac:picMk id="22" creationId="{412A562D-ACB7-4B05-9727-6D866B3ACFA0}"/>
          </ac:picMkLst>
        </pc:picChg>
        <pc:picChg chg="add del mod">
          <ac:chgData name="Josh Leporati" userId="ca50561b-4f2f-4ca8-baa4-ce5fc2b2589f" providerId="ADAL" clId="{B12B7CDD-20B4-42B0-9B19-F65816BE6F63}" dt="2021-02-19T16:24:26.610" v="2844" actId="1076"/>
          <ac:picMkLst>
            <pc:docMk/>
            <pc:sldMk cId="378337371" sldId="2145705635"/>
            <ac:picMk id="26" creationId="{C357FA67-49DD-4688-AE1E-85405CFA843D}"/>
          </ac:picMkLst>
        </pc:picChg>
        <pc:picChg chg="add mod">
          <ac:chgData name="Josh Leporati" userId="ca50561b-4f2f-4ca8-baa4-ce5fc2b2589f" providerId="ADAL" clId="{B12B7CDD-20B4-42B0-9B19-F65816BE6F63}" dt="2021-02-19T16:23:56.834" v="2808" actId="27614"/>
          <ac:picMkLst>
            <pc:docMk/>
            <pc:sldMk cId="378337371" sldId="2145705635"/>
            <ac:picMk id="30" creationId="{43274276-3A4D-4280-B8B7-99EA62CB1165}"/>
          </ac:picMkLst>
        </pc:picChg>
        <pc:picChg chg="del mod">
          <ac:chgData name="Josh Leporati" userId="ca50561b-4f2f-4ca8-baa4-ce5fc2b2589f" providerId="ADAL" clId="{B12B7CDD-20B4-42B0-9B19-F65816BE6F63}" dt="2021-02-19T16:21:13.952" v="2784" actId="478"/>
          <ac:picMkLst>
            <pc:docMk/>
            <pc:sldMk cId="378337371" sldId="2145705635"/>
            <ac:picMk id="1026" creationId="{E3699EE9-212B-4CE6-9C63-E5CE2BC2B6F3}"/>
          </ac:picMkLst>
        </pc:picChg>
      </pc:sldChg>
      <pc:sldChg chg="addSp">
        <pc:chgData name="Josh Leporati" userId="ca50561b-4f2f-4ca8-baa4-ce5fc2b2589f" providerId="ADAL" clId="{B12B7CDD-20B4-42B0-9B19-F65816BE6F63}" dt="2021-02-19T16:21:03.809" v="2779"/>
        <pc:sldMkLst>
          <pc:docMk/>
          <pc:sldMk cId="800764108" sldId="2145705635"/>
        </pc:sldMkLst>
        <pc:picChg chg="add">
          <ac:chgData name="Josh Leporati" userId="ca50561b-4f2f-4ca8-baa4-ce5fc2b2589f" providerId="ADAL" clId="{B12B7CDD-20B4-42B0-9B19-F65816BE6F63}" dt="2021-02-19T16:21:03.809" v="2779"/>
          <ac:picMkLst>
            <pc:docMk/>
            <pc:sldMk cId="800764108" sldId="2145705635"/>
            <ac:picMk id="1026" creationId="{E3699EE9-212B-4CE6-9C63-E5CE2BC2B6F3}"/>
          </ac:picMkLst>
        </pc:picChg>
      </pc:sldChg>
      <pc:sldChg chg="modSp mod">
        <pc:chgData name="Josh Leporati" userId="ca50561b-4f2f-4ca8-baa4-ce5fc2b2589f" providerId="ADAL" clId="{B12B7CDD-20B4-42B0-9B19-F65816BE6F63}" dt="2021-02-19T15:40:56.485" v="1776" actId="20577"/>
        <pc:sldMkLst>
          <pc:docMk/>
          <pc:sldMk cId="264815517" sldId="2145705657"/>
        </pc:sldMkLst>
        <pc:spChg chg="mod">
          <ac:chgData name="Josh Leporati" userId="ca50561b-4f2f-4ca8-baa4-ce5fc2b2589f" providerId="ADAL" clId="{B12B7CDD-20B4-42B0-9B19-F65816BE6F63}" dt="2021-02-19T15:40:56.485" v="1776" actId="20577"/>
          <ac:spMkLst>
            <pc:docMk/>
            <pc:sldMk cId="264815517" sldId="2145705657"/>
            <ac:spMk id="7" creationId="{1311A381-F87C-43C5-A9B1-5E55142D67B9}"/>
          </ac:spMkLst>
        </pc:spChg>
      </pc:sldChg>
      <pc:sldChg chg="modSp mod">
        <pc:chgData name="Josh Leporati" userId="ca50561b-4f2f-4ca8-baa4-ce5fc2b2589f" providerId="ADAL" clId="{B12B7CDD-20B4-42B0-9B19-F65816BE6F63}" dt="2021-02-19T15:40:29.689" v="1741" actId="5793"/>
        <pc:sldMkLst>
          <pc:docMk/>
          <pc:sldMk cId="3954876428" sldId="2145705658"/>
        </pc:sldMkLst>
        <pc:spChg chg="mod">
          <ac:chgData name="Josh Leporati" userId="ca50561b-4f2f-4ca8-baa4-ce5fc2b2589f" providerId="ADAL" clId="{B12B7CDD-20B4-42B0-9B19-F65816BE6F63}" dt="2021-02-19T15:40:29.689" v="1741" actId="5793"/>
          <ac:spMkLst>
            <pc:docMk/>
            <pc:sldMk cId="3954876428" sldId="2145705658"/>
            <ac:spMk id="7" creationId="{1311A381-F87C-43C5-A9B1-5E55142D67B9}"/>
          </ac:spMkLst>
        </pc:spChg>
      </pc:sldChg>
      <pc:sldChg chg="addSp delSp modSp mod">
        <pc:chgData name="Josh Leporati" userId="ca50561b-4f2f-4ca8-baa4-ce5fc2b2589f" providerId="ADAL" clId="{B12B7CDD-20B4-42B0-9B19-F65816BE6F63}" dt="2021-02-17T23:01:09.658" v="714" actId="20577"/>
        <pc:sldMkLst>
          <pc:docMk/>
          <pc:sldMk cId="2821388634" sldId="2145705660"/>
        </pc:sldMkLst>
        <pc:spChg chg="add del">
          <ac:chgData name="Josh Leporati" userId="ca50561b-4f2f-4ca8-baa4-ce5fc2b2589f" providerId="ADAL" clId="{B12B7CDD-20B4-42B0-9B19-F65816BE6F63}" dt="2021-02-17T22:58:35.158" v="558" actId="22"/>
          <ac:spMkLst>
            <pc:docMk/>
            <pc:sldMk cId="2821388634" sldId="2145705660"/>
            <ac:spMk id="4" creationId="{37FA19C0-74F2-4EC0-A602-71C26CE8F95F}"/>
          </ac:spMkLst>
        </pc:spChg>
        <pc:spChg chg="mod">
          <ac:chgData name="Josh Leporati" userId="ca50561b-4f2f-4ca8-baa4-ce5fc2b2589f" providerId="ADAL" clId="{B12B7CDD-20B4-42B0-9B19-F65816BE6F63}" dt="2021-02-17T23:01:09.658" v="714" actId="20577"/>
          <ac:spMkLst>
            <pc:docMk/>
            <pc:sldMk cId="2821388634" sldId="2145705660"/>
            <ac:spMk id="7" creationId="{1311A381-F87C-43C5-A9B1-5E55142D67B9}"/>
          </ac:spMkLst>
        </pc:spChg>
      </pc:sldChg>
      <pc:sldChg chg="addSp">
        <pc:chgData name="Josh Leporati" userId="ca50561b-4f2f-4ca8-baa4-ce5fc2b2589f" providerId="ADAL" clId="{B12B7CDD-20B4-42B0-9B19-F65816BE6F63}" dt="2021-02-17T22:44:11.166" v="70"/>
        <pc:sldMkLst>
          <pc:docMk/>
          <pc:sldMk cId="371257544" sldId="2145705661"/>
        </pc:sldMkLst>
        <pc:picChg chg="add">
          <ac:chgData name="Josh Leporati" userId="ca50561b-4f2f-4ca8-baa4-ce5fc2b2589f" providerId="ADAL" clId="{B12B7CDD-20B4-42B0-9B19-F65816BE6F63}" dt="2021-02-17T22:44:11.166" v="70"/>
          <ac:picMkLst>
            <pc:docMk/>
            <pc:sldMk cId="371257544" sldId="2145705661"/>
            <ac:picMk id="1026" creationId="{C4E3BC46-8248-4357-B002-99446E4C0E4F}"/>
          </ac:picMkLst>
        </pc:picChg>
      </pc:sldChg>
      <pc:sldChg chg="addSp delSp modSp new add del mod modClrScheme chgLayout">
        <pc:chgData name="Josh Leporati" userId="ca50561b-4f2f-4ca8-baa4-ce5fc2b2589f" providerId="ADAL" clId="{B12B7CDD-20B4-42B0-9B19-F65816BE6F63}" dt="2021-02-22T22:45:31.214" v="4525"/>
        <pc:sldMkLst>
          <pc:docMk/>
          <pc:sldMk cId="1806647679" sldId="2145705661"/>
        </pc:sldMkLst>
        <pc:spChg chg="del mod ord">
          <ac:chgData name="Josh Leporati" userId="ca50561b-4f2f-4ca8-baa4-ce5fc2b2589f" providerId="ADAL" clId="{B12B7CDD-20B4-42B0-9B19-F65816BE6F63}" dt="2021-02-17T22:37:08.866" v="2" actId="700"/>
          <ac:spMkLst>
            <pc:docMk/>
            <pc:sldMk cId="1806647679" sldId="2145705661"/>
            <ac:spMk id="2" creationId="{6DF3F83F-93AD-4EEC-8D4F-B4C0A8936816}"/>
          </ac:spMkLst>
        </pc:spChg>
        <pc:spChg chg="add del mod ord">
          <ac:chgData name="Josh Leporati" userId="ca50561b-4f2f-4ca8-baa4-ce5fc2b2589f" providerId="ADAL" clId="{B12B7CDD-20B4-42B0-9B19-F65816BE6F63}" dt="2021-02-17T22:37:14.708" v="3" actId="26606"/>
          <ac:spMkLst>
            <pc:docMk/>
            <pc:sldMk cId="1806647679" sldId="2145705661"/>
            <ac:spMk id="3" creationId="{8C1A729F-1F43-449C-8FEA-8B0D9F8F0278}"/>
          </ac:spMkLst>
        </pc:spChg>
        <pc:spChg chg="add del mod ord">
          <ac:chgData name="Josh Leporati" userId="ca50561b-4f2f-4ca8-baa4-ce5fc2b2589f" providerId="ADAL" clId="{B12B7CDD-20B4-42B0-9B19-F65816BE6F63}" dt="2021-02-17T22:37:14.708" v="3" actId="26606"/>
          <ac:spMkLst>
            <pc:docMk/>
            <pc:sldMk cId="1806647679" sldId="2145705661"/>
            <ac:spMk id="4" creationId="{B0861C2B-EF0F-45AC-8173-50541089CC21}"/>
          </ac:spMkLst>
        </pc:spChg>
        <pc:spChg chg="add del mod ord">
          <ac:chgData name="Josh Leporati" userId="ca50561b-4f2f-4ca8-baa4-ce5fc2b2589f" providerId="ADAL" clId="{B12B7CDD-20B4-42B0-9B19-F65816BE6F63}" dt="2021-02-17T22:37:14.708" v="3" actId="26606"/>
          <ac:spMkLst>
            <pc:docMk/>
            <pc:sldMk cId="1806647679" sldId="2145705661"/>
            <ac:spMk id="5" creationId="{BAEBEAA4-676E-46D7-B212-592E7FF984EB}"/>
          </ac:spMkLst>
        </pc:spChg>
        <pc:spChg chg="add mod">
          <ac:chgData name="Josh Leporati" userId="ca50561b-4f2f-4ca8-baa4-ce5fc2b2589f" providerId="ADAL" clId="{B12B7CDD-20B4-42B0-9B19-F65816BE6F63}" dt="2021-02-17T22:37:21.708" v="21" actId="20577"/>
          <ac:spMkLst>
            <pc:docMk/>
            <pc:sldMk cId="1806647679" sldId="2145705661"/>
            <ac:spMk id="10" creationId="{B33C3DD9-280C-4546-9EFA-CE0973959A00}"/>
          </ac:spMkLst>
        </pc:spChg>
        <pc:spChg chg="add mod">
          <ac:chgData name="Josh Leporati" userId="ca50561b-4f2f-4ca8-baa4-ce5fc2b2589f" providerId="ADAL" clId="{B12B7CDD-20B4-42B0-9B19-F65816BE6F63}" dt="2021-02-22T22:45:31.214" v="4525"/>
          <ac:spMkLst>
            <pc:docMk/>
            <pc:sldMk cId="1806647679" sldId="2145705661"/>
            <ac:spMk id="12" creationId="{FD9E8607-E233-40C2-9426-EF7ED47DEEEF}"/>
          </ac:spMkLst>
        </pc:spChg>
        <pc:picChg chg="add mod">
          <ac:chgData name="Josh Leporati" userId="ca50561b-4f2f-4ca8-baa4-ce5fc2b2589f" providerId="ADAL" clId="{B12B7CDD-20B4-42B0-9B19-F65816BE6F63}" dt="2021-02-17T22:45:26.842" v="80" actId="1076"/>
          <ac:picMkLst>
            <pc:docMk/>
            <pc:sldMk cId="1806647679" sldId="2145705661"/>
            <ac:picMk id="3" creationId="{ADAFC240-A7DE-4648-AFAA-17C92C707F54}"/>
          </ac:picMkLst>
        </pc:picChg>
        <pc:picChg chg="add del mod">
          <ac:chgData name="Josh Leporati" userId="ca50561b-4f2f-4ca8-baa4-ce5fc2b2589f" providerId="ADAL" clId="{B12B7CDD-20B4-42B0-9B19-F65816BE6F63}" dt="2021-02-17T22:45:21.041" v="75" actId="478"/>
          <ac:picMkLst>
            <pc:docMk/>
            <pc:sldMk cId="1806647679" sldId="2145705661"/>
            <ac:picMk id="6" creationId="{E70F04A9-B2A8-42CC-BA38-8896D65DE96E}"/>
          </ac:picMkLst>
        </pc:picChg>
        <pc:picChg chg="mod">
          <ac:chgData name="Josh Leporati" userId="ca50561b-4f2f-4ca8-baa4-ce5fc2b2589f" providerId="ADAL" clId="{B12B7CDD-20B4-42B0-9B19-F65816BE6F63}" dt="2021-02-17T22:44:23.495" v="74" actId="732"/>
          <ac:picMkLst>
            <pc:docMk/>
            <pc:sldMk cId="1806647679" sldId="2145705661"/>
            <ac:picMk id="1026" creationId="{C4E3BC46-8248-4357-B002-99446E4C0E4F}"/>
          </ac:picMkLst>
        </pc:picChg>
      </pc:sldChg>
      <pc:sldChg chg="addSp">
        <pc:chgData name="Josh Leporati" userId="ca50561b-4f2f-4ca8-baa4-ce5fc2b2589f" providerId="ADAL" clId="{B12B7CDD-20B4-42B0-9B19-F65816BE6F63}" dt="2021-02-17T22:49:41.110" v="110"/>
        <pc:sldMkLst>
          <pc:docMk/>
          <pc:sldMk cId="280404165" sldId="2145705662"/>
        </pc:sldMkLst>
        <pc:picChg chg="add">
          <ac:chgData name="Josh Leporati" userId="ca50561b-4f2f-4ca8-baa4-ce5fc2b2589f" providerId="ADAL" clId="{B12B7CDD-20B4-42B0-9B19-F65816BE6F63}" dt="2021-02-17T22:49:41.110" v="110"/>
          <ac:picMkLst>
            <pc:docMk/>
            <pc:sldMk cId="280404165" sldId="2145705662"/>
            <ac:picMk id="2050" creationId="{3B3C5AA2-90BD-4140-B088-5A22CD2B7A76}"/>
          </ac:picMkLst>
        </pc:picChg>
      </pc:sldChg>
      <pc:sldChg chg="addSp delSp modSp new add del mod modClrScheme chgLayout modNotesTx">
        <pc:chgData name="Josh Leporati" userId="ca50561b-4f2f-4ca8-baa4-ce5fc2b2589f" providerId="ADAL" clId="{B12B7CDD-20B4-42B0-9B19-F65816BE6F63}" dt="2021-02-23T13:00:40.693" v="4951" actId="20577"/>
        <pc:sldMkLst>
          <pc:docMk/>
          <pc:sldMk cId="1920539337" sldId="2145705662"/>
        </pc:sldMkLst>
        <pc:spChg chg="mod ord">
          <ac:chgData name="Josh Leporati" userId="ca50561b-4f2f-4ca8-baa4-ce5fc2b2589f" providerId="ADAL" clId="{B12B7CDD-20B4-42B0-9B19-F65816BE6F63}" dt="2021-02-17T22:39:42.531" v="59" actId="26606"/>
          <ac:spMkLst>
            <pc:docMk/>
            <pc:sldMk cId="1920539337" sldId="2145705662"/>
            <ac:spMk id="2" creationId="{E01A033D-9143-4C6D-B2CD-F6F44F63C883}"/>
          </ac:spMkLst>
        </pc:spChg>
        <pc:spChg chg="del">
          <ac:chgData name="Josh Leporati" userId="ca50561b-4f2f-4ca8-baa4-ce5fc2b2589f" providerId="ADAL" clId="{B12B7CDD-20B4-42B0-9B19-F65816BE6F63}" dt="2021-02-17T22:39:05.416" v="53" actId="22"/>
          <ac:spMkLst>
            <pc:docMk/>
            <pc:sldMk cId="1920539337" sldId="2145705662"/>
            <ac:spMk id="3" creationId="{2B3D7787-2931-4D85-9B1A-F58DC39D4275}"/>
          </ac:spMkLst>
        </pc:spChg>
        <pc:spChg chg="add del mod">
          <ac:chgData name="Josh Leporati" userId="ca50561b-4f2f-4ca8-baa4-ce5fc2b2589f" providerId="ADAL" clId="{B12B7CDD-20B4-42B0-9B19-F65816BE6F63}" dt="2021-02-19T14:32:07.178" v="1613" actId="478"/>
          <ac:spMkLst>
            <pc:docMk/>
            <pc:sldMk cId="1920539337" sldId="2145705662"/>
            <ac:spMk id="6" creationId="{8204DAC3-7ABF-455B-A6EC-A0E1942E995A}"/>
          </ac:spMkLst>
        </pc:spChg>
        <pc:spChg chg="add del mod">
          <ac:chgData name="Josh Leporati" userId="ca50561b-4f2f-4ca8-baa4-ce5fc2b2589f" providerId="ADAL" clId="{B12B7CDD-20B4-42B0-9B19-F65816BE6F63}" dt="2021-02-19T14:32:04.816" v="1612" actId="478"/>
          <ac:spMkLst>
            <pc:docMk/>
            <pc:sldMk cId="1920539337" sldId="2145705662"/>
            <ac:spMk id="7" creationId="{D7E4E4DE-3E93-450B-AEBC-8C44F0467B18}"/>
          </ac:spMkLst>
        </pc:spChg>
        <pc:spChg chg="add mod">
          <ac:chgData name="Josh Leporati" userId="ca50561b-4f2f-4ca8-baa4-ce5fc2b2589f" providerId="ADAL" clId="{B12B7CDD-20B4-42B0-9B19-F65816BE6F63}" dt="2021-02-23T13:00:40.693" v="4951" actId="20577"/>
          <ac:spMkLst>
            <pc:docMk/>
            <pc:sldMk cId="1920539337" sldId="2145705662"/>
            <ac:spMk id="8" creationId="{89FA542A-5103-4EE8-B1AE-D922B5FEDC7C}"/>
          </ac:spMkLst>
        </pc:spChg>
        <pc:spChg chg="add del mod">
          <ac:chgData name="Josh Leporati" userId="ca50561b-4f2f-4ca8-baa4-ce5fc2b2589f" providerId="ADAL" clId="{B12B7CDD-20B4-42B0-9B19-F65816BE6F63}" dt="2021-02-17T22:39:42.531" v="59" actId="26606"/>
          <ac:spMkLst>
            <pc:docMk/>
            <pc:sldMk cId="1920539337" sldId="2145705662"/>
            <ac:spMk id="10" creationId="{FC415DAB-AF83-40C7-81F4-870BDCFA2EB2}"/>
          </ac:spMkLst>
        </pc:spChg>
        <pc:spChg chg="add del mod">
          <ac:chgData name="Josh Leporati" userId="ca50561b-4f2f-4ca8-baa4-ce5fc2b2589f" providerId="ADAL" clId="{B12B7CDD-20B4-42B0-9B19-F65816BE6F63}" dt="2021-02-17T22:39:42.531" v="59" actId="26606"/>
          <ac:spMkLst>
            <pc:docMk/>
            <pc:sldMk cId="1920539337" sldId="2145705662"/>
            <ac:spMk id="12" creationId="{2CEFBC0C-6DE9-4E56-BD2F-01F160480ECD}"/>
          </ac:spMkLst>
        </pc:spChg>
        <pc:spChg chg="add del mod">
          <ac:chgData name="Josh Leporati" userId="ca50561b-4f2f-4ca8-baa4-ce5fc2b2589f" providerId="ADAL" clId="{B12B7CDD-20B4-42B0-9B19-F65816BE6F63}" dt="2021-02-17T22:39:42.531" v="59" actId="26606"/>
          <ac:spMkLst>
            <pc:docMk/>
            <pc:sldMk cId="1920539337" sldId="2145705662"/>
            <ac:spMk id="14" creationId="{8D98ADCE-F13D-4F86-8A6A-C26F3C61274E}"/>
          </ac:spMkLst>
        </pc:spChg>
        <pc:spChg chg="add del mod">
          <ac:chgData name="Josh Leporati" userId="ca50561b-4f2f-4ca8-baa4-ce5fc2b2589f" providerId="ADAL" clId="{B12B7CDD-20B4-42B0-9B19-F65816BE6F63}" dt="2021-02-17T22:39:42.531" v="59" actId="26606"/>
          <ac:spMkLst>
            <pc:docMk/>
            <pc:sldMk cId="1920539337" sldId="2145705662"/>
            <ac:spMk id="16" creationId="{3A853699-FD76-4272-BB3F-F12A236AF9A1}"/>
          </ac:spMkLst>
        </pc:spChg>
        <pc:spChg chg="add del mod">
          <ac:chgData name="Josh Leporati" userId="ca50561b-4f2f-4ca8-baa4-ce5fc2b2589f" providerId="ADAL" clId="{B12B7CDD-20B4-42B0-9B19-F65816BE6F63}" dt="2021-02-17T22:39:42.531" v="59" actId="26606"/>
          <ac:spMkLst>
            <pc:docMk/>
            <pc:sldMk cId="1920539337" sldId="2145705662"/>
            <ac:spMk id="18" creationId="{54F73AC8-819E-4E2A-9579-28D40451416B}"/>
          </ac:spMkLst>
        </pc:spChg>
        <pc:spChg chg="add del mod">
          <ac:chgData name="Josh Leporati" userId="ca50561b-4f2f-4ca8-baa4-ce5fc2b2589f" providerId="ADAL" clId="{B12B7CDD-20B4-42B0-9B19-F65816BE6F63}" dt="2021-02-17T22:39:41.065" v="57" actId="26606"/>
          <ac:spMkLst>
            <pc:docMk/>
            <pc:sldMk cId="1920539337" sldId="2145705662"/>
            <ac:spMk id="21" creationId="{B3579E50-1375-4E43-BD4E-9B4D77169EB4}"/>
          </ac:spMkLst>
        </pc:spChg>
        <pc:picChg chg="add del mod">
          <ac:chgData name="Josh Leporati" userId="ca50561b-4f2f-4ca8-baa4-ce5fc2b2589f" providerId="ADAL" clId="{B12B7CDD-20B4-42B0-9B19-F65816BE6F63}" dt="2021-02-23T13:00:10.961" v="4918" actId="478"/>
          <ac:picMkLst>
            <pc:docMk/>
            <pc:sldMk cId="1920539337" sldId="2145705662"/>
            <ac:picMk id="4" creationId="{A55E83A8-318A-4D3E-A8C0-247465DEE4D7}"/>
          </ac:picMkLst>
        </pc:picChg>
        <pc:picChg chg="add mod">
          <ac:chgData name="Josh Leporati" userId="ca50561b-4f2f-4ca8-baa4-ce5fc2b2589f" providerId="ADAL" clId="{B12B7CDD-20B4-42B0-9B19-F65816BE6F63}" dt="2021-02-23T13:00:18.501" v="4923" actId="1076"/>
          <ac:picMkLst>
            <pc:docMk/>
            <pc:sldMk cId="1920539337" sldId="2145705662"/>
            <ac:picMk id="5" creationId="{694D03A6-3587-4AB8-BC82-C547D69FFAA9}"/>
          </ac:picMkLst>
        </pc:picChg>
        <pc:picChg chg="add del mod ord">
          <ac:chgData name="Josh Leporati" userId="ca50561b-4f2f-4ca8-baa4-ce5fc2b2589f" providerId="ADAL" clId="{B12B7CDD-20B4-42B0-9B19-F65816BE6F63}" dt="2021-02-17T22:39:49.226" v="62" actId="21"/>
          <ac:picMkLst>
            <pc:docMk/>
            <pc:sldMk cId="1920539337" sldId="2145705662"/>
            <ac:picMk id="5" creationId="{FE3B0D62-76E7-4445-9DF1-75B76B01E086}"/>
          </ac:picMkLst>
        </pc:picChg>
        <pc:picChg chg="add mod">
          <ac:chgData name="Josh Leporati" userId="ca50561b-4f2f-4ca8-baa4-ce5fc2b2589f" providerId="ADAL" clId="{B12B7CDD-20B4-42B0-9B19-F65816BE6F63}" dt="2021-02-17T22:47:54.602" v="108" actId="1076"/>
          <ac:picMkLst>
            <pc:docMk/>
            <pc:sldMk cId="1920539337" sldId="2145705662"/>
            <ac:picMk id="11" creationId="{082E1877-0EFB-455F-8C00-F7803877AE12}"/>
          </ac:picMkLst>
        </pc:picChg>
        <pc:picChg chg="del mod">
          <ac:chgData name="Josh Leporati" userId="ca50561b-4f2f-4ca8-baa4-ce5fc2b2589f" providerId="ADAL" clId="{B12B7CDD-20B4-42B0-9B19-F65816BE6F63}" dt="2021-02-19T14:31:56.187" v="1608" actId="478"/>
          <ac:picMkLst>
            <pc:docMk/>
            <pc:sldMk cId="1920539337" sldId="2145705662"/>
            <ac:picMk id="2050" creationId="{3B3C5AA2-90BD-4140-B088-5A22CD2B7A76}"/>
          </ac:picMkLst>
        </pc:picChg>
      </pc:sldChg>
      <pc:sldChg chg="new del">
        <pc:chgData name="Josh Leporati" userId="ca50561b-4f2f-4ca8-baa4-ce5fc2b2589f" providerId="ADAL" clId="{B12B7CDD-20B4-42B0-9B19-F65816BE6F63}" dt="2021-02-17T22:51:37.256" v="152" actId="47"/>
        <pc:sldMkLst>
          <pc:docMk/>
          <pc:sldMk cId="694508100" sldId="2145705663"/>
        </pc:sldMkLst>
      </pc:sldChg>
      <pc:sldChg chg="addSp delSp modSp add mod">
        <pc:chgData name="Josh Leporati" userId="ca50561b-4f2f-4ca8-baa4-ce5fc2b2589f" providerId="ADAL" clId="{B12B7CDD-20B4-42B0-9B19-F65816BE6F63}" dt="2021-02-17T22:54:14.680" v="306" actId="313"/>
        <pc:sldMkLst>
          <pc:docMk/>
          <pc:sldMk cId="3131416360" sldId="2145705663"/>
        </pc:sldMkLst>
        <pc:spChg chg="mod">
          <ac:chgData name="Josh Leporati" userId="ca50561b-4f2f-4ca8-baa4-ce5fc2b2589f" providerId="ADAL" clId="{B12B7CDD-20B4-42B0-9B19-F65816BE6F63}" dt="2021-02-17T22:51:50.479" v="178" actId="20577"/>
          <ac:spMkLst>
            <pc:docMk/>
            <pc:sldMk cId="3131416360" sldId="2145705663"/>
            <ac:spMk id="2" creationId="{E01A033D-9143-4C6D-B2CD-F6F44F63C883}"/>
          </ac:spMkLst>
        </pc:spChg>
        <pc:spChg chg="add del mod">
          <ac:chgData name="Josh Leporati" userId="ca50561b-4f2f-4ca8-baa4-ce5fc2b2589f" providerId="ADAL" clId="{B12B7CDD-20B4-42B0-9B19-F65816BE6F63}" dt="2021-02-17T22:52:02.838" v="183" actId="478"/>
          <ac:spMkLst>
            <pc:docMk/>
            <pc:sldMk cId="3131416360" sldId="2145705663"/>
            <ac:spMk id="4" creationId="{5346C552-F119-45FC-9C39-81060DC11D86}"/>
          </ac:spMkLst>
        </pc:spChg>
        <pc:spChg chg="del">
          <ac:chgData name="Josh Leporati" userId="ca50561b-4f2f-4ca8-baa4-ce5fc2b2589f" providerId="ADAL" clId="{B12B7CDD-20B4-42B0-9B19-F65816BE6F63}" dt="2021-02-17T22:51:57.020" v="180" actId="478"/>
          <ac:spMkLst>
            <pc:docMk/>
            <pc:sldMk cId="3131416360" sldId="2145705663"/>
            <ac:spMk id="7" creationId="{D7E4E4DE-3E93-450B-AEBC-8C44F0467B18}"/>
          </ac:spMkLst>
        </pc:spChg>
        <pc:spChg chg="del">
          <ac:chgData name="Josh Leporati" userId="ca50561b-4f2f-4ca8-baa4-ce5fc2b2589f" providerId="ADAL" clId="{B12B7CDD-20B4-42B0-9B19-F65816BE6F63}" dt="2021-02-17T22:51:55.323" v="179" actId="478"/>
          <ac:spMkLst>
            <pc:docMk/>
            <pc:sldMk cId="3131416360" sldId="2145705663"/>
            <ac:spMk id="8" creationId="{89FA542A-5103-4EE8-B1AE-D922B5FEDC7C}"/>
          </ac:spMkLst>
        </pc:spChg>
        <pc:spChg chg="add mod">
          <ac:chgData name="Josh Leporati" userId="ca50561b-4f2f-4ca8-baa4-ce5fc2b2589f" providerId="ADAL" clId="{B12B7CDD-20B4-42B0-9B19-F65816BE6F63}" dt="2021-02-17T22:54:14.680" v="306" actId="313"/>
          <ac:spMkLst>
            <pc:docMk/>
            <pc:sldMk cId="3131416360" sldId="2145705663"/>
            <ac:spMk id="13" creationId="{A55E89F2-2144-4DDD-AC52-1D7BB2129A20}"/>
          </ac:spMkLst>
        </pc:spChg>
        <pc:picChg chg="add mod">
          <ac:chgData name="Josh Leporati" userId="ca50561b-4f2f-4ca8-baa4-ce5fc2b2589f" providerId="ADAL" clId="{B12B7CDD-20B4-42B0-9B19-F65816BE6F63}" dt="2021-02-17T22:52:28.484" v="185" actId="1076"/>
          <ac:picMkLst>
            <pc:docMk/>
            <pc:sldMk cId="3131416360" sldId="2145705663"/>
            <ac:picMk id="5" creationId="{084840AA-2C6E-4913-B229-975BE3F8AC19}"/>
          </ac:picMkLst>
        </pc:picChg>
        <pc:picChg chg="del">
          <ac:chgData name="Josh Leporati" userId="ca50561b-4f2f-4ca8-baa4-ce5fc2b2589f" providerId="ADAL" clId="{B12B7CDD-20B4-42B0-9B19-F65816BE6F63}" dt="2021-02-17T22:51:58.311" v="181" actId="478"/>
          <ac:picMkLst>
            <pc:docMk/>
            <pc:sldMk cId="3131416360" sldId="2145705663"/>
            <ac:picMk id="11" creationId="{082E1877-0EFB-455F-8C00-F7803877AE12}"/>
          </ac:picMkLst>
        </pc:picChg>
        <pc:picChg chg="del">
          <ac:chgData name="Josh Leporati" userId="ca50561b-4f2f-4ca8-baa4-ce5fc2b2589f" providerId="ADAL" clId="{B12B7CDD-20B4-42B0-9B19-F65816BE6F63}" dt="2021-02-17T22:52:00.992" v="182" actId="478"/>
          <ac:picMkLst>
            <pc:docMk/>
            <pc:sldMk cId="3131416360" sldId="2145705663"/>
            <ac:picMk id="2050" creationId="{3B3C5AA2-90BD-4140-B088-5A22CD2B7A76}"/>
          </ac:picMkLst>
        </pc:picChg>
      </pc:sldChg>
      <pc:sldChg chg="addSp delSp modSp new add del mod">
        <pc:chgData name="Josh Leporati" userId="ca50561b-4f2f-4ca8-baa4-ce5fc2b2589f" providerId="ADAL" clId="{B12B7CDD-20B4-42B0-9B19-F65816BE6F63}" dt="2021-02-19T16:31:03.722" v="3062" actId="20577"/>
        <pc:sldMkLst>
          <pc:docMk/>
          <pc:sldMk cId="1077263165" sldId="2145705664"/>
        </pc:sldMkLst>
        <pc:spChg chg="del">
          <ac:chgData name="Josh Leporati" userId="ca50561b-4f2f-4ca8-baa4-ce5fc2b2589f" providerId="ADAL" clId="{B12B7CDD-20B4-42B0-9B19-F65816BE6F63}" dt="2021-02-17T22:55:25.537" v="356" actId="478"/>
          <ac:spMkLst>
            <pc:docMk/>
            <pc:sldMk cId="1077263165" sldId="2145705664"/>
            <ac:spMk id="2" creationId="{75B0BD75-46B2-407A-BEDA-6C3B4076E0B3}"/>
          </ac:spMkLst>
        </pc:spChg>
        <pc:spChg chg="mod">
          <ac:chgData name="Josh Leporati" userId="ca50561b-4f2f-4ca8-baa4-ce5fc2b2589f" providerId="ADAL" clId="{B12B7CDD-20B4-42B0-9B19-F65816BE6F63}" dt="2021-02-17T22:55:14.843" v="353" actId="313"/>
          <ac:spMkLst>
            <pc:docMk/>
            <pc:sldMk cId="1077263165" sldId="2145705664"/>
            <ac:spMk id="3" creationId="{C01D1E55-A211-4263-B331-85783C6570F3}"/>
          </ac:spMkLst>
        </pc:spChg>
        <pc:spChg chg="add mod">
          <ac:chgData name="Josh Leporati" userId="ca50561b-4f2f-4ca8-baa4-ce5fc2b2589f" providerId="ADAL" clId="{B12B7CDD-20B4-42B0-9B19-F65816BE6F63}" dt="2021-02-19T16:31:03.722" v="3062" actId="20577"/>
          <ac:spMkLst>
            <pc:docMk/>
            <pc:sldMk cId="1077263165" sldId="2145705664"/>
            <ac:spMk id="10" creationId="{01205E4D-E751-4859-AD56-376BCC8A821A}"/>
          </ac:spMkLst>
        </pc:spChg>
        <pc:graphicFrameChg chg="mod">
          <ac:chgData name="Josh Leporati" userId="ca50561b-4f2f-4ca8-baa4-ce5fc2b2589f" providerId="ADAL" clId="{B12B7CDD-20B4-42B0-9B19-F65816BE6F63}" dt="2021-02-17T22:55:29.059" v="357" actId="1076"/>
          <ac:graphicFrameMkLst>
            <pc:docMk/>
            <pc:sldMk cId="1077263165" sldId="2145705664"/>
            <ac:graphicFrameMk id="5" creationId="{2BA8A921-B9EB-482F-9D8B-D422918A304C}"/>
          </ac:graphicFrameMkLst>
        </pc:graphicFrameChg>
        <pc:picChg chg="add mod">
          <ac:chgData name="Josh Leporati" userId="ca50561b-4f2f-4ca8-baa4-ce5fc2b2589f" providerId="ADAL" clId="{B12B7CDD-20B4-42B0-9B19-F65816BE6F63}" dt="2021-02-17T22:55:56.164" v="359" actId="1076"/>
          <ac:picMkLst>
            <pc:docMk/>
            <pc:sldMk cId="1077263165" sldId="2145705664"/>
            <ac:picMk id="8" creationId="{AF00B41A-A41F-4DB2-9C39-4ED8C6203941}"/>
          </ac:picMkLst>
        </pc:picChg>
      </pc:sldChg>
      <pc:sldChg chg="addSp">
        <pc:chgData name="Josh Leporati" userId="ca50561b-4f2f-4ca8-baa4-ce5fc2b2589f" providerId="ADAL" clId="{B12B7CDD-20B4-42B0-9B19-F65816BE6F63}" dt="2021-02-17T22:55:22.343" v="354"/>
        <pc:sldMkLst>
          <pc:docMk/>
          <pc:sldMk cId="1559444155" sldId="2145705664"/>
        </pc:sldMkLst>
        <pc:spChg chg="add">
          <ac:chgData name="Josh Leporati" userId="ca50561b-4f2f-4ca8-baa4-ce5fc2b2589f" providerId="ADAL" clId="{B12B7CDD-20B4-42B0-9B19-F65816BE6F63}" dt="2021-02-17T22:55:22.343" v="354"/>
          <ac:spMkLst>
            <pc:docMk/>
            <pc:sldMk cId="1559444155" sldId="2145705664"/>
            <ac:spMk id="4" creationId="{107A7B8B-2EE7-4F78-AD24-3887DDA17724}"/>
          </ac:spMkLst>
        </pc:spChg>
        <pc:graphicFrameChg chg="add">
          <ac:chgData name="Josh Leporati" userId="ca50561b-4f2f-4ca8-baa4-ce5fc2b2589f" providerId="ADAL" clId="{B12B7CDD-20B4-42B0-9B19-F65816BE6F63}" dt="2021-02-17T22:55:22.343" v="354"/>
          <ac:graphicFrameMkLst>
            <pc:docMk/>
            <pc:sldMk cId="1559444155" sldId="2145705664"/>
            <ac:graphicFrameMk id="5" creationId="{2BA8A921-B9EB-482F-9D8B-D422918A304C}"/>
          </ac:graphicFrameMkLst>
        </pc:graphicFrameChg>
      </pc:sldChg>
      <pc:sldChg chg="addSp delSp modSp">
        <pc:chgData name="Josh Leporati" userId="ca50561b-4f2f-4ca8-baa4-ce5fc2b2589f" providerId="ADAL" clId="{B12B7CDD-20B4-42B0-9B19-F65816BE6F63}" dt="2021-02-17T23:05:07.023" v="889"/>
        <pc:sldMkLst>
          <pc:docMk/>
          <pc:sldMk cId="3129034620" sldId="2145705665"/>
        </pc:sldMkLst>
        <pc:spChg chg="del">
          <ac:chgData name="Josh Leporati" userId="ca50561b-4f2f-4ca8-baa4-ce5fc2b2589f" providerId="ADAL" clId="{B12B7CDD-20B4-42B0-9B19-F65816BE6F63}" dt="2021-02-17T23:05:07.023" v="889"/>
          <ac:spMkLst>
            <pc:docMk/>
            <pc:sldMk cId="3129034620" sldId="2145705665"/>
            <ac:spMk id="13" creationId="{C5EACB84-7CC9-4778-9287-D849CBA1A16D}"/>
          </ac:spMkLst>
        </pc:spChg>
        <pc:picChg chg="add mod">
          <ac:chgData name="Josh Leporati" userId="ca50561b-4f2f-4ca8-baa4-ce5fc2b2589f" providerId="ADAL" clId="{B12B7CDD-20B4-42B0-9B19-F65816BE6F63}" dt="2021-02-17T23:05:07.023" v="889"/>
          <ac:picMkLst>
            <pc:docMk/>
            <pc:sldMk cId="3129034620" sldId="2145705665"/>
            <ac:picMk id="4098" creationId="{4A62D519-38F8-473D-9A2F-7B130420EB39}"/>
          </ac:picMkLst>
        </pc:picChg>
      </pc:sldChg>
      <pc:sldChg chg="addSp delSp modSp new add del mod modClrScheme chgLayout">
        <pc:chgData name="Josh Leporati" userId="ca50561b-4f2f-4ca8-baa4-ce5fc2b2589f" providerId="ADAL" clId="{B12B7CDD-20B4-42B0-9B19-F65816BE6F63}" dt="2021-02-19T16:57:17.029" v="3400" actId="20577"/>
        <pc:sldMkLst>
          <pc:docMk/>
          <pc:sldMk cId="3453995150" sldId="2145705665"/>
        </pc:sldMkLst>
        <pc:spChg chg="del mod ord">
          <ac:chgData name="Josh Leporati" userId="ca50561b-4f2f-4ca8-baa4-ce5fc2b2589f" providerId="ADAL" clId="{B12B7CDD-20B4-42B0-9B19-F65816BE6F63}" dt="2021-02-17T22:58:42.462" v="560" actId="700"/>
          <ac:spMkLst>
            <pc:docMk/>
            <pc:sldMk cId="3453995150" sldId="2145705665"/>
            <ac:spMk id="2" creationId="{0D74E788-225A-4A1B-8541-CF12EC984BD1}"/>
          </ac:spMkLst>
        </pc:spChg>
        <pc:spChg chg="add del mod ord">
          <ac:chgData name="Josh Leporati" userId="ca50561b-4f2f-4ca8-baa4-ce5fc2b2589f" providerId="ADAL" clId="{B12B7CDD-20B4-42B0-9B19-F65816BE6F63}" dt="2021-02-17T22:58:50.325" v="561" actId="26606"/>
          <ac:spMkLst>
            <pc:docMk/>
            <pc:sldMk cId="3453995150" sldId="2145705665"/>
            <ac:spMk id="3" creationId="{2630DA10-F993-45E4-BD8B-3B9C8222BB00}"/>
          </ac:spMkLst>
        </pc:spChg>
        <pc:spChg chg="add del mod ord">
          <ac:chgData name="Josh Leporati" userId="ca50561b-4f2f-4ca8-baa4-ce5fc2b2589f" providerId="ADAL" clId="{B12B7CDD-20B4-42B0-9B19-F65816BE6F63}" dt="2021-02-17T22:58:50.325" v="561" actId="26606"/>
          <ac:spMkLst>
            <pc:docMk/>
            <pc:sldMk cId="3453995150" sldId="2145705665"/>
            <ac:spMk id="4" creationId="{E4F2F091-AF9F-4B9A-8A63-0773435E7CC6}"/>
          </ac:spMkLst>
        </pc:spChg>
        <pc:spChg chg="add mod ord">
          <ac:chgData name="Josh Leporati" userId="ca50561b-4f2f-4ca8-baa4-ce5fc2b2589f" providerId="ADAL" clId="{B12B7CDD-20B4-42B0-9B19-F65816BE6F63}" dt="2021-02-19T16:57:17.029" v="3400" actId="20577"/>
          <ac:spMkLst>
            <pc:docMk/>
            <pc:sldMk cId="3453995150" sldId="2145705665"/>
            <ac:spMk id="9" creationId="{738B01E4-916C-43C9-B27B-EF8B002F41A8}"/>
          </ac:spMkLst>
        </pc:spChg>
        <pc:spChg chg="add mod ord">
          <ac:chgData name="Josh Leporati" userId="ca50561b-4f2f-4ca8-baa4-ce5fc2b2589f" providerId="ADAL" clId="{B12B7CDD-20B4-42B0-9B19-F65816BE6F63}" dt="2021-02-19T15:38:19.857" v="1680" actId="1076"/>
          <ac:spMkLst>
            <pc:docMk/>
            <pc:sldMk cId="3453995150" sldId="2145705665"/>
            <ac:spMk id="11" creationId="{090D6EA6-AFCD-4201-9431-C286FDE4F2C4}"/>
          </ac:spMkLst>
        </pc:spChg>
        <pc:spChg chg="add del mod">
          <ac:chgData name="Josh Leporati" userId="ca50561b-4f2f-4ca8-baa4-ce5fc2b2589f" providerId="ADAL" clId="{B12B7CDD-20B4-42B0-9B19-F65816BE6F63}" dt="2021-02-17T23:05:50.322" v="902" actId="700"/>
          <ac:spMkLst>
            <pc:docMk/>
            <pc:sldMk cId="3453995150" sldId="2145705665"/>
            <ac:spMk id="13" creationId="{C5EACB84-7CC9-4778-9287-D849CBA1A16D}"/>
          </ac:spMkLst>
        </pc:spChg>
        <pc:spChg chg="add del mod ord">
          <ac:chgData name="Josh Leporati" userId="ca50561b-4f2f-4ca8-baa4-ce5fc2b2589f" providerId="ADAL" clId="{B12B7CDD-20B4-42B0-9B19-F65816BE6F63}" dt="2021-02-19T15:58:18.354" v="2620" actId="478"/>
          <ac:spMkLst>
            <pc:docMk/>
            <pc:sldMk cId="3453995150" sldId="2145705665"/>
            <ac:spMk id="16" creationId="{52D5AA7B-2E27-4C54-A5D2-05D7A0BCFB9F}"/>
          </ac:spMkLst>
        </pc:spChg>
        <pc:graphicFrameChg chg="add mod modGraphic">
          <ac:chgData name="Josh Leporati" userId="ca50561b-4f2f-4ca8-baa4-ce5fc2b2589f" providerId="ADAL" clId="{B12B7CDD-20B4-42B0-9B19-F65816BE6F63}" dt="2021-02-19T16:16:42.858" v="2697"/>
          <ac:graphicFrameMkLst>
            <pc:docMk/>
            <pc:sldMk cId="3453995150" sldId="2145705665"/>
            <ac:graphicFrameMk id="2" creationId="{416C4EE0-2766-40A1-A8B8-1DF94E171C8C}"/>
          </ac:graphicFrameMkLst>
        </pc:graphicFrameChg>
        <pc:picChg chg="mod">
          <ac:chgData name="Josh Leporati" userId="ca50561b-4f2f-4ca8-baa4-ce5fc2b2589f" providerId="ADAL" clId="{B12B7CDD-20B4-42B0-9B19-F65816BE6F63}" dt="2021-02-17T23:05:11.494" v="898" actId="1036"/>
          <ac:picMkLst>
            <pc:docMk/>
            <pc:sldMk cId="3453995150" sldId="2145705665"/>
            <ac:picMk id="4098" creationId="{4A62D519-38F8-473D-9A2F-7B130420EB39}"/>
          </ac:picMkLst>
        </pc:picChg>
      </pc:sldChg>
      <pc:sldChg chg="addSp delSp modSp new del mod modClrScheme chgLayout">
        <pc:chgData name="Josh Leporati" userId="ca50561b-4f2f-4ca8-baa4-ce5fc2b2589f" providerId="ADAL" clId="{B12B7CDD-20B4-42B0-9B19-F65816BE6F63}" dt="2021-02-23T13:02:12.049" v="4952" actId="2696"/>
        <pc:sldMkLst>
          <pc:docMk/>
          <pc:sldMk cId="1323369594" sldId="2145705666"/>
        </pc:sldMkLst>
        <pc:spChg chg="del mod ord">
          <ac:chgData name="Josh Leporati" userId="ca50561b-4f2f-4ca8-baa4-ce5fc2b2589f" providerId="ADAL" clId="{B12B7CDD-20B4-42B0-9B19-F65816BE6F63}" dt="2021-02-17T23:05:38.565" v="901" actId="700"/>
          <ac:spMkLst>
            <pc:docMk/>
            <pc:sldMk cId="1323369594" sldId="2145705666"/>
            <ac:spMk id="2" creationId="{77094BA1-261D-411E-8B17-E966A6392F53}"/>
          </ac:spMkLst>
        </pc:spChg>
        <pc:spChg chg="add mod ord">
          <ac:chgData name="Josh Leporati" userId="ca50561b-4f2f-4ca8-baa4-ce5fc2b2589f" providerId="ADAL" clId="{B12B7CDD-20B4-42B0-9B19-F65816BE6F63}" dt="2021-02-17T23:07:12.772" v="940" actId="14100"/>
          <ac:spMkLst>
            <pc:docMk/>
            <pc:sldMk cId="1323369594" sldId="2145705666"/>
            <ac:spMk id="3" creationId="{D1AB6728-7C21-4190-9569-5C741249B8BC}"/>
          </ac:spMkLst>
        </pc:spChg>
        <pc:spChg chg="add mod ord">
          <ac:chgData name="Josh Leporati" userId="ca50561b-4f2f-4ca8-baa4-ce5fc2b2589f" providerId="ADAL" clId="{B12B7CDD-20B4-42B0-9B19-F65816BE6F63}" dt="2021-02-22T17:59:45.487" v="3613" actId="21"/>
          <ac:spMkLst>
            <pc:docMk/>
            <pc:sldMk cId="1323369594" sldId="2145705666"/>
            <ac:spMk id="4" creationId="{84525F22-9575-46A6-A3C4-9DA5CFE58985}"/>
          </ac:spMkLst>
        </pc:spChg>
        <pc:picChg chg="add mod">
          <ac:chgData name="Josh Leporati" userId="ca50561b-4f2f-4ca8-baa4-ce5fc2b2589f" providerId="ADAL" clId="{B12B7CDD-20B4-42B0-9B19-F65816BE6F63}" dt="2021-02-19T15:46:52.910" v="2208" actId="1076"/>
          <ac:picMkLst>
            <pc:docMk/>
            <pc:sldMk cId="1323369594" sldId="2145705666"/>
            <ac:picMk id="6" creationId="{F1847045-27A1-47B5-A482-512EA708EBD3}"/>
          </ac:picMkLst>
        </pc:picChg>
      </pc:sldChg>
      <pc:sldChg chg="addSp delSp modSp mod">
        <pc:chgData name="Josh Leporati" userId="ca50561b-4f2f-4ca8-baa4-ce5fc2b2589f" providerId="ADAL" clId="{B12B7CDD-20B4-42B0-9B19-F65816BE6F63}" dt="2021-02-24T00:47:06.299" v="4968" actId="20577"/>
        <pc:sldMkLst>
          <pc:docMk/>
          <pc:sldMk cId="4015843212" sldId="2145705667"/>
        </pc:sldMkLst>
        <pc:spChg chg="add mod">
          <ac:chgData name="Josh Leporati" userId="ca50561b-4f2f-4ca8-baa4-ce5fc2b2589f" providerId="ADAL" clId="{B12B7CDD-20B4-42B0-9B19-F65816BE6F63}" dt="2021-02-24T00:47:06.299" v="4968" actId="20577"/>
          <ac:spMkLst>
            <pc:docMk/>
            <pc:sldMk cId="4015843212" sldId="2145705667"/>
            <ac:spMk id="2" creationId="{ECF2A939-D8A4-4CB8-B7AA-A031B4974EF7}"/>
          </ac:spMkLst>
        </pc:spChg>
        <pc:spChg chg="mod">
          <ac:chgData name="Josh Leporati" userId="ca50561b-4f2f-4ca8-baa4-ce5fc2b2589f" providerId="ADAL" clId="{B12B7CDD-20B4-42B0-9B19-F65816BE6F63}" dt="2021-02-22T17:46:54.694" v="3507" actId="20577"/>
          <ac:spMkLst>
            <pc:docMk/>
            <pc:sldMk cId="4015843212" sldId="2145705667"/>
            <ac:spMk id="3" creationId="{C01D1E55-A211-4263-B331-85783C6570F3}"/>
          </ac:spMkLst>
        </pc:spChg>
        <pc:spChg chg="add mod">
          <ac:chgData name="Josh Leporati" userId="ca50561b-4f2f-4ca8-baa4-ce5fc2b2589f" providerId="ADAL" clId="{B12B7CDD-20B4-42B0-9B19-F65816BE6F63}" dt="2021-02-22T22:02:51.739" v="4385" actId="20577"/>
          <ac:spMkLst>
            <pc:docMk/>
            <pc:sldMk cId="4015843212" sldId="2145705667"/>
            <ac:spMk id="7" creationId="{3018A6F7-E6DE-45CB-B9B4-1548C6496F62}"/>
          </ac:spMkLst>
        </pc:spChg>
        <pc:spChg chg="del">
          <ac:chgData name="Josh Leporati" userId="ca50561b-4f2f-4ca8-baa4-ce5fc2b2589f" providerId="ADAL" clId="{B12B7CDD-20B4-42B0-9B19-F65816BE6F63}" dt="2021-02-22T17:46:58.175" v="3508" actId="478"/>
          <ac:spMkLst>
            <pc:docMk/>
            <pc:sldMk cId="4015843212" sldId="2145705667"/>
            <ac:spMk id="10" creationId="{01205E4D-E751-4859-AD56-376BCC8A821A}"/>
          </ac:spMkLst>
        </pc:spChg>
        <pc:graphicFrameChg chg="del">
          <ac:chgData name="Josh Leporati" userId="ca50561b-4f2f-4ca8-baa4-ce5fc2b2589f" providerId="ADAL" clId="{B12B7CDD-20B4-42B0-9B19-F65816BE6F63}" dt="2021-02-22T17:46:58.909" v="3509" actId="478"/>
          <ac:graphicFrameMkLst>
            <pc:docMk/>
            <pc:sldMk cId="4015843212" sldId="2145705667"/>
            <ac:graphicFrameMk id="5" creationId="{2BA8A921-B9EB-482F-9D8B-D422918A304C}"/>
          </ac:graphicFrameMkLst>
        </pc:graphicFrameChg>
        <pc:picChg chg="add mod">
          <ac:chgData name="Josh Leporati" userId="ca50561b-4f2f-4ca8-baa4-ce5fc2b2589f" providerId="ADAL" clId="{B12B7CDD-20B4-42B0-9B19-F65816BE6F63}" dt="2021-02-24T00:46:15.308" v="4954" actId="1076"/>
          <ac:picMkLst>
            <pc:docMk/>
            <pc:sldMk cId="4015843212" sldId="2145705667"/>
            <ac:picMk id="6" creationId="{7A8135FD-4FB8-444E-874B-F65DF5FEF0E8}"/>
          </ac:picMkLst>
        </pc:picChg>
        <pc:picChg chg="del">
          <ac:chgData name="Josh Leporati" userId="ca50561b-4f2f-4ca8-baa4-ce5fc2b2589f" providerId="ADAL" clId="{B12B7CDD-20B4-42B0-9B19-F65816BE6F63}" dt="2021-02-22T17:46:59.405" v="3510" actId="478"/>
          <ac:picMkLst>
            <pc:docMk/>
            <pc:sldMk cId="4015843212" sldId="2145705667"/>
            <ac:picMk id="8" creationId="{AF00B41A-A41F-4DB2-9C39-4ED8C6203941}"/>
          </ac:picMkLst>
        </pc:picChg>
      </pc:sldChg>
      <pc:sldChg chg="addSp delSp modSp new del mod modClrScheme chgLayout">
        <pc:chgData name="Josh Leporati" userId="ca50561b-4f2f-4ca8-baa4-ce5fc2b2589f" providerId="ADAL" clId="{B12B7CDD-20B4-42B0-9B19-F65816BE6F63}" dt="2021-02-22T17:46:43.636" v="3492" actId="47"/>
        <pc:sldMkLst>
          <pc:docMk/>
          <pc:sldMk cId="4038366570" sldId="2145705667"/>
        </pc:sldMkLst>
        <pc:spChg chg="del">
          <ac:chgData name="Josh Leporati" userId="ca50561b-4f2f-4ca8-baa4-ce5fc2b2589f" providerId="ADAL" clId="{B12B7CDD-20B4-42B0-9B19-F65816BE6F63}" dt="2021-02-22T17:46:23.431" v="3489" actId="700"/>
          <ac:spMkLst>
            <pc:docMk/>
            <pc:sldMk cId="4038366570" sldId="2145705667"/>
            <ac:spMk id="2" creationId="{F0338EF3-A065-440E-866F-0972BECF1E4E}"/>
          </ac:spMkLst>
        </pc:spChg>
        <pc:spChg chg="del mod ord">
          <ac:chgData name="Josh Leporati" userId="ca50561b-4f2f-4ca8-baa4-ce5fc2b2589f" providerId="ADAL" clId="{B12B7CDD-20B4-42B0-9B19-F65816BE6F63}" dt="2021-02-22T17:46:23.431" v="3489" actId="700"/>
          <ac:spMkLst>
            <pc:docMk/>
            <pc:sldMk cId="4038366570" sldId="2145705667"/>
            <ac:spMk id="3" creationId="{D085884C-04CB-4EF4-A68E-6CC46DA874B7}"/>
          </ac:spMkLst>
        </pc:spChg>
        <pc:spChg chg="del mod ord">
          <ac:chgData name="Josh Leporati" userId="ca50561b-4f2f-4ca8-baa4-ce5fc2b2589f" providerId="ADAL" clId="{B12B7CDD-20B4-42B0-9B19-F65816BE6F63}" dt="2021-02-22T17:46:23.431" v="3489" actId="700"/>
          <ac:spMkLst>
            <pc:docMk/>
            <pc:sldMk cId="4038366570" sldId="2145705667"/>
            <ac:spMk id="4" creationId="{331F59D7-B64E-4CEA-80E5-B3DE8D7B4A6D}"/>
          </ac:spMkLst>
        </pc:spChg>
        <pc:spChg chg="add mod ord">
          <ac:chgData name="Josh Leporati" userId="ca50561b-4f2f-4ca8-baa4-ce5fc2b2589f" providerId="ADAL" clId="{B12B7CDD-20B4-42B0-9B19-F65816BE6F63}" dt="2021-02-22T17:46:34.895" v="3491" actId="20577"/>
          <ac:spMkLst>
            <pc:docMk/>
            <pc:sldMk cId="4038366570" sldId="2145705667"/>
            <ac:spMk id="5" creationId="{B6C7510F-1A34-4B11-97FE-856A35F7C17D}"/>
          </ac:spMkLst>
        </pc:spChg>
        <pc:spChg chg="add del mod ord">
          <ac:chgData name="Josh Leporati" userId="ca50561b-4f2f-4ca8-baa4-ce5fc2b2589f" providerId="ADAL" clId="{B12B7CDD-20B4-42B0-9B19-F65816BE6F63}" dt="2021-02-22T17:46:29.930" v="3490" actId="478"/>
          <ac:spMkLst>
            <pc:docMk/>
            <pc:sldMk cId="4038366570" sldId="2145705667"/>
            <ac:spMk id="6" creationId="{98F818F9-EC6D-491E-85CE-2DF09D0C5974}"/>
          </ac:spMkLst>
        </pc:spChg>
        <pc:spChg chg="add mod ord">
          <ac:chgData name="Josh Leporati" userId="ca50561b-4f2f-4ca8-baa4-ce5fc2b2589f" providerId="ADAL" clId="{B12B7CDD-20B4-42B0-9B19-F65816BE6F63}" dt="2021-02-22T17:46:23.431" v="3489" actId="700"/>
          <ac:spMkLst>
            <pc:docMk/>
            <pc:sldMk cId="4038366570" sldId="2145705667"/>
            <ac:spMk id="7" creationId="{5AB3FF0C-BFCA-45D0-8009-4DBB1F75DBB5}"/>
          </ac:spMkLst>
        </pc:spChg>
      </pc:sldChg>
      <pc:sldChg chg="addSp modSp mod">
        <pc:chgData name="Josh Leporati" userId="ca50561b-4f2f-4ca8-baa4-ce5fc2b2589f" providerId="ADAL" clId="{B12B7CDD-20B4-42B0-9B19-F65816BE6F63}" dt="2021-02-22T17:56:29.524" v="3612" actId="1076"/>
        <pc:sldMkLst>
          <pc:docMk/>
          <pc:sldMk cId="1900720005" sldId="2145705668"/>
        </pc:sldMkLst>
        <pc:spChg chg="mod">
          <ac:chgData name="Josh Leporati" userId="ca50561b-4f2f-4ca8-baa4-ce5fc2b2589f" providerId="ADAL" clId="{B12B7CDD-20B4-42B0-9B19-F65816BE6F63}" dt="2021-02-22T17:52:10.585" v="3532" actId="20577"/>
          <ac:spMkLst>
            <pc:docMk/>
            <pc:sldMk cId="1900720005" sldId="2145705668"/>
            <ac:spMk id="3" creationId="{C01D1E55-A211-4263-B331-85783C6570F3}"/>
          </ac:spMkLst>
        </pc:spChg>
        <pc:picChg chg="add mod">
          <ac:chgData name="Josh Leporati" userId="ca50561b-4f2f-4ca8-baa4-ce5fc2b2589f" providerId="ADAL" clId="{B12B7CDD-20B4-42B0-9B19-F65816BE6F63}" dt="2021-02-22T17:56:29.524" v="3612" actId="1076"/>
          <ac:picMkLst>
            <pc:docMk/>
            <pc:sldMk cId="1900720005" sldId="2145705668"/>
            <ac:picMk id="2" creationId="{3F2D8DC7-FEC6-4739-87EC-53C2327207E2}"/>
          </ac:picMkLst>
        </pc:picChg>
        <pc:picChg chg="add mod">
          <ac:chgData name="Josh Leporati" userId="ca50561b-4f2f-4ca8-baa4-ce5fc2b2589f" providerId="ADAL" clId="{B12B7CDD-20B4-42B0-9B19-F65816BE6F63}" dt="2021-02-22T17:56:29.524" v="3612" actId="1076"/>
          <ac:picMkLst>
            <pc:docMk/>
            <pc:sldMk cId="1900720005" sldId="2145705668"/>
            <ac:picMk id="7" creationId="{9300EF46-C485-48BF-B13F-D4F9FD85DA0D}"/>
          </ac:picMkLst>
        </pc:picChg>
      </pc:sldChg>
      <pc:sldChg chg="addSp delSp modSp mod">
        <pc:chgData name="Josh Leporati" userId="ca50561b-4f2f-4ca8-baa4-ce5fc2b2589f" providerId="ADAL" clId="{B12B7CDD-20B4-42B0-9B19-F65816BE6F63}" dt="2021-02-22T18:29:33.968" v="3804" actId="20577"/>
        <pc:sldMkLst>
          <pc:docMk/>
          <pc:sldMk cId="1397650489" sldId="2145705669"/>
        </pc:sldMkLst>
        <pc:spChg chg="mod">
          <ac:chgData name="Josh Leporati" userId="ca50561b-4f2f-4ca8-baa4-ce5fc2b2589f" providerId="ADAL" clId="{B12B7CDD-20B4-42B0-9B19-F65816BE6F63}" dt="2021-02-22T17:52:42.521" v="3581" actId="20577"/>
          <ac:spMkLst>
            <pc:docMk/>
            <pc:sldMk cId="1397650489" sldId="2145705669"/>
            <ac:spMk id="3" creationId="{C01D1E55-A211-4263-B331-85783C6570F3}"/>
          </ac:spMkLst>
        </pc:spChg>
        <pc:spChg chg="add mod">
          <ac:chgData name="Josh Leporati" userId="ca50561b-4f2f-4ca8-baa4-ce5fc2b2589f" providerId="ADAL" clId="{B12B7CDD-20B4-42B0-9B19-F65816BE6F63}" dt="2021-02-22T18:29:33.968" v="3804" actId="20577"/>
          <ac:spMkLst>
            <pc:docMk/>
            <pc:sldMk cId="1397650489" sldId="2145705669"/>
            <ac:spMk id="11" creationId="{8DCFD4F8-8CCE-4C8A-91B6-3AE2A8559DDF}"/>
          </ac:spMkLst>
        </pc:spChg>
        <pc:picChg chg="add del mod">
          <ac:chgData name="Josh Leporati" userId="ca50561b-4f2f-4ca8-baa4-ce5fc2b2589f" providerId="ADAL" clId="{B12B7CDD-20B4-42B0-9B19-F65816BE6F63}" dt="2021-02-22T17:55:32.954" v="3607" actId="478"/>
          <ac:picMkLst>
            <pc:docMk/>
            <pc:sldMk cId="1397650489" sldId="2145705669"/>
            <ac:picMk id="2" creationId="{7FDCA729-CE27-4D63-A903-5F5443A40DB2}"/>
          </ac:picMkLst>
        </pc:picChg>
        <pc:picChg chg="add del mod">
          <ac:chgData name="Josh Leporati" userId="ca50561b-4f2f-4ca8-baa4-ce5fc2b2589f" providerId="ADAL" clId="{B12B7CDD-20B4-42B0-9B19-F65816BE6F63}" dt="2021-02-22T17:55:32.954" v="3607" actId="478"/>
          <ac:picMkLst>
            <pc:docMk/>
            <pc:sldMk cId="1397650489" sldId="2145705669"/>
            <ac:picMk id="7" creationId="{DB46973C-25EB-4C4B-A43A-67B7EE5CAB3F}"/>
          </ac:picMkLst>
        </pc:picChg>
        <pc:picChg chg="add mod">
          <ac:chgData name="Josh Leporati" userId="ca50561b-4f2f-4ca8-baa4-ce5fc2b2589f" providerId="ADAL" clId="{B12B7CDD-20B4-42B0-9B19-F65816BE6F63}" dt="2021-02-22T17:56:23.553" v="3611" actId="1076"/>
          <ac:picMkLst>
            <pc:docMk/>
            <pc:sldMk cId="1397650489" sldId="2145705669"/>
            <ac:picMk id="9" creationId="{A5679268-6CC4-4A80-B4B9-06699056702C}"/>
          </ac:picMkLst>
        </pc:picChg>
      </pc:sldChg>
      <pc:sldChg chg="addSp delSp modSp mod modClrScheme chgLayout">
        <pc:chgData name="Josh Leporati" userId="ca50561b-4f2f-4ca8-baa4-ce5fc2b2589f" providerId="ADAL" clId="{B12B7CDD-20B4-42B0-9B19-F65816BE6F63}" dt="2021-02-23T14:49:51.486" v="4953" actId="1076"/>
        <pc:sldMkLst>
          <pc:docMk/>
          <pc:sldMk cId="2732787206" sldId="2145705670"/>
        </pc:sldMkLst>
        <pc:spChg chg="mod ord">
          <ac:chgData name="Josh Leporati" userId="ca50561b-4f2f-4ca8-baa4-ce5fc2b2589f" providerId="ADAL" clId="{B12B7CDD-20B4-42B0-9B19-F65816BE6F63}" dt="2021-02-22T22:53:38.280" v="4886" actId="20577"/>
          <ac:spMkLst>
            <pc:docMk/>
            <pc:sldMk cId="2732787206" sldId="2145705670"/>
            <ac:spMk id="2" creationId="{770F0995-ABDA-4399-A75F-8B6726596511}"/>
          </ac:spMkLst>
        </pc:spChg>
        <pc:spChg chg="mod">
          <ac:chgData name="Josh Leporati" userId="ca50561b-4f2f-4ca8-baa4-ce5fc2b2589f" providerId="ADAL" clId="{B12B7CDD-20B4-42B0-9B19-F65816BE6F63}" dt="2021-02-22T22:51:18.786" v="4747" actId="26606"/>
          <ac:spMkLst>
            <pc:docMk/>
            <pc:sldMk cId="2732787206" sldId="2145705670"/>
            <ac:spMk id="3" creationId="{D3562FF9-85AF-46C7-AF0C-645431BCA645}"/>
          </ac:spMkLst>
        </pc:spChg>
        <pc:spChg chg="add del mod">
          <ac:chgData name="Josh Leporati" userId="ca50561b-4f2f-4ca8-baa4-ce5fc2b2589f" providerId="ADAL" clId="{B12B7CDD-20B4-42B0-9B19-F65816BE6F63}" dt="2021-02-22T22:51:23.722" v="4748" actId="478"/>
          <ac:spMkLst>
            <pc:docMk/>
            <pc:sldMk cId="2732787206" sldId="2145705670"/>
            <ac:spMk id="8" creationId="{023DF44C-E536-4D4B-8DE9-344207A814AF}"/>
          </ac:spMkLst>
        </pc:spChg>
        <pc:picChg chg="add mod">
          <ac:chgData name="Josh Leporati" userId="ca50561b-4f2f-4ca8-baa4-ce5fc2b2589f" providerId="ADAL" clId="{B12B7CDD-20B4-42B0-9B19-F65816BE6F63}" dt="2021-02-23T14:49:51.486" v="4953" actId="1076"/>
          <ac:picMkLst>
            <pc:docMk/>
            <pc:sldMk cId="2732787206" sldId="2145705670"/>
            <ac:picMk id="5" creationId="{93723C41-9B02-4E98-A55A-F8EACB24D3D4}"/>
          </ac:picMkLst>
        </pc:picChg>
      </pc:sldChg>
      <pc:sldChg chg="addSp delSp modSp mod">
        <pc:chgData name="Josh Leporati" userId="ca50561b-4f2f-4ca8-baa4-ce5fc2b2589f" providerId="ADAL" clId="{B12B7CDD-20B4-42B0-9B19-F65816BE6F63}" dt="2021-02-22T22:11:24.012" v="4444" actId="20577"/>
        <pc:sldMkLst>
          <pc:docMk/>
          <pc:sldMk cId="877302848" sldId="2145705671"/>
        </pc:sldMkLst>
        <pc:spChg chg="del">
          <ac:chgData name="Josh Leporati" userId="ca50561b-4f2f-4ca8-baa4-ce5fc2b2589f" providerId="ADAL" clId="{B12B7CDD-20B4-42B0-9B19-F65816BE6F63}" dt="2021-02-22T22:08:15.833" v="4406" actId="478"/>
          <ac:spMkLst>
            <pc:docMk/>
            <pc:sldMk cId="877302848" sldId="2145705671"/>
            <ac:spMk id="2" creationId="{D311E5AA-0CBF-4205-B35A-8EC9C4E5D4AE}"/>
          </ac:spMkLst>
        </pc:spChg>
        <pc:spChg chg="del">
          <ac:chgData name="Josh Leporati" userId="ca50561b-4f2f-4ca8-baa4-ce5fc2b2589f" providerId="ADAL" clId="{B12B7CDD-20B4-42B0-9B19-F65816BE6F63}" dt="2021-02-22T22:08:15.833" v="4406" actId="478"/>
          <ac:spMkLst>
            <pc:docMk/>
            <pc:sldMk cId="877302848" sldId="2145705671"/>
            <ac:spMk id="3" creationId="{FA2FF65F-5B46-4AFF-96CF-1139B8CB756E}"/>
          </ac:spMkLst>
        </pc:spChg>
        <pc:spChg chg="mod">
          <ac:chgData name="Josh Leporati" userId="ca50561b-4f2f-4ca8-baa4-ce5fc2b2589f" providerId="ADAL" clId="{B12B7CDD-20B4-42B0-9B19-F65816BE6F63}" dt="2021-02-22T22:10:55.129" v="4431" actId="20577"/>
          <ac:spMkLst>
            <pc:docMk/>
            <pc:sldMk cId="877302848" sldId="2145705671"/>
            <ac:spMk id="4" creationId="{5FB4825A-478D-46A9-9754-0360CBC0D7C3}"/>
          </ac:spMkLst>
        </pc:spChg>
        <pc:spChg chg="add del">
          <ac:chgData name="Josh Leporati" userId="ca50561b-4f2f-4ca8-baa4-ce5fc2b2589f" providerId="ADAL" clId="{B12B7CDD-20B4-42B0-9B19-F65816BE6F63}" dt="2021-02-22T22:10:38.174" v="4413"/>
          <ac:spMkLst>
            <pc:docMk/>
            <pc:sldMk cId="877302848" sldId="2145705671"/>
            <ac:spMk id="5" creationId="{989B609B-D54D-4526-9521-C99783A17BDC}"/>
          </ac:spMkLst>
        </pc:spChg>
        <pc:spChg chg="mod">
          <ac:chgData name="Josh Leporati" userId="ca50561b-4f2f-4ca8-baa4-ce5fc2b2589f" providerId="ADAL" clId="{B12B7CDD-20B4-42B0-9B19-F65816BE6F63}" dt="2021-02-22T22:11:24.012" v="4444" actId="20577"/>
          <ac:spMkLst>
            <pc:docMk/>
            <pc:sldMk cId="877302848" sldId="2145705671"/>
            <ac:spMk id="6" creationId="{ADEBE435-FE12-49C2-ABF8-F85BA9D5A301}"/>
          </ac:spMkLst>
        </pc:spChg>
        <pc:spChg chg="del">
          <ac:chgData name="Josh Leporati" userId="ca50561b-4f2f-4ca8-baa4-ce5fc2b2589f" providerId="ADAL" clId="{B12B7CDD-20B4-42B0-9B19-F65816BE6F63}" dt="2021-02-22T22:10:42.892" v="4416"/>
          <ac:spMkLst>
            <pc:docMk/>
            <pc:sldMk cId="877302848" sldId="2145705671"/>
            <ac:spMk id="7" creationId="{EA4148EF-1BB4-4D90-A250-658D0EB962A4}"/>
          </ac:spMkLst>
        </pc:spChg>
        <pc:spChg chg="del">
          <ac:chgData name="Josh Leporati" userId="ca50561b-4f2f-4ca8-baa4-ce5fc2b2589f" providerId="ADAL" clId="{B12B7CDD-20B4-42B0-9B19-F65816BE6F63}" dt="2021-02-22T22:08:15.833" v="4406" actId="478"/>
          <ac:spMkLst>
            <pc:docMk/>
            <pc:sldMk cId="877302848" sldId="2145705671"/>
            <ac:spMk id="8" creationId="{972A5538-E524-402E-8056-0FABA89169C3}"/>
          </ac:spMkLst>
        </pc:spChg>
        <pc:spChg chg="del">
          <ac:chgData name="Josh Leporati" userId="ca50561b-4f2f-4ca8-baa4-ce5fc2b2589f" providerId="ADAL" clId="{B12B7CDD-20B4-42B0-9B19-F65816BE6F63}" dt="2021-02-22T22:08:15.833" v="4406" actId="478"/>
          <ac:spMkLst>
            <pc:docMk/>
            <pc:sldMk cId="877302848" sldId="2145705671"/>
            <ac:spMk id="9" creationId="{850E0039-CB5A-48D9-B565-3C4FFCF7C8F4}"/>
          </ac:spMkLst>
        </pc:spChg>
        <pc:picChg chg="add del mod">
          <ac:chgData name="Josh Leporati" userId="ca50561b-4f2f-4ca8-baa4-ce5fc2b2589f" providerId="ADAL" clId="{B12B7CDD-20B4-42B0-9B19-F65816BE6F63}" dt="2021-02-22T22:09:24.910" v="4410"/>
          <ac:picMkLst>
            <pc:docMk/>
            <pc:sldMk cId="877302848" sldId="2145705671"/>
            <ac:picMk id="12" creationId="{163F2EDB-853C-4560-BC09-5CF6D7AD2AC2}"/>
          </ac:picMkLst>
        </pc:picChg>
        <pc:picChg chg="add del mod">
          <ac:chgData name="Josh Leporati" userId="ca50561b-4f2f-4ca8-baa4-ce5fc2b2589f" providerId="ADAL" clId="{B12B7CDD-20B4-42B0-9B19-F65816BE6F63}" dt="2021-02-22T22:09:28.884" v="4412"/>
          <ac:picMkLst>
            <pc:docMk/>
            <pc:sldMk cId="877302848" sldId="2145705671"/>
            <ac:picMk id="14" creationId="{03F499F3-B85A-488E-9294-6A3741903090}"/>
          </ac:picMkLst>
        </pc:picChg>
        <pc:picChg chg="add mod">
          <ac:chgData name="Josh Leporati" userId="ca50561b-4f2f-4ca8-baa4-ce5fc2b2589f" providerId="ADAL" clId="{B12B7CDD-20B4-42B0-9B19-F65816BE6F63}" dt="2021-02-22T22:10:46.332" v="4418" actId="962"/>
          <ac:picMkLst>
            <pc:docMk/>
            <pc:sldMk cId="877302848" sldId="2145705671"/>
            <ac:picMk id="16" creationId="{8C164C28-8827-470F-90ED-3A9EC215828C}"/>
          </ac:picMkLst>
        </pc:picChg>
        <pc:picChg chg="add mod">
          <ac:chgData name="Josh Leporati" userId="ca50561b-4f2f-4ca8-baa4-ce5fc2b2589f" providerId="ADAL" clId="{B12B7CDD-20B4-42B0-9B19-F65816BE6F63}" dt="2021-02-22T22:10:46.331" v="4417" actId="27614"/>
          <ac:picMkLst>
            <pc:docMk/>
            <pc:sldMk cId="877302848" sldId="2145705671"/>
            <ac:picMk id="18" creationId="{9DA21ED8-4201-4E3D-B2D2-C501FE48B57B}"/>
          </ac:picMkLst>
        </pc:picChg>
      </pc:sldChg>
      <pc:sldChg chg="addSp delSp modSp new mod chgLayout">
        <pc:chgData name="Josh Leporati" userId="ca50561b-4f2f-4ca8-baa4-ce5fc2b2589f" providerId="ADAL" clId="{B12B7CDD-20B4-42B0-9B19-F65816BE6F63}" dt="2021-02-22T22:56:22.266" v="4917" actId="20577"/>
        <pc:sldMkLst>
          <pc:docMk/>
          <pc:sldMk cId="4236226185" sldId="2147468634"/>
        </pc:sldMkLst>
        <pc:spChg chg="del mod ord">
          <ac:chgData name="Josh Leporati" userId="ca50561b-4f2f-4ca8-baa4-ce5fc2b2589f" providerId="ADAL" clId="{B12B7CDD-20B4-42B0-9B19-F65816BE6F63}" dt="2021-02-22T22:56:02.865" v="4888" actId="700"/>
          <ac:spMkLst>
            <pc:docMk/>
            <pc:sldMk cId="4236226185" sldId="2147468634"/>
            <ac:spMk id="2" creationId="{1945D32E-9110-4059-AA34-EA12FEE88F37}"/>
          </ac:spMkLst>
        </pc:spChg>
        <pc:spChg chg="del mod ord">
          <ac:chgData name="Josh Leporati" userId="ca50561b-4f2f-4ca8-baa4-ce5fc2b2589f" providerId="ADAL" clId="{B12B7CDD-20B4-42B0-9B19-F65816BE6F63}" dt="2021-02-22T22:56:02.865" v="4888" actId="700"/>
          <ac:spMkLst>
            <pc:docMk/>
            <pc:sldMk cId="4236226185" sldId="2147468634"/>
            <ac:spMk id="3" creationId="{4091FC3E-0967-45F7-AEF6-7782672A81DC}"/>
          </ac:spMkLst>
        </pc:spChg>
        <pc:spChg chg="del">
          <ac:chgData name="Josh Leporati" userId="ca50561b-4f2f-4ca8-baa4-ce5fc2b2589f" providerId="ADAL" clId="{B12B7CDD-20B4-42B0-9B19-F65816BE6F63}" dt="2021-02-22T22:56:02.865" v="4888" actId="700"/>
          <ac:spMkLst>
            <pc:docMk/>
            <pc:sldMk cId="4236226185" sldId="2147468634"/>
            <ac:spMk id="4" creationId="{59479D53-6891-40E5-AC04-8B89846E61CC}"/>
          </ac:spMkLst>
        </pc:spChg>
        <pc:spChg chg="add mod ord">
          <ac:chgData name="Josh Leporati" userId="ca50561b-4f2f-4ca8-baa4-ce5fc2b2589f" providerId="ADAL" clId="{B12B7CDD-20B4-42B0-9B19-F65816BE6F63}" dt="2021-02-22T22:56:14.685" v="4892" actId="20577"/>
          <ac:spMkLst>
            <pc:docMk/>
            <pc:sldMk cId="4236226185" sldId="2147468634"/>
            <ac:spMk id="5" creationId="{C2D4497D-3C61-41A7-9DBF-DCBD50F59551}"/>
          </ac:spMkLst>
        </pc:spChg>
        <pc:spChg chg="add mod ord">
          <ac:chgData name="Josh Leporati" userId="ca50561b-4f2f-4ca8-baa4-ce5fc2b2589f" providerId="ADAL" clId="{B12B7CDD-20B4-42B0-9B19-F65816BE6F63}" dt="2021-02-22T22:56:22.266" v="4917" actId="20577"/>
          <ac:spMkLst>
            <pc:docMk/>
            <pc:sldMk cId="4236226185" sldId="2147468634"/>
            <ac:spMk id="6" creationId="{2CC88B1B-8B80-45C5-B88E-D7151133E9A2}"/>
          </ac:spMkLst>
        </pc:spChg>
      </pc:sldChg>
      <pc:sldMasterChg chg="delSldLayout">
        <pc:chgData name="Josh Leporati" userId="ca50561b-4f2f-4ca8-baa4-ce5fc2b2589f" providerId="ADAL" clId="{B12B7CDD-20B4-42B0-9B19-F65816BE6F63}" dt="2021-02-22T17:46:43.636" v="3492" actId="47"/>
        <pc:sldMasterMkLst>
          <pc:docMk/>
          <pc:sldMasterMk cId="2385237945" sldId="2147484872"/>
        </pc:sldMasterMkLst>
        <pc:sldLayoutChg chg="del">
          <pc:chgData name="Josh Leporati" userId="ca50561b-4f2f-4ca8-baa4-ce5fc2b2589f" providerId="ADAL" clId="{B12B7CDD-20B4-42B0-9B19-F65816BE6F63}" dt="2021-02-22T17:46:43.636" v="3492" actId="47"/>
          <pc:sldLayoutMkLst>
            <pc:docMk/>
            <pc:sldMasterMk cId="2385237945" sldId="2147484872"/>
            <pc:sldLayoutMk cId="744397840" sldId="2147484897"/>
          </pc:sldLayoutMkLst>
        </pc:sldLayoutChg>
      </pc:sldMasterChg>
    </pc:docChg>
  </pc:docChgLst>
  <pc:docChgLst>
    <pc:chgData name="Josh Leporati" userId="ca50561b-4f2f-4ca8-baa4-ce5fc2b2589f" providerId="ADAL" clId="{6ED4F89B-98C5-402B-A910-64398FA8219C}"/>
    <pc:docChg chg="modSld">
      <pc:chgData name="Josh Leporati" userId="ca50561b-4f2f-4ca8-baa4-ce5fc2b2589f" providerId="ADAL" clId="{6ED4F89B-98C5-402B-A910-64398FA8219C}" dt="2021-01-08T16:33:17.628" v="8" actId="313"/>
      <pc:docMkLst>
        <pc:docMk/>
      </pc:docMkLst>
      <pc:sldChg chg="modSp">
        <pc:chgData name="Josh Leporati" userId="ca50561b-4f2f-4ca8-baa4-ce5fc2b2589f" providerId="ADAL" clId="{6ED4F89B-98C5-402B-A910-64398FA8219C}" dt="2021-01-08T16:33:17.628" v="8" actId="313"/>
        <pc:sldMkLst>
          <pc:docMk/>
          <pc:sldMk cId="835609929" sldId="2076136377"/>
        </pc:sldMkLst>
        <pc:graphicFrameChg chg="mod">
          <ac:chgData name="Josh Leporati" userId="ca50561b-4f2f-4ca8-baa4-ce5fc2b2589f" providerId="ADAL" clId="{6ED4F89B-98C5-402B-A910-64398FA8219C}" dt="2021-01-08T16:33:17.628" v="8" actId="313"/>
          <ac:graphicFrameMkLst>
            <pc:docMk/>
            <pc:sldMk cId="835609929" sldId="2076136377"/>
            <ac:graphicFrameMk id="6" creationId="{E2359CDF-8CD7-4CE1-984E-4B62A7C829F5}"/>
          </ac:graphicFrameMkLst>
        </pc:graphicFrameChg>
      </pc:sldChg>
      <pc:sldChg chg="modSp mod">
        <pc:chgData name="Josh Leporati" userId="ca50561b-4f2f-4ca8-baa4-ce5fc2b2589f" providerId="ADAL" clId="{6ED4F89B-98C5-402B-A910-64398FA8219C}" dt="2021-01-08T16:33:03.750" v="7" actId="20577"/>
        <pc:sldMkLst>
          <pc:docMk/>
          <pc:sldMk cId="1343230098" sldId="2076136378"/>
        </pc:sldMkLst>
        <pc:spChg chg="mod">
          <ac:chgData name="Josh Leporati" userId="ca50561b-4f2f-4ca8-baa4-ce5fc2b2589f" providerId="ADAL" clId="{6ED4F89B-98C5-402B-A910-64398FA8219C}" dt="2021-01-08T16:33:03.750" v="7" actId="20577"/>
          <ac:spMkLst>
            <pc:docMk/>
            <pc:sldMk cId="1343230098" sldId="2076136378"/>
            <ac:spMk id="18" creationId="{E79AA27D-0AE5-418F-8362-397B543CDF33}"/>
          </ac:spMkLst>
        </pc:spChg>
      </pc:sldChg>
    </pc:docChg>
  </pc:docChgLst>
  <pc:docChgLst>
    <pc:chgData name="Josh Leporati" userId="S::jolepora@microsoft.com::ca50561b-4f2f-4ca8-baa4-ce5fc2b2589f" providerId="AD" clId="Web-{15C6AD9F-A01E-0000-D53D-5B3F06027EA8}"/>
    <pc:docChg chg="modSld">
      <pc:chgData name="Josh Leporati" userId="S::jolepora@microsoft.com::ca50561b-4f2f-4ca8-baa4-ce5fc2b2589f" providerId="AD" clId="Web-{15C6AD9F-A01E-0000-D53D-5B3F06027EA8}" dt="2021-02-22T14:48:03.129" v="1" actId="14100"/>
      <pc:docMkLst>
        <pc:docMk/>
      </pc:docMkLst>
      <pc:sldChg chg="modSp">
        <pc:chgData name="Josh Leporati" userId="S::jolepora@microsoft.com::ca50561b-4f2f-4ca8-baa4-ce5fc2b2589f" providerId="AD" clId="Web-{15C6AD9F-A01E-0000-D53D-5B3F06027EA8}" dt="2021-02-22T14:48:03.129" v="1" actId="14100"/>
        <pc:sldMkLst>
          <pc:docMk/>
          <pc:sldMk cId="1806647679" sldId="2145705661"/>
        </pc:sldMkLst>
        <pc:spChg chg="mod">
          <ac:chgData name="Josh Leporati" userId="S::jolepora@microsoft.com::ca50561b-4f2f-4ca8-baa4-ce5fc2b2589f" providerId="AD" clId="Web-{15C6AD9F-A01E-0000-D53D-5B3F06027EA8}" dt="2021-02-22T14:48:03.129" v="1" actId="14100"/>
          <ac:spMkLst>
            <pc:docMk/>
            <pc:sldMk cId="1806647679" sldId="2145705661"/>
            <ac:spMk id="12" creationId="{FD9E8607-E233-40C2-9426-EF7ED47DEEEF}"/>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28.svg"/><Relationship Id="rId2" Type="http://schemas.openxmlformats.org/officeDocument/2006/relationships/image" Target="../media/image127.png"/><Relationship Id="rId1" Type="http://schemas.openxmlformats.org/officeDocument/2006/relationships/hyperlink" Target="https://docs.microsoft.com/en-us/microsoftteams/platform/samples/app-templates#icebreaker" TargetMode="External"/><Relationship Id="rId5" Type="http://schemas.openxmlformats.org/officeDocument/2006/relationships/image" Target="../media/image130.svg"/><Relationship Id="rId4" Type="http://schemas.openxmlformats.org/officeDocument/2006/relationships/image" Target="../media/image129.png"/></Relationships>
</file>

<file path=ppt/diagrams/_rels/data2.xml.rels><?xml version="1.0" encoding="UTF-8" standalone="yes"?>
<Relationships xmlns="http://schemas.openxmlformats.org/package/2006/relationships"><Relationship Id="rId8" Type="http://schemas.openxmlformats.org/officeDocument/2006/relationships/image" Target="../media/image177.sv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image" Target="../media/image171.svg"/><Relationship Id="rId1" Type="http://schemas.openxmlformats.org/officeDocument/2006/relationships/image" Target="../media/image170.png"/><Relationship Id="rId6" Type="http://schemas.openxmlformats.org/officeDocument/2006/relationships/image" Target="../media/image175.svg"/><Relationship Id="rId5" Type="http://schemas.openxmlformats.org/officeDocument/2006/relationships/image" Target="../media/image174.png"/><Relationship Id="rId4" Type="http://schemas.openxmlformats.org/officeDocument/2006/relationships/image" Target="../media/image17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8.svg"/><Relationship Id="rId2" Type="http://schemas.openxmlformats.org/officeDocument/2006/relationships/image" Target="../media/image131.png"/><Relationship Id="rId1" Type="http://schemas.openxmlformats.org/officeDocument/2006/relationships/hyperlink" Target="https://docs.microsoft.com/en-us/microsoftteams/platform/samples/app-templates#icebreaker" TargetMode="External"/><Relationship Id="rId5" Type="http://schemas.openxmlformats.org/officeDocument/2006/relationships/image" Target="../media/image130.svg"/><Relationship Id="rId4" Type="http://schemas.openxmlformats.org/officeDocument/2006/relationships/image" Target="../media/image132.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77.sv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image" Target="../media/image171.svg"/><Relationship Id="rId1" Type="http://schemas.openxmlformats.org/officeDocument/2006/relationships/image" Target="../media/image170.png"/><Relationship Id="rId6" Type="http://schemas.openxmlformats.org/officeDocument/2006/relationships/image" Target="../media/image175.svg"/><Relationship Id="rId5" Type="http://schemas.openxmlformats.org/officeDocument/2006/relationships/image" Target="../media/image174.png"/><Relationship Id="rId4" Type="http://schemas.openxmlformats.org/officeDocument/2006/relationships/image" Target="../media/image17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32591F-0622-4CA3-8EE3-4B62148093A2}" type="doc">
      <dgm:prSet loTypeId="urn:microsoft.com/office/officeart/2008/layout/AlternatingPictureBlocks" loCatId="list" qsTypeId="urn:microsoft.com/office/officeart/2005/8/quickstyle/simple1" qsCatId="simple" csTypeId="urn:microsoft.com/office/officeart/2005/8/colors/accent1_2" csCatId="accent1" phldr="1"/>
      <dgm:spPr/>
      <dgm:t>
        <a:bodyPr/>
        <a:lstStyle/>
        <a:p>
          <a:endParaRPr lang="en-US"/>
        </a:p>
      </dgm:t>
    </dgm:pt>
    <dgm:pt modelId="{2992F785-0FF5-4A86-B7E9-1AD3D4D9FBB2}">
      <dgm:prSet phldrT="[Text]" phldr="0" custT="1"/>
      <dgm:spPr/>
      <dgm:t>
        <a:bodyPr/>
        <a:lstStyle/>
        <a:p>
          <a:r>
            <a:rPr lang="en-US" sz="1600"/>
            <a:t>The Digital Water Cooler</a:t>
          </a:r>
        </a:p>
      </dgm:t>
    </dgm:pt>
    <dgm:pt modelId="{E46E81A1-0F0A-4923-ABC5-740FF345A3E9}" type="parTrans" cxnId="{204ADAC6-6724-4A96-814A-E9484E0505AA}">
      <dgm:prSet/>
      <dgm:spPr/>
      <dgm:t>
        <a:bodyPr/>
        <a:lstStyle/>
        <a:p>
          <a:endParaRPr lang="en-US"/>
        </a:p>
      </dgm:t>
    </dgm:pt>
    <dgm:pt modelId="{5E8C587B-675E-4973-BE0C-4C8938D95FD2}" type="sibTrans" cxnId="{204ADAC6-6724-4A96-814A-E9484E0505AA}">
      <dgm:prSet/>
      <dgm:spPr/>
      <dgm:t>
        <a:bodyPr/>
        <a:lstStyle/>
        <a:p>
          <a:endParaRPr lang="en-US"/>
        </a:p>
      </dgm:t>
    </dgm:pt>
    <dgm:pt modelId="{ED8C5FB7-6008-4A2B-AD23-34F3866080EC}">
      <dgm:prSet phldrT="[Text]" custT="1"/>
      <dgm:spPr/>
      <dgm:t>
        <a:bodyPr/>
        <a:lstStyle/>
        <a:p>
          <a:pPr>
            <a:buNone/>
          </a:pPr>
          <a:r>
            <a:rPr lang="en-US" sz="1100" b="1" kern="1200">
              <a:latin typeface="+mn-lt"/>
            </a:rPr>
            <a:t>Water Cooler Channel in a Team</a:t>
          </a:r>
          <a:endParaRPr lang="en-US" sz="1100" kern="1200">
            <a:latin typeface="+mn-lt"/>
          </a:endParaRPr>
        </a:p>
      </dgm:t>
    </dgm:pt>
    <dgm:pt modelId="{0C1EF34D-F797-453D-B740-C995DC96DDCF}" type="parTrans" cxnId="{C4E8082E-7666-467E-B18A-610FD9C78440}">
      <dgm:prSet/>
      <dgm:spPr/>
      <dgm:t>
        <a:bodyPr/>
        <a:lstStyle/>
        <a:p>
          <a:endParaRPr lang="en-US"/>
        </a:p>
      </dgm:t>
    </dgm:pt>
    <dgm:pt modelId="{46595442-519E-44F4-B9B2-8E83C165B4EC}" type="sibTrans" cxnId="{C4E8082E-7666-467E-B18A-610FD9C78440}">
      <dgm:prSet/>
      <dgm:spPr/>
      <dgm:t>
        <a:bodyPr/>
        <a:lstStyle/>
        <a:p>
          <a:endParaRPr lang="en-US"/>
        </a:p>
      </dgm:t>
    </dgm:pt>
    <dgm:pt modelId="{28B43D32-15DD-4F02-88AB-01149AACE1FA}">
      <dgm:prSet phldrT="[Text]" custT="1"/>
      <dgm:spPr/>
      <dgm:t>
        <a:bodyPr/>
        <a:lstStyle/>
        <a:p>
          <a:r>
            <a:rPr lang="en-US" sz="1600" b="0"/>
            <a:t>Virtual Team Building</a:t>
          </a:r>
        </a:p>
      </dgm:t>
    </dgm:pt>
    <dgm:pt modelId="{90211F63-CF29-4523-86F1-32794624B6D6}" type="parTrans" cxnId="{CB3CC4A5-35D1-4492-BF31-D1AAC2E06054}">
      <dgm:prSet/>
      <dgm:spPr/>
      <dgm:t>
        <a:bodyPr/>
        <a:lstStyle/>
        <a:p>
          <a:endParaRPr lang="en-US"/>
        </a:p>
      </dgm:t>
    </dgm:pt>
    <dgm:pt modelId="{A14C22C1-2B46-45E7-A32D-B28341C653CB}" type="sibTrans" cxnId="{CB3CC4A5-35D1-4492-BF31-D1AAC2E06054}">
      <dgm:prSet/>
      <dgm:spPr/>
      <dgm:t>
        <a:bodyPr/>
        <a:lstStyle/>
        <a:p>
          <a:endParaRPr lang="en-US"/>
        </a:p>
      </dgm:t>
    </dgm:pt>
    <dgm:pt modelId="{DACB286A-93C3-4999-92E0-C5183834F72D}">
      <dgm:prSet phldrT="[Text]" custT="1"/>
      <dgm:spPr/>
      <dgm:t>
        <a:bodyPr/>
        <a:lstStyle/>
        <a:p>
          <a:pPr>
            <a:buNone/>
          </a:pPr>
          <a:r>
            <a:rPr lang="en-US" sz="1100" b="1"/>
            <a:t>Team Walk &amp; Talk</a:t>
          </a:r>
        </a:p>
      </dgm:t>
    </dgm:pt>
    <dgm:pt modelId="{796AFBC2-2389-4B89-A7B5-8E9D04718972}" type="parTrans" cxnId="{B3659B63-F311-43CA-8D61-65F64180B8A6}">
      <dgm:prSet/>
      <dgm:spPr/>
      <dgm:t>
        <a:bodyPr/>
        <a:lstStyle/>
        <a:p>
          <a:endParaRPr lang="en-US"/>
        </a:p>
      </dgm:t>
    </dgm:pt>
    <dgm:pt modelId="{CEA770C5-7521-44B3-9FF0-9D557EB69ADD}" type="sibTrans" cxnId="{B3659B63-F311-43CA-8D61-65F64180B8A6}">
      <dgm:prSet/>
      <dgm:spPr/>
      <dgm:t>
        <a:bodyPr/>
        <a:lstStyle/>
        <a:p>
          <a:endParaRPr lang="en-US"/>
        </a:p>
      </dgm:t>
    </dgm:pt>
    <dgm:pt modelId="{681801A5-F8AF-4B58-AD79-6A4B31F2F2EE}">
      <dgm:prSet phldrT="[Text]" custT="1"/>
      <dgm:spPr/>
      <dgm:t>
        <a:bodyPr/>
        <a:lstStyle/>
        <a:p>
          <a:pPr>
            <a:buNone/>
          </a:pPr>
          <a:r>
            <a:rPr lang="en-US" sz="1100" b="1" kern="1200">
              <a:latin typeface="+mn-lt"/>
            </a:rPr>
            <a:t>1:1 Icebreaker Water Cooler</a:t>
          </a:r>
          <a:endParaRPr lang="en-US" sz="1100" kern="1200">
            <a:latin typeface="+mn-lt"/>
          </a:endParaRPr>
        </a:p>
      </dgm:t>
    </dgm:pt>
    <dgm:pt modelId="{82F2CEBA-8AA3-4D9E-B014-AE1E2A7391C5}" type="parTrans" cxnId="{44ABAAC2-A694-44D4-8C98-BA5E40B0BCEE}">
      <dgm:prSet/>
      <dgm:spPr/>
      <dgm:t>
        <a:bodyPr/>
        <a:lstStyle/>
        <a:p>
          <a:endParaRPr lang="en-US"/>
        </a:p>
      </dgm:t>
    </dgm:pt>
    <dgm:pt modelId="{6B79EE3F-9918-4255-AD0E-04C42BB938AE}" type="sibTrans" cxnId="{44ABAAC2-A694-44D4-8C98-BA5E40B0BCEE}">
      <dgm:prSet/>
      <dgm:spPr/>
      <dgm:t>
        <a:bodyPr/>
        <a:lstStyle/>
        <a:p>
          <a:endParaRPr lang="en-US"/>
        </a:p>
      </dgm:t>
    </dgm:pt>
    <dgm:pt modelId="{19ED6FDD-AB47-4172-A58D-F024A9D51B4F}">
      <dgm:prSet phldrT="[Text]" custT="1"/>
      <dgm:spPr/>
      <dgm:t>
        <a:bodyPr/>
        <a:lstStyle/>
        <a:p>
          <a:pPr>
            <a:buNone/>
          </a:pPr>
          <a:r>
            <a:rPr lang="en-US" sz="1100" kern="1200" dirty="0">
              <a:solidFill>
                <a:srgbClr val="FFFFFF"/>
              </a:solidFill>
              <a:latin typeface="+mn-lt"/>
              <a:ea typeface="+mn-ea"/>
              <a:cs typeface="+mn-cs"/>
            </a:rPr>
            <a:t>The </a:t>
          </a:r>
          <a:r>
            <a:rPr lang="en-US" sz="1100" kern="1200" dirty="0">
              <a:solidFill>
                <a:srgbClr val="FFFFFF"/>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Icebreaker Bot Teams App template</a:t>
          </a:r>
          <a:r>
            <a:rPr lang="en-US" sz="1100" kern="1200" dirty="0">
              <a:solidFill>
                <a:srgbClr val="FFFFFF"/>
              </a:solidFill>
              <a:latin typeface="+mn-lt"/>
              <a:ea typeface="+mn-ea"/>
              <a:cs typeface="+mn-cs"/>
            </a:rPr>
            <a:t> pairs up colleagues 1:1 across the org each week, encouraging new relationships and network expansion.</a:t>
          </a:r>
        </a:p>
      </dgm:t>
    </dgm:pt>
    <dgm:pt modelId="{6F26E56B-63D6-4820-B99B-81D5602B5E50}" type="parTrans" cxnId="{3F7FF3DB-9D85-4264-A8E6-51AA94229D19}">
      <dgm:prSet/>
      <dgm:spPr/>
      <dgm:t>
        <a:bodyPr/>
        <a:lstStyle/>
        <a:p>
          <a:endParaRPr lang="en-US"/>
        </a:p>
      </dgm:t>
    </dgm:pt>
    <dgm:pt modelId="{0DCBB56E-1FD7-4C31-B38D-0A6882042B2A}" type="sibTrans" cxnId="{3F7FF3DB-9D85-4264-A8E6-51AA94229D19}">
      <dgm:prSet/>
      <dgm:spPr/>
      <dgm:t>
        <a:bodyPr/>
        <a:lstStyle/>
        <a:p>
          <a:endParaRPr lang="en-US"/>
        </a:p>
      </dgm:t>
    </dgm:pt>
    <dgm:pt modelId="{A7C89A31-857F-496B-9CA3-BE9D3BD08F9C}">
      <dgm:prSet phldrT="[Text]" custT="1"/>
      <dgm:spPr/>
      <dgm:t>
        <a:bodyPr/>
        <a:lstStyle/>
        <a:p>
          <a:pPr>
            <a:buNone/>
          </a:pPr>
          <a:r>
            <a:rPr lang="en-US" sz="1100" b="1"/>
            <a:t>#ThrowbackThursdays </a:t>
          </a:r>
        </a:p>
      </dgm:t>
    </dgm:pt>
    <dgm:pt modelId="{4B43C9F5-E3E5-4F86-B12F-8C2036996B57}" type="parTrans" cxnId="{821CD154-3F97-45B1-A7DF-FC7E5B9866F3}">
      <dgm:prSet/>
      <dgm:spPr/>
      <dgm:t>
        <a:bodyPr/>
        <a:lstStyle/>
        <a:p>
          <a:endParaRPr lang="en-US"/>
        </a:p>
      </dgm:t>
    </dgm:pt>
    <dgm:pt modelId="{8E3E2C99-E09A-49EC-AA65-B329404A6701}" type="sibTrans" cxnId="{821CD154-3F97-45B1-A7DF-FC7E5B9866F3}">
      <dgm:prSet/>
      <dgm:spPr/>
      <dgm:t>
        <a:bodyPr/>
        <a:lstStyle/>
        <a:p>
          <a:endParaRPr lang="en-US"/>
        </a:p>
      </dgm:t>
    </dgm:pt>
    <dgm:pt modelId="{7DAF6706-D968-4763-BFD7-0310437D38A4}">
      <dgm:prSet phldrT="[Text]" custT="1"/>
      <dgm:spPr/>
      <dgm:t>
        <a:bodyPr/>
        <a:lstStyle/>
        <a:p>
          <a:pPr>
            <a:buNone/>
          </a:pPr>
          <a:r>
            <a:rPr lang="en-US" sz="1100" b="0" i="0"/>
            <a:t>Designate time for a Team meeting where everyone is encouraged to take a walk outdoors (weather permitting). Join via the Teams mobile app, turn on your camera, and have everyone take turns sharing the scenery that they are enjoying on their walk.</a:t>
          </a:r>
          <a:endParaRPr lang="en-US" sz="1100"/>
        </a:p>
      </dgm:t>
    </dgm:pt>
    <dgm:pt modelId="{6A1FFC30-F410-40A0-B0CB-19AC72DF1412}" type="parTrans" cxnId="{7027E6F9-FE79-406A-BE5B-C586315C9020}">
      <dgm:prSet/>
      <dgm:spPr/>
      <dgm:t>
        <a:bodyPr/>
        <a:lstStyle/>
        <a:p>
          <a:endParaRPr lang="en-US"/>
        </a:p>
      </dgm:t>
    </dgm:pt>
    <dgm:pt modelId="{54A1B832-AE35-4FC4-A93C-26B3038EEDEB}" type="sibTrans" cxnId="{7027E6F9-FE79-406A-BE5B-C586315C9020}">
      <dgm:prSet/>
      <dgm:spPr/>
      <dgm:t>
        <a:bodyPr/>
        <a:lstStyle/>
        <a:p>
          <a:endParaRPr lang="en-US"/>
        </a:p>
      </dgm:t>
    </dgm:pt>
    <dgm:pt modelId="{EFB38E26-FDA7-4D58-938E-A30D6781731A}">
      <dgm:prSet phldrT="[Text]" custT="1"/>
      <dgm:spPr/>
      <dgm:t>
        <a:bodyPr/>
        <a:lstStyle/>
        <a:p>
          <a:pPr>
            <a:buNone/>
          </a:pPr>
          <a:r>
            <a:rPr lang="en-US" sz="1100" b="0" i="0"/>
            <a:t>Everyone loves seeing and sharing old photos. In your fun/watercooler channel in Teams or Yammer community, start a thread for #ThrowbackThursday and encourage people to post some classic pictures.</a:t>
          </a:r>
          <a:endParaRPr lang="en-US" sz="1100" b="1"/>
        </a:p>
      </dgm:t>
    </dgm:pt>
    <dgm:pt modelId="{7173950D-151D-42A0-BC7C-0591B8EC2AF6}" type="parTrans" cxnId="{6B24B18E-E985-4B5C-926F-544596D8B898}">
      <dgm:prSet/>
      <dgm:spPr/>
      <dgm:t>
        <a:bodyPr/>
        <a:lstStyle/>
        <a:p>
          <a:endParaRPr lang="en-US"/>
        </a:p>
      </dgm:t>
    </dgm:pt>
    <dgm:pt modelId="{0F86F43E-0B98-40FF-9F33-732EF469C2E4}" type="sibTrans" cxnId="{6B24B18E-E985-4B5C-926F-544596D8B898}">
      <dgm:prSet/>
      <dgm:spPr/>
      <dgm:t>
        <a:bodyPr/>
        <a:lstStyle/>
        <a:p>
          <a:endParaRPr lang="en-US"/>
        </a:p>
      </dgm:t>
    </dgm:pt>
    <dgm:pt modelId="{8CA35E82-2AD2-45C3-9A9F-285FA244A99C}">
      <dgm:prSet phldrT="[Text]" custT="1"/>
      <dgm:spPr/>
      <dgm:t>
        <a:bodyPr/>
        <a:lstStyle/>
        <a:p>
          <a:pPr>
            <a:buNone/>
          </a:pPr>
          <a:r>
            <a:rPr lang="en-US" sz="1100" kern="1200">
              <a:latin typeface="+mn-lt"/>
            </a:rPr>
            <a:t>Dedicated to sharing and talking about random, often non-work-related topics.  Team members often use this area to share fun videos, cool virtual backgrounds, celebrating birthdays, tips on wellness, etc.</a:t>
          </a:r>
          <a:br>
            <a:rPr lang="en-US" sz="1100" kern="1200">
              <a:latin typeface="+mn-lt"/>
            </a:rPr>
          </a:br>
          <a:endParaRPr lang="en-US" sz="1100" kern="1200">
            <a:latin typeface="+mn-lt"/>
          </a:endParaRPr>
        </a:p>
      </dgm:t>
    </dgm:pt>
    <dgm:pt modelId="{4011AFA1-BD75-4836-9BEF-FD3B04979740}" type="parTrans" cxnId="{E6B72FFF-8B6B-49FB-9DF3-1334E84FC4DD}">
      <dgm:prSet/>
      <dgm:spPr/>
      <dgm:t>
        <a:bodyPr/>
        <a:lstStyle/>
        <a:p>
          <a:endParaRPr lang="en-US"/>
        </a:p>
      </dgm:t>
    </dgm:pt>
    <dgm:pt modelId="{B0314904-C17E-447E-A012-9EFA84F6B16A}" type="sibTrans" cxnId="{E6B72FFF-8B6B-49FB-9DF3-1334E84FC4DD}">
      <dgm:prSet/>
      <dgm:spPr/>
      <dgm:t>
        <a:bodyPr/>
        <a:lstStyle/>
        <a:p>
          <a:endParaRPr lang="en-US"/>
        </a:p>
      </dgm:t>
    </dgm:pt>
    <dgm:pt modelId="{3E8D8003-9ADA-4907-9BEB-92A675759D78}" type="pres">
      <dgm:prSet presAssocID="{8332591F-0622-4CA3-8EE3-4B62148093A2}" presName="linearFlow" presStyleCnt="0">
        <dgm:presLayoutVars>
          <dgm:dir/>
          <dgm:resizeHandles val="exact"/>
        </dgm:presLayoutVars>
      </dgm:prSet>
      <dgm:spPr/>
    </dgm:pt>
    <dgm:pt modelId="{E676D521-ACC9-4CB6-B4D4-B58E82512F98}" type="pres">
      <dgm:prSet presAssocID="{2992F785-0FF5-4A86-B7E9-1AD3D4D9FBB2}" presName="comp" presStyleCnt="0"/>
      <dgm:spPr/>
    </dgm:pt>
    <dgm:pt modelId="{83351E23-7ECE-4200-9CCF-E079BD817209}" type="pres">
      <dgm:prSet presAssocID="{2992F785-0FF5-4A86-B7E9-1AD3D4D9FBB2}" presName="rect2" presStyleLbl="node1" presStyleIdx="0" presStyleCnt="2">
        <dgm:presLayoutVars>
          <dgm:bulletEnabled val="1"/>
        </dgm:presLayoutVars>
      </dgm:prSet>
      <dgm:spPr/>
    </dgm:pt>
    <dgm:pt modelId="{811EB7FC-87B7-4FFE-A0F0-1317FEAF2CF4}" type="pres">
      <dgm:prSet presAssocID="{2992F785-0FF5-4A86-B7E9-1AD3D4D9FBB2}" presName="rect1" presStyleLbl="lnNode1" presStyleIdx="0"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l="-1000" r="-1000"/>
          </a:stretch>
        </a:blipFill>
      </dgm:spPr>
      <dgm:extLst>
        <a:ext uri="{E40237B7-FDA0-4F09-8148-C483321AD2D9}">
          <dgm14:cNvPr xmlns:dgm14="http://schemas.microsoft.com/office/drawing/2010/diagram" id="0" name="" descr="Raindrops"/>
        </a:ext>
      </dgm:extLst>
    </dgm:pt>
    <dgm:pt modelId="{1468366B-BB9E-4BCF-B593-17A1D31A072E}" type="pres">
      <dgm:prSet presAssocID="{5E8C587B-675E-4973-BE0C-4C8938D95FD2}" presName="sibTrans" presStyleCnt="0"/>
      <dgm:spPr/>
    </dgm:pt>
    <dgm:pt modelId="{925DDD1E-D8B7-4ADD-951F-F4CFBD2B5185}" type="pres">
      <dgm:prSet presAssocID="{28B43D32-15DD-4F02-88AB-01149AACE1FA}" presName="comp" presStyleCnt="0"/>
      <dgm:spPr/>
    </dgm:pt>
    <dgm:pt modelId="{8EC00338-D596-409F-B327-B286F52668D8}" type="pres">
      <dgm:prSet presAssocID="{28B43D32-15DD-4F02-88AB-01149AACE1FA}" presName="rect2" presStyleLbl="node1" presStyleIdx="1" presStyleCnt="2" custScaleY="107086">
        <dgm:presLayoutVars>
          <dgm:bulletEnabled val="1"/>
        </dgm:presLayoutVars>
      </dgm:prSet>
      <dgm:spPr/>
    </dgm:pt>
    <dgm:pt modelId="{F3AA0701-4984-4D22-A333-C88ED732B9DF}" type="pres">
      <dgm:prSet presAssocID="{28B43D32-15DD-4F02-88AB-01149AACE1FA}" presName="rect1" presStyleLbl="lnNode1" presStyleIdx="1" presStyleCnt="2" custScaleY="10529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3000" r="-3000"/>
          </a:stretch>
        </a:blipFill>
      </dgm:spPr>
      <dgm:extLst>
        <a:ext uri="{E40237B7-FDA0-4F09-8148-C483321AD2D9}">
          <dgm14:cNvPr xmlns:dgm14="http://schemas.microsoft.com/office/drawing/2010/diagram" id="0" name="" descr="A puzzle"/>
        </a:ext>
      </dgm:extLst>
    </dgm:pt>
  </dgm:ptLst>
  <dgm:cxnLst>
    <dgm:cxn modelId="{78A73C0A-AF4A-4235-A88C-8D281CAB6601}" type="presOf" srcId="{7DAF6706-D968-4763-BFD7-0310437D38A4}" destId="{8EC00338-D596-409F-B327-B286F52668D8}" srcOrd="0" destOrd="2" presId="urn:microsoft.com/office/officeart/2008/layout/AlternatingPictureBlocks"/>
    <dgm:cxn modelId="{71B5B614-9E0B-4E9F-8832-16C0F0217808}" type="presOf" srcId="{EFB38E26-FDA7-4D58-938E-A30D6781731A}" destId="{8EC00338-D596-409F-B327-B286F52668D8}" srcOrd="0" destOrd="4" presId="urn:microsoft.com/office/officeart/2008/layout/AlternatingPictureBlocks"/>
    <dgm:cxn modelId="{658F6E2C-D665-4E77-8C07-AA24551FD35F}" type="presOf" srcId="{8CA35E82-2AD2-45C3-9A9F-285FA244A99C}" destId="{83351E23-7ECE-4200-9CCF-E079BD817209}" srcOrd="0" destOrd="2" presId="urn:microsoft.com/office/officeart/2008/layout/AlternatingPictureBlocks"/>
    <dgm:cxn modelId="{C4E8082E-7666-467E-B18A-610FD9C78440}" srcId="{2992F785-0FF5-4A86-B7E9-1AD3D4D9FBB2}" destId="{ED8C5FB7-6008-4A2B-AD23-34F3866080EC}" srcOrd="0" destOrd="0" parTransId="{0C1EF34D-F797-453D-B740-C995DC96DDCF}" sibTransId="{46595442-519E-44F4-B9B2-8E83C165B4EC}"/>
    <dgm:cxn modelId="{88D3183C-B090-4E53-92F4-5AF551798E16}" type="presOf" srcId="{28B43D32-15DD-4F02-88AB-01149AACE1FA}" destId="{8EC00338-D596-409F-B327-B286F52668D8}" srcOrd="0" destOrd="0" presId="urn:microsoft.com/office/officeart/2008/layout/AlternatingPictureBlocks"/>
    <dgm:cxn modelId="{36DC2262-EF6A-4C1E-89CA-E723F58A1238}" type="presOf" srcId="{ED8C5FB7-6008-4A2B-AD23-34F3866080EC}" destId="{83351E23-7ECE-4200-9CCF-E079BD817209}" srcOrd="0" destOrd="1" presId="urn:microsoft.com/office/officeart/2008/layout/AlternatingPictureBlocks"/>
    <dgm:cxn modelId="{B3659B63-F311-43CA-8D61-65F64180B8A6}" srcId="{28B43D32-15DD-4F02-88AB-01149AACE1FA}" destId="{DACB286A-93C3-4999-92E0-C5183834F72D}" srcOrd="0" destOrd="0" parTransId="{796AFBC2-2389-4B89-A7B5-8E9D04718972}" sibTransId="{CEA770C5-7521-44B3-9FF0-9D557EB69ADD}"/>
    <dgm:cxn modelId="{821CD154-3F97-45B1-A7DF-FC7E5B9866F3}" srcId="{28B43D32-15DD-4F02-88AB-01149AACE1FA}" destId="{A7C89A31-857F-496B-9CA3-BE9D3BD08F9C}" srcOrd="2" destOrd="0" parTransId="{4B43C9F5-E3E5-4F86-B12F-8C2036996B57}" sibTransId="{8E3E2C99-E09A-49EC-AA65-B329404A6701}"/>
    <dgm:cxn modelId="{3BF9925A-2DC8-46EB-922D-47CB9D8861F2}" type="presOf" srcId="{A7C89A31-857F-496B-9CA3-BE9D3BD08F9C}" destId="{8EC00338-D596-409F-B327-B286F52668D8}" srcOrd="0" destOrd="3" presId="urn:microsoft.com/office/officeart/2008/layout/AlternatingPictureBlocks"/>
    <dgm:cxn modelId="{EA076186-CB79-4D49-93F9-F9A5BD5AC2DA}" type="presOf" srcId="{8332591F-0622-4CA3-8EE3-4B62148093A2}" destId="{3E8D8003-9ADA-4907-9BEB-92A675759D78}" srcOrd="0" destOrd="0" presId="urn:microsoft.com/office/officeart/2008/layout/AlternatingPictureBlocks"/>
    <dgm:cxn modelId="{6B24B18E-E985-4B5C-926F-544596D8B898}" srcId="{28B43D32-15DD-4F02-88AB-01149AACE1FA}" destId="{EFB38E26-FDA7-4D58-938E-A30D6781731A}" srcOrd="3" destOrd="0" parTransId="{7173950D-151D-42A0-BC7C-0591B8EC2AF6}" sibTransId="{0F86F43E-0B98-40FF-9F33-732EF469C2E4}"/>
    <dgm:cxn modelId="{CB3CC4A5-35D1-4492-BF31-D1AAC2E06054}" srcId="{8332591F-0622-4CA3-8EE3-4B62148093A2}" destId="{28B43D32-15DD-4F02-88AB-01149AACE1FA}" srcOrd="1" destOrd="0" parTransId="{90211F63-CF29-4523-86F1-32794624B6D6}" sibTransId="{A14C22C1-2B46-45E7-A32D-B28341C653CB}"/>
    <dgm:cxn modelId="{45EA1EB5-3874-4B4F-B547-3922462A5D87}" type="presOf" srcId="{19ED6FDD-AB47-4172-A58D-F024A9D51B4F}" destId="{83351E23-7ECE-4200-9CCF-E079BD817209}" srcOrd="0" destOrd="4" presId="urn:microsoft.com/office/officeart/2008/layout/AlternatingPictureBlocks"/>
    <dgm:cxn modelId="{F1FCB6BF-5377-4D23-B3BF-80B1A3303D8E}" type="presOf" srcId="{681801A5-F8AF-4B58-AD79-6A4B31F2F2EE}" destId="{83351E23-7ECE-4200-9CCF-E079BD817209}" srcOrd="0" destOrd="3" presId="urn:microsoft.com/office/officeart/2008/layout/AlternatingPictureBlocks"/>
    <dgm:cxn modelId="{44ABAAC2-A694-44D4-8C98-BA5E40B0BCEE}" srcId="{2992F785-0FF5-4A86-B7E9-1AD3D4D9FBB2}" destId="{681801A5-F8AF-4B58-AD79-6A4B31F2F2EE}" srcOrd="2" destOrd="0" parTransId="{82F2CEBA-8AA3-4D9E-B014-AE1E2A7391C5}" sibTransId="{6B79EE3F-9918-4255-AD0E-04C42BB938AE}"/>
    <dgm:cxn modelId="{204ADAC6-6724-4A96-814A-E9484E0505AA}" srcId="{8332591F-0622-4CA3-8EE3-4B62148093A2}" destId="{2992F785-0FF5-4A86-B7E9-1AD3D4D9FBB2}" srcOrd="0" destOrd="0" parTransId="{E46E81A1-0F0A-4923-ABC5-740FF345A3E9}" sibTransId="{5E8C587B-675E-4973-BE0C-4C8938D95FD2}"/>
    <dgm:cxn modelId="{419D03DA-6B04-47C4-BB9A-AB07CD097698}" type="presOf" srcId="{DACB286A-93C3-4999-92E0-C5183834F72D}" destId="{8EC00338-D596-409F-B327-B286F52668D8}" srcOrd="0" destOrd="1" presId="urn:microsoft.com/office/officeart/2008/layout/AlternatingPictureBlocks"/>
    <dgm:cxn modelId="{3F7FF3DB-9D85-4264-A8E6-51AA94229D19}" srcId="{681801A5-F8AF-4B58-AD79-6A4B31F2F2EE}" destId="{19ED6FDD-AB47-4172-A58D-F024A9D51B4F}" srcOrd="0" destOrd="0" parTransId="{6F26E56B-63D6-4820-B99B-81D5602B5E50}" sibTransId="{0DCBB56E-1FD7-4C31-B38D-0A6882042B2A}"/>
    <dgm:cxn modelId="{0B2859F1-F471-4D3E-A41A-398CD613A219}" type="presOf" srcId="{2992F785-0FF5-4A86-B7E9-1AD3D4D9FBB2}" destId="{83351E23-7ECE-4200-9CCF-E079BD817209}" srcOrd="0" destOrd="0" presId="urn:microsoft.com/office/officeart/2008/layout/AlternatingPictureBlocks"/>
    <dgm:cxn modelId="{7027E6F9-FE79-406A-BE5B-C586315C9020}" srcId="{28B43D32-15DD-4F02-88AB-01149AACE1FA}" destId="{7DAF6706-D968-4763-BFD7-0310437D38A4}" srcOrd="1" destOrd="0" parTransId="{6A1FFC30-F410-40A0-B0CB-19AC72DF1412}" sibTransId="{54A1B832-AE35-4FC4-A93C-26B3038EEDEB}"/>
    <dgm:cxn modelId="{E6B72FFF-8B6B-49FB-9DF3-1334E84FC4DD}" srcId="{2992F785-0FF5-4A86-B7E9-1AD3D4D9FBB2}" destId="{8CA35E82-2AD2-45C3-9A9F-285FA244A99C}" srcOrd="1" destOrd="0" parTransId="{4011AFA1-BD75-4836-9BEF-FD3B04979740}" sibTransId="{B0314904-C17E-447E-A012-9EFA84F6B16A}"/>
    <dgm:cxn modelId="{751C13B2-34B8-40E6-821D-47A1D10B2389}" type="presParOf" srcId="{3E8D8003-9ADA-4907-9BEB-92A675759D78}" destId="{E676D521-ACC9-4CB6-B4D4-B58E82512F98}" srcOrd="0" destOrd="0" presId="urn:microsoft.com/office/officeart/2008/layout/AlternatingPictureBlocks"/>
    <dgm:cxn modelId="{AA19B82A-02EE-4E27-B280-2E45CC8C8498}" type="presParOf" srcId="{E676D521-ACC9-4CB6-B4D4-B58E82512F98}" destId="{83351E23-7ECE-4200-9CCF-E079BD817209}" srcOrd="0" destOrd="0" presId="urn:microsoft.com/office/officeart/2008/layout/AlternatingPictureBlocks"/>
    <dgm:cxn modelId="{705AB894-6DD1-4A16-954F-3DF4D4820735}" type="presParOf" srcId="{E676D521-ACC9-4CB6-B4D4-B58E82512F98}" destId="{811EB7FC-87B7-4FFE-A0F0-1317FEAF2CF4}" srcOrd="1" destOrd="0" presId="urn:microsoft.com/office/officeart/2008/layout/AlternatingPictureBlocks"/>
    <dgm:cxn modelId="{EFF363FB-7CB1-4B2F-8544-DE9E56C02A0A}" type="presParOf" srcId="{3E8D8003-9ADA-4907-9BEB-92A675759D78}" destId="{1468366B-BB9E-4BCF-B593-17A1D31A072E}" srcOrd="1" destOrd="0" presId="urn:microsoft.com/office/officeart/2008/layout/AlternatingPictureBlocks"/>
    <dgm:cxn modelId="{0359B0C2-07DA-4F3F-AD93-3568E994CAFB}" type="presParOf" srcId="{3E8D8003-9ADA-4907-9BEB-92A675759D78}" destId="{925DDD1E-D8B7-4ADD-951F-F4CFBD2B5185}" srcOrd="2" destOrd="0" presId="urn:microsoft.com/office/officeart/2008/layout/AlternatingPictureBlocks"/>
    <dgm:cxn modelId="{2D55FBE0-1243-4569-9161-212891C93347}" type="presParOf" srcId="{925DDD1E-D8B7-4ADD-951F-F4CFBD2B5185}" destId="{8EC00338-D596-409F-B327-B286F52668D8}" srcOrd="0" destOrd="0" presId="urn:microsoft.com/office/officeart/2008/layout/AlternatingPictureBlocks"/>
    <dgm:cxn modelId="{2D95085F-1054-4CA1-B6EA-9C8D347D2A82}" type="presParOf" srcId="{925DDD1E-D8B7-4ADD-951F-F4CFBD2B5185}" destId="{F3AA0701-4984-4D22-A333-C88ED732B9DF}"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A622B8-E1AA-4E14-A8C4-9B15F761FE26}" type="doc">
      <dgm:prSet loTypeId="urn:microsoft.com/office/officeart/2005/8/layout/hList7" loCatId="process" qsTypeId="urn:microsoft.com/office/officeart/2005/8/quickstyle/simple1" qsCatId="simple" csTypeId="urn:microsoft.com/office/officeart/2005/8/colors/accent0_3" csCatId="mainScheme" phldr="1"/>
      <dgm:spPr/>
    </dgm:pt>
    <dgm:pt modelId="{9ACA7211-75F5-42B8-93D5-0B676AE9727E}">
      <dgm:prSet phldrT="[Text]" custT="1"/>
      <dgm:spPr>
        <a:effectLst>
          <a:outerShdw blurRad="50800" dist="38100" dir="2700000" algn="tl" rotWithShape="0">
            <a:prstClr val="black">
              <a:alpha val="40000"/>
            </a:prstClr>
          </a:outerShdw>
        </a:effectLst>
      </dgm:spPr>
      <dgm:t>
        <a:bodyPr/>
        <a:lstStyle/>
        <a:p>
          <a:pPr>
            <a:spcAft>
              <a:spcPct val="35000"/>
            </a:spcAft>
          </a:pPr>
          <a:endParaRPr lang="en-US" sz="2000">
            <a:latin typeface="Segoe UI Semibold" panose="020B0702040204020203" pitchFamily="34" charset="0"/>
            <a:cs typeface="Segoe UI Semibold" panose="020B0702040204020203" pitchFamily="34" charset="0"/>
          </a:endParaRPr>
        </a:p>
      </dgm:t>
    </dgm:pt>
    <dgm:pt modelId="{4484D32F-EE26-4FDB-8634-C8D8A4C5F081}" type="par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181E6565-BB75-4FC0-BDA4-C1D534910490}" type="sib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93B975ED-6BB0-4E02-90E6-D59B2A2D83EA}">
      <dgm:prSet phldrT="[Text]"/>
      <dgm:spPr>
        <a:effectLst>
          <a:outerShdw blurRad="50800" dist="38100" dir="2700000" algn="tl" rotWithShape="0">
            <a:prstClr val="black">
              <a:alpha val="40000"/>
            </a:prstClr>
          </a:outerShdw>
        </a:effectLst>
      </dgm:spPr>
      <dgm:t>
        <a:bodyPr/>
        <a:lstStyle/>
        <a:p>
          <a:pPr>
            <a:spcAft>
              <a:spcPct val="35000"/>
            </a:spcAft>
          </a:pPr>
          <a:endParaRPr lang="en-US" sz="1700">
            <a:latin typeface="Segoe UI Semibold" panose="020B0702040204020203" pitchFamily="34" charset="0"/>
            <a:cs typeface="Segoe UI Semibold" panose="020B0702040204020203" pitchFamily="34" charset="0"/>
          </a:endParaRPr>
        </a:p>
      </dgm:t>
    </dgm:pt>
    <dgm:pt modelId="{7699772C-6E27-485B-A5CE-4E06FA69C959}" type="par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EED1EB43-61B3-40EE-8656-49096B5E93B5}" type="sib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F138596F-A6A7-471B-B36F-0FF45066AF49}">
      <dgm:prSet phldrT="[Text]"/>
      <dgm:spPr>
        <a:effectLst>
          <a:outerShdw blurRad="50800" dist="38100" dir="2700000" algn="tl" rotWithShape="0">
            <a:prstClr val="black">
              <a:alpha val="40000"/>
            </a:prstClr>
          </a:outerShdw>
        </a:effectLst>
      </dgm:spPr>
      <dgm:t>
        <a:bodyPr/>
        <a:lstStyle/>
        <a:p>
          <a:pPr>
            <a:spcAft>
              <a:spcPct val="35000"/>
            </a:spcAft>
          </a:pPr>
          <a:endParaRPr lang="en-US" sz="1600">
            <a:latin typeface="Segoe UI Semibold" panose="020B0702040204020203" pitchFamily="34" charset="0"/>
            <a:cs typeface="Segoe UI Semibold" panose="020B0702040204020203" pitchFamily="34" charset="0"/>
          </a:endParaRPr>
        </a:p>
      </dgm:t>
    </dgm:pt>
    <dgm:pt modelId="{8FEFA8DD-14D5-4DAC-99F9-6DA4FF0313AF}" type="par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38173359-C8AB-4AD5-8305-A9CE021D8106}" type="sib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EFB0FAD9-BD7B-483C-817A-41A9C6F2ADA0}">
      <dgm:prSet phldrT="[Text]" custT="1"/>
      <dgm:spPr>
        <a:effectLst>
          <a:outerShdw blurRad="50800" dist="38100" dir="2700000" algn="tl" rotWithShape="0">
            <a:prstClr val="black">
              <a:alpha val="40000"/>
            </a:prstClr>
          </a:outerShdw>
        </a:effectLst>
      </dgm:spPr>
      <dgm:t>
        <a:bodyPr/>
        <a:lstStyle/>
        <a:p>
          <a:endParaRPr lang="en-US" sz="1800" b="0">
            <a:latin typeface="Segoe WP Semibold" panose="020B0702040204020203" pitchFamily="34" charset="0"/>
            <a:cs typeface="Segoe WP Semibold" panose="020B0702040204020203" pitchFamily="34" charset="0"/>
          </a:endParaRPr>
        </a:p>
      </dgm:t>
    </dgm:pt>
    <dgm:pt modelId="{63B07929-1347-4186-A44F-BD07AF3F62EC}" type="par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5F9427F6-B77A-426D-82E8-525CD8D89435}" type="sib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990EB9B9-2ED1-4F86-9696-1F6445AD9CFB}" type="pres">
      <dgm:prSet presAssocID="{C3A622B8-E1AA-4E14-A8C4-9B15F761FE26}" presName="Name0" presStyleCnt="0">
        <dgm:presLayoutVars>
          <dgm:dir/>
          <dgm:resizeHandles val="exact"/>
        </dgm:presLayoutVars>
      </dgm:prSet>
      <dgm:spPr/>
    </dgm:pt>
    <dgm:pt modelId="{17AC5F60-2726-47DA-A68B-E8FCA1D55162}" type="pres">
      <dgm:prSet presAssocID="{C3A622B8-E1AA-4E14-A8C4-9B15F761FE26}" presName="fgShape" presStyleLbl="fgShp" presStyleIdx="0" presStyleCnt="1" custLinFactNeighborX="-312" custLinFactNeighborY="13094"/>
      <dgm:spPr>
        <a:noFill/>
        <a:ln>
          <a:noFill/>
        </a:ln>
      </dgm:spPr>
    </dgm:pt>
    <dgm:pt modelId="{3E5BE275-E57C-4E9F-BB82-83EB5E7AAAE6}" type="pres">
      <dgm:prSet presAssocID="{C3A622B8-E1AA-4E14-A8C4-9B15F761FE26}" presName="linComp" presStyleCnt="0"/>
      <dgm:spPr/>
    </dgm:pt>
    <dgm:pt modelId="{D7804192-637C-4ECD-9F2D-7EB172D4604F}" type="pres">
      <dgm:prSet presAssocID="{9ACA7211-75F5-42B8-93D5-0B676AE9727E}" presName="compNode" presStyleCnt="0"/>
      <dgm:spPr/>
    </dgm:pt>
    <dgm:pt modelId="{94FA51BA-303F-4B96-BDA8-CA5D17B2BBC8}" type="pres">
      <dgm:prSet presAssocID="{9ACA7211-75F5-42B8-93D5-0B676AE9727E}" presName="bkgdShape" presStyleLbl="node1" presStyleIdx="0" presStyleCnt="4" custLinFactNeighborX="-957" custLinFactNeighborY="23845"/>
      <dgm:spPr/>
    </dgm:pt>
    <dgm:pt modelId="{2FD641FE-936F-4836-9EB1-DF1D88FE0FEC}" type="pres">
      <dgm:prSet presAssocID="{9ACA7211-75F5-42B8-93D5-0B676AE9727E}" presName="nodeTx" presStyleLbl="node1" presStyleIdx="0" presStyleCnt="4">
        <dgm:presLayoutVars>
          <dgm:bulletEnabled val="1"/>
        </dgm:presLayoutVars>
      </dgm:prSet>
      <dgm:spPr/>
    </dgm:pt>
    <dgm:pt modelId="{A64F1B66-9F59-4F6B-B19E-B51EE801927D}" type="pres">
      <dgm:prSet presAssocID="{9ACA7211-75F5-42B8-93D5-0B676AE9727E}" presName="invisiNode" presStyleLbl="node1" presStyleIdx="0" presStyleCnt="4"/>
      <dgm:spPr/>
    </dgm:pt>
    <dgm:pt modelId="{B18AD341-0CFD-4219-ACBB-7D634AACF6A2}" type="pres">
      <dgm:prSet presAssocID="{9ACA7211-75F5-42B8-93D5-0B676AE9727E}" presName="imagNode" presStyleLbl="fgImgPlace1" presStyleIdx="0" presStyleCnt="4" custScaleX="32155" custScaleY="32155" custLinFactNeighborX="-6280" custLinFactNeighborY="-43481"/>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a:ext>
      </dgm:extLst>
    </dgm:pt>
    <dgm:pt modelId="{44DE1472-D6D2-4372-8135-54330F1D25F7}" type="pres">
      <dgm:prSet presAssocID="{181E6565-BB75-4FC0-BDA4-C1D534910490}" presName="sibTrans" presStyleLbl="sibTrans2D1" presStyleIdx="0" presStyleCnt="0"/>
      <dgm:spPr/>
    </dgm:pt>
    <dgm:pt modelId="{799365ED-FAE8-4FDF-B1E2-41F4FAA1D2FB}" type="pres">
      <dgm:prSet presAssocID="{EFB0FAD9-BD7B-483C-817A-41A9C6F2ADA0}" presName="compNode" presStyleCnt="0"/>
      <dgm:spPr/>
    </dgm:pt>
    <dgm:pt modelId="{B86B1250-F265-4AAF-B8BB-7CF3078908B1}" type="pres">
      <dgm:prSet presAssocID="{EFB0FAD9-BD7B-483C-817A-41A9C6F2ADA0}" presName="bkgdShape" presStyleLbl="node1" presStyleIdx="1" presStyleCnt="4"/>
      <dgm:spPr/>
    </dgm:pt>
    <dgm:pt modelId="{FC1A809C-B332-482E-9FBE-060E065D9D64}" type="pres">
      <dgm:prSet presAssocID="{EFB0FAD9-BD7B-483C-817A-41A9C6F2ADA0}" presName="nodeTx" presStyleLbl="node1" presStyleIdx="1" presStyleCnt="4">
        <dgm:presLayoutVars>
          <dgm:bulletEnabled val="1"/>
        </dgm:presLayoutVars>
      </dgm:prSet>
      <dgm:spPr/>
    </dgm:pt>
    <dgm:pt modelId="{6CB3291A-6A18-444D-B69E-D2FFFA3F0F10}" type="pres">
      <dgm:prSet presAssocID="{EFB0FAD9-BD7B-483C-817A-41A9C6F2ADA0}" presName="invisiNode" presStyleLbl="node1" presStyleIdx="1" presStyleCnt="4"/>
      <dgm:spPr/>
    </dgm:pt>
    <dgm:pt modelId="{5E667F3E-691C-4200-B18C-16F7922A49F8}" type="pres">
      <dgm:prSet presAssocID="{EFB0FAD9-BD7B-483C-817A-41A9C6F2ADA0}" presName="imagNode" presStyleLbl="fgImgPlace1" presStyleIdx="1" presStyleCnt="4" custScaleX="32155" custScaleY="32155" custLinFactNeighborX="2326" custLinFactNeighborY="-47109"/>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a:ext>
      </dgm:extLst>
    </dgm:pt>
    <dgm:pt modelId="{650903A6-D0DC-460A-9A71-A20C0E9960DF}" type="pres">
      <dgm:prSet presAssocID="{5F9427F6-B77A-426D-82E8-525CD8D89435}" presName="sibTrans" presStyleLbl="sibTrans2D1" presStyleIdx="0" presStyleCnt="0"/>
      <dgm:spPr/>
    </dgm:pt>
    <dgm:pt modelId="{D2164E68-F5AA-43C1-BABC-9BBB9436900F}" type="pres">
      <dgm:prSet presAssocID="{93B975ED-6BB0-4E02-90E6-D59B2A2D83EA}" presName="compNode" presStyleCnt="0"/>
      <dgm:spPr/>
    </dgm:pt>
    <dgm:pt modelId="{D8E76EF0-0883-4531-AB61-4A6347FFCCF3}" type="pres">
      <dgm:prSet presAssocID="{93B975ED-6BB0-4E02-90E6-D59B2A2D83EA}" presName="bkgdShape" presStyleLbl="node1" presStyleIdx="2" presStyleCnt="4" custLinFactNeighborX="357" custLinFactNeighborY="-662"/>
      <dgm:spPr/>
    </dgm:pt>
    <dgm:pt modelId="{63FAAD19-B08A-4FE1-9760-F8B9796E14F4}" type="pres">
      <dgm:prSet presAssocID="{93B975ED-6BB0-4E02-90E6-D59B2A2D83EA}" presName="nodeTx" presStyleLbl="node1" presStyleIdx="2" presStyleCnt="4">
        <dgm:presLayoutVars>
          <dgm:bulletEnabled val="1"/>
        </dgm:presLayoutVars>
      </dgm:prSet>
      <dgm:spPr/>
    </dgm:pt>
    <dgm:pt modelId="{2A0CD413-C64B-4FAC-BDD8-EC0D4F28BA66}" type="pres">
      <dgm:prSet presAssocID="{93B975ED-6BB0-4E02-90E6-D59B2A2D83EA}" presName="invisiNode" presStyleLbl="node1" presStyleIdx="2" presStyleCnt="4"/>
      <dgm:spPr/>
    </dgm:pt>
    <dgm:pt modelId="{3B7AFEC2-3B6C-4403-B7F0-2F83274128D0}" type="pres">
      <dgm:prSet presAssocID="{93B975ED-6BB0-4E02-90E6-D59B2A2D83EA}" presName="imagNode" presStyleLbl="fgImgPlace1" presStyleIdx="2" presStyleCnt="4" custScaleX="32155" custScaleY="32155" custLinFactNeighborX="-1127" custLinFactNeighborY="-47109"/>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pt>
    <dgm:pt modelId="{98E93F41-6231-473C-8637-B661D9333186}" type="pres">
      <dgm:prSet presAssocID="{EED1EB43-61B3-40EE-8656-49096B5E93B5}" presName="sibTrans" presStyleLbl="sibTrans2D1" presStyleIdx="0" presStyleCnt="0"/>
      <dgm:spPr/>
    </dgm:pt>
    <dgm:pt modelId="{334B6F8B-9219-4D1C-B8B0-F4CB7219C0B6}" type="pres">
      <dgm:prSet presAssocID="{F138596F-A6A7-471B-B36F-0FF45066AF49}" presName="compNode" presStyleCnt="0"/>
      <dgm:spPr/>
    </dgm:pt>
    <dgm:pt modelId="{7D58F896-984B-443E-ACE3-54F05F0B770C}" type="pres">
      <dgm:prSet presAssocID="{F138596F-A6A7-471B-B36F-0FF45066AF49}" presName="bkgdShape" presStyleLbl="node1" presStyleIdx="3" presStyleCnt="4"/>
      <dgm:spPr/>
    </dgm:pt>
    <dgm:pt modelId="{E686B4F4-0F71-4657-9421-5C1445E2A5F7}" type="pres">
      <dgm:prSet presAssocID="{F138596F-A6A7-471B-B36F-0FF45066AF49}" presName="nodeTx" presStyleLbl="node1" presStyleIdx="3" presStyleCnt="4">
        <dgm:presLayoutVars>
          <dgm:bulletEnabled val="1"/>
        </dgm:presLayoutVars>
      </dgm:prSet>
      <dgm:spPr/>
    </dgm:pt>
    <dgm:pt modelId="{599C0A12-AFC9-4FDC-A8F1-14AF9F5E9B83}" type="pres">
      <dgm:prSet presAssocID="{F138596F-A6A7-471B-B36F-0FF45066AF49}" presName="invisiNode" presStyleLbl="node1" presStyleIdx="3" presStyleCnt="4"/>
      <dgm:spPr/>
    </dgm:pt>
    <dgm:pt modelId="{6E60B5DD-06AD-4F09-8695-C65F5C0C9896}" type="pres">
      <dgm:prSet presAssocID="{F138596F-A6A7-471B-B36F-0FF45066AF49}" presName="imagNode" presStyleLbl="fgImgPlace1" presStyleIdx="3" presStyleCnt="4" custScaleX="32155" custScaleY="32155" custLinFactNeighborX="80" custLinFactNeighborY="-4550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acher"/>
        </a:ext>
      </dgm:extLst>
    </dgm:pt>
  </dgm:ptLst>
  <dgm:cxnLst>
    <dgm:cxn modelId="{BDACB907-56D2-4E16-A687-3CC4CC1E84EE}" type="presOf" srcId="{EFB0FAD9-BD7B-483C-817A-41A9C6F2ADA0}" destId="{FC1A809C-B332-482E-9FBE-060E065D9D64}" srcOrd="1" destOrd="0" presId="urn:microsoft.com/office/officeart/2005/8/layout/hList7"/>
    <dgm:cxn modelId="{E1977009-1081-4CF1-8C60-147410515336}" type="presOf" srcId="{181E6565-BB75-4FC0-BDA4-C1D534910490}" destId="{44DE1472-D6D2-4372-8135-54330F1D25F7}" srcOrd="0" destOrd="0" presId="urn:microsoft.com/office/officeart/2005/8/layout/hList7"/>
    <dgm:cxn modelId="{E88D4A0A-562C-4123-8A29-33DC387B9035}" srcId="{C3A622B8-E1AA-4E14-A8C4-9B15F761FE26}" destId="{9ACA7211-75F5-42B8-93D5-0B676AE9727E}" srcOrd="0" destOrd="0" parTransId="{4484D32F-EE26-4FDB-8634-C8D8A4C5F081}" sibTransId="{181E6565-BB75-4FC0-BDA4-C1D534910490}"/>
    <dgm:cxn modelId="{4368DA0D-21B1-4E4F-AE51-045A1AE53C3D}" type="presOf" srcId="{93B975ED-6BB0-4E02-90E6-D59B2A2D83EA}" destId="{63FAAD19-B08A-4FE1-9760-F8B9796E14F4}" srcOrd="1" destOrd="0" presId="urn:microsoft.com/office/officeart/2005/8/layout/hList7"/>
    <dgm:cxn modelId="{65B12211-C5D5-4EC1-BC6D-3D2BBE4E6ABA}" type="presOf" srcId="{5F9427F6-B77A-426D-82E8-525CD8D89435}" destId="{650903A6-D0DC-460A-9A71-A20C0E9960DF}" srcOrd="0" destOrd="0" presId="urn:microsoft.com/office/officeart/2005/8/layout/hList7"/>
    <dgm:cxn modelId="{3B938111-7FBD-4C5C-8188-723B6D3C2860}" type="presOf" srcId="{93B975ED-6BB0-4E02-90E6-D59B2A2D83EA}" destId="{D8E76EF0-0883-4531-AB61-4A6347FFCCF3}" srcOrd="0" destOrd="0" presId="urn:microsoft.com/office/officeart/2005/8/layout/hList7"/>
    <dgm:cxn modelId="{D8CEF137-3FCA-4867-94E3-4984C91AA910}" type="presOf" srcId="{9ACA7211-75F5-42B8-93D5-0B676AE9727E}" destId="{2FD641FE-936F-4836-9EB1-DF1D88FE0FEC}" srcOrd="1" destOrd="0" presId="urn:microsoft.com/office/officeart/2005/8/layout/hList7"/>
    <dgm:cxn modelId="{3EDBD33A-5937-4F8A-97C8-80567AB0CCB7}" type="presOf" srcId="{EFB0FAD9-BD7B-483C-817A-41A9C6F2ADA0}" destId="{B86B1250-F265-4AAF-B8BB-7CF3078908B1}" srcOrd="0" destOrd="0" presId="urn:microsoft.com/office/officeart/2005/8/layout/hList7"/>
    <dgm:cxn modelId="{EBA4D154-1BB2-4B62-A635-829E1D534B92}" type="presOf" srcId="{F138596F-A6A7-471B-B36F-0FF45066AF49}" destId="{7D58F896-984B-443E-ACE3-54F05F0B770C}" srcOrd="0" destOrd="0" presId="urn:microsoft.com/office/officeart/2005/8/layout/hList7"/>
    <dgm:cxn modelId="{73A71E58-F844-41F0-94CB-AA562D89F599}" srcId="{C3A622B8-E1AA-4E14-A8C4-9B15F761FE26}" destId="{93B975ED-6BB0-4E02-90E6-D59B2A2D83EA}" srcOrd="2" destOrd="0" parTransId="{7699772C-6E27-485B-A5CE-4E06FA69C959}" sibTransId="{EED1EB43-61B3-40EE-8656-49096B5E93B5}"/>
    <dgm:cxn modelId="{EAF5735A-3F22-4D0F-94E1-ADC04B9AA4A8}" type="presOf" srcId="{9ACA7211-75F5-42B8-93D5-0B676AE9727E}" destId="{94FA51BA-303F-4B96-BDA8-CA5D17B2BBC8}" srcOrd="0" destOrd="0" presId="urn:microsoft.com/office/officeart/2005/8/layout/hList7"/>
    <dgm:cxn modelId="{AD6DEE89-33FD-4D86-9692-C9EF022EDE4C}" srcId="{C3A622B8-E1AA-4E14-A8C4-9B15F761FE26}" destId="{EFB0FAD9-BD7B-483C-817A-41A9C6F2ADA0}" srcOrd="1" destOrd="0" parTransId="{63B07929-1347-4186-A44F-BD07AF3F62EC}" sibTransId="{5F9427F6-B77A-426D-82E8-525CD8D89435}"/>
    <dgm:cxn modelId="{FB270FB2-E993-43A2-869F-56E6FC8FF290}" srcId="{C3A622B8-E1AA-4E14-A8C4-9B15F761FE26}" destId="{F138596F-A6A7-471B-B36F-0FF45066AF49}" srcOrd="3" destOrd="0" parTransId="{8FEFA8DD-14D5-4DAC-99F9-6DA4FF0313AF}" sibTransId="{38173359-C8AB-4AD5-8305-A9CE021D8106}"/>
    <dgm:cxn modelId="{70B3A2BE-3497-44AB-99F4-B06A9E40A0B8}" type="presOf" srcId="{C3A622B8-E1AA-4E14-A8C4-9B15F761FE26}" destId="{990EB9B9-2ED1-4F86-9696-1F6445AD9CFB}" srcOrd="0" destOrd="0" presId="urn:microsoft.com/office/officeart/2005/8/layout/hList7"/>
    <dgm:cxn modelId="{EE0BF6DC-E331-449B-9BC2-390DB1DE6483}" type="presOf" srcId="{EED1EB43-61B3-40EE-8656-49096B5E93B5}" destId="{98E93F41-6231-473C-8637-B661D9333186}" srcOrd="0" destOrd="0" presId="urn:microsoft.com/office/officeart/2005/8/layout/hList7"/>
    <dgm:cxn modelId="{98E2B1ED-63C4-4A55-86A2-85A068806194}" type="presOf" srcId="{F138596F-A6A7-471B-B36F-0FF45066AF49}" destId="{E686B4F4-0F71-4657-9421-5C1445E2A5F7}" srcOrd="1" destOrd="0" presId="urn:microsoft.com/office/officeart/2005/8/layout/hList7"/>
    <dgm:cxn modelId="{0297EB96-6DCB-4214-A75A-10796AD6C0EF}" type="presParOf" srcId="{990EB9B9-2ED1-4F86-9696-1F6445AD9CFB}" destId="{17AC5F60-2726-47DA-A68B-E8FCA1D55162}" srcOrd="0" destOrd="0" presId="urn:microsoft.com/office/officeart/2005/8/layout/hList7"/>
    <dgm:cxn modelId="{7B4EE0CD-167B-44F8-A57E-33C707513BEB}" type="presParOf" srcId="{990EB9B9-2ED1-4F86-9696-1F6445AD9CFB}" destId="{3E5BE275-E57C-4E9F-BB82-83EB5E7AAAE6}" srcOrd="1" destOrd="0" presId="urn:microsoft.com/office/officeart/2005/8/layout/hList7"/>
    <dgm:cxn modelId="{96F9B0CD-600A-4767-8ABC-54CC54A792BC}" type="presParOf" srcId="{3E5BE275-E57C-4E9F-BB82-83EB5E7AAAE6}" destId="{D7804192-637C-4ECD-9F2D-7EB172D4604F}" srcOrd="0" destOrd="0" presId="urn:microsoft.com/office/officeart/2005/8/layout/hList7"/>
    <dgm:cxn modelId="{1B415EA5-B772-4D3E-A507-83EC308A7821}" type="presParOf" srcId="{D7804192-637C-4ECD-9F2D-7EB172D4604F}" destId="{94FA51BA-303F-4B96-BDA8-CA5D17B2BBC8}" srcOrd="0" destOrd="0" presId="urn:microsoft.com/office/officeart/2005/8/layout/hList7"/>
    <dgm:cxn modelId="{4778978B-D43F-4221-90F2-3748816FDE2E}" type="presParOf" srcId="{D7804192-637C-4ECD-9F2D-7EB172D4604F}" destId="{2FD641FE-936F-4836-9EB1-DF1D88FE0FEC}" srcOrd="1" destOrd="0" presId="urn:microsoft.com/office/officeart/2005/8/layout/hList7"/>
    <dgm:cxn modelId="{DABB41F5-66A7-4340-A70B-392ED4D6D2F4}" type="presParOf" srcId="{D7804192-637C-4ECD-9F2D-7EB172D4604F}" destId="{A64F1B66-9F59-4F6B-B19E-B51EE801927D}" srcOrd="2" destOrd="0" presId="urn:microsoft.com/office/officeart/2005/8/layout/hList7"/>
    <dgm:cxn modelId="{13E2119F-F3D8-4CDC-8AD1-B5FD2BB78FA6}" type="presParOf" srcId="{D7804192-637C-4ECD-9F2D-7EB172D4604F}" destId="{B18AD341-0CFD-4219-ACBB-7D634AACF6A2}" srcOrd="3" destOrd="0" presId="urn:microsoft.com/office/officeart/2005/8/layout/hList7"/>
    <dgm:cxn modelId="{A879EC09-A790-4F85-BFFC-A2A3DFF0C7E1}" type="presParOf" srcId="{3E5BE275-E57C-4E9F-BB82-83EB5E7AAAE6}" destId="{44DE1472-D6D2-4372-8135-54330F1D25F7}" srcOrd="1" destOrd="0" presId="urn:microsoft.com/office/officeart/2005/8/layout/hList7"/>
    <dgm:cxn modelId="{09116CC1-A66C-4427-A721-7E66FE687896}" type="presParOf" srcId="{3E5BE275-E57C-4E9F-BB82-83EB5E7AAAE6}" destId="{799365ED-FAE8-4FDF-B1E2-41F4FAA1D2FB}" srcOrd="2" destOrd="0" presId="urn:microsoft.com/office/officeart/2005/8/layout/hList7"/>
    <dgm:cxn modelId="{1A885198-5E4B-4F99-A44C-32BC84A2C14D}" type="presParOf" srcId="{799365ED-FAE8-4FDF-B1E2-41F4FAA1D2FB}" destId="{B86B1250-F265-4AAF-B8BB-7CF3078908B1}" srcOrd="0" destOrd="0" presId="urn:microsoft.com/office/officeart/2005/8/layout/hList7"/>
    <dgm:cxn modelId="{C2C4189C-791A-4738-9195-EF28C2C55A35}" type="presParOf" srcId="{799365ED-FAE8-4FDF-B1E2-41F4FAA1D2FB}" destId="{FC1A809C-B332-482E-9FBE-060E065D9D64}" srcOrd="1" destOrd="0" presId="urn:microsoft.com/office/officeart/2005/8/layout/hList7"/>
    <dgm:cxn modelId="{8C439D51-52EC-4514-83E0-8E56517DAFB0}" type="presParOf" srcId="{799365ED-FAE8-4FDF-B1E2-41F4FAA1D2FB}" destId="{6CB3291A-6A18-444D-B69E-D2FFFA3F0F10}" srcOrd="2" destOrd="0" presId="urn:microsoft.com/office/officeart/2005/8/layout/hList7"/>
    <dgm:cxn modelId="{617C323E-851B-4E74-A7FB-B48E0DD8CB0C}" type="presParOf" srcId="{799365ED-FAE8-4FDF-B1E2-41F4FAA1D2FB}" destId="{5E667F3E-691C-4200-B18C-16F7922A49F8}" srcOrd="3" destOrd="0" presId="urn:microsoft.com/office/officeart/2005/8/layout/hList7"/>
    <dgm:cxn modelId="{DED921C6-CC3B-4452-A20E-35CEADFD4A7A}" type="presParOf" srcId="{3E5BE275-E57C-4E9F-BB82-83EB5E7AAAE6}" destId="{650903A6-D0DC-460A-9A71-A20C0E9960DF}" srcOrd="3" destOrd="0" presId="urn:microsoft.com/office/officeart/2005/8/layout/hList7"/>
    <dgm:cxn modelId="{0E57B16D-9966-4638-90CF-D048DF5F307C}" type="presParOf" srcId="{3E5BE275-E57C-4E9F-BB82-83EB5E7AAAE6}" destId="{D2164E68-F5AA-43C1-BABC-9BBB9436900F}" srcOrd="4" destOrd="0" presId="urn:microsoft.com/office/officeart/2005/8/layout/hList7"/>
    <dgm:cxn modelId="{D17DFB7F-47D7-4922-B9B2-B3E6B0A3C829}" type="presParOf" srcId="{D2164E68-F5AA-43C1-BABC-9BBB9436900F}" destId="{D8E76EF0-0883-4531-AB61-4A6347FFCCF3}" srcOrd="0" destOrd="0" presId="urn:microsoft.com/office/officeart/2005/8/layout/hList7"/>
    <dgm:cxn modelId="{F19F26F7-2DAA-465A-8C6F-D73CD191353D}" type="presParOf" srcId="{D2164E68-F5AA-43C1-BABC-9BBB9436900F}" destId="{63FAAD19-B08A-4FE1-9760-F8B9796E14F4}" srcOrd="1" destOrd="0" presId="urn:microsoft.com/office/officeart/2005/8/layout/hList7"/>
    <dgm:cxn modelId="{BA333154-5741-4381-BDB6-7B2513F476B2}" type="presParOf" srcId="{D2164E68-F5AA-43C1-BABC-9BBB9436900F}" destId="{2A0CD413-C64B-4FAC-BDD8-EC0D4F28BA66}" srcOrd="2" destOrd="0" presId="urn:microsoft.com/office/officeart/2005/8/layout/hList7"/>
    <dgm:cxn modelId="{33038DFD-921F-4FFB-AFC8-44933E74E02A}" type="presParOf" srcId="{D2164E68-F5AA-43C1-BABC-9BBB9436900F}" destId="{3B7AFEC2-3B6C-4403-B7F0-2F83274128D0}" srcOrd="3" destOrd="0" presId="urn:microsoft.com/office/officeart/2005/8/layout/hList7"/>
    <dgm:cxn modelId="{5E2AB96E-C75E-45E6-AA66-9EE63F3D8BC0}" type="presParOf" srcId="{3E5BE275-E57C-4E9F-BB82-83EB5E7AAAE6}" destId="{98E93F41-6231-473C-8637-B661D9333186}" srcOrd="5" destOrd="0" presId="urn:microsoft.com/office/officeart/2005/8/layout/hList7"/>
    <dgm:cxn modelId="{43416CD0-0AA4-453C-AC56-16E3D76DE828}" type="presParOf" srcId="{3E5BE275-E57C-4E9F-BB82-83EB5E7AAAE6}" destId="{334B6F8B-9219-4D1C-B8B0-F4CB7219C0B6}" srcOrd="6" destOrd="0" presId="urn:microsoft.com/office/officeart/2005/8/layout/hList7"/>
    <dgm:cxn modelId="{73FF0611-4EF1-41A8-A668-7BB70E7B7094}" type="presParOf" srcId="{334B6F8B-9219-4D1C-B8B0-F4CB7219C0B6}" destId="{7D58F896-984B-443E-ACE3-54F05F0B770C}" srcOrd="0" destOrd="0" presId="urn:microsoft.com/office/officeart/2005/8/layout/hList7"/>
    <dgm:cxn modelId="{D177B4DF-AD11-4345-A60B-F5388B0CE12D}" type="presParOf" srcId="{334B6F8B-9219-4D1C-B8B0-F4CB7219C0B6}" destId="{E686B4F4-0F71-4657-9421-5C1445E2A5F7}" srcOrd="1" destOrd="0" presId="urn:microsoft.com/office/officeart/2005/8/layout/hList7"/>
    <dgm:cxn modelId="{DC2C0169-A7EE-429B-9598-641955A713D8}" type="presParOf" srcId="{334B6F8B-9219-4D1C-B8B0-F4CB7219C0B6}" destId="{599C0A12-AFC9-4FDC-A8F1-14AF9F5E9B83}" srcOrd="2" destOrd="0" presId="urn:microsoft.com/office/officeart/2005/8/layout/hList7"/>
    <dgm:cxn modelId="{64B6A48A-FCE4-4B23-9947-8BB13B697946}" type="presParOf" srcId="{334B6F8B-9219-4D1C-B8B0-F4CB7219C0B6}" destId="{6E60B5DD-06AD-4F09-8695-C65F5C0C989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51E23-7ECE-4200-9CCF-E079BD817209}">
      <dsp:nvSpPr>
        <dsp:cNvPr id="0" name=""/>
        <dsp:cNvSpPr/>
      </dsp:nvSpPr>
      <dsp:spPr>
        <a:xfrm>
          <a:off x="2215021" y="665203"/>
          <a:ext cx="4490513" cy="2030987"/>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The Digital Water Cooler</a:t>
          </a:r>
        </a:p>
        <a:p>
          <a:pPr marL="57150" lvl="1" indent="-57150" algn="l" defTabSz="488950">
            <a:lnSpc>
              <a:spcPct val="90000"/>
            </a:lnSpc>
            <a:spcBef>
              <a:spcPct val="0"/>
            </a:spcBef>
            <a:spcAft>
              <a:spcPct val="15000"/>
            </a:spcAft>
            <a:buNone/>
          </a:pPr>
          <a:r>
            <a:rPr lang="en-US" sz="1100" b="1" kern="1200">
              <a:latin typeface="+mn-lt"/>
            </a:rPr>
            <a:t>Water Cooler Channel in a Team</a:t>
          </a:r>
          <a:endParaRPr lang="en-US" sz="1100" kern="1200">
            <a:latin typeface="+mn-lt"/>
          </a:endParaRPr>
        </a:p>
        <a:p>
          <a:pPr marL="57150" lvl="1" indent="-57150" algn="l" defTabSz="488950">
            <a:lnSpc>
              <a:spcPct val="90000"/>
            </a:lnSpc>
            <a:spcBef>
              <a:spcPct val="0"/>
            </a:spcBef>
            <a:spcAft>
              <a:spcPct val="15000"/>
            </a:spcAft>
            <a:buNone/>
          </a:pPr>
          <a:r>
            <a:rPr lang="en-US" sz="1100" kern="1200">
              <a:latin typeface="+mn-lt"/>
            </a:rPr>
            <a:t>Dedicated to sharing and talking about random, often non-work-related topics.  Team members often use this area to share fun videos, cool virtual backgrounds, celebrating birthdays, tips on wellness, etc.</a:t>
          </a:r>
          <a:br>
            <a:rPr lang="en-US" sz="1100" kern="1200">
              <a:latin typeface="+mn-lt"/>
            </a:rPr>
          </a:br>
          <a:endParaRPr lang="en-US" sz="1100" kern="1200">
            <a:latin typeface="+mn-lt"/>
          </a:endParaRPr>
        </a:p>
        <a:p>
          <a:pPr marL="57150" lvl="1" indent="-57150" algn="l" defTabSz="488950">
            <a:lnSpc>
              <a:spcPct val="90000"/>
            </a:lnSpc>
            <a:spcBef>
              <a:spcPct val="0"/>
            </a:spcBef>
            <a:spcAft>
              <a:spcPct val="15000"/>
            </a:spcAft>
            <a:buNone/>
          </a:pPr>
          <a:r>
            <a:rPr lang="en-US" sz="1100" b="1" kern="1200">
              <a:latin typeface="+mn-lt"/>
            </a:rPr>
            <a:t>1:1 Icebreaker Water Cooler</a:t>
          </a:r>
          <a:endParaRPr lang="en-US" sz="1100" kern="1200">
            <a:latin typeface="+mn-lt"/>
          </a:endParaRPr>
        </a:p>
        <a:p>
          <a:pPr marL="114300" lvl="2" indent="-57150" algn="l" defTabSz="488950">
            <a:lnSpc>
              <a:spcPct val="90000"/>
            </a:lnSpc>
            <a:spcBef>
              <a:spcPct val="0"/>
            </a:spcBef>
            <a:spcAft>
              <a:spcPct val="15000"/>
            </a:spcAft>
            <a:buNone/>
          </a:pPr>
          <a:r>
            <a:rPr lang="en-US" sz="1100" kern="1200" dirty="0">
              <a:solidFill>
                <a:srgbClr val="FFFFFF"/>
              </a:solidFill>
              <a:latin typeface="+mn-lt"/>
              <a:ea typeface="+mn-ea"/>
              <a:cs typeface="+mn-cs"/>
            </a:rPr>
            <a:t>The </a:t>
          </a:r>
          <a:r>
            <a:rPr lang="en-US" sz="1100" kern="1200" dirty="0">
              <a:solidFill>
                <a:srgbClr val="FFFFFF"/>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Icebreaker Bot Teams App template</a:t>
          </a:r>
          <a:r>
            <a:rPr lang="en-US" sz="1100" kern="1200" dirty="0">
              <a:solidFill>
                <a:srgbClr val="FFFFFF"/>
              </a:solidFill>
              <a:latin typeface="+mn-lt"/>
              <a:ea typeface="+mn-ea"/>
              <a:cs typeface="+mn-cs"/>
            </a:rPr>
            <a:t> pairs up colleagues 1:1 across the org each week, encouraging new relationships and network expansion.</a:t>
          </a:r>
        </a:p>
      </dsp:txBody>
      <dsp:txXfrm>
        <a:off x="2215021" y="665203"/>
        <a:ext cx="4490513" cy="2030987"/>
      </dsp:txXfrm>
    </dsp:sp>
    <dsp:sp modelId="{811EB7FC-87B7-4FFE-A0F0-1317FEAF2CF4}">
      <dsp:nvSpPr>
        <dsp:cNvPr id="0" name=""/>
        <dsp:cNvSpPr/>
      </dsp:nvSpPr>
      <dsp:spPr>
        <a:xfrm>
          <a:off x="3275" y="665203"/>
          <a:ext cx="2010677" cy="2030987"/>
        </a:xfrm>
        <a:prstGeom prst="rect">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l="-1000" r="-1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C00338-D596-409F-B327-B286F52668D8}">
      <dsp:nvSpPr>
        <dsp:cNvPr id="0" name=""/>
        <dsp:cNvSpPr/>
      </dsp:nvSpPr>
      <dsp:spPr>
        <a:xfrm>
          <a:off x="3275" y="3031303"/>
          <a:ext cx="4490513" cy="2174903"/>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kern="1200"/>
            <a:t>Virtual Team Building</a:t>
          </a:r>
        </a:p>
        <a:p>
          <a:pPr marL="57150" lvl="1" indent="-57150" algn="l" defTabSz="488950">
            <a:lnSpc>
              <a:spcPct val="90000"/>
            </a:lnSpc>
            <a:spcBef>
              <a:spcPct val="0"/>
            </a:spcBef>
            <a:spcAft>
              <a:spcPct val="15000"/>
            </a:spcAft>
            <a:buNone/>
          </a:pPr>
          <a:r>
            <a:rPr lang="en-US" sz="1100" b="1" kern="1200"/>
            <a:t>Team Walk &amp; Talk</a:t>
          </a:r>
        </a:p>
        <a:p>
          <a:pPr marL="57150" lvl="1" indent="-57150" algn="l" defTabSz="488950">
            <a:lnSpc>
              <a:spcPct val="90000"/>
            </a:lnSpc>
            <a:spcBef>
              <a:spcPct val="0"/>
            </a:spcBef>
            <a:spcAft>
              <a:spcPct val="15000"/>
            </a:spcAft>
            <a:buNone/>
          </a:pPr>
          <a:r>
            <a:rPr lang="en-US" sz="1100" b="0" i="0" kern="1200"/>
            <a:t>Designate time for a Team meeting where everyone is encouraged to take a walk outdoors (weather permitting). Join via the Teams mobile app, turn on your camera, and have everyone take turns sharing the scenery that they are enjoying on their walk.</a:t>
          </a:r>
          <a:endParaRPr lang="en-US" sz="1100" kern="1200"/>
        </a:p>
        <a:p>
          <a:pPr marL="57150" lvl="1" indent="-57150" algn="l" defTabSz="488950">
            <a:lnSpc>
              <a:spcPct val="90000"/>
            </a:lnSpc>
            <a:spcBef>
              <a:spcPct val="0"/>
            </a:spcBef>
            <a:spcAft>
              <a:spcPct val="15000"/>
            </a:spcAft>
            <a:buNone/>
          </a:pPr>
          <a:r>
            <a:rPr lang="en-US" sz="1100" b="1" kern="1200"/>
            <a:t>#ThrowbackThursdays </a:t>
          </a:r>
        </a:p>
        <a:p>
          <a:pPr marL="57150" lvl="1" indent="-57150" algn="l" defTabSz="488950">
            <a:lnSpc>
              <a:spcPct val="90000"/>
            </a:lnSpc>
            <a:spcBef>
              <a:spcPct val="0"/>
            </a:spcBef>
            <a:spcAft>
              <a:spcPct val="15000"/>
            </a:spcAft>
            <a:buNone/>
          </a:pPr>
          <a:r>
            <a:rPr lang="en-US" sz="1100" b="0" i="0" kern="1200"/>
            <a:t>Everyone loves seeing and sharing old photos. In your fun/watercooler channel in Teams or Yammer community, start a thread for #ThrowbackThursday and encourage people to post some classic pictures.</a:t>
          </a:r>
          <a:endParaRPr lang="en-US" sz="1100" b="1" kern="1200"/>
        </a:p>
      </dsp:txBody>
      <dsp:txXfrm>
        <a:off x="3275" y="3031303"/>
        <a:ext cx="4490513" cy="2174903"/>
      </dsp:txXfrm>
    </dsp:sp>
    <dsp:sp modelId="{F3AA0701-4984-4D22-A333-C88ED732B9DF}">
      <dsp:nvSpPr>
        <dsp:cNvPr id="0" name=""/>
        <dsp:cNvSpPr/>
      </dsp:nvSpPr>
      <dsp:spPr>
        <a:xfrm>
          <a:off x="4694856" y="3049491"/>
          <a:ext cx="2010677" cy="2138528"/>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3000" r="-3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51BA-303F-4B96-BDA8-CA5D17B2BBC8}">
      <dsp:nvSpPr>
        <dsp:cNvPr id="0" name=""/>
        <dsp:cNvSpPr/>
      </dsp:nvSpPr>
      <dsp:spPr>
        <a:xfrm>
          <a:off x="0" y="0"/>
          <a:ext cx="2759312" cy="2812139"/>
        </a:xfrm>
        <a:prstGeom prst="roundRect">
          <a:avLst>
            <a:gd name="adj" fmla="val 1000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a:latin typeface="Segoe UI Semibold" panose="020B0702040204020203" pitchFamily="34" charset="0"/>
            <a:cs typeface="Segoe UI Semibold" panose="020B0702040204020203" pitchFamily="34" charset="0"/>
          </a:endParaRPr>
        </a:p>
      </dsp:txBody>
      <dsp:txXfrm>
        <a:off x="0" y="1124855"/>
        <a:ext cx="2759312" cy="1124855"/>
      </dsp:txXfrm>
    </dsp:sp>
    <dsp:sp modelId="{B18AD341-0CFD-4219-ACBB-7D634AACF6A2}">
      <dsp:nvSpPr>
        <dsp:cNvPr id="0" name=""/>
        <dsp:cNvSpPr/>
      </dsp:nvSpPr>
      <dsp:spPr>
        <a:xfrm>
          <a:off x="1172923" y="79218"/>
          <a:ext cx="301113" cy="301113"/>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6B1250-F265-4AAF-B8BB-7CF3078908B1}">
      <dsp:nvSpPr>
        <dsp:cNvPr id="0" name=""/>
        <dsp:cNvSpPr/>
      </dsp:nvSpPr>
      <dsp:spPr>
        <a:xfrm>
          <a:off x="2844724" y="0"/>
          <a:ext cx="2759312" cy="2812139"/>
        </a:xfrm>
        <a:prstGeom prst="roundRect">
          <a:avLst>
            <a:gd name="adj" fmla="val 1000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0" kern="1200">
            <a:latin typeface="Segoe WP Semibold" panose="020B0702040204020203" pitchFamily="34" charset="0"/>
            <a:cs typeface="Segoe WP Semibold" panose="020B0702040204020203" pitchFamily="34" charset="0"/>
          </a:endParaRPr>
        </a:p>
      </dsp:txBody>
      <dsp:txXfrm>
        <a:off x="2844724" y="1124855"/>
        <a:ext cx="2759312" cy="1124855"/>
      </dsp:txXfrm>
    </dsp:sp>
    <dsp:sp modelId="{5E667F3E-691C-4200-B18C-16F7922A49F8}">
      <dsp:nvSpPr>
        <dsp:cNvPr id="0" name=""/>
        <dsp:cNvSpPr/>
      </dsp:nvSpPr>
      <dsp:spPr>
        <a:xfrm>
          <a:off x="4095605" y="45244"/>
          <a:ext cx="301113" cy="301113"/>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E76EF0-0883-4531-AB61-4A6347FFCCF3}">
      <dsp:nvSpPr>
        <dsp:cNvPr id="0" name=""/>
        <dsp:cNvSpPr/>
      </dsp:nvSpPr>
      <dsp:spPr>
        <a:xfrm>
          <a:off x="5696666" y="0"/>
          <a:ext cx="2759312" cy="2812139"/>
        </a:xfrm>
        <a:prstGeom prst="roundRect">
          <a:avLst>
            <a:gd name="adj" fmla="val 1000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a:latin typeface="Segoe UI Semibold" panose="020B0702040204020203" pitchFamily="34" charset="0"/>
            <a:cs typeface="Segoe UI Semibold" panose="020B0702040204020203" pitchFamily="34" charset="0"/>
          </a:endParaRPr>
        </a:p>
      </dsp:txBody>
      <dsp:txXfrm>
        <a:off x="5696666" y="1124855"/>
        <a:ext cx="2759312" cy="1124855"/>
      </dsp:txXfrm>
    </dsp:sp>
    <dsp:sp modelId="{3B7AFEC2-3B6C-4403-B7F0-2F83274128D0}">
      <dsp:nvSpPr>
        <dsp:cNvPr id="0" name=""/>
        <dsp:cNvSpPr/>
      </dsp:nvSpPr>
      <dsp:spPr>
        <a:xfrm>
          <a:off x="6905361" y="45244"/>
          <a:ext cx="301113" cy="301113"/>
        </a:xfrm>
        <a:prstGeom prst="ellipse">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58F896-984B-443E-ACE3-54F05F0B770C}">
      <dsp:nvSpPr>
        <dsp:cNvPr id="0" name=""/>
        <dsp:cNvSpPr/>
      </dsp:nvSpPr>
      <dsp:spPr>
        <a:xfrm>
          <a:off x="8528907" y="0"/>
          <a:ext cx="2759312" cy="2812139"/>
        </a:xfrm>
        <a:prstGeom prst="roundRect">
          <a:avLst>
            <a:gd name="adj" fmla="val 1000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a:latin typeface="Segoe UI Semibold" panose="020B0702040204020203" pitchFamily="34" charset="0"/>
            <a:cs typeface="Segoe UI Semibold" panose="020B0702040204020203" pitchFamily="34" charset="0"/>
          </a:endParaRPr>
        </a:p>
      </dsp:txBody>
      <dsp:txXfrm>
        <a:off x="8528907" y="1124855"/>
        <a:ext cx="2759312" cy="1124855"/>
      </dsp:txXfrm>
    </dsp:sp>
    <dsp:sp modelId="{6E60B5DD-06AD-4F09-8695-C65F5C0C9896}">
      <dsp:nvSpPr>
        <dsp:cNvPr id="0" name=""/>
        <dsp:cNvSpPr/>
      </dsp:nvSpPr>
      <dsp:spPr>
        <a:xfrm>
          <a:off x="9758756" y="60255"/>
          <a:ext cx="301113" cy="301113"/>
        </a:xfrm>
        <a:prstGeom prst="ellipse">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AC5F60-2726-47DA-A68B-E8FCA1D55162}">
      <dsp:nvSpPr>
        <dsp:cNvPr id="0" name=""/>
        <dsp:cNvSpPr/>
      </dsp:nvSpPr>
      <dsp:spPr>
        <a:xfrm>
          <a:off x="419224" y="2304944"/>
          <a:ext cx="10387583" cy="421820"/>
        </a:xfrm>
        <a:prstGeom prst="leftRightArrow">
          <a:avLst/>
        </a:prstGeom>
        <a:noFill/>
        <a:ln w="10795"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5A24C-DB66-4133-A082-06250E940B08}" type="datetimeFigureOut">
              <a:rPr lang="en-US" smtClean="0"/>
              <a:t>2/23/2021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19CC4-B59A-4BEC-8A1A-A0C6EB2B87E3}" type="slidenum">
              <a:rPr lang="en-US" smtClean="0"/>
              <a:t>‹#›</a:t>
            </a:fld>
            <a:endParaRPr lang="en-US"/>
          </a:p>
        </p:txBody>
      </p:sp>
    </p:spTree>
    <p:extLst>
      <p:ext uri="{BB962C8B-B14F-4D97-AF65-F5344CB8AC3E}">
        <p14:creationId xmlns:p14="http://schemas.microsoft.com/office/powerpoint/2010/main" val="132740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Join our worldwide program at </a:t>
            </a:r>
            <a:r>
              <a:rPr lang="en-US">
                <a:solidFill>
                  <a:srgbClr val="0563C1"/>
                </a:solidFill>
                <a:ea typeface="+mn-lt"/>
                <a:cs typeface="+mn-lt"/>
              </a:rPr>
              <a:t>https://aka.ms/Microsoft365Champions </a:t>
            </a:r>
          </a:p>
          <a:p>
            <a:endParaRPr lang="en-US"/>
          </a:p>
          <a:p>
            <a:r>
              <a:rPr lang="en-US"/>
              <a:t>Materials included in this deck are free to use in your daily work.</a:t>
            </a:r>
          </a:p>
          <a:p>
            <a:r>
              <a:rPr lang="en-US"/>
              <a:t>Please reference our program as the source of this information.</a:t>
            </a:r>
          </a:p>
          <a:p>
            <a:endParaRPr lang="en-US"/>
          </a:p>
          <a:p>
            <a:r>
              <a:rPr lang="en-US"/>
              <a:t>For questions or comments please reach out in the Drive Adoption or Champion’s Corner forums of the Microsoft Technical Community at https://aka.ms/DriveAdoption </a:t>
            </a:r>
          </a:p>
        </p:txBody>
      </p:sp>
      <p:sp>
        <p:nvSpPr>
          <p:cNvPr id="4" name="Slide Number Placeholder 3"/>
          <p:cNvSpPr>
            <a:spLocks noGrp="1"/>
          </p:cNvSpPr>
          <p:nvPr>
            <p:ph type="sldNum" sz="quarter" idx="5"/>
          </p:nvPr>
        </p:nvSpPr>
        <p:spPr/>
        <p:txBody>
          <a:bodyPr/>
          <a:lstStyle/>
          <a:p>
            <a:fld id="{AA619CC4-B59A-4BEC-8A1A-A0C6EB2B87E3}" type="slidenum">
              <a:rPr lang="en-US" smtClean="0"/>
              <a:t>1</a:t>
            </a:fld>
            <a:endParaRPr lang="en-US"/>
          </a:p>
        </p:txBody>
      </p:sp>
    </p:spTree>
    <p:extLst>
      <p:ext uri="{BB962C8B-B14F-4D97-AF65-F5344CB8AC3E}">
        <p14:creationId xmlns:p14="http://schemas.microsoft.com/office/powerpoint/2010/main" val="2537619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619CC4-B59A-4BEC-8A1A-A0C6EB2B87E3}" type="slidenum">
              <a:rPr lang="en-US" smtClean="0"/>
              <a:t>2</a:t>
            </a:fld>
            <a:endParaRPr lang="en-US"/>
          </a:p>
        </p:txBody>
      </p:sp>
    </p:spTree>
    <p:extLst>
      <p:ext uri="{BB962C8B-B14F-4D97-AF65-F5344CB8AC3E}">
        <p14:creationId xmlns:p14="http://schemas.microsoft.com/office/powerpoint/2010/main" val="3025686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 you can see, our own CEO acknowledges that human</a:t>
            </a:r>
            <a:r>
              <a:rPr lang="en-GB" baseline="0"/>
              <a:t> attention is a scare commodity. </a:t>
            </a:r>
          </a:p>
          <a:p>
            <a:endParaRPr lang="en-GB"/>
          </a:p>
          <a:p>
            <a:r>
              <a:rPr lang="en-GB"/>
              <a:t>We are literally inundated</a:t>
            </a:r>
            <a:r>
              <a:rPr lang="en-GB" baseline="0"/>
              <a:t> with messages, whether phone, text, email, or social media-based, that constantly interrupt us and our trains of thought. </a:t>
            </a:r>
          </a:p>
          <a:p>
            <a:endParaRPr lang="en-GB" baseline="0"/>
          </a:p>
          <a:p>
            <a:r>
              <a:rPr lang="en-GB" b="1" baseline="0"/>
              <a:t>Let’s dive a bit deeper here and talk about this scare resource—attention.</a:t>
            </a:r>
            <a:endParaRPr lang="en-GB" b="1"/>
          </a:p>
        </p:txBody>
      </p:sp>
      <p:sp>
        <p:nvSpPr>
          <p:cNvPr id="4" name="Header Placeholder 3"/>
          <p:cNvSpPr>
            <a:spLocks noGrp="1"/>
          </p:cNvSpPr>
          <p:nvPr>
            <p:ph type="hdr" sz="quarter" idx="10"/>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2017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1BCF0FC-0A05-4A36-B1EF-6884A28E614E}"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2/23/2021</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495330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readying the release of V1 which will include basic champion management through Lists, the ability to display leaderboard results and search through champions near you, as well as digital badging integration.  We are excited about this V1 release and are already envisioning some exciting enhancements to V2 like bot based conversations out to your champion community for news and updates, streamlined dashboarding, etc.</a:t>
            </a:r>
          </a:p>
        </p:txBody>
      </p:sp>
      <p:sp>
        <p:nvSpPr>
          <p:cNvPr id="4" name="Slide Number Placeholder 3"/>
          <p:cNvSpPr>
            <a:spLocks noGrp="1"/>
          </p:cNvSpPr>
          <p:nvPr>
            <p:ph type="sldNum" sz="quarter" idx="5"/>
          </p:nvPr>
        </p:nvSpPr>
        <p:spPr/>
        <p:txBody>
          <a:bodyPr/>
          <a:lstStyle/>
          <a:p>
            <a:fld id="{AA619CC4-B59A-4BEC-8A1A-A0C6EB2B87E3}" type="slidenum">
              <a:rPr lang="en-US" smtClean="0"/>
              <a:t>10</a:t>
            </a:fld>
            <a:endParaRPr lang="en-US"/>
          </a:p>
        </p:txBody>
      </p:sp>
    </p:spTree>
    <p:extLst>
      <p:ext uri="{BB962C8B-B14F-4D97-AF65-F5344CB8AC3E}">
        <p14:creationId xmlns:p14="http://schemas.microsoft.com/office/powerpoint/2010/main" val="4231829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231">
              <a:lnSpc>
                <a:spcPct val="100000"/>
              </a:lnSpc>
              <a:spcAft>
                <a:spcPts val="0"/>
              </a:spcAft>
              <a:defRPr/>
            </a:pPr>
            <a:endParaRPr lang="en-US" sz="1200" b="1"/>
          </a:p>
        </p:txBody>
      </p:sp>
      <p:sp>
        <p:nvSpPr>
          <p:cNvPr id="4" name="Header Placeholder 3"/>
          <p:cNvSpPr>
            <a:spLocks noGrp="1"/>
          </p:cNvSpPr>
          <p:nvPr>
            <p:ph type="hdr" sz="quarter"/>
          </p:nvPr>
        </p:nvSpPr>
        <p:spPr/>
        <p:txBody>
          <a:bodyPr/>
          <a:lstStyle/>
          <a:p>
            <a:pPr marL="0" marR="0" lvl="0" indent="0" algn="l" defTabSz="9317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2/23/2021 6:11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43547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Join our worldwide program at </a:t>
            </a:r>
            <a:r>
              <a:rPr lang="en-US">
                <a:solidFill>
                  <a:srgbClr val="0563C1"/>
                </a:solidFill>
                <a:ea typeface="+mn-lt"/>
                <a:cs typeface="+mn-lt"/>
              </a:rPr>
              <a:t>https://aka.ms/Microsoft365Champions </a:t>
            </a:r>
          </a:p>
          <a:p>
            <a:endParaRPr lang="en-US"/>
          </a:p>
          <a:p>
            <a:r>
              <a:rPr lang="en-US"/>
              <a:t>Materials included in this deck are free to use in your daily work.</a:t>
            </a:r>
          </a:p>
          <a:p>
            <a:r>
              <a:rPr lang="en-US"/>
              <a:t>Please reference our program as the source of this information.  </a:t>
            </a:r>
          </a:p>
          <a:p>
            <a:endParaRPr lang="en-US"/>
          </a:p>
          <a:p>
            <a:r>
              <a:rPr lang="en-US"/>
              <a:t>For questions or comments please reach out in the Drive Adoption or Champion’s Corner forums of the Microsoft Technical Community at https://aka.ms/DriveAdoption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761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6044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emf"/><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2.jpeg"/><Relationship Id="rId1" Type="http://schemas.openxmlformats.org/officeDocument/2006/relationships/slideMaster" Target="../slideMasters/slideMaster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7.xml"/><Relationship Id="rId6" Type="http://schemas.openxmlformats.org/officeDocument/2006/relationships/image" Target="../media/image35.png"/><Relationship Id="rId5" Type="http://schemas.openxmlformats.org/officeDocument/2006/relationships/image" Target="../media/image26.emf"/><Relationship Id="rId4" Type="http://schemas.openxmlformats.org/officeDocument/2006/relationships/image" Target="../media/image38.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7.xml"/><Relationship Id="rId5" Type="http://schemas.openxmlformats.org/officeDocument/2006/relationships/image" Target="../media/image35.png"/><Relationship Id="rId4" Type="http://schemas.openxmlformats.org/officeDocument/2006/relationships/image" Target="../media/image26.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7.xml"/><Relationship Id="rId5" Type="http://schemas.openxmlformats.org/officeDocument/2006/relationships/image" Target="../media/image35.png"/><Relationship Id="rId4" Type="http://schemas.openxmlformats.org/officeDocument/2006/relationships/image" Target="../media/image26.emf"/></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7.xml"/><Relationship Id="rId6" Type="http://schemas.openxmlformats.org/officeDocument/2006/relationships/image" Target="../media/image35.png"/><Relationship Id="rId5" Type="http://schemas.openxmlformats.org/officeDocument/2006/relationships/image" Target="../media/image26.emf"/><Relationship Id="rId4" Type="http://schemas.openxmlformats.org/officeDocument/2006/relationships/image" Target="../media/image45.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emf"/><Relationship Id="rId1" Type="http://schemas.openxmlformats.org/officeDocument/2006/relationships/slideMaster" Target="../slideMasters/slideMaster7.xml"/><Relationship Id="rId4" Type="http://schemas.openxmlformats.org/officeDocument/2006/relationships/image" Target="../media/image32.jpe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2.jpeg"/><Relationship Id="rId1" Type="http://schemas.openxmlformats.org/officeDocument/2006/relationships/slideMaster" Target="../slideMasters/slideMaster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7.xml"/><Relationship Id="rId6" Type="http://schemas.openxmlformats.org/officeDocument/2006/relationships/image" Target="../media/image35.png"/><Relationship Id="rId5" Type="http://schemas.openxmlformats.org/officeDocument/2006/relationships/image" Target="../media/image26.emf"/><Relationship Id="rId4" Type="http://schemas.openxmlformats.org/officeDocument/2006/relationships/image" Target="../media/image38.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7.xml"/><Relationship Id="rId5" Type="http://schemas.openxmlformats.org/officeDocument/2006/relationships/image" Target="../media/image35.png"/><Relationship Id="rId4" Type="http://schemas.openxmlformats.org/officeDocument/2006/relationships/image" Target="../media/image26.emf"/></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7.xml"/><Relationship Id="rId5" Type="http://schemas.openxmlformats.org/officeDocument/2006/relationships/image" Target="../media/image35.png"/><Relationship Id="rId4" Type="http://schemas.openxmlformats.org/officeDocument/2006/relationships/image" Target="../media/image26.emf"/></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7.xml"/><Relationship Id="rId6" Type="http://schemas.openxmlformats.org/officeDocument/2006/relationships/image" Target="../media/image35.png"/><Relationship Id="rId5" Type="http://schemas.openxmlformats.org/officeDocument/2006/relationships/image" Target="../media/image26.emf"/><Relationship Id="rId4" Type="http://schemas.openxmlformats.org/officeDocument/2006/relationships/image" Target="../media/image45.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emf"/><Relationship Id="rId1" Type="http://schemas.openxmlformats.org/officeDocument/2006/relationships/slideMaster" Target="../slideMasters/slideMaster7.xml"/><Relationship Id="rId4" Type="http://schemas.openxmlformats.org/officeDocument/2006/relationships/image" Target="../media/image32.jpe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7.xml"/><Relationship Id="rId4" Type="http://schemas.openxmlformats.org/officeDocument/2006/relationships/image" Target="../media/image37.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jpeg"/><Relationship Id="rId1" Type="http://schemas.openxmlformats.org/officeDocument/2006/relationships/slideMaster" Target="../slideMasters/slideMaster7.xml"/><Relationship Id="rId4" Type="http://schemas.openxmlformats.org/officeDocument/2006/relationships/image" Target="../media/image55.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6.emf"/><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6.emf"/><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1.jpeg"/><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Master" Target="../slideMasters/slideMaster9.xml"/><Relationship Id="rId4" Type="http://schemas.openxmlformats.org/officeDocument/2006/relationships/image" Target="../media/image65.jpe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7.png"/><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emf"/><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8.jpeg"/><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69.jpeg"/><Relationship Id="rId1" Type="http://schemas.openxmlformats.org/officeDocument/2006/relationships/slideMaster" Target="../slideMasters/slideMaster10.xml"/><Relationship Id="rId4" Type="http://schemas.openxmlformats.org/officeDocument/2006/relationships/image" Target="../media/image2.emf"/></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Master" Target="../slideMasters/slideMaster10.xml"/><Relationship Id="rId5" Type="http://schemas.openxmlformats.org/officeDocument/2006/relationships/image" Target="../media/image75.jpeg"/><Relationship Id="rId4" Type="http://schemas.openxmlformats.org/officeDocument/2006/relationships/image" Target="../media/image74.jpe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Master" Target="../slideMasters/slideMaster10.xml"/><Relationship Id="rId4" Type="http://schemas.openxmlformats.org/officeDocument/2006/relationships/image" Target="../media/image78.jpeg"/></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emf"/><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Master" Target="../slideMasters/slideMaster10.xml"/><Relationship Id="rId4" Type="http://schemas.openxmlformats.org/officeDocument/2006/relationships/image" Target="../media/image81.jpeg"/></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7.png"/><Relationship Id="rId1" Type="http://schemas.openxmlformats.org/officeDocument/2006/relationships/slideMaster" Target="../slideMasters/slideMaster11.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emf"/><Relationship Id="rId1" Type="http://schemas.openxmlformats.org/officeDocument/2006/relationships/slideMaster" Target="../slideMasters/slideMaster11.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8.jpeg"/><Relationship Id="rId1" Type="http://schemas.openxmlformats.org/officeDocument/2006/relationships/slideMaster" Target="../slideMasters/slideMaster11.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69.jpeg"/><Relationship Id="rId1" Type="http://schemas.openxmlformats.org/officeDocument/2006/relationships/slideMaster" Target="../slideMasters/slideMaster11.xml"/><Relationship Id="rId4" Type="http://schemas.openxmlformats.org/officeDocument/2006/relationships/image" Target="../media/image2.emf"/></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11.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1.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1.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Master" Target="../slideMasters/slideMaster11.xml"/><Relationship Id="rId5" Type="http://schemas.openxmlformats.org/officeDocument/2006/relationships/image" Target="../media/image75.jpeg"/><Relationship Id="rId4" Type="http://schemas.openxmlformats.org/officeDocument/2006/relationships/image" Target="../media/image74.jpe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Master" Target="../slideMasters/slideMaster11.xml"/><Relationship Id="rId4" Type="http://schemas.openxmlformats.org/officeDocument/2006/relationships/image" Target="../media/image78.jpeg"/></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emf"/><Relationship Id="rId1" Type="http://schemas.openxmlformats.org/officeDocument/2006/relationships/slideMaster" Target="../slideMasters/slideMaster11.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Master" Target="../slideMasters/slideMaster11.xml"/><Relationship Id="rId4" Type="http://schemas.openxmlformats.org/officeDocument/2006/relationships/image" Target="../media/image81.jpeg"/></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1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Master" Target="../slideMasters/slideMaster1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6.emf"/><Relationship Id="rId1" Type="http://schemas.openxmlformats.org/officeDocument/2006/relationships/slideMaster" Target="../slideMasters/slideMaster12.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6.emf"/><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12.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1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1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Master" Target="../slideMasters/slideMaster12.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Master" Target="../slideMasters/slideMaster12.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Master" Target="../slideMasters/slideMaster12.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Master" Target="../slideMasters/slideMaster12.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Master" Target="../slideMasters/slideMaster12.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Master" Target="../slideMasters/slideMaster12.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Master" Target="../slideMasters/slideMaster12.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Master" Target="../slideMasters/slideMaster1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Master" Target="../slideMasters/slideMaster12.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Master" Target="../slideMasters/slideMaster1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1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Master" Target="../slideMasters/slideMaster12.xml"/><Relationship Id="rId4" Type="http://schemas.openxmlformats.org/officeDocument/2006/relationships/image" Target="../media/image94.jpeg"/></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Master" Target="../slideMasters/slideMaster13.xml"/><Relationship Id="rId5" Type="http://schemas.openxmlformats.org/officeDocument/2006/relationships/image" Target="../media/image98.emf"/><Relationship Id="rId4" Type="http://schemas.openxmlformats.org/officeDocument/2006/relationships/image" Target="../media/image97.svg"/></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Master" Target="../slideMasters/slideMaster13.xml"/><Relationship Id="rId5" Type="http://schemas.openxmlformats.org/officeDocument/2006/relationships/image" Target="../media/image95.png"/><Relationship Id="rId4" Type="http://schemas.openxmlformats.org/officeDocument/2006/relationships/image" Target="../media/image101.svg"/></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5.png"/><Relationship Id="rId1" Type="http://schemas.openxmlformats.org/officeDocument/2006/relationships/slideMaster" Target="../slideMasters/slideMaster13.xml"/><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3.svg"/></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13.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9.png"/><Relationship Id="rId1" Type="http://schemas.openxmlformats.org/officeDocument/2006/relationships/slideMaster" Target="../slideMasters/slideMaster1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13.xml"/></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Master" Target="../slideMasters/slideMaster13.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08.jpeg"/><Relationship Id="rId1" Type="http://schemas.openxmlformats.org/officeDocument/2006/relationships/slideMaster" Target="../slideMasters/slideMaster13.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09.jpeg"/><Relationship Id="rId1" Type="http://schemas.openxmlformats.org/officeDocument/2006/relationships/slideMaster" Target="../slideMasters/slideMaster13.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10.jpeg"/><Relationship Id="rId1" Type="http://schemas.openxmlformats.org/officeDocument/2006/relationships/slideMaster" Target="../slideMasters/slideMaster1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Master" Target="../slideMasters/slideMaster13.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Master" Target="../slideMasters/slideMaster13.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Master" Target="../slideMasters/slideMaster1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Master" Target="../slideMasters/slideMaster1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Master" Target="../slideMasters/slideMaster1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Master" Target="../slideMasters/slideMaster1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13.xml"/></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9.png"/><Relationship Id="rId1" Type="http://schemas.openxmlformats.org/officeDocument/2006/relationships/slideMaster" Target="../slideMasters/slideMaster1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Master" Target="../slideMasters/slideMaster1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Master" Target="../slideMasters/slideMaster14.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5.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5.xml"/></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15.jpeg"/><Relationship Id="rId1" Type="http://schemas.openxmlformats.org/officeDocument/2006/relationships/slideMaster" Target="../slideMasters/slideMaster1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15.xml"/></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Master" Target="../slideMasters/slideMaster15.xml"/><Relationship Id="rId4" Type="http://schemas.openxmlformats.org/officeDocument/2006/relationships/image" Target="../media/image116.jpeg"/></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1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5.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Master" Target="../slideMasters/slideMaster1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hyperlink" Target="https://microsoft.sharepoint.com/teams/ODSPPMG/_layouts/15/guestaccess.aspx?guestaccesstoken=mI8Fmt7AJ0iBgz%2bpWicwmXqzg5DMHaIQ1wC5pHtsuoU%3d&amp;folderid=2_0e48661ac84334fdfb58192a7a7e68215&amp;rev=1" TargetMode="External"/><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hyperlink" Target="https://microsoft.sharepoint.com/teams/ODSPPMG/_layouts/15/guestaccess.aspx?guestaccesstoken=mI8Fmt7AJ0iBgz%2bpWicwmXqzg5DMHaIQ1wC5pHtsuoU%3d&amp;folderid=2_0e48661ac84334fdfb58192a7a7e68215&amp;rev=1" TargetMode="External"/><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3659551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4165519463"/>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589905"/>
          </a:xfrm>
        </p:spPr>
        <p:txBody>
          <a:bodyPr wrap="square" lIns="0" tIns="0" rIns="0" bIns="0">
            <a:spAutoFit/>
          </a:bodyPr>
          <a:lstStyle>
            <a:lvl1pPr marL="0" indent="0">
              <a:lnSpc>
                <a:spcPts val="2307"/>
              </a:lnSpc>
              <a:buNone/>
              <a:defRPr sz="1961" b="0" i="0">
                <a:solidFill>
                  <a:schemeClr val="tx1"/>
                </a:solidFill>
                <a:latin typeface="+mn-lt"/>
              </a:defRPr>
            </a:lvl1pPr>
            <a:lvl2pPr marL="219685" indent="0">
              <a:buNone/>
              <a:defRPr/>
            </a:lvl2pPr>
            <a:lvl3pPr marL="439368" indent="0">
              <a:buNone/>
              <a:defRPr/>
            </a:lvl3pPr>
            <a:lvl4pPr marL="659054" indent="0">
              <a:buNone/>
              <a:defRPr/>
            </a:lvl4pPr>
            <a:lvl5pPr marL="878738"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489596"/>
          </a:xfrm>
        </p:spPr>
        <p:txBody>
          <a:bodyPr lIns="0" tIns="0" rIns="0" bIns="0"/>
          <a:lstStyle>
            <a:lvl1pPr marL="274606" indent="-274606">
              <a:lnSpc>
                <a:spcPts val="1730"/>
              </a:lnSpc>
              <a:spcBef>
                <a:spcPts val="0"/>
              </a:spcBef>
              <a:buFont typeface="Arial" panose="020B0604020202020204" pitchFamily="34" charset="0"/>
              <a:buChar char="•"/>
              <a:defRPr sz="1372" b="0" i="0">
                <a:solidFill>
                  <a:schemeClr val="tx1"/>
                </a:solidFill>
                <a:latin typeface="+mn-lt"/>
              </a:defRPr>
            </a:lvl1pPr>
            <a:lvl2pPr marL="0" indent="0">
              <a:lnSpc>
                <a:spcPts val="1730"/>
              </a:lnSpc>
              <a:spcBef>
                <a:spcPts val="0"/>
              </a:spcBef>
              <a:buNone/>
              <a:defRPr sz="1345">
                <a:solidFill>
                  <a:schemeClr val="tx1"/>
                </a:solidFill>
              </a:defRPr>
            </a:lvl2pPr>
            <a:lvl3pPr marL="439368" indent="0">
              <a:buNone/>
              <a:defRPr/>
            </a:lvl3pPr>
            <a:lvl4pPr marL="659054" indent="0">
              <a:buNone/>
              <a:defRPr/>
            </a:lvl4pPr>
            <a:lvl5pPr marL="878738"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691938594"/>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3</a:t>
            </a:r>
          </a:p>
        </p:txBody>
      </p:sp>
    </p:spTree>
    <p:extLst>
      <p:ext uri="{BB962C8B-B14F-4D97-AF65-F5344CB8AC3E}">
        <p14:creationId xmlns:p14="http://schemas.microsoft.com/office/powerpoint/2010/main" val="196527420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75712"/>
          </a:xfrm>
          <a:prstGeom prst="rect">
            <a:avLst/>
          </a:prstGeom>
          <a:noFill/>
          <a:ln w="12700">
            <a:noFill/>
            <a:miter lim="800000"/>
            <a:headEnd type="none" w="sm" len="sm"/>
            <a:tailEnd type="none" w="sm" len="sm"/>
          </a:ln>
          <a:effectLst/>
        </p:spPr>
        <p:txBody>
          <a:bodyPr vert="horz" wrap="square" lIns="175761" tIns="175761" rIns="175761" bIns="175761" numCol="1" anchor="t" anchorCtr="0" compatLnSpc="1">
            <a:prstTxWarp prst="textNoShape">
              <a:avLst/>
            </a:prstTxWarp>
            <a:spAutoFit/>
          </a:bodyPr>
          <a:lstStyle/>
          <a:p>
            <a:pPr defTabSz="895930"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15930277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FF71E-E7D6-418A-8491-38993717B536}"/>
              </a:ext>
            </a:extLst>
          </p:cNvPr>
          <p:cNvSpPr>
            <a:spLocks noGrp="1"/>
          </p:cNvSpPr>
          <p:nvPr>
            <p:ph type="title"/>
          </p:nvPr>
        </p:nvSpPr>
        <p:spPr/>
        <p:txBody>
          <a:bodyPr>
            <a:normAutofit/>
          </a:bodyPr>
          <a:lstStyle>
            <a:lvl1pPr>
              <a:defRPr sz="3000"/>
            </a:lvl1pPr>
          </a:lstStyle>
          <a:p>
            <a:r>
              <a:rPr lang="en-US"/>
              <a:t>Click to edit Master title style</a:t>
            </a:r>
          </a:p>
        </p:txBody>
      </p:sp>
      <p:sp>
        <p:nvSpPr>
          <p:cNvPr id="3" name="Content Placeholder 2">
            <a:extLst>
              <a:ext uri="{FF2B5EF4-FFF2-40B4-BE49-F238E27FC236}">
                <a16:creationId xmlns:a16="http://schemas.microsoft.com/office/drawing/2014/main" id="{3A7A10D0-5CF2-4CD6-AE22-FFC53C3FD12A}"/>
              </a:ext>
            </a:extLst>
          </p:cNvPr>
          <p:cNvSpPr>
            <a:spLocks noGrp="1"/>
          </p:cNvSpPr>
          <p:nvPr>
            <p:ph idx="1" hasCustomPrompt="1"/>
          </p:nvPr>
        </p:nvSpPr>
        <p:spPr>
          <a:xfrm>
            <a:off x="269244" y="1189178"/>
            <a:ext cx="11653521" cy="829458"/>
          </a:xfrm>
        </p:spPr>
        <p:txBody>
          <a:bodyPr/>
          <a:lstStyle>
            <a:lvl2pPr>
              <a:defRPr sz="1600"/>
            </a:lvl2pPr>
            <a:lvl3pPr>
              <a:defRPr sz="1400"/>
            </a:lvl3pPr>
            <a:lvl4pPr>
              <a:defRPr sz="1100"/>
            </a:lvl4pPr>
          </a:lstStyle>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2985DAE7-2580-4793-9826-1F4AE3CA55E0}"/>
              </a:ext>
            </a:extLst>
          </p:cNvPr>
          <p:cNvSpPr>
            <a:spLocks noGrp="1"/>
          </p:cNvSpPr>
          <p:nvPr>
            <p:ph type="dt" sz="half" idx="10"/>
          </p:nvPr>
        </p:nvSpPr>
        <p:spPr/>
        <p:txBody>
          <a:bodyPr/>
          <a:lstStyle/>
          <a:p>
            <a:fld id="{816149F7-10AF-4151-96A8-AB8D2BD464E6}" type="datetimeFigureOut">
              <a:rPr lang="en-US" smtClean="0"/>
              <a:t>2/23/2021</a:t>
            </a:fld>
            <a:endParaRPr lang="en-US"/>
          </a:p>
        </p:txBody>
      </p:sp>
      <p:sp>
        <p:nvSpPr>
          <p:cNvPr id="5" name="Footer Placeholder 4">
            <a:extLst>
              <a:ext uri="{FF2B5EF4-FFF2-40B4-BE49-F238E27FC236}">
                <a16:creationId xmlns:a16="http://schemas.microsoft.com/office/drawing/2014/main" id="{954EF130-CDDE-47F7-AC8B-81D89A9F8B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DCCAAF-1F3D-459B-81AB-B21CB0B885F3}"/>
              </a:ext>
            </a:extLst>
          </p:cNvPr>
          <p:cNvSpPr>
            <a:spLocks noGrp="1"/>
          </p:cNvSpPr>
          <p:nvPr>
            <p:ph type="sldNum" sz="quarter" idx="12"/>
          </p:nvPr>
        </p:nvSpPr>
        <p:spPr/>
        <p:txBody>
          <a:bodyPr/>
          <a:lstStyle/>
          <a:p>
            <a:fld id="{0ED5BBA5-0757-462A-9D68-915F02861C07}" type="slidenum">
              <a:rPr lang="en-US" smtClean="0"/>
              <a:t>‹#›</a:t>
            </a:fld>
            <a:endParaRPr lang="en-US"/>
          </a:p>
        </p:txBody>
      </p:sp>
    </p:spTree>
    <p:extLst>
      <p:ext uri="{BB962C8B-B14F-4D97-AF65-F5344CB8AC3E}">
        <p14:creationId xmlns:p14="http://schemas.microsoft.com/office/powerpoint/2010/main" val="15481989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09C73C-F9D7-4640-8347-5DF5B831169B}"/>
              </a:ext>
            </a:extLst>
          </p:cNvPr>
          <p:cNvSpPr>
            <a:spLocks noGrp="1"/>
          </p:cNvSpPr>
          <p:nvPr>
            <p:ph type="dt" sz="half" idx="10"/>
          </p:nvPr>
        </p:nvSpPr>
        <p:spPr/>
        <p:txBody>
          <a:bodyPr/>
          <a:lstStyle/>
          <a:p>
            <a:fld id="{816149F7-10AF-4151-96A8-AB8D2BD464E6}" type="datetimeFigureOut">
              <a:rPr lang="en-US" smtClean="0"/>
              <a:t>2/23/2021</a:t>
            </a:fld>
            <a:endParaRPr lang="en-US"/>
          </a:p>
        </p:txBody>
      </p:sp>
      <p:sp>
        <p:nvSpPr>
          <p:cNvPr id="3" name="Footer Placeholder 2">
            <a:extLst>
              <a:ext uri="{FF2B5EF4-FFF2-40B4-BE49-F238E27FC236}">
                <a16:creationId xmlns:a16="http://schemas.microsoft.com/office/drawing/2014/main" id="{7525B9CE-44BC-40E7-AA14-90A871C2BA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FF991D-A5FD-44E5-9F74-76170E7F1200}"/>
              </a:ext>
            </a:extLst>
          </p:cNvPr>
          <p:cNvSpPr>
            <a:spLocks noGrp="1"/>
          </p:cNvSpPr>
          <p:nvPr>
            <p:ph type="sldNum" sz="quarter" idx="12"/>
          </p:nvPr>
        </p:nvSpPr>
        <p:spPr/>
        <p:txBody>
          <a:bodyPr/>
          <a:lstStyle/>
          <a:p>
            <a:fld id="{0ED5BBA5-0757-462A-9D68-915F02861C07}" type="slidenum">
              <a:rPr lang="en-US" smtClean="0"/>
              <a:t>‹#›</a:t>
            </a:fld>
            <a:endParaRPr lang="en-US"/>
          </a:p>
        </p:txBody>
      </p:sp>
    </p:spTree>
    <p:extLst>
      <p:ext uri="{BB962C8B-B14F-4D97-AF65-F5344CB8AC3E}">
        <p14:creationId xmlns:p14="http://schemas.microsoft.com/office/powerpoint/2010/main" val="25458809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30E5D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4" name="Picture 3" descr="A desk with multiple monitors and a computer.&#10;">
            <a:extLst>
              <a:ext uri="{FF2B5EF4-FFF2-40B4-BE49-F238E27FC236}">
                <a16:creationId xmlns:a16="http://schemas.microsoft.com/office/drawing/2014/main" id="{90D3AC67-92E5-4521-9D65-0FFD3D75D28D}"/>
              </a:ext>
            </a:extLst>
          </p:cNvPr>
          <p:cNvPicPr>
            <a:picLocks noChangeAspect="1"/>
          </p:cNvPicPr>
          <p:nvPr userDrawn="1"/>
        </p:nvPicPr>
        <p:blipFill rotWithShape="1">
          <a:blip r:embed="rId3"/>
          <a:srcRect l="23577" r="9774"/>
          <a:stretch/>
        </p:blipFill>
        <p:spPr bwMode="ltGray">
          <a:xfrm>
            <a:off x="5334000" y="0"/>
            <a:ext cx="6858000" cy="6858000"/>
          </a:xfrm>
          <a:prstGeom prst="rect">
            <a:avLst/>
          </a:prstGeom>
        </p:spPr>
      </p:pic>
    </p:spTree>
    <p:extLst>
      <p:ext uri="{BB962C8B-B14F-4D97-AF65-F5344CB8AC3E}">
        <p14:creationId xmlns:p14="http://schemas.microsoft.com/office/powerpoint/2010/main" val="19686829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desk with multiple monitors and a computer.&#10;">
            <a:extLst>
              <a:ext uri="{FF2B5EF4-FFF2-40B4-BE49-F238E27FC236}">
                <a16:creationId xmlns:a16="http://schemas.microsoft.com/office/drawing/2014/main" id="{4AC06106-9BD0-4058-A053-82DD2DED8A67}"/>
              </a:ext>
            </a:extLst>
          </p:cNvPr>
          <p:cNvPicPr>
            <a:picLocks noChangeAspect="1"/>
          </p:cNvPicPr>
          <p:nvPr userDrawn="1"/>
        </p:nvPicPr>
        <p:blipFill rotWithShape="1">
          <a:blip r:embed="rId3"/>
          <a:srcRect l="23577" r="9774"/>
          <a:stretch/>
        </p:blipFill>
        <p:spPr bwMode="ltGray">
          <a:xfrm>
            <a:off x="5334000" y="0"/>
            <a:ext cx="6858000" cy="6858000"/>
          </a:xfrm>
          <a:prstGeom prst="rect">
            <a:avLst/>
          </a:prstGeom>
        </p:spPr>
      </p:pic>
    </p:spTree>
    <p:extLst>
      <p:ext uri="{BB962C8B-B14F-4D97-AF65-F5344CB8AC3E}">
        <p14:creationId xmlns:p14="http://schemas.microsoft.com/office/powerpoint/2010/main" val="17134719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30E5D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7553670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7180643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4600951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372377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23991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784181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59958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499839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6541255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297060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4655986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2085349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1053633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56533055"/>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89007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8061331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3359546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017560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64517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3325081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3573809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580010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7957274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30E5D0"/>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3463802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9516214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5646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30E5D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566014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574546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9644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93800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105111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2597939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8965959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pic>
        <p:nvPicPr>
          <p:cNvPr id="15" name="Picture 14" descr="A person taking a selfie&#10;&#10;Description automatically generated">
            <a:extLst>
              <a:ext uri="{FF2B5EF4-FFF2-40B4-BE49-F238E27FC236}">
                <a16:creationId xmlns:a16="http://schemas.microsoft.com/office/drawing/2014/main" id="{5E36C2DE-8CC6-408C-8ED7-4EC75ED9F208}"/>
              </a:ext>
            </a:extLst>
          </p:cNvPr>
          <p:cNvPicPr>
            <a:picLocks noChangeAspect="1"/>
          </p:cNvPicPr>
          <p:nvPr userDrawn="1"/>
        </p:nvPicPr>
        <p:blipFill rotWithShape="1">
          <a:blip r:embed="rId2">
            <a:alphaModFix amt="30000"/>
          </a:blip>
          <a:srcRect l="1595" t="10335" r="142" b="6755"/>
          <a:stretch/>
        </p:blipFill>
        <p:spPr>
          <a:xfrm>
            <a:off x="0" y="-1"/>
            <a:ext cx="12192000" cy="6857999"/>
          </a:xfrm>
          <a:prstGeom prst="rect">
            <a:avLst/>
          </a:prstGeom>
        </p:spPr>
      </p:pic>
      <p:pic>
        <p:nvPicPr>
          <p:cNvPr id="16" name="Picture 15" descr="A person taking a selfie&#10;&#10;Description automatically generated">
            <a:extLst>
              <a:ext uri="{FF2B5EF4-FFF2-40B4-BE49-F238E27FC236}">
                <a16:creationId xmlns:a16="http://schemas.microsoft.com/office/drawing/2014/main" id="{6140C1B4-74E2-4E28-B618-6E707681E7A9}"/>
              </a:ext>
            </a:extLst>
          </p:cNvPr>
          <p:cNvPicPr>
            <a:picLocks noChangeAspect="1"/>
          </p:cNvPicPr>
          <p:nvPr userDrawn="1"/>
        </p:nvPicPr>
        <p:blipFill rotWithShape="1">
          <a:blip r:embed="rId2"/>
          <a:srcRect l="1644" t="10661" r="1644" b="10661"/>
          <a:stretch/>
        </p:blipFill>
        <p:spPr>
          <a:xfrm>
            <a:off x="279400" y="274320"/>
            <a:ext cx="11633200" cy="6309360"/>
          </a:xfrm>
          <a:prstGeom prst="rect">
            <a:avLst/>
          </a:prstGeom>
        </p:spPr>
      </p:pic>
      <p:sp>
        <p:nvSpPr>
          <p:cNvPr id="10" name="Rectangle 9">
            <a:extLst>
              <a:ext uri="{FF2B5EF4-FFF2-40B4-BE49-F238E27FC236}">
                <a16:creationId xmlns:a16="http://schemas.microsoft.com/office/drawing/2014/main" id="{F005849D-4F86-41CC-B58B-E76ED2F2AF8D}"/>
              </a:ext>
            </a:extLst>
          </p:cNvPr>
          <p:cNvSpPr/>
          <p:nvPr userDrawn="1"/>
        </p:nvSpPr>
        <p:spPr bwMode="auto">
          <a:xfrm rot="21599092">
            <a:off x="1229" y="-40"/>
            <a:ext cx="5219700" cy="685735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6215062C-EC48-4EE5-9EC1-AE7792FE57B2}"/>
              </a:ext>
            </a:extLst>
          </p:cNvPr>
          <p:cNvSpPr/>
          <p:nvPr userDrawn="1"/>
        </p:nvSpPr>
        <p:spPr bwMode="auto">
          <a:xfrm rot="21599092">
            <a:off x="4863121" y="951292"/>
            <a:ext cx="626809" cy="1456763"/>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33DE9282-77D4-4E91-AFFA-8AA758CC05E4}"/>
              </a:ext>
            </a:extLst>
          </p:cNvPr>
          <p:cNvSpPr/>
          <p:nvPr userDrawn="1"/>
        </p:nvSpPr>
        <p:spPr bwMode="auto">
          <a:xfrm rot="21599092">
            <a:off x="4754021" y="274295"/>
            <a:ext cx="741239" cy="4746516"/>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774F5F9E-C5F5-48CD-803E-FA9F9568A9F6}"/>
              </a:ext>
            </a:extLst>
          </p:cNvPr>
          <p:cNvSpPr/>
          <p:nvPr userDrawn="1"/>
        </p:nvSpPr>
        <p:spPr bwMode="auto">
          <a:xfrm rot="21599092">
            <a:off x="4753860" y="3058012"/>
            <a:ext cx="741239" cy="3525693"/>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MS logo white - EMF" descr="Microsoft logo white text version">
            <a:extLst>
              <a:ext uri="{FF2B5EF4-FFF2-40B4-BE49-F238E27FC236}">
                <a16:creationId xmlns:a16="http://schemas.microsoft.com/office/drawing/2014/main" id="{0C918159-7C54-42A7-B588-5804F8C86E96}"/>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pic>
        <p:nvPicPr>
          <p:cNvPr id="17" name="Picture 16" descr="A close up of a logo&#10;&#10;Description automatically generated">
            <a:extLst>
              <a:ext uri="{FF2B5EF4-FFF2-40B4-BE49-F238E27FC236}">
                <a16:creationId xmlns:a16="http://schemas.microsoft.com/office/drawing/2014/main" id="{3182843E-FC71-4BC5-AF0C-025755A9D89B}"/>
              </a:ext>
            </a:extLst>
          </p:cNvPr>
          <p:cNvPicPr>
            <a:picLocks noChangeAspect="1"/>
          </p:cNvPicPr>
          <p:nvPr userDrawn="1"/>
        </p:nvPicPr>
        <p:blipFill>
          <a:blip r:embed="rId4"/>
          <a:stretch>
            <a:fillRect/>
          </a:stretch>
        </p:blipFill>
        <p:spPr>
          <a:xfrm>
            <a:off x="5753100" y="4126866"/>
            <a:ext cx="5016500" cy="1449154"/>
          </a:xfrm>
          <a:prstGeom prst="rect">
            <a:avLst/>
          </a:prstGeom>
        </p:spPr>
      </p:pic>
      <p:pic>
        <p:nvPicPr>
          <p:cNvPr id="18" name="Picture 17" descr="A close up of a sign&#10;&#10;Description automatically generated">
            <a:extLst>
              <a:ext uri="{FF2B5EF4-FFF2-40B4-BE49-F238E27FC236}">
                <a16:creationId xmlns:a16="http://schemas.microsoft.com/office/drawing/2014/main" id="{FA2EB778-C4B3-43D0-848D-70A483C27E70}"/>
              </a:ext>
            </a:extLst>
          </p:cNvPr>
          <p:cNvPicPr>
            <a:picLocks noChangeAspect="1"/>
          </p:cNvPicPr>
          <p:nvPr userDrawn="1"/>
        </p:nvPicPr>
        <p:blipFill>
          <a:blip r:embed="rId5"/>
          <a:stretch>
            <a:fillRect/>
          </a:stretch>
        </p:blipFill>
        <p:spPr>
          <a:xfrm>
            <a:off x="8801447" y="4488847"/>
            <a:ext cx="1066647" cy="1027683"/>
          </a:xfrm>
          <a:prstGeom prst="rect">
            <a:avLst/>
          </a:prstGeom>
        </p:spPr>
      </p:pic>
      <p:sp>
        <p:nvSpPr>
          <p:cNvPr id="19" name="Title 1">
            <a:extLst>
              <a:ext uri="{FF2B5EF4-FFF2-40B4-BE49-F238E27FC236}">
                <a16:creationId xmlns:a16="http://schemas.microsoft.com/office/drawing/2014/main" id="{2438012C-B3CE-4726-B245-D06744AED3A3}"/>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2655">
                      <a:schemeClr val="tx1"/>
                    </a:gs>
                    <a:gs pos="20354">
                      <a:schemeClr val="tx1"/>
                    </a:gs>
                  </a:gsLst>
                  <a:lin ang="5400000" scaled="1"/>
                </a:gradFill>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E587E110-AFB8-4F2B-A945-4645AB5E0F99}"/>
              </a:ext>
            </a:extLst>
          </p:cNvPr>
          <p:cNvPicPr>
            <a:picLocks noChangeAspect="1"/>
          </p:cNvPicPr>
          <p:nvPr userDrawn="1"/>
        </p:nvPicPr>
        <p:blipFill>
          <a:blip r:embed="rId6"/>
          <a:stretch>
            <a:fillRect/>
          </a:stretch>
        </p:blipFill>
        <p:spPr>
          <a:xfrm>
            <a:off x="540045" y="5190449"/>
            <a:ext cx="1311218" cy="179619"/>
          </a:xfrm>
          <a:prstGeom prst="rect">
            <a:avLst/>
          </a:prstGeom>
        </p:spPr>
      </p:pic>
      <p:sp>
        <p:nvSpPr>
          <p:cNvPr id="21" name="TextBox 20">
            <a:extLst>
              <a:ext uri="{FF2B5EF4-FFF2-40B4-BE49-F238E27FC236}">
                <a16:creationId xmlns:a16="http://schemas.microsoft.com/office/drawing/2014/main" id="{2F5B3DD5-C9AC-41C4-BA12-8BAD5B52B473}"/>
              </a:ext>
            </a:extLst>
          </p:cNvPr>
          <p:cNvSpPr txBox="1"/>
          <p:nvPr userDrawn="1"/>
        </p:nvSpPr>
        <p:spPr>
          <a:xfrm>
            <a:off x="582042" y="5080682"/>
            <a:ext cx="3028352" cy="338554"/>
          </a:xfrm>
          <a:prstGeom prst="rect">
            <a:avLst/>
          </a:prstGeom>
          <a:noFill/>
        </p:spPr>
        <p:txBody>
          <a:bodyPr wrap="square" lIns="0" tIns="0" rIns="0" bIns="0" rtlCol="0">
            <a:spAutoFit/>
          </a:bodyPr>
          <a:lstStyle/>
          <a:p>
            <a:pPr lvl="0"/>
            <a:r>
              <a:rPr lang="en-US" sz="2200"/>
              <a:t>Customer-Driven E+D</a:t>
            </a:r>
          </a:p>
        </p:txBody>
      </p:sp>
      <p:sp>
        <p:nvSpPr>
          <p:cNvPr id="22" name="Text Placeholder 27">
            <a:extLst>
              <a:ext uri="{FF2B5EF4-FFF2-40B4-BE49-F238E27FC236}">
                <a16:creationId xmlns:a16="http://schemas.microsoft.com/office/drawing/2014/main" id="{E22245B2-DEA9-406B-AA43-E0AC896224F7}"/>
              </a:ext>
            </a:extLst>
          </p:cNvPr>
          <p:cNvSpPr>
            <a:spLocks noGrp="1"/>
          </p:cNvSpPr>
          <p:nvPr>
            <p:ph type="body" sz="quarter" idx="10" hasCustomPrompt="1"/>
          </p:nvPr>
        </p:nvSpPr>
        <p:spPr>
          <a:xfrm>
            <a:off x="582042" y="3811729"/>
            <a:ext cx="4170933" cy="338554"/>
          </a:xfrm>
        </p:spPr>
        <p:txBody>
          <a:bodyPr vert="horz" wrap="square" lIns="0" tIns="0" rIns="0" bIns="0" rtlCol="0" anchor="b" anchorCtr="0">
            <a:spAutoFit/>
          </a:bodyPr>
          <a:lstStyle>
            <a:lvl1pPr marL="0" indent="0" algn="l" defTabSz="914367" rtl="0" eaLnBrk="1" latinLnBrk="0" hangingPunct="1">
              <a:defRPr lang="en-US" sz="2200" b="0" kern="1200" cap="none" spc="-50" baseline="0" dirty="0">
                <a:ln w="3175">
                  <a:noFill/>
                </a:ln>
                <a:solidFill>
                  <a:schemeClr val="tx1"/>
                </a:solidFill>
                <a:effectLst/>
                <a:latin typeface="+mn-lt"/>
                <a:ea typeface="+mn-ea"/>
                <a:cs typeface="+mn-cs"/>
              </a:defRPr>
            </a:lvl1pPr>
            <a:lvl2pPr>
              <a:defRPr lang="en-US" sz="1765" dirty="0" smtClean="0">
                <a:solidFill>
                  <a:schemeClr val="tx1"/>
                </a:solidFill>
              </a:defRPr>
            </a:lvl2pPr>
            <a:lvl3pPr>
              <a:defRPr lang="en-US" sz="1765" dirty="0" smtClean="0">
                <a:solidFill>
                  <a:schemeClr val="tx1"/>
                </a:solidFill>
              </a:defRPr>
            </a:lvl3pPr>
            <a:lvl4pPr>
              <a:defRPr lang="en-US" sz="1765" dirty="0" smtClean="0">
                <a:solidFill>
                  <a:schemeClr val="tx1"/>
                </a:solidFill>
              </a:defRPr>
            </a:lvl4pPr>
            <a:lvl5pPr>
              <a:defRPr lang="en-US" sz="1765" dirty="0">
                <a:solidFill>
                  <a:schemeClr val="tx1"/>
                </a:solidFill>
              </a:defRPr>
            </a:lvl5pPr>
          </a:lstStyle>
          <a:p>
            <a:pPr marL="0" lvl="0" algn="l" defTabSz="914367" rtl="0" eaLnBrk="1" latinLnBrk="0" hangingPunct="1">
              <a:lnSpc>
                <a:spcPct val="100000"/>
              </a:lnSpc>
              <a:spcBef>
                <a:spcPct val="0"/>
              </a:spcBef>
              <a:buNone/>
            </a:pPr>
            <a:r>
              <a:rPr lang="en-US" sz="2200" kern="1200">
                <a:solidFill>
                  <a:schemeClr val="tx1"/>
                </a:solidFill>
                <a:latin typeface="+mn-lt"/>
                <a:ea typeface="+mn-ea"/>
                <a:cs typeface="+mn-cs"/>
              </a:rPr>
              <a:t>Speaker name or subtitle</a:t>
            </a:r>
          </a:p>
        </p:txBody>
      </p:sp>
    </p:spTree>
    <p:extLst>
      <p:ext uri="{BB962C8B-B14F-4D97-AF65-F5344CB8AC3E}">
        <p14:creationId xmlns:p14="http://schemas.microsoft.com/office/powerpoint/2010/main" val="23424900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 Title square photo">
    <p:bg>
      <p:bgRef idx="1001">
        <a:schemeClr val="bg2"/>
      </p:bgRef>
    </p:bg>
    <p:spTree>
      <p:nvGrpSpPr>
        <p:cNvPr id="1" name=""/>
        <p:cNvGrpSpPr/>
        <p:nvPr/>
      </p:nvGrpSpPr>
      <p:grpSpPr>
        <a:xfrm>
          <a:off x="0" y="0"/>
          <a:ext cx="0" cy="0"/>
          <a:chOff x="0" y="0"/>
          <a:chExt cx="0" cy="0"/>
        </a:xfrm>
      </p:grpSpPr>
      <p:pic>
        <p:nvPicPr>
          <p:cNvPr id="23" name="Picture 22" descr="Two people sitting in a chair&#10;&#10;Description automatically generated">
            <a:extLst>
              <a:ext uri="{FF2B5EF4-FFF2-40B4-BE49-F238E27FC236}">
                <a16:creationId xmlns:a16="http://schemas.microsoft.com/office/drawing/2014/main" id="{9186864E-90AE-4667-9420-24789FB57722}"/>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t="9549" b="12053"/>
          <a:stretch/>
        </p:blipFill>
        <p:spPr>
          <a:xfrm>
            <a:off x="4756151" y="-1"/>
            <a:ext cx="7435850" cy="6858001"/>
          </a:xfrm>
          <a:prstGeom prst="rect">
            <a:avLst/>
          </a:prstGeom>
        </p:spPr>
      </p:pic>
      <p:pic>
        <p:nvPicPr>
          <p:cNvPr id="24" name="Picture 23" descr="Two people sitting in a chair&#10;&#10;Description automatically generated">
            <a:extLst>
              <a:ext uri="{FF2B5EF4-FFF2-40B4-BE49-F238E27FC236}">
                <a16:creationId xmlns:a16="http://schemas.microsoft.com/office/drawing/2014/main" id="{DEF3A96E-E257-47F4-BCA2-6F5C31BFDFC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9981" t="12675" r="3835" b="15198"/>
          <a:stretch/>
        </p:blipFill>
        <p:spPr>
          <a:xfrm>
            <a:off x="5498321" y="273588"/>
            <a:ext cx="6408515" cy="6309360"/>
          </a:xfrm>
          <a:prstGeom prst="rect">
            <a:avLst/>
          </a:prstGeom>
        </p:spPr>
      </p:pic>
      <p:grpSp>
        <p:nvGrpSpPr>
          <p:cNvPr id="25" name="Group 24">
            <a:extLst>
              <a:ext uri="{FF2B5EF4-FFF2-40B4-BE49-F238E27FC236}">
                <a16:creationId xmlns:a16="http://schemas.microsoft.com/office/drawing/2014/main" id="{F486AB1F-8049-4DBF-92FE-137C78A78BEA}"/>
              </a:ext>
            </a:extLst>
          </p:cNvPr>
          <p:cNvGrpSpPr/>
          <p:nvPr userDrawn="1"/>
        </p:nvGrpSpPr>
        <p:grpSpPr>
          <a:xfrm>
            <a:off x="6096000" y="2770753"/>
            <a:ext cx="2492376" cy="2077226"/>
            <a:chOff x="6140731" y="2971819"/>
            <a:chExt cx="1708762" cy="1424137"/>
          </a:xfrm>
        </p:grpSpPr>
        <p:pic>
          <p:nvPicPr>
            <p:cNvPr id="26" name="Picture 25">
              <a:extLst>
                <a:ext uri="{FF2B5EF4-FFF2-40B4-BE49-F238E27FC236}">
                  <a16:creationId xmlns:a16="http://schemas.microsoft.com/office/drawing/2014/main" id="{12CF27EA-E15D-4466-B7AC-2BCBD0C97FF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588668" y="3280690"/>
              <a:ext cx="1260825" cy="1115266"/>
            </a:xfrm>
            <a:prstGeom prst="rect">
              <a:avLst/>
            </a:prstGeom>
          </p:spPr>
        </p:pic>
        <p:pic>
          <p:nvPicPr>
            <p:cNvPr id="27" name="Picture 26">
              <a:extLst>
                <a:ext uri="{FF2B5EF4-FFF2-40B4-BE49-F238E27FC236}">
                  <a16:creationId xmlns:a16="http://schemas.microsoft.com/office/drawing/2014/main" id="{5BF25EE0-1034-4DA0-B68F-D48A7F0B8CDD}"/>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6140731" y="2971819"/>
              <a:ext cx="526071" cy="370975"/>
            </a:xfrm>
            <a:prstGeom prst="rect">
              <a:avLst/>
            </a:prstGeom>
          </p:spPr>
        </p:pic>
      </p:grpSp>
      <p:sp>
        <p:nvSpPr>
          <p:cNvPr id="10" name="Rectangle 9">
            <a:extLst>
              <a:ext uri="{FF2B5EF4-FFF2-40B4-BE49-F238E27FC236}">
                <a16:creationId xmlns:a16="http://schemas.microsoft.com/office/drawing/2014/main" id="{F005849D-4F86-41CC-B58B-E76ED2F2AF8D}"/>
              </a:ext>
            </a:extLst>
          </p:cNvPr>
          <p:cNvSpPr/>
          <p:nvPr userDrawn="1"/>
        </p:nvSpPr>
        <p:spPr bwMode="auto">
          <a:xfrm rot="21599092">
            <a:off x="1229" y="-40"/>
            <a:ext cx="5219700" cy="685735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6215062C-EC48-4EE5-9EC1-AE7792FE57B2}"/>
              </a:ext>
            </a:extLst>
          </p:cNvPr>
          <p:cNvSpPr/>
          <p:nvPr userDrawn="1"/>
        </p:nvSpPr>
        <p:spPr bwMode="auto">
          <a:xfrm rot="21599092">
            <a:off x="4863121" y="951292"/>
            <a:ext cx="626809" cy="1456763"/>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33DE9282-77D4-4E91-AFFA-8AA758CC05E4}"/>
              </a:ext>
            </a:extLst>
          </p:cNvPr>
          <p:cNvSpPr/>
          <p:nvPr userDrawn="1"/>
        </p:nvSpPr>
        <p:spPr bwMode="auto">
          <a:xfrm rot="21599092">
            <a:off x="4754021" y="274295"/>
            <a:ext cx="741239" cy="4746516"/>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774F5F9E-C5F5-48CD-803E-FA9F9568A9F6}"/>
              </a:ext>
            </a:extLst>
          </p:cNvPr>
          <p:cNvSpPr/>
          <p:nvPr userDrawn="1"/>
        </p:nvSpPr>
        <p:spPr bwMode="auto">
          <a:xfrm rot="21599092">
            <a:off x="4753860" y="3058012"/>
            <a:ext cx="741239" cy="3525693"/>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MS logo white - EMF" descr="Microsoft logo white text version">
            <a:extLst>
              <a:ext uri="{FF2B5EF4-FFF2-40B4-BE49-F238E27FC236}">
                <a16:creationId xmlns:a16="http://schemas.microsoft.com/office/drawing/2014/main" id="{0C918159-7C54-42A7-B588-5804F8C86E96}"/>
              </a:ext>
            </a:extLst>
          </p:cNvPr>
          <p:cNvPicPr>
            <a:picLocks noChangeAspect="1"/>
          </p:cNvPicPr>
          <p:nvPr userDrawn="1"/>
        </p:nvPicPr>
        <p:blipFill>
          <a:blip r:embed="rId5"/>
          <a:stretch>
            <a:fillRect/>
          </a:stretch>
        </p:blipFill>
        <p:spPr bwMode="black">
          <a:xfrm>
            <a:off x="584200" y="585788"/>
            <a:ext cx="1366245" cy="292608"/>
          </a:xfrm>
          <a:prstGeom prst="rect">
            <a:avLst/>
          </a:prstGeom>
        </p:spPr>
      </p:pic>
      <p:sp>
        <p:nvSpPr>
          <p:cNvPr id="19" name="Title 1">
            <a:extLst>
              <a:ext uri="{FF2B5EF4-FFF2-40B4-BE49-F238E27FC236}">
                <a16:creationId xmlns:a16="http://schemas.microsoft.com/office/drawing/2014/main" id="{2438012C-B3CE-4726-B245-D06744AED3A3}"/>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2655">
                      <a:schemeClr val="tx1"/>
                    </a:gs>
                    <a:gs pos="20354">
                      <a:schemeClr val="tx1"/>
                    </a:gs>
                  </a:gsLst>
                  <a:lin ang="5400000" scaled="1"/>
                </a:gradFill>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E587E110-AFB8-4F2B-A945-4645AB5E0F99}"/>
              </a:ext>
            </a:extLst>
          </p:cNvPr>
          <p:cNvPicPr>
            <a:picLocks noChangeAspect="1"/>
          </p:cNvPicPr>
          <p:nvPr userDrawn="1"/>
        </p:nvPicPr>
        <p:blipFill>
          <a:blip r:embed="rId6"/>
          <a:stretch>
            <a:fillRect/>
          </a:stretch>
        </p:blipFill>
        <p:spPr>
          <a:xfrm>
            <a:off x="540045" y="5190449"/>
            <a:ext cx="1311218" cy="179619"/>
          </a:xfrm>
          <a:prstGeom prst="rect">
            <a:avLst/>
          </a:prstGeom>
        </p:spPr>
      </p:pic>
      <p:sp>
        <p:nvSpPr>
          <p:cNvPr id="21" name="TextBox 20">
            <a:extLst>
              <a:ext uri="{FF2B5EF4-FFF2-40B4-BE49-F238E27FC236}">
                <a16:creationId xmlns:a16="http://schemas.microsoft.com/office/drawing/2014/main" id="{2F5B3DD5-C9AC-41C4-BA12-8BAD5B52B473}"/>
              </a:ext>
            </a:extLst>
          </p:cNvPr>
          <p:cNvSpPr txBox="1"/>
          <p:nvPr userDrawn="1"/>
        </p:nvSpPr>
        <p:spPr>
          <a:xfrm>
            <a:off x="582042" y="5080682"/>
            <a:ext cx="3028352" cy="338554"/>
          </a:xfrm>
          <a:prstGeom prst="rect">
            <a:avLst/>
          </a:prstGeom>
          <a:noFill/>
        </p:spPr>
        <p:txBody>
          <a:bodyPr wrap="square" lIns="0" tIns="0" rIns="0" bIns="0" rtlCol="0">
            <a:spAutoFit/>
          </a:bodyPr>
          <a:lstStyle/>
          <a:p>
            <a:pPr lvl="0"/>
            <a:r>
              <a:rPr lang="en-US" sz="2200"/>
              <a:t>Customer-Driven E+D</a:t>
            </a:r>
          </a:p>
        </p:txBody>
      </p:sp>
      <p:sp>
        <p:nvSpPr>
          <p:cNvPr id="22" name="Text Placeholder 27">
            <a:extLst>
              <a:ext uri="{FF2B5EF4-FFF2-40B4-BE49-F238E27FC236}">
                <a16:creationId xmlns:a16="http://schemas.microsoft.com/office/drawing/2014/main" id="{E22245B2-DEA9-406B-AA43-E0AC896224F7}"/>
              </a:ext>
            </a:extLst>
          </p:cNvPr>
          <p:cNvSpPr>
            <a:spLocks noGrp="1"/>
          </p:cNvSpPr>
          <p:nvPr>
            <p:ph type="body" sz="quarter" idx="10" hasCustomPrompt="1"/>
          </p:nvPr>
        </p:nvSpPr>
        <p:spPr>
          <a:xfrm>
            <a:off x="582042" y="3811729"/>
            <a:ext cx="4170933" cy="338554"/>
          </a:xfrm>
        </p:spPr>
        <p:txBody>
          <a:bodyPr vert="horz" wrap="square" lIns="0" tIns="0" rIns="0" bIns="0" rtlCol="0" anchor="b" anchorCtr="0">
            <a:spAutoFit/>
          </a:bodyPr>
          <a:lstStyle>
            <a:lvl1pPr marL="0" indent="0" algn="l" defTabSz="914367" rtl="0" eaLnBrk="1" latinLnBrk="0" hangingPunct="1">
              <a:defRPr lang="en-US" sz="2200" b="0" kern="1200" cap="none" spc="-50" baseline="0" dirty="0">
                <a:ln w="3175">
                  <a:noFill/>
                </a:ln>
                <a:solidFill>
                  <a:schemeClr val="tx1"/>
                </a:solidFill>
                <a:effectLst/>
                <a:latin typeface="+mn-lt"/>
                <a:ea typeface="+mn-ea"/>
                <a:cs typeface="+mn-cs"/>
              </a:defRPr>
            </a:lvl1pPr>
            <a:lvl2pPr>
              <a:defRPr lang="en-US" sz="1765" dirty="0" smtClean="0">
                <a:solidFill>
                  <a:schemeClr val="tx1"/>
                </a:solidFill>
              </a:defRPr>
            </a:lvl2pPr>
            <a:lvl3pPr>
              <a:defRPr lang="en-US" sz="1765" dirty="0" smtClean="0">
                <a:solidFill>
                  <a:schemeClr val="tx1"/>
                </a:solidFill>
              </a:defRPr>
            </a:lvl3pPr>
            <a:lvl4pPr>
              <a:defRPr lang="en-US" sz="1765" dirty="0" smtClean="0">
                <a:solidFill>
                  <a:schemeClr val="tx1"/>
                </a:solidFill>
              </a:defRPr>
            </a:lvl4pPr>
            <a:lvl5pPr>
              <a:defRPr lang="en-US" sz="1765" dirty="0">
                <a:solidFill>
                  <a:schemeClr val="tx1"/>
                </a:solidFill>
              </a:defRPr>
            </a:lvl5pPr>
          </a:lstStyle>
          <a:p>
            <a:pPr marL="0" lvl="0" algn="l" defTabSz="914367" rtl="0" eaLnBrk="1" latinLnBrk="0" hangingPunct="1">
              <a:lnSpc>
                <a:spcPct val="100000"/>
              </a:lnSpc>
              <a:spcBef>
                <a:spcPct val="0"/>
              </a:spcBef>
              <a:buNone/>
            </a:pPr>
            <a:r>
              <a:rPr lang="en-US" sz="2200" kern="1200">
                <a:solidFill>
                  <a:schemeClr val="tx1"/>
                </a:solidFill>
                <a:latin typeface="+mn-lt"/>
                <a:ea typeface="+mn-ea"/>
                <a:cs typeface="+mn-cs"/>
              </a:rPr>
              <a:t>Speaker name or subtitle</a:t>
            </a:r>
          </a:p>
        </p:txBody>
      </p:sp>
    </p:spTree>
    <p:extLst>
      <p:ext uri="{BB962C8B-B14F-4D97-AF65-F5344CB8AC3E}">
        <p14:creationId xmlns:p14="http://schemas.microsoft.com/office/powerpoint/2010/main" val="7913940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 Title square photo">
    <p:bg>
      <p:bgRef idx="1001">
        <a:schemeClr val="bg2"/>
      </p:bgRef>
    </p:bg>
    <p:spTree>
      <p:nvGrpSpPr>
        <p:cNvPr id="1" name=""/>
        <p:cNvGrpSpPr/>
        <p:nvPr/>
      </p:nvGrpSpPr>
      <p:grpSpPr>
        <a:xfrm>
          <a:off x="0" y="0"/>
          <a:ext cx="0" cy="0"/>
          <a:chOff x="0" y="0"/>
          <a:chExt cx="0" cy="0"/>
        </a:xfrm>
      </p:grpSpPr>
      <p:pic>
        <p:nvPicPr>
          <p:cNvPr id="16" name="Picture 15" descr="A picture containing person, building, woman, indoor&#10;&#10;Description automatically generated">
            <a:extLst>
              <a:ext uri="{FF2B5EF4-FFF2-40B4-BE49-F238E27FC236}">
                <a16:creationId xmlns:a16="http://schemas.microsoft.com/office/drawing/2014/main" id="{196916D7-CDDA-4A53-B118-D990FDEB563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6635" b="9602"/>
          <a:stretch/>
        </p:blipFill>
        <p:spPr>
          <a:xfrm>
            <a:off x="5215746" y="0"/>
            <a:ext cx="6976253" cy="6858000"/>
          </a:xfrm>
          <a:prstGeom prst="rect">
            <a:avLst/>
          </a:prstGeom>
        </p:spPr>
      </p:pic>
      <p:pic>
        <p:nvPicPr>
          <p:cNvPr id="17" name="Picture 16" descr="A picture containing person, building, woman, indoor&#10;&#10;Description automatically generated">
            <a:extLst>
              <a:ext uri="{FF2B5EF4-FFF2-40B4-BE49-F238E27FC236}">
                <a16:creationId xmlns:a16="http://schemas.microsoft.com/office/drawing/2014/main" id="{8B3C473A-E615-48C4-8C32-4B1E0AAEAB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934" t="9967" r="4171" b="12953"/>
          <a:stretch/>
        </p:blipFill>
        <p:spPr>
          <a:xfrm>
            <a:off x="5490123" y="272858"/>
            <a:ext cx="6410949" cy="6310822"/>
          </a:xfrm>
          <a:prstGeom prst="rect">
            <a:avLst/>
          </a:prstGeom>
        </p:spPr>
      </p:pic>
      <p:pic>
        <p:nvPicPr>
          <p:cNvPr id="18" name="Picture 17">
            <a:extLst>
              <a:ext uri="{FF2B5EF4-FFF2-40B4-BE49-F238E27FC236}">
                <a16:creationId xmlns:a16="http://schemas.microsoft.com/office/drawing/2014/main" id="{BA06E81F-1198-4E71-86AE-CBE88D8325F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605698" y="3733800"/>
            <a:ext cx="4310824" cy="2534464"/>
          </a:xfrm>
          <a:prstGeom prst="rect">
            <a:avLst/>
          </a:prstGeom>
        </p:spPr>
      </p:pic>
      <p:sp>
        <p:nvSpPr>
          <p:cNvPr id="10" name="Rectangle 9">
            <a:extLst>
              <a:ext uri="{FF2B5EF4-FFF2-40B4-BE49-F238E27FC236}">
                <a16:creationId xmlns:a16="http://schemas.microsoft.com/office/drawing/2014/main" id="{F005849D-4F86-41CC-B58B-E76ED2F2AF8D}"/>
              </a:ext>
            </a:extLst>
          </p:cNvPr>
          <p:cNvSpPr/>
          <p:nvPr userDrawn="1"/>
        </p:nvSpPr>
        <p:spPr bwMode="auto">
          <a:xfrm rot="21599092">
            <a:off x="1229" y="-40"/>
            <a:ext cx="5219700" cy="685735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6215062C-EC48-4EE5-9EC1-AE7792FE57B2}"/>
              </a:ext>
            </a:extLst>
          </p:cNvPr>
          <p:cNvSpPr/>
          <p:nvPr userDrawn="1"/>
        </p:nvSpPr>
        <p:spPr bwMode="auto">
          <a:xfrm rot="21599092">
            <a:off x="4863121" y="951292"/>
            <a:ext cx="626809" cy="1456763"/>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33DE9282-77D4-4E91-AFFA-8AA758CC05E4}"/>
              </a:ext>
            </a:extLst>
          </p:cNvPr>
          <p:cNvSpPr/>
          <p:nvPr userDrawn="1"/>
        </p:nvSpPr>
        <p:spPr bwMode="auto">
          <a:xfrm rot="21599092">
            <a:off x="4754021" y="274295"/>
            <a:ext cx="741239" cy="4746516"/>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774F5F9E-C5F5-48CD-803E-FA9F9568A9F6}"/>
              </a:ext>
            </a:extLst>
          </p:cNvPr>
          <p:cNvSpPr/>
          <p:nvPr userDrawn="1"/>
        </p:nvSpPr>
        <p:spPr bwMode="auto">
          <a:xfrm rot="21599092">
            <a:off x="4753860" y="3058012"/>
            <a:ext cx="741239" cy="3525693"/>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MS logo white - EMF" descr="Microsoft logo white text version">
            <a:extLst>
              <a:ext uri="{FF2B5EF4-FFF2-40B4-BE49-F238E27FC236}">
                <a16:creationId xmlns:a16="http://schemas.microsoft.com/office/drawing/2014/main" id="{0C918159-7C54-42A7-B588-5804F8C86E96}"/>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
        <p:nvSpPr>
          <p:cNvPr id="19" name="Title 1">
            <a:extLst>
              <a:ext uri="{FF2B5EF4-FFF2-40B4-BE49-F238E27FC236}">
                <a16:creationId xmlns:a16="http://schemas.microsoft.com/office/drawing/2014/main" id="{2438012C-B3CE-4726-B245-D06744AED3A3}"/>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2655">
                      <a:schemeClr val="tx1"/>
                    </a:gs>
                    <a:gs pos="20354">
                      <a:schemeClr val="tx1"/>
                    </a:gs>
                  </a:gsLst>
                  <a:lin ang="5400000" scaled="1"/>
                </a:gradFill>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E587E110-AFB8-4F2B-A945-4645AB5E0F99}"/>
              </a:ext>
            </a:extLst>
          </p:cNvPr>
          <p:cNvPicPr>
            <a:picLocks noChangeAspect="1"/>
          </p:cNvPicPr>
          <p:nvPr userDrawn="1"/>
        </p:nvPicPr>
        <p:blipFill>
          <a:blip r:embed="rId5"/>
          <a:stretch>
            <a:fillRect/>
          </a:stretch>
        </p:blipFill>
        <p:spPr>
          <a:xfrm>
            <a:off x="540045" y="5190449"/>
            <a:ext cx="1311218" cy="179619"/>
          </a:xfrm>
          <a:prstGeom prst="rect">
            <a:avLst/>
          </a:prstGeom>
        </p:spPr>
      </p:pic>
      <p:sp>
        <p:nvSpPr>
          <p:cNvPr id="21" name="TextBox 20">
            <a:extLst>
              <a:ext uri="{FF2B5EF4-FFF2-40B4-BE49-F238E27FC236}">
                <a16:creationId xmlns:a16="http://schemas.microsoft.com/office/drawing/2014/main" id="{2F5B3DD5-C9AC-41C4-BA12-8BAD5B52B473}"/>
              </a:ext>
            </a:extLst>
          </p:cNvPr>
          <p:cNvSpPr txBox="1"/>
          <p:nvPr userDrawn="1"/>
        </p:nvSpPr>
        <p:spPr>
          <a:xfrm>
            <a:off x="582042" y="5080682"/>
            <a:ext cx="3028352" cy="338554"/>
          </a:xfrm>
          <a:prstGeom prst="rect">
            <a:avLst/>
          </a:prstGeom>
          <a:noFill/>
        </p:spPr>
        <p:txBody>
          <a:bodyPr wrap="square" lIns="0" tIns="0" rIns="0" bIns="0" rtlCol="0">
            <a:spAutoFit/>
          </a:bodyPr>
          <a:lstStyle/>
          <a:p>
            <a:pPr lvl="0"/>
            <a:r>
              <a:rPr lang="en-US" sz="2200"/>
              <a:t>Customer-Driven E+D</a:t>
            </a:r>
          </a:p>
        </p:txBody>
      </p:sp>
      <p:sp>
        <p:nvSpPr>
          <p:cNvPr id="22" name="Text Placeholder 27">
            <a:extLst>
              <a:ext uri="{FF2B5EF4-FFF2-40B4-BE49-F238E27FC236}">
                <a16:creationId xmlns:a16="http://schemas.microsoft.com/office/drawing/2014/main" id="{E22245B2-DEA9-406B-AA43-E0AC896224F7}"/>
              </a:ext>
            </a:extLst>
          </p:cNvPr>
          <p:cNvSpPr>
            <a:spLocks noGrp="1"/>
          </p:cNvSpPr>
          <p:nvPr>
            <p:ph type="body" sz="quarter" idx="10" hasCustomPrompt="1"/>
          </p:nvPr>
        </p:nvSpPr>
        <p:spPr>
          <a:xfrm>
            <a:off x="582042" y="3811729"/>
            <a:ext cx="4170933" cy="338554"/>
          </a:xfrm>
        </p:spPr>
        <p:txBody>
          <a:bodyPr vert="horz" wrap="square" lIns="0" tIns="0" rIns="0" bIns="0" rtlCol="0" anchor="b" anchorCtr="0">
            <a:spAutoFit/>
          </a:bodyPr>
          <a:lstStyle>
            <a:lvl1pPr marL="0" indent="0" algn="l" defTabSz="914367" rtl="0" eaLnBrk="1" latinLnBrk="0" hangingPunct="1">
              <a:defRPr lang="en-US" sz="2200" b="0" kern="1200" cap="none" spc="-50" baseline="0" dirty="0">
                <a:ln w="3175">
                  <a:noFill/>
                </a:ln>
                <a:solidFill>
                  <a:schemeClr val="tx1"/>
                </a:solidFill>
                <a:effectLst/>
                <a:latin typeface="+mn-lt"/>
                <a:ea typeface="+mn-ea"/>
                <a:cs typeface="+mn-cs"/>
              </a:defRPr>
            </a:lvl1pPr>
            <a:lvl2pPr>
              <a:defRPr lang="en-US" sz="1765" dirty="0" smtClean="0">
                <a:solidFill>
                  <a:schemeClr val="tx1"/>
                </a:solidFill>
              </a:defRPr>
            </a:lvl2pPr>
            <a:lvl3pPr>
              <a:defRPr lang="en-US" sz="1765" dirty="0" smtClean="0">
                <a:solidFill>
                  <a:schemeClr val="tx1"/>
                </a:solidFill>
              </a:defRPr>
            </a:lvl3pPr>
            <a:lvl4pPr>
              <a:defRPr lang="en-US" sz="1765" dirty="0" smtClean="0">
                <a:solidFill>
                  <a:schemeClr val="tx1"/>
                </a:solidFill>
              </a:defRPr>
            </a:lvl4pPr>
            <a:lvl5pPr>
              <a:defRPr lang="en-US" sz="1765" dirty="0">
                <a:solidFill>
                  <a:schemeClr val="tx1"/>
                </a:solidFill>
              </a:defRPr>
            </a:lvl5pPr>
          </a:lstStyle>
          <a:p>
            <a:pPr marL="0" lvl="0" algn="l" defTabSz="914367" rtl="0" eaLnBrk="1" latinLnBrk="0" hangingPunct="1">
              <a:lnSpc>
                <a:spcPct val="100000"/>
              </a:lnSpc>
              <a:spcBef>
                <a:spcPct val="0"/>
              </a:spcBef>
              <a:buNone/>
            </a:pPr>
            <a:r>
              <a:rPr lang="en-US" sz="2200" kern="1200">
                <a:solidFill>
                  <a:schemeClr val="tx1"/>
                </a:solidFill>
                <a:latin typeface="+mn-lt"/>
                <a:ea typeface="+mn-ea"/>
                <a:cs typeface="+mn-cs"/>
              </a:rPr>
              <a:t>Speaker name or subtitle</a:t>
            </a:r>
          </a:p>
        </p:txBody>
      </p:sp>
    </p:spTree>
    <p:extLst>
      <p:ext uri="{BB962C8B-B14F-4D97-AF65-F5344CB8AC3E}">
        <p14:creationId xmlns:p14="http://schemas.microsoft.com/office/powerpoint/2010/main" val="3413309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12242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3 Title square photo">
    <p:bg>
      <p:bgRef idx="1001">
        <a:schemeClr val="bg2"/>
      </p:bgRef>
    </p:bg>
    <p:spTree>
      <p:nvGrpSpPr>
        <p:cNvPr id="1" name=""/>
        <p:cNvGrpSpPr/>
        <p:nvPr/>
      </p:nvGrpSpPr>
      <p:grpSpPr>
        <a:xfrm>
          <a:off x="0" y="0"/>
          <a:ext cx="0" cy="0"/>
          <a:chOff x="0" y="0"/>
          <a:chExt cx="0" cy="0"/>
        </a:xfrm>
      </p:grpSpPr>
      <p:pic>
        <p:nvPicPr>
          <p:cNvPr id="15" name="Picture 14" descr="A person holding a baby&#10;&#10;Description automatically generated">
            <a:extLst>
              <a:ext uri="{FF2B5EF4-FFF2-40B4-BE49-F238E27FC236}">
                <a16:creationId xmlns:a16="http://schemas.microsoft.com/office/drawing/2014/main" id="{8BDE342D-42E7-4B48-ABEC-F9D388320674}"/>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b="16237"/>
          <a:stretch/>
        </p:blipFill>
        <p:spPr>
          <a:xfrm>
            <a:off x="5215745" y="0"/>
            <a:ext cx="6976255" cy="6858000"/>
          </a:xfrm>
          <a:prstGeom prst="rect">
            <a:avLst/>
          </a:prstGeom>
        </p:spPr>
      </p:pic>
      <p:pic>
        <p:nvPicPr>
          <p:cNvPr id="23" name="Picture 22" descr="A person holding a baby&#10;&#10;Description automatically generated">
            <a:extLst>
              <a:ext uri="{FF2B5EF4-FFF2-40B4-BE49-F238E27FC236}">
                <a16:creationId xmlns:a16="http://schemas.microsoft.com/office/drawing/2014/main" id="{DB67A5EB-64F3-4EA3-BF2F-72B4007204F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933" t="3333" r="4253" b="19586"/>
          <a:stretch/>
        </p:blipFill>
        <p:spPr>
          <a:xfrm>
            <a:off x="5490123" y="272858"/>
            <a:ext cx="6405185" cy="6310945"/>
          </a:xfrm>
          <a:prstGeom prst="rect">
            <a:avLst/>
          </a:prstGeom>
        </p:spPr>
      </p:pic>
      <p:pic>
        <p:nvPicPr>
          <p:cNvPr id="24" name="Picture 23">
            <a:extLst>
              <a:ext uri="{FF2B5EF4-FFF2-40B4-BE49-F238E27FC236}">
                <a16:creationId xmlns:a16="http://schemas.microsoft.com/office/drawing/2014/main" id="{320B0543-CF35-4E49-A0A7-EE497EC24B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878375" y="1332043"/>
            <a:ext cx="3780883" cy="1497700"/>
          </a:xfrm>
          <a:prstGeom prst="rect">
            <a:avLst/>
          </a:prstGeom>
        </p:spPr>
      </p:pic>
      <p:sp>
        <p:nvSpPr>
          <p:cNvPr id="10" name="Rectangle 9">
            <a:extLst>
              <a:ext uri="{FF2B5EF4-FFF2-40B4-BE49-F238E27FC236}">
                <a16:creationId xmlns:a16="http://schemas.microsoft.com/office/drawing/2014/main" id="{F005849D-4F86-41CC-B58B-E76ED2F2AF8D}"/>
              </a:ext>
            </a:extLst>
          </p:cNvPr>
          <p:cNvSpPr/>
          <p:nvPr userDrawn="1"/>
        </p:nvSpPr>
        <p:spPr bwMode="auto">
          <a:xfrm rot="21599092">
            <a:off x="1229" y="-40"/>
            <a:ext cx="5219700" cy="685735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6215062C-EC48-4EE5-9EC1-AE7792FE57B2}"/>
              </a:ext>
            </a:extLst>
          </p:cNvPr>
          <p:cNvSpPr/>
          <p:nvPr userDrawn="1"/>
        </p:nvSpPr>
        <p:spPr bwMode="auto">
          <a:xfrm rot="21599092">
            <a:off x="4863121" y="951292"/>
            <a:ext cx="626809" cy="1456763"/>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33DE9282-77D4-4E91-AFFA-8AA758CC05E4}"/>
              </a:ext>
            </a:extLst>
          </p:cNvPr>
          <p:cNvSpPr/>
          <p:nvPr userDrawn="1"/>
        </p:nvSpPr>
        <p:spPr bwMode="auto">
          <a:xfrm rot="21599092">
            <a:off x="4754021" y="274295"/>
            <a:ext cx="741239" cy="4746516"/>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774F5F9E-C5F5-48CD-803E-FA9F9568A9F6}"/>
              </a:ext>
            </a:extLst>
          </p:cNvPr>
          <p:cNvSpPr/>
          <p:nvPr userDrawn="1"/>
        </p:nvSpPr>
        <p:spPr bwMode="auto">
          <a:xfrm rot="21599092">
            <a:off x="4753860" y="3058012"/>
            <a:ext cx="741239" cy="3525693"/>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MS logo white - EMF" descr="Microsoft logo white text version">
            <a:extLst>
              <a:ext uri="{FF2B5EF4-FFF2-40B4-BE49-F238E27FC236}">
                <a16:creationId xmlns:a16="http://schemas.microsoft.com/office/drawing/2014/main" id="{0C918159-7C54-42A7-B588-5804F8C86E96}"/>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
        <p:nvSpPr>
          <p:cNvPr id="19" name="Title 1">
            <a:extLst>
              <a:ext uri="{FF2B5EF4-FFF2-40B4-BE49-F238E27FC236}">
                <a16:creationId xmlns:a16="http://schemas.microsoft.com/office/drawing/2014/main" id="{2438012C-B3CE-4726-B245-D06744AED3A3}"/>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2655">
                      <a:schemeClr val="tx1"/>
                    </a:gs>
                    <a:gs pos="20354">
                      <a:schemeClr val="tx1"/>
                    </a:gs>
                  </a:gsLst>
                  <a:lin ang="5400000" scaled="1"/>
                </a:gradFill>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E587E110-AFB8-4F2B-A945-4645AB5E0F99}"/>
              </a:ext>
            </a:extLst>
          </p:cNvPr>
          <p:cNvPicPr>
            <a:picLocks noChangeAspect="1"/>
          </p:cNvPicPr>
          <p:nvPr userDrawn="1"/>
        </p:nvPicPr>
        <p:blipFill>
          <a:blip r:embed="rId5"/>
          <a:stretch>
            <a:fillRect/>
          </a:stretch>
        </p:blipFill>
        <p:spPr>
          <a:xfrm>
            <a:off x="540045" y="5190449"/>
            <a:ext cx="1311218" cy="179619"/>
          </a:xfrm>
          <a:prstGeom prst="rect">
            <a:avLst/>
          </a:prstGeom>
        </p:spPr>
      </p:pic>
      <p:sp>
        <p:nvSpPr>
          <p:cNvPr id="21" name="TextBox 20">
            <a:extLst>
              <a:ext uri="{FF2B5EF4-FFF2-40B4-BE49-F238E27FC236}">
                <a16:creationId xmlns:a16="http://schemas.microsoft.com/office/drawing/2014/main" id="{2F5B3DD5-C9AC-41C4-BA12-8BAD5B52B473}"/>
              </a:ext>
            </a:extLst>
          </p:cNvPr>
          <p:cNvSpPr txBox="1"/>
          <p:nvPr userDrawn="1"/>
        </p:nvSpPr>
        <p:spPr>
          <a:xfrm>
            <a:off x="582042" y="5080682"/>
            <a:ext cx="3028352" cy="338554"/>
          </a:xfrm>
          <a:prstGeom prst="rect">
            <a:avLst/>
          </a:prstGeom>
          <a:noFill/>
        </p:spPr>
        <p:txBody>
          <a:bodyPr wrap="square" lIns="0" tIns="0" rIns="0" bIns="0" rtlCol="0">
            <a:spAutoFit/>
          </a:bodyPr>
          <a:lstStyle/>
          <a:p>
            <a:pPr lvl="0"/>
            <a:r>
              <a:rPr lang="en-US" sz="2200"/>
              <a:t>Customer-Driven E+D</a:t>
            </a:r>
          </a:p>
        </p:txBody>
      </p:sp>
      <p:sp>
        <p:nvSpPr>
          <p:cNvPr id="22" name="Text Placeholder 27">
            <a:extLst>
              <a:ext uri="{FF2B5EF4-FFF2-40B4-BE49-F238E27FC236}">
                <a16:creationId xmlns:a16="http://schemas.microsoft.com/office/drawing/2014/main" id="{E22245B2-DEA9-406B-AA43-E0AC896224F7}"/>
              </a:ext>
            </a:extLst>
          </p:cNvPr>
          <p:cNvSpPr>
            <a:spLocks noGrp="1"/>
          </p:cNvSpPr>
          <p:nvPr>
            <p:ph type="body" sz="quarter" idx="10" hasCustomPrompt="1"/>
          </p:nvPr>
        </p:nvSpPr>
        <p:spPr>
          <a:xfrm>
            <a:off x="582042" y="3811729"/>
            <a:ext cx="4170933" cy="338554"/>
          </a:xfrm>
        </p:spPr>
        <p:txBody>
          <a:bodyPr vert="horz" wrap="square" lIns="0" tIns="0" rIns="0" bIns="0" rtlCol="0" anchor="b" anchorCtr="0">
            <a:spAutoFit/>
          </a:bodyPr>
          <a:lstStyle>
            <a:lvl1pPr marL="0" indent="0" algn="l" defTabSz="914367" rtl="0" eaLnBrk="1" latinLnBrk="0" hangingPunct="1">
              <a:defRPr lang="en-US" sz="2200" b="0" kern="1200" cap="none" spc="-50" baseline="0" dirty="0">
                <a:ln w="3175">
                  <a:noFill/>
                </a:ln>
                <a:solidFill>
                  <a:schemeClr val="tx1"/>
                </a:solidFill>
                <a:effectLst/>
                <a:latin typeface="+mn-lt"/>
                <a:ea typeface="+mn-ea"/>
                <a:cs typeface="+mn-cs"/>
              </a:defRPr>
            </a:lvl1pPr>
            <a:lvl2pPr>
              <a:defRPr lang="en-US" sz="1765" dirty="0" smtClean="0">
                <a:solidFill>
                  <a:schemeClr val="tx1"/>
                </a:solidFill>
              </a:defRPr>
            </a:lvl2pPr>
            <a:lvl3pPr>
              <a:defRPr lang="en-US" sz="1765" dirty="0" smtClean="0">
                <a:solidFill>
                  <a:schemeClr val="tx1"/>
                </a:solidFill>
              </a:defRPr>
            </a:lvl3pPr>
            <a:lvl4pPr>
              <a:defRPr lang="en-US" sz="1765" dirty="0" smtClean="0">
                <a:solidFill>
                  <a:schemeClr val="tx1"/>
                </a:solidFill>
              </a:defRPr>
            </a:lvl4pPr>
            <a:lvl5pPr>
              <a:defRPr lang="en-US" sz="1765" dirty="0">
                <a:solidFill>
                  <a:schemeClr val="tx1"/>
                </a:solidFill>
              </a:defRPr>
            </a:lvl5pPr>
          </a:lstStyle>
          <a:p>
            <a:pPr marL="0" lvl="0" algn="l" defTabSz="914367" rtl="0" eaLnBrk="1" latinLnBrk="0" hangingPunct="1">
              <a:lnSpc>
                <a:spcPct val="100000"/>
              </a:lnSpc>
              <a:spcBef>
                <a:spcPct val="0"/>
              </a:spcBef>
              <a:buNone/>
            </a:pPr>
            <a:r>
              <a:rPr lang="en-US" sz="2200" kern="1200">
                <a:solidFill>
                  <a:schemeClr val="tx1"/>
                </a:solidFill>
                <a:latin typeface="+mn-lt"/>
                <a:ea typeface="+mn-ea"/>
                <a:cs typeface="+mn-cs"/>
              </a:rPr>
              <a:t>Speaker name or subtitle</a:t>
            </a:r>
          </a:p>
        </p:txBody>
      </p:sp>
    </p:spTree>
    <p:extLst>
      <p:ext uri="{BB962C8B-B14F-4D97-AF65-F5344CB8AC3E}">
        <p14:creationId xmlns:p14="http://schemas.microsoft.com/office/powerpoint/2010/main" val="42858715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5 Title square photo">
    <p:bg>
      <p:bgRef idx="1001">
        <a:schemeClr val="bg2"/>
      </p:bgRef>
    </p:bg>
    <p:spTree>
      <p:nvGrpSpPr>
        <p:cNvPr id="1" name=""/>
        <p:cNvGrpSpPr/>
        <p:nvPr/>
      </p:nvGrpSpPr>
      <p:grpSpPr>
        <a:xfrm>
          <a:off x="0" y="0"/>
          <a:ext cx="0" cy="0"/>
          <a:chOff x="0" y="0"/>
          <a:chExt cx="0" cy="0"/>
        </a:xfrm>
      </p:grpSpPr>
      <p:pic>
        <p:nvPicPr>
          <p:cNvPr id="16" name="Picture 15" descr="Placeholder picture&#10;">
            <a:extLst>
              <a:ext uri="{FF2B5EF4-FFF2-40B4-BE49-F238E27FC236}">
                <a16:creationId xmlns:a16="http://schemas.microsoft.com/office/drawing/2014/main" id="{AAE990AE-2DB6-425E-A64A-EFFEC54C429B}"/>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6227"/>
          <a:stretch/>
        </p:blipFill>
        <p:spPr>
          <a:xfrm>
            <a:off x="5215747" y="-730"/>
            <a:ext cx="6976253" cy="6858730"/>
          </a:xfrm>
          <a:prstGeom prst="rect">
            <a:avLst/>
          </a:prstGeom>
        </p:spPr>
      </p:pic>
      <p:pic>
        <p:nvPicPr>
          <p:cNvPr id="17" name="Picture 16" descr="Placeholder picture&#10;">
            <a:extLst>
              <a:ext uri="{FF2B5EF4-FFF2-40B4-BE49-F238E27FC236}">
                <a16:creationId xmlns:a16="http://schemas.microsoft.com/office/drawing/2014/main" id="{E6BFB97F-BDE6-4F2C-B25E-5FEE8C4CC8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934" t="19550" r="4254" b="3358"/>
          <a:stretch/>
        </p:blipFill>
        <p:spPr>
          <a:xfrm>
            <a:off x="5490123" y="272128"/>
            <a:ext cx="6405185" cy="6311675"/>
          </a:xfrm>
          <a:prstGeom prst="rect">
            <a:avLst/>
          </a:prstGeom>
        </p:spPr>
      </p:pic>
      <p:grpSp>
        <p:nvGrpSpPr>
          <p:cNvPr id="18" name="Group 17">
            <a:extLst>
              <a:ext uri="{FF2B5EF4-FFF2-40B4-BE49-F238E27FC236}">
                <a16:creationId xmlns:a16="http://schemas.microsoft.com/office/drawing/2014/main" id="{B04ABC81-E58E-41DF-91A2-AAA5BF99EB3F}"/>
              </a:ext>
            </a:extLst>
          </p:cNvPr>
          <p:cNvGrpSpPr/>
          <p:nvPr userDrawn="1"/>
        </p:nvGrpSpPr>
        <p:grpSpPr>
          <a:xfrm>
            <a:off x="6446573" y="3427965"/>
            <a:ext cx="2997131" cy="3234814"/>
            <a:chOff x="7072775" y="4280585"/>
            <a:chExt cx="2002625" cy="2161440"/>
          </a:xfrm>
        </p:grpSpPr>
        <p:pic>
          <p:nvPicPr>
            <p:cNvPr id="25" name="Picture 24">
              <a:extLst>
                <a:ext uri="{FF2B5EF4-FFF2-40B4-BE49-F238E27FC236}">
                  <a16:creationId xmlns:a16="http://schemas.microsoft.com/office/drawing/2014/main" id="{9C397AE3-6348-4C75-A338-49948179910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167575" y="4280585"/>
              <a:ext cx="907825" cy="909864"/>
            </a:xfrm>
            <a:prstGeom prst="rect">
              <a:avLst/>
            </a:prstGeom>
          </p:spPr>
        </p:pic>
        <p:pic>
          <p:nvPicPr>
            <p:cNvPr id="26" name="Picture 25">
              <a:extLst>
                <a:ext uri="{FF2B5EF4-FFF2-40B4-BE49-F238E27FC236}">
                  <a16:creationId xmlns:a16="http://schemas.microsoft.com/office/drawing/2014/main" id="{A49F98C9-D512-42D4-AD42-98E6F0AD4371}"/>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7072775" y="5190449"/>
              <a:ext cx="1548713" cy="1251576"/>
            </a:xfrm>
            <a:prstGeom prst="rect">
              <a:avLst/>
            </a:prstGeom>
          </p:spPr>
        </p:pic>
      </p:grpSp>
      <p:sp>
        <p:nvSpPr>
          <p:cNvPr id="10" name="Rectangle 9">
            <a:extLst>
              <a:ext uri="{FF2B5EF4-FFF2-40B4-BE49-F238E27FC236}">
                <a16:creationId xmlns:a16="http://schemas.microsoft.com/office/drawing/2014/main" id="{F005849D-4F86-41CC-B58B-E76ED2F2AF8D}"/>
              </a:ext>
            </a:extLst>
          </p:cNvPr>
          <p:cNvSpPr/>
          <p:nvPr userDrawn="1"/>
        </p:nvSpPr>
        <p:spPr bwMode="auto">
          <a:xfrm rot="21599092">
            <a:off x="1229" y="-40"/>
            <a:ext cx="5219700" cy="685735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6215062C-EC48-4EE5-9EC1-AE7792FE57B2}"/>
              </a:ext>
            </a:extLst>
          </p:cNvPr>
          <p:cNvSpPr/>
          <p:nvPr userDrawn="1"/>
        </p:nvSpPr>
        <p:spPr bwMode="auto">
          <a:xfrm rot="21599092">
            <a:off x="4863121" y="951292"/>
            <a:ext cx="626809" cy="1456763"/>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33DE9282-77D4-4E91-AFFA-8AA758CC05E4}"/>
              </a:ext>
            </a:extLst>
          </p:cNvPr>
          <p:cNvSpPr/>
          <p:nvPr userDrawn="1"/>
        </p:nvSpPr>
        <p:spPr bwMode="auto">
          <a:xfrm rot="21599092">
            <a:off x="4754021" y="274295"/>
            <a:ext cx="741239" cy="4746516"/>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774F5F9E-C5F5-48CD-803E-FA9F9568A9F6}"/>
              </a:ext>
            </a:extLst>
          </p:cNvPr>
          <p:cNvSpPr/>
          <p:nvPr userDrawn="1"/>
        </p:nvSpPr>
        <p:spPr bwMode="auto">
          <a:xfrm rot="21599092">
            <a:off x="4753860" y="3058012"/>
            <a:ext cx="741239" cy="3525693"/>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MS logo white - EMF" descr="Microsoft logo white text version">
            <a:extLst>
              <a:ext uri="{FF2B5EF4-FFF2-40B4-BE49-F238E27FC236}">
                <a16:creationId xmlns:a16="http://schemas.microsoft.com/office/drawing/2014/main" id="{0C918159-7C54-42A7-B588-5804F8C86E96}"/>
              </a:ext>
            </a:extLst>
          </p:cNvPr>
          <p:cNvPicPr>
            <a:picLocks noChangeAspect="1"/>
          </p:cNvPicPr>
          <p:nvPr userDrawn="1"/>
        </p:nvPicPr>
        <p:blipFill>
          <a:blip r:embed="rId5"/>
          <a:stretch>
            <a:fillRect/>
          </a:stretch>
        </p:blipFill>
        <p:spPr bwMode="black">
          <a:xfrm>
            <a:off x="584200" y="585788"/>
            <a:ext cx="1366245" cy="292608"/>
          </a:xfrm>
          <a:prstGeom prst="rect">
            <a:avLst/>
          </a:prstGeom>
        </p:spPr>
      </p:pic>
      <p:sp>
        <p:nvSpPr>
          <p:cNvPr id="19" name="Title 1">
            <a:extLst>
              <a:ext uri="{FF2B5EF4-FFF2-40B4-BE49-F238E27FC236}">
                <a16:creationId xmlns:a16="http://schemas.microsoft.com/office/drawing/2014/main" id="{2438012C-B3CE-4726-B245-D06744AED3A3}"/>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2655">
                      <a:schemeClr val="tx1"/>
                    </a:gs>
                    <a:gs pos="20354">
                      <a:schemeClr val="tx1"/>
                    </a:gs>
                  </a:gsLst>
                  <a:lin ang="5400000" scaled="1"/>
                </a:gradFill>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E587E110-AFB8-4F2B-A945-4645AB5E0F99}"/>
              </a:ext>
            </a:extLst>
          </p:cNvPr>
          <p:cNvPicPr>
            <a:picLocks noChangeAspect="1"/>
          </p:cNvPicPr>
          <p:nvPr userDrawn="1"/>
        </p:nvPicPr>
        <p:blipFill>
          <a:blip r:embed="rId6"/>
          <a:stretch>
            <a:fillRect/>
          </a:stretch>
        </p:blipFill>
        <p:spPr>
          <a:xfrm>
            <a:off x="540045" y="5190449"/>
            <a:ext cx="1311218" cy="179619"/>
          </a:xfrm>
          <a:prstGeom prst="rect">
            <a:avLst/>
          </a:prstGeom>
        </p:spPr>
      </p:pic>
      <p:sp>
        <p:nvSpPr>
          <p:cNvPr id="21" name="TextBox 20">
            <a:extLst>
              <a:ext uri="{FF2B5EF4-FFF2-40B4-BE49-F238E27FC236}">
                <a16:creationId xmlns:a16="http://schemas.microsoft.com/office/drawing/2014/main" id="{2F5B3DD5-C9AC-41C4-BA12-8BAD5B52B473}"/>
              </a:ext>
            </a:extLst>
          </p:cNvPr>
          <p:cNvSpPr txBox="1"/>
          <p:nvPr userDrawn="1"/>
        </p:nvSpPr>
        <p:spPr>
          <a:xfrm>
            <a:off x="582042" y="5080682"/>
            <a:ext cx="3028352" cy="338554"/>
          </a:xfrm>
          <a:prstGeom prst="rect">
            <a:avLst/>
          </a:prstGeom>
          <a:noFill/>
        </p:spPr>
        <p:txBody>
          <a:bodyPr wrap="square" lIns="0" tIns="0" rIns="0" bIns="0" rtlCol="0">
            <a:spAutoFit/>
          </a:bodyPr>
          <a:lstStyle/>
          <a:p>
            <a:pPr lvl="0"/>
            <a:r>
              <a:rPr lang="en-US" sz="2200"/>
              <a:t>Customer-Driven E+D</a:t>
            </a:r>
          </a:p>
        </p:txBody>
      </p:sp>
      <p:sp>
        <p:nvSpPr>
          <p:cNvPr id="22" name="Text Placeholder 27">
            <a:extLst>
              <a:ext uri="{FF2B5EF4-FFF2-40B4-BE49-F238E27FC236}">
                <a16:creationId xmlns:a16="http://schemas.microsoft.com/office/drawing/2014/main" id="{E22245B2-DEA9-406B-AA43-E0AC896224F7}"/>
              </a:ext>
            </a:extLst>
          </p:cNvPr>
          <p:cNvSpPr>
            <a:spLocks noGrp="1"/>
          </p:cNvSpPr>
          <p:nvPr>
            <p:ph type="body" sz="quarter" idx="10" hasCustomPrompt="1"/>
          </p:nvPr>
        </p:nvSpPr>
        <p:spPr>
          <a:xfrm>
            <a:off x="582042" y="3811729"/>
            <a:ext cx="4170933" cy="338554"/>
          </a:xfrm>
        </p:spPr>
        <p:txBody>
          <a:bodyPr vert="horz" wrap="square" lIns="0" tIns="0" rIns="0" bIns="0" rtlCol="0" anchor="b" anchorCtr="0">
            <a:spAutoFit/>
          </a:bodyPr>
          <a:lstStyle>
            <a:lvl1pPr marL="0" indent="0" algn="l" defTabSz="914367" rtl="0" eaLnBrk="1" latinLnBrk="0" hangingPunct="1">
              <a:defRPr lang="en-US" sz="2200" b="0" kern="1200" cap="none" spc="-50" baseline="0" dirty="0">
                <a:ln w="3175">
                  <a:noFill/>
                </a:ln>
                <a:solidFill>
                  <a:schemeClr val="tx1"/>
                </a:solidFill>
                <a:effectLst/>
                <a:latin typeface="+mn-lt"/>
                <a:ea typeface="+mn-ea"/>
                <a:cs typeface="+mn-cs"/>
              </a:defRPr>
            </a:lvl1pPr>
            <a:lvl2pPr>
              <a:defRPr lang="en-US" sz="1765" dirty="0" smtClean="0">
                <a:solidFill>
                  <a:schemeClr val="tx1"/>
                </a:solidFill>
              </a:defRPr>
            </a:lvl2pPr>
            <a:lvl3pPr>
              <a:defRPr lang="en-US" sz="1765" dirty="0" smtClean="0">
                <a:solidFill>
                  <a:schemeClr val="tx1"/>
                </a:solidFill>
              </a:defRPr>
            </a:lvl3pPr>
            <a:lvl4pPr>
              <a:defRPr lang="en-US" sz="1765" dirty="0" smtClean="0">
                <a:solidFill>
                  <a:schemeClr val="tx1"/>
                </a:solidFill>
              </a:defRPr>
            </a:lvl4pPr>
            <a:lvl5pPr>
              <a:defRPr lang="en-US" sz="1765" dirty="0">
                <a:solidFill>
                  <a:schemeClr val="tx1"/>
                </a:solidFill>
              </a:defRPr>
            </a:lvl5pPr>
          </a:lstStyle>
          <a:p>
            <a:pPr marL="0" lvl="0" algn="l" defTabSz="914367" rtl="0" eaLnBrk="1" latinLnBrk="0" hangingPunct="1">
              <a:lnSpc>
                <a:spcPct val="100000"/>
              </a:lnSpc>
              <a:spcBef>
                <a:spcPct val="0"/>
              </a:spcBef>
              <a:buNone/>
            </a:pPr>
            <a:r>
              <a:rPr lang="en-US" sz="2200" kern="1200">
                <a:solidFill>
                  <a:schemeClr val="tx1"/>
                </a:solidFill>
                <a:latin typeface="+mn-lt"/>
                <a:ea typeface="+mn-ea"/>
                <a:cs typeface="+mn-cs"/>
              </a:rPr>
              <a:t>Speaker name or subtitle</a:t>
            </a:r>
          </a:p>
        </p:txBody>
      </p:sp>
    </p:spTree>
    <p:extLst>
      <p:ext uri="{BB962C8B-B14F-4D97-AF65-F5344CB8AC3E}">
        <p14:creationId xmlns:p14="http://schemas.microsoft.com/office/powerpoint/2010/main" val="17598402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photo icons">
    <p:bg>
      <p:bgRef idx="1001">
        <a:schemeClr val="bg2"/>
      </p:bgRef>
    </p:bg>
    <p:spTree>
      <p:nvGrpSpPr>
        <p:cNvPr id="1" name=""/>
        <p:cNvGrpSpPr/>
        <p:nvPr/>
      </p:nvGrpSpPr>
      <p:grpSpPr>
        <a:xfrm>
          <a:off x="0" y="0"/>
          <a:ext cx="0" cy="0"/>
          <a:chOff x="0" y="0"/>
          <a:chExt cx="0" cy="0"/>
        </a:xfrm>
      </p:grpSpPr>
      <p:pic>
        <p:nvPicPr>
          <p:cNvPr id="14" name="MS logo white - EMF" descr="Microsoft logo white text version">
            <a:extLst>
              <a:ext uri="{FF2B5EF4-FFF2-40B4-BE49-F238E27FC236}">
                <a16:creationId xmlns:a16="http://schemas.microsoft.com/office/drawing/2014/main" id="{0C918159-7C54-42A7-B588-5804F8C86E96}"/>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19" name="Title 1">
            <a:extLst>
              <a:ext uri="{FF2B5EF4-FFF2-40B4-BE49-F238E27FC236}">
                <a16:creationId xmlns:a16="http://schemas.microsoft.com/office/drawing/2014/main" id="{2438012C-B3CE-4726-B245-D06744AED3A3}"/>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2655">
                      <a:schemeClr val="tx1"/>
                    </a:gs>
                    <a:gs pos="20354">
                      <a:schemeClr val="tx1"/>
                    </a:gs>
                  </a:gsLst>
                  <a:lin ang="5400000" scaled="1"/>
                </a:gradFill>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E587E110-AFB8-4F2B-A945-4645AB5E0F99}"/>
              </a:ext>
            </a:extLst>
          </p:cNvPr>
          <p:cNvPicPr>
            <a:picLocks noChangeAspect="1"/>
          </p:cNvPicPr>
          <p:nvPr userDrawn="1"/>
        </p:nvPicPr>
        <p:blipFill>
          <a:blip r:embed="rId3"/>
          <a:stretch>
            <a:fillRect/>
          </a:stretch>
        </p:blipFill>
        <p:spPr>
          <a:xfrm>
            <a:off x="540045" y="3921496"/>
            <a:ext cx="1311218" cy="179619"/>
          </a:xfrm>
          <a:prstGeom prst="rect">
            <a:avLst/>
          </a:prstGeom>
        </p:spPr>
      </p:pic>
      <p:sp>
        <p:nvSpPr>
          <p:cNvPr id="21" name="TextBox 20">
            <a:extLst>
              <a:ext uri="{FF2B5EF4-FFF2-40B4-BE49-F238E27FC236}">
                <a16:creationId xmlns:a16="http://schemas.microsoft.com/office/drawing/2014/main" id="{2F5B3DD5-C9AC-41C4-BA12-8BAD5B52B473}"/>
              </a:ext>
            </a:extLst>
          </p:cNvPr>
          <p:cNvSpPr txBox="1"/>
          <p:nvPr userDrawn="1"/>
        </p:nvSpPr>
        <p:spPr>
          <a:xfrm>
            <a:off x="582042" y="3811729"/>
            <a:ext cx="3028352" cy="338554"/>
          </a:xfrm>
          <a:prstGeom prst="rect">
            <a:avLst/>
          </a:prstGeom>
          <a:noFill/>
        </p:spPr>
        <p:txBody>
          <a:bodyPr wrap="square" lIns="0" tIns="0" rIns="0" bIns="0" rtlCol="0">
            <a:spAutoFit/>
          </a:bodyPr>
          <a:lstStyle/>
          <a:p>
            <a:pPr lvl="0"/>
            <a:r>
              <a:rPr lang="en-US" sz="2200"/>
              <a:t>Customer-Driven E+D</a:t>
            </a:r>
          </a:p>
        </p:txBody>
      </p:sp>
      <p:sp>
        <p:nvSpPr>
          <p:cNvPr id="23" name="Rectangle 22">
            <a:extLst>
              <a:ext uri="{FF2B5EF4-FFF2-40B4-BE49-F238E27FC236}">
                <a16:creationId xmlns:a16="http://schemas.microsoft.com/office/drawing/2014/main" id="{9396F6F2-9192-4C4C-90EE-E2E4B1062B70}"/>
              </a:ext>
            </a:extLst>
          </p:cNvPr>
          <p:cNvSpPr/>
          <p:nvPr userDrawn="1"/>
        </p:nvSpPr>
        <p:spPr bwMode="auto">
          <a:xfrm>
            <a:off x="10815320" y="5486082"/>
            <a:ext cx="1097280" cy="109728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4" name="Rectangle 23">
            <a:extLst>
              <a:ext uri="{FF2B5EF4-FFF2-40B4-BE49-F238E27FC236}">
                <a16:creationId xmlns:a16="http://schemas.microsoft.com/office/drawing/2014/main" id="{201CAB29-DF37-4320-A408-4AAD6354AA3C}"/>
              </a:ext>
            </a:extLst>
          </p:cNvPr>
          <p:cNvSpPr/>
          <p:nvPr userDrawn="1"/>
        </p:nvSpPr>
        <p:spPr bwMode="auto">
          <a:xfrm>
            <a:off x="5489575" y="274636"/>
            <a:ext cx="1097280" cy="109728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5" name="Picture Placeholder 24">
            <a:extLst>
              <a:ext uri="{FF2B5EF4-FFF2-40B4-BE49-F238E27FC236}">
                <a16:creationId xmlns:a16="http://schemas.microsoft.com/office/drawing/2014/main" id="{BBCB7F83-6456-4FE8-B5AC-3661FD7E722E}"/>
              </a:ext>
            </a:extLst>
          </p:cNvPr>
          <p:cNvSpPr>
            <a:spLocks noGrp="1"/>
          </p:cNvSpPr>
          <p:nvPr>
            <p:ph type="pic" sz="quarter" idx="10"/>
          </p:nvPr>
        </p:nvSpPr>
        <p:spPr>
          <a:xfrm>
            <a:off x="5489575" y="274636"/>
            <a:ext cx="6423025" cy="6308726"/>
          </a:xfrm>
          <a:custGeom>
            <a:avLst/>
            <a:gdLst>
              <a:gd name="connsiteX0" fmla="*/ 1097280 w 6423025"/>
              <a:gd name="connsiteY0" fmla="*/ 1 h 6308726"/>
              <a:gd name="connsiteX1" fmla="*/ 6423025 w 6423025"/>
              <a:gd name="connsiteY1" fmla="*/ 1 h 6308726"/>
              <a:gd name="connsiteX2" fmla="*/ 6423025 w 6423025"/>
              <a:gd name="connsiteY2" fmla="*/ 5211446 h 6308726"/>
              <a:gd name="connsiteX3" fmla="*/ 5325745 w 6423025"/>
              <a:gd name="connsiteY3" fmla="*/ 5211446 h 6308726"/>
              <a:gd name="connsiteX4" fmla="*/ 5325745 w 6423025"/>
              <a:gd name="connsiteY4" fmla="*/ 6308726 h 6308726"/>
              <a:gd name="connsiteX5" fmla="*/ 0 w 6423025"/>
              <a:gd name="connsiteY5" fmla="*/ 6308726 h 6308726"/>
              <a:gd name="connsiteX6" fmla="*/ 0 w 6423025"/>
              <a:gd name="connsiteY6" fmla="*/ 1097280 h 6308726"/>
              <a:gd name="connsiteX7" fmla="*/ 1097280 w 6423025"/>
              <a:gd name="connsiteY7" fmla="*/ 1097280 h 6308726"/>
              <a:gd name="connsiteX8" fmla="*/ 0 w 6423025"/>
              <a:gd name="connsiteY8" fmla="*/ 0 h 6308726"/>
              <a:gd name="connsiteX9" fmla="*/ 1097280 w 6423025"/>
              <a:gd name="connsiteY9" fmla="*/ 0 h 6308726"/>
              <a:gd name="connsiteX10" fmla="*/ 1097280 w 6423025"/>
              <a:gd name="connsiteY10" fmla="*/ 1 h 6308726"/>
              <a:gd name="connsiteX11" fmla="*/ 0 w 6423025"/>
              <a:gd name="connsiteY11" fmla="*/ 1 h 6308726"/>
              <a:gd name="connsiteX0" fmla="*/ 1097280 w 6423025"/>
              <a:gd name="connsiteY0" fmla="*/ 1 h 6308726"/>
              <a:gd name="connsiteX1" fmla="*/ 6423025 w 6423025"/>
              <a:gd name="connsiteY1" fmla="*/ 1 h 6308726"/>
              <a:gd name="connsiteX2" fmla="*/ 6423025 w 6423025"/>
              <a:gd name="connsiteY2" fmla="*/ 5211446 h 6308726"/>
              <a:gd name="connsiteX3" fmla="*/ 5325745 w 6423025"/>
              <a:gd name="connsiteY3" fmla="*/ 5211446 h 6308726"/>
              <a:gd name="connsiteX4" fmla="*/ 5325745 w 6423025"/>
              <a:gd name="connsiteY4" fmla="*/ 6308726 h 6308726"/>
              <a:gd name="connsiteX5" fmla="*/ 0 w 6423025"/>
              <a:gd name="connsiteY5" fmla="*/ 6308726 h 6308726"/>
              <a:gd name="connsiteX6" fmla="*/ 0 w 6423025"/>
              <a:gd name="connsiteY6" fmla="*/ 1097280 h 6308726"/>
              <a:gd name="connsiteX7" fmla="*/ 1097280 w 6423025"/>
              <a:gd name="connsiteY7" fmla="*/ 1097280 h 6308726"/>
              <a:gd name="connsiteX8" fmla="*/ 1097280 w 6423025"/>
              <a:gd name="connsiteY8" fmla="*/ 1 h 6308726"/>
              <a:gd name="connsiteX9" fmla="*/ 0 w 6423025"/>
              <a:gd name="connsiteY9" fmla="*/ 1 h 6308726"/>
              <a:gd name="connsiteX10" fmla="*/ 1097280 w 6423025"/>
              <a:gd name="connsiteY10" fmla="*/ 0 h 6308726"/>
              <a:gd name="connsiteX11" fmla="*/ 1097280 w 6423025"/>
              <a:gd name="connsiteY11" fmla="*/ 1 h 6308726"/>
              <a:gd name="connsiteX12" fmla="*/ 0 w 6423025"/>
              <a:gd name="connsiteY12" fmla="*/ 1 h 6308726"/>
              <a:gd name="connsiteX0" fmla="*/ 1097280 w 6423025"/>
              <a:gd name="connsiteY0" fmla="*/ 1 h 6308726"/>
              <a:gd name="connsiteX1" fmla="*/ 6423025 w 6423025"/>
              <a:gd name="connsiteY1" fmla="*/ 1 h 6308726"/>
              <a:gd name="connsiteX2" fmla="*/ 6423025 w 6423025"/>
              <a:gd name="connsiteY2" fmla="*/ 5211446 h 6308726"/>
              <a:gd name="connsiteX3" fmla="*/ 5325745 w 6423025"/>
              <a:gd name="connsiteY3" fmla="*/ 5211446 h 6308726"/>
              <a:gd name="connsiteX4" fmla="*/ 5325745 w 6423025"/>
              <a:gd name="connsiteY4" fmla="*/ 6308726 h 6308726"/>
              <a:gd name="connsiteX5" fmla="*/ 0 w 6423025"/>
              <a:gd name="connsiteY5" fmla="*/ 6308726 h 6308726"/>
              <a:gd name="connsiteX6" fmla="*/ 0 w 6423025"/>
              <a:gd name="connsiteY6" fmla="*/ 1097280 h 6308726"/>
              <a:gd name="connsiteX7" fmla="*/ 1097280 w 6423025"/>
              <a:gd name="connsiteY7" fmla="*/ 1097280 h 6308726"/>
              <a:gd name="connsiteX8" fmla="*/ 1097280 w 6423025"/>
              <a:gd name="connsiteY8" fmla="*/ 1 h 6308726"/>
              <a:gd name="connsiteX9" fmla="*/ 1097280 w 6423025"/>
              <a:gd name="connsiteY9" fmla="*/ 1 h 6308726"/>
              <a:gd name="connsiteX10" fmla="*/ 1097280 w 6423025"/>
              <a:gd name="connsiteY10" fmla="*/ 0 h 6308726"/>
              <a:gd name="connsiteX11" fmla="*/ 1097280 w 6423025"/>
              <a:gd name="connsiteY11" fmla="*/ 1 h 630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3025" h="6308726">
                <a:moveTo>
                  <a:pt x="1097280" y="1"/>
                </a:moveTo>
                <a:lnTo>
                  <a:pt x="6423025" y="1"/>
                </a:lnTo>
                <a:lnTo>
                  <a:pt x="6423025" y="5211446"/>
                </a:lnTo>
                <a:lnTo>
                  <a:pt x="5325745" y="5211446"/>
                </a:lnTo>
                <a:lnTo>
                  <a:pt x="5325745" y="6308726"/>
                </a:lnTo>
                <a:lnTo>
                  <a:pt x="0" y="6308726"/>
                </a:lnTo>
                <a:lnTo>
                  <a:pt x="0" y="1097280"/>
                </a:lnTo>
                <a:lnTo>
                  <a:pt x="1097280" y="1097280"/>
                </a:lnTo>
                <a:lnTo>
                  <a:pt x="1097280" y="1"/>
                </a:lnTo>
                <a:close/>
                <a:moveTo>
                  <a:pt x="1097280" y="1"/>
                </a:moveTo>
                <a:lnTo>
                  <a:pt x="1097280" y="0"/>
                </a:lnTo>
                <a:lnTo>
                  <a:pt x="1097280" y="1"/>
                </a:lnTo>
                <a:close/>
              </a:path>
            </a:pathLst>
          </a:custGeom>
          <a:blipFill>
            <a:blip r:embed="rId4"/>
            <a:stretch>
              <a:fillRect l="-72813" t="-9103" r="-1323" b="-9090"/>
            </a:stretch>
          </a:blipFill>
        </p:spPr>
        <p:txBody>
          <a:bodyPr wrap="square" anchor="ctr" anchorCtr="1">
            <a:no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lang="en-US" sz="1600" b="1" kern="1200" spc="0" baseline="0">
                <a:noFill/>
                <a:latin typeface="+mn-lt"/>
                <a:ea typeface="+mn-ea"/>
                <a:cs typeface="Segoe UI" panose="020B0502040204020203" pitchFamily="34" charset="0"/>
              </a:defRPr>
            </a:lvl1pPr>
          </a:lstStyle>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lang="en-US"/>
          </a:p>
        </p:txBody>
      </p:sp>
    </p:spTree>
    <p:extLst>
      <p:ext uri="{BB962C8B-B14F-4D97-AF65-F5344CB8AC3E}">
        <p14:creationId xmlns:p14="http://schemas.microsoft.com/office/powerpoint/2010/main" val="31883827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pic>
        <p:nvPicPr>
          <p:cNvPr id="15" name="Picture 14" descr="A person taking a selfie&#10;&#10;Description automatically generated">
            <a:extLst>
              <a:ext uri="{FF2B5EF4-FFF2-40B4-BE49-F238E27FC236}">
                <a16:creationId xmlns:a16="http://schemas.microsoft.com/office/drawing/2014/main" id="{4BDD1CAB-D590-48D9-9238-9C07095A9CDC}"/>
              </a:ext>
            </a:extLst>
          </p:cNvPr>
          <p:cNvPicPr>
            <a:picLocks noChangeAspect="1"/>
          </p:cNvPicPr>
          <p:nvPr userDrawn="1"/>
        </p:nvPicPr>
        <p:blipFill rotWithShape="1">
          <a:blip r:embed="rId2">
            <a:alphaModFix amt="30000"/>
          </a:blip>
          <a:srcRect l="1595" t="10335" r="142" b="6755"/>
          <a:stretch/>
        </p:blipFill>
        <p:spPr>
          <a:xfrm>
            <a:off x="0" y="-1"/>
            <a:ext cx="12192000" cy="6857999"/>
          </a:xfrm>
          <a:prstGeom prst="rect">
            <a:avLst/>
          </a:prstGeom>
        </p:spPr>
      </p:pic>
      <p:pic>
        <p:nvPicPr>
          <p:cNvPr id="16" name="Picture 15" descr="A person taking a selfie&#10;&#10;Description automatically generated">
            <a:extLst>
              <a:ext uri="{FF2B5EF4-FFF2-40B4-BE49-F238E27FC236}">
                <a16:creationId xmlns:a16="http://schemas.microsoft.com/office/drawing/2014/main" id="{B67B98B2-A55A-4322-B275-662416F22886}"/>
              </a:ext>
            </a:extLst>
          </p:cNvPr>
          <p:cNvPicPr>
            <a:picLocks noChangeAspect="1"/>
          </p:cNvPicPr>
          <p:nvPr userDrawn="1"/>
        </p:nvPicPr>
        <p:blipFill rotWithShape="1">
          <a:blip r:embed="rId2"/>
          <a:srcRect l="1644" t="10661" r="1644" b="10661"/>
          <a:stretch/>
        </p:blipFill>
        <p:spPr>
          <a:xfrm>
            <a:off x="279400" y="274320"/>
            <a:ext cx="11633200" cy="6309360"/>
          </a:xfrm>
          <a:prstGeom prst="rect">
            <a:avLst/>
          </a:prstGeom>
        </p:spPr>
      </p:pic>
      <p:sp>
        <p:nvSpPr>
          <p:cNvPr id="10" name="Rectangle 9">
            <a:extLst>
              <a:ext uri="{FF2B5EF4-FFF2-40B4-BE49-F238E27FC236}">
                <a16:creationId xmlns:a16="http://schemas.microsoft.com/office/drawing/2014/main" id="{A39AA903-FD71-4D30-8BF6-925066BDDE2F}"/>
              </a:ext>
            </a:extLst>
          </p:cNvPr>
          <p:cNvSpPr/>
          <p:nvPr userDrawn="1"/>
        </p:nvSpPr>
        <p:spPr bwMode="auto">
          <a:xfrm rot="21599092">
            <a:off x="1229" y="-40"/>
            <a:ext cx="5219700" cy="685735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4E648C5A-741B-4F96-AF75-FBCD7EABFC85}"/>
              </a:ext>
            </a:extLst>
          </p:cNvPr>
          <p:cNvSpPr/>
          <p:nvPr userDrawn="1"/>
        </p:nvSpPr>
        <p:spPr bwMode="auto">
          <a:xfrm rot="21599092">
            <a:off x="4863121" y="951292"/>
            <a:ext cx="626809" cy="145676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BD8BF4C1-598F-4470-AFCD-46DC5A226BA2}"/>
              </a:ext>
            </a:extLst>
          </p:cNvPr>
          <p:cNvSpPr/>
          <p:nvPr userDrawn="1"/>
        </p:nvSpPr>
        <p:spPr bwMode="auto">
          <a:xfrm rot="21599092">
            <a:off x="4754021" y="274295"/>
            <a:ext cx="741239" cy="4746516"/>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CE58FB9A-AA44-4EC3-A1D9-2B6CE37C2150}"/>
              </a:ext>
            </a:extLst>
          </p:cNvPr>
          <p:cNvSpPr/>
          <p:nvPr userDrawn="1"/>
        </p:nvSpPr>
        <p:spPr bwMode="auto">
          <a:xfrm rot="21599092">
            <a:off x="4753860" y="3058012"/>
            <a:ext cx="741239" cy="352569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MS logo white - EMF" descr="Microsoft logo white text version">
            <a:extLst>
              <a:ext uri="{FF2B5EF4-FFF2-40B4-BE49-F238E27FC236}">
                <a16:creationId xmlns:a16="http://schemas.microsoft.com/office/drawing/2014/main" id="{CCBCDF10-7A9F-4343-B508-2EBE193009FA}"/>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pic>
        <p:nvPicPr>
          <p:cNvPr id="17" name="Picture 16" descr="A close up of a logo&#10;&#10;Description automatically generated">
            <a:extLst>
              <a:ext uri="{FF2B5EF4-FFF2-40B4-BE49-F238E27FC236}">
                <a16:creationId xmlns:a16="http://schemas.microsoft.com/office/drawing/2014/main" id="{CE220328-9D4D-4680-AB1A-6AC09325FAE7}"/>
              </a:ext>
            </a:extLst>
          </p:cNvPr>
          <p:cNvPicPr>
            <a:picLocks noChangeAspect="1"/>
          </p:cNvPicPr>
          <p:nvPr userDrawn="1"/>
        </p:nvPicPr>
        <p:blipFill>
          <a:blip r:embed="rId4"/>
          <a:stretch>
            <a:fillRect/>
          </a:stretch>
        </p:blipFill>
        <p:spPr>
          <a:xfrm>
            <a:off x="5753100" y="4126866"/>
            <a:ext cx="5016500" cy="1449154"/>
          </a:xfrm>
          <a:prstGeom prst="rect">
            <a:avLst/>
          </a:prstGeom>
        </p:spPr>
      </p:pic>
      <p:pic>
        <p:nvPicPr>
          <p:cNvPr id="18" name="Picture 17" descr="A close up of a sign&#10;&#10;Description automatically generated">
            <a:extLst>
              <a:ext uri="{FF2B5EF4-FFF2-40B4-BE49-F238E27FC236}">
                <a16:creationId xmlns:a16="http://schemas.microsoft.com/office/drawing/2014/main" id="{22BC942A-C037-4E0D-9AFE-F2A012BFA189}"/>
              </a:ext>
            </a:extLst>
          </p:cNvPr>
          <p:cNvPicPr>
            <a:picLocks noChangeAspect="1"/>
          </p:cNvPicPr>
          <p:nvPr userDrawn="1"/>
        </p:nvPicPr>
        <p:blipFill>
          <a:blip r:embed="rId5"/>
          <a:stretch>
            <a:fillRect/>
          </a:stretch>
        </p:blipFill>
        <p:spPr>
          <a:xfrm>
            <a:off x="8801447" y="4488847"/>
            <a:ext cx="1066647" cy="1027683"/>
          </a:xfrm>
          <a:prstGeom prst="rect">
            <a:avLst/>
          </a:prstGeom>
        </p:spPr>
      </p:pic>
      <p:sp>
        <p:nvSpPr>
          <p:cNvPr id="19" name="Title 1">
            <a:extLst>
              <a:ext uri="{FF2B5EF4-FFF2-40B4-BE49-F238E27FC236}">
                <a16:creationId xmlns:a16="http://schemas.microsoft.com/office/drawing/2014/main" id="{A21EA699-8FDF-4B88-8132-10D4774A17C1}"/>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70796">
                      <a:schemeClr val="accent3"/>
                    </a:gs>
                    <a:gs pos="44000">
                      <a:schemeClr val="accent3"/>
                    </a:gs>
                  </a:gsLst>
                  <a:lin ang="5400000" scaled="1"/>
                </a:gradFill>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C959C5A3-270B-460F-9048-1982B3E8EE7C}"/>
              </a:ext>
            </a:extLst>
          </p:cNvPr>
          <p:cNvPicPr>
            <a:picLocks noChangeAspect="1"/>
          </p:cNvPicPr>
          <p:nvPr userDrawn="1"/>
        </p:nvPicPr>
        <p:blipFill>
          <a:blip r:embed="rId6"/>
          <a:stretch>
            <a:fillRect/>
          </a:stretch>
        </p:blipFill>
        <p:spPr>
          <a:xfrm>
            <a:off x="540045" y="5190449"/>
            <a:ext cx="1311218" cy="179619"/>
          </a:xfrm>
          <a:prstGeom prst="rect">
            <a:avLst/>
          </a:prstGeom>
        </p:spPr>
      </p:pic>
      <p:sp>
        <p:nvSpPr>
          <p:cNvPr id="21" name="TextBox 20">
            <a:extLst>
              <a:ext uri="{FF2B5EF4-FFF2-40B4-BE49-F238E27FC236}">
                <a16:creationId xmlns:a16="http://schemas.microsoft.com/office/drawing/2014/main" id="{A2A60CFF-5332-4D3B-BF7A-E4B99910B6FE}"/>
              </a:ext>
            </a:extLst>
          </p:cNvPr>
          <p:cNvSpPr txBox="1"/>
          <p:nvPr userDrawn="1"/>
        </p:nvSpPr>
        <p:spPr>
          <a:xfrm>
            <a:off x="582042" y="5080682"/>
            <a:ext cx="3028352" cy="338554"/>
          </a:xfrm>
          <a:prstGeom prst="rect">
            <a:avLst/>
          </a:prstGeom>
          <a:noFill/>
        </p:spPr>
        <p:txBody>
          <a:bodyPr wrap="square" lIns="0" tIns="0" rIns="0" bIns="0" rtlCol="0">
            <a:spAutoFit/>
          </a:bodyPr>
          <a:lstStyle/>
          <a:p>
            <a:pPr lvl="0"/>
            <a:r>
              <a:rPr lang="en-US" sz="2200"/>
              <a:t>Customer-Driven E+D</a:t>
            </a:r>
          </a:p>
        </p:txBody>
      </p:sp>
      <p:sp>
        <p:nvSpPr>
          <p:cNvPr id="3" name="Text Placeholder 2">
            <a:extLst>
              <a:ext uri="{FF2B5EF4-FFF2-40B4-BE49-F238E27FC236}">
                <a16:creationId xmlns:a16="http://schemas.microsoft.com/office/drawing/2014/main" id="{1FD85563-8673-4DF3-823B-C213363C94C6}"/>
              </a:ext>
            </a:extLst>
          </p:cNvPr>
          <p:cNvSpPr>
            <a:spLocks noGrp="1"/>
          </p:cNvSpPr>
          <p:nvPr>
            <p:ph type="body" sz="quarter" idx="11" hasCustomPrompt="1"/>
          </p:nvPr>
        </p:nvSpPr>
        <p:spPr>
          <a:xfrm>
            <a:off x="582042" y="3811729"/>
            <a:ext cx="4218557" cy="338554"/>
          </a:xfrm>
        </p:spPr>
        <p:txBody>
          <a:bodyPr/>
          <a:lstStyle>
            <a:lvl1pPr marL="0" indent="0">
              <a:buNone/>
              <a:defRPr sz="2200"/>
            </a:lvl1pPr>
          </a:lstStyle>
          <a:p>
            <a:pPr lvl="0"/>
            <a:r>
              <a:rPr lang="en-US"/>
              <a:t>Speaker name or subtitle</a:t>
            </a:r>
          </a:p>
        </p:txBody>
      </p:sp>
    </p:spTree>
    <p:extLst>
      <p:ext uri="{BB962C8B-B14F-4D97-AF65-F5344CB8AC3E}">
        <p14:creationId xmlns:p14="http://schemas.microsoft.com/office/powerpoint/2010/main" val="428672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 Title square photo 2">
    <p:spTree>
      <p:nvGrpSpPr>
        <p:cNvPr id="1" name=""/>
        <p:cNvGrpSpPr/>
        <p:nvPr/>
      </p:nvGrpSpPr>
      <p:grpSpPr>
        <a:xfrm>
          <a:off x="0" y="0"/>
          <a:ext cx="0" cy="0"/>
          <a:chOff x="0" y="0"/>
          <a:chExt cx="0" cy="0"/>
        </a:xfrm>
      </p:grpSpPr>
      <p:pic>
        <p:nvPicPr>
          <p:cNvPr id="27" name="Picture 26" descr="Two people sitting in a chair&#10;&#10;Description automatically generated">
            <a:extLst>
              <a:ext uri="{FF2B5EF4-FFF2-40B4-BE49-F238E27FC236}">
                <a16:creationId xmlns:a16="http://schemas.microsoft.com/office/drawing/2014/main" id="{63A96C22-6C50-4D5E-92D3-1296E558DD54}"/>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t="9549" b="12053"/>
          <a:stretch/>
        </p:blipFill>
        <p:spPr>
          <a:xfrm>
            <a:off x="4756151" y="-1"/>
            <a:ext cx="7435850" cy="6858001"/>
          </a:xfrm>
          <a:prstGeom prst="rect">
            <a:avLst/>
          </a:prstGeom>
        </p:spPr>
      </p:pic>
      <p:pic>
        <p:nvPicPr>
          <p:cNvPr id="28" name="Picture 27" descr="Two people sitting in a chair&#10;&#10;Description automatically generated">
            <a:extLst>
              <a:ext uri="{FF2B5EF4-FFF2-40B4-BE49-F238E27FC236}">
                <a16:creationId xmlns:a16="http://schemas.microsoft.com/office/drawing/2014/main" id="{7CD72737-46EC-440A-8237-4858A632616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9981" t="12675" r="3835" b="15198"/>
          <a:stretch/>
        </p:blipFill>
        <p:spPr>
          <a:xfrm>
            <a:off x="5498321" y="273588"/>
            <a:ext cx="6408515" cy="6309360"/>
          </a:xfrm>
          <a:prstGeom prst="rect">
            <a:avLst/>
          </a:prstGeom>
        </p:spPr>
      </p:pic>
      <p:grpSp>
        <p:nvGrpSpPr>
          <p:cNvPr id="29" name="Group 28">
            <a:extLst>
              <a:ext uri="{FF2B5EF4-FFF2-40B4-BE49-F238E27FC236}">
                <a16:creationId xmlns:a16="http://schemas.microsoft.com/office/drawing/2014/main" id="{B9475A9B-940A-47EC-85A6-6967008FB4C3}"/>
              </a:ext>
            </a:extLst>
          </p:cNvPr>
          <p:cNvGrpSpPr/>
          <p:nvPr userDrawn="1"/>
        </p:nvGrpSpPr>
        <p:grpSpPr>
          <a:xfrm>
            <a:off x="6096000" y="2770753"/>
            <a:ext cx="2492376" cy="2077226"/>
            <a:chOff x="6140731" y="2971819"/>
            <a:chExt cx="1708762" cy="1424137"/>
          </a:xfrm>
        </p:grpSpPr>
        <p:pic>
          <p:nvPicPr>
            <p:cNvPr id="30" name="Picture 29">
              <a:extLst>
                <a:ext uri="{FF2B5EF4-FFF2-40B4-BE49-F238E27FC236}">
                  <a16:creationId xmlns:a16="http://schemas.microsoft.com/office/drawing/2014/main" id="{420AEC38-1C56-4A02-9383-ADA7A31FFC7A}"/>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588668" y="3280690"/>
              <a:ext cx="1260825" cy="1115266"/>
            </a:xfrm>
            <a:prstGeom prst="rect">
              <a:avLst/>
            </a:prstGeom>
          </p:spPr>
        </p:pic>
        <p:pic>
          <p:nvPicPr>
            <p:cNvPr id="31" name="Picture 30">
              <a:extLst>
                <a:ext uri="{FF2B5EF4-FFF2-40B4-BE49-F238E27FC236}">
                  <a16:creationId xmlns:a16="http://schemas.microsoft.com/office/drawing/2014/main" id="{B4E40793-A3DF-455D-9F8B-074408509833}"/>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6140731" y="2971819"/>
              <a:ext cx="526071" cy="370975"/>
            </a:xfrm>
            <a:prstGeom prst="rect">
              <a:avLst/>
            </a:prstGeom>
          </p:spPr>
        </p:pic>
      </p:grpSp>
      <p:sp>
        <p:nvSpPr>
          <p:cNvPr id="10" name="Rectangle 9">
            <a:extLst>
              <a:ext uri="{FF2B5EF4-FFF2-40B4-BE49-F238E27FC236}">
                <a16:creationId xmlns:a16="http://schemas.microsoft.com/office/drawing/2014/main" id="{A39AA903-FD71-4D30-8BF6-925066BDDE2F}"/>
              </a:ext>
            </a:extLst>
          </p:cNvPr>
          <p:cNvSpPr/>
          <p:nvPr userDrawn="1"/>
        </p:nvSpPr>
        <p:spPr bwMode="auto">
          <a:xfrm rot="21599092">
            <a:off x="1229" y="-40"/>
            <a:ext cx="5219700" cy="685735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4E648C5A-741B-4F96-AF75-FBCD7EABFC85}"/>
              </a:ext>
            </a:extLst>
          </p:cNvPr>
          <p:cNvSpPr/>
          <p:nvPr userDrawn="1"/>
        </p:nvSpPr>
        <p:spPr bwMode="auto">
          <a:xfrm rot="21599092">
            <a:off x="4863121" y="951292"/>
            <a:ext cx="626809" cy="145676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BD8BF4C1-598F-4470-AFCD-46DC5A226BA2}"/>
              </a:ext>
            </a:extLst>
          </p:cNvPr>
          <p:cNvSpPr/>
          <p:nvPr userDrawn="1"/>
        </p:nvSpPr>
        <p:spPr bwMode="auto">
          <a:xfrm rot="21599092">
            <a:off x="4754021" y="274295"/>
            <a:ext cx="741239" cy="4746516"/>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CE58FB9A-AA44-4EC3-A1D9-2B6CE37C2150}"/>
              </a:ext>
            </a:extLst>
          </p:cNvPr>
          <p:cNvSpPr/>
          <p:nvPr userDrawn="1"/>
        </p:nvSpPr>
        <p:spPr bwMode="auto">
          <a:xfrm rot="21599092">
            <a:off x="4753860" y="3058012"/>
            <a:ext cx="741239" cy="352569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MS logo white - EMF" descr="Microsoft logo white text version">
            <a:extLst>
              <a:ext uri="{FF2B5EF4-FFF2-40B4-BE49-F238E27FC236}">
                <a16:creationId xmlns:a16="http://schemas.microsoft.com/office/drawing/2014/main" id="{CCBCDF10-7A9F-4343-B508-2EBE193009FA}"/>
              </a:ext>
            </a:extLst>
          </p:cNvPr>
          <p:cNvPicPr>
            <a:picLocks noChangeAspect="1"/>
          </p:cNvPicPr>
          <p:nvPr userDrawn="1"/>
        </p:nvPicPr>
        <p:blipFill>
          <a:blip r:embed="rId5"/>
          <a:stretch>
            <a:fillRect/>
          </a:stretch>
        </p:blipFill>
        <p:spPr bwMode="black">
          <a:xfrm>
            <a:off x="584200" y="585788"/>
            <a:ext cx="1366245" cy="292608"/>
          </a:xfrm>
          <a:prstGeom prst="rect">
            <a:avLst/>
          </a:prstGeom>
        </p:spPr>
      </p:pic>
      <p:sp>
        <p:nvSpPr>
          <p:cNvPr id="19" name="Title 1">
            <a:extLst>
              <a:ext uri="{FF2B5EF4-FFF2-40B4-BE49-F238E27FC236}">
                <a16:creationId xmlns:a16="http://schemas.microsoft.com/office/drawing/2014/main" id="{A21EA699-8FDF-4B88-8132-10D4774A17C1}"/>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70796">
                      <a:schemeClr val="accent3"/>
                    </a:gs>
                    <a:gs pos="44000">
                      <a:schemeClr val="accent3"/>
                    </a:gs>
                  </a:gsLst>
                  <a:lin ang="5400000" scaled="1"/>
                </a:gradFill>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C959C5A3-270B-460F-9048-1982B3E8EE7C}"/>
              </a:ext>
            </a:extLst>
          </p:cNvPr>
          <p:cNvPicPr>
            <a:picLocks noChangeAspect="1"/>
          </p:cNvPicPr>
          <p:nvPr userDrawn="1"/>
        </p:nvPicPr>
        <p:blipFill>
          <a:blip r:embed="rId6"/>
          <a:stretch>
            <a:fillRect/>
          </a:stretch>
        </p:blipFill>
        <p:spPr>
          <a:xfrm>
            <a:off x="540045" y="5190449"/>
            <a:ext cx="1311218" cy="179619"/>
          </a:xfrm>
          <a:prstGeom prst="rect">
            <a:avLst/>
          </a:prstGeom>
        </p:spPr>
      </p:pic>
      <p:sp>
        <p:nvSpPr>
          <p:cNvPr id="21" name="TextBox 20">
            <a:extLst>
              <a:ext uri="{FF2B5EF4-FFF2-40B4-BE49-F238E27FC236}">
                <a16:creationId xmlns:a16="http://schemas.microsoft.com/office/drawing/2014/main" id="{A2A60CFF-5332-4D3B-BF7A-E4B99910B6FE}"/>
              </a:ext>
            </a:extLst>
          </p:cNvPr>
          <p:cNvSpPr txBox="1"/>
          <p:nvPr userDrawn="1"/>
        </p:nvSpPr>
        <p:spPr>
          <a:xfrm>
            <a:off x="582042" y="5080682"/>
            <a:ext cx="3028352" cy="338554"/>
          </a:xfrm>
          <a:prstGeom prst="rect">
            <a:avLst/>
          </a:prstGeom>
          <a:noFill/>
        </p:spPr>
        <p:txBody>
          <a:bodyPr wrap="square" lIns="0" tIns="0" rIns="0" bIns="0" rtlCol="0">
            <a:spAutoFit/>
          </a:bodyPr>
          <a:lstStyle/>
          <a:p>
            <a:pPr lvl="0"/>
            <a:r>
              <a:rPr lang="en-US" sz="2200"/>
              <a:t>Customer-Driven E+D</a:t>
            </a:r>
          </a:p>
        </p:txBody>
      </p:sp>
      <p:sp>
        <p:nvSpPr>
          <p:cNvPr id="3" name="Text Placeholder 2">
            <a:extLst>
              <a:ext uri="{FF2B5EF4-FFF2-40B4-BE49-F238E27FC236}">
                <a16:creationId xmlns:a16="http://schemas.microsoft.com/office/drawing/2014/main" id="{1FD85563-8673-4DF3-823B-C213363C94C6}"/>
              </a:ext>
            </a:extLst>
          </p:cNvPr>
          <p:cNvSpPr>
            <a:spLocks noGrp="1"/>
          </p:cNvSpPr>
          <p:nvPr>
            <p:ph type="body" sz="quarter" idx="11" hasCustomPrompt="1"/>
          </p:nvPr>
        </p:nvSpPr>
        <p:spPr>
          <a:xfrm>
            <a:off x="582042" y="3811729"/>
            <a:ext cx="4218557" cy="338554"/>
          </a:xfrm>
        </p:spPr>
        <p:txBody>
          <a:bodyPr/>
          <a:lstStyle>
            <a:lvl1pPr marL="0" indent="0">
              <a:buNone/>
              <a:defRPr sz="2200"/>
            </a:lvl1pPr>
          </a:lstStyle>
          <a:p>
            <a:pPr lvl="0"/>
            <a:r>
              <a:rPr lang="en-US"/>
              <a:t>Speaker name or subtitle</a:t>
            </a:r>
          </a:p>
        </p:txBody>
      </p:sp>
    </p:spTree>
    <p:extLst>
      <p:ext uri="{BB962C8B-B14F-4D97-AF65-F5344CB8AC3E}">
        <p14:creationId xmlns:p14="http://schemas.microsoft.com/office/powerpoint/2010/main" val="366816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 Title square photo 2">
    <p:spTree>
      <p:nvGrpSpPr>
        <p:cNvPr id="1" name=""/>
        <p:cNvGrpSpPr/>
        <p:nvPr/>
      </p:nvGrpSpPr>
      <p:grpSpPr>
        <a:xfrm>
          <a:off x="0" y="0"/>
          <a:ext cx="0" cy="0"/>
          <a:chOff x="0" y="0"/>
          <a:chExt cx="0" cy="0"/>
        </a:xfrm>
      </p:grpSpPr>
      <p:pic>
        <p:nvPicPr>
          <p:cNvPr id="16" name="Picture 15" descr="A picture containing person, building, woman, indoor&#10;&#10;Description automatically generated">
            <a:extLst>
              <a:ext uri="{FF2B5EF4-FFF2-40B4-BE49-F238E27FC236}">
                <a16:creationId xmlns:a16="http://schemas.microsoft.com/office/drawing/2014/main" id="{DD0E68DD-77A2-4676-A202-DB930114D1FF}"/>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6635" b="9602"/>
          <a:stretch/>
        </p:blipFill>
        <p:spPr>
          <a:xfrm>
            <a:off x="5215746" y="0"/>
            <a:ext cx="6976253" cy="6858000"/>
          </a:xfrm>
          <a:prstGeom prst="rect">
            <a:avLst/>
          </a:prstGeom>
        </p:spPr>
      </p:pic>
      <p:pic>
        <p:nvPicPr>
          <p:cNvPr id="17" name="Picture 16" descr="A picture containing person, building, woman, indoor&#10;&#10;Description automatically generated">
            <a:extLst>
              <a:ext uri="{FF2B5EF4-FFF2-40B4-BE49-F238E27FC236}">
                <a16:creationId xmlns:a16="http://schemas.microsoft.com/office/drawing/2014/main" id="{05E206F6-B683-4C3F-AE1C-C1E04DDAD9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934" t="9967" r="4171" b="12953"/>
          <a:stretch/>
        </p:blipFill>
        <p:spPr>
          <a:xfrm>
            <a:off x="5490123" y="272858"/>
            <a:ext cx="6410949" cy="6310822"/>
          </a:xfrm>
          <a:prstGeom prst="rect">
            <a:avLst/>
          </a:prstGeom>
        </p:spPr>
      </p:pic>
      <p:pic>
        <p:nvPicPr>
          <p:cNvPr id="18" name="Picture 17">
            <a:extLst>
              <a:ext uri="{FF2B5EF4-FFF2-40B4-BE49-F238E27FC236}">
                <a16:creationId xmlns:a16="http://schemas.microsoft.com/office/drawing/2014/main" id="{5B3B256A-FAF5-4A04-9455-19D484F07281}"/>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605698" y="3733800"/>
            <a:ext cx="4310824" cy="2534464"/>
          </a:xfrm>
          <a:prstGeom prst="rect">
            <a:avLst/>
          </a:prstGeom>
        </p:spPr>
      </p:pic>
      <p:sp>
        <p:nvSpPr>
          <p:cNvPr id="10" name="Rectangle 9">
            <a:extLst>
              <a:ext uri="{FF2B5EF4-FFF2-40B4-BE49-F238E27FC236}">
                <a16:creationId xmlns:a16="http://schemas.microsoft.com/office/drawing/2014/main" id="{A39AA903-FD71-4D30-8BF6-925066BDDE2F}"/>
              </a:ext>
            </a:extLst>
          </p:cNvPr>
          <p:cNvSpPr/>
          <p:nvPr userDrawn="1"/>
        </p:nvSpPr>
        <p:spPr bwMode="auto">
          <a:xfrm rot="21599092">
            <a:off x="1229" y="-40"/>
            <a:ext cx="5219700" cy="685735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4E648C5A-741B-4F96-AF75-FBCD7EABFC85}"/>
              </a:ext>
            </a:extLst>
          </p:cNvPr>
          <p:cNvSpPr/>
          <p:nvPr userDrawn="1"/>
        </p:nvSpPr>
        <p:spPr bwMode="auto">
          <a:xfrm rot="21599092">
            <a:off x="4863121" y="951292"/>
            <a:ext cx="626809" cy="145676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BD8BF4C1-598F-4470-AFCD-46DC5A226BA2}"/>
              </a:ext>
            </a:extLst>
          </p:cNvPr>
          <p:cNvSpPr/>
          <p:nvPr userDrawn="1"/>
        </p:nvSpPr>
        <p:spPr bwMode="auto">
          <a:xfrm rot="21599092">
            <a:off x="4754021" y="274295"/>
            <a:ext cx="741239" cy="4746516"/>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CE58FB9A-AA44-4EC3-A1D9-2B6CE37C2150}"/>
              </a:ext>
            </a:extLst>
          </p:cNvPr>
          <p:cNvSpPr/>
          <p:nvPr userDrawn="1"/>
        </p:nvSpPr>
        <p:spPr bwMode="auto">
          <a:xfrm rot="21599092">
            <a:off x="4753860" y="3058012"/>
            <a:ext cx="741239" cy="352569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MS logo white - EMF" descr="Microsoft logo white text version">
            <a:extLst>
              <a:ext uri="{FF2B5EF4-FFF2-40B4-BE49-F238E27FC236}">
                <a16:creationId xmlns:a16="http://schemas.microsoft.com/office/drawing/2014/main" id="{CCBCDF10-7A9F-4343-B508-2EBE193009FA}"/>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
        <p:nvSpPr>
          <p:cNvPr id="19" name="Title 1">
            <a:extLst>
              <a:ext uri="{FF2B5EF4-FFF2-40B4-BE49-F238E27FC236}">
                <a16:creationId xmlns:a16="http://schemas.microsoft.com/office/drawing/2014/main" id="{A21EA699-8FDF-4B88-8132-10D4774A17C1}"/>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70796">
                      <a:schemeClr val="accent3"/>
                    </a:gs>
                    <a:gs pos="44000">
                      <a:schemeClr val="accent3"/>
                    </a:gs>
                  </a:gsLst>
                  <a:lin ang="5400000" scaled="1"/>
                </a:gradFill>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C959C5A3-270B-460F-9048-1982B3E8EE7C}"/>
              </a:ext>
            </a:extLst>
          </p:cNvPr>
          <p:cNvPicPr>
            <a:picLocks noChangeAspect="1"/>
          </p:cNvPicPr>
          <p:nvPr userDrawn="1"/>
        </p:nvPicPr>
        <p:blipFill>
          <a:blip r:embed="rId5"/>
          <a:stretch>
            <a:fillRect/>
          </a:stretch>
        </p:blipFill>
        <p:spPr>
          <a:xfrm>
            <a:off x="540045" y="5190449"/>
            <a:ext cx="1311218" cy="179619"/>
          </a:xfrm>
          <a:prstGeom prst="rect">
            <a:avLst/>
          </a:prstGeom>
        </p:spPr>
      </p:pic>
      <p:sp>
        <p:nvSpPr>
          <p:cNvPr id="21" name="TextBox 20">
            <a:extLst>
              <a:ext uri="{FF2B5EF4-FFF2-40B4-BE49-F238E27FC236}">
                <a16:creationId xmlns:a16="http://schemas.microsoft.com/office/drawing/2014/main" id="{A2A60CFF-5332-4D3B-BF7A-E4B99910B6FE}"/>
              </a:ext>
            </a:extLst>
          </p:cNvPr>
          <p:cNvSpPr txBox="1"/>
          <p:nvPr userDrawn="1"/>
        </p:nvSpPr>
        <p:spPr>
          <a:xfrm>
            <a:off x="582042" y="5080682"/>
            <a:ext cx="3028352" cy="338554"/>
          </a:xfrm>
          <a:prstGeom prst="rect">
            <a:avLst/>
          </a:prstGeom>
          <a:noFill/>
        </p:spPr>
        <p:txBody>
          <a:bodyPr wrap="square" lIns="0" tIns="0" rIns="0" bIns="0" rtlCol="0">
            <a:spAutoFit/>
          </a:bodyPr>
          <a:lstStyle/>
          <a:p>
            <a:pPr lvl="0"/>
            <a:r>
              <a:rPr lang="en-US" sz="2200"/>
              <a:t>Customer-Driven E+D</a:t>
            </a:r>
          </a:p>
        </p:txBody>
      </p:sp>
      <p:sp>
        <p:nvSpPr>
          <p:cNvPr id="3" name="Text Placeholder 2">
            <a:extLst>
              <a:ext uri="{FF2B5EF4-FFF2-40B4-BE49-F238E27FC236}">
                <a16:creationId xmlns:a16="http://schemas.microsoft.com/office/drawing/2014/main" id="{1FD85563-8673-4DF3-823B-C213363C94C6}"/>
              </a:ext>
            </a:extLst>
          </p:cNvPr>
          <p:cNvSpPr>
            <a:spLocks noGrp="1"/>
          </p:cNvSpPr>
          <p:nvPr>
            <p:ph type="body" sz="quarter" idx="11" hasCustomPrompt="1"/>
          </p:nvPr>
        </p:nvSpPr>
        <p:spPr>
          <a:xfrm>
            <a:off x="582042" y="3811729"/>
            <a:ext cx="4218557" cy="338554"/>
          </a:xfrm>
        </p:spPr>
        <p:txBody>
          <a:bodyPr/>
          <a:lstStyle>
            <a:lvl1pPr marL="0" indent="0">
              <a:buNone/>
              <a:defRPr sz="2200"/>
            </a:lvl1pPr>
          </a:lstStyle>
          <a:p>
            <a:pPr lvl="0"/>
            <a:r>
              <a:rPr lang="en-US"/>
              <a:t>Speaker name or subtitle</a:t>
            </a:r>
          </a:p>
        </p:txBody>
      </p:sp>
    </p:spTree>
    <p:extLst>
      <p:ext uri="{BB962C8B-B14F-4D97-AF65-F5344CB8AC3E}">
        <p14:creationId xmlns:p14="http://schemas.microsoft.com/office/powerpoint/2010/main" val="199447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 Title square photo 2">
    <p:spTree>
      <p:nvGrpSpPr>
        <p:cNvPr id="1" name=""/>
        <p:cNvGrpSpPr/>
        <p:nvPr/>
      </p:nvGrpSpPr>
      <p:grpSpPr>
        <a:xfrm>
          <a:off x="0" y="0"/>
          <a:ext cx="0" cy="0"/>
          <a:chOff x="0" y="0"/>
          <a:chExt cx="0" cy="0"/>
        </a:xfrm>
      </p:grpSpPr>
      <p:pic>
        <p:nvPicPr>
          <p:cNvPr id="15" name="Picture 14" descr="A person holding a baby&#10;&#10;Description automatically generated">
            <a:extLst>
              <a:ext uri="{FF2B5EF4-FFF2-40B4-BE49-F238E27FC236}">
                <a16:creationId xmlns:a16="http://schemas.microsoft.com/office/drawing/2014/main" id="{E90C3444-C8FD-4CDC-B1EA-A9AD263F36BD}"/>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b="16237"/>
          <a:stretch/>
        </p:blipFill>
        <p:spPr>
          <a:xfrm>
            <a:off x="5215745" y="0"/>
            <a:ext cx="6976255" cy="6858000"/>
          </a:xfrm>
          <a:prstGeom prst="rect">
            <a:avLst/>
          </a:prstGeom>
        </p:spPr>
      </p:pic>
      <p:pic>
        <p:nvPicPr>
          <p:cNvPr id="22" name="Picture 21" descr="A person holding a baby&#10;&#10;Description automatically generated">
            <a:extLst>
              <a:ext uri="{FF2B5EF4-FFF2-40B4-BE49-F238E27FC236}">
                <a16:creationId xmlns:a16="http://schemas.microsoft.com/office/drawing/2014/main" id="{1B4517A5-11AA-49B7-9ED1-9EB346FA1B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933" t="3333" r="4253" b="19586"/>
          <a:stretch/>
        </p:blipFill>
        <p:spPr>
          <a:xfrm>
            <a:off x="5490123" y="272858"/>
            <a:ext cx="6405185" cy="6310945"/>
          </a:xfrm>
          <a:prstGeom prst="rect">
            <a:avLst/>
          </a:prstGeom>
        </p:spPr>
      </p:pic>
      <p:pic>
        <p:nvPicPr>
          <p:cNvPr id="23" name="Picture 22">
            <a:extLst>
              <a:ext uri="{FF2B5EF4-FFF2-40B4-BE49-F238E27FC236}">
                <a16:creationId xmlns:a16="http://schemas.microsoft.com/office/drawing/2014/main" id="{783FC65E-0BB7-4C53-8C63-5440BA6488E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878375" y="1332043"/>
            <a:ext cx="3780883" cy="1497700"/>
          </a:xfrm>
          <a:prstGeom prst="rect">
            <a:avLst/>
          </a:prstGeom>
        </p:spPr>
      </p:pic>
      <p:sp>
        <p:nvSpPr>
          <p:cNvPr id="10" name="Rectangle 9">
            <a:extLst>
              <a:ext uri="{FF2B5EF4-FFF2-40B4-BE49-F238E27FC236}">
                <a16:creationId xmlns:a16="http://schemas.microsoft.com/office/drawing/2014/main" id="{A39AA903-FD71-4D30-8BF6-925066BDDE2F}"/>
              </a:ext>
            </a:extLst>
          </p:cNvPr>
          <p:cNvSpPr/>
          <p:nvPr userDrawn="1"/>
        </p:nvSpPr>
        <p:spPr bwMode="auto">
          <a:xfrm rot="21599092">
            <a:off x="1229" y="-40"/>
            <a:ext cx="5219700" cy="685735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4E648C5A-741B-4F96-AF75-FBCD7EABFC85}"/>
              </a:ext>
            </a:extLst>
          </p:cNvPr>
          <p:cNvSpPr/>
          <p:nvPr userDrawn="1"/>
        </p:nvSpPr>
        <p:spPr bwMode="auto">
          <a:xfrm rot="21599092">
            <a:off x="4863121" y="951292"/>
            <a:ext cx="626809" cy="145676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BD8BF4C1-598F-4470-AFCD-46DC5A226BA2}"/>
              </a:ext>
            </a:extLst>
          </p:cNvPr>
          <p:cNvSpPr/>
          <p:nvPr userDrawn="1"/>
        </p:nvSpPr>
        <p:spPr bwMode="auto">
          <a:xfrm rot="21599092">
            <a:off x="4754021" y="274295"/>
            <a:ext cx="741239" cy="4746516"/>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CE58FB9A-AA44-4EC3-A1D9-2B6CE37C2150}"/>
              </a:ext>
            </a:extLst>
          </p:cNvPr>
          <p:cNvSpPr/>
          <p:nvPr userDrawn="1"/>
        </p:nvSpPr>
        <p:spPr bwMode="auto">
          <a:xfrm rot="21599092">
            <a:off x="4753860" y="3058012"/>
            <a:ext cx="741239" cy="352569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MS logo white - EMF" descr="Microsoft logo white text version">
            <a:extLst>
              <a:ext uri="{FF2B5EF4-FFF2-40B4-BE49-F238E27FC236}">
                <a16:creationId xmlns:a16="http://schemas.microsoft.com/office/drawing/2014/main" id="{CCBCDF10-7A9F-4343-B508-2EBE193009FA}"/>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
        <p:nvSpPr>
          <p:cNvPr id="19" name="Title 1">
            <a:extLst>
              <a:ext uri="{FF2B5EF4-FFF2-40B4-BE49-F238E27FC236}">
                <a16:creationId xmlns:a16="http://schemas.microsoft.com/office/drawing/2014/main" id="{A21EA699-8FDF-4B88-8132-10D4774A17C1}"/>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70796">
                      <a:schemeClr val="accent3"/>
                    </a:gs>
                    <a:gs pos="44000">
                      <a:schemeClr val="accent3"/>
                    </a:gs>
                  </a:gsLst>
                  <a:lin ang="5400000" scaled="1"/>
                </a:gradFill>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C959C5A3-270B-460F-9048-1982B3E8EE7C}"/>
              </a:ext>
            </a:extLst>
          </p:cNvPr>
          <p:cNvPicPr>
            <a:picLocks noChangeAspect="1"/>
          </p:cNvPicPr>
          <p:nvPr userDrawn="1"/>
        </p:nvPicPr>
        <p:blipFill>
          <a:blip r:embed="rId5"/>
          <a:stretch>
            <a:fillRect/>
          </a:stretch>
        </p:blipFill>
        <p:spPr>
          <a:xfrm>
            <a:off x="540045" y="5190449"/>
            <a:ext cx="1311218" cy="179619"/>
          </a:xfrm>
          <a:prstGeom prst="rect">
            <a:avLst/>
          </a:prstGeom>
        </p:spPr>
      </p:pic>
      <p:sp>
        <p:nvSpPr>
          <p:cNvPr id="21" name="TextBox 20">
            <a:extLst>
              <a:ext uri="{FF2B5EF4-FFF2-40B4-BE49-F238E27FC236}">
                <a16:creationId xmlns:a16="http://schemas.microsoft.com/office/drawing/2014/main" id="{A2A60CFF-5332-4D3B-BF7A-E4B99910B6FE}"/>
              </a:ext>
            </a:extLst>
          </p:cNvPr>
          <p:cNvSpPr txBox="1"/>
          <p:nvPr userDrawn="1"/>
        </p:nvSpPr>
        <p:spPr>
          <a:xfrm>
            <a:off x="582042" y="5080682"/>
            <a:ext cx="3028352" cy="338554"/>
          </a:xfrm>
          <a:prstGeom prst="rect">
            <a:avLst/>
          </a:prstGeom>
          <a:noFill/>
        </p:spPr>
        <p:txBody>
          <a:bodyPr wrap="square" lIns="0" tIns="0" rIns="0" bIns="0" rtlCol="0">
            <a:spAutoFit/>
          </a:bodyPr>
          <a:lstStyle/>
          <a:p>
            <a:pPr lvl="0"/>
            <a:r>
              <a:rPr lang="en-US" sz="2200"/>
              <a:t>Customer-Driven E+D</a:t>
            </a:r>
          </a:p>
        </p:txBody>
      </p:sp>
      <p:sp>
        <p:nvSpPr>
          <p:cNvPr id="3" name="Text Placeholder 2">
            <a:extLst>
              <a:ext uri="{FF2B5EF4-FFF2-40B4-BE49-F238E27FC236}">
                <a16:creationId xmlns:a16="http://schemas.microsoft.com/office/drawing/2014/main" id="{1FD85563-8673-4DF3-823B-C213363C94C6}"/>
              </a:ext>
            </a:extLst>
          </p:cNvPr>
          <p:cNvSpPr>
            <a:spLocks noGrp="1"/>
          </p:cNvSpPr>
          <p:nvPr>
            <p:ph type="body" sz="quarter" idx="11" hasCustomPrompt="1"/>
          </p:nvPr>
        </p:nvSpPr>
        <p:spPr>
          <a:xfrm>
            <a:off x="582042" y="3811729"/>
            <a:ext cx="4218557" cy="338554"/>
          </a:xfrm>
        </p:spPr>
        <p:txBody>
          <a:bodyPr/>
          <a:lstStyle>
            <a:lvl1pPr marL="0" indent="0">
              <a:buNone/>
              <a:defRPr sz="2200"/>
            </a:lvl1pPr>
          </a:lstStyle>
          <a:p>
            <a:pPr lvl="0"/>
            <a:r>
              <a:rPr lang="en-US"/>
              <a:t>Speaker name or subtitle</a:t>
            </a:r>
          </a:p>
        </p:txBody>
      </p:sp>
    </p:spTree>
    <p:extLst>
      <p:ext uri="{BB962C8B-B14F-4D97-AF65-F5344CB8AC3E}">
        <p14:creationId xmlns:p14="http://schemas.microsoft.com/office/powerpoint/2010/main" val="45512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5 Title square photo 2">
    <p:spTree>
      <p:nvGrpSpPr>
        <p:cNvPr id="1" name=""/>
        <p:cNvGrpSpPr/>
        <p:nvPr/>
      </p:nvGrpSpPr>
      <p:grpSpPr>
        <a:xfrm>
          <a:off x="0" y="0"/>
          <a:ext cx="0" cy="0"/>
          <a:chOff x="0" y="0"/>
          <a:chExt cx="0" cy="0"/>
        </a:xfrm>
      </p:grpSpPr>
      <p:pic>
        <p:nvPicPr>
          <p:cNvPr id="16" name="Picture 15" descr="Placeholder picture&#10;">
            <a:extLst>
              <a:ext uri="{FF2B5EF4-FFF2-40B4-BE49-F238E27FC236}">
                <a16:creationId xmlns:a16="http://schemas.microsoft.com/office/drawing/2014/main" id="{2D6070B3-0372-4BFB-987C-9E5DCB3D2E4E}"/>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6227"/>
          <a:stretch/>
        </p:blipFill>
        <p:spPr>
          <a:xfrm>
            <a:off x="5215747" y="-730"/>
            <a:ext cx="6976253" cy="6858730"/>
          </a:xfrm>
          <a:prstGeom prst="rect">
            <a:avLst/>
          </a:prstGeom>
        </p:spPr>
      </p:pic>
      <p:pic>
        <p:nvPicPr>
          <p:cNvPr id="17" name="Picture 16" descr="Placeholder picture&#10;">
            <a:extLst>
              <a:ext uri="{FF2B5EF4-FFF2-40B4-BE49-F238E27FC236}">
                <a16:creationId xmlns:a16="http://schemas.microsoft.com/office/drawing/2014/main" id="{AD0B980F-349E-4855-8AD2-B1EA1AEEFB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934" t="19550" r="4254" b="3358"/>
          <a:stretch/>
        </p:blipFill>
        <p:spPr>
          <a:xfrm>
            <a:off x="5490123" y="272128"/>
            <a:ext cx="6405185" cy="6311675"/>
          </a:xfrm>
          <a:prstGeom prst="rect">
            <a:avLst/>
          </a:prstGeom>
        </p:spPr>
      </p:pic>
      <p:grpSp>
        <p:nvGrpSpPr>
          <p:cNvPr id="18" name="Group 17">
            <a:extLst>
              <a:ext uri="{FF2B5EF4-FFF2-40B4-BE49-F238E27FC236}">
                <a16:creationId xmlns:a16="http://schemas.microsoft.com/office/drawing/2014/main" id="{3FB924E0-B702-4F30-8145-4AADE48C8974}"/>
              </a:ext>
            </a:extLst>
          </p:cNvPr>
          <p:cNvGrpSpPr/>
          <p:nvPr userDrawn="1"/>
        </p:nvGrpSpPr>
        <p:grpSpPr>
          <a:xfrm>
            <a:off x="6446573" y="3427965"/>
            <a:ext cx="2997131" cy="3234814"/>
            <a:chOff x="7072775" y="4280585"/>
            <a:chExt cx="2002625" cy="2161440"/>
          </a:xfrm>
        </p:grpSpPr>
        <p:pic>
          <p:nvPicPr>
            <p:cNvPr id="24" name="Picture 23">
              <a:extLst>
                <a:ext uri="{FF2B5EF4-FFF2-40B4-BE49-F238E27FC236}">
                  <a16:creationId xmlns:a16="http://schemas.microsoft.com/office/drawing/2014/main" id="{8607395F-9A37-4015-83EE-281E8EA676C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167575" y="4280585"/>
              <a:ext cx="907825" cy="909864"/>
            </a:xfrm>
            <a:prstGeom prst="rect">
              <a:avLst/>
            </a:prstGeom>
          </p:spPr>
        </p:pic>
        <p:pic>
          <p:nvPicPr>
            <p:cNvPr id="25" name="Picture 24">
              <a:extLst>
                <a:ext uri="{FF2B5EF4-FFF2-40B4-BE49-F238E27FC236}">
                  <a16:creationId xmlns:a16="http://schemas.microsoft.com/office/drawing/2014/main" id="{80580C36-5E0B-47D5-AA33-9F373B4F052B}"/>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7072775" y="5190449"/>
              <a:ext cx="1548713" cy="1251576"/>
            </a:xfrm>
            <a:prstGeom prst="rect">
              <a:avLst/>
            </a:prstGeom>
          </p:spPr>
        </p:pic>
      </p:grpSp>
      <p:sp>
        <p:nvSpPr>
          <p:cNvPr id="10" name="Rectangle 9">
            <a:extLst>
              <a:ext uri="{FF2B5EF4-FFF2-40B4-BE49-F238E27FC236}">
                <a16:creationId xmlns:a16="http://schemas.microsoft.com/office/drawing/2014/main" id="{A39AA903-FD71-4D30-8BF6-925066BDDE2F}"/>
              </a:ext>
            </a:extLst>
          </p:cNvPr>
          <p:cNvSpPr/>
          <p:nvPr userDrawn="1"/>
        </p:nvSpPr>
        <p:spPr bwMode="auto">
          <a:xfrm rot="21599092">
            <a:off x="1229" y="-40"/>
            <a:ext cx="5219700" cy="685735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4E648C5A-741B-4F96-AF75-FBCD7EABFC85}"/>
              </a:ext>
            </a:extLst>
          </p:cNvPr>
          <p:cNvSpPr/>
          <p:nvPr userDrawn="1"/>
        </p:nvSpPr>
        <p:spPr bwMode="auto">
          <a:xfrm rot="21599092">
            <a:off x="4863121" y="951292"/>
            <a:ext cx="626809" cy="145676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BD8BF4C1-598F-4470-AFCD-46DC5A226BA2}"/>
              </a:ext>
            </a:extLst>
          </p:cNvPr>
          <p:cNvSpPr/>
          <p:nvPr userDrawn="1"/>
        </p:nvSpPr>
        <p:spPr bwMode="auto">
          <a:xfrm rot="21599092">
            <a:off x="4754021" y="274295"/>
            <a:ext cx="741239" cy="4746516"/>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CE58FB9A-AA44-4EC3-A1D9-2B6CE37C2150}"/>
              </a:ext>
            </a:extLst>
          </p:cNvPr>
          <p:cNvSpPr/>
          <p:nvPr userDrawn="1"/>
        </p:nvSpPr>
        <p:spPr bwMode="auto">
          <a:xfrm rot="21599092">
            <a:off x="4753860" y="3058012"/>
            <a:ext cx="741239" cy="352569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MS logo white - EMF" descr="Microsoft logo white text version">
            <a:extLst>
              <a:ext uri="{FF2B5EF4-FFF2-40B4-BE49-F238E27FC236}">
                <a16:creationId xmlns:a16="http://schemas.microsoft.com/office/drawing/2014/main" id="{CCBCDF10-7A9F-4343-B508-2EBE193009FA}"/>
              </a:ext>
            </a:extLst>
          </p:cNvPr>
          <p:cNvPicPr>
            <a:picLocks noChangeAspect="1"/>
          </p:cNvPicPr>
          <p:nvPr userDrawn="1"/>
        </p:nvPicPr>
        <p:blipFill>
          <a:blip r:embed="rId5"/>
          <a:stretch>
            <a:fillRect/>
          </a:stretch>
        </p:blipFill>
        <p:spPr bwMode="black">
          <a:xfrm>
            <a:off x="584200" y="585788"/>
            <a:ext cx="1366245" cy="292608"/>
          </a:xfrm>
          <a:prstGeom prst="rect">
            <a:avLst/>
          </a:prstGeom>
        </p:spPr>
      </p:pic>
      <p:sp>
        <p:nvSpPr>
          <p:cNvPr id="19" name="Title 1">
            <a:extLst>
              <a:ext uri="{FF2B5EF4-FFF2-40B4-BE49-F238E27FC236}">
                <a16:creationId xmlns:a16="http://schemas.microsoft.com/office/drawing/2014/main" id="{A21EA699-8FDF-4B88-8132-10D4774A17C1}"/>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70796">
                      <a:schemeClr val="accent3"/>
                    </a:gs>
                    <a:gs pos="44000">
                      <a:schemeClr val="accent3"/>
                    </a:gs>
                  </a:gsLst>
                  <a:lin ang="5400000" scaled="1"/>
                </a:gradFill>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C959C5A3-270B-460F-9048-1982B3E8EE7C}"/>
              </a:ext>
            </a:extLst>
          </p:cNvPr>
          <p:cNvPicPr>
            <a:picLocks noChangeAspect="1"/>
          </p:cNvPicPr>
          <p:nvPr userDrawn="1"/>
        </p:nvPicPr>
        <p:blipFill>
          <a:blip r:embed="rId6"/>
          <a:stretch>
            <a:fillRect/>
          </a:stretch>
        </p:blipFill>
        <p:spPr>
          <a:xfrm>
            <a:off x="540045" y="5190449"/>
            <a:ext cx="1311218" cy="179619"/>
          </a:xfrm>
          <a:prstGeom prst="rect">
            <a:avLst/>
          </a:prstGeom>
        </p:spPr>
      </p:pic>
      <p:sp>
        <p:nvSpPr>
          <p:cNvPr id="21" name="TextBox 20">
            <a:extLst>
              <a:ext uri="{FF2B5EF4-FFF2-40B4-BE49-F238E27FC236}">
                <a16:creationId xmlns:a16="http://schemas.microsoft.com/office/drawing/2014/main" id="{A2A60CFF-5332-4D3B-BF7A-E4B99910B6FE}"/>
              </a:ext>
            </a:extLst>
          </p:cNvPr>
          <p:cNvSpPr txBox="1"/>
          <p:nvPr userDrawn="1"/>
        </p:nvSpPr>
        <p:spPr>
          <a:xfrm>
            <a:off x="582042" y="5080682"/>
            <a:ext cx="3028352" cy="338554"/>
          </a:xfrm>
          <a:prstGeom prst="rect">
            <a:avLst/>
          </a:prstGeom>
          <a:noFill/>
        </p:spPr>
        <p:txBody>
          <a:bodyPr wrap="square" lIns="0" tIns="0" rIns="0" bIns="0" rtlCol="0">
            <a:spAutoFit/>
          </a:bodyPr>
          <a:lstStyle/>
          <a:p>
            <a:pPr lvl="0"/>
            <a:r>
              <a:rPr lang="en-US" sz="2200"/>
              <a:t>Customer-Driven E+D</a:t>
            </a:r>
          </a:p>
        </p:txBody>
      </p:sp>
      <p:sp>
        <p:nvSpPr>
          <p:cNvPr id="3" name="Text Placeholder 2">
            <a:extLst>
              <a:ext uri="{FF2B5EF4-FFF2-40B4-BE49-F238E27FC236}">
                <a16:creationId xmlns:a16="http://schemas.microsoft.com/office/drawing/2014/main" id="{1FD85563-8673-4DF3-823B-C213363C94C6}"/>
              </a:ext>
            </a:extLst>
          </p:cNvPr>
          <p:cNvSpPr>
            <a:spLocks noGrp="1"/>
          </p:cNvSpPr>
          <p:nvPr>
            <p:ph type="body" sz="quarter" idx="11" hasCustomPrompt="1"/>
          </p:nvPr>
        </p:nvSpPr>
        <p:spPr>
          <a:xfrm>
            <a:off x="582042" y="3811729"/>
            <a:ext cx="4218557" cy="338554"/>
          </a:xfrm>
        </p:spPr>
        <p:txBody>
          <a:bodyPr/>
          <a:lstStyle>
            <a:lvl1pPr marL="0" indent="0">
              <a:buNone/>
              <a:defRPr sz="2200"/>
            </a:lvl1pPr>
          </a:lstStyle>
          <a:p>
            <a:pPr lvl="0"/>
            <a:r>
              <a:rPr lang="en-US"/>
              <a:t>Speaker name or subtitle</a:t>
            </a:r>
          </a:p>
        </p:txBody>
      </p:sp>
    </p:spTree>
    <p:extLst>
      <p:ext uri="{BB962C8B-B14F-4D97-AF65-F5344CB8AC3E}">
        <p14:creationId xmlns:p14="http://schemas.microsoft.com/office/powerpoint/2010/main" val="216016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photo icons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E648C5A-741B-4F96-AF75-FBCD7EABFC85}"/>
              </a:ext>
            </a:extLst>
          </p:cNvPr>
          <p:cNvSpPr/>
          <p:nvPr userDrawn="1"/>
        </p:nvSpPr>
        <p:spPr bwMode="auto">
          <a:xfrm rot="21599092">
            <a:off x="4863121" y="951292"/>
            <a:ext cx="626809" cy="145676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BD8BF4C1-598F-4470-AFCD-46DC5A226BA2}"/>
              </a:ext>
            </a:extLst>
          </p:cNvPr>
          <p:cNvSpPr/>
          <p:nvPr userDrawn="1"/>
        </p:nvSpPr>
        <p:spPr bwMode="auto">
          <a:xfrm rot="21599092">
            <a:off x="4754021" y="274295"/>
            <a:ext cx="741239" cy="4746516"/>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CE58FB9A-AA44-4EC3-A1D9-2B6CE37C2150}"/>
              </a:ext>
            </a:extLst>
          </p:cNvPr>
          <p:cNvSpPr/>
          <p:nvPr userDrawn="1"/>
        </p:nvSpPr>
        <p:spPr bwMode="auto">
          <a:xfrm rot="21599092">
            <a:off x="4753860" y="3058012"/>
            <a:ext cx="741239" cy="352569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MS logo white - EMF" descr="Microsoft logo white text version">
            <a:extLst>
              <a:ext uri="{FF2B5EF4-FFF2-40B4-BE49-F238E27FC236}">
                <a16:creationId xmlns:a16="http://schemas.microsoft.com/office/drawing/2014/main" id="{CCBCDF10-7A9F-4343-B508-2EBE193009FA}"/>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19" name="Title 1">
            <a:extLst>
              <a:ext uri="{FF2B5EF4-FFF2-40B4-BE49-F238E27FC236}">
                <a16:creationId xmlns:a16="http://schemas.microsoft.com/office/drawing/2014/main" id="{A21EA699-8FDF-4B88-8132-10D4774A17C1}"/>
              </a:ext>
            </a:extLst>
          </p:cNvPr>
          <p:cNvSpPr>
            <a:spLocks noGrp="1"/>
          </p:cNvSpPr>
          <p:nvPr>
            <p:ph type="title" hasCustomPrompt="1"/>
          </p:nvPr>
        </p:nvSpPr>
        <p:spPr>
          <a:xfrm>
            <a:off x="588263" y="2425541"/>
            <a:ext cx="4167887" cy="1107996"/>
          </a:xfrm>
        </p:spPr>
        <p:txBody>
          <a:bodyPr anchor="b" anchorCtr="0">
            <a:spAutoFit/>
          </a:bodyPr>
          <a:lstStyle>
            <a:lvl1pPr algn="l" defTabSz="932742" rtl="0" eaLnBrk="1" latinLnBrk="0" hangingPunct="1">
              <a:lnSpc>
                <a:spcPct val="100000"/>
              </a:lnSpc>
              <a:spcBef>
                <a:spcPct val="0"/>
              </a:spcBef>
              <a:buNone/>
              <a:defRPr lang="en-US" sz="3600" b="0" kern="1200" cap="none" spc="-50" baseline="0" dirty="0">
                <a:ln w="3175">
                  <a:noFill/>
                </a:ln>
                <a:gradFill>
                  <a:gsLst>
                    <a:gs pos="70796">
                      <a:schemeClr val="accent3"/>
                    </a:gs>
                    <a:gs pos="44000">
                      <a:schemeClr val="accent3"/>
                    </a:gs>
                  </a:gsLst>
                  <a:lin ang="5400000" scaled="1"/>
                </a:gradFill>
                <a:effectLst/>
                <a:latin typeface="+mj-lt"/>
                <a:ea typeface="+mn-ea"/>
                <a:cs typeface="Segoe UI" pitchFamily="34" charset="0"/>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C959C5A3-270B-460F-9048-1982B3E8EE7C}"/>
              </a:ext>
            </a:extLst>
          </p:cNvPr>
          <p:cNvPicPr>
            <a:picLocks noChangeAspect="1"/>
          </p:cNvPicPr>
          <p:nvPr userDrawn="1"/>
        </p:nvPicPr>
        <p:blipFill>
          <a:blip r:embed="rId3"/>
          <a:stretch>
            <a:fillRect/>
          </a:stretch>
        </p:blipFill>
        <p:spPr>
          <a:xfrm>
            <a:off x="540045" y="3921496"/>
            <a:ext cx="1311218" cy="179619"/>
          </a:xfrm>
          <a:prstGeom prst="rect">
            <a:avLst/>
          </a:prstGeom>
        </p:spPr>
      </p:pic>
      <p:sp>
        <p:nvSpPr>
          <p:cNvPr id="21" name="TextBox 20">
            <a:extLst>
              <a:ext uri="{FF2B5EF4-FFF2-40B4-BE49-F238E27FC236}">
                <a16:creationId xmlns:a16="http://schemas.microsoft.com/office/drawing/2014/main" id="{A2A60CFF-5332-4D3B-BF7A-E4B99910B6FE}"/>
              </a:ext>
            </a:extLst>
          </p:cNvPr>
          <p:cNvSpPr txBox="1"/>
          <p:nvPr userDrawn="1"/>
        </p:nvSpPr>
        <p:spPr>
          <a:xfrm>
            <a:off x="582042" y="3811729"/>
            <a:ext cx="3028352" cy="338554"/>
          </a:xfrm>
          <a:prstGeom prst="rect">
            <a:avLst/>
          </a:prstGeom>
          <a:noFill/>
        </p:spPr>
        <p:txBody>
          <a:bodyPr wrap="square" lIns="0" tIns="0" rIns="0" bIns="0" rtlCol="0">
            <a:spAutoFit/>
          </a:bodyPr>
          <a:lstStyle/>
          <a:p>
            <a:pPr lvl="0"/>
            <a:r>
              <a:rPr lang="en-US" sz="2200"/>
              <a:t>Customer-Driven E+D</a:t>
            </a:r>
          </a:p>
        </p:txBody>
      </p:sp>
      <p:sp>
        <p:nvSpPr>
          <p:cNvPr id="23" name="Rectangle 22">
            <a:extLst>
              <a:ext uri="{FF2B5EF4-FFF2-40B4-BE49-F238E27FC236}">
                <a16:creationId xmlns:a16="http://schemas.microsoft.com/office/drawing/2014/main" id="{452596C4-823C-4BDB-A845-A7F310057404}"/>
              </a:ext>
            </a:extLst>
          </p:cNvPr>
          <p:cNvSpPr/>
          <p:nvPr userDrawn="1"/>
        </p:nvSpPr>
        <p:spPr bwMode="auto">
          <a:xfrm>
            <a:off x="10815320" y="5486082"/>
            <a:ext cx="1097280" cy="109728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4" name="Rectangle 23">
            <a:extLst>
              <a:ext uri="{FF2B5EF4-FFF2-40B4-BE49-F238E27FC236}">
                <a16:creationId xmlns:a16="http://schemas.microsoft.com/office/drawing/2014/main" id="{C39D0D48-8852-424D-95F5-3CDFA065795E}"/>
              </a:ext>
            </a:extLst>
          </p:cNvPr>
          <p:cNvSpPr/>
          <p:nvPr userDrawn="1"/>
        </p:nvSpPr>
        <p:spPr bwMode="auto">
          <a:xfrm>
            <a:off x="5489575" y="274636"/>
            <a:ext cx="1097280" cy="109728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5" name="Picture Placeholder 24">
            <a:extLst>
              <a:ext uri="{FF2B5EF4-FFF2-40B4-BE49-F238E27FC236}">
                <a16:creationId xmlns:a16="http://schemas.microsoft.com/office/drawing/2014/main" id="{A236CB58-5B32-40EA-9128-03F132ED7F30}"/>
              </a:ext>
            </a:extLst>
          </p:cNvPr>
          <p:cNvSpPr>
            <a:spLocks noGrp="1"/>
          </p:cNvSpPr>
          <p:nvPr>
            <p:ph type="pic" sz="quarter" idx="10"/>
          </p:nvPr>
        </p:nvSpPr>
        <p:spPr>
          <a:xfrm>
            <a:off x="5489575" y="274636"/>
            <a:ext cx="6423025" cy="6308726"/>
          </a:xfrm>
          <a:custGeom>
            <a:avLst/>
            <a:gdLst>
              <a:gd name="connsiteX0" fmla="*/ 1097280 w 6423025"/>
              <a:gd name="connsiteY0" fmla="*/ 1 h 6308726"/>
              <a:gd name="connsiteX1" fmla="*/ 6423025 w 6423025"/>
              <a:gd name="connsiteY1" fmla="*/ 1 h 6308726"/>
              <a:gd name="connsiteX2" fmla="*/ 6423025 w 6423025"/>
              <a:gd name="connsiteY2" fmla="*/ 5211446 h 6308726"/>
              <a:gd name="connsiteX3" fmla="*/ 5325745 w 6423025"/>
              <a:gd name="connsiteY3" fmla="*/ 5211446 h 6308726"/>
              <a:gd name="connsiteX4" fmla="*/ 5325745 w 6423025"/>
              <a:gd name="connsiteY4" fmla="*/ 6308726 h 6308726"/>
              <a:gd name="connsiteX5" fmla="*/ 0 w 6423025"/>
              <a:gd name="connsiteY5" fmla="*/ 6308726 h 6308726"/>
              <a:gd name="connsiteX6" fmla="*/ 0 w 6423025"/>
              <a:gd name="connsiteY6" fmla="*/ 1097280 h 6308726"/>
              <a:gd name="connsiteX7" fmla="*/ 1097280 w 6423025"/>
              <a:gd name="connsiteY7" fmla="*/ 1097280 h 6308726"/>
              <a:gd name="connsiteX8" fmla="*/ 0 w 6423025"/>
              <a:gd name="connsiteY8" fmla="*/ 0 h 6308726"/>
              <a:gd name="connsiteX9" fmla="*/ 1097280 w 6423025"/>
              <a:gd name="connsiteY9" fmla="*/ 0 h 6308726"/>
              <a:gd name="connsiteX10" fmla="*/ 1097280 w 6423025"/>
              <a:gd name="connsiteY10" fmla="*/ 1 h 6308726"/>
              <a:gd name="connsiteX11" fmla="*/ 0 w 6423025"/>
              <a:gd name="connsiteY11" fmla="*/ 1 h 6308726"/>
              <a:gd name="connsiteX0" fmla="*/ 1097280 w 6423025"/>
              <a:gd name="connsiteY0" fmla="*/ 1 h 6308726"/>
              <a:gd name="connsiteX1" fmla="*/ 6423025 w 6423025"/>
              <a:gd name="connsiteY1" fmla="*/ 1 h 6308726"/>
              <a:gd name="connsiteX2" fmla="*/ 6423025 w 6423025"/>
              <a:gd name="connsiteY2" fmla="*/ 5211446 h 6308726"/>
              <a:gd name="connsiteX3" fmla="*/ 5325745 w 6423025"/>
              <a:gd name="connsiteY3" fmla="*/ 5211446 h 6308726"/>
              <a:gd name="connsiteX4" fmla="*/ 5325745 w 6423025"/>
              <a:gd name="connsiteY4" fmla="*/ 6308726 h 6308726"/>
              <a:gd name="connsiteX5" fmla="*/ 0 w 6423025"/>
              <a:gd name="connsiteY5" fmla="*/ 6308726 h 6308726"/>
              <a:gd name="connsiteX6" fmla="*/ 0 w 6423025"/>
              <a:gd name="connsiteY6" fmla="*/ 1097280 h 6308726"/>
              <a:gd name="connsiteX7" fmla="*/ 1097280 w 6423025"/>
              <a:gd name="connsiteY7" fmla="*/ 1097280 h 6308726"/>
              <a:gd name="connsiteX8" fmla="*/ 1097280 w 6423025"/>
              <a:gd name="connsiteY8" fmla="*/ 1 h 6308726"/>
              <a:gd name="connsiteX9" fmla="*/ 0 w 6423025"/>
              <a:gd name="connsiteY9" fmla="*/ 1 h 6308726"/>
              <a:gd name="connsiteX10" fmla="*/ 1097280 w 6423025"/>
              <a:gd name="connsiteY10" fmla="*/ 0 h 6308726"/>
              <a:gd name="connsiteX11" fmla="*/ 1097280 w 6423025"/>
              <a:gd name="connsiteY11" fmla="*/ 1 h 6308726"/>
              <a:gd name="connsiteX12" fmla="*/ 0 w 6423025"/>
              <a:gd name="connsiteY12" fmla="*/ 1 h 6308726"/>
              <a:gd name="connsiteX0" fmla="*/ 1097280 w 6423025"/>
              <a:gd name="connsiteY0" fmla="*/ 1 h 6308726"/>
              <a:gd name="connsiteX1" fmla="*/ 6423025 w 6423025"/>
              <a:gd name="connsiteY1" fmla="*/ 1 h 6308726"/>
              <a:gd name="connsiteX2" fmla="*/ 6423025 w 6423025"/>
              <a:gd name="connsiteY2" fmla="*/ 5211446 h 6308726"/>
              <a:gd name="connsiteX3" fmla="*/ 5325745 w 6423025"/>
              <a:gd name="connsiteY3" fmla="*/ 5211446 h 6308726"/>
              <a:gd name="connsiteX4" fmla="*/ 5325745 w 6423025"/>
              <a:gd name="connsiteY4" fmla="*/ 6308726 h 6308726"/>
              <a:gd name="connsiteX5" fmla="*/ 0 w 6423025"/>
              <a:gd name="connsiteY5" fmla="*/ 6308726 h 6308726"/>
              <a:gd name="connsiteX6" fmla="*/ 0 w 6423025"/>
              <a:gd name="connsiteY6" fmla="*/ 1097280 h 6308726"/>
              <a:gd name="connsiteX7" fmla="*/ 1097280 w 6423025"/>
              <a:gd name="connsiteY7" fmla="*/ 1097280 h 6308726"/>
              <a:gd name="connsiteX8" fmla="*/ 1097280 w 6423025"/>
              <a:gd name="connsiteY8" fmla="*/ 1 h 6308726"/>
              <a:gd name="connsiteX9" fmla="*/ 1097280 w 6423025"/>
              <a:gd name="connsiteY9" fmla="*/ 1 h 6308726"/>
              <a:gd name="connsiteX10" fmla="*/ 1097280 w 6423025"/>
              <a:gd name="connsiteY10" fmla="*/ 0 h 6308726"/>
              <a:gd name="connsiteX11" fmla="*/ 1097280 w 6423025"/>
              <a:gd name="connsiteY11" fmla="*/ 1 h 630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3025" h="6308726">
                <a:moveTo>
                  <a:pt x="1097280" y="1"/>
                </a:moveTo>
                <a:lnTo>
                  <a:pt x="6423025" y="1"/>
                </a:lnTo>
                <a:lnTo>
                  <a:pt x="6423025" y="5211446"/>
                </a:lnTo>
                <a:lnTo>
                  <a:pt x="5325745" y="5211446"/>
                </a:lnTo>
                <a:lnTo>
                  <a:pt x="5325745" y="6308726"/>
                </a:lnTo>
                <a:lnTo>
                  <a:pt x="0" y="6308726"/>
                </a:lnTo>
                <a:lnTo>
                  <a:pt x="0" y="1097280"/>
                </a:lnTo>
                <a:lnTo>
                  <a:pt x="1097280" y="1097280"/>
                </a:lnTo>
                <a:lnTo>
                  <a:pt x="1097280" y="1"/>
                </a:lnTo>
                <a:close/>
                <a:moveTo>
                  <a:pt x="1097280" y="1"/>
                </a:moveTo>
                <a:lnTo>
                  <a:pt x="1097280" y="0"/>
                </a:lnTo>
                <a:lnTo>
                  <a:pt x="1097280" y="1"/>
                </a:lnTo>
                <a:close/>
              </a:path>
            </a:pathLst>
          </a:custGeom>
          <a:blipFill>
            <a:blip r:embed="rId4"/>
            <a:stretch>
              <a:fillRect l="-72813" t="-9103" r="-1323" b="-9090"/>
            </a:stretch>
          </a:blipFill>
        </p:spPr>
        <p:txBody>
          <a:bodyPr wrap="square" anchor="ctr" anchorCtr="1">
            <a:no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lang="en-US" sz="1600" b="1" kern="1200" spc="0" baseline="0">
                <a:noFill/>
                <a:latin typeface="+mn-lt"/>
                <a:ea typeface="+mn-ea"/>
                <a:cs typeface="Segoe UI" panose="020B0502040204020203" pitchFamily="34" charset="0"/>
              </a:defRPr>
            </a:lvl1pPr>
          </a:lstStyle>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lang="en-US"/>
          </a:p>
        </p:txBody>
      </p:sp>
    </p:spTree>
    <p:extLst>
      <p:ext uri="{BB962C8B-B14F-4D97-AF65-F5344CB8AC3E}">
        <p14:creationId xmlns:p14="http://schemas.microsoft.com/office/powerpoint/2010/main" val="185300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880361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46256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357137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17431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55938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02606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only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63C05EF9-A8CD-49BA-932D-F448E61D5E5F}"/>
              </a:ext>
            </a:extLst>
          </p:cNvPr>
          <p:cNvSpPr>
            <a:spLocks noGrp="1"/>
          </p:cNvSpPr>
          <p:nvPr>
            <p:ph type="body" sz="quarter" idx="10"/>
          </p:nvPr>
        </p:nvSpPr>
        <p:spPr>
          <a:xfrm>
            <a:off x="585218" y="1125538"/>
            <a:ext cx="11014075" cy="307777"/>
          </a:xfrm>
        </p:spPr>
        <p:txBody>
          <a:bodyPr/>
          <a:lstStyle>
            <a:lvl1pPr marL="0" indent="0">
              <a:buNone/>
              <a:defRPr sz="2000">
                <a:gradFill>
                  <a:gsLst>
                    <a:gs pos="69027">
                      <a:schemeClr val="accent3"/>
                    </a:gs>
                    <a:gs pos="48000">
                      <a:schemeClr val="accent3"/>
                    </a:gs>
                  </a:gsLst>
                  <a:lin ang="5400000" scaled="0"/>
                </a:gradFill>
              </a:defRPr>
            </a:lvl1pPr>
          </a:lstStyle>
          <a:p>
            <a:pPr lvl="0"/>
            <a:r>
              <a:rPr lang="en-US"/>
              <a:t>Click to edit Master text styles</a:t>
            </a:r>
          </a:p>
        </p:txBody>
      </p:sp>
    </p:spTree>
    <p:extLst>
      <p:ext uri="{BB962C8B-B14F-4D97-AF65-F5344CB8AC3E}">
        <p14:creationId xmlns:p14="http://schemas.microsoft.com/office/powerpoint/2010/main" val="32224615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and subtitle with highlight">
    <p:spTree>
      <p:nvGrpSpPr>
        <p:cNvPr id="1" name=""/>
        <p:cNvGrpSpPr/>
        <p:nvPr/>
      </p:nvGrpSpPr>
      <p:grpSpPr>
        <a:xfrm>
          <a:off x="0" y="0"/>
          <a:ext cx="0" cy="0"/>
          <a:chOff x="0" y="0"/>
          <a:chExt cx="0" cy="0"/>
        </a:xfrm>
      </p:grpSpPr>
      <p:pic>
        <p:nvPicPr>
          <p:cNvPr id="7" name="Picture 6" descr="A screen shot of a computer&#10;&#10;Description automatically generated">
            <a:extLst>
              <a:ext uri="{FF2B5EF4-FFF2-40B4-BE49-F238E27FC236}">
                <a16:creationId xmlns:a16="http://schemas.microsoft.com/office/drawing/2014/main" id="{2E2B4C38-6BB3-4BDB-A0A5-8D3747B9FD11}"/>
              </a:ext>
            </a:extLst>
          </p:cNvPr>
          <p:cNvPicPr>
            <a:picLocks noChangeAspect="1"/>
          </p:cNvPicPr>
          <p:nvPr userDrawn="1"/>
        </p:nvPicPr>
        <p:blipFill>
          <a:blip r:embed="rId2"/>
          <a:stretch>
            <a:fillRect/>
          </a:stretch>
        </p:blipFill>
        <p:spPr>
          <a:xfrm>
            <a:off x="592706" y="1158589"/>
            <a:ext cx="2005501" cy="274726"/>
          </a:xfrm>
          <a:prstGeom prst="rect">
            <a:avLst/>
          </a:prstGeom>
        </p:spPr>
      </p:pic>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63C05EF9-A8CD-49BA-932D-F448E61D5E5F}"/>
              </a:ext>
            </a:extLst>
          </p:cNvPr>
          <p:cNvSpPr>
            <a:spLocks noGrp="1"/>
          </p:cNvSpPr>
          <p:nvPr>
            <p:ph type="body" sz="quarter" idx="10"/>
          </p:nvPr>
        </p:nvSpPr>
        <p:spPr>
          <a:xfrm>
            <a:off x="585218" y="1125538"/>
            <a:ext cx="11014075" cy="307777"/>
          </a:xfrm>
        </p:spPr>
        <p:txBody>
          <a:bodyPr/>
          <a:lstStyle>
            <a:lvl1pPr marL="0" indent="0">
              <a:buNone/>
              <a:defRPr sz="2000">
                <a:gradFill>
                  <a:gsLst>
                    <a:gs pos="80531">
                      <a:schemeClr val="tx1"/>
                    </a:gs>
                    <a:gs pos="69027">
                      <a:schemeClr val="tx1"/>
                    </a:gs>
                  </a:gsLst>
                  <a:lin ang="5400000" scaled="0"/>
                </a:gradFill>
              </a:defRPr>
            </a:lvl1pPr>
          </a:lstStyle>
          <a:p>
            <a:pPr lvl="0"/>
            <a:r>
              <a:rPr lang="en-US"/>
              <a:t>Click to edit Master text styles</a:t>
            </a:r>
          </a:p>
        </p:txBody>
      </p:sp>
    </p:spTree>
    <p:extLst>
      <p:ext uri="{BB962C8B-B14F-4D97-AF65-F5344CB8AC3E}">
        <p14:creationId xmlns:p14="http://schemas.microsoft.com/office/powerpoint/2010/main" val="20539860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5322148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F762DC94-A68A-4888-8587-498B3927E223}"/>
              </a:ext>
            </a:extLst>
          </p:cNvPr>
          <p:cNvSpPr/>
          <p:nvPr userDrawn="1"/>
        </p:nvSpPr>
        <p:spPr bwMode="auto">
          <a:xfrm>
            <a:off x="5406571" y="2902857"/>
            <a:ext cx="1378857" cy="137885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203"/>
            <a:ext cx="4158362" cy="1107996"/>
          </a:xfrm>
        </p:spPr>
        <p:txBody>
          <a:bodyPr anchor="b"/>
          <a:lstStyle>
            <a:lvl1pPr algn="l" defTabSz="932742" rtl="0" eaLnBrk="1" latinLnBrk="0" hangingPunct="1">
              <a:lnSpc>
                <a:spcPct val="100000"/>
              </a:lnSpc>
              <a:spcBef>
                <a:spcPct val="0"/>
              </a:spcBef>
              <a:buNone/>
              <a:defRPr lang="en-US" sz="3600" b="0" kern="1200" cap="none" spc="-50" baseline="0" dirty="0">
                <a:ln w="3175">
                  <a:noFill/>
                </a:ln>
                <a:gradFill>
                  <a:gsLst>
                    <a:gs pos="70796">
                      <a:schemeClr val="accent3"/>
                    </a:gs>
                    <a:gs pos="44000">
                      <a:schemeClr val="accent3"/>
                    </a:gs>
                  </a:gsLst>
                  <a:lin ang="5400000" scaled="1"/>
                </a:gradFill>
                <a:effectLst/>
                <a:latin typeface="+mj-lt"/>
                <a:ea typeface="+mn-ea"/>
                <a:cs typeface="Segoe UI" pitchFamily="34" charset="0"/>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36" name="Picture Placeholder 35">
            <a:extLst>
              <a:ext uri="{FF2B5EF4-FFF2-40B4-BE49-F238E27FC236}">
                <a16:creationId xmlns:a16="http://schemas.microsoft.com/office/drawing/2014/main" id="{13BF46F2-5F6C-4FDE-BD63-AB7F7B2A6D93}"/>
              </a:ext>
            </a:extLst>
          </p:cNvPr>
          <p:cNvSpPr>
            <a:spLocks noGrp="1"/>
          </p:cNvSpPr>
          <p:nvPr>
            <p:ph type="pic" sz="quarter" idx="11" hasCustomPrompt="1"/>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4281714 h 6858000"/>
              <a:gd name="connsiteX5" fmla="*/ 689428 w 6096000"/>
              <a:gd name="connsiteY5" fmla="*/ 4281714 h 6858000"/>
              <a:gd name="connsiteX6" fmla="*/ 689428 w 6096000"/>
              <a:gd name="connsiteY6" fmla="*/ 2902857 h 6858000"/>
              <a:gd name="connsiteX7" fmla="*/ 0 w 6096000"/>
              <a:gd name="connsiteY7" fmla="*/ 29028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lnTo>
                  <a:pt x="6096000" y="0"/>
                </a:lnTo>
                <a:lnTo>
                  <a:pt x="6096000" y="6858000"/>
                </a:lnTo>
                <a:lnTo>
                  <a:pt x="0" y="6858000"/>
                </a:lnTo>
                <a:lnTo>
                  <a:pt x="0" y="4281714"/>
                </a:lnTo>
                <a:lnTo>
                  <a:pt x="689428" y="4281714"/>
                </a:lnTo>
                <a:lnTo>
                  <a:pt x="689428" y="2902857"/>
                </a:lnTo>
                <a:lnTo>
                  <a:pt x="0" y="2902857"/>
                </a:lnTo>
                <a:close/>
              </a:path>
            </a:pathLst>
          </a:custGeom>
          <a:blipFill>
            <a:blip r:embed="rId2"/>
            <a:srcRect/>
            <a:stretch>
              <a:fillRect l="-40089" r="-28661"/>
            </a:stretch>
          </a:blipFill>
        </p:spPr>
        <p:txBody>
          <a:bodyPr wrap="square" anchor="ctr" anchorCtr="1">
            <a:noAutofit/>
          </a:bodyPr>
          <a:lstStyle>
            <a:lvl1pPr marL="0" marR="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lang="en-US" sz="1600" b="1" kern="1200" spc="0" baseline="0" dirty="0">
                <a:solidFill>
                  <a:srgbClr val="FFFFFF"/>
                </a:solidFill>
                <a:latin typeface="+mn-lt"/>
                <a:ea typeface="+mn-ea"/>
                <a:cs typeface="Segoe UI" panose="020B0502040204020203" pitchFamily="34" charset="0"/>
              </a:defRPr>
            </a:lvl1pPr>
          </a:lstStyle>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lang="en-US"/>
              <a:t>Drag &amp; drop your photo here </a:t>
            </a:r>
            <a:br>
              <a:rPr lang="en-US"/>
            </a:br>
            <a:r>
              <a:rPr lang="en-US"/>
              <a:t>or click or tap icon below </a:t>
            </a:r>
            <a:br>
              <a:rPr lang="en-US"/>
            </a:br>
            <a:r>
              <a:rPr lang="en-US"/>
              <a:t>to insert</a:t>
            </a:r>
          </a:p>
          <a:p>
            <a:endParaRPr lang="en-US"/>
          </a:p>
        </p:txBody>
      </p:sp>
    </p:spTree>
    <p:extLst>
      <p:ext uri="{BB962C8B-B14F-4D97-AF65-F5344CB8AC3E}">
        <p14:creationId xmlns:p14="http://schemas.microsoft.com/office/powerpoint/2010/main" val="321294012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414"/>
            <a:ext cx="4159950" cy="1107996"/>
          </a:xfrm>
        </p:spPr>
        <p:txBody>
          <a:bodyPr anchor="ctr"/>
          <a:lstStyle>
            <a:lvl1pPr algn="l" defTabSz="932742" rtl="0" eaLnBrk="1" latinLnBrk="0" hangingPunct="1">
              <a:lnSpc>
                <a:spcPct val="100000"/>
              </a:lnSpc>
              <a:spcBef>
                <a:spcPct val="0"/>
              </a:spcBef>
              <a:buNone/>
              <a:defRPr lang="en-US" sz="3600" b="0" kern="1200" cap="none" spc="-50" baseline="0" dirty="0">
                <a:ln w="3175">
                  <a:noFill/>
                </a:ln>
                <a:gradFill>
                  <a:gsLst>
                    <a:gs pos="70796">
                      <a:schemeClr val="accent3"/>
                    </a:gs>
                    <a:gs pos="44000">
                      <a:schemeClr val="accent3"/>
                    </a:gs>
                  </a:gsLst>
                  <a:lin ang="5400000" scaled="1"/>
                </a:gradFill>
                <a:effectLst/>
                <a:latin typeface="+mj-lt"/>
                <a:ea typeface="+mn-ea"/>
                <a:cs typeface="Segoe UI"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5EC8E4FF-98D6-44CF-808E-F6E3CF640162}"/>
              </a:ext>
            </a:extLst>
          </p:cNvPr>
          <p:cNvSpPr/>
          <p:nvPr userDrawn="1"/>
        </p:nvSpPr>
        <p:spPr bwMode="auto">
          <a:xfrm>
            <a:off x="5128009" y="2902857"/>
            <a:ext cx="1378857" cy="137885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FE04AB78-3716-4DCE-88A3-4C6ED4D724D7}"/>
              </a:ext>
            </a:extLst>
          </p:cNvPr>
          <p:cNvSpPr>
            <a:spLocks noGrp="1"/>
          </p:cNvSpPr>
          <p:nvPr>
            <p:ph type="pic" sz="quarter" idx="11" hasCustomPrompt="1"/>
          </p:nvPr>
        </p:nvSpPr>
        <p:spPr bwMode="gray">
          <a:xfrm>
            <a:off x="5334000" y="0"/>
            <a:ext cx="6858000" cy="6858000"/>
          </a:xfrm>
          <a:custGeom>
            <a:avLst/>
            <a:gdLst>
              <a:gd name="connsiteX0" fmla="*/ 0 w 6858000"/>
              <a:gd name="connsiteY0" fmla="*/ 0 h 6858000"/>
              <a:gd name="connsiteX1" fmla="*/ 6858000 w 6858000"/>
              <a:gd name="connsiteY1" fmla="*/ 0 h 6858000"/>
              <a:gd name="connsiteX2" fmla="*/ 6858000 w 6858000"/>
              <a:gd name="connsiteY2" fmla="*/ 6858000 h 6858000"/>
              <a:gd name="connsiteX3" fmla="*/ 0 w 6858000"/>
              <a:gd name="connsiteY3" fmla="*/ 6858000 h 6858000"/>
              <a:gd name="connsiteX4" fmla="*/ 0 w 6858000"/>
              <a:gd name="connsiteY4" fmla="*/ 4296229 h 6858000"/>
              <a:gd name="connsiteX5" fmla="*/ 1161144 w 6858000"/>
              <a:gd name="connsiteY5" fmla="*/ 4296229 h 6858000"/>
              <a:gd name="connsiteX6" fmla="*/ 1161144 w 6858000"/>
              <a:gd name="connsiteY6" fmla="*/ 2888343 h 6858000"/>
              <a:gd name="connsiteX7" fmla="*/ 0 w 6858000"/>
              <a:gd name="connsiteY7" fmla="*/ 28883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858000">
                <a:moveTo>
                  <a:pt x="0" y="0"/>
                </a:moveTo>
                <a:lnTo>
                  <a:pt x="6858000" y="0"/>
                </a:lnTo>
                <a:lnTo>
                  <a:pt x="6858000" y="6858000"/>
                </a:lnTo>
                <a:lnTo>
                  <a:pt x="0" y="6858000"/>
                </a:lnTo>
                <a:lnTo>
                  <a:pt x="0" y="4296229"/>
                </a:lnTo>
                <a:lnTo>
                  <a:pt x="1161144" y="4296229"/>
                </a:lnTo>
                <a:lnTo>
                  <a:pt x="1161144" y="2888343"/>
                </a:lnTo>
                <a:lnTo>
                  <a:pt x="0" y="2888343"/>
                </a:lnTo>
                <a:close/>
              </a:path>
            </a:pathLst>
          </a:custGeom>
          <a:blipFill>
            <a:blip r:embed="rId2"/>
            <a:srcRect/>
            <a:stretch>
              <a:fillRect l="-29444" r="-20556"/>
            </a:stretch>
          </a:blipFill>
        </p:spPr>
        <p:txBody>
          <a:bodyPr wrap="square"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4228044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FE0F4110-799C-4578-B2BA-E0295586C7D4}"/>
              </a:ext>
            </a:extLst>
          </p:cNvPr>
          <p:cNvSpPr>
            <a:spLocks noGrp="1"/>
          </p:cNvSpPr>
          <p:nvPr>
            <p:ph type="pic" sz="quarter" idx="11" hasCustomPrompt="1"/>
          </p:nvPr>
        </p:nvSpPr>
        <p:spPr bwMode="gray">
          <a:xfrm>
            <a:off x="0" y="0"/>
            <a:ext cx="12192000" cy="4572000"/>
          </a:xfrm>
          <a:blipFill>
            <a:blip r:embed="rId2"/>
            <a:srcRect/>
            <a:stretch>
              <a:fillRect t="-23333" b="-54445"/>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79188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445168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58BE4AE2-B0FD-4DBA-BFF3-4769DD13A98A}"/>
              </a:ext>
            </a:extLst>
          </p:cNvPr>
          <p:cNvSpPr>
            <a:spLocks noGrp="1"/>
          </p:cNvSpPr>
          <p:nvPr>
            <p:ph type="pic" sz="quarter" idx="11" hasCustomPrompt="1"/>
          </p:nvPr>
        </p:nvSpPr>
        <p:spPr bwMode="gray">
          <a:xfrm>
            <a:off x="0" y="2286000"/>
            <a:ext cx="12192000" cy="4572000"/>
          </a:xfrm>
          <a:blipFill>
            <a:blip r:embed="rId2"/>
            <a:srcRect/>
            <a:stretch>
              <a:fillRect t="-23333" b="-54445"/>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413200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rcRect/>
            <a:stretch>
              <a:fillRect t="-1491" b="-1491"/>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rcRect/>
            <a:stretch>
              <a:fillRect t="-1491" b="-1491"/>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0810599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rcRect/>
            <a:stretch>
              <a:fillRect l="-35861" r="-14139"/>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rcRect/>
            <a:stretch>
              <a:fillRect l="-34190" r="-15810"/>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rcRect/>
            <a:stretch>
              <a:fillRect l="-33158" r="-16842"/>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4569309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rcRect/>
            <a:stretch>
              <a:fillRect l="-38219" r="-11781"/>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rcRect/>
            <a:stretch>
              <a:fillRect l="-38219" r="-11781"/>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rcRect/>
            <a:stretch>
              <a:fillRect l="-38219" r="-11781"/>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Edit Master text</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rcRect/>
            <a:stretch>
              <a:fillRect l="-37607" r="-12393"/>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6353830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317669625"/>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1107996"/>
          </a:xfrm>
        </p:spPr>
        <p:txBody>
          <a:bodyPr/>
          <a:lstStyle>
            <a:lvl1pPr algn="l" defTabSz="932742" rtl="0" eaLnBrk="1" latinLnBrk="0" hangingPunct="1">
              <a:lnSpc>
                <a:spcPct val="100000"/>
              </a:lnSpc>
              <a:spcBef>
                <a:spcPct val="0"/>
              </a:spcBef>
              <a:buNone/>
              <a:defRPr lang="en-US" sz="3600" b="0" kern="1200" cap="none" spc="-50" baseline="0" dirty="0">
                <a:ln w="3175">
                  <a:noFill/>
                </a:ln>
                <a:gradFill>
                  <a:gsLst>
                    <a:gs pos="70796">
                      <a:schemeClr val="accent3"/>
                    </a:gs>
                    <a:gs pos="44000">
                      <a:schemeClr val="accent3"/>
                    </a:gs>
                  </a:gsLst>
                  <a:lin ang="5400000" scaled="1"/>
                </a:gradFill>
                <a:effectLst/>
                <a:latin typeface="+mj-lt"/>
                <a:ea typeface="+mn-ea"/>
                <a:cs typeface="Segoe UI" pitchFamily="34" charset="0"/>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28575">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7705969"/>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p:spPr>
        <p:txBody>
          <a:bodyPr anchor="ctr"/>
          <a:lstStyle>
            <a:lvl1pPr algn="l" defTabSz="932742" rtl="0" eaLnBrk="1" latinLnBrk="0" hangingPunct="1">
              <a:lnSpc>
                <a:spcPct val="100000"/>
              </a:lnSpc>
              <a:spcBef>
                <a:spcPct val="0"/>
              </a:spcBef>
              <a:buNone/>
              <a:defRPr lang="en-US" sz="3600" b="0" kern="1200" cap="none" spc="-50" baseline="0" dirty="0">
                <a:ln w="3175">
                  <a:noFill/>
                </a:ln>
                <a:gradFill>
                  <a:gsLst>
                    <a:gs pos="61062">
                      <a:schemeClr val="tx1"/>
                    </a:gs>
                    <a:gs pos="41000">
                      <a:schemeClr val="tx1"/>
                    </a:gs>
                  </a:gsLst>
                  <a:lin ang="5400000" scaled="0"/>
                </a:gradFill>
                <a:effectLst/>
                <a:latin typeface="+mj-lt"/>
                <a:ea typeface="+mn-ea"/>
                <a:cs typeface="Segoe UI" pitchFamily="34" charset="0"/>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Tree>
    <p:extLst>
      <p:ext uri="{BB962C8B-B14F-4D97-AF65-F5344CB8AC3E}">
        <p14:creationId xmlns:p14="http://schemas.microsoft.com/office/powerpoint/2010/main" val="90992569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4" name="Picture 3" descr="A person walking down a dirt road&#10;&#10;Description automatically generated">
            <a:extLst>
              <a:ext uri="{FF2B5EF4-FFF2-40B4-BE49-F238E27FC236}">
                <a16:creationId xmlns:a16="http://schemas.microsoft.com/office/drawing/2014/main" id="{55BF23F6-0823-4F82-A7C6-B728E32370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8362" r="48390"/>
          <a:stretch/>
        </p:blipFill>
        <p:spPr>
          <a:xfrm flipH="1">
            <a:off x="421108" y="0"/>
            <a:ext cx="5223567" cy="6858000"/>
          </a:xfrm>
          <a:prstGeom prst="rect">
            <a:avLst/>
          </a:prstGeom>
        </p:spPr>
      </p:pic>
      <p:sp>
        <p:nvSpPr>
          <p:cNvPr id="2" name="Title 1"/>
          <p:cNvSpPr>
            <a:spLocks noGrp="1"/>
          </p:cNvSpPr>
          <p:nvPr>
            <p:ph type="title" hasCustomPrompt="1"/>
          </p:nvPr>
        </p:nvSpPr>
        <p:spPr>
          <a:xfrm>
            <a:off x="7222279" y="2977823"/>
            <a:ext cx="4548611" cy="553998"/>
          </a:xfrm>
          <a:noFill/>
        </p:spPr>
        <p:txBody>
          <a:bodyPr wrap="square" lIns="0" tIns="0" rIns="0" bIns="0" anchor="b" anchorCtr="0">
            <a:spAutoFit/>
          </a:bodyPr>
          <a:lstStyle>
            <a:lvl1pPr algn="l" defTabSz="932742" rtl="0" eaLnBrk="1" latinLnBrk="0" hangingPunct="1">
              <a:lnSpc>
                <a:spcPct val="100000"/>
              </a:lnSpc>
              <a:spcBef>
                <a:spcPct val="0"/>
              </a:spcBef>
              <a:buNone/>
              <a:defRPr lang="en-US" sz="3600" b="0" kern="1200" cap="none" spc="-50" baseline="0" dirty="0">
                <a:ln w="3175">
                  <a:noFill/>
                </a:ln>
                <a:gradFill>
                  <a:gsLst>
                    <a:gs pos="61062">
                      <a:schemeClr val="tx1"/>
                    </a:gs>
                    <a:gs pos="41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7222279" y="3977319"/>
            <a:ext cx="4548611"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pic>
        <p:nvPicPr>
          <p:cNvPr id="19" name="Picture 18" descr="A picture containing animal&#10;&#10;Description automatically generated">
            <a:extLst>
              <a:ext uri="{FF2B5EF4-FFF2-40B4-BE49-F238E27FC236}">
                <a16:creationId xmlns:a16="http://schemas.microsoft.com/office/drawing/2014/main" id="{1AE7F1ED-6F1C-4B12-89D2-C2238FDF14A4}"/>
              </a:ext>
            </a:extLst>
          </p:cNvPr>
          <p:cNvPicPr>
            <a:picLocks noChangeAspect="1"/>
          </p:cNvPicPr>
          <p:nvPr userDrawn="1"/>
        </p:nvPicPr>
        <p:blipFill>
          <a:blip r:embed="rId3"/>
          <a:stretch>
            <a:fillRect/>
          </a:stretch>
        </p:blipFill>
        <p:spPr>
          <a:xfrm>
            <a:off x="6096000" y="2946400"/>
            <a:ext cx="1034963" cy="629602"/>
          </a:xfrm>
          <a:prstGeom prst="rect">
            <a:avLst/>
          </a:prstGeom>
        </p:spPr>
      </p:pic>
      <p:sp>
        <p:nvSpPr>
          <p:cNvPr id="20" name="Rectangle 19">
            <a:extLst>
              <a:ext uri="{FF2B5EF4-FFF2-40B4-BE49-F238E27FC236}">
                <a16:creationId xmlns:a16="http://schemas.microsoft.com/office/drawing/2014/main" id="{9FC9C188-7C81-4798-86E4-A46A99116799}"/>
              </a:ext>
            </a:extLst>
          </p:cNvPr>
          <p:cNvSpPr/>
          <p:nvPr userDrawn="1"/>
        </p:nvSpPr>
        <p:spPr bwMode="auto">
          <a:xfrm rot="21599092">
            <a:off x="5530984" y="1753236"/>
            <a:ext cx="274320" cy="1781134"/>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7975D921-CFF0-4EE5-A8C0-1160D09AF1BE}"/>
              </a:ext>
            </a:extLst>
          </p:cNvPr>
          <p:cNvSpPr/>
          <p:nvPr userDrawn="1"/>
        </p:nvSpPr>
        <p:spPr bwMode="auto">
          <a:xfrm rot="21599092">
            <a:off x="5530984" y="4582161"/>
            <a:ext cx="274320" cy="1781134"/>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2" name="Rectangle 21">
            <a:extLst>
              <a:ext uri="{FF2B5EF4-FFF2-40B4-BE49-F238E27FC236}">
                <a16:creationId xmlns:a16="http://schemas.microsoft.com/office/drawing/2014/main" id="{02F874D5-2658-4CD1-BB6E-8AFAE8D39B3F}"/>
              </a:ext>
            </a:extLst>
          </p:cNvPr>
          <p:cNvSpPr/>
          <p:nvPr userDrawn="1"/>
        </p:nvSpPr>
        <p:spPr bwMode="auto">
          <a:xfrm rot="21599092">
            <a:off x="260542" y="368936"/>
            <a:ext cx="274320" cy="2225009"/>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22">
            <a:extLst>
              <a:ext uri="{FF2B5EF4-FFF2-40B4-BE49-F238E27FC236}">
                <a16:creationId xmlns:a16="http://schemas.microsoft.com/office/drawing/2014/main" id="{877F4EEB-8BC1-4F24-8AC5-E686CDF295EE}"/>
              </a:ext>
            </a:extLst>
          </p:cNvPr>
          <p:cNvSpPr/>
          <p:nvPr userDrawn="1"/>
        </p:nvSpPr>
        <p:spPr bwMode="auto">
          <a:xfrm rot="21599092">
            <a:off x="260560" y="3775998"/>
            <a:ext cx="274320" cy="1202998"/>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25" name="Picture 24" descr="A close up of a logo&#10;&#10;Description automatically generated">
            <a:extLst>
              <a:ext uri="{FF2B5EF4-FFF2-40B4-BE49-F238E27FC236}">
                <a16:creationId xmlns:a16="http://schemas.microsoft.com/office/drawing/2014/main" id="{F4CEE23C-D84E-4AC4-9722-530D9686FF81}"/>
              </a:ext>
            </a:extLst>
          </p:cNvPr>
          <p:cNvPicPr>
            <a:picLocks noChangeAspect="1"/>
          </p:cNvPicPr>
          <p:nvPr userDrawn="1"/>
        </p:nvPicPr>
        <p:blipFill>
          <a:blip r:embed="rId4"/>
          <a:stretch>
            <a:fillRect/>
          </a:stretch>
        </p:blipFill>
        <p:spPr>
          <a:xfrm>
            <a:off x="2706536" y="5260641"/>
            <a:ext cx="1246608" cy="1102691"/>
          </a:xfrm>
          <a:prstGeom prst="rect">
            <a:avLst/>
          </a:prstGeom>
        </p:spPr>
      </p:pic>
    </p:spTree>
    <p:extLst>
      <p:ext uri="{BB962C8B-B14F-4D97-AF65-F5344CB8AC3E}">
        <p14:creationId xmlns:p14="http://schemas.microsoft.com/office/powerpoint/2010/main" val="990627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977823"/>
            <a:ext cx="9144000" cy="553998"/>
          </a:xfrm>
          <a:noFill/>
        </p:spPr>
        <p:txBody>
          <a:bodyPr lIns="0" tIns="0" rIns="0" bIns="0" anchor="b" anchorCtr="0">
            <a:spAutoFit/>
          </a:bodyPr>
          <a:lstStyle>
            <a:lvl1pPr algn="l" defTabSz="932742" rtl="0" eaLnBrk="1" latinLnBrk="0" hangingPunct="1">
              <a:lnSpc>
                <a:spcPct val="100000"/>
              </a:lnSpc>
              <a:spcBef>
                <a:spcPct val="0"/>
              </a:spcBef>
              <a:buNone/>
              <a:defRPr lang="en-US" sz="3600" b="0" kern="1200" cap="none" spc="-50" baseline="0" dirty="0">
                <a:ln w="3175">
                  <a:noFill/>
                </a:ln>
                <a:gradFill>
                  <a:gsLst>
                    <a:gs pos="70796">
                      <a:schemeClr val="accent3"/>
                    </a:gs>
                    <a:gs pos="44000">
                      <a:schemeClr val="accent3"/>
                    </a:gs>
                  </a:gsLst>
                  <a:lin ang="5400000" scaled="1"/>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1524000"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pic>
        <p:nvPicPr>
          <p:cNvPr id="6" name="Picture 5">
            <a:extLst>
              <a:ext uri="{FF2B5EF4-FFF2-40B4-BE49-F238E27FC236}">
                <a16:creationId xmlns:a16="http://schemas.microsoft.com/office/drawing/2014/main" id="{CE6A775E-3419-49FE-B2AE-C7E2B61E5F9A}"/>
              </a:ext>
            </a:extLst>
          </p:cNvPr>
          <p:cNvPicPr>
            <a:picLocks noChangeAspect="1"/>
          </p:cNvPicPr>
          <p:nvPr userDrawn="1"/>
        </p:nvPicPr>
        <p:blipFill>
          <a:blip r:embed="rId2"/>
          <a:stretch>
            <a:fillRect/>
          </a:stretch>
        </p:blipFill>
        <p:spPr>
          <a:xfrm>
            <a:off x="866526" y="2864444"/>
            <a:ext cx="560953" cy="459158"/>
          </a:xfrm>
          <a:prstGeom prst="rect">
            <a:avLst/>
          </a:prstGeom>
        </p:spPr>
      </p:pic>
      <p:pic>
        <p:nvPicPr>
          <p:cNvPr id="7" name="Picture 6" descr="A close up of a logo&#10;&#10;Description automatically generated">
            <a:extLst>
              <a:ext uri="{FF2B5EF4-FFF2-40B4-BE49-F238E27FC236}">
                <a16:creationId xmlns:a16="http://schemas.microsoft.com/office/drawing/2014/main" id="{311655BF-6F20-4F51-BCDC-06D83A92AF9F}"/>
              </a:ext>
            </a:extLst>
          </p:cNvPr>
          <p:cNvPicPr>
            <a:picLocks noChangeAspect="1"/>
          </p:cNvPicPr>
          <p:nvPr userDrawn="1"/>
        </p:nvPicPr>
        <p:blipFill rotWithShape="1">
          <a:blip r:embed="rId3"/>
          <a:srcRect r="50178"/>
          <a:stretch/>
        </p:blipFill>
        <p:spPr>
          <a:xfrm>
            <a:off x="928915" y="3570513"/>
            <a:ext cx="1741714" cy="1009883"/>
          </a:xfrm>
          <a:prstGeom prst="rect">
            <a:avLst/>
          </a:prstGeom>
        </p:spPr>
      </p:pic>
      <p:pic>
        <p:nvPicPr>
          <p:cNvPr id="8" name="Picture 7" descr="A close up of a logo&#10;&#10;Description automatically generated">
            <a:extLst>
              <a:ext uri="{FF2B5EF4-FFF2-40B4-BE49-F238E27FC236}">
                <a16:creationId xmlns:a16="http://schemas.microsoft.com/office/drawing/2014/main" id="{5915B0C8-1FD7-48DF-B4A9-845A482F26B4}"/>
              </a:ext>
            </a:extLst>
          </p:cNvPr>
          <p:cNvPicPr>
            <a:picLocks noChangeAspect="1"/>
          </p:cNvPicPr>
          <p:nvPr userDrawn="1"/>
        </p:nvPicPr>
        <p:blipFill rotWithShape="1">
          <a:blip r:embed="rId3"/>
          <a:srcRect r="50178"/>
          <a:stretch/>
        </p:blipFill>
        <p:spPr>
          <a:xfrm flipH="1">
            <a:off x="2912146" y="3570513"/>
            <a:ext cx="1741714" cy="1009883"/>
          </a:xfrm>
          <a:prstGeom prst="rect">
            <a:avLst/>
          </a:prstGeom>
        </p:spPr>
      </p:pic>
    </p:spTree>
    <p:extLst>
      <p:ext uri="{BB962C8B-B14F-4D97-AF65-F5344CB8AC3E}">
        <p14:creationId xmlns:p14="http://schemas.microsoft.com/office/powerpoint/2010/main" val="63594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pic>
        <p:nvPicPr>
          <p:cNvPr id="3" name="Picture 2" descr="A person lying on a rock&#10;&#10;Description automatically generated">
            <a:extLst>
              <a:ext uri="{FF2B5EF4-FFF2-40B4-BE49-F238E27FC236}">
                <a16:creationId xmlns:a16="http://schemas.microsoft.com/office/drawing/2014/main" id="{7D76606F-1209-487A-913F-1E57EC296E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1110" y="0"/>
            <a:ext cx="5224948" cy="6858000"/>
          </a:xfrm>
          <a:prstGeom prst="rect">
            <a:avLst/>
          </a:prstGeom>
        </p:spPr>
      </p:pic>
      <p:sp>
        <p:nvSpPr>
          <p:cNvPr id="2" name="Title 1"/>
          <p:cNvSpPr>
            <a:spLocks noGrp="1"/>
          </p:cNvSpPr>
          <p:nvPr>
            <p:ph type="title" hasCustomPrompt="1"/>
          </p:nvPr>
        </p:nvSpPr>
        <p:spPr>
          <a:xfrm>
            <a:off x="7222279" y="2980408"/>
            <a:ext cx="4548610" cy="553998"/>
          </a:xfrm>
          <a:noFill/>
        </p:spPr>
        <p:txBody>
          <a:bodyPr wrap="square" lIns="0" tIns="0" rIns="0" bIns="0" anchor="b" anchorCtr="0">
            <a:spAutoFit/>
          </a:bodyPr>
          <a:lstStyle>
            <a:lvl1pPr algn="l" defTabSz="932742" rtl="0" eaLnBrk="1" latinLnBrk="0" hangingPunct="1">
              <a:lnSpc>
                <a:spcPct val="100000"/>
              </a:lnSpc>
              <a:spcBef>
                <a:spcPct val="0"/>
              </a:spcBef>
              <a:buNone/>
              <a:defRPr lang="en-US" sz="3600" b="0" kern="1200" cap="none" spc="-50" baseline="0" dirty="0">
                <a:ln w="3175">
                  <a:noFill/>
                </a:ln>
                <a:gradFill>
                  <a:gsLst>
                    <a:gs pos="61062">
                      <a:schemeClr val="tx1"/>
                    </a:gs>
                    <a:gs pos="41000">
                      <a:schemeClr val="tx1"/>
                    </a:gs>
                  </a:gsLst>
                  <a:lin ang="5400000" scaled="0"/>
                </a:gradFill>
                <a:effectLst/>
                <a:latin typeface="+mj-lt"/>
                <a:ea typeface="+mn-ea"/>
                <a:cs typeface="Segoe UI" pitchFamily="34" charset="0"/>
              </a:defRPr>
            </a:lvl1pPr>
          </a:lstStyle>
          <a:p>
            <a:r>
              <a:rPr lang="en-US"/>
              <a:t>Section title</a:t>
            </a:r>
          </a:p>
        </p:txBody>
      </p:sp>
      <p:pic>
        <p:nvPicPr>
          <p:cNvPr id="5" name="Picture 4" descr="A picture containing animal&#10;&#10;Description automatically generated">
            <a:extLst>
              <a:ext uri="{FF2B5EF4-FFF2-40B4-BE49-F238E27FC236}">
                <a16:creationId xmlns:a16="http://schemas.microsoft.com/office/drawing/2014/main" id="{1241BE7B-A7C7-4FDB-B823-197FA8A486D0}"/>
              </a:ext>
            </a:extLst>
          </p:cNvPr>
          <p:cNvPicPr>
            <a:picLocks noChangeAspect="1"/>
          </p:cNvPicPr>
          <p:nvPr userDrawn="1"/>
        </p:nvPicPr>
        <p:blipFill>
          <a:blip r:embed="rId3"/>
          <a:stretch>
            <a:fillRect/>
          </a:stretch>
        </p:blipFill>
        <p:spPr>
          <a:xfrm>
            <a:off x="6096000" y="2946400"/>
            <a:ext cx="1034963" cy="629602"/>
          </a:xfrm>
          <a:prstGeom prst="rect">
            <a:avLst/>
          </a:prstGeom>
        </p:spPr>
      </p:pic>
      <p:sp>
        <p:nvSpPr>
          <p:cNvPr id="6" name="Rectangle 5">
            <a:extLst>
              <a:ext uri="{FF2B5EF4-FFF2-40B4-BE49-F238E27FC236}">
                <a16:creationId xmlns:a16="http://schemas.microsoft.com/office/drawing/2014/main" id="{8B5559D5-2F9F-46CB-9745-96116CFD717C}"/>
              </a:ext>
            </a:extLst>
          </p:cNvPr>
          <p:cNvSpPr/>
          <p:nvPr userDrawn="1"/>
        </p:nvSpPr>
        <p:spPr bwMode="auto">
          <a:xfrm rot="21599092">
            <a:off x="5530984" y="1753236"/>
            <a:ext cx="274320" cy="1781134"/>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a:extLst>
              <a:ext uri="{FF2B5EF4-FFF2-40B4-BE49-F238E27FC236}">
                <a16:creationId xmlns:a16="http://schemas.microsoft.com/office/drawing/2014/main" id="{7B887554-99D3-4CEF-8768-DEA4871109B9}"/>
              </a:ext>
            </a:extLst>
          </p:cNvPr>
          <p:cNvSpPr/>
          <p:nvPr userDrawn="1"/>
        </p:nvSpPr>
        <p:spPr bwMode="auto">
          <a:xfrm rot="21599092">
            <a:off x="5530984" y="4582161"/>
            <a:ext cx="274320" cy="1781134"/>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21A0837C-9947-4E7D-94DA-EDADE2DD0246}"/>
              </a:ext>
            </a:extLst>
          </p:cNvPr>
          <p:cNvSpPr/>
          <p:nvPr userDrawn="1"/>
        </p:nvSpPr>
        <p:spPr bwMode="auto">
          <a:xfrm rot="21599092">
            <a:off x="260542" y="368936"/>
            <a:ext cx="274320" cy="2225009"/>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a:extLst>
              <a:ext uri="{FF2B5EF4-FFF2-40B4-BE49-F238E27FC236}">
                <a16:creationId xmlns:a16="http://schemas.microsoft.com/office/drawing/2014/main" id="{C9BDC7FD-BBE3-47F8-BE8D-18E6DF995046}"/>
              </a:ext>
            </a:extLst>
          </p:cNvPr>
          <p:cNvSpPr/>
          <p:nvPr userDrawn="1"/>
        </p:nvSpPr>
        <p:spPr bwMode="auto">
          <a:xfrm rot="21599092">
            <a:off x="260560" y="3775998"/>
            <a:ext cx="274320" cy="1202998"/>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a:extLst>
              <a:ext uri="{FF2B5EF4-FFF2-40B4-BE49-F238E27FC236}">
                <a16:creationId xmlns:a16="http://schemas.microsoft.com/office/drawing/2014/main" id="{14B524F7-A9C0-4856-AE54-C7DFB8E6A562}"/>
              </a:ext>
            </a:extLst>
          </p:cNvPr>
          <p:cNvPicPr>
            <a:picLocks noChangeAspect="1"/>
          </p:cNvPicPr>
          <p:nvPr userDrawn="1"/>
        </p:nvPicPr>
        <p:blipFill>
          <a:blip r:embed="rId4"/>
          <a:stretch>
            <a:fillRect/>
          </a:stretch>
        </p:blipFill>
        <p:spPr>
          <a:xfrm>
            <a:off x="2268313" y="917184"/>
            <a:ext cx="3194508" cy="2029216"/>
          </a:xfrm>
          <a:prstGeom prst="rect">
            <a:avLst/>
          </a:prstGeom>
        </p:spPr>
      </p:pic>
    </p:spTree>
    <p:extLst>
      <p:ext uri="{BB962C8B-B14F-4D97-AF65-F5344CB8AC3E}">
        <p14:creationId xmlns:p14="http://schemas.microsoft.com/office/powerpoint/2010/main" val="19502427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8296053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980408"/>
            <a:ext cx="9144000" cy="553998"/>
          </a:xfrm>
          <a:noFill/>
        </p:spPr>
        <p:txBody>
          <a:bodyPr lIns="0" tIns="0" rIns="0" bIns="0" anchor="b" anchorCtr="0">
            <a:spAutoFit/>
          </a:bodyPr>
          <a:lstStyle>
            <a:lvl1pPr algn="l" defTabSz="932742" rtl="0" eaLnBrk="1" latinLnBrk="0" hangingPunct="1">
              <a:lnSpc>
                <a:spcPct val="100000"/>
              </a:lnSpc>
              <a:spcBef>
                <a:spcPct val="0"/>
              </a:spcBef>
              <a:buNone/>
              <a:defRPr lang="en-US" sz="3600" b="0" kern="1200" cap="none" spc="-50" baseline="0" dirty="0">
                <a:ln w="3175">
                  <a:noFill/>
                </a:ln>
                <a:gradFill>
                  <a:gsLst>
                    <a:gs pos="70796">
                      <a:schemeClr val="accent3"/>
                    </a:gs>
                    <a:gs pos="44000">
                      <a:schemeClr val="accent3"/>
                    </a:gs>
                  </a:gsLst>
                  <a:lin ang="5400000" scaled="1"/>
                </a:gradFill>
                <a:effectLst/>
                <a:latin typeface="+mj-lt"/>
                <a:ea typeface="+mn-ea"/>
                <a:cs typeface="Segoe UI" pitchFamily="34" charset="0"/>
              </a:defRPr>
            </a:lvl1pPr>
          </a:lstStyle>
          <a:p>
            <a:r>
              <a:rPr lang="en-US"/>
              <a:t>Section title</a:t>
            </a:r>
          </a:p>
        </p:txBody>
      </p:sp>
      <p:pic>
        <p:nvPicPr>
          <p:cNvPr id="3" name="Picture 2" descr="A picture containing animal&#10;&#10;Description automatically generated">
            <a:extLst>
              <a:ext uri="{FF2B5EF4-FFF2-40B4-BE49-F238E27FC236}">
                <a16:creationId xmlns:a16="http://schemas.microsoft.com/office/drawing/2014/main" id="{CBB8D9A6-466D-4985-A3B6-455C0C5BE67B}"/>
              </a:ext>
            </a:extLst>
          </p:cNvPr>
          <p:cNvPicPr>
            <a:picLocks noChangeAspect="1"/>
          </p:cNvPicPr>
          <p:nvPr userDrawn="1"/>
        </p:nvPicPr>
        <p:blipFill>
          <a:blip r:embed="rId2"/>
          <a:stretch>
            <a:fillRect/>
          </a:stretch>
        </p:blipFill>
        <p:spPr>
          <a:xfrm>
            <a:off x="356616" y="2946400"/>
            <a:ext cx="1034963" cy="629602"/>
          </a:xfrm>
          <a:prstGeom prst="rect">
            <a:avLst/>
          </a:prstGeom>
        </p:spPr>
      </p:pic>
      <p:pic>
        <p:nvPicPr>
          <p:cNvPr id="4" name="Picture 3" descr="A close up of a logo&#10;&#10;Description automatically generated">
            <a:extLst>
              <a:ext uri="{FF2B5EF4-FFF2-40B4-BE49-F238E27FC236}">
                <a16:creationId xmlns:a16="http://schemas.microsoft.com/office/drawing/2014/main" id="{0F3CAC78-8A40-485F-B620-2EB2D248AE83}"/>
              </a:ext>
            </a:extLst>
          </p:cNvPr>
          <p:cNvPicPr>
            <a:picLocks noChangeAspect="1"/>
          </p:cNvPicPr>
          <p:nvPr userDrawn="1"/>
        </p:nvPicPr>
        <p:blipFill>
          <a:blip r:embed="rId3"/>
          <a:stretch>
            <a:fillRect/>
          </a:stretch>
        </p:blipFill>
        <p:spPr>
          <a:xfrm>
            <a:off x="1524000" y="3779202"/>
            <a:ext cx="4714525" cy="501670"/>
          </a:xfrm>
          <a:prstGeom prst="rect">
            <a:avLst/>
          </a:prstGeom>
        </p:spPr>
      </p:pic>
    </p:spTree>
    <p:extLst>
      <p:ext uri="{BB962C8B-B14F-4D97-AF65-F5344CB8AC3E}">
        <p14:creationId xmlns:p14="http://schemas.microsoft.com/office/powerpoint/2010/main" val="142606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1455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88239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4000977"/>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4" name="MS logo white - EMF" descr="Microsoft logo white text version">
            <a:extLst>
              <a:ext uri="{FF2B5EF4-FFF2-40B4-BE49-F238E27FC236}">
                <a16:creationId xmlns:a16="http://schemas.microsoft.com/office/drawing/2014/main" id="{1291B0CF-9615-4684-B7F1-8E5483826A4A}"/>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
        <p:nvSpPr>
          <p:cNvPr id="5" name="Title 4">
            <a:extLst>
              <a:ext uri="{FF2B5EF4-FFF2-40B4-BE49-F238E27FC236}">
                <a16:creationId xmlns:a16="http://schemas.microsoft.com/office/drawing/2014/main" id="{6085F4DE-58FB-443B-95F0-908B7FBEF683}"/>
              </a:ext>
            </a:extLst>
          </p:cNvPr>
          <p:cNvSpPr txBox="1">
            <a:spLocks/>
          </p:cNvSpPr>
          <p:nvPr userDrawn="1"/>
        </p:nvSpPr>
        <p:spPr>
          <a:xfrm>
            <a:off x="1819188" y="4640770"/>
            <a:ext cx="3867623" cy="430887"/>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a:ln w="3175">
                  <a:noFill/>
                </a:ln>
                <a:gradFill>
                  <a:gsLst>
                    <a:gs pos="98230">
                      <a:schemeClr val="tx1"/>
                    </a:gs>
                    <a:gs pos="84956">
                      <a:schemeClr val="tx1"/>
                    </a:gs>
                  </a:gsLst>
                  <a:lin ang="5400000" scaled="0"/>
                </a:gradFill>
                <a:effectLst/>
                <a:latin typeface="+mj-lt"/>
                <a:ea typeface="+mn-ea"/>
                <a:cs typeface="Segoe UI" pitchFamily="34" charset="0"/>
              </a:defRPr>
            </a:lvl1pPr>
          </a:lstStyle>
          <a:p>
            <a:r>
              <a:rPr lang="en-US" sz="2800"/>
              <a:t>aka.ms/customer-driven</a:t>
            </a:r>
          </a:p>
        </p:txBody>
      </p:sp>
      <p:pic>
        <p:nvPicPr>
          <p:cNvPr id="6" name="Picture 5" descr="A picture containing animal&#10;&#10;Description automatically generated">
            <a:extLst>
              <a:ext uri="{FF2B5EF4-FFF2-40B4-BE49-F238E27FC236}">
                <a16:creationId xmlns:a16="http://schemas.microsoft.com/office/drawing/2014/main" id="{8A629286-69A0-4BF2-8D2E-21E4E1EF2A2A}"/>
              </a:ext>
            </a:extLst>
          </p:cNvPr>
          <p:cNvPicPr>
            <a:picLocks noChangeAspect="1"/>
          </p:cNvPicPr>
          <p:nvPr userDrawn="1"/>
        </p:nvPicPr>
        <p:blipFill>
          <a:blip r:embed="rId3"/>
          <a:stretch>
            <a:fillRect/>
          </a:stretch>
        </p:blipFill>
        <p:spPr>
          <a:xfrm>
            <a:off x="584200" y="4541413"/>
            <a:ext cx="1034963" cy="629602"/>
          </a:xfrm>
          <a:prstGeom prst="rect">
            <a:avLst/>
          </a:prstGeom>
        </p:spPr>
      </p:pic>
    </p:spTree>
    <p:extLst>
      <p:ext uri="{BB962C8B-B14F-4D97-AF65-F5344CB8AC3E}">
        <p14:creationId xmlns:p14="http://schemas.microsoft.com/office/powerpoint/2010/main" val="12319848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168481935"/>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4584607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9268" y="291068"/>
            <a:ext cx="6769045" cy="553998"/>
          </a:xfrm>
        </p:spPr>
        <p:txBody>
          <a:bodyPr/>
          <a:lstStyle>
            <a:lvl1pPr>
              <a:defRPr sz="3600"/>
            </a:lvl1pPr>
          </a:lstStyle>
          <a:p>
            <a:r>
              <a:rPr lang="en-US"/>
              <a:t>Click to edit Master title style</a:t>
            </a:r>
          </a:p>
        </p:txBody>
      </p:sp>
      <p:sp>
        <p:nvSpPr>
          <p:cNvPr id="4" name="Text Placeholder 3"/>
          <p:cNvSpPr>
            <a:spLocks noGrp="1"/>
          </p:cNvSpPr>
          <p:nvPr>
            <p:ph type="body" sz="quarter" idx="10"/>
          </p:nvPr>
        </p:nvSpPr>
        <p:spPr>
          <a:xfrm>
            <a:off x="5129267" y="4773828"/>
            <a:ext cx="6769045" cy="1793104"/>
          </a:xfrm>
        </p:spPr>
        <p:txBody>
          <a:bodyPr wrap="square">
            <a:noAutofit/>
          </a:bodyPr>
          <a:lstStyle>
            <a:lvl1pPr marL="0" indent="0">
              <a:spcBef>
                <a:spcPts val="1765"/>
              </a:spcBef>
              <a:buNone/>
              <a:defRPr sz="2000">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4828867" cy="6858623"/>
          </a:xfrm>
          <a:prstGeom prst="rect">
            <a:avLst/>
          </a:prstGeom>
        </p:spPr>
      </p:pic>
    </p:spTree>
    <p:extLst>
      <p:ext uri="{BB962C8B-B14F-4D97-AF65-F5344CB8AC3E}">
        <p14:creationId xmlns:p14="http://schemas.microsoft.com/office/powerpoint/2010/main" val="145611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378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650255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userDrawn="1">
          <p15:clr>
            <a:srgbClr val="5ACBF0"/>
          </p15:clr>
        </p15:guide>
        <p15:guide id="30" pos="2376">
          <p15:clr>
            <a:srgbClr val="5ACBF0"/>
          </p15:clr>
        </p15:guide>
        <p15:guide id="31" pos="3113">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356269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hoto_Option">
    <p:bg>
      <p:bgRef idx="1001">
        <a:schemeClr val="bg2"/>
      </p:bgRef>
    </p:bg>
    <p:spTree>
      <p:nvGrpSpPr>
        <p:cNvPr id="1" name=""/>
        <p:cNvGrpSpPr/>
        <p:nvPr/>
      </p:nvGrpSpPr>
      <p:grpSpPr>
        <a:xfrm>
          <a:off x="0" y="0"/>
          <a:ext cx="0" cy="0"/>
          <a:chOff x="0" y="0"/>
          <a:chExt cx="0" cy="0"/>
        </a:xfrm>
      </p:grpSpPr>
      <p:sp>
        <p:nvSpPr>
          <p:cNvPr id="2" name="Rectangle 1"/>
          <p:cNvSpPr/>
          <p:nvPr/>
        </p:nvSpPr>
        <p:spPr bwMode="auto">
          <a:xfrm>
            <a:off x="266063" y="1187644"/>
            <a:ext cx="6278150" cy="35862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0" normalizeH="0" baseline="0" noProof="0">
                <a:ln>
                  <a:noFill/>
                </a:ln>
                <a:gradFill>
                  <a:gsLst>
                    <a:gs pos="2000">
                      <a:srgbClr val="FFFFFF"/>
                    </a:gs>
                    <a:gs pos="98000">
                      <a:srgbClr val="FFFFFF"/>
                    </a:gs>
                  </a:gsLst>
                  <a:lin ang="5400000" scaled="1"/>
                </a:gradFill>
                <a:effectLst/>
                <a:uLnTx/>
                <a:uFillTx/>
                <a:latin typeface="Segoe UI"/>
                <a:ea typeface="Segoe UI" pitchFamily="34" charset="0"/>
                <a:cs typeface="Segoe UI" pitchFamily="34" charset="0"/>
              </a:rPr>
              <a:t>    </a:t>
            </a:r>
          </a:p>
        </p:txBody>
      </p:sp>
      <p:sp>
        <p:nvSpPr>
          <p:cNvPr id="9" name="Title 1"/>
          <p:cNvSpPr>
            <a:spLocks noGrp="1"/>
          </p:cNvSpPr>
          <p:nvPr>
            <p:ph type="title" hasCustomPrompt="1"/>
          </p:nvPr>
        </p:nvSpPr>
        <p:spPr bwMode="auto">
          <a:xfrm>
            <a:off x="269302" y="2084192"/>
            <a:ext cx="6274911" cy="1793104"/>
          </a:xfrm>
          <a:noFill/>
        </p:spPr>
        <p:txBody>
          <a:bodyPr lIns="146304" tIns="91440" rIns="146304" bIns="91440" anchor="t" anchorCtr="0"/>
          <a:lstStyle>
            <a:lvl1pPr>
              <a:defRPr sz="5294" spc="-98" baseline="0">
                <a:gradFill>
                  <a:gsLst>
                    <a:gs pos="2000">
                      <a:schemeClr val="tx1"/>
                    </a:gs>
                    <a:gs pos="98000">
                      <a:schemeClr val="tx1"/>
                    </a:gs>
                  </a:gsLst>
                  <a:lin ang="5400000" scaled="1"/>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6"/>
            <a:ext cx="5380106" cy="1793104"/>
          </a:xfrm>
          <a:noFill/>
        </p:spPr>
        <p:txBody>
          <a:bodyPr tIns="109728" bIns="109728">
            <a:noAutofit/>
          </a:bodyPr>
          <a:lstStyle>
            <a:lvl1pPr marL="0" indent="0">
              <a:spcBef>
                <a:spcPts val="0"/>
              </a:spcBef>
              <a:buNone/>
              <a:defRPr sz="3137">
                <a:gradFill>
                  <a:gsLst>
                    <a:gs pos="2000">
                      <a:schemeClr val="tx1"/>
                    </a:gs>
                    <a:gs pos="98000">
                      <a:schemeClr val="tx1"/>
                    </a:gs>
                  </a:gsLst>
                  <a:lin ang="5400000" scaled="1"/>
                </a:gradFill>
              </a:defRPr>
            </a:lvl1pPr>
          </a:lstStyle>
          <a:p>
            <a:pPr lvl="0"/>
            <a:r>
              <a:rPr lang="en-US"/>
              <a:t>Speaker Name</a:t>
            </a:r>
          </a:p>
        </p:txBody>
      </p:sp>
      <p:pic>
        <p:nvPicPr>
          <p:cNvPr id="229" name="Picture 22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1381"/>
            <a:ext cx="1792850" cy="386208"/>
          </a:xfrm>
          <a:prstGeom prst="rect">
            <a:avLst/>
          </a:prstGeom>
        </p:spPr>
      </p:pic>
      <p:sp>
        <p:nvSpPr>
          <p:cNvPr id="230" name="Freeform 229"/>
          <p:cNvSpPr>
            <a:spLocks/>
          </p:cNvSpPr>
          <p:nvPr/>
        </p:nvSpPr>
        <p:spPr bwMode="auto">
          <a:xfrm>
            <a:off x="10424274" y="2491274"/>
            <a:ext cx="1204125" cy="489450"/>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231" name="Group 230"/>
          <p:cNvGrpSpPr/>
          <p:nvPr/>
        </p:nvGrpSpPr>
        <p:grpSpPr bwMode="auto">
          <a:xfrm>
            <a:off x="6237651" y="3558671"/>
            <a:ext cx="5290650" cy="2089662"/>
            <a:chOff x="8040688" y="7151688"/>
            <a:chExt cx="6745287" cy="2663825"/>
          </a:xfrm>
        </p:grpSpPr>
        <p:sp>
          <p:nvSpPr>
            <p:cNvPr id="232" name="Freeform 5"/>
            <p:cNvSpPr>
              <a:spLocks noEditPoints="1"/>
            </p:cNvSpPr>
            <p:nvPr/>
          </p:nvSpPr>
          <p:spPr bwMode="auto">
            <a:xfrm>
              <a:off x="10498138" y="7808913"/>
              <a:ext cx="776287" cy="774700"/>
            </a:xfrm>
            <a:custGeom>
              <a:avLst/>
              <a:gdLst>
                <a:gd name="T0" fmla="*/ 50 w 221"/>
                <a:gd name="T1" fmla="*/ 202 h 220"/>
                <a:gd name="T2" fmla="*/ 73 w 221"/>
                <a:gd name="T3" fmla="*/ 186 h 220"/>
                <a:gd name="T4" fmla="*/ 86 w 221"/>
                <a:gd name="T5" fmla="*/ 183 h 220"/>
                <a:gd name="T6" fmla="*/ 95 w 221"/>
                <a:gd name="T7" fmla="*/ 185 h 220"/>
                <a:gd name="T8" fmla="*/ 109 w 221"/>
                <a:gd name="T9" fmla="*/ 214 h 220"/>
                <a:gd name="T10" fmla="*/ 133 w 221"/>
                <a:gd name="T11" fmla="*/ 218 h 220"/>
                <a:gd name="T12" fmla="*/ 138 w 221"/>
                <a:gd name="T13" fmla="*/ 191 h 220"/>
                <a:gd name="T14" fmla="*/ 145 w 221"/>
                <a:gd name="T15" fmla="*/ 179 h 220"/>
                <a:gd name="T16" fmla="*/ 153 w 221"/>
                <a:gd name="T17" fmla="*/ 174 h 220"/>
                <a:gd name="T18" fmla="*/ 183 w 221"/>
                <a:gd name="T19" fmla="*/ 184 h 220"/>
                <a:gd name="T20" fmla="*/ 202 w 221"/>
                <a:gd name="T21" fmla="*/ 170 h 220"/>
                <a:gd name="T22" fmla="*/ 187 w 221"/>
                <a:gd name="T23" fmla="*/ 148 h 220"/>
                <a:gd name="T24" fmla="*/ 183 w 221"/>
                <a:gd name="T25" fmla="*/ 134 h 220"/>
                <a:gd name="T26" fmla="*/ 186 w 221"/>
                <a:gd name="T27" fmla="*/ 125 h 220"/>
                <a:gd name="T28" fmla="*/ 215 w 221"/>
                <a:gd name="T29" fmla="*/ 111 h 220"/>
                <a:gd name="T30" fmla="*/ 218 w 221"/>
                <a:gd name="T31" fmla="*/ 88 h 220"/>
                <a:gd name="T32" fmla="*/ 191 w 221"/>
                <a:gd name="T33" fmla="*/ 83 h 220"/>
                <a:gd name="T34" fmla="*/ 179 w 221"/>
                <a:gd name="T35" fmla="*/ 76 h 220"/>
                <a:gd name="T36" fmla="*/ 175 w 221"/>
                <a:gd name="T37" fmla="*/ 67 h 220"/>
                <a:gd name="T38" fmla="*/ 185 w 221"/>
                <a:gd name="T39" fmla="*/ 37 h 220"/>
                <a:gd name="T40" fmla="*/ 171 w 221"/>
                <a:gd name="T41" fmla="*/ 18 h 220"/>
                <a:gd name="T42" fmla="*/ 148 w 221"/>
                <a:gd name="T43" fmla="*/ 34 h 220"/>
                <a:gd name="T44" fmla="*/ 135 w 221"/>
                <a:gd name="T45" fmla="*/ 37 h 220"/>
                <a:gd name="T46" fmla="*/ 126 w 221"/>
                <a:gd name="T47" fmla="*/ 34 h 220"/>
                <a:gd name="T48" fmla="*/ 112 w 221"/>
                <a:gd name="T49" fmla="*/ 6 h 220"/>
                <a:gd name="T50" fmla="*/ 88 w 221"/>
                <a:gd name="T51" fmla="*/ 2 h 220"/>
                <a:gd name="T52" fmla="*/ 83 w 221"/>
                <a:gd name="T53" fmla="*/ 29 h 220"/>
                <a:gd name="T54" fmla="*/ 68 w 221"/>
                <a:gd name="T55" fmla="*/ 46 h 220"/>
                <a:gd name="T56" fmla="*/ 38 w 221"/>
                <a:gd name="T57" fmla="*/ 35 h 220"/>
                <a:gd name="T58" fmla="*/ 19 w 221"/>
                <a:gd name="T59" fmla="*/ 49 h 220"/>
                <a:gd name="T60" fmla="*/ 34 w 221"/>
                <a:gd name="T61" fmla="*/ 72 h 220"/>
                <a:gd name="T62" fmla="*/ 35 w 221"/>
                <a:gd name="T63" fmla="*/ 96 h 220"/>
                <a:gd name="T64" fmla="*/ 6 w 221"/>
                <a:gd name="T65" fmla="*/ 109 h 220"/>
                <a:gd name="T66" fmla="*/ 3 w 221"/>
                <a:gd name="T67" fmla="*/ 132 h 220"/>
                <a:gd name="T68" fmla="*/ 30 w 221"/>
                <a:gd name="T69" fmla="*/ 137 h 220"/>
                <a:gd name="T70" fmla="*/ 46 w 221"/>
                <a:gd name="T71" fmla="*/ 152 h 220"/>
                <a:gd name="T72" fmla="*/ 46 w 221"/>
                <a:gd name="T73" fmla="*/ 166 h 220"/>
                <a:gd name="T74" fmla="*/ 37 w 221"/>
                <a:gd name="T75" fmla="*/ 192 h 220"/>
                <a:gd name="T76" fmla="*/ 78 w 221"/>
                <a:gd name="T77" fmla="*/ 85 h 220"/>
                <a:gd name="T78" fmla="*/ 142 w 221"/>
                <a:gd name="T79" fmla="*/ 13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1" h="220">
                  <a:moveTo>
                    <a:pt x="37" y="192"/>
                  </a:moveTo>
                  <a:cubicBezTo>
                    <a:pt x="50" y="202"/>
                    <a:pt x="50" y="202"/>
                    <a:pt x="50" y="202"/>
                  </a:cubicBezTo>
                  <a:cubicBezTo>
                    <a:pt x="52" y="203"/>
                    <a:pt x="56" y="203"/>
                    <a:pt x="59" y="201"/>
                  </a:cubicBezTo>
                  <a:cubicBezTo>
                    <a:pt x="73" y="186"/>
                    <a:pt x="73" y="186"/>
                    <a:pt x="73" y="186"/>
                  </a:cubicBezTo>
                  <a:cubicBezTo>
                    <a:pt x="78" y="181"/>
                    <a:pt x="82" y="181"/>
                    <a:pt x="85" y="183"/>
                  </a:cubicBezTo>
                  <a:cubicBezTo>
                    <a:pt x="86" y="183"/>
                    <a:pt x="86" y="183"/>
                    <a:pt x="86" y="183"/>
                  </a:cubicBezTo>
                  <a:cubicBezTo>
                    <a:pt x="89" y="184"/>
                    <a:pt x="92" y="185"/>
                    <a:pt x="95" y="185"/>
                  </a:cubicBezTo>
                  <a:cubicBezTo>
                    <a:pt x="95" y="185"/>
                    <a:pt x="95" y="185"/>
                    <a:pt x="95" y="185"/>
                  </a:cubicBezTo>
                  <a:cubicBezTo>
                    <a:pt x="99" y="186"/>
                    <a:pt x="103" y="188"/>
                    <a:pt x="105" y="195"/>
                  </a:cubicBezTo>
                  <a:cubicBezTo>
                    <a:pt x="109" y="214"/>
                    <a:pt x="109" y="214"/>
                    <a:pt x="109" y="214"/>
                  </a:cubicBezTo>
                  <a:cubicBezTo>
                    <a:pt x="110" y="218"/>
                    <a:pt x="114" y="220"/>
                    <a:pt x="116" y="220"/>
                  </a:cubicBezTo>
                  <a:cubicBezTo>
                    <a:pt x="133" y="218"/>
                    <a:pt x="133" y="218"/>
                    <a:pt x="133" y="218"/>
                  </a:cubicBezTo>
                  <a:cubicBezTo>
                    <a:pt x="135" y="217"/>
                    <a:pt x="138" y="214"/>
                    <a:pt x="138" y="210"/>
                  </a:cubicBezTo>
                  <a:cubicBezTo>
                    <a:pt x="138" y="191"/>
                    <a:pt x="138" y="191"/>
                    <a:pt x="138" y="191"/>
                  </a:cubicBezTo>
                  <a:cubicBezTo>
                    <a:pt x="138" y="184"/>
                    <a:pt x="141" y="181"/>
                    <a:pt x="144" y="179"/>
                  </a:cubicBezTo>
                  <a:cubicBezTo>
                    <a:pt x="144" y="179"/>
                    <a:pt x="145" y="179"/>
                    <a:pt x="145" y="179"/>
                  </a:cubicBezTo>
                  <a:cubicBezTo>
                    <a:pt x="147" y="177"/>
                    <a:pt x="150" y="176"/>
                    <a:pt x="153" y="174"/>
                  </a:cubicBezTo>
                  <a:cubicBezTo>
                    <a:pt x="153" y="174"/>
                    <a:pt x="153" y="174"/>
                    <a:pt x="153" y="174"/>
                  </a:cubicBezTo>
                  <a:cubicBezTo>
                    <a:pt x="156" y="172"/>
                    <a:pt x="161" y="171"/>
                    <a:pt x="167" y="174"/>
                  </a:cubicBezTo>
                  <a:cubicBezTo>
                    <a:pt x="183" y="184"/>
                    <a:pt x="183" y="184"/>
                    <a:pt x="183" y="184"/>
                  </a:cubicBezTo>
                  <a:cubicBezTo>
                    <a:pt x="187" y="186"/>
                    <a:pt x="191" y="185"/>
                    <a:pt x="192" y="183"/>
                  </a:cubicBezTo>
                  <a:cubicBezTo>
                    <a:pt x="202" y="170"/>
                    <a:pt x="202" y="170"/>
                    <a:pt x="202" y="170"/>
                  </a:cubicBezTo>
                  <a:cubicBezTo>
                    <a:pt x="204" y="169"/>
                    <a:pt x="204" y="164"/>
                    <a:pt x="201" y="161"/>
                  </a:cubicBezTo>
                  <a:cubicBezTo>
                    <a:pt x="187" y="148"/>
                    <a:pt x="187" y="148"/>
                    <a:pt x="187" y="148"/>
                  </a:cubicBezTo>
                  <a:cubicBezTo>
                    <a:pt x="182" y="143"/>
                    <a:pt x="182" y="139"/>
                    <a:pt x="183" y="135"/>
                  </a:cubicBezTo>
                  <a:cubicBezTo>
                    <a:pt x="183" y="135"/>
                    <a:pt x="183" y="135"/>
                    <a:pt x="183" y="134"/>
                  </a:cubicBezTo>
                  <a:cubicBezTo>
                    <a:pt x="184" y="131"/>
                    <a:pt x="185" y="128"/>
                    <a:pt x="186" y="126"/>
                  </a:cubicBezTo>
                  <a:cubicBezTo>
                    <a:pt x="186" y="125"/>
                    <a:pt x="186" y="125"/>
                    <a:pt x="186" y="125"/>
                  </a:cubicBezTo>
                  <a:cubicBezTo>
                    <a:pt x="187" y="121"/>
                    <a:pt x="189" y="117"/>
                    <a:pt x="196" y="116"/>
                  </a:cubicBezTo>
                  <a:cubicBezTo>
                    <a:pt x="215" y="111"/>
                    <a:pt x="215" y="111"/>
                    <a:pt x="215" y="111"/>
                  </a:cubicBezTo>
                  <a:cubicBezTo>
                    <a:pt x="218" y="110"/>
                    <a:pt x="221" y="106"/>
                    <a:pt x="220" y="104"/>
                  </a:cubicBezTo>
                  <a:cubicBezTo>
                    <a:pt x="218" y="88"/>
                    <a:pt x="218" y="88"/>
                    <a:pt x="218" y="88"/>
                  </a:cubicBezTo>
                  <a:cubicBezTo>
                    <a:pt x="218" y="85"/>
                    <a:pt x="215" y="82"/>
                    <a:pt x="211" y="82"/>
                  </a:cubicBezTo>
                  <a:cubicBezTo>
                    <a:pt x="191" y="83"/>
                    <a:pt x="191" y="83"/>
                    <a:pt x="191" y="83"/>
                  </a:cubicBezTo>
                  <a:cubicBezTo>
                    <a:pt x="184" y="83"/>
                    <a:pt x="181" y="80"/>
                    <a:pt x="180" y="76"/>
                  </a:cubicBezTo>
                  <a:cubicBezTo>
                    <a:pt x="180" y="76"/>
                    <a:pt x="179" y="76"/>
                    <a:pt x="179" y="76"/>
                  </a:cubicBezTo>
                  <a:cubicBezTo>
                    <a:pt x="178" y="73"/>
                    <a:pt x="176" y="70"/>
                    <a:pt x="175" y="68"/>
                  </a:cubicBezTo>
                  <a:cubicBezTo>
                    <a:pt x="175" y="67"/>
                    <a:pt x="175" y="67"/>
                    <a:pt x="175" y="67"/>
                  </a:cubicBezTo>
                  <a:cubicBezTo>
                    <a:pt x="172" y="64"/>
                    <a:pt x="171" y="60"/>
                    <a:pt x="175" y="53"/>
                  </a:cubicBezTo>
                  <a:cubicBezTo>
                    <a:pt x="185" y="37"/>
                    <a:pt x="185" y="37"/>
                    <a:pt x="185" y="37"/>
                  </a:cubicBezTo>
                  <a:cubicBezTo>
                    <a:pt x="187" y="34"/>
                    <a:pt x="186" y="29"/>
                    <a:pt x="184" y="28"/>
                  </a:cubicBezTo>
                  <a:cubicBezTo>
                    <a:pt x="171" y="18"/>
                    <a:pt x="171" y="18"/>
                    <a:pt x="171" y="18"/>
                  </a:cubicBezTo>
                  <a:cubicBezTo>
                    <a:pt x="169" y="17"/>
                    <a:pt x="164" y="16"/>
                    <a:pt x="162" y="19"/>
                  </a:cubicBezTo>
                  <a:cubicBezTo>
                    <a:pt x="148" y="34"/>
                    <a:pt x="148" y="34"/>
                    <a:pt x="148" y="34"/>
                  </a:cubicBezTo>
                  <a:cubicBezTo>
                    <a:pt x="143" y="38"/>
                    <a:pt x="139" y="38"/>
                    <a:pt x="135" y="37"/>
                  </a:cubicBezTo>
                  <a:cubicBezTo>
                    <a:pt x="135" y="37"/>
                    <a:pt x="135" y="37"/>
                    <a:pt x="135" y="37"/>
                  </a:cubicBezTo>
                  <a:cubicBezTo>
                    <a:pt x="132" y="36"/>
                    <a:pt x="129" y="35"/>
                    <a:pt x="126" y="34"/>
                  </a:cubicBezTo>
                  <a:cubicBezTo>
                    <a:pt x="126" y="34"/>
                    <a:pt x="126" y="34"/>
                    <a:pt x="126" y="34"/>
                  </a:cubicBezTo>
                  <a:cubicBezTo>
                    <a:pt x="121" y="34"/>
                    <a:pt x="118" y="32"/>
                    <a:pt x="116" y="24"/>
                  </a:cubicBezTo>
                  <a:cubicBezTo>
                    <a:pt x="112" y="6"/>
                    <a:pt x="112" y="6"/>
                    <a:pt x="112" y="6"/>
                  </a:cubicBezTo>
                  <a:cubicBezTo>
                    <a:pt x="111" y="2"/>
                    <a:pt x="107" y="0"/>
                    <a:pt x="104" y="0"/>
                  </a:cubicBezTo>
                  <a:cubicBezTo>
                    <a:pt x="88" y="2"/>
                    <a:pt x="88" y="2"/>
                    <a:pt x="88" y="2"/>
                  </a:cubicBezTo>
                  <a:cubicBezTo>
                    <a:pt x="86" y="2"/>
                    <a:pt x="83" y="6"/>
                    <a:pt x="83" y="9"/>
                  </a:cubicBezTo>
                  <a:cubicBezTo>
                    <a:pt x="83" y="29"/>
                    <a:pt x="83" y="29"/>
                    <a:pt x="83" y="29"/>
                  </a:cubicBezTo>
                  <a:cubicBezTo>
                    <a:pt x="83" y="36"/>
                    <a:pt x="80" y="39"/>
                    <a:pt x="77" y="41"/>
                  </a:cubicBezTo>
                  <a:cubicBezTo>
                    <a:pt x="73" y="42"/>
                    <a:pt x="70" y="44"/>
                    <a:pt x="68" y="46"/>
                  </a:cubicBezTo>
                  <a:cubicBezTo>
                    <a:pt x="64" y="48"/>
                    <a:pt x="60" y="49"/>
                    <a:pt x="54" y="46"/>
                  </a:cubicBezTo>
                  <a:cubicBezTo>
                    <a:pt x="38" y="35"/>
                    <a:pt x="38" y="35"/>
                    <a:pt x="38" y="35"/>
                  </a:cubicBezTo>
                  <a:cubicBezTo>
                    <a:pt x="34" y="33"/>
                    <a:pt x="30" y="35"/>
                    <a:pt x="29" y="36"/>
                  </a:cubicBezTo>
                  <a:cubicBezTo>
                    <a:pt x="19" y="49"/>
                    <a:pt x="19" y="49"/>
                    <a:pt x="19" y="49"/>
                  </a:cubicBezTo>
                  <a:cubicBezTo>
                    <a:pt x="17" y="51"/>
                    <a:pt x="17" y="56"/>
                    <a:pt x="20" y="59"/>
                  </a:cubicBezTo>
                  <a:cubicBezTo>
                    <a:pt x="34" y="72"/>
                    <a:pt x="34" y="72"/>
                    <a:pt x="34" y="72"/>
                  </a:cubicBezTo>
                  <a:cubicBezTo>
                    <a:pt x="38" y="76"/>
                    <a:pt x="39" y="80"/>
                    <a:pt x="38" y="83"/>
                  </a:cubicBezTo>
                  <a:cubicBezTo>
                    <a:pt x="37" y="87"/>
                    <a:pt x="36" y="91"/>
                    <a:pt x="35" y="96"/>
                  </a:cubicBezTo>
                  <a:cubicBezTo>
                    <a:pt x="34" y="99"/>
                    <a:pt x="32" y="103"/>
                    <a:pt x="25" y="104"/>
                  </a:cubicBezTo>
                  <a:cubicBezTo>
                    <a:pt x="6" y="109"/>
                    <a:pt x="6" y="109"/>
                    <a:pt x="6" y="109"/>
                  </a:cubicBezTo>
                  <a:cubicBezTo>
                    <a:pt x="2" y="110"/>
                    <a:pt x="0" y="113"/>
                    <a:pt x="1" y="116"/>
                  </a:cubicBezTo>
                  <a:cubicBezTo>
                    <a:pt x="3" y="132"/>
                    <a:pt x="3" y="132"/>
                    <a:pt x="3" y="132"/>
                  </a:cubicBezTo>
                  <a:cubicBezTo>
                    <a:pt x="3" y="134"/>
                    <a:pt x="6" y="138"/>
                    <a:pt x="10" y="138"/>
                  </a:cubicBezTo>
                  <a:cubicBezTo>
                    <a:pt x="30" y="137"/>
                    <a:pt x="30" y="137"/>
                    <a:pt x="30" y="137"/>
                  </a:cubicBezTo>
                  <a:cubicBezTo>
                    <a:pt x="37" y="137"/>
                    <a:pt x="40" y="140"/>
                    <a:pt x="41" y="144"/>
                  </a:cubicBezTo>
                  <a:cubicBezTo>
                    <a:pt x="43" y="147"/>
                    <a:pt x="44" y="150"/>
                    <a:pt x="46" y="152"/>
                  </a:cubicBezTo>
                  <a:cubicBezTo>
                    <a:pt x="46" y="153"/>
                    <a:pt x="46" y="153"/>
                    <a:pt x="46" y="153"/>
                  </a:cubicBezTo>
                  <a:cubicBezTo>
                    <a:pt x="49" y="156"/>
                    <a:pt x="50" y="160"/>
                    <a:pt x="46" y="166"/>
                  </a:cubicBezTo>
                  <a:cubicBezTo>
                    <a:pt x="36" y="183"/>
                    <a:pt x="36" y="183"/>
                    <a:pt x="36" y="183"/>
                  </a:cubicBezTo>
                  <a:cubicBezTo>
                    <a:pt x="34" y="186"/>
                    <a:pt x="35" y="190"/>
                    <a:pt x="37" y="192"/>
                  </a:cubicBezTo>
                  <a:close/>
                  <a:moveTo>
                    <a:pt x="86" y="142"/>
                  </a:moveTo>
                  <a:cubicBezTo>
                    <a:pt x="68" y="128"/>
                    <a:pt x="65" y="103"/>
                    <a:pt x="78" y="85"/>
                  </a:cubicBezTo>
                  <a:cubicBezTo>
                    <a:pt x="92" y="68"/>
                    <a:pt x="117" y="64"/>
                    <a:pt x="135" y="78"/>
                  </a:cubicBezTo>
                  <a:cubicBezTo>
                    <a:pt x="152" y="92"/>
                    <a:pt x="156" y="117"/>
                    <a:pt x="142" y="134"/>
                  </a:cubicBezTo>
                  <a:cubicBezTo>
                    <a:pt x="129" y="152"/>
                    <a:pt x="103" y="155"/>
                    <a:pt x="86" y="142"/>
                  </a:cubicBezTo>
                  <a:close/>
                </a:path>
              </a:pathLst>
            </a:custGeom>
            <a:solidFill>
              <a:srgbClr val="D83B0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3" name="Freeform 6"/>
            <p:cNvSpPr>
              <a:spLocks noEditPoints="1"/>
            </p:cNvSpPr>
            <p:nvPr/>
          </p:nvSpPr>
          <p:spPr bwMode="auto">
            <a:xfrm>
              <a:off x="9758363" y="8366126"/>
              <a:ext cx="1060450" cy="1062038"/>
            </a:xfrm>
            <a:custGeom>
              <a:avLst/>
              <a:gdLst>
                <a:gd name="T0" fmla="*/ 264 w 302"/>
                <a:gd name="T1" fmla="*/ 100 h 302"/>
                <a:gd name="T2" fmla="*/ 274 w 302"/>
                <a:gd name="T3" fmla="*/ 69 h 302"/>
                <a:gd name="T4" fmla="*/ 248 w 302"/>
                <a:gd name="T5" fmla="*/ 61 h 302"/>
                <a:gd name="T6" fmla="*/ 233 w 302"/>
                <a:gd name="T7" fmla="*/ 47 h 302"/>
                <a:gd name="T8" fmla="*/ 224 w 302"/>
                <a:gd name="T9" fmla="*/ 22 h 302"/>
                <a:gd name="T10" fmla="*/ 196 w 302"/>
                <a:gd name="T11" fmla="*/ 35 h 302"/>
                <a:gd name="T12" fmla="*/ 180 w 302"/>
                <a:gd name="T13" fmla="*/ 6 h 302"/>
                <a:gd name="T14" fmla="*/ 157 w 302"/>
                <a:gd name="T15" fmla="*/ 19 h 302"/>
                <a:gd name="T16" fmla="*/ 136 w 302"/>
                <a:gd name="T17" fmla="*/ 20 h 302"/>
                <a:gd name="T18" fmla="*/ 112 w 302"/>
                <a:gd name="T19" fmla="*/ 8 h 302"/>
                <a:gd name="T20" fmla="*/ 101 w 302"/>
                <a:gd name="T21" fmla="*/ 38 h 302"/>
                <a:gd name="T22" fmla="*/ 69 w 302"/>
                <a:gd name="T23" fmla="*/ 28 h 302"/>
                <a:gd name="T24" fmla="*/ 62 w 302"/>
                <a:gd name="T25" fmla="*/ 54 h 302"/>
                <a:gd name="T26" fmla="*/ 48 w 302"/>
                <a:gd name="T27" fmla="*/ 69 h 302"/>
                <a:gd name="T28" fmla="*/ 23 w 302"/>
                <a:gd name="T29" fmla="*/ 78 h 302"/>
                <a:gd name="T30" fmla="*/ 36 w 302"/>
                <a:gd name="T31" fmla="*/ 107 h 302"/>
                <a:gd name="T32" fmla="*/ 6 w 302"/>
                <a:gd name="T33" fmla="*/ 122 h 302"/>
                <a:gd name="T34" fmla="*/ 20 w 302"/>
                <a:gd name="T35" fmla="*/ 145 h 302"/>
                <a:gd name="T36" fmla="*/ 20 w 302"/>
                <a:gd name="T37" fmla="*/ 166 h 302"/>
                <a:gd name="T38" fmla="*/ 9 w 302"/>
                <a:gd name="T39" fmla="*/ 190 h 302"/>
                <a:gd name="T40" fmla="*/ 38 w 302"/>
                <a:gd name="T41" fmla="*/ 201 h 302"/>
                <a:gd name="T42" fmla="*/ 28 w 302"/>
                <a:gd name="T43" fmla="*/ 233 h 302"/>
                <a:gd name="T44" fmla="*/ 54 w 302"/>
                <a:gd name="T45" fmla="*/ 240 h 302"/>
                <a:gd name="T46" fmla="*/ 69 w 302"/>
                <a:gd name="T47" fmla="*/ 254 h 302"/>
                <a:gd name="T48" fmla="*/ 78 w 302"/>
                <a:gd name="T49" fmla="*/ 279 h 302"/>
                <a:gd name="T50" fmla="*/ 107 w 302"/>
                <a:gd name="T51" fmla="*/ 266 h 302"/>
                <a:gd name="T52" fmla="*/ 123 w 302"/>
                <a:gd name="T53" fmla="*/ 296 h 302"/>
                <a:gd name="T54" fmla="*/ 146 w 302"/>
                <a:gd name="T55" fmla="*/ 282 h 302"/>
                <a:gd name="T56" fmla="*/ 166 w 302"/>
                <a:gd name="T57" fmla="*/ 282 h 302"/>
                <a:gd name="T58" fmla="*/ 191 w 302"/>
                <a:gd name="T59" fmla="*/ 293 h 302"/>
                <a:gd name="T60" fmla="*/ 202 w 302"/>
                <a:gd name="T61" fmla="*/ 264 h 302"/>
                <a:gd name="T62" fmla="*/ 233 w 302"/>
                <a:gd name="T63" fmla="*/ 274 h 302"/>
                <a:gd name="T64" fmla="*/ 241 w 302"/>
                <a:gd name="T65" fmla="*/ 248 h 302"/>
                <a:gd name="T66" fmla="*/ 255 w 302"/>
                <a:gd name="T67" fmla="*/ 233 h 302"/>
                <a:gd name="T68" fmla="*/ 280 w 302"/>
                <a:gd name="T69" fmla="*/ 224 h 302"/>
                <a:gd name="T70" fmla="*/ 267 w 302"/>
                <a:gd name="T71" fmla="*/ 195 h 302"/>
                <a:gd name="T72" fmla="*/ 296 w 302"/>
                <a:gd name="T73" fmla="*/ 180 h 302"/>
                <a:gd name="T74" fmla="*/ 283 w 302"/>
                <a:gd name="T75" fmla="*/ 156 h 302"/>
                <a:gd name="T76" fmla="*/ 282 w 302"/>
                <a:gd name="T77" fmla="*/ 136 h 302"/>
                <a:gd name="T78" fmla="*/ 294 w 302"/>
                <a:gd name="T79" fmla="*/ 111 h 302"/>
                <a:gd name="T80" fmla="*/ 147 w 302"/>
                <a:gd name="T81" fmla="*/ 176 h 302"/>
                <a:gd name="T82" fmla="*/ 156 w 302"/>
                <a:gd name="T83" fmla="*/ 125 h 302"/>
                <a:gd name="T84" fmla="*/ 147 w 302"/>
                <a:gd name="T85" fmla="*/ 17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2" h="302">
                  <a:moveTo>
                    <a:pt x="275" y="105"/>
                  </a:moveTo>
                  <a:cubicBezTo>
                    <a:pt x="270" y="103"/>
                    <a:pt x="265" y="101"/>
                    <a:pt x="264" y="100"/>
                  </a:cubicBezTo>
                  <a:cubicBezTo>
                    <a:pt x="264" y="99"/>
                    <a:pt x="264" y="92"/>
                    <a:pt x="267" y="87"/>
                  </a:cubicBezTo>
                  <a:cubicBezTo>
                    <a:pt x="274" y="69"/>
                    <a:pt x="274" y="69"/>
                    <a:pt x="274" y="69"/>
                  </a:cubicBezTo>
                  <a:cubicBezTo>
                    <a:pt x="276" y="63"/>
                    <a:pt x="274" y="60"/>
                    <a:pt x="268" y="60"/>
                  </a:cubicBezTo>
                  <a:cubicBezTo>
                    <a:pt x="248" y="61"/>
                    <a:pt x="248" y="61"/>
                    <a:pt x="248" y="61"/>
                  </a:cubicBezTo>
                  <a:cubicBezTo>
                    <a:pt x="243" y="62"/>
                    <a:pt x="237" y="62"/>
                    <a:pt x="237" y="61"/>
                  </a:cubicBezTo>
                  <a:cubicBezTo>
                    <a:pt x="236" y="60"/>
                    <a:pt x="233" y="53"/>
                    <a:pt x="233" y="47"/>
                  </a:cubicBezTo>
                  <a:cubicBezTo>
                    <a:pt x="233" y="28"/>
                    <a:pt x="233" y="28"/>
                    <a:pt x="233" y="28"/>
                  </a:cubicBezTo>
                  <a:cubicBezTo>
                    <a:pt x="233" y="22"/>
                    <a:pt x="229" y="20"/>
                    <a:pt x="224" y="22"/>
                  </a:cubicBezTo>
                  <a:cubicBezTo>
                    <a:pt x="207" y="31"/>
                    <a:pt x="207" y="31"/>
                    <a:pt x="207" y="31"/>
                  </a:cubicBezTo>
                  <a:cubicBezTo>
                    <a:pt x="202" y="34"/>
                    <a:pt x="197" y="35"/>
                    <a:pt x="196" y="35"/>
                  </a:cubicBezTo>
                  <a:cubicBezTo>
                    <a:pt x="194" y="34"/>
                    <a:pt x="190" y="29"/>
                    <a:pt x="188" y="24"/>
                  </a:cubicBezTo>
                  <a:cubicBezTo>
                    <a:pt x="180" y="6"/>
                    <a:pt x="180" y="6"/>
                    <a:pt x="180" y="6"/>
                  </a:cubicBezTo>
                  <a:cubicBezTo>
                    <a:pt x="178" y="1"/>
                    <a:pt x="173" y="0"/>
                    <a:pt x="170" y="4"/>
                  </a:cubicBezTo>
                  <a:cubicBezTo>
                    <a:pt x="157" y="19"/>
                    <a:pt x="157" y="19"/>
                    <a:pt x="157" y="19"/>
                  </a:cubicBezTo>
                  <a:cubicBezTo>
                    <a:pt x="153" y="23"/>
                    <a:pt x="149" y="27"/>
                    <a:pt x="148" y="27"/>
                  </a:cubicBezTo>
                  <a:cubicBezTo>
                    <a:pt x="147" y="27"/>
                    <a:pt x="140" y="24"/>
                    <a:pt x="136" y="20"/>
                  </a:cubicBezTo>
                  <a:cubicBezTo>
                    <a:pt x="122" y="6"/>
                    <a:pt x="122" y="6"/>
                    <a:pt x="122" y="6"/>
                  </a:cubicBezTo>
                  <a:cubicBezTo>
                    <a:pt x="118" y="2"/>
                    <a:pt x="114" y="3"/>
                    <a:pt x="112" y="8"/>
                  </a:cubicBezTo>
                  <a:cubicBezTo>
                    <a:pt x="106" y="27"/>
                    <a:pt x="106" y="27"/>
                    <a:pt x="106" y="27"/>
                  </a:cubicBezTo>
                  <a:cubicBezTo>
                    <a:pt x="104" y="32"/>
                    <a:pt x="102" y="37"/>
                    <a:pt x="101" y="38"/>
                  </a:cubicBezTo>
                  <a:cubicBezTo>
                    <a:pt x="100" y="38"/>
                    <a:pt x="93" y="38"/>
                    <a:pt x="88" y="35"/>
                  </a:cubicBezTo>
                  <a:cubicBezTo>
                    <a:pt x="69" y="28"/>
                    <a:pt x="69" y="28"/>
                    <a:pt x="69" y="28"/>
                  </a:cubicBezTo>
                  <a:cubicBezTo>
                    <a:pt x="64" y="26"/>
                    <a:pt x="60" y="28"/>
                    <a:pt x="61" y="34"/>
                  </a:cubicBezTo>
                  <a:cubicBezTo>
                    <a:pt x="62" y="54"/>
                    <a:pt x="62" y="54"/>
                    <a:pt x="62" y="54"/>
                  </a:cubicBezTo>
                  <a:cubicBezTo>
                    <a:pt x="63" y="59"/>
                    <a:pt x="62" y="65"/>
                    <a:pt x="61" y="66"/>
                  </a:cubicBezTo>
                  <a:cubicBezTo>
                    <a:pt x="61" y="66"/>
                    <a:pt x="54" y="69"/>
                    <a:pt x="48" y="69"/>
                  </a:cubicBezTo>
                  <a:cubicBezTo>
                    <a:pt x="28" y="69"/>
                    <a:pt x="28" y="69"/>
                    <a:pt x="28" y="69"/>
                  </a:cubicBezTo>
                  <a:cubicBezTo>
                    <a:pt x="23" y="69"/>
                    <a:pt x="20" y="73"/>
                    <a:pt x="23" y="78"/>
                  </a:cubicBezTo>
                  <a:cubicBezTo>
                    <a:pt x="32" y="95"/>
                    <a:pt x="32" y="95"/>
                    <a:pt x="32" y="95"/>
                  </a:cubicBezTo>
                  <a:cubicBezTo>
                    <a:pt x="34" y="100"/>
                    <a:pt x="36" y="105"/>
                    <a:pt x="36" y="107"/>
                  </a:cubicBezTo>
                  <a:cubicBezTo>
                    <a:pt x="35" y="108"/>
                    <a:pt x="30" y="112"/>
                    <a:pt x="25" y="114"/>
                  </a:cubicBezTo>
                  <a:cubicBezTo>
                    <a:pt x="6" y="122"/>
                    <a:pt x="6" y="122"/>
                    <a:pt x="6" y="122"/>
                  </a:cubicBezTo>
                  <a:cubicBezTo>
                    <a:pt x="1" y="124"/>
                    <a:pt x="0" y="129"/>
                    <a:pt x="5" y="132"/>
                  </a:cubicBezTo>
                  <a:cubicBezTo>
                    <a:pt x="20" y="145"/>
                    <a:pt x="20" y="145"/>
                    <a:pt x="20" y="145"/>
                  </a:cubicBezTo>
                  <a:cubicBezTo>
                    <a:pt x="24" y="149"/>
                    <a:pt x="27" y="153"/>
                    <a:pt x="27" y="154"/>
                  </a:cubicBezTo>
                  <a:cubicBezTo>
                    <a:pt x="28" y="155"/>
                    <a:pt x="24" y="162"/>
                    <a:pt x="20" y="166"/>
                  </a:cubicBezTo>
                  <a:cubicBezTo>
                    <a:pt x="6" y="180"/>
                    <a:pt x="6" y="180"/>
                    <a:pt x="6" y="180"/>
                  </a:cubicBezTo>
                  <a:cubicBezTo>
                    <a:pt x="2" y="184"/>
                    <a:pt x="4" y="188"/>
                    <a:pt x="9" y="190"/>
                  </a:cubicBezTo>
                  <a:cubicBezTo>
                    <a:pt x="28" y="196"/>
                    <a:pt x="28" y="196"/>
                    <a:pt x="28" y="196"/>
                  </a:cubicBezTo>
                  <a:cubicBezTo>
                    <a:pt x="33" y="198"/>
                    <a:pt x="38" y="200"/>
                    <a:pt x="38" y="201"/>
                  </a:cubicBezTo>
                  <a:cubicBezTo>
                    <a:pt x="39" y="202"/>
                    <a:pt x="38" y="209"/>
                    <a:pt x="36" y="214"/>
                  </a:cubicBezTo>
                  <a:cubicBezTo>
                    <a:pt x="28" y="233"/>
                    <a:pt x="28" y="233"/>
                    <a:pt x="28" y="233"/>
                  </a:cubicBezTo>
                  <a:cubicBezTo>
                    <a:pt x="26" y="238"/>
                    <a:pt x="29" y="242"/>
                    <a:pt x="35" y="241"/>
                  </a:cubicBezTo>
                  <a:cubicBezTo>
                    <a:pt x="54" y="240"/>
                    <a:pt x="54" y="240"/>
                    <a:pt x="54" y="240"/>
                  </a:cubicBezTo>
                  <a:cubicBezTo>
                    <a:pt x="60" y="240"/>
                    <a:pt x="65" y="240"/>
                    <a:pt x="66" y="241"/>
                  </a:cubicBezTo>
                  <a:cubicBezTo>
                    <a:pt x="67" y="242"/>
                    <a:pt x="69" y="248"/>
                    <a:pt x="69" y="254"/>
                  </a:cubicBezTo>
                  <a:cubicBezTo>
                    <a:pt x="69" y="274"/>
                    <a:pt x="69" y="274"/>
                    <a:pt x="69" y="274"/>
                  </a:cubicBezTo>
                  <a:cubicBezTo>
                    <a:pt x="69" y="279"/>
                    <a:pt x="73" y="282"/>
                    <a:pt x="78" y="279"/>
                  </a:cubicBezTo>
                  <a:cubicBezTo>
                    <a:pt x="96" y="270"/>
                    <a:pt x="96" y="270"/>
                    <a:pt x="96" y="270"/>
                  </a:cubicBezTo>
                  <a:cubicBezTo>
                    <a:pt x="101" y="268"/>
                    <a:pt x="106" y="266"/>
                    <a:pt x="107" y="266"/>
                  </a:cubicBezTo>
                  <a:cubicBezTo>
                    <a:pt x="108" y="267"/>
                    <a:pt x="113" y="272"/>
                    <a:pt x="115" y="277"/>
                  </a:cubicBezTo>
                  <a:cubicBezTo>
                    <a:pt x="123" y="296"/>
                    <a:pt x="123" y="296"/>
                    <a:pt x="123" y="296"/>
                  </a:cubicBezTo>
                  <a:cubicBezTo>
                    <a:pt x="125" y="301"/>
                    <a:pt x="129" y="302"/>
                    <a:pt x="133" y="297"/>
                  </a:cubicBezTo>
                  <a:cubicBezTo>
                    <a:pt x="146" y="282"/>
                    <a:pt x="146" y="282"/>
                    <a:pt x="146" y="282"/>
                  </a:cubicBezTo>
                  <a:cubicBezTo>
                    <a:pt x="150" y="278"/>
                    <a:pt x="154" y="275"/>
                    <a:pt x="155" y="275"/>
                  </a:cubicBezTo>
                  <a:cubicBezTo>
                    <a:pt x="156" y="275"/>
                    <a:pt x="162" y="278"/>
                    <a:pt x="166" y="282"/>
                  </a:cubicBezTo>
                  <a:cubicBezTo>
                    <a:pt x="180" y="296"/>
                    <a:pt x="180" y="296"/>
                    <a:pt x="180" y="296"/>
                  </a:cubicBezTo>
                  <a:cubicBezTo>
                    <a:pt x="184" y="300"/>
                    <a:pt x="189" y="298"/>
                    <a:pt x="191" y="293"/>
                  </a:cubicBezTo>
                  <a:cubicBezTo>
                    <a:pt x="197" y="274"/>
                    <a:pt x="197" y="274"/>
                    <a:pt x="197" y="274"/>
                  </a:cubicBezTo>
                  <a:cubicBezTo>
                    <a:pt x="199" y="269"/>
                    <a:pt x="201" y="264"/>
                    <a:pt x="202" y="264"/>
                  </a:cubicBezTo>
                  <a:cubicBezTo>
                    <a:pt x="203" y="263"/>
                    <a:pt x="210" y="264"/>
                    <a:pt x="215" y="266"/>
                  </a:cubicBezTo>
                  <a:cubicBezTo>
                    <a:pt x="233" y="274"/>
                    <a:pt x="233" y="274"/>
                    <a:pt x="233" y="274"/>
                  </a:cubicBezTo>
                  <a:cubicBezTo>
                    <a:pt x="239" y="276"/>
                    <a:pt x="243" y="273"/>
                    <a:pt x="242" y="267"/>
                  </a:cubicBezTo>
                  <a:cubicBezTo>
                    <a:pt x="241" y="248"/>
                    <a:pt x="241" y="248"/>
                    <a:pt x="241" y="248"/>
                  </a:cubicBezTo>
                  <a:cubicBezTo>
                    <a:pt x="240" y="242"/>
                    <a:pt x="241" y="237"/>
                    <a:pt x="241" y="236"/>
                  </a:cubicBezTo>
                  <a:cubicBezTo>
                    <a:pt x="242" y="235"/>
                    <a:pt x="249" y="233"/>
                    <a:pt x="255" y="233"/>
                  </a:cubicBezTo>
                  <a:cubicBezTo>
                    <a:pt x="274" y="233"/>
                    <a:pt x="274" y="233"/>
                    <a:pt x="274" y="233"/>
                  </a:cubicBezTo>
                  <a:cubicBezTo>
                    <a:pt x="280" y="233"/>
                    <a:pt x="283" y="229"/>
                    <a:pt x="280" y="224"/>
                  </a:cubicBezTo>
                  <a:cubicBezTo>
                    <a:pt x="271" y="206"/>
                    <a:pt x="271" y="206"/>
                    <a:pt x="271" y="206"/>
                  </a:cubicBezTo>
                  <a:cubicBezTo>
                    <a:pt x="268" y="201"/>
                    <a:pt x="267" y="196"/>
                    <a:pt x="267" y="195"/>
                  </a:cubicBezTo>
                  <a:cubicBezTo>
                    <a:pt x="268" y="194"/>
                    <a:pt x="273" y="189"/>
                    <a:pt x="278" y="187"/>
                  </a:cubicBezTo>
                  <a:cubicBezTo>
                    <a:pt x="296" y="180"/>
                    <a:pt x="296" y="180"/>
                    <a:pt x="296" y="180"/>
                  </a:cubicBezTo>
                  <a:cubicBezTo>
                    <a:pt x="302" y="177"/>
                    <a:pt x="302" y="173"/>
                    <a:pt x="298" y="169"/>
                  </a:cubicBezTo>
                  <a:cubicBezTo>
                    <a:pt x="283" y="156"/>
                    <a:pt x="283" y="156"/>
                    <a:pt x="283" y="156"/>
                  </a:cubicBezTo>
                  <a:cubicBezTo>
                    <a:pt x="279" y="152"/>
                    <a:pt x="275" y="148"/>
                    <a:pt x="275" y="147"/>
                  </a:cubicBezTo>
                  <a:cubicBezTo>
                    <a:pt x="275" y="146"/>
                    <a:pt x="278" y="140"/>
                    <a:pt x="282" y="136"/>
                  </a:cubicBezTo>
                  <a:cubicBezTo>
                    <a:pt x="296" y="122"/>
                    <a:pt x="296" y="122"/>
                    <a:pt x="296" y="122"/>
                  </a:cubicBezTo>
                  <a:cubicBezTo>
                    <a:pt x="300" y="118"/>
                    <a:pt x="299" y="113"/>
                    <a:pt x="294" y="111"/>
                  </a:cubicBezTo>
                  <a:lnTo>
                    <a:pt x="275" y="105"/>
                  </a:lnTo>
                  <a:close/>
                  <a:moveTo>
                    <a:pt x="147" y="176"/>
                  </a:moveTo>
                  <a:cubicBezTo>
                    <a:pt x="133" y="174"/>
                    <a:pt x="123" y="161"/>
                    <a:pt x="126" y="147"/>
                  </a:cubicBezTo>
                  <a:cubicBezTo>
                    <a:pt x="128" y="132"/>
                    <a:pt x="141" y="123"/>
                    <a:pt x="156" y="125"/>
                  </a:cubicBezTo>
                  <a:cubicBezTo>
                    <a:pt x="170" y="127"/>
                    <a:pt x="179" y="141"/>
                    <a:pt x="177" y="155"/>
                  </a:cubicBezTo>
                  <a:cubicBezTo>
                    <a:pt x="175" y="169"/>
                    <a:pt x="161" y="179"/>
                    <a:pt x="147" y="176"/>
                  </a:cubicBezTo>
                  <a:close/>
                </a:path>
              </a:pathLst>
            </a:custGeom>
            <a:solidFill>
              <a:srgbClr val="B4009E"/>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4" name="Freeform 7"/>
            <p:cNvSpPr>
              <a:spLocks noEditPoints="1"/>
            </p:cNvSpPr>
            <p:nvPr/>
          </p:nvSpPr>
          <p:spPr bwMode="auto">
            <a:xfrm>
              <a:off x="11022013" y="8059738"/>
              <a:ext cx="1547812" cy="1550988"/>
            </a:xfrm>
            <a:custGeom>
              <a:avLst/>
              <a:gdLst>
                <a:gd name="T0" fmla="*/ 434 w 441"/>
                <a:gd name="T1" fmla="*/ 201 h 441"/>
                <a:gd name="T2" fmla="*/ 425 w 441"/>
                <a:gd name="T3" fmla="*/ 156 h 441"/>
                <a:gd name="T4" fmla="*/ 410 w 441"/>
                <a:gd name="T5" fmla="*/ 120 h 441"/>
                <a:gd name="T6" fmla="*/ 385 w 441"/>
                <a:gd name="T7" fmla="*/ 84 h 441"/>
                <a:gd name="T8" fmla="*/ 357 w 441"/>
                <a:gd name="T9" fmla="*/ 56 h 441"/>
                <a:gd name="T10" fmla="*/ 320 w 441"/>
                <a:gd name="T11" fmla="*/ 30 h 441"/>
                <a:gd name="T12" fmla="*/ 283 w 441"/>
                <a:gd name="T13" fmla="*/ 16 h 441"/>
                <a:gd name="T14" fmla="*/ 240 w 441"/>
                <a:gd name="T15" fmla="*/ 7 h 441"/>
                <a:gd name="T16" fmla="*/ 201 w 441"/>
                <a:gd name="T17" fmla="*/ 7 h 441"/>
                <a:gd name="T18" fmla="*/ 156 w 441"/>
                <a:gd name="T19" fmla="*/ 16 h 441"/>
                <a:gd name="T20" fmla="*/ 120 w 441"/>
                <a:gd name="T21" fmla="*/ 31 h 441"/>
                <a:gd name="T22" fmla="*/ 84 w 441"/>
                <a:gd name="T23" fmla="*/ 56 h 441"/>
                <a:gd name="T24" fmla="*/ 56 w 441"/>
                <a:gd name="T25" fmla="*/ 84 h 441"/>
                <a:gd name="T26" fmla="*/ 31 w 441"/>
                <a:gd name="T27" fmla="*/ 122 h 441"/>
                <a:gd name="T28" fmla="*/ 16 w 441"/>
                <a:gd name="T29" fmla="*/ 158 h 441"/>
                <a:gd name="T30" fmla="*/ 7 w 441"/>
                <a:gd name="T31" fmla="*/ 201 h 441"/>
                <a:gd name="T32" fmla="*/ 7 w 441"/>
                <a:gd name="T33" fmla="*/ 240 h 441"/>
                <a:gd name="T34" fmla="*/ 16 w 441"/>
                <a:gd name="T35" fmla="*/ 285 h 441"/>
                <a:gd name="T36" fmla="*/ 32 w 441"/>
                <a:gd name="T37" fmla="*/ 321 h 441"/>
                <a:gd name="T38" fmla="*/ 56 w 441"/>
                <a:gd name="T39" fmla="*/ 357 h 441"/>
                <a:gd name="T40" fmla="*/ 84 w 441"/>
                <a:gd name="T41" fmla="*/ 385 h 441"/>
                <a:gd name="T42" fmla="*/ 122 w 441"/>
                <a:gd name="T43" fmla="*/ 411 h 441"/>
                <a:gd name="T44" fmla="*/ 158 w 441"/>
                <a:gd name="T45" fmla="*/ 425 h 441"/>
                <a:gd name="T46" fmla="*/ 201 w 441"/>
                <a:gd name="T47" fmla="*/ 434 h 441"/>
                <a:gd name="T48" fmla="*/ 240 w 441"/>
                <a:gd name="T49" fmla="*/ 434 h 441"/>
                <a:gd name="T50" fmla="*/ 285 w 441"/>
                <a:gd name="T51" fmla="*/ 425 h 441"/>
                <a:gd name="T52" fmla="*/ 321 w 441"/>
                <a:gd name="T53" fmla="*/ 410 h 441"/>
                <a:gd name="T54" fmla="*/ 357 w 441"/>
                <a:gd name="T55" fmla="*/ 385 h 441"/>
                <a:gd name="T56" fmla="*/ 385 w 441"/>
                <a:gd name="T57" fmla="*/ 357 h 441"/>
                <a:gd name="T58" fmla="*/ 411 w 441"/>
                <a:gd name="T59" fmla="*/ 319 h 441"/>
                <a:gd name="T60" fmla="*/ 426 w 441"/>
                <a:gd name="T61" fmla="*/ 283 h 441"/>
                <a:gd name="T62" fmla="*/ 434 w 441"/>
                <a:gd name="T63" fmla="*/ 240 h 441"/>
                <a:gd name="T64" fmla="*/ 356 w 441"/>
                <a:gd name="T65" fmla="*/ 256 h 441"/>
                <a:gd name="T66" fmla="*/ 284 w 441"/>
                <a:gd name="T67" fmla="*/ 213 h 441"/>
                <a:gd name="T68" fmla="*/ 361 w 441"/>
                <a:gd name="T69" fmla="*/ 220 h 441"/>
                <a:gd name="T70" fmla="*/ 275 w 441"/>
                <a:gd name="T71" fmla="*/ 335 h 441"/>
                <a:gd name="T72" fmla="*/ 335 w 441"/>
                <a:gd name="T73" fmla="*/ 276 h 441"/>
                <a:gd name="T74" fmla="*/ 178 w 441"/>
                <a:gd name="T75" fmla="*/ 341 h 441"/>
                <a:gd name="T76" fmla="*/ 263 w 441"/>
                <a:gd name="T77" fmla="*/ 341 h 441"/>
                <a:gd name="T78" fmla="*/ 185 w 441"/>
                <a:gd name="T79" fmla="*/ 358 h 441"/>
                <a:gd name="T80" fmla="*/ 186 w 441"/>
                <a:gd name="T81" fmla="*/ 220 h 441"/>
                <a:gd name="T82" fmla="*/ 221 w 441"/>
                <a:gd name="T83" fmla="*/ 255 h 441"/>
                <a:gd name="T84" fmla="*/ 106 w 441"/>
                <a:gd name="T85" fmla="*/ 277 h 441"/>
                <a:gd name="T86" fmla="*/ 165 w 441"/>
                <a:gd name="T87" fmla="*/ 337 h 441"/>
                <a:gd name="T88" fmla="*/ 100 w 441"/>
                <a:gd name="T89" fmla="*/ 180 h 441"/>
                <a:gd name="T90" fmla="*/ 100 w 441"/>
                <a:gd name="T91" fmla="*/ 264 h 441"/>
                <a:gd name="T92" fmla="*/ 83 w 441"/>
                <a:gd name="T93" fmla="*/ 187 h 441"/>
                <a:gd name="T94" fmla="*/ 148 w 441"/>
                <a:gd name="T95" fmla="*/ 100 h 441"/>
                <a:gd name="T96" fmla="*/ 168 w 441"/>
                <a:gd name="T97" fmla="*/ 182 h 441"/>
                <a:gd name="T98" fmla="*/ 119 w 441"/>
                <a:gd name="T99" fmla="*/ 122 h 441"/>
                <a:gd name="T100" fmla="*/ 211 w 441"/>
                <a:gd name="T101" fmla="*/ 157 h 441"/>
                <a:gd name="T102" fmla="*/ 219 w 441"/>
                <a:gd name="T103" fmla="*/ 80 h 441"/>
                <a:gd name="T104" fmla="*/ 319 w 441"/>
                <a:gd name="T105" fmla="*/ 121 h 441"/>
                <a:gd name="T106" fmla="*/ 270 w 441"/>
                <a:gd name="T107" fmla="*/ 181 h 441"/>
                <a:gd name="T108" fmla="*/ 290 w 441"/>
                <a:gd name="T109" fmla="*/ 9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1" h="441">
                  <a:moveTo>
                    <a:pt x="441" y="232"/>
                  </a:moveTo>
                  <a:cubicBezTo>
                    <a:pt x="441" y="209"/>
                    <a:pt x="441" y="209"/>
                    <a:pt x="441" y="209"/>
                  </a:cubicBezTo>
                  <a:cubicBezTo>
                    <a:pt x="441" y="205"/>
                    <a:pt x="438" y="201"/>
                    <a:pt x="434" y="201"/>
                  </a:cubicBezTo>
                  <a:cubicBezTo>
                    <a:pt x="401" y="196"/>
                    <a:pt x="401" y="196"/>
                    <a:pt x="401" y="196"/>
                  </a:cubicBezTo>
                  <a:cubicBezTo>
                    <a:pt x="400" y="188"/>
                    <a:pt x="398" y="181"/>
                    <a:pt x="396" y="173"/>
                  </a:cubicBezTo>
                  <a:cubicBezTo>
                    <a:pt x="425" y="156"/>
                    <a:pt x="425" y="156"/>
                    <a:pt x="425" y="156"/>
                  </a:cubicBezTo>
                  <a:cubicBezTo>
                    <a:pt x="428" y="154"/>
                    <a:pt x="430" y="149"/>
                    <a:pt x="428" y="145"/>
                  </a:cubicBezTo>
                  <a:cubicBezTo>
                    <a:pt x="420" y="125"/>
                    <a:pt x="420" y="125"/>
                    <a:pt x="420" y="125"/>
                  </a:cubicBezTo>
                  <a:cubicBezTo>
                    <a:pt x="418" y="121"/>
                    <a:pt x="414" y="119"/>
                    <a:pt x="410" y="120"/>
                  </a:cubicBezTo>
                  <a:cubicBezTo>
                    <a:pt x="377" y="128"/>
                    <a:pt x="377" y="128"/>
                    <a:pt x="377" y="128"/>
                  </a:cubicBezTo>
                  <a:cubicBezTo>
                    <a:pt x="374" y="122"/>
                    <a:pt x="370" y="116"/>
                    <a:pt x="365" y="110"/>
                  </a:cubicBezTo>
                  <a:cubicBezTo>
                    <a:pt x="385" y="84"/>
                    <a:pt x="385" y="84"/>
                    <a:pt x="385" y="84"/>
                  </a:cubicBezTo>
                  <a:cubicBezTo>
                    <a:pt x="388" y="80"/>
                    <a:pt x="387" y="75"/>
                    <a:pt x="385" y="72"/>
                  </a:cubicBezTo>
                  <a:cubicBezTo>
                    <a:pt x="369" y="56"/>
                    <a:pt x="369" y="56"/>
                    <a:pt x="369" y="56"/>
                  </a:cubicBezTo>
                  <a:cubicBezTo>
                    <a:pt x="366" y="54"/>
                    <a:pt x="361" y="53"/>
                    <a:pt x="357" y="56"/>
                  </a:cubicBezTo>
                  <a:cubicBezTo>
                    <a:pt x="331" y="76"/>
                    <a:pt x="331" y="76"/>
                    <a:pt x="331" y="76"/>
                  </a:cubicBezTo>
                  <a:cubicBezTo>
                    <a:pt x="325" y="71"/>
                    <a:pt x="318" y="67"/>
                    <a:pt x="311" y="63"/>
                  </a:cubicBezTo>
                  <a:cubicBezTo>
                    <a:pt x="320" y="30"/>
                    <a:pt x="320" y="30"/>
                    <a:pt x="320" y="30"/>
                  </a:cubicBezTo>
                  <a:cubicBezTo>
                    <a:pt x="321" y="26"/>
                    <a:pt x="318" y="22"/>
                    <a:pt x="314" y="20"/>
                  </a:cubicBezTo>
                  <a:cubicBezTo>
                    <a:pt x="294" y="12"/>
                    <a:pt x="294" y="12"/>
                    <a:pt x="294" y="12"/>
                  </a:cubicBezTo>
                  <a:cubicBezTo>
                    <a:pt x="290" y="10"/>
                    <a:pt x="285" y="12"/>
                    <a:pt x="283" y="16"/>
                  </a:cubicBezTo>
                  <a:cubicBezTo>
                    <a:pt x="266" y="44"/>
                    <a:pt x="266" y="44"/>
                    <a:pt x="266" y="44"/>
                  </a:cubicBezTo>
                  <a:cubicBezTo>
                    <a:pt x="259" y="43"/>
                    <a:pt x="252" y="41"/>
                    <a:pt x="245" y="40"/>
                  </a:cubicBezTo>
                  <a:cubicBezTo>
                    <a:pt x="240" y="7"/>
                    <a:pt x="240" y="7"/>
                    <a:pt x="240" y="7"/>
                  </a:cubicBezTo>
                  <a:cubicBezTo>
                    <a:pt x="240" y="3"/>
                    <a:pt x="236" y="0"/>
                    <a:pt x="232" y="0"/>
                  </a:cubicBezTo>
                  <a:cubicBezTo>
                    <a:pt x="209" y="0"/>
                    <a:pt x="209" y="0"/>
                    <a:pt x="209" y="0"/>
                  </a:cubicBezTo>
                  <a:cubicBezTo>
                    <a:pt x="205" y="0"/>
                    <a:pt x="201" y="3"/>
                    <a:pt x="201" y="7"/>
                  </a:cubicBezTo>
                  <a:cubicBezTo>
                    <a:pt x="196" y="40"/>
                    <a:pt x="196" y="40"/>
                    <a:pt x="196" y="40"/>
                  </a:cubicBezTo>
                  <a:cubicBezTo>
                    <a:pt x="188" y="41"/>
                    <a:pt x="181" y="43"/>
                    <a:pt x="173" y="45"/>
                  </a:cubicBezTo>
                  <a:cubicBezTo>
                    <a:pt x="156" y="16"/>
                    <a:pt x="156" y="16"/>
                    <a:pt x="156" y="16"/>
                  </a:cubicBezTo>
                  <a:cubicBezTo>
                    <a:pt x="154" y="13"/>
                    <a:pt x="149" y="11"/>
                    <a:pt x="145" y="13"/>
                  </a:cubicBezTo>
                  <a:cubicBezTo>
                    <a:pt x="125" y="21"/>
                    <a:pt x="125" y="21"/>
                    <a:pt x="125" y="21"/>
                  </a:cubicBezTo>
                  <a:cubicBezTo>
                    <a:pt x="121" y="23"/>
                    <a:pt x="119" y="27"/>
                    <a:pt x="120" y="31"/>
                  </a:cubicBezTo>
                  <a:cubicBezTo>
                    <a:pt x="128" y="64"/>
                    <a:pt x="128" y="64"/>
                    <a:pt x="128" y="64"/>
                  </a:cubicBezTo>
                  <a:cubicBezTo>
                    <a:pt x="122" y="67"/>
                    <a:pt x="116" y="71"/>
                    <a:pt x="111" y="76"/>
                  </a:cubicBezTo>
                  <a:cubicBezTo>
                    <a:pt x="84" y="56"/>
                    <a:pt x="84" y="56"/>
                    <a:pt x="84" y="56"/>
                  </a:cubicBezTo>
                  <a:cubicBezTo>
                    <a:pt x="80" y="53"/>
                    <a:pt x="75" y="54"/>
                    <a:pt x="72" y="56"/>
                  </a:cubicBezTo>
                  <a:cubicBezTo>
                    <a:pt x="57" y="72"/>
                    <a:pt x="57" y="72"/>
                    <a:pt x="57" y="72"/>
                  </a:cubicBezTo>
                  <a:cubicBezTo>
                    <a:pt x="54" y="75"/>
                    <a:pt x="53" y="80"/>
                    <a:pt x="56" y="84"/>
                  </a:cubicBezTo>
                  <a:cubicBezTo>
                    <a:pt x="76" y="110"/>
                    <a:pt x="76" y="110"/>
                    <a:pt x="76" y="110"/>
                  </a:cubicBezTo>
                  <a:cubicBezTo>
                    <a:pt x="71" y="117"/>
                    <a:pt x="67" y="123"/>
                    <a:pt x="63" y="130"/>
                  </a:cubicBezTo>
                  <a:cubicBezTo>
                    <a:pt x="31" y="122"/>
                    <a:pt x="31" y="122"/>
                    <a:pt x="31" y="122"/>
                  </a:cubicBezTo>
                  <a:cubicBezTo>
                    <a:pt x="27" y="121"/>
                    <a:pt x="22" y="123"/>
                    <a:pt x="20" y="127"/>
                  </a:cubicBezTo>
                  <a:cubicBezTo>
                    <a:pt x="12" y="147"/>
                    <a:pt x="12" y="147"/>
                    <a:pt x="12" y="147"/>
                  </a:cubicBezTo>
                  <a:cubicBezTo>
                    <a:pt x="10" y="151"/>
                    <a:pt x="12" y="156"/>
                    <a:pt x="16" y="158"/>
                  </a:cubicBezTo>
                  <a:cubicBezTo>
                    <a:pt x="45" y="175"/>
                    <a:pt x="45" y="175"/>
                    <a:pt x="45" y="175"/>
                  </a:cubicBezTo>
                  <a:cubicBezTo>
                    <a:pt x="43" y="182"/>
                    <a:pt x="41" y="189"/>
                    <a:pt x="40" y="196"/>
                  </a:cubicBezTo>
                  <a:cubicBezTo>
                    <a:pt x="7" y="201"/>
                    <a:pt x="7" y="201"/>
                    <a:pt x="7" y="201"/>
                  </a:cubicBezTo>
                  <a:cubicBezTo>
                    <a:pt x="3" y="201"/>
                    <a:pt x="0" y="205"/>
                    <a:pt x="0" y="209"/>
                  </a:cubicBezTo>
                  <a:cubicBezTo>
                    <a:pt x="0" y="232"/>
                    <a:pt x="0" y="232"/>
                    <a:pt x="0" y="232"/>
                  </a:cubicBezTo>
                  <a:cubicBezTo>
                    <a:pt x="0" y="236"/>
                    <a:pt x="3" y="240"/>
                    <a:pt x="7" y="240"/>
                  </a:cubicBezTo>
                  <a:cubicBezTo>
                    <a:pt x="40" y="245"/>
                    <a:pt x="40" y="245"/>
                    <a:pt x="40" y="245"/>
                  </a:cubicBezTo>
                  <a:cubicBezTo>
                    <a:pt x="42" y="253"/>
                    <a:pt x="43" y="260"/>
                    <a:pt x="45" y="268"/>
                  </a:cubicBezTo>
                  <a:cubicBezTo>
                    <a:pt x="16" y="285"/>
                    <a:pt x="16" y="285"/>
                    <a:pt x="16" y="285"/>
                  </a:cubicBezTo>
                  <a:cubicBezTo>
                    <a:pt x="13" y="287"/>
                    <a:pt x="11" y="292"/>
                    <a:pt x="13" y="296"/>
                  </a:cubicBezTo>
                  <a:cubicBezTo>
                    <a:pt x="21" y="316"/>
                    <a:pt x="21" y="316"/>
                    <a:pt x="21" y="316"/>
                  </a:cubicBezTo>
                  <a:cubicBezTo>
                    <a:pt x="23" y="320"/>
                    <a:pt x="28" y="322"/>
                    <a:pt x="32" y="321"/>
                  </a:cubicBezTo>
                  <a:cubicBezTo>
                    <a:pt x="64" y="313"/>
                    <a:pt x="64" y="313"/>
                    <a:pt x="64" y="313"/>
                  </a:cubicBezTo>
                  <a:cubicBezTo>
                    <a:pt x="68" y="319"/>
                    <a:pt x="72" y="325"/>
                    <a:pt x="76" y="331"/>
                  </a:cubicBezTo>
                  <a:cubicBezTo>
                    <a:pt x="56" y="357"/>
                    <a:pt x="56" y="357"/>
                    <a:pt x="56" y="357"/>
                  </a:cubicBezTo>
                  <a:cubicBezTo>
                    <a:pt x="53" y="361"/>
                    <a:pt x="54" y="366"/>
                    <a:pt x="57" y="369"/>
                  </a:cubicBezTo>
                  <a:cubicBezTo>
                    <a:pt x="72" y="384"/>
                    <a:pt x="72" y="384"/>
                    <a:pt x="72" y="384"/>
                  </a:cubicBezTo>
                  <a:cubicBezTo>
                    <a:pt x="75" y="387"/>
                    <a:pt x="80" y="388"/>
                    <a:pt x="84" y="385"/>
                  </a:cubicBezTo>
                  <a:cubicBezTo>
                    <a:pt x="111" y="365"/>
                    <a:pt x="111" y="365"/>
                    <a:pt x="111" y="365"/>
                  </a:cubicBezTo>
                  <a:cubicBezTo>
                    <a:pt x="117" y="370"/>
                    <a:pt x="123" y="374"/>
                    <a:pt x="130" y="378"/>
                  </a:cubicBezTo>
                  <a:cubicBezTo>
                    <a:pt x="122" y="411"/>
                    <a:pt x="122" y="411"/>
                    <a:pt x="122" y="411"/>
                  </a:cubicBezTo>
                  <a:cubicBezTo>
                    <a:pt x="121" y="415"/>
                    <a:pt x="123" y="419"/>
                    <a:pt x="127" y="421"/>
                  </a:cubicBezTo>
                  <a:cubicBezTo>
                    <a:pt x="147" y="429"/>
                    <a:pt x="147" y="429"/>
                    <a:pt x="147" y="429"/>
                  </a:cubicBezTo>
                  <a:cubicBezTo>
                    <a:pt x="151" y="431"/>
                    <a:pt x="156" y="429"/>
                    <a:pt x="158" y="425"/>
                  </a:cubicBezTo>
                  <a:cubicBezTo>
                    <a:pt x="175" y="397"/>
                    <a:pt x="175" y="397"/>
                    <a:pt x="175" y="397"/>
                  </a:cubicBezTo>
                  <a:cubicBezTo>
                    <a:pt x="182" y="398"/>
                    <a:pt x="189" y="400"/>
                    <a:pt x="196" y="401"/>
                  </a:cubicBezTo>
                  <a:cubicBezTo>
                    <a:pt x="201" y="434"/>
                    <a:pt x="201" y="434"/>
                    <a:pt x="201" y="434"/>
                  </a:cubicBezTo>
                  <a:cubicBezTo>
                    <a:pt x="201" y="438"/>
                    <a:pt x="205" y="441"/>
                    <a:pt x="209" y="441"/>
                  </a:cubicBezTo>
                  <a:cubicBezTo>
                    <a:pt x="232" y="441"/>
                    <a:pt x="232" y="441"/>
                    <a:pt x="232" y="441"/>
                  </a:cubicBezTo>
                  <a:cubicBezTo>
                    <a:pt x="236" y="441"/>
                    <a:pt x="240" y="438"/>
                    <a:pt x="240" y="434"/>
                  </a:cubicBezTo>
                  <a:cubicBezTo>
                    <a:pt x="245" y="401"/>
                    <a:pt x="245" y="401"/>
                    <a:pt x="245" y="401"/>
                  </a:cubicBezTo>
                  <a:cubicBezTo>
                    <a:pt x="253" y="400"/>
                    <a:pt x="260" y="398"/>
                    <a:pt x="268" y="396"/>
                  </a:cubicBezTo>
                  <a:cubicBezTo>
                    <a:pt x="285" y="425"/>
                    <a:pt x="285" y="425"/>
                    <a:pt x="285" y="425"/>
                  </a:cubicBezTo>
                  <a:cubicBezTo>
                    <a:pt x="287" y="428"/>
                    <a:pt x="292" y="430"/>
                    <a:pt x="296" y="428"/>
                  </a:cubicBezTo>
                  <a:cubicBezTo>
                    <a:pt x="316" y="420"/>
                    <a:pt x="316" y="420"/>
                    <a:pt x="316" y="420"/>
                  </a:cubicBezTo>
                  <a:cubicBezTo>
                    <a:pt x="320" y="418"/>
                    <a:pt x="322" y="414"/>
                    <a:pt x="321" y="410"/>
                  </a:cubicBezTo>
                  <a:cubicBezTo>
                    <a:pt x="313" y="377"/>
                    <a:pt x="313" y="377"/>
                    <a:pt x="313" y="377"/>
                  </a:cubicBezTo>
                  <a:cubicBezTo>
                    <a:pt x="319" y="373"/>
                    <a:pt x="325" y="369"/>
                    <a:pt x="331" y="365"/>
                  </a:cubicBezTo>
                  <a:cubicBezTo>
                    <a:pt x="357" y="385"/>
                    <a:pt x="357" y="385"/>
                    <a:pt x="357" y="385"/>
                  </a:cubicBezTo>
                  <a:cubicBezTo>
                    <a:pt x="361" y="388"/>
                    <a:pt x="366" y="387"/>
                    <a:pt x="369" y="384"/>
                  </a:cubicBezTo>
                  <a:cubicBezTo>
                    <a:pt x="385" y="369"/>
                    <a:pt x="385" y="369"/>
                    <a:pt x="385" y="369"/>
                  </a:cubicBezTo>
                  <a:cubicBezTo>
                    <a:pt x="387" y="366"/>
                    <a:pt x="388" y="361"/>
                    <a:pt x="385" y="357"/>
                  </a:cubicBezTo>
                  <a:cubicBezTo>
                    <a:pt x="365" y="331"/>
                    <a:pt x="365" y="331"/>
                    <a:pt x="365" y="331"/>
                  </a:cubicBezTo>
                  <a:cubicBezTo>
                    <a:pt x="370" y="324"/>
                    <a:pt x="374" y="318"/>
                    <a:pt x="378" y="311"/>
                  </a:cubicBezTo>
                  <a:cubicBezTo>
                    <a:pt x="411" y="319"/>
                    <a:pt x="411" y="319"/>
                    <a:pt x="411" y="319"/>
                  </a:cubicBezTo>
                  <a:cubicBezTo>
                    <a:pt x="415" y="320"/>
                    <a:pt x="419" y="318"/>
                    <a:pt x="421" y="314"/>
                  </a:cubicBezTo>
                  <a:cubicBezTo>
                    <a:pt x="429" y="294"/>
                    <a:pt x="429" y="294"/>
                    <a:pt x="429" y="294"/>
                  </a:cubicBezTo>
                  <a:cubicBezTo>
                    <a:pt x="431" y="290"/>
                    <a:pt x="429" y="285"/>
                    <a:pt x="426" y="283"/>
                  </a:cubicBezTo>
                  <a:cubicBezTo>
                    <a:pt x="397" y="266"/>
                    <a:pt x="397" y="266"/>
                    <a:pt x="397" y="266"/>
                  </a:cubicBezTo>
                  <a:cubicBezTo>
                    <a:pt x="398" y="259"/>
                    <a:pt x="400" y="252"/>
                    <a:pt x="401" y="245"/>
                  </a:cubicBezTo>
                  <a:cubicBezTo>
                    <a:pt x="434" y="240"/>
                    <a:pt x="434" y="240"/>
                    <a:pt x="434" y="240"/>
                  </a:cubicBezTo>
                  <a:cubicBezTo>
                    <a:pt x="438" y="240"/>
                    <a:pt x="441" y="236"/>
                    <a:pt x="441" y="232"/>
                  </a:cubicBezTo>
                  <a:close/>
                  <a:moveTo>
                    <a:pt x="361" y="220"/>
                  </a:moveTo>
                  <a:cubicBezTo>
                    <a:pt x="361" y="238"/>
                    <a:pt x="356" y="256"/>
                    <a:pt x="356" y="256"/>
                  </a:cubicBezTo>
                  <a:cubicBezTo>
                    <a:pt x="354" y="264"/>
                    <a:pt x="346" y="267"/>
                    <a:pt x="339" y="263"/>
                  </a:cubicBezTo>
                  <a:cubicBezTo>
                    <a:pt x="284" y="228"/>
                    <a:pt x="284" y="228"/>
                    <a:pt x="284" y="228"/>
                  </a:cubicBezTo>
                  <a:cubicBezTo>
                    <a:pt x="277" y="224"/>
                    <a:pt x="277" y="217"/>
                    <a:pt x="284" y="213"/>
                  </a:cubicBezTo>
                  <a:cubicBezTo>
                    <a:pt x="339" y="178"/>
                    <a:pt x="339" y="178"/>
                    <a:pt x="339" y="178"/>
                  </a:cubicBezTo>
                  <a:cubicBezTo>
                    <a:pt x="346" y="174"/>
                    <a:pt x="354" y="177"/>
                    <a:pt x="356" y="185"/>
                  </a:cubicBezTo>
                  <a:cubicBezTo>
                    <a:pt x="356" y="185"/>
                    <a:pt x="361" y="203"/>
                    <a:pt x="361" y="220"/>
                  </a:cubicBezTo>
                  <a:close/>
                  <a:moveTo>
                    <a:pt x="321" y="321"/>
                  </a:moveTo>
                  <a:cubicBezTo>
                    <a:pt x="308" y="333"/>
                    <a:pt x="292" y="343"/>
                    <a:pt x="292" y="343"/>
                  </a:cubicBezTo>
                  <a:cubicBezTo>
                    <a:pt x="285" y="347"/>
                    <a:pt x="277" y="343"/>
                    <a:pt x="275" y="335"/>
                  </a:cubicBezTo>
                  <a:cubicBezTo>
                    <a:pt x="260" y="272"/>
                    <a:pt x="260" y="272"/>
                    <a:pt x="260" y="272"/>
                  </a:cubicBezTo>
                  <a:cubicBezTo>
                    <a:pt x="258" y="264"/>
                    <a:pt x="263" y="259"/>
                    <a:pt x="271" y="260"/>
                  </a:cubicBezTo>
                  <a:cubicBezTo>
                    <a:pt x="335" y="276"/>
                    <a:pt x="335" y="276"/>
                    <a:pt x="335" y="276"/>
                  </a:cubicBezTo>
                  <a:cubicBezTo>
                    <a:pt x="343" y="278"/>
                    <a:pt x="346" y="285"/>
                    <a:pt x="342" y="292"/>
                  </a:cubicBezTo>
                  <a:cubicBezTo>
                    <a:pt x="342" y="292"/>
                    <a:pt x="333" y="309"/>
                    <a:pt x="321" y="321"/>
                  </a:cubicBezTo>
                  <a:close/>
                  <a:moveTo>
                    <a:pt x="178" y="341"/>
                  </a:moveTo>
                  <a:cubicBezTo>
                    <a:pt x="213" y="285"/>
                    <a:pt x="213" y="285"/>
                    <a:pt x="213" y="285"/>
                  </a:cubicBezTo>
                  <a:cubicBezTo>
                    <a:pt x="217" y="278"/>
                    <a:pt x="224" y="278"/>
                    <a:pt x="228" y="285"/>
                  </a:cubicBezTo>
                  <a:cubicBezTo>
                    <a:pt x="263" y="341"/>
                    <a:pt x="263" y="341"/>
                    <a:pt x="263" y="341"/>
                  </a:cubicBezTo>
                  <a:cubicBezTo>
                    <a:pt x="267" y="348"/>
                    <a:pt x="264" y="356"/>
                    <a:pt x="256" y="358"/>
                  </a:cubicBezTo>
                  <a:cubicBezTo>
                    <a:pt x="256" y="358"/>
                    <a:pt x="238" y="363"/>
                    <a:pt x="221" y="363"/>
                  </a:cubicBezTo>
                  <a:cubicBezTo>
                    <a:pt x="203" y="363"/>
                    <a:pt x="185" y="358"/>
                    <a:pt x="185" y="358"/>
                  </a:cubicBezTo>
                  <a:cubicBezTo>
                    <a:pt x="177" y="356"/>
                    <a:pt x="174" y="348"/>
                    <a:pt x="178" y="341"/>
                  </a:cubicBezTo>
                  <a:close/>
                  <a:moveTo>
                    <a:pt x="221" y="255"/>
                  </a:moveTo>
                  <a:cubicBezTo>
                    <a:pt x="202" y="255"/>
                    <a:pt x="186" y="240"/>
                    <a:pt x="186" y="220"/>
                  </a:cubicBezTo>
                  <a:cubicBezTo>
                    <a:pt x="186" y="201"/>
                    <a:pt x="202" y="186"/>
                    <a:pt x="221" y="186"/>
                  </a:cubicBezTo>
                  <a:cubicBezTo>
                    <a:pt x="240" y="186"/>
                    <a:pt x="255" y="201"/>
                    <a:pt x="255" y="220"/>
                  </a:cubicBezTo>
                  <a:cubicBezTo>
                    <a:pt x="255" y="240"/>
                    <a:pt x="240" y="255"/>
                    <a:pt x="221" y="255"/>
                  </a:cubicBezTo>
                  <a:close/>
                  <a:moveTo>
                    <a:pt x="120" y="322"/>
                  </a:moveTo>
                  <a:cubicBezTo>
                    <a:pt x="108" y="310"/>
                    <a:pt x="99" y="294"/>
                    <a:pt x="99" y="294"/>
                  </a:cubicBezTo>
                  <a:cubicBezTo>
                    <a:pt x="95" y="286"/>
                    <a:pt x="98" y="279"/>
                    <a:pt x="106" y="277"/>
                  </a:cubicBezTo>
                  <a:cubicBezTo>
                    <a:pt x="170" y="262"/>
                    <a:pt x="170" y="262"/>
                    <a:pt x="170" y="262"/>
                  </a:cubicBezTo>
                  <a:cubicBezTo>
                    <a:pt x="178" y="260"/>
                    <a:pt x="182" y="265"/>
                    <a:pt x="181" y="273"/>
                  </a:cubicBezTo>
                  <a:cubicBezTo>
                    <a:pt x="165" y="337"/>
                    <a:pt x="165" y="337"/>
                    <a:pt x="165" y="337"/>
                  </a:cubicBezTo>
                  <a:cubicBezTo>
                    <a:pt x="163" y="345"/>
                    <a:pt x="156" y="348"/>
                    <a:pt x="149" y="344"/>
                  </a:cubicBezTo>
                  <a:cubicBezTo>
                    <a:pt x="149" y="344"/>
                    <a:pt x="133" y="335"/>
                    <a:pt x="120" y="322"/>
                  </a:cubicBezTo>
                  <a:close/>
                  <a:moveTo>
                    <a:pt x="100" y="180"/>
                  </a:moveTo>
                  <a:cubicBezTo>
                    <a:pt x="156" y="215"/>
                    <a:pt x="156" y="215"/>
                    <a:pt x="156" y="215"/>
                  </a:cubicBezTo>
                  <a:cubicBezTo>
                    <a:pt x="163" y="219"/>
                    <a:pt x="163" y="226"/>
                    <a:pt x="156" y="230"/>
                  </a:cubicBezTo>
                  <a:cubicBezTo>
                    <a:pt x="100" y="264"/>
                    <a:pt x="100" y="264"/>
                    <a:pt x="100" y="264"/>
                  </a:cubicBezTo>
                  <a:cubicBezTo>
                    <a:pt x="93" y="269"/>
                    <a:pt x="85" y="266"/>
                    <a:pt x="83" y="258"/>
                  </a:cubicBezTo>
                  <a:cubicBezTo>
                    <a:pt x="83" y="258"/>
                    <a:pt x="78" y="240"/>
                    <a:pt x="78" y="222"/>
                  </a:cubicBezTo>
                  <a:cubicBezTo>
                    <a:pt x="78" y="205"/>
                    <a:pt x="83" y="187"/>
                    <a:pt x="83" y="187"/>
                  </a:cubicBezTo>
                  <a:cubicBezTo>
                    <a:pt x="85" y="179"/>
                    <a:pt x="93" y="176"/>
                    <a:pt x="100" y="180"/>
                  </a:cubicBezTo>
                  <a:close/>
                  <a:moveTo>
                    <a:pt x="119" y="122"/>
                  </a:moveTo>
                  <a:cubicBezTo>
                    <a:pt x="131" y="109"/>
                    <a:pt x="148" y="100"/>
                    <a:pt x="148" y="100"/>
                  </a:cubicBezTo>
                  <a:cubicBezTo>
                    <a:pt x="155" y="96"/>
                    <a:pt x="162" y="100"/>
                    <a:pt x="164" y="108"/>
                  </a:cubicBezTo>
                  <a:cubicBezTo>
                    <a:pt x="179" y="171"/>
                    <a:pt x="179" y="171"/>
                    <a:pt x="179" y="171"/>
                  </a:cubicBezTo>
                  <a:cubicBezTo>
                    <a:pt x="181" y="179"/>
                    <a:pt x="176" y="184"/>
                    <a:pt x="168" y="182"/>
                  </a:cubicBezTo>
                  <a:cubicBezTo>
                    <a:pt x="104" y="167"/>
                    <a:pt x="104" y="167"/>
                    <a:pt x="104" y="167"/>
                  </a:cubicBezTo>
                  <a:cubicBezTo>
                    <a:pt x="96" y="165"/>
                    <a:pt x="93" y="158"/>
                    <a:pt x="97" y="151"/>
                  </a:cubicBezTo>
                  <a:cubicBezTo>
                    <a:pt x="97" y="151"/>
                    <a:pt x="106" y="134"/>
                    <a:pt x="119" y="122"/>
                  </a:cubicBezTo>
                  <a:close/>
                  <a:moveTo>
                    <a:pt x="261" y="102"/>
                  </a:moveTo>
                  <a:cubicBezTo>
                    <a:pt x="227" y="157"/>
                    <a:pt x="227" y="157"/>
                    <a:pt x="227" y="157"/>
                  </a:cubicBezTo>
                  <a:cubicBezTo>
                    <a:pt x="222" y="164"/>
                    <a:pt x="215" y="164"/>
                    <a:pt x="211" y="157"/>
                  </a:cubicBezTo>
                  <a:cubicBezTo>
                    <a:pt x="177" y="102"/>
                    <a:pt x="177" y="102"/>
                    <a:pt x="177" y="102"/>
                  </a:cubicBezTo>
                  <a:cubicBezTo>
                    <a:pt x="172" y="95"/>
                    <a:pt x="175" y="87"/>
                    <a:pt x="183" y="85"/>
                  </a:cubicBezTo>
                  <a:cubicBezTo>
                    <a:pt x="183" y="85"/>
                    <a:pt x="201" y="80"/>
                    <a:pt x="219" y="80"/>
                  </a:cubicBezTo>
                  <a:cubicBezTo>
                    <a:pt x="236" y="80"/>
                    <a:pt x="254" y="85"/>
                    <a:pt x="254" y="85"/>
                  </a:cubicBezTo>
                  <a:cubicBezTo>
                    <a:pt x="262" y="87"/>
                    <a:pt x="265" y="95"/>
                    <a:pt x="261" y="102"/>
                  </a:cubicBezTo>
                  <a:close/>
                  <a:moveTo>
                    <a:pt x="319" y="121"/>
                  </a:moveTo>
                  <a:cubicBezTo>
                    <a:pt x="332" y="133"/>
                    <a:pt x="341" y="149"/>
                    <a:pt x="341" y="149"/>
                  </a:cubicBezTo>
                  <a:cubicBezTo>
                    <a:pt x="345" y="156"/>
                    <a:pt x="342" y="164"/>
                    <a:pt x="334" y="166"/>
                  </a:cubicBezTo>
                  <a:cubicBezTo>
                    <a:pt x="270" y="181"/>
                    <a:pt x="270" y="181"/>
                    <a:pt x="270" y="181"/>
                  </a:cubicBezTo>
                  <a:cubicBezTo>
                    <a:pt x="262" y="183"/>
                    <a:pt x="257" y="178"/>
                    <a:pt x="259" y="170"/>
                  </a:cubicBezTo>
                  <a:cubicBezTo>
                    <a:pt x="274" y="106"/>
                    <a:pt x="274" y="106"/>
                    <a:pt x="274" y="106"/>
                  </a:cubicBezTo>
                  <a:cubicBezTo>
                    <a:pt x="276" y="98"/>
                    <a:pt x="283" y="95"/>
                    <a:pt x="290" y="99"/>
                  </a:cubicBezTo>
                  <a:cubicBezTo>
                    <a:pt x="290" y="99"/>
                    <a:pt x="307" y="108"/>
                    <a:pt x="319" y="121"/>
                  </a:cubicBezTo>
                  <a:close/>
                </a:path>
              </a:pathLst>
            </a:custGeom>
            <a:solidFill>
              <a:srgbClr val="FFB90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5" name="Freeform 8"/>
            <p:cNvSpPr>
              <a:spLocks/>
            </p:cNvSpPr>
            <p:nvPr/>
          </p:nvSpPr>
          <p:spPr bwMode="auto">
            <a:xfrm>
              <a:off x="8040688" y="7580313"/>
              <a:ext cx="2109787" cy="2235200"/>
            </a:xfrm>
            <a:custGeom>
              <a:avLst/>
              <a:gdLst>
                <a:gd name="T0" fmla="*/ 516 w 601"/>
                <a:gd name="T1" fmla="*/ 0 h 635"/>
                <a:gd name="T2" fmla="*/ 296 w 601"/>
                <a:gd name="T3" fmla="*/ 208 h 635"/>
                <a:gd name="T4" fmla="*/ 220 w 601"/>
                <a:gd name="T5" fmla="*/ 195 h 635"/>
                <a:gd name="T6" fmla="*/ 0 w 601"/>
                <a:gd name="T7" fmla="*/ 415 h 635"/>
                <a:gd name="T8" fmla="*/ 220 w 601"/>
                <a:gd name="T9" fmla="*/ 635 h 635"/>
                <a:gd name="T10" fmla="*/ 601 w 601"/>
                <a:gd name="T11" fmla="*/ 635 h 635"/>
                <a:gd name="T12" fmla="*/ 601 w 601"/>
                <a:gd name="T13" fmla="*/ 17 h 635"/>
                <a:gd name="T14" fmla="*/ 516 w 601"/>
                <a:gd name="T15" fmla="*/ 0 h 6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1" h="635">
                  <a:moveTo>
                    <a:pt x="516" y="0"/>
                  </a:moveTo>
                  <a:cubicBezTo>
                    <a:pt x="398" y="0"/>
                    <a:pt x="302" y="92"/>
                    <a:pt x="296" y="208"/>
                  </a:cubicBezTo>
                  <a:cubicBezTo>
                    <a:pt x="272" y="200"/>
                    <a:pt x="247" y="195"/>
                    <a:pt x="220" y="195"/>
                  </a:cubicBezTo>
                  <a:cubicBezTo>
                    <a:pt x="99" y="195"/>
                    <a:pt x="0" y="293"/>
                    <a:pt x="0" y="415"/>
                  </a:cubicBezTo>
                  <a:cubicBezTo>
                    <a:pt x="0" y="536"/>
                    <a:pt x="99" y="635"/>
                    <a:pt x="220" y="635"/>
                  </a:cubicBezTo>
                  <a:cubicBezTo>
                    <a:pt x="601" y="635"/>
                    <a:pt x="601" y="635"/>
                    <a:pt x="601" y="635"/>
                  </a:cubicBezTo>
                  <a:cubicBezTo>
                    <a:pt x="601" y="17"/>
                    <a:pt x="601" y="17"/>
                    <a:pt x="601" y="17"/>
                  </a:cubicBezTo>
                  <a:cubicBezTo>
                    <a:pt x="575" y="6"/>
                    <a:pt x="546" y="0"/>
                    <a:pt x="5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6" name="Freeform 9"/>
            <p:cNvSpPr>
              <a:spLocks/>
            </p:cNvSpPr>
            <p:nvPr/>
          </p:nvSpPr>
          <p:spPr bwMode="auto">
            <a:xfrm>
              <a:off x="12195175" y="7151688"/>
              <a:ext cx="2590800" cy="2663825"/>
            </a:xfrm>
            <a:custGeom>
              <a:avLst/>
              <a:gdLst>
                <a:gd name="T0" fmla="*/ 738 w 738"/>
                <a:gd name="T1" fmla="*/ 537 h 757"/>
                <a:gd name="T2" fmla="*/ 518 w 738"/>
                <a:gd name="T3" fmla="*/ 317 h 757"/>
                <a:gd name="T4" fmla="*/ 495 w 738"/>
                <a:gd name="T5" fmla="*/ 318 h 757"/>
                <a:gd name="T6" fmla="*/ 518 w 738"/>
                <a:gd name="T7" fmla="*/ 221 h 757"/>
                <a:gd name="T8" fmla="*/ 297 w 738"/>
                <a:gd name="T9" fmla="*/ 0 h 757"/>
                <a:gd name="T10" fmla="*/ 79 w 738"/>
                <a:gd name="T11" fmla="*/ 194 h 757"/>
                <a:gd name="T12" fmla="*/ 0 w 738"/>
                <a:gd name="T13" fmla="*/ 139 h 757"/>
                <a:gd name="T14" fmla="*/ 0 w 738"/>
                <a:gd name="T15" fmla="*/ 757 h 757"/>
                <a:gd name="T16" fmla="*/ 518 w 738"/>
                <a:gd name="T17" fmla="*/ 757 h 757"/>
                <a:gd name="T18" fmla="*/ 738 w 738"/>
                <a:gd name="T19" fmla="*/ 537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 h="757">
                  <a:moveTo>
                    <a:pt x="738" y="537"/>
                  </a:moveTo>
                  <a:cubicBezTo>
                    <a:pt x="738" y="415"/>
                    <a:pt x="639" y="317"/>
                    <a:pt x="518" y="317"/>
                  </a:cubicBezTo>
                  <a:cubicBezTo>
                    <a:pt x="510" y="317"/>
                    <a:pt x="502" y="317"/>
                    <a:pt x="495" y="318"/>
                  </a:cubicBezTo>
                  <a:cubicBezTo>
                    <a:pt x="509" y="289"/>
                    <a:pt x="518" y="256"/>
                    <a:pt x="518" y="221"/>
                  </a:cubicBezTo>
                  <a:cubicBezTo>
                    <a:pt x="518" y="99"/>
                    <a:pt x="419" y="0"/>
                    <a:pt x="297" y="0"/>
                  </a:cubicBezTo>
                  <a:cubicBezTo>
                    <a:pt x="185" y="0"/>
                    <a:pt x="92" y="85"/>
                    <a:pt x="79" y="194"/>
                  </a:cubicBezTo>
                  <a:cubicBezTo>
                    <a:pt x="57" y="171"/>
                    <a:pt x="31" y="151"/>
                    <a:pt x="0" y="139"/>
                  </a:cubicBezTo>
                  <a:cubicBezTo>
                    <a:pt x="0" y="757"/>
                    <a:pt x="0" y="757"/>
                    <a:pt x="0" y="757"/>
                  </a:cubicBezTo>
                  <a:cubicBezTo>
                    <a:pt x="518" y="757"/>
                    <a:pt x="518" y="757"/>
                    <a:pt x="518" y="757"/>
                  </a:cubicBezTo>
                  <a:cubicBezTo>
                    <a:pt x="639" y="757"/>
                    <a:pt x="738" y="658"/>
                    <a:pt x="738" y="5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237" name="Freeform 42"/>
          <p:cNvSpPr>
            <a:spLocks/>
          </p:cNvSpPr>
          <p:nvPr/>
        </p:nvSpPr>
        <p:spPr bwMode="auto">
          <a:xfrm>
            <a:off x="8545302" y="1456607"/>
            <a:ext cx="1376370" cy="823852"/>
          </a:xfrm>
          <a:custGeom>
            <a:avLst/>
            <a:gdLst>
              <a:gd name="T0" fmla="*/ 218 w 242"/>
              <a:gd name="T1" fmla="*/ 72 h 145"/>
              <a:gd name="T2" fmla="*/ 178 w 242"/>
              <a:gd name="T3" fmla="*/ 41 h 145"/>
              <a:gd name="T4" fmla="*/ 178 w 242"/>
              <a:gd name="T5" fmla="*/ 41 h 145"/>
              <a:gd name="T6" fmla="*/ 178 w 242"/>
              <a:gd name="T7" fmla="*/ 41 h 145"/>
              <a:gd name="T8" fmla="*/ 137 w 242"/>
              <a:gd name="T9" fmla="*/ 0 h 145"/>
              <a:gd name="T10" fmla="*/ 100 w 242"/>
              <a:gd name="T11" fmla="*/ 21 h 145"/>
              <a:gd name="T12" fmla="*/ 87 w 242"/>
              <a:gd name="T13" fmla="*/ 19 h 145"/>
              <a:gd name="T14" fmla="*/ 49 w 242"/>
              <a:gd name="T15" fmla="*/ 58 h 145"/>
              <a:gd name="T16" fmla="*/ 49 w 242"/>
              <a:gd name="T17" fmla="*/ 58 h 145"/>
              <a:gd name="T18" fmla="*/ 44 w 242"/>
              <a:gd name="T19" fmla="*/ 58 h 145"/>
              <a:gd name="T20" fmla="*/ 0 w 242"/>
              <a:gd name="T21" fmla="*/ 101 h 145"/>
              <a:gd name="T22" fmla="*/ 44 w 242"/>
              <a:gd name="T23" fmla="*/ 145 h 145"/>
              <a:gd name="T24" fmla="*/ 204 w 242"/>
              <a:gd name="T25" fmla="*/ 145 h 145"/>
              <a:gd name="T26" fmla="*/ 242 w 242"/>
              <a:gd name="T27" fmla="*/ 107 h 145"/>
              <a:gd name="T28" fmla="*/ 218 w 242"/>
              <a:gd name="T29" fmla="*/ 7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145">
                <a:moveTo>
                  <a:pt x="218" y="72"/>
                </a:moveTo>
                <a:cubicBezTo>
                  <a:pt x="213" y="54"/>
                  <a:pt x="197" y="41"/>
                  <a:pt x="178" y="41"/>
                </a:cubicBezTo>
                <a:cubicBezTo>
                  <a:pt x="178" y="41"/>
                  <a:pt x="178" y="41"/>
                  <a:pt x="178" y="41"/>
                </a:cubicBezTo>
                <a:cubicBezTo>
                  <a:pt x="178" y="41"/>
                  <a:pt x="178" y="41"/>
                  <a:pt x="178" y="41"/>
                </a:cubicBezTo>
                <a:cubicBezTo>
                  <a:pt x="178" y="18"/>
                  <a:pt x="159" y="0"/>
                  <a:pt x="137" y="0"/>
                </a:cubicBezTo>
                <a:cubicBezTo>
                  <a:pt x="121" y="0"/>
                  <a:pt x="107" y="8"/>
                  <a:pt x="100" y="21"/>
                </a:cubicBezTo>
                <a:cubicBezTo>
                  <a:pt x="96" y="20"/>
                  <a:pt x="92" y="19"/>
                  <a:pt x="87" y="19"/>
                </a:cubicBezTo>
                <a:cubicBezTo>
                  <a:pt x="66" y="19"/>
                  <a:pt x="49" y="36"/>
                  <a:pt x="49" y="58"/>
                </a:cubicBezTo>
                <a:cubicBezTo>
                  <a:pt x="49" y="58"/>
                  <a:pt x="49" y="58"/>
                  <a:pt x="49" y="58"/>
                </a:cubicBezTo>
                <a:cubicBezTo>
                  <a:pt x="47" y="58"/>
                  <a:pt x="45" y="58"/>
                  <a:pt x="44" y="58"/>
                </a:cubicBezTo>
                <a:cubicBezTo>
                  <a:pt x="19" y="58"/>
                  <a:pt x="0" y="77"/>
                  <a:pt x="0" y="101"/>
                </a:cubicBezTo>
                <a:cubicBezTo>
                  <a:pt x="0" y="125"/>
                  <a:pt x="19" y="145"/>
                  <a:pt x="44" y="145"/>
                </a:cubicBezTo>
                <a:cubicBezTo>
                  <a:pt x="204" y="145"/>
                  <a:pt x="204" y="145"/>
                  <a:pt x="204" y="145"/>
                </a:cubicBezTo>
                <a:cubicBezTo>
                  <a:pt x="225" y="145"/>
                  <a:pt x="242" y="128"/>
                  <a:pt x="242" y="107"/>
                </a:cubicBezTo>
                <a:cubicBezTo>
                  <a:pt x="242" y="91"/>
                  <a:pt x="232" y="78"/>
                  <a:pt x="218" y="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8" name="Freeform 237"/>
          <p:cNvSpPr>
            <a:spLocks/>
          </p:cNvSpPr>
          <p:nvPr/>
        </p:nvSpPr>
        <p:spPr bwMode="auto">
          <a:xfrm flipH="1">
            <a:off x="7394551" y="2280459"/>
            <a:ext cx="717132" cy="291498"/>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0289890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AC92D-3A45-4789-8D18-589387C808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AEC068-4179-48AE-B181-9876C7232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94F64C-96D6-4D45-9A1A-FEAC56425C7A}"/>
              </a:ext>
            </a:extLst>
          </p:cNvPr>
          <p:cNvSpPr>
            <a:spLocks noGrp="1"/>
          </p:cNvSpPr>
          <p:nvPr>
            <p:ph type="dt" sz="half" idx="10"/>
          </p:nvPr>
        </p:nvSpPr>
        <p:spPr/>
        <p:txBody>
          <a:bodyPr/>
          <a:lstStyle/>
          <a:p>
            <a:fld id="{385B93CA-303F-476A-872B-3122BB57AEF1}" type="datetimeFigureOut">
              <a:rPr lang="en-US" smtClean="0"/>
              <a:t>2/23/2021</a:t>
            </a:fld>
            <a:endParaRPr lang="en-US"/>
          </a:p>
        </p:txBody>
      </p:sp>
      <p:sp>
        <p:nvSpPr>
          <p:cNvPr id="5" name="Footer Placeholder 4">
            <a:extLst>
              <a:ext uri="{FF2B5EF4-FFF2-40B4-BE49-F238E27FC236}">
                <a16:creationId xmlns:a16="http://schemas.microsoft.com/office/drawing/2014/main" id="{F0D78095-1D69-4EED-95B1-11AEE37EA7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2165F1-A139-4E88-B8FE-852B13B17D09}"/>
              </a:ext>
            </a:extLst>
          </p:cNvPr>
          <p:cNvSpPr>
            <a:spLocks noGrp="1"/>
          </p:cNvSpPr>
          <p:nvPr>
            <p:ph type="sldNum" sz="quarter" idx="12"/>
          </p:nvPr>
        </p:nvSpPr>
        <p:spPr/>
        <p:txBody>
          <a:bodyPr/>
          <a:lstStyle/>
          <a:p>
            <a:fld id="{16CD220F-7CBB-4FF1-84DB-03F93C3DEE62}" type="slidenum">
              <a:rPr lang="en-US" smtClean="0"/>
              <a:t>‹#›</a:t>
            </a:fld>
            <a:endParaRPr lang="en-US"/>
          </a:p>
        </p:txBody>
      </p:sp>
    </p:spTree>
    <p:extLst>
      <p:ext uri="{BB962C8B-B14F-4D97-AF65-F5344CB8AC3E}">
        <p14:creationId xmlns:p14="http://schemas.microsoft.com/office/powerpoint/2010/main" val="286252279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32841418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2" y="2075840"/>
            <a:ext cx="8067760" cy="1801436"/>
          </a:xfrm>
          <a:noFill/>
        </p:spPr>
        <p:txBody>
          <a:bodyPr lIns="146304" tIns="91440" rIns="146304" bIns="91440" anchor="t" anchorCtr="0"/>
          <a:lstStyle>
            <a:lvl1pPr>
              <a:defRPr sz="5294" spc="-98" baseline="0">
                <a:gradFill>
                  <a:gsLst>
                    <a:gs pos="3333">
                      <a:schemeClr val="tx2"/>
                    </a:gs>
                    <a:gs pos="39000">
                      <a:schemeClr val="tx2"/>
                    </a:gs>
                  </a:gsLst>
                  <a:lin ang="5400000" scaled="0"/>
                </a:gradFill>
              </a:defRPr>
            </a:lvl1pPr>
          </a:lstStyle>
          <a:p>
            <a:r>
              <a:rPr lang="en-US"/>
              <a:t>Presentation title</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3481"/>
            <a:ext cx="1792850" cy="384107"/>
          </a:xfrm>
          <a:prstGeom prst="rect">
            <a:avLst/>
          </a:prstGeom>
        </p:spPr>
      </p:pic>
    </p:spTree>
    <p:extLst>
      <p:ext uri="{BB962C8B-B14F-4D97-AF65-F5344CB8AC3E}">
        <p14:creationId xmlns:p14="http://schemas.microsoft.com/office/powerpoint/2010/main" val="21822204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8884793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509" y="0"/>
            <a:ext cx="1220550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8228849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3419226732"/>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1053601030"/>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2301647370"/>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021946355"/>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3298331199"/>
      </p:ext>
    </p:extLst>
  </p:cSld>
  <p:clrMapOvr>
    <a:masterClrMapping/>
  </p:clrMapOvr>
  <p:transition>
    <p:fade/>
  </p:transition>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2790095518"/>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822859585"/>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194257770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4397180"/>
      </p:ext>
    </p:extLst>
  </p:cSld>
  <p:clrMapOvr>
    <a:masterClrMapping/>
  </p:clrMapOvr>
  <p:transition>
    <p:fade/>
  </p:transition>
  <p:hf sldNum="0" hdr="0" ftr="0" dt="0"/>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2196490755"/>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2182758727"/>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42273181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3496524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7740953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295473"/>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5663463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35138968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1"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3233494"/>
            <a:ext cx="6669658" cy="387837"/>
          </a:xfrm>
        </p:spPr>
        <p:txBody>
          <a:bodyPr anchor="ctr" anchorCtr="0"/>
          <a:lstStyle>
            <a:lvl1pPr marL="0" indent="0">
              <a:spcAft>
                <a:spcPts val="1200"/>
              </a:spcAft>
              <a:buNone/>
              <a:defRPr sz="2800"/>
            </a:lvl1pPr>
            <a:lvl2pPr marL="228556" indent="0">
              <a:buNone/>
              <a:defRPr/>
            </a:lvl2pPr>
          </a:lstStyle>
          <a:p>
            <a:pPr lvl="0"/>
            <a:r>
              <a:rPr lang="en-US"/>
              <a:t>Click to edit Master text styles</a:t>
            </a:r>
          </a:p>
        </p:txBody>
      </p:sp>
    </p:spTree>
    <p:extLst>
      <p:ext uri="{BB962C8B-B14F-4D97-AF65-F5344CB8AC3E}">
        <p14:creationId xmlns:p14="http://schemas.microsoft.com/office/powerpoint/2010/main" val="30192813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27326730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3752675"/>
      </p:ext>
    </p:extLst>
  </p:cSld>
  <p:clrMapOvr>
    <a:masterClrMapping/>
  </p:clrMapOvr>
  <p:transition>
    <p:fade/>
  </p:transition>
  <p:hf sldNum="0" hdr="0" ftr="0" dt="0"/>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Title Slide 1">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E9EEFA-9F7B-4682-948A-33F22CCA0938}"/>
              </a:ext>
            </a:extLst>
          </p:cNvPr>
          <p:cNvPicPr>
            <a:picLocks noChangeAspect="1"/>
          </p:cNvPicPr>
          <p:nvPr userDrawn="1"/>
        </p:nvPicPr>
        <p:blipFill>
          <a:blip r:embed="rId2"/>
          <a:stretch>
            <a:fillRect/>
          </a:stretch>
        </p:blipFill>
        <p:spPr>
          <a:xfrm>
            <a:off x="0" y="1008"/>
            <a:ext cx="12192000" cy="6855984"/>
          </a:xfrm>
          <a:prstGeom prst="rect">
            <a:avLst/>
          </a:prstGeom>
        </p:spPr>
      </p:pic>
      <p:pic>
        <p:nvPicPr>
          <p:cNvPr id="6" name="MS logo gray - EMF">
            <a:extLst>
              <a:ext uri="{FF2B5EF4-FFF2-40B4-BE49-F238E27FC236}">
                <a16:creationId xmlns:a16="http://schemas.microsoft.com/office/drawing/2014/main" id="{5DE7F903-19DC-468A-AC81-1FC57B69E4DB}"/>
              </a:ext>
            </a:extLst>
          </p:cNvPr>
          <p:cNvPicPr>
            <a:picLocks noChangeAspect="1"/>
          </p:cNvPicPr>
          <p:nvPr userDrawn="1"/>
        </p:nvPicPr>
        <p:blipFill>
          <a:blip r:embed="rId3"/>
          <a:stretch>
            <a:fillRect/>
          </a:stretch>
        </p:blipFill>
        <p:spPr bwMode="black">
          <a:xfrm>
            <a:off x="455995" y="440495"/>
            <a:ext cx="917173" cy="196431"/>
          </a:xfrm>
          <a:prstGeom prst="rect">
            <a:avLst/>
          </a:prstGeom>
        </p:spPr>
      </p:pic>
      <p:sp>
        <p:nvSpPr>
          <p:cNvPr id="9" name="Title 1"/>
          <p:cNvSpPr>
            <a:spLocks noGrp="1"/>
          </p:cNvSpPr>
          <p:nvPr>
            <p:ph type="title" hasCustomPrompt="1"/>
          </p:nvPr>
        </p:nvSpPr>
        <p:spPr>
          <a:xfrm>
            <a:off x="3320303" y="2344288"/>
            <a:ext cx="5551392" cy="2462173"/>
          </a:xfrm>
          <a:solidFill>
            <a:schemeClr val="bg2"/>
          </a:solidFill>
        </p:spPr>
        <p:txBody>
          <a:bodyPr lIns="182880" tIns="182880" rIns="182880" bIns="182880" anchor="ctr" anchorCtr="0"/>
          <a:lstStyle>
            <a:lvl1pPr>
              <a:defRPr sz="5294" strike="noStrike" spc="-147" baseline="0">
                <a:solidFill>
                  <a:schemeClr val="tx1"/>
                </a:solidFill>
              </a:defRPr>
            </a:lvl1pPr>
          </a:lstStyle>
          <a:p>
            <a:r>
              <a:rPr lang="en-US"/>
              <a:t>Office 365 presentation title or event name</a:t>
            </a:r>
          </a:p>
        </p:txBody>
      </p:sp>
    </p:spTree>
    <p:extLst>
      <p:ext uri="{BB962C8B-B14F-4D97-AF65-F5344CB8AC3E}">
        <p14:creationId xmlns:p14="http://schemas.microsoft.com/office/powerpoint/2010/main" val="27515796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26162509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90691"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33580302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678"/>
            <a:ext cx="12192000" cy="6856644"/>
          </a:xfrm>
          <a:prstGeom prst="rect">
            <a:avLst/>
          </a:prstGeom>
        </p:spPr>
      </p:pic>
      <p:pic>
        <p:nvPicPr>
          <p:cNvPr id="97" name="Picture 96"/>
          <p:cNvPicPr>
            <a:picLocks noChangeAspect="1"/>
          </p:cNvPicPr>
          <p:nvPr userDrawn="1"/>
        </p:nvPicPr>
        <p:blipFill rotWithShape="1">
          <a:blip r:embed="rId3"/>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4"/>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588929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941692"/>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2"/>
            <a:ext cx="3837818" cy="3786998"/>
          </a:xfrm>
        </p:spPr>
        <p:txBody>
          <a:bodyPr wrap="square" lIns="0" tIns="0" rIns="0" bIns="0">
            <a:noAutofit/>
          </a:bodyPr>
          <a:lstStyle>
            <a:lvl1pPr marL="0" indent="0" defTabSz="507330">
              <a:buNone/>
              <a:defRPr sz="1765" spc="-49" baseline="0">
                <a:solidFill>
                  <a:schemeClr val="accent1"/>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p:txBody>
      </p:sp>
    </p:spTree>
    <p:extLst>
      <p:ext uri="{BB962C8B-B14F-4D97-AF65-F5344CB8AC3E}">
        <p14:creationId xmlns:p14="http://schemas.microsoft.com/office/powerpoint/2010/main" val="4118976876"/>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882332"/>
            <a:ext cx="11306469" cy="287771"/>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5" y="3151388"/>
            <a:ext cx="11306469" cy="452654"/>
          </a:xfrm>
        </p:spPr>
        <p:txBody>
          <a:bodyPr lIns="0" tIns="0" rIns="0" bIns="0"/>
          <a:lstStyle>
            <a:lvl1pPr marL="0" indent="0">
              <a:lnSpc>
                <a:spcPts val="1765"/>
              </a:lnSpc>
              <a:spcBef>
                <a:spcPts val="0"/>
              </a:spcBef>
              <a:buNone/>
              <a:defRPr sz="1372" b="1">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5" y="4390304"/>
            <a:ext cx="11306469" cy="301770"/>
          </a:xfrm>
        </p:spPr>
        <p:txBody>
          <a:bodyPr lIns="0" tIns="0" rIns="0" bIns="0"/>
          <a:lstStyle>
            <a:lvl1pPr marL="0" indent="0">
              <a:lnSpc>
                <a:spcPts val="1176"/>
              </a:lnSpc>
              <a:spcBef>
                <a:spcPts val="0"/>
              </a:spcBef>
              <a:buNone/>
              <a:defRPr sz="980">
                <a:solidFill>
                  <a:schemeClr val="tx1"/>
                </a:solidFill>
              </a:defRPr>
            </a:lvl1pPr>
            <a:lvl2pPr marL="0" indent="0">
              <a:lnSpc>
                <a:spcPts val="1176"/>
              </a:lnSpc>
              <a:spcBef>
                <a:spcPts val="0"/>
              </a:spcBef>
              <a:buNone/>
              <a:defRPr sz="980">
                <a:solidFill>
                  <a:schemeClr val="tx1"/>
                </a:solidFill>
              </a:defRPr>
            </a:lvl2pPr>
            <a:lvl3pPr marL="448193" indent="0">
              <a:buNone/>
              <a:defRPr/>
            </a:lvl3pPr>
            <a:lvl4pPr marL="672290" indent="0">
              <a:buNone/>
              <a:defRPr/>
            </a:lvl4pPr>
            <a:lvl5pPr marL="896386"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2875513265"/>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882331"/>
            <a:ext cx="7454644" cy="90530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9"/>
            <a:ext cx="3618381" cy="2678201"/>
          </a:xfrm>
        </p:spPr>
        <p:txBody>
          <a:bodyPr lIns="0" tIns="0" rIns="0" bIns="0"/>
          <a:lstStyle>
            <a:lvl1pPr marL="0" indent="0">
              <a:lnSpc>
                <a:spcPts val="1765"/>
              </a:lnSpc>
              <a:spcBef>
                <a:spcPts val="882"/>
              </a:spcBef>
              <a:buNone/>
              <a:defRPr sz="1372" b="1">
                <a:solidFill>
                  <a:schemeClr val="accent1"/>
                </a:solidFill>
                <a:latin typeface="+mn-lt"/>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2"/>
            <a:ext cx="3597528" cy="2678201"/>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89"/>
            <a:ext cx="3622117" cy="2678201"/>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839185254"/>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5" y="1966312"/>
            <a:ext cx="5541959" cy="3793112"/>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2" y="1956351"/>
            <a:ext cx="5541959" cy="3793112"/>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2216139036"/>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1"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4"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3932993938"/>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8"/>
            <a:ext cx="1693247" cy="2778790"/>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5"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119517563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5348878"/>
      </p:ext>
    </p:extLst>
  </p:cSld>
  <p:clrMapOvr>
    <a:masterClrMapping/>
  </p:clrMapOvr>
  <p:transition>
    <p:fade/>
  </p:transition>
  <p:hf sldNum="0" hdr="0" ftr="0" dt="0"/>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428638492"/>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bg1"/>
                </a:solidFill>
              </a:defRPr>
            </a:lvl1pPr>
          </a:lstStyle>
          <a:p>
            <a:pPr marL="0" lvl="0">
              <a:lnSpc>
                <a:spcPts val="5490"/>
              </a:lnSpc>
            </a:pPr>
            <a:r>
              <a:rPr lang="en-US"/>
              <a:t>Section title</a:t>
            </a:r>
          </a:p>
        </p:txBody>
      </p:sp>
    </p:spTree>
    <p:extLst>
      <p:ext uri="{BB962C8B-B14F-4D97-AF65-F5344CB8AC3E}">
        <p14:creationId xmlns:p14="http://schemas.microsoft.com/office/powerpoint/2010/main" val="20961681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6578959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11503269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435" y="0"/>
            <a:ext cx="12191129" cy="6858000"/>
          </a:xfrm>
          <a:prstGeom prst="rect">
            <a:avLst/>
          </a:prstGeom>
        </p:spPr>
      </p:pic>
      <p:sp>
        <p:nvSpPr>
          <p:cNvPr id="2" name="Title 1"/>
          <p:cNvSpPr>
            <a:spLocks noGrp="1"/>
          </p:cNvSpPr>
          <p:nvPr>
            <p:ph type="title" hasCustomPrompt="1"/>
          </p:nvPr>
        </p:nvSpPr>
        <p:spPr>
          <a:xfrm>
            <a:off x="455995" y="881922"/>
            <a:ext cx="7454644" cy="2649187"/>
          </a:xfrm>
          <a:noFill/>
        </p:spPr>
        <p:txBody>
          <a:bodyPr wrap="square" lIns="0" tIns="0" rIns="0" bIns="0" anchor="t" anchorCtr="0">
            <a:noAutofit/>
          </a:bodyPr>
          <a:lstStyle>
            <a:lvl1pPr>
              <a:lnSpc>
                <a:spcPts val="5490"/>
              </a:lnSpc>
              <a:defRPr sz="5294" spc="-14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960903912"/>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a:t>Photo layout 1</a:t>
            </a:r>
          </a:p>
        </p:txBody>
      </p:sp>
      <p:sp>
        <p:nvSpPr>
          <p:cNvPr id="4" name="Picture Placeholder 3"/>
          <p:cNvSpPr>
            <a:spLocks noGrp="1"/>
          </p:cNvSpPr>
          <p:nvPr>
            <p:ph type="pic" sz="quarter" idx="10"/>
          </p:nvPr>
        </p:nvSpPr>
        <p:spPr>
          <a:xfrm>
            <a:off x="6229842"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Click icon to add picture</a:t>
            </a:r>
          </a:p>
        </p:txBody>
      </p:sp>
      <p:sp>
        <p:nvSpPr>
          <p:cNvPr id="7" name="Footer Placeholder 5">
            <a:extLst>
              <a:ext uri="{FF2B5EF4-FFF2-40B4-BE49-F238E27FC236}">
                <a16:creationId xmlns:a16="http://schemas.microsoft.com/office/drawing/2014/main" id="{A997F837-FB20-422B-847A-1D4796422D39}"/>
              </a:ext>
            </a:extLst>
          </p:cNvPr>
          <p:cNvSpPr txBox="1">
            <a:spLocks/>
          </p:cNvSpPr>
          <p:nvPr userDrawn="1"/>
        </p:nvSpPr>
        <p:spPr>
          <a:xfrm>
            <a:off x="5280275" y="6543600"/>
            <a:ext cx="832609" cy="184507"/>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192">
              <a:defRPr/>
            </a:pPr>
            <a:r>
              <a:rPr lang="en-US" sz="784">
                <a:latin typeface="Segoe UI"/>
              </a:rPr>
              <a:t>Microsoft 365 </a:t>
            </a:r>
          </a:p>
        </p:txBody>
      </p:sp>
    </p:spTree>
    <p:extLst>
      <p:ext uri="{BB962C8B-B14F-4D97-AF65-F5344CB8AC3E}">
        <p14:creationId xmlns:p14="http://schemas.microsoft.com/office/powerpoint/2010/main" val="4068592694"/>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_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29843" y="437227"/>
            <a:ext cx="5541959" cy="403137"/>
          </a:xfrm>
        </p:spPr>
        <p:txBody>
          <a:bodyPr wrap="square" lIns="0" tIns="0" rIns="0" bIns="0">
            <a:spAutoFit/>
          </a:bodyPr>
          <a:lstStyle>
            <a:lvl1pPr>
              <a:lnSpc>
                <a:spcPts val="3137"/>
              </a:lnSpc>
              <a:defRPr sz="2745">
                <a:solidFill>
                  <a:srgbClr val="2F2F2F"/>
                </a:solidFill>
              </a:defRPr>
            </a:lvl1pPr>
          </a:lstStyle>
          <a:p>
            <a:r>
              <a:rPr lang="en-US"/>
              <a:t>Photo layout 2</a:t>
            </a:r>
          </a:p>
        </p:txBody>
      </p:sp>
      <p:sp>
        <p:nvSpPr>
          <p:cNvPr id="4" name="Picture Placeholder 3"/>
          <p:cNvSpPr>
            <a:spLocks noGrp="1"/>
          </p:cNvSpPr>
          <p:nvPr>
            <p:ph type="pic" sz="quarter" idx="10"/>
          </p:nvPr>
        </p:nvSpPr>
        <p:spPr>
          <a:xfrm>
            <a:off x="0"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Click icon to add picture</a:t>
            </a:r>
          </a:p>
        </p:txBody>
      </p:sp>
      <p:sp>
        <p:nvSpPr>
          <p:cNvPr id="3" name="Footer Placeholder 5">
            <a:extLst>
              <a:ext uri="{FF2B5EF4-FFF2-40B4-BE49-F238E27FC236}">
                <a16:creationId xmlns:a16="http://schemas.microsoft.com/office/drawing/2014/main" id="{87B48F5D-3BD4-4919-8058-C390495A6132}"/>
              </a:ext>
            </a:extLst>
          </p:cNvPr>
          <p:cNvSpPr txBox="1">
            <a:spLocks/>
          </p:cNvSpPr>
          <p:nvPr userDrawn="1"/>
        </p:nvSpPr>
        <p:spPr>
          <a:xfrm>
            <a:off x="6096000" y="6543600"/>
            <a:ext cx="1614840" cy="208309"/>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192">
              <a:defRPr/>
            </a:pPr>
            <a:r>
              <a:rPr lang="en-US" sz="784">
                <a:latin typeface="Segoe UI"/>
              </a:rPr>
              <a:t>© Microsoft Corporation</a:t>
            </a:r>
          </a:p>
        </p:txBody>
      </p:sp>
    </p:spTree>
    <p:extLst>
      <p:ext uri="{BB962C8B-B14F-4D97-AF65-F5344CB8AC3E}">
        <p14:creationId xmlns:p14="http://schemas.microsoft.com/office/powerpoint/2010/main" val="1245469588"/>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8"/>
            <a:ext cx="2680310" cy="4286639"/>
          </a:xfrm>
          <a:blipFill dpi="0" rotWithShape="1">
            <a:blip r:embed="rId2"/>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7"/>
            <a:ext cx="2680310" cy="4286639"/>
          </a:xfrm>
          <a:blipFill dpi="0" rotWithShape="1">
            <a:blip r:embed="rId3"/>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7"/>
            <a:ext cx="2680310" cy="4286639"/>
          </a:xfrm>
          <a:blipFill dpi="0" rotWithShape="1">
            <a:blip r:embed="rId4"/>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8" y="2126197"/>
            <a:ext cx="2680310" cy="4286639"/>
          </a:xfrm>
          <a:blipFill dpi="0" rotWithShape="1">
            <a:blip r:embed="rId5"/>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Tree>
    <p:extLst>
      <p:ext uri="{BB962C8B-B14F-4D97-AF65-F5344CB8AC3E}">
        <p14:creationId xmlns:p14="http://schemas.microsoft.com/office/powerpoint/2010/main" val="3367010448"/>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5" y="2126198"/>
            <a:ext cx="3618381" cy="2602491"/>
          </a:xfrm>
          <a:blipFill>
            <a:blip r:embed="rId2"/>
            <a:stretch>
              <a:fillRect/>
            </a:stretch>
          </a:blipFill>
        </p:spPr>
        <p:txBody>
          <a:bodyPr>
            <a:noAutofit/>
          </a:bodyPr>
          <a:lstStyle>
            <a:lvl1pPr marL="0" indent="0">
              <a:buNone/>
              <a:defRPr sz="1961">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03151" y="2126198"/>
            <a:ext cx="3607487" cy="2602491"/>
          </a:xfrm>
          <a:blipFill>
            <a:blip r:embed="rId3"/>
            <a:stretch>
              <a:fillRect/>
            </a:stretch>
          </a:blipFill>
        </p:spPr>
        <p:txBody>
          <a:bodyPr>
            <a:noAutofit/>
          </a:bodyPr>
          <a:lstStyle>
            <a:lvl1pPr marL="0" indent="0">
              <a:buNone/>
              <a:defRPr sz="1961">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139413" y="2126198"/>
            <a:ext cx="3623050" cy="2602491"/>
          </a:xfrm>
          <a:blipFill>
            <a:blip r:embed="rId4"/>
            <a:stretch>
              <a:fillRect/>
            </a:stretch>
          </a:blipFill>
        </p:spPr>
        <p:txBody>
          <a:bodyPr>
            <a:noAutofit/>
          </a:bodyPr>
          <a:lstStyle>
            <a:lvl1pPr marL="0" indent="0">
              <a:buNone/>
              <a:defRPr sz="1961">
                <a:solidFill>
                  <a:schemeClr val="bg2"/>
                </a:solidFill>
              </a:defRPr>
            </a:lvl1pPr>
          </a:lstStyle>
          <a:p>
            <a:r>
              <a:rPr lang="en-US"/>
              <a:t>Click icon to add 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186064"/>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04836459"/>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882332"/>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21331"/>
          </a:xfrm>
        </p:spPr>
        <p:txBody>
          <a:bodyPr lIns="0" tIns="0" rIns="0" bIns="0"/>
          <a:lstStyle>
            <a:lvl1pPr marL="280121" indent="-280121">
              <a:lnSpc>
                <a:spcPts val="1765"/>
              </a:lnSpc>
              <a:spcBef>
                <a:spcPts val="0"/>
              </a:spcBef>
              <a:buFont typeface="Arial" panose="020B0604020202020204" pitchFamily="34" charset="0"/>
              <a:buChar char="•"/>
              <a:defRPr sz="1372" b="0" i="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25581573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9776361"/>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3"/>
            <a:ext cx="1693247" cy="2803460"/>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3"/>
            <a:ext cx="1693247" cy="2803460"/>
          </a:xfrm>
        </p:spPr>
        <p:txBody>
          <a:bodyPr lIns="0" tIns="0" rIns="0" bIns="0"/>
          <a:lstStyle>
            <a:lvl1pPr marL="0" indent="0">
              <a:lnSpc>
                <a:spcPts val="1765"/>
              </a:lnSpc>
              <a:spcBef>
                <a:spcPts val="882"/>
              </a:spcBef>
              <a:buNone/>
              <a:defRPr lang="en-US" sz="1372" b="1" kern="1200" spc="0" baseline="0" dirty="0" smtClean="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3750147980"/>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Tree>
    <p:extLst>
      <p:ext uri="{BB962C8B-B14F-4D97-AF65-F5344CB8AC3E}">
        <p14:creationId xmlns:p14="http://schemas.microsoft.com/office/powerpoint/2010/main" val="3583500783"/>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2126199"/>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5" y="5661040"/>
            <a:ext cx="3618381"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2" y="5815322"/>
            <a:ext cx="3618381" cy="301770"/>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2" y="5815322"/>
            <a:ext cx="3607487" cy="301770"/>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4" y="5661040"/>
            <a:ext cx="3629281"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2"/>
            <a:ext cx="3629278" cy="301770"/>
          </a:xfrm>
        </p:spPr>
        <p:txBody>
          <a:bodyPr vert="horz" wrap="square" lIns="0" tIns="0" rIns="0" bIns="0" rtlCol="0">
            <a:spAutoFit/>
          </a:bodyPr>
          <a:lstStyle>
            <a:lvl1pPr marL="454418" indent="-454418">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2126199"/>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2" y="2126199"/>
            <a:ext cx="3623051" cy="3534843"/>
          </a:xfrm>
        </p:spPr>
        <p:txBody>
          <a:bodyPr anchor="ctr">
            <a:noAutofit/>
          </a:bodyPr>
          <a:lstStyle>
            <a:lvl1pPr marL="0" indent="0" algn="ctr">
              <a:buNone/>
              <a:defRPr sz="2353"/>
            </a:lvl1pPr>
          </a:lstStyle>
          <a:p>
            <a:r>
              <a:rPr lang="en-US"/>
              <a:t>Click icon to add chart</a:t>
            </a:r>
          </a:p>
        </p:txBody>
      </p:sp>
      <p:sp>
        <p:nvSpPr>
          <p:cNvPr id="12" name="Footer Placeholder 5">
            <a:extLst>
              <a:ext uri="{FF2B5EF4-FFF2-40B4-BE49-F238E27FC236}">
                <a16:creationId xmlns:a16="http://schemas.microsoft.com/office/drawing/2014/main" id="{FC9545BA-32F1-47F4-9F53-E57C3D04E352}"/>
              </a:ext>
            </a:extLst>
          </p:cNvPr>
          <p:cNvSpPr>
            <a:spLocks noGrp="1"/>
          </p:cNvSpPr>
          <p:nvPr>
            <p:ph type="ftr" sz="quarter" idx="3"/>
          </p:nvPr>
        </p:nvSpPr>
        <p:spPr>
          <a:xfrm>
            <a:off x="100381" y="6487551"/>
            <a:ext cx="11926652" cy="143198"/>
          </a:xfrm>
          <a:prstGeom prst="rect">
            <a:avLst/>
          </a:prstGeom>
        </p:spPr>
        <p:txBody>
          <a:bodyPr/>
          <a:lstStyle>
            <a:lvl1pPr>
              <a:defRPr sz="784"/>
            </a:lvl1pPr>
          </a:lstStyle>
          <a:p>
            <a:pPr defTabSz="914192">
              <a:defRPr/>
            </a:pPr>
            <a:endParaRPr lang="en-US"/>
          </a:p>
        </p:txBody>
      </p:sp>
    </p:spTree>
    <p:extLst>
      <p:ext uri="{BB962C8B-B14F-4D97-AF65-F5344CB8AC3E}">
        <p14:creationId xmlns:p14="http://schemas.microsoft.com/office/powerpoint/2010/main" val="1443875854"/>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5" y="2126198"/>
            <a:ext cx="11306469" cy="673454"/>
          </a:xfrm>
        </p:spPr>
        <p:txBody>
          <a:bodyPr/>
          <a:lstStyle/>
          <a:p>
            <a:r>
              <a:rPr lang="en-US"/>
              <a:t>Click icon to add table</a:t>
            </a:r>
          </a:p>
        </p:txBody>
      </p:sp>
    </p:spTree>
    <p:extLst>
      <p:ext uri="{BB962C8B-B14F-4D97-AF65-F5344CB8AC3E}">
        <p14:creationId xmlns:p14="http://schemas.microsoft.com/office/powerpoint/2010/main" val="3416977452"/>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12163244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6" y="440495"/>
            <a:ext cx="914788"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
        <p:nvSpPr>
          <p:cNvPr id="7" name="Footer Placeholder 5">
            <a:extLst>
              <a:ext uri="{FF2B5EF4-FFF2-40B4-BE49-F238E27FC236}">
                <a16:creationId xmlns:a16="http://schemas.microsoft.com/office/drawing/2014/main" id="{56940940-1359-4908-B7CB-5FD430DD7EBE}"/>
              </a:ext>
            </a:extLst>
          </p:cNvPr>
          <p:cNvSpPr>
            <a:spLocks noGrp="1"/>
          </p:cNvSpPr>
          <p:nvPr>
            <p:ph type="ftr" sz="quarter" idx="3"/>
          </p:nvPr>
        </p:nvSpPr>
        <p:spPr>
          <a:xfrm>
            <a:off x="100381" y="6487551"/>
            <a:ext cx="11926652" cy="143198"/>
          </a:xfrm>
          <a:prstGeom prst="rect">
            <a:avLst/>
          </a:prstGeom>
        </p:spPr>
        <p:txBody>
          <a:bodyPr/>
          <a:lstStyle>
            <a:lvl1pPr>
              <a:defRPr sz="784">
                <a:solidFill>
                  <a:schemeClr val="bg2"/>
                </a:solidFill>
              </a:defRPr>
            </a:lvl1pPr>
          </a:lstStyle>
          <a:p>
            <a:pPr defTabSz="914192">
              <a:defRPr/>
            </a:pPr>
            <a:endParaRPr lang="en-US"/>
          </a:p>
        </p:txBody>
      </p:sp>
    </p:spTree>
    <p:extLst>
      <p:ext uri="{BB962C8B-B14F-4D97-AF65-F5344CB8AC3E}">
        <p14:creationId xmlns:p14="http://schemas.microsoft.com/office/powerpoint/2010/main" val="37837676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7065370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
        <p:nvSpPr>
          <p:cNvPr id="2" name="Footer Placeholder 5">
            <a:extLst>
              <a:ext uri="{FF2B5EF4-FFF2-40B4-BE49-F238E27FC236}">
                <a16:creationId xmlns:a16="http://schemas.microsoft.com/office/drawing/2014/main" id="{5F8A29CB-41C7-4C8E-8C8E-4170360DEDCE}"/>
              </a:ext>
            </a:extLst>
          </p:cNvPr>
          <p:cNvSpPr txBox="1">
            <a:spLocks/>
          </p:cNvSpPr>
          <p:nvPr userDrawn="1"/>
        </p:nvSpPr>
        <p:spPr>
          <a:xfrm>
            <a:off x="361839" y="6543600"/>
            <a:ext cx="11586711" cy="118296"/>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192">
              <a:defRPr/>
            </a:pPr>
            <a:r>
              <a:rPr lang="en-US" sz="784">
                <a:latin typeface="Segoe UI"/>
              </a:rPr>
              <a:t>© Microsoft Corporation                                                                                  								                      Microsoft 365 </a:t>
            </a:r>
          </a:p>
        </p:txBody>
      </p:sp>
    </p:spTree>
    <p:extLst>
      <p:ext uri="{BB962C8B-B14F-4D97-AF65-F5344CB8AC3E}">
        <p14:creationId xmlns:p14="http://schemas.microsoft.com/office/powerpoint/2010/main" val="3088998255"/>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1_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1" y="1599723"/>
            <a:ext cx="3490176" cy="3099393"/>
          </a:xfrm>
          <a:blipFill>
            <a:blip r:embed="rId2"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1" y="545447"/>
            <a:ext cx="11306469" cy="403137"/>
          </a:xfrm>
        </p:spPr>
        <p:txBody>
          <a:bodyPr wrap="square" lIns="0" tIns="0" rIns="0" bIns="0">
            <a:spAutoFit/>
          </a:bodyPr>
          <a:lstStyle>
            <a:lvl1pPr>
              <a:lnSpc>
                <a:spcPts val="3136"/>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1"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3"/>
            <a:ext cx="3465305" cy="1196097"/>
          </a:xfrm>
        </p:spPr>
        <p:txBody>
          <a:bodyPr lIns="0" tIns="0" rIns="0" bIns="0"/>
          <a:lstStyle>
            <a:lvl1pPr marL="0" marR="0" indent="0" algn="l" defTabSz="932563"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2" y="1599723"/>
            <a:ext cx="3618381" cy="3099393"/>
          </a:xfrm>
          <a:blipFill>
            <a:blip r:embed="rId3"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2" y="4927923"/>
            <a:ext cx="3618381" cy="1196097"/>
          </a:xfrm>
        </p:spPr>
        <p:txBody>
          <a:bodyPr lIns="0" tIns="0" rIns="0" bIns="0"/>
          <a:lstStyle>
            <a:lvl1pPr marL="0" marR="0" indent="0" algn="l" defTabSz="932563"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rgbClr val="000000"/>
                </a:solidFill>
              </a:defRPr>
            </a:lvl1pPr>
          </a:lstStyle>
          <a:p>
            <a:endParaRPr lang="en-US"/>
          </a:p>
        </p:txBody>
      </p:sp>
    </p:spTree>
    <p:extLst>
      <p:ext uri="{BB962C8B-B14F-4D97-AF65-F5344CB8AC3E}">
        <p14:creationId xmlns:p14="http://schemas.microsoft.com/office/powerpoint/2010/main" val="425536372"/>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5"/>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1"/>
            <a:ext cx="11018520" cy="1172629"/>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556" indent="0">
              <a:buNone/>
              <a:defRPr sz="1600">
                <a:solidFill>
                  <a:srgbClr val="000000"/>
                </a:solidFill>
              </a:defRPr>
            </a:lvl2pPr>
            <a:lvl3pPr marL="457112" indent="0">
              <a:buNone/>
              <a:defRPr sz="1400">
                <a:solidFill>
                  <a:srgbClr val="000000"/>
                </a:solidFill>
              </a:defRPr>
            </a:lvl3pPr>
            <a:lvl4pPr marL="685668" indent="0">
              <a:buNone/>
              <a:defRPr sz="1200">
                <a:solidFill>
                  <a:srgbClr val="000000"/>
                </a:solidFill>
              </a:defRPr>
            </a:lvl4pPr>
            <a:lvl5pPr marL="914225"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578993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1711777"/>
      </p:ext>
    </p:extLst>
  </p:cSld>
  <p:clrMapOvr>
    <a:masterClrMapping/>
  </p:clrMapOvr>
  <p:transition>
    <p:fade/>
  </p:transition>
  <p:hf sldNum="0" hdr="0" ftr="0" dt="0"/>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CF015-9711-420A-9ED6-F4ACCAF682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8F682-1292-4D4E-A24E-CAFD95BF0E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C33F1D-3B57-4752-900B-E2371921015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237AFB4-48B5-41C7-B141-5037D86D6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C18329-0145-4EAC-8E50-AE6DFF8F6E66}"/>
              </a:ext>
            </a:extLst>
          </p:cNvPr>
          <p:cNvSpPr>
            <a:spLocks noGrp="1"/>
          </p:cNvSpPr>
          <p:nvPr>
            <p:ph type="sldNum" sz="quarter" idx="12"/>
          </p:nvPr>
        </p:nvSpPr>
        <p:spPr/>
        <p:txBody>
          <a:bodyPr/>
          <a:lstStyle/>
          <a:p>
            <a:fld id="{73AFA5D8-ACE1-45C4-8281-AF9D55B19270}" type="slidenum">
              <a:rPr lang="en-US" smtClean="0"/>
              <a:t>‹#›</a:t>
            </a:fld>
            <a:endParaRPr lang="en-US"/>
          </a:p>
        </p:txBody>
      </p:sp>
    </p:spTree>
    <p:extLst>
      <p:ext uri="{BB962C8B-B14F-4D97-AF65-F5344CB8AC3E}">
        <p14:creationId xmlns:p14="http://schemas.microsoft.com/office/powerpoint/2010/main" val="1409395187"/>
      </p:ext>
    </p:extLst>
  </p:cSld>
  <p:clrMapOvr>
    <a:masterClrMapping/>
  </p:clrMapOvr>
  <p:hf sldNum="0" hdr="0" ftr="0" dt="0"/>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839231"/>
      </p:ext>
    </p:extLst>
  </p:cSld>
  <p:clrMapOvr>
    <a:masterClrMapping/>
  </p:clrMapOvr>
  <p:hf sldNum="0" hdr="0" ftr="0" dt="0"/>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pic>
        <p:nvPicPr>
          <p:cNvPr id="4" name="Picture 3">
            <a:extLst>
              <a:ext uri="{FF2B5EF4-FFF2-40B4-BE49-F238E27FC236}">
                <a16:creationId xmlns:a16="http://schemas.microsoft.com/office/drawing/2014/main" id="{AC293C5B-8387-4849-9D97-CE328B1FB4AA}"/>
              </a:ext>
            </a:extLst>
          </p:cNvPr>
          <p:cNvPicPr>
            <a:picLocks noChangeAspect="1"/>
          </p:cNvPicPr>
          <p:nvPr userDrawn="1"/>
        </p:nvPicPr>
        <p:blipFill>
          <a:blip r:embed="rId2"/>
          <a:stretch>
            <a:fillRect/>
          </a:stretch>
        </p:blipFill>
        <p:spPr>
          <a:xfrm>
            <a:off x="9551984" y="4529874"/>
            <a:ext cx="2057404" cy="1773225"/>
          </a:xfrm>
          <a:prstGeom prst="rect">
            <a:avLst/>
          </a:prstGeom>
        </p:spPr>
      </p:pic>
    </p:spTree>
    <p:extLst>
      <p:ext uri="{BB962C8B-B14F-4D97-AF65-F5344CB8AC3E}">
        <p14:creationId xmlns:p14="http://schemas.microsoft.com/office/powerpoint/2010/main" val="10773201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22665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672192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Agenda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1334881"/>
            <a:ext cx="4099484" cy="2139625"/>
          </a:xfrm>
        </p:spPr>
        <p:txBody>
          <a:bodyPr wrap="square" anchor="b">
            <a:spAutoFit/>
          </a:bodyPr>
          <a:lstStyle/>
          <a:p>
            <a:r>
              <a:rPr lang="en-US"/>
              <a:t>Click to edit Master title style</a:t>
            </a:r>
          </a:p>
        </p:txBody>
      </p:sp>
      <p:sp>
        <p:nvSpPr>
          <p:cNvPr id="5" name="Text Placeholder 4">
            <a:extLst>
              <a:ext uri="{FF2B5EF4-FFF2-40B4-BE49-F238E27FC236}">
                <a16:creationId xmlns:a16="http://schemas.microsoft.com/office/drawing/2014/main" id="{CAB37738-8159-884B-9E28-6FD3B94CA18A}"/>
              </a:ext>
            </a:extLst>
          </p:cNvPr>
          <p:cNvSpPr>
            <a:spLocks noGrp="1"/>
          </p:cNvSpPr>
          <p:nvPr>
            <p:ph type="body" sz="quarter" idx="10"/>
          </p:nvPr>
        </p:nvSpPr>
        <p:spPr>
          <a:xfrm>
            <a:off x="588263" y="3610719"/>
            <a:ext cx="4087909" cy="1162241"/>
          </a:xfrm>
        </p:spPr>
        <p:txBody>
          <a:bodyPr/>
          <a:lstStyle>
            <a:lvl1pPr marL="0" indent="0">
              <a:buNone/>
              <a:defRPr spc="-20" baseline="0"/>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
        <p:nvSpPr>
          <p:cNvPr id="4" name="Text Placeholder 3">
            <a:extLst>
              <a:ext uri="{FF2B5EF4-FFF2-40B4-BE49-F238E27FC236}">
                <a16:creationId xmlns:a16="http://schemas.microsoft.com/office/drawing/2014/main" id="{269AB0A7-BC35-A043-8B92-446F335E2FA7}"/>
              </a:ext>
            </a:extLst>
          </p:cNvPr>
          <p:cNvSpPr>
            <a:spLocks noGrp="1"/>
          </p:cNvSpPr>
          <p:nvPr>
            <p:ph idx="1" hasCustomPrompt="1"/>
          </p:nvPr>
        </p:nvSpPr>
        <p:spPr>
          <a:xfrm>
            <a:off x="5951538" y="585790"/>
            <a:ext cx="5651182" cy="5683249"/>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24094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Navy Block -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7333909" cy="553998"/>
          </a:xfrm>
        </p:spPr>
        <p:txBody>
          <a:bodyPr/>
          <a:lstStyle/>
          <a:p>
            <a:r>
              <a:rPr lang="en-US"/>
              <a:t>Click to edit Master title style</a:t>
            </a:r>
          </a:p>
        </p:txBody>
      </p:sp>
      <p:sp>
        <p:nvSpPr>
          <p:cNvPr id="3" name="Rectangle 2">
            <a:extLst>
              <a:ext uri="{FF2B5EF4-FFF2-40B4-BE49-F238E27FC236}">
                <a16:creationId xmlns:a16="http://schemas.microsoft.com/office/drawing/2014/main" id="{7CC71145-A9C0-E944-96D4-65D2E6B23F48}"/>
              </a:ext>
            </a:extLst>
          </p:cNvPr>
          <p:cNvSpPr/>
          <p:nvPr userDrawn="1"/>
        </p:nvSpPr>
        <p:spPr bwMode="auto">
          <a:xfrm>
            <a:off x="8190186" y="0"/>
            <a:ext cx="4001814"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Footer Placeholder 5">
            <a:extLst>
              <a:ext uri="{FF2B5EF4-FFF2-40B4-BE49-F238E27FC236}">
                <a16:creationId xmlns:a16="http://schemas.microsoft.com/office/drawing/2014/main" id="{EE8095E2-7C52-4A26-ABE1-6A0C5EF721D4}"/>
              </a:ext>
            </a:extLst>
          </p:cNvPr>
          <p:cNvSpPr txBox="1">
            <a:spLocks/>
          </p:cNvSpPr>
          <p:nvPr userDrawn="1"/>
        </p:nvSpPr>
        <p:spPr>
          <a:xfrm>
            <a:off x="7223569" y="6543600"/>
            <a:ext cx="832609" cy="184507"/>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192">
              <a:defRPr/>
            </a:pPr>
            <a:r>
              <a:rPr lang="en-US" sz="784">
                <a:latin typeface="Segoe UI"/>
              </a:rPr>
              <a:t>Microsoft 365 </a:t>
            </a:r>
          </a:p>
        </p:txBody>
      </p:sp>
    </p:spTree>
    <p:extLst>
      <p:ext uri="{BB962C8B-B14F-4D97-AF65-F5344CB8AC3E}">
        <p14:creationId xmlns:p14="http://schemas.microsoft.com/office/powerpoint/2010/main" val="6144228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2665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358591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1840985"/>
            <a:ext cx="4161981" cy="1292662"/>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2"/>
            <a:ext cx="4162425" cy="461665"/>
          </a:xfrm>
        </p:spPr>
        <p:txBody>
          <a:bodyPr/>
          <a:lstStyle>
            <a:lvl1pPr marL="0" indent="0">
              <a:buNone/>
              <a:defRPr sz="20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Footer Placeholder 5">
            <a:extLst>
              <a:ext uri="{FF2B5EF4-FFF2-40B4-BE49-F238E27FC236}">
                <a16:creationId xmlns:a16="http://schemas.microsoft.com/office/drawing/2014/main" id="{DB5D04C2-740B-42D9-86F1-ABFBD79BAACC}"/>
              </a:ext>
            </a:extLst>
          </p:cNvPr>
          <p:cNvSpPr txBox="1">
            <a:spLocks/>
          </p:cNvSpPr>
          <p:nvPr userDrawn="1"/>
        </p:nvSpPr>
        <p:spPr>
          <a:xfrm>
            <a:off x="4423515" y="6543600"/>
            <a:ext cx="832609" cy="184507"/>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192">
              <a:defRPr/>
            </a:pPr>
            <a:r>
              <a:rPr lang="en-US" sz="784">
                <a:latin typeface="Segoe UI"/>
              </a:rPr>
              <a:t>Microsoft 365 </a:t>
            </a:r>
          </a:p>
        </p:txBody>
      </p:sp>
    </p:spTree>
    <p:extLst>
      <p:ext uri="{BB962C8B-B14F-4D97-AF65-F5344CB8AC3E}">
        <p14:creationId xmlns:p14="http://schemas.microsoft.com/office/powerpoint/2010/main" val="118956585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1604605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18383656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484019"/>
      </p:ext>
    </p:extLst>
  </p:cSld>
  <p:clrMapOvr>
    <a:masterClrMapping/>
  </p:clrMapOvr>
  <p:transition>
    <p:fade/>
  </p:transition>
  <p:hf sldNum="0" hdr="0" ftr="0" dt="0"/>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_Title Slide 1">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E9EEFA-9F7B-4682-948A-33F22CCA0938}"/>
              </a:ext>
            </a:extLst>
          </p:cNvPr>
          <p:cNvPicPr>
            <a:picLocks noChangeAspect="1"/>
          </p:cNvPicPr>
          <p:nvPr userDrawn="1"/>
        </p:nvPicPr>
        <p:blipFill>
          <a:blip r:embed="rId2"/>
          <a:stretch>
            <a:fillRect/>
          </a:stretch>
        </p:blipFill>
        <p:spPr>
          <a:xfrm>
            <a:off x="0" y="1008"/>
            <a:ext cx="12192000" cy="6855984"/>
          </a:xfrm>
          <a:prstGeom prst="rect">
            <a:avLst/>
          </a:prstGeom>
        </p:spPr>
      </p:pic>
      <p:pic>
        <p:nvPicPr>
          <p:cNvPr id="6" name="MS logo gray - EMF">
            <a:extLst>
              <a:ext uri="{FF2B5EF4-FFF2-40B4-BE49-F238E27FC236}">
                <a16:creationId xmlns:a16="http://schemas.microsoft.com/office/drawing/2014/main" id="{5DE7F903-19DC-468A-AC81-1FC57B69E4DB}"/>
              </a:ext>
            </a:extLst>
          </p:cNvPr>
          <p:cNvPicPr>
            <a:picLocks noChangeAspect="1"/>
          </p:cNvPicPr>
          <p:nvPr userDrawn="1"/>
        </p:nvPicPr>
        <p:blipFill>
          <a:blip r:embed="rId3"/>
          <a:stretch>
            <a:fillRect/>
          </a:stretch>
        </p:blipFill>
        <p:spPr bwMode="black">
          <a:xfrm>
            <a:off x="455995" y="440496"/>
            <a:ext cx="917173" cy="196431"/>
          </a:xfrm>
          <a:prstGeom prst="rect">
            <a:avLst/>
          </a:prstGeom>
        </p:spPr>
      </p:pic>
      <p:sp>
        <p:nvSpPr>
          <p:cNvPr id="9" name="Title 1"/>
          <p:cNvSpPr>
            <a:spLocks noGrp="1"/>
          </p:cNvSpPr>
          <p:nvPr>
            <p:ph type="title" hasCustomPrompt="1"/>
          </p:nvPr>
        </p:nvSpPr>
        <p:spPr>
          <a:xfrm>
            <a:off x="3320304" y="2344288"/>
            <a:ext cx="5551392" cy="2462173"/>
          </a:xfrm>
          <a:solidFill>
            <a:schemeClr val="bg2"/>
          </a:solidFill>
        </p:spPr>
        <p:txBody>
          <a:bodyPr lIns="182880" tIns="182880" rIns="182880" bIns="182880" anchor="ctr" anchorCtr="0"/>
          <a:lstStyle>
            <a:lvl1pPr>
              <a:defRPr sz="5293" strike="noStrike" spc="-147" baseline="0">
                <a:solidFill>
                  <a:schemeClr val="tx1"/>
                </a:solidFill>
              </a:defRPr>
            </a:lvl1pPr>
          </a:lstStyle>
          <a:p>
            <a:r>
              <a:rPr lang="en-US"/>
              <a:t>Office 365 presentation title or event name</a:t>
            </a:r>
          </a:p>
        </p:txBody>
      </p:sp>
    </p:spTree>
    <p:extLst>
      <p:ext uri="{BB962C8B-B14F-4D97-AF65-F5344CB8AC3E}">
        <p14:creationId xmlns:p14="http://schemas.microsoft.com/office/powerpoint/2010/main" val="40114087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7" y="440496"/>
            <a:ext cx="914788" cy="19643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23925551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90691"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29879502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678"/>
            <a:ext cx="12192000" cy="6856644"/>
          </a:xfrm>
          <a:prstGeom prst="rect">
            <a:avLst/>
          </a:prstGeom>
        </p:spPr>
      </p:pic>
      <p:pic>
        <p:nvPicPr>
          <p:cNvPr id="97" name="Picture 96"/>
          <p:cNvPicPr>
            <a:picLocks noChangeAspect="1"/>
          </p:cNvPicPr>
          <p:nvPr userDrawn="1"/>
        </p:nvPicPr>
        <p:blipFill rotWithShape="1">
          <a:blip r:embed="rId3"/>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4"/>
          <a:srcRect r="76414"/>
          <a:stretch/>
        </p:blipFill>
        <p:spPr bwMode="black">
          <a:xfrm>
            <a:off x="455997" y="440496"/>
            <a:ext cx="216323" cy="196431"/>
          </a:xfrm>
          <a:prstGeom prst="rect">
            <a:avLst/>
          </a:prstGeom>
        </p:spPr>
      </p:pic>
    </p:spTree>
    <p:extLst>
      <p:ext uri="{BB962C8B-B14F-4D97-AF65-F5344CB8AC3E}">
        <p14:creationId xmlns:p14="http://schemas.microsoft.com/office/powerpoint/2010/main" val="30738515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941693"/>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3"/>
            <a:ext cx="3837818" cy="3786998"/>
          </a:xfrm>
        </p:spPr>
        <p:txBody>
          <a:bodyPr wrap="square" lIns="0" tIns="0" rIns="0" bIns="0">
            <a:noAutofit/>
          </a:bodyPr>
          <a:lstStyle>
            <a:lvl1pPr marL="0" indent="0" defTabSz="507233">
              <a:buNone/>
              <a:defRPr sz="1765" spc="-49" baseline="0">
                <a:solidFill>
                  <a:schemeClr val="accent1"/>
                </a:solidFill>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p:txBody>
      </p:sp>
    </p:spTree>
    <p:extLst>
      <p:ext uri="{BB962C8B-B14F-4D97-AF65-F5344CB8AC3E}">
        <p14:creationId xmlns:p14="http://schemas.microsoft.com/office/powerpoint/2010/main" val="1645921179"/>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6" y="1882333"/>
            <a:ext cx="11306469" cy="287771"/>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6" y="3151388"/>
            <a:ext cx="11306469" cy="452654"/>
          </a:xfrm>
        </p:spPr>
        <p:txBody>
          <a:bodyPr lIns="0" tIns="0" rIns="0" bIns="0"/>
          <a:lstStyle>
            <a:lvl1pPr marL="0" indent="0">
              <a:lnSpc>
                <a:spcPts val="1765"/>
              </a:lnSpc>
              <a:spcBef>
                <a:spcPts val="0"/>
              </a:spcBef>
              <a:buNone/>
              <a:defRPr sz="1371" b="1">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6" y="4390305"/>
            <a:ext cx="11306469" cy="301770"/>
          </a:xfrm>
        </p:spPr>
        <p:txBody>
          <a:bodyPr lIns="0" tIns="0" rIns="0" bIns="0"/>
          <a:lstStyle>
            <a:lvl1pPr marL="0" indent="0">
              <a:lnSpc>
                <a:spcPts val="1175"/>
              </a:lnSpc>
              <a:spcBef>
                <a:spcPts val="0"/>
              </a:spcBef>
              <a:buNone/>
              <a:defRPr sz="980">
                <a:solidFill>
                  <a:schemeClr val="tx1"/>
                </a:solidFill>
              </a:defRPr>
            </a:lvl1pPr>
            <a:lvl2pPr marL="0" indent="0">
              <a:lnSpc>
                <a:spcPts val="1175"/>
              </a:lnSpc>
              <a:spcBef>
                <a:spcPts val="0"/>
              </a:spcBef>
              <a:buNone/>
              <a:defRPr sz="980">
                <a:solidFill>
                  <a:schemeClr val="tx1"/>
                </a:solidFill>
              </a:defRPr>
            </a:lvl2pPr>
            <a:lvl3pPr marL="448107" indent="0">
              <a:buNone/>
              <a:defRPr/>
            </a:lvl3pPr>
            <a:lvl4pPr marL="672161" indent="0">
              <a:buNone/>
              <a:defRPr/>
            </a:lvl4pPr>
            <a:lvl5pPr marL="896214"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2629484837"/>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6" y="1882331"/>
            <a:ext cx="7454644" cy="905308"/>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6" y="3151390"/>
            <a:ext cx="3618381" cy="2714461"/>
          </a:xfrm>
        </p:spPr>
        <p:txBody>
          <a:bodyPr lIns="0" tIns="0" rIns="0" bIns="0"/>
          <a:lstStyle>
            <a:lvl1pPr marL="0" indent="0">
              <a:lnSpc>
                <a:spcPts val="1765"/>
              </a:lnSpc>
              <a:spcBef>
                <a:spcPts val="882"/>
              </a:spcBef>
              <a:buNone/>
              <a:defRPr sz="1371" b="1">
                <a:solidFill>
                  <a:schemeClr val="accent1"/>
                </a:solidFill>
                <a:latin typeface="+mn-lt"/>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3"/>
            <a:ext cx="3597528" cy="2714461"/>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90"/>
            <a:ext cx="3622117" cy="2714461"/>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2958755586"/>
      </p:ext>
    </p:extLst>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6" y="1966313"/>
            <a:ext cx="5541959" cy="3868623"/>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3" y="1956352"/>
            <a:ext cx="5541959" cy="3868623"/>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1674285785"/>
      </p:ext>
    </p:extLst>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3"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2"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6" y="4927922"/>
            <a:ext cx="3618381" cy="1201226"/>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01226"/>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1226"/>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5"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4148967246"/>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9"/>
            <a:ext cx="1693247" cy="2817053"/>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3"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6"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3"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6"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408691742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615058"/>
      </p:ext>
    </p:extLst>
  </p:cSld>
  <p:clrMapOvr>
    <a:masterClrMapping/>
  </p:clrMapOvr>
  <p:transition>
    <p:fade/>
  </p:transition>
  <p:hf sldNum="0" hdr="0" ftr="0" dt="0"/>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1493636660"/>
      </p:ext>
    </p:extLst>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34091941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34682942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17827529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436" y="0"/>
            <a:ext cx="12191129" cy="6858000"/>
          </a:xfrm>
          <a:prstGeom prst="rect">
            <a:avLst/>
          </a:prstGeom>
        </p:spPr>
      </p:pic>
      <p:sp>
        <p:nvSpPr>
          <p:cNvPr id="2" name="Title 1"/>
          <p:cNvSpPr>
            <a:spLocks noGrp="1"/>
          </p:cNvSpPr>
          <p:nvPr>
            <p:ph type="title" hasCustomPrompt="1"/>
          </p:nvPr>
        </p:nvSpPr>
        <p:spPr>
          <a:xfrm>
            <a:off x="455996" y="881923"/>
            <a:ext cx="7454644" cy="2649187"/>
          </a:xfrm>
          <a:noFill/>
        </p:spPr>
        <p:txBody>
          <a:bodyPr wrap="square" lIns="0" tIns="0" rIns="0" bIns="0" anchor="t" anchorCtr="0">
            <a:noAutofit/>
          </a:bodyPr>
          <a:lstStyle>
            <a:lvl1pPr>
              <a:lnSpc>
                <a:spcPts val="5489"/>
              </a:lnSpc>
              <a:defRPr sz="5293" spc="-14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565484989"/>
      </p:ext>
    </p:extLst>
  </p:cSld>
  <p:clrMapOvr>
    <a:masterClrMapping/>
  </p:clrMapOvr>
  <p:transitio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a:solidFill>
                  <a:srgbClr val="2F2F2F"/>
                </a:solidFill>
              </a:defRPr>
            </a:lvl1pPr>
          </a:lstStyle>
          <a:p>
            <a:r>
              <a:rPr lang="en-US"/>
              <a:t>Photo layout 1</a:t>
            </a:r>
          </a:p>
        </p:txBody>
      </p:sp>
      <p:sp>
        <p:nvSpPr>
          <p:cNvPr id="4" name="Picture Placeholder 3"/>
          <p:cNvSpPr>
            <a:spLocks noGrp="1"/>
          </p:cNvSpPr>
          <p:nvPr>
            <p:ph type="pic" sz="quarter" idx="10"/>
          </p:nvPr>
        </p:nvSpPr>
        <p:spPr>
          <a:xfrm>
            <a:off x="6229842"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Click icon to add picture</a:t>
            </a:r>
          </a:p>
        </p:txBody>
      </p:sp>
    </p:spTree>
    <p:extLst>
      <p:ext uri="{BB962C8B-B14F-4D97-AF65-F5344CB8AC3E}">
        <p14:creationId xmlns:p14="http://schemas.microsoft.com/office/powerpoint/2010/main" val="3540848396"/>
      </p:ext>
    </p:extLst>
  </p:cSld>
  <p:clrMapOvr>
    <a:masterClrMapping/>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_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29844" y="437228"/>
            <a:ext cx="5541959" cy="403137"/>
          </a:xfrm>
        </p:spPr>
        <p:txBody>
          <a:bodyPr wrap="square" lIns="0" tIns="0" rIns="0" bIns="0">
            <a:spAutoFit/>
          </a:bodyPr>
          <a:lstStyle>
            <a:lvl1pPr>
              <a:lnSpc>
                <a:spcPts val="3136"/>
              </a:lnSpc>
              <a:defRPr sz="2745">
                <a:solidFill>
                  <a:srgbClr val="2F2F2F"/>
                </a:solidFill>
              </a:defRPr>
            </a:lvl1pPr>
          </a:lstStyle>
          <a:p>
            <a:r>
              <a:rPr lang="en-US"/>
              <a:t>Photo layout 2</a:t>
            </a:r>
          </a:p>
        </p:txBody>
      </p:sp>
      <p:sp>
        <p:nvSpPr>
          <p:cNvPr id="4" name="Picture Placeholder 3"/>
          <p:cNvSpPr>
            <a:spLocks noGrp="1"/>
          </p:cNvSpPr>
          <p:nvPr>
            <p:ph type="pic" sz="quarter" idx="10"/>
          </p:nvPr>
        </p:nvSpPr>
        <p:spPr>
          <a:xfrm>
            <a:off x="0"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Click icon to add picture</a:t>
            </a:r>
          </a:p>
        </p:txBody>
      </p:sp>
    </p:spTree>
    <p:extLst>
      <p:ext uri="{BB962C8B-B14F-4D97-AF65-F5344CB8AC3E}">
        <p14:creationId xmlns:p14="http://schemas.microsoft.com/office/powerpoint/2010/main" val="2478426623"/>
      </p:ext>
    </p:extLst>
  </p:cSld>
  <p:clrMapOvr>
    <a:masterClrMapping/>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9"/>
            <a:ext cx="2680310" cy="4286639"/>
          </a:xfrm>
          <a:blipFill dpi="0" rotWithShape="1">
            <a:blip r:embed="rId2"/>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8"/>
            <a:ext cx="2680310" cy="4286639"/>
          </a:xfrm>
          <a:blipFill dpi="0" rotWithShape="1">
            <a:blip r:embed="rId3"/>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8"/>
            <a:ext cx="2680310" cy="4286639"/>
          </a:xfrm>
          <a:blipFill dpi="0" rotWithShape="1">
            <a:blip r:embed="rId4"/>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8" y="2126198"/>
            <a:ext cx="2680310" cy="4286639"/>
          </a:xfrm>
          <a:blipFill dpi="0" rotWithShape="1">
            <a:blip r:embed="rId5"/>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Tree>
    <p:extLst>
      <p:ext uri="{BB962C8B-B14F-4D97-AF65-F5344CB8AC3E}">
        <p14:creationId xmlns:p14="http://schemas.microsoft.com/office/powerpoint/2010/main" val="3686675203"/>
      </p:ext>
    </p:extLst>
  </p:cSld>
  <p:clrMapOvr>
    <a:masterClrMapping/>
  </p:clrMapOvr>
  <p:transitio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6" y="2126199"/>
            <a:ext cx="3618381" cy="2602491"/>
          </a:xfrm>
          <a:blipFill>
            <a:blip r:embed="rId2"/>
            <a:stretch>
              <a:fillRect/>
            </a:stretch>
          </a:blipFill>
        </p:spPr>
        <p:txBody>
          <a:bodyPr>
            <a:noAutofit/>
          </a:bodyPr>
          <a:lstStyle>
            <a:lvl1pPr marL="0" indent="0">
              <a:buNone/>
              <a:defRPr sz="1961">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03152" y="2126199"/>
            <a:ext cx="3607487" cy="2602491"/>
          </a:xfrm>
          <a:blipFill>
            <a:blip r:embed="rId3"/>
            <a:stretch>
              <a:fillRect/>
            </a:stretch>
          </a:blipFill>
        </p:spPr>
        <p:txBody>
          <a:bodyPr>
            <a:noAutofit/>
          </a:bodyPr>
          <a:lstStyle>
            <a:lvl1pPr marL="0" indent="0">
              <a:buNone/>
              <a:defRPr sz="1961">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139413" y="2126199"/>
            <a:ext cx="3623050" cy="2602491"/>
          </a:xfrm>
          <a:blipFill>
            <a:blip r:embed="rId4"/>
            <a:stretch>
              <a:fillRect/>
            </a:stretch>
          </a:blipFill>
        </p:spPr>
        <p:txBody>
          <a:bodyPr>
            <a:noAutofit/>
          </a:bodyPr>
          <a:lstStyle>
            <a:lvl1pPr marL="0" indent="0">
              <a:buNone/>
              <a:defRPr sz="1961">
                <a:solidFill>
                  <a:schemeClr val="bg2"/>
                </a:solidFill>
              </a:defRPr>
            </a:lvl1pPr>
          </a:lstStyle>
          <a:p>
            <a:r>
              <a:rPr lang="en-US"/>
              <a:t>Click icon to add 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55996" y="4927922"/>
            <a:ext cx="3618381" cy="1186064"/>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186064"/>
          </a:xfrm>
        </p:spPr>
        <p:txBody>
          <a:bodyPr lIns="0" tIns="0" rIns="0" bIns="0"/>
          <a:lstStyle>
            <a:lvl1pPr marL="0" indent="0">
              <a:lnSpc>
                <a:spcPts val="1765"/>
              </a:lnSpc>
              <a:spcBef>
                <a:spcPts val="882"/>
              </a:spcBef>
              <a:buNone/>
              <a:defRPr sz="1371">
                <a:solidFill>
                  <a:schemeClr val="accent1"/>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186064"/>
          </a:xfrm>
        </p:spPr>
        <p:txBody>
          <a:bodyPr lIns="0" tIns="0" rIns="0" bIns="0"/>
          <a:lstStyle>
            <a:lvl1pPr marL="0" indent="0">
              <a:lnSpc>
                <a:spcPts val="1765"/>
              </a:lnSpc>
              <a:spcBef>
                <a:spcPts val="882"/>
              </a:spcBef>
              <a:buNone/>
              <a:defRPr sz="1371">
                <a:solidFill>
                  <a:schemeClr val="accent1"/>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554882073"/>
      </p:ext>
    </p:extLst>
  </p:cSld>
  <p:clrMapOvr>
    <a:masterClrMapping/>
  </p:clrMapOvr>
  <p:transitio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6" y="1882332"/>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21331"/>
          </a:xfrm>
        </p:spPr>
        <p:txBody>
          <a:bodyPr lIns="0" tIns="0" rIns="0" bIns="0"/>
          <a:lstStyle>
            <a:lvl1pPr marL="280067" indent="-280067">
              <a:lnSpc>
                <a:spcPts val="1765"/>
              </a:lnSpc>
              <a:spcBef>
                <a:spcPts val="0"/>
              </a:spcBef>
              <a:buFont typeface="Arial" panose="020B0604020202020204" pitchFamily="34" charset="0"/>
              <a:buChar char="•"/>
              <a:defRPr sz="1371" b="0" i="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336987755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4221366"/>
      </p:ext>
    </p:extLst>
  </p:cSld>
  <p:clrMapOvr>
    <a:masterClrMapping/>
  </p:clrMapOvr>
  <p:transition>
    <p:fade/>
  </p:transition>
  <p:hf sldNum="0" hdr="0" ftr="0" dt="0"/>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3"/>
            <a:ext cx="1693247" cy="2803460"/>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3"/>
            <a:ext cx="1693247" cy="2803460"/>
          </a:xfrm>
        </p:spPr>
        <p:txBody>
          <a:bodyPr lIns="0" tIns="0" rIns="0" bIns="0"/>
          <a:lstStyle>
            <a:lvl1pPr marL="0" indent="0">
              <a:lnSpc>
                <a:spcPts val="1765"/>
              </a:lnSpc>
              <a:spcBef>
                <a:spcPts val="882"/>
              </a:spcBef>
              <a:buNone/>
              <a:defRPr lang="en-US" sz="1371" b="1" kern="1200" spc="0" baseline="0" dirty="0" smtClean="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2448800782"/>
      </p:ext>
    </p:extLst>
  </p:cSld>
  <p:clrMapOvr>
    <a:masterClrMapping/>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3</a:t>
            </a:r>
          </a:p>
        </p:txBody>
      </p:sp>
    </p:spTree>
    <p:extLst>
      <p:ext uri="{BB962C8B-B14F-4D97-AF65-F5344CB8AC3E}">
        <p14:creationId xmlns:p14="http://schemas.microsoft.com/office/powerpoint/2010/main" val="1991684433"/>
      </p:ext>
    </p:extLst>
  </p:cSld>
  <p:clrMapOvr>
    <a:masterClrMapping/>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7" y="212620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6" y="5661041"/>
            <a:ext cx="36183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3" y="5815322"/>
            <a:ext cx="3618381" cy="301770"/>
          </a:xfrm>
        </p:spPr>
        <p:txBody>
          <a:bodyPr lIns="0" tIns="0" rIns="0" bIns="0"/>
          <a:lstStyle>
            <a:lvl1pPr marL="0" indent="0">
              <a:lnSpc>
                <a:spcPts val="1175"/>
              </a:lnSpc>
              <a:spcBef>
                <a:spcPts val="882"/>
              </a:spcBef>
              <a:buFont typeface="Arial" panose="020B0604020202020204" pitchFamily="34" charset="0"/>
              <a:buNone/>
              <a:defRPr sz="980" b="0" i="0">
                <a:solidFill>
                  <a:schemeClr val="tx1"/>
                </a:solidFill>
                <a:latin typeface="+mn-lt"/>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sz="980">
                <a:solidFill>
                  <a:schemeClr val="tx1"/>
                </a:solidFill>
              </a:defRPr>
            </a:lvl2pPr>
            <a:lvl3pPr marL="448107" indent="0">
              <a:buNone/>
              <a:defRPr/>
            </a:lvl3pPr>
            <a:lvl4pPr marL="672161" indent="0">
              <a:buNone/>
              <a:defRPr/>
            </a:lvl4pPr>
            <a:lvl5pPr marL="89621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1"/>
            <a:ext cx="3607484"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3" y="5815323"/>
            <a:ext cx="3607487" cy="297774"/>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5" y="5661041"/>
            <a:ext cx="36292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3"/>
            <a:ext cx="3629278" cy="297774"/>
          </a:xfrm>
        </p:spPr>
        <p:txBody>
          <a:bodyPr vert="horz" wrap="square" lIns="0" tIns="0" rIns="0" bIns="0" rtlCol="0">
            <a:spAutoFit/>
          </a:bodyPr>
          <a:lstStyle>
            <a:lvl1pPr marL="454331" indent="-454331">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3" y="212620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3" y="2126200"/>
            <a:ext cx="3623051" cy="3534843"/>
          </a:xfrm>
        </p:spPr>
        <p:txBody>
          <a:bodyPr anchor="ctr">
            <a:noAutofit/>
          </a:bodyPr>
          <a:lstStyle>
            <a:lvl1pPr marL="0" indent="0" algn="ctr">
              <a:buNone/>
              <a:defRPr sz="2353"/>
            </a:lvl1pPr>
          </a:lstStyle>
          <a:p>
            <a:r>
              <a:rPr lang="en-US"/>
              <a:t>Click icon to add chart</a:t>
            </a:r>
          </a:p>
        </p:txBody>
      </p:sp>
      <p:sp>
        <p:nvSpPr>
          <p:cNvPr id="12" name="Footer Placeholder 5">
            <a:extLst>
              <a:ext uri="{FF2B5EF4-FFF2-40B4-BE49-F238E27FC236}">
                <a16:creationId xmlns:a16="http://schemas.microsoft.com/office/drawing/2014/main" id="{FC9545BA-32F1-47F4-9F53-E57C3D04E352}"/>
              </a:ext>
            </a:extLst>
          </p:cNvPr>
          <p:cNvSpPr>
            <a:spLocks noGrp="1"/>
          </p:cNvSpPr>
          <p:nvPr>
            <p:ph type="ftr" sz="quarter" idx="3"/>
          </p:nvPr>
        </p:nvSpPr>
        <p:spPr>
          <a:xfrm>
            <a:off x="100381" y="6487551"/>
            <a:ext cx="11926652" cy="143198"/>
          </a:xfrm>
          <a:prstGeom prst="rect">
            <a:avLst/>
          </a:prstGeom>
        </p:spPr>
        <p:txBody>
          <a:bodyPr/>
          <a:lstStyle>
            <a:lvl1pPr>
              <a:defRPr sz="784"/>
            </a:lvl1pPr>
          </a:lstStyle>
          <a:p>
            <a:pPr defTabSz="914016">
              <a:defRPr/>
            </a:pPr>
            <a:endParaRPr lang="en-US"/>
          </a:p>
        </p:txBody>
      </p:sp>
    </p:spTree>
    <p:extLst>
      <p:ext uri="{BB962C8B-B14F-4D97-AF65-F5344CB8AC3E}">
        <p14:creationId xmlns:p14="http://schemas.microsoft.com/office/powerpoint/2010/main" val="1292707888"/>
      </p:ext>
    </p:extLst>
  </p:cSld>
  <p:clrMapOvr>
    <a:masterClrMapping/>
  </p:clrMapOvr>
  <p:transition>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6" y="2126199"/>
            <a:ext cx="11306469" cy="673454"/>
          </a:xfrm>
        </p:spPr>
        <p:txBody>
          <a:bodyPr/>
          <a:lstStyle/>
          <a:p>
            <a:r>
              <a:rPr lang="en-US"/>
              <a:t>Click icon to add table</a:t>
            </a:r>
          </a:p>
        </p:txBody>
      </p:sp>
    </p:spTree>
    <p:extLst>
      <p:ext uri="{BB962C8B-B14F-4D97-AF65-F5344CB8AC3E}">
        <p14:creationId xmlns:p14="http://schemas.microsoft.com/office/powerpoint/2010/main" val="2638473797"/>
      </p:ext>
    </p:extLst>
  </p:cSld>
  <p:clrMapOvr>
    <a:masterClrMapping/>
  </p:clrMapOvr>
  <p:transition>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15800192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7" y="440496"/>
            <a:ext cx="914788"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
        <p:nvSpPr>
          <p:cNvPr id="7" name="Footer Placeholder 5">
            <a:extLst>
              <a:ext uri="{FF2B5EF4-FFF2-40B4-BE49-F238E27FC236}">
                <a16:creationId xmlns:a16="http://schemas.microsoft.com/office/drawing/2014/main" id="{56940940-1359-4908-B7CB-5FD430DD7EBE}"/>
              </a:ext>
            </a:extLst>
          </p:cNvPr>
          <p:cNvSpPr>
            <a:spLocks noGrp="1"/>
          </p:cNvSpPr>
          <p:nvPr>
            <p:ph type="ftr" sz="quarter" idx="3"/>
          </p:nvPr>
        </p:nvSpPr>
        <p:spPr>
          <a:xfrm>
            <a:off x="100381" y="6487551"/>
            <a:ext cx="11926652" cy="143198"/>
          </a:xfrm>
          <a:prstGeom prst="rect">
            <a:avLst/>
          </a:prstGeom>
        </p:spPr>
        <p:txBody>
          <a:bodyPr/>
          <a:lstStyle>
            <a:lvl1pPr>
              <a:defRPr sz="784">
                <a:solidFill>
                  <a:schemeClr val="bg2"/>
                </a:solidFill>
              </a:defRPr>
            </a:lvl1pPr>
          </a:lstStyle>
          <a:p>
            <a:pPr defTabSz="914016">
              <a:defRPr/>
            </a:pPr>
            <a:endParaRPr lang="en-US"/>
          </a:p>
        </p:txBody>
      </p:sp>
    </p:spTree>
    <p:extLst>
      <p:ext uri="{BB962C8B-B14F-4D97-AF65-F5344CB8AC3E}">
        <p14:creationId xmlns:p14="http://schemas.microsoft.com/office/powerpoint/2010/main" val="877325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4423702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
        <p:nvSpPr>
          <p:cNvPr id="2" name="Footer Placeholder 5">
            <a:extLst>
              <a:ext uri="{FF2B5EF4-FFF2-40B4-BE49-F238E27FC236}">
                <a16:creationId xmlns:a16="http://schemas.microsoft.com/office/drawing/2014/main" id="{5F8A29CB-41C7-4C8E-8C8E-4170360DEDCE}"/>
              </a:ext>
            </a:extLst>
          </p:cNvPr>
          <p:cNvSpPr txBox="1">
            <a:spLocks/>
          </p:cNvSpPr>
          <p:nvPr userDrawn="1"/>
        </p:nvSpPr>
        <p:spPr>
          <a:xfrm>
            <a:off x="361840" y="6543600"/>
            <a:ext cx="11586711" cy="118296"/>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016">
              <a:defRPr/>
            </a:pPr>
            <a:r>
              <a:rPr lang="en-US" sz="784">
                <a:latin typeface="Segoe UI"/>
              </a:rPr>
              <a:t>© Microsoft Corporation                                                                                  								                      Microsoft 365 </a:t>
            </a:r>
          </a:p>
        </p:txBody>
      </p:sp>
    </p:spTree>
    <p:extLst>
      <p:ext uri="{BB962C8B-B14F-4D97-AF65-F5344CB8AC3E}">
        <p14:creationId xmlns:p14="http://schemas.microsoft.com/office/powerpoint/2010/main" val="4264318291"/>
      </p:ext>
    </p:extLst>
  </p:cSld>
  <p:clrMapOvr>
    <a:masterClrMapping/>
  </p:clrMapOvr>
  <p:transitio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1_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2" y="1599724"/>
            <a:ext cx="3490176" cy="3099393"/>
          </a:xfrm>
          <a:blipFill>
            <a:blip r:embed="rId2"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2" y="545447"/>
            <a:ext cx="11306469" cy="403137"/>
          </a:xfrm>
        </p:spPr>
        <p:txBody>
          <a:bodyPr wrap="square" lIns="0" tIns="0" rIns="0" bIns="0">
            <a:spAutoFit/>
          </a:bodyPr>
          <a:lstStyle>
            <a:lvl1pPr>
              <a:lnSpc>
                <a:spcPts val="3135"/>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2"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021" indent="0">
              <a:buNone/>
              <a:defRPr/>
            </a:lvl3pPr>
            <a:lvl4pPr marL="672032" indent="0">
              <a:buNone/>
              <a:defRPr/>
            </a:lvl4pPr>
            <a:lvl5pPr marL="896042"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4"/>
            <a:ext cx="3465305" cy="1196097"/>
          </a:xfrm>
        </p:spPr>
        <p:txBody>
          <a:bodyPr lIns="0" tIns="0" rIns="0" bIns="0"/>
          <a:lstStyle>
            <a:lvl1pPr marL="0" marR="0" indent="0" algn="l" defTabSz="932384"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021" indent="0">
              <a:buNone/>
              <a:defRPr/>
            </a:lvl3pPr>
            <a:lvl4pPr marL="672032" indent="0">
              <a:buNone/>
              <a:defRPr/>
            </a:lvl4pPr>
            <a:lvl5pPr marL="896042"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3" y="1599724"/>
            <a:ext cx="3618381" cy="3099393"/>
          </a:xfrm>
          <a:blipFill>
            <a:blip r:embed="rId3"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3" y="4927924"/>
            <a:ext cx="3618381" cy="1196097"/>
          </a:xfrm>
        </p:spPr>
        <p:txBody>
          <a:bodyPr lIns="0" tIns="0" rIns="0" bIns="0"/>
          <a:lstStyle>
            <a:lvl1pPr marL="0" marR="0" indent="0" algn="l" defTabSz="932384"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021" indent="0">
              <a:buNone/>
              <a:defRPr/>
            </a:lvl3pPr>
            <a:lvl4pPr marL="672032" indent="0">
              <a:buNone/>
              <a:defRPr/>
            </a:lvl4pPr>
            <a:lvl5pPr marL="896042"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40" y="6450196"/>
            <a:ext cx="11586711" cy="118296"/>
          </a:xfrm>
          <a:prstGeom prst="rect">
            <a:avLst/>
          </a:prstGeom>
        </p:spPr>
        <p:txBody>
          <a:bodyPr vert="horz" lIns="91440" tIns="45720" rIns="91440" bIns="45720" numCol="2" rtlCol="0" anchor="ctr"/>
          <a:lstStyle>
            <a:lvl1pPr algn="l">
              <a:defRPr sz="686">
                <a:solidFill>
                  <a:srgbClr val="000000"/>
                </a:solidFill>
              </a:defRPr>
            </a:lvl1pPr>
          </a:lstStyle>
          <a:p>
            <a:endParaRPr lang="en-US"/>
          </a:p>
        </p:txBody>
      </p:sp>
    </p:spTree>
    <p:extLst>
      <p:ext uri="{BB962C8B-B14F-4D97-AF65-F5344CB8AC3E}">
        <p14:creationId xmlns:p14="http://schemas.microsoft.com/office/powerpoint/2010/main" val="3577490013"/>
      </p:ext>
    </p:extLst>
  </p:cSld>
  <p:clrMapOvr>
    <a:masterClrMapping/>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6"/>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2"/>
            <a:ext cx="11018520" cy="1172629"/>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512" indent="0">
              <a:buNone/>
              <a:defRPr sz="1600">
                <a:solidFill>
                  <a:srgbClr val="000000"/>
                </a:solidFill>
              </a:defRPr>
            </a:lvl2pPr>
            <a:lvl3pPr marL="457025" indent="0">
              <a:buNone/>
              <a:defRPr sz="1400">
                <a:solidFill>
                  <a:srgbClr val="000000"/>
                </a:solidFill>
              </a:defRPr>
            </a:lvl3pPr>
            <a:lvl4pPr marL="685537" indent="0">
              <a:buNone/>
              <a:defRPr sz="1200">
                <a:solidFill>
                  <a:srgbClr val="000000"/>
                </a:solidFill>
              </a:defRPr>
            </a:lvl4pPr>
            <a:lvl5pPr marL="914049"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545808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564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9281675"/>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CF015-9711-420A-9ED6-F4ACCAF682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8F682-1292-4D4E-A24E-CAFD95BF0E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C33F1D-3B57-4752-900B-E2371921015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237AFB4-48B5-41C7-B141-5037D86D6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C18329-0145-4EAC-8E50-AE6DFF8F6E66}"/>
              </a:ext>
            </a:extLst>
          </p:cNvPr>
          <p:cNvSpPr>
            <a:spLocks noGrp="1"/>
          </p:cNvSpPr>
          <p:nvPr>
            <p:ph type="sldNum" sz="quarter" idx="12"/>
          </p:nvPr>
        </p:nvSpPr>
        <p:spPr/>
        <p:txBody>
          <a:bodyPr/>
          <a:lstStyle/>
          <a:p>
            <a:fld id="{73AFA5D8-ACE1-45C4-8281-AF9D55B19270}" type="slidenum">
              <a:rPr lang="en-US" smtClean="0"/>
              <a:t>‹#›</a:t>
            </a:fld>
            <a:endParaRPr lang="en-US"/>
          </a:p>
        </p:txBody>
      </p:sp>
    </p:spTree>
    <p:extLst>
      <p:ext uri="{BB962C8B-B14F-4D97-AF65-F5344CB8AC3E}">
        <p14:creationId xmlns:p14="http://schemas.microsoft.com/office/powerpoint/2010/main" val="3730139324"/>
      </p:ext>
    </p:extLst>
  </p:cSld>
  <p:clrMapOvr>
    <a:masterClrMapping/>
  </p:clrMapOvr>
  <p:hf sldNum="0" hdr="0" ftr="0" dt="0"/>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384"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pic>
        <p:nvPicPr>
          <p:cNvPr id="4" name="Picture 3">
            <a:extLst>
              <a:ext uri="{FF2B5EF4-FFF2-40B4-BE49-F238E27FC236}">
                <a16:creationId xmlns:a16="http://schemas.microsoft.com/office/drawing/2014/main" id="{AC293C5B-8387-4849-9D97-CE328B1FB4AA}"/>
              </a:ext>
            </a:extLst>
          </p:cNvPr>
          <p:cNvPicPr>
            <a:picLocks noChangeAspect="1"/>
          </p:cNvPicPr>
          <p:nvPr userDrawn="1"/>
        </p:nvPicPr>
        <p:blipFill>
          <a:blip r:embed="rId2"/>
          <a:stretch>
            <a:fillRect/>
          </a:stretch>
        </p:blipFill>
        <p:spPr>
          <a:xfrm>
            <a:off x="9551984" y="4529875"/>
            <a:ext cx="2057404" cy="1773225"/>
          </a:xfrm>
          <a:prstGeom prst="rect">
            <a:avLst/>
          </a:prstGeom>
        </p:spPr>
      </p:pic>
    </p:spTree>
    <p:extLst>
      <p:ext uri="{BB962C8B-B14F-4D97-AF65-F5344CB8AC3E}">
        <p14:creationId xmlns:p14="http://schemas.microsoft.com/office/powerpoint/2010/main" val="30312727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1"/>
            <a:ext cx="11018838" cy="22665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478343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Agenda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1334882"/>
            <a:ext cx="4099484" cy="2139625"/>
          </a:xfrm>
        </p:spPr>
        <p:txBody>
          <a:bodyPr wrap="square" anchor="b">
            <a:spAutoFit/>
          </a:bodyPr>
          <a:lstStyle/>
          <a:p>
            <a:r>
              <a:rPr lang="en-US"/>
              <a:t>Click to edit Master title style</a:t>
            </a:r>
          </a:p>
        </p:txBody>
      </p:sp>
      <p:sp>
        <p:nvSpPr>
          <p:cNvPr id="5" name="Text Placeholder 4">
            <a:extLst>
              <a:ext uri="{FF2B5EF4-FFF2-40B4-BE49-F238E27FC236}">
                <a16:creationId xmlns:a16="http://schemas.microsoft.com/office/drawing/2014/main" id="{CAB37738-8159-884B-9E28-6FD3B94CA18A}"/>
              </a:ext>
            </a:extLst>
          </p:cNvPr>
          <p:cNvSpPr>
            <a:spLocks noGrp="1"/>
          </p:cNvSpPr>
          <p:nvPr>
            <p:ph type="body" sz="quarter" idx="10"/>
          </p:nvPr>
        </p:nvSpPr>
        <p:spPr>
          <a:xfrm>
            <a:off x="588263" y="3610720"/>
            <a:ext cx="4087909" cy="1162241"/>
          </a:xfrm>
        </p:spPr>
        <p:txBody>
          <a:bodyPr/>
          <a:lstStyle>
            <a:lvl1pPr marL="0" indent="0">
              <a:buNone/>
              <a:defRPr spc="-20" baseline="0"/>
            </a:lvl1pPr>
            <a:lvl2pPr marL="228512" indent="0">
              <a:buNone/>
              <a:defRPr/>
            </a:lvl2pPr>
            <a:lvl3pPr marL="457025" indent="0">
              <a:buNone/>
              <a:defRPr/>
            </a:lvl3pPr>
            <a:lvl4pPr marL="661734" indent="0">
              <a:buNone/>
              <a:defRPr/>
            </a:lvl4pPr>
            <a:lvl5pPr marL="855334" indent="0">
              <a:buNone/>
              <a:defRPr/>
            </a:lvl5pPr>
          </a:lstStyle>
          <a:p>
            <a:pPr lvl="0"/>
            <a:r>
              <a:rPr lang="en-US"/>
              <a:t>Click to edit Master text styles</a:t>
            </a:r>
          </a:p>
        </p:txBody>
      </p:sp>
      <p:sp>
        <p:nvSpPr>
          <p:cNvPr id="4" name="Text Placeholder 3">
            <a:extLst>
              <a:ext uri="{FF2B5EF4-FFF2-40B4-BE49-F238E27FC236}">
                <a16:creationId xmlns:a16="http://schemas.microsoft.com/office/drawing/2014/main" id="{269AB0A7-BC35-A043-8B92-446F335E2FA7}"/>
              </a:ext>
            </a:extLst>
          </p:cNvPr>
          <p:cNvSpPr>
            <a:spLocks noGrp="1"/>
          </p:cNvSpPr>
          <p:nvPr>
            <p:ph idx="1" hasCustomPrompt="1"/>
          </p:nvPr>
        </p:nvSpPr>
        <p:spPr>
          <a:xfrm>
            <a:off x="5951538" y="585791"/>
            <a:ext cx="5651182" cy="5683249"/>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07682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Navy Block -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457200"/>
            <a:ext cx="7333909" cy="553998"/>
          </a:xfrm>
        </p:spPr>
        <p:txBody>
          <a:bodyPr/>
          <a:lstStyle/>
          <a:p>
            <a:r>
              <a:rPr lang="en-US"/>
              <a:t>Click to edit Master title style</a:t>
            </a:r>
          </a:p>
        </p:txBody>
      </p:sp>
      <p:sp>
        <p:nvSpPr>
          <p:cNvPr id="3" name="Rectangle 2">
            <a:extLst>
              <a:ext uri="{FF2B5EF4-FFF2-40B4-BE49-F238E27FC236}">
                <a16:creationId xmlns:a16="http://schemas.microsoft.com/office/drawing/2014/main" id="{7CC71145-A9C0-E944-96D4-65D2E6B23F48}"/>
              </a:ext>
            </a:extLst>
          </p:cNvPr>
          <p:cNvSpPr/>
          <p:nvPr userDrawn="1"/>
        </p:nvSpPr>
        <p:spPr bwMode="auto">
          <a:xfrm>
            <a:off x="8190186" y="0"/>
            <a:ext cx="4001814"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0083477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8"/>
            <a:ext cx="11018520" cy="22665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88843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2" y="1840985"/>
            <a:ext cx="4161981" cy="1292662"/>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3"/>
            <a:ext cx="4162425" cy="461665"/>
          </a:xfrm>
        </p:spPr>
        <p:txBody>
          <a:bodyPr/>
          <a:lstStyle>
            <a:lvl1pPr marL="0" indent="0">
              <a:buNone/>
              <a:defRPr sz="2000">
                <a:latin typeface="+mn-lt"/>
              </a:defRPr>
            </a:lvl1pPr>
            <a:lvl2pPr marL="228512" indent="0">
              <a:buNone/>
              <a:defRPr/>
            </a:lvl2pPr>
            <a:lvl3pPr marL="457025" indent="0">
              <a:buNone/>
              <a:defRPr/>
            </a:lvl3pPr>
            <a:lvl4pPr marL="661734" indent="0">
              <a:buNone/>
              <a:defRPr/>
            </a:lvl4pPr>
            <a:lvl5pPr marL="855334"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2"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0898401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0555493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10" name="Picture 9" descr="A person wearing a suit and tie with their computer.&#10;&#10;Description automatically generated">
            <a:extLst>
              <a:ext uri="{FF2B5EF4-FFF2-40B4-BE49-F238E27FC236}">
                <a16:creationId xmlns:a16="http://schemas.microsoft.com/office/drawing/2014/main" id="{DC6AE8B5-D6C2-4472-9F0C-C4C7238D246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41272723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_Title square photo">
    <p:bg>
      <p:bgRef idx="1001">
        <a:schemeClr val="bg1"/>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p:nvPr>
        </p:nvSpPr>
        <p:spPr>
          <a:xfrm>
            <a:off x="588263" y="2979539"/>
            <a:ext cx="4167887" cy="553998"/>
          </a:xfrm>
        </p:spPr>
        <p:txBody>
          <a:bodyPr anchor="b" anchorCtr="0">
            <a:spAutoFit/>
          </a:bodyPr>
          <a:lstStyle>
            <a:lvl1pPr>
              <a:defRPr>
                <a:solidFill>
                  <a:srgbClr val="50E6FF"/>
                </a:solidFill>
              </a:defRPr>
            </a:lvl1pPr>
          </a:lstStyle>
          <a:p>
            <a:endParaRPr lang="en-US"/>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10" name="Picture 9" descr="A person wearing a suit and tie with their computer.&#10;&#10;Description automatically generated">
            <a:extLst>
              <a:ext uri="{FF2B5EF4-FFF2-40B4-BE49-F238E27FC236}">
                <a16:creationId xmlns:a16="http://schemas.microsoft.com/office/drawing/2014/main" id="{DC6AE8B5-D6C2-4472-9F0C-C4C7238D246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26939949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065354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10" name="Picture 9" descr="A person wearing a suit and tie with their computer.&#10;&#10;Description automatically generated">
            <a:extLst>
              <a:ext uri="{FF2B5EF4-FFF2-40B4-BE49-F238E27FC236}">
                <a16:creationId xmlns:a16="http://schemas.microsoft.com/office/drawing/2014/main" id="{A1E570EB-ACD5-4C1B-8CC4-9F9515D25F9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27564367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9037247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948793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860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icture containing bird&#10;&#10;Description automatically generated">
            <a:extLst>
              <a:ext uri="{FF2B5EF4-FFF2-40B4-BE49-F238E27FC236}">
                <a16:creationId xmlns:a16="http://schemas.microsoft.com/office/drawing/2014/main" id="{811167BD-2B20-4458-9F95-D2A80D227B1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5632255"/>
            <a:ext cx="12194919" cy="1225745"/>
          </a:xfrm>
          <a:prstGeom prst="rect">
            <a:avLst/>
          </a:prstGeom>
        </p:spPr>
      </p:pic>
    </p:spTree>
    <p:extLst>
      <p:ext uri="{BB962C8B-B14F-4D97-AF65-F5344CB8AC3E}">
        <p14:creationId xmlns:p14="http://schemas.microsoft.com/office/powerpoint/2010/main" val="295749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17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picture containing bird&#10;&#10;Description automatically generated">
            <a:extLst>
              <a:ext uri="{FF2B5EF4-FFF2-40B4-BE49-F238E27FC236}">
                <a16:creationId xmlns:a16="http://schemas.microsoft.com/office/drawing/2014/main" id="{0B11B78A-B0F9-45D6-9274-FC65B84FD3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5632255"/>
            <a:ext cx="12194919" cy="1225745"/>
          </a:xfrm>
          <a:prstGeom prst="rect">
            <a:avLst/>
          </a:prstGeom>
        </p:spPr>
      </p:pic>
    </p:spTree>
    <p:extLst>
      <p:ext uri="{BB962C8B-B14F-4D97-AF65-F5344CB8AC3E}">
        <p14:creationId xmlns:p14="http://schemas.microsoft.com/office/powerpoint/2010/main" val="134960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0248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22774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extLst>
                <a:ext uri="{28A0092B-C50C-407E-A947-70E740481C1C}">
                  <a14:useLocalDpi xmlns:a14="http://schemas.microsoft.com/office/drawing/2010/main" val="0"/>
                </a:ext>
              </a:extLst>
            </a:blip>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Tree>
    <p:extLst>
      <p:ext uri="{BB962C8B-B14F-4D97-AF65-F5344CB8AC3E}">
        <p14:creationId xmlns:p14="http://schemas.microsoft.com/office/powerpoint/2010/main" val="161292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4092141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extLst>
                <a:ext uri="{28A0092B-C50C-407E-A947-70E740481C1C}">
                  <a14:useLocalDpi xmlns:a14="http://schemas.microsoft.com/office/drawing/2010/main" val="0"/>
                </a:ext>
              </a:extLst>
            </a:blip>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Tree>
    <p:extLst>
      <p:ext uri="{BB962C8B-B14F-4D97-AF65-F5344CB8AC3E}">
        <p14:creationId xmlns:p14="http://schemas.microsoft.com/office/powerpoint/2010/main" val="236389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extLst>
                <a:ext uri="{28A0092B-C50C-407E-A947-70E740481C1C}">
                  <a14:useLocalDpi xmlns:a14="http://schemas.microsoft.com/office/drawing/2010/main" val="0"/>
                </a:ext>
              </a:extLst>
            </a:blip>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Tree>
    <p:extLst>
      <p:ext uri="{BB962C8B-B14F-4D97-AF65-F5344CB8AC3E}">
        <p14:creationId xmlns:p14="http://schemas.microsoft.com/office/powerpoint/2010/main" val="174257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extLst>
                <a:ext uri="{28A0092B-C50C-407E-A947-70E740481C1C}">
                  <a14:useLocalDpi xmlns:a14="http://schemas.microsoft.com/office/drawing/2010/main" val="0"/>
                </a:ext>
              </a:extLst>
            </a:blip>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Tree>
    <p:extLst>
      <p:ext uri="{BB962C8B-B14F-4D97-AF65-F5344CB8AC3E}">
        <p14:creationId xmlns:p14="http://schemas.microsoft.com/office/powerpoint/2010/main" val="47637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extLst>
                <a:ext uri="{28A0092B-C50C-407E-A947-70E740481C1C}">
                  <a14:useLocalDpi xmlns:a14="http://schemas.microsoft.com/office/drawing/2010/main" val="0"/>
                </a:ext>
              </a:extLst>
            </a:blip>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Tree>
    <p:extLst>
      <p:ext uri="{BB962C8B-B14F-4D97-AF65-F5344CB8AC3E}">
        <p14:creationId xmlns:p14="http://schemas.microsoft.com/office/powerpoint/2010/main" val="39215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extLst>
                <a:ext uri="{28A0092B-C50C-407E-A947-70E740481C1C}">
                  <a14:useLocalDpi xmlns:a14="http://schemas.microsoft.com/office/drawing/2010/main" val="0"/>
                </a:ext>
              </a:extLst>
            </a:blip>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extLst>
                <a:ext uri="{28A0092B-C50C-407E-A947-70E740481C1C}">
                  <a14:useLocalDpi xmlns:a14="http://schemas.microsoft.com/office/drawing/2010/main" val="0"/>
                </a:ext>
              </a:extLst>
            </a:blip>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269924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extLst>
                <a:ext uri="{28A0092B-C50C-407E-A947-70E740481C1C}">
                  <a14:useLocalDpi xmlns:a14="http://schemas.microsoft.com/office/drawing/2010/main" val="0"/>
                </a:ext>
              </a:extLst>
            </a:blip>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extLst>
                <a:ext uri="{28A0092B-C50C-407E-A947-70E740481C1C}">
                  <a14:useLocalDpi xmlns:a14="http://schemas.microsoft.com/office/drawing/2010/main" val="0"/>
                </a:ext>
              </a:extLst>
            </a:blip>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extLst>
                <a:ext uri="{28A0092B-C50C-407E-A947-70E740481C1C}">
                  <a14:useLocalDpi xmlns:a14="http://schemas.microsoft.com/office/drawing/2010/main" val="0"/>
                </a:ext>
              </a:extLst>
            </a:blip>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383535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276807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extLst>
                <a:ext uri="{28A0092B-C50C-407E-A947-70E740481C1C}">
                  <a14:useLocalDpi xmlns:a14="http://schemas.microsoft.com/office/drawing/2010/main" val="0"/>
                </a:ext>
              </a:extLst>
            </a:blip>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1530175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38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4F94E58C-E18D-4C74-8BEC-3B4290FC41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4356100" cy="6858000"/>
          </a:xfrm>
          <a:prstGeom prst="rect">
            <a:avLst/>
          </a:prstGeom>
        </p:spPr>
      </p:pic>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Tree>
    <p:extLst>
      <p:ext uri="{BB962C8B-B14F-4D97-AF65-F5344CB8AC3E}">
        <p14:creationId xmlns:p14="http://schemas.microsoft.com/office/powerpoint/2010/main" val="205226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859942311"/>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_Title and text side by side">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9D03A256-B573-4FE8-BF11-6A0B9B2DD0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587"/>
            <a:ext cx="4356100" cy="6858000"/>
          </a:xfrm>
          <a:prstGeom prst="rect">
            <a:avLst/>
          </a:prstGeom>
        </p:spPr>
      </p:pic>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Tree>
    <p:extLst>
      <p:ext uri="{BB962C8B-B14F-4D97-AF65-F5344CB8AC3E}">
        <p14:creationId xmlns:p14="http://schemas.microsoft.com/office/powerpoint/2010/main" val="76235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Tree>
    <p:extLst>
      <p:ext uri="{BB962C8B-B14F-4D97-AF65-F5344CB8AC3E}">
        <p14:creationId xmlns:p14="http://schemas.microsoft.com/office/powerpoint/2010/main" val="184194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Tree>
    <p:extLst>
      <p:ext uri="{BB962C8B-B14F-4D97-AF65-F5344CB8AC3E}">
        <p14:creationId xmlns:p14="http://schemas.microsoft.com/office/powerpoint/2010/main" val="41163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0285057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6502796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pic>
        <p:nvPicPr>
          <p:cNvPr id="13" name="Picture 12" descr="A close up of a logo&#10;&#10;Description automatically generated">
            <a:extLst>
              <a:ext uri="{FF2B5EF4-FFF2-40B4-BE49-F238E27FC236}">
                <a16:creationId xmlns:a16="http://schemas.microsoft.com/office/drawing/2014/main" id="{D275365D-9306-4D17-9B6C-92E46497843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7830" y="-1"/>
            <a:ext cx="12199830" cy="6858001"/>
          </a:xfrm>
          <a:prstGeom prst="rect">
            <a:avLst/>
          </a:prstGeom>
        </p:spPr>
      </p:pic>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044293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1_Section Title">
    <p:bg>
      <p:bgRef idx="1001">
        <a:schemeClr val="bg1"/>
      </p:bgRef>
    </p:bg>
    <p:spTree>
      <p:nvGrpSpPr>
        <p:cNvPr id="1" name=""/>
        <p:cNvGrpSpPr/>
        <p:nvPr/>
      </p:nvGrpSpPr>
      <p:grpSpPr>
        <a:xfrm>
          <a:off x="0" y="0"/>
          <a:ext cx="0" cy="0"/>
          <a:chOff x="0" y="0"/>
          <a:chExt cx="0" cy="0"/>
        </a:xfrm>
      </p:grpSpPr>
      <p:pic>
        <p:nvPicPr>
          <p:cNvPr id="6" name="Picture 5" descr="A picture containing bird&#10;&#10;Description automatically generated">
            <a:extLst>
              <a:ext uri="{FF2B5EF4-FFF2-40B4-BE49-F238E27FC236}">
                <a16:creationId xmlns:a16="http://schemas.microsoft.com/office/drawing/2014/main" id="{511A0399-A043-42ED-89F8-81D30925101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
            <a:ext cx="12194919" cy="6858001"/>
          </a:xfrm>
          <a:prstGeom prst="rect">
            <a:avLst/>
          </a:prstGeom>
        </p:spPr>
      </p:pic>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0524315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03826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60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8265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949267999"/>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701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5675535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025168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19248" y="1447800"/>
            <a:ext cx="11151917" cy="1628138"/>
          </a:xfrm>
        </p:spPr>
        <p:txBody>
          <a:bodyPr/>
          <a:lstStyle>
            <a:lvl1pPr>
              <a:lnSpc>
                <a:spcPct val="90000"/>
              </a:lnSpc>
              <a:defRPr>
                <a:latin typeface="Segoe Light" pitchFamily="34" charset="0"/>
              </a:defRPr>
            </a:lvl1pPr>
            <a:lvl2pPr>
              <a:lnSpc>
                <a:spcPct val="90000"/>
              </a:lnSpc>
              <a:defRPr>
                <a:latin typeface="Segoe Light" pitchFamily="34" charset="0"/>
              </a:defRPr>
            </a:lvl2pPr>
            <a:lvl3pPr>
              <a:lnSpc>
                <a:spcPct val="90000"/>
              </a:lnSpc>
              <a:defRPr>
                <a:latin typeface="+mn-lt"/>
              </a:defRPr>
            </a:lvl3pPr>
            <a:lvl4pPr>
              <a:lnSpc>
                <a:spcPct val="90000"/>
              </a:lnSpc>
              <a:defRPr>
                <a:latin typeface="+mn-lt"/>
              </a:defRPr>
            </a:lvl4pPr>
            <a:lvl5pPr>
              <a:lnSpc>
                <a:spcPct val="9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Box 3"/>
          <p:cNvSpPr txBox="1"/>
          <p:nvPr userDrawn="1"/>
        </p:nvSpPr>
        <p:spPr>
          <a:xfrm>
            <a:off x="10809515" y="6629400"/>
            <a:ext cx="1219200" cy="153888"/>
          </a:xfrm>
          <a:prstGeom prst="rect">
            <a:avLst/>
          </a:prstGeom>
          <a:noFill/>
        </p:spPr>
        <p:txBody>
          <a:bodyPr wrap="square" lIns="0" tIns="0" rIns="0" bIns="0" rtlCol="0">
            <a:spAutoFit/>
          </a:bodyPr>
          <a:lstStyle/>
          <a:p>
            <a:pPr algn="r" defTabSz="686047"/>
            <a:fld id="{29D4BE80-A991-414D-BE8B-9D8B53399165}" type="slidenum">
              <a:rPr lang="en-US" sz="1000">
                <a:gradFill>
                  <a:gsLst>
                    <a:gs pos="0">
                      <a:srgbClr val="000000">
                        <a:lumMod val="75000"/>
                        <a:lumOff val="25000"/>
                      </a:srgbClr>
                    </a:gs>
                    <a:gs pos="80000">
                      <a:srgbClr val="000000">
                        <a:lumMod val="65000"/>
                        <a:lumOff val="35000"/>
                      </a:srgbClr>
                    </a:gs>
                  </a:gsLst>
                  <a:lin ang="16200000" scaled="0"/>
                </a:gradFill>
                <a:latin typeface="Segoe UI Light" pitchFamily="34" charset="0"/>
              </a:rPr>
              <a:pPr algn="r" defTabSz="686047"/>
              <a:t>‹#›</a:t>
            </a:fld>
            <a:endParaRPr lang="en-US" sz="4000" err="1">
              <a:gradFill>
                <a:gsLst>
                  <a:gs pos="0">
                    <a:srgbClr val="000000">
                      <a:lumMod val="75000"/>
                      <a:lumOff val="25000"/>
                    </a:srgbClr>
                  </a:gs>
                  <a:gs pos="80000">
                    <a:srgbClr val="000000">
                      <a:lumMod val="65000"/>
                      <a:lumOff val="35000"/>
                    </a:srgbClr>
                  </a:gs>
                </a:gsLst>
                <a:lin ang="16200000" scaled="0"/>
              </a:gradFill>
              <a:latin typeface="Segoe UI Light" pitchFamily="34" charset="0"/>
            </a:endParaRPr>
          </a:p>
        </p:txBody>
      </p:sp>
      <p:sp>
        <p:nvSpPr>
          <p:cNvPr id="5" name="TextBox 4"/>
          <p:cNvSpPr txBox="1"/>
          <p:nvPr userDrawn="1"/>
        </p:nvSpPr>
        <p:spPr>
          <a:xfrm>
            <a:off x="2438400" y="6616700"/>
            <a:ext cx="7315200" cy="161583"/>
          </a:xfrm>
          <a:prstGeom prst="rect">
            <a:avLst/>
          </a:prstGeom>
          <a:noFill/>
        </p:spPr>
        <p:txBody>
          <a:bodyPr wrap="square" lIns="0" tIns="0" rIns="0" bIns="0" rtlCol="0">
            <a:spAutoFit/>
          </a:bodyPr>
          <a:lstStyle/>
          <a:p>
            <a:pPr algn="ctr" defTabSz="686047"/>
            <a:r>
              <a:rPr lang="en-US" sz="1050">
                <a:gradFill>
                  <a:gsLst>
                    <a:gs pos="0">
                      <a:srgbClr val="000000">
                        <a:lumMod val="75000"/>
                        <a:lumOff val="25000"/>
                      </a:srgbClr>
                    </a:gs>
                    <a:gs pos="80000">
                      <a:srgbClr val="000000">
                        <a:lumMod val="65000"/>
                        <a:lumOff val="35000"/>
                      </a:srgbClr>
                    </a:gs>
                  </a:gsLst>
                  <a:lin ang="16200000" scaled="0"/>
                </a:gradFill>
                <a:latin typeface="Segoe UI Light" pitchFamily="34" charset="0"/>
              </a:rPr>
              <a:t>Microsoft Confidential - Internal use only</a:t>
            </a:r>
          </a:p>
        </p:txBody>
      </p:sp>
    </p:spTree>
    <p:extLst>
      <p:ext uri="{BB962C8B-B14F-4D97-AF65-F5344CB8AC3E}">
        <p14:creationId xmlns:p14="http://schemas.microsoft.com/office/powerpoint/2010/main" val="83166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email">
              <a:extLst>
                <a:ext uri="{28A0092B-C50C-407E-A947-70E740481C1C}">
                  <a14:useLocalDpi xmlns:a14="http://schemas.microsoft.com/office/drawing/2010/main" val="0"/>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cstate="email">
              <a:extLst>
                <a:ext uri="{28A0092B-C50C-407E-A947-70E740481C1C}">
                  <a14:useLocalDpi xmlns:a14="http://schemas.microsoft.com/office/drawing/2010/main" val="0"/>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cstate="email">
              <a:extLst>
                <a:ext uri="{28A0092B-C50C-407E-A947-70E740481C1C}">
                  <a14:useLocalDpi xmlns:a14="http://schemas.microsoft.com/office/drawing/2010/main" val="0"/>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181476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2_Title Slide wiith photo_white text">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4553712"/>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2" name="Picture 1" descr="A picture containing drawing&#10;&#10;Description automatically generated">
            <a:extLst>
              <a:ext uri="{FF2B5EF4-FFF2-40B4-BE49-F238E27FC236}">
                <a16:creationId xmlns:a16="http://schemas.microsoft.com/office/drawing/2014/main" id="{610B3674-CCF6-4C2C-950B-6CBE799213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0280" y="405358"/>
            <a:ext cx="1785212" cy="656679"/>
          </a:xfrm>
          <a:prstGeom prst="rect">
            <a:avLst/>
          </a:prstGeom>
        </p:spPr>
      </p:pic>
      <p:grpSp>
        <p:nvGrpSpPr>
          <p:cNvPr id="14" name="Group 13">
            <a:extLst>
              <a:ext uri="{FF2B5EF4-FFF2-40B4-BE49-F238E27FC236}">
                <a16:creationId xmlns:a16="http://schemas.microsoft.com/office/drawing/2014/main" id="{EB9436D1-0D2A-4147-AEA7-6DD80ACEFBC8}"/>
              </a:ext>
            </a:extLst>
          </p:cNvPr>
          <p:cNvGrpSpPr/>
          <p:nvPr userDrawn="1"/>
        </p:nvGrpSpPr>
        <p:grpSpPr>
          <a:xfrm>
            <a:off x="6384867" y="733697"/>
            <a:ext cx="5399750" cy="5399750"/>
            <a:chOff x="7445045" y="1427770"/>
            <a:chExt cx="4067406" cy="4067406"/>
          </a:xfrm>
        </p:grpSpPr>
        <p:pic>
          <p:nvPicPr>
            <p:cNvPr id="11" name="Graphic 10">
              <a:extLst>
                <a:ext uri="{FF2B5EF4-FFF2-40B4-BE49-F238E27FC236}">
                  <a16:creationId xmlns:a16="http://schemas.microsoft.com/office/drawing/2014/main" id="{66AA18D7-1745-4F27-83BE-E022F16E48E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7445045" y="1427770"/>
              <a:ext cx="4067406" cy="4067406"/>
            </a:xfrm>
            <a:prstGeom prst="rect">
              <a:avLst/>
            </a:prstGeom>
          </p:spPr>
        </p:pic>
        <p:pic>
          <p:nvPicPr>
            <p:cNvPr id="13" name="Picture 12">
              <a:extLst>
                <a:ext uri="{FF2B5EF4-FFF2-40B4-BE49-F238E27FC236}">
                  <a16:creationId xmlns:a16="http://schemas.microsoft.com/office/drawing/2014/main" id="{3829B790-B873-417C-BC29-848FBDE04936}"/>
                </a:ext>
              </a:extLst>
            </p:cNvPr>
            <p:cNvPicPr>
              <a:picLocks noChangeAspect="1"/>
            </p:cNvPicPr>
            <p:nvPr userDrawn="1"/>
          </p:nvPicPr>
          <p:blipFill>
            <a:blip r:embed="rId5"/>
            <a:stretch>
              <a:fillRect/>
            </a:stretch>
          </p:blipFill>
          <p:spPr>
            <a:xfrm>
              <a:off x="8725322" y="2949191"/>
              <a:ext cx="1259430" cy="1259430"/>
            </a:xfrm>
            <a:prstGeom prst="rect">
              <a:avLst/>
            </a:prstGeom>
          </p:spPr>
        </p:pic>
      </p:grpSp>
    </p:spTree>
    <p:extLst>
      <p:ext uri="{BB962C8B-B14F-4D97-AF65-F5344CB8AC3E}">
        <p14:creationId xmlns:p14="http://schemas.microsoft.com/office/powerpoint/2010/main" val="14656988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3_Title Slide wiith photo_white text">
    <p:bg>
      <p:bgPr>
        <a:solidFill>
          <a:schemeClr val="accent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7CB614A-88D6-4AD0-8167-DEA5FE3C89A7}"/>
              </a:ext>
            </a:extLst>
          </p:cNvPr>
          <p:cNvSpPr/>
          <p:nvPr userDrawn="1"/>
        </p:nvSpPr>
        <p:spPr>
          <a:xfrm>
            <a:off x="0" y="0"/>
            <a:ext cx="12192000" cy="6858000"/>
          </a:xfrm>
          <a:prstGeom prst="rect">
            <a:avLst/>
          </a:prstGeom>
          <a:solidFill>
            <a:srgbClr val="05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23" name="Picture 22" descr="A picture containing light&#10;&#10;Description automatically generated">
            <a:extLst>
              <a:ext uri="{FF2B5EF4-FFF2-40B4-BE49-F238E27FC236}">
                <a16:creationId xmlns:a16="http://schemas.microsoft.com/office/drawing/2014/main" id="{80887C44-14CD-4619-8781-AFD928265187}"/>
              </a:ext>
            </a:extLst>
          </p:cNvPr>
          <p:cNvPicPr>
            <a:picLocks noChangeAspect="1"/>
          </p:cNvPicPr>
          <p:nvPr userDrawn="1"/>
        </p:nvPicPr>
        <p:blipFill rotWithShape="1">
          <a:blip r:embed="rId2"/>
          <a:srcRect l="-7110" t="23188" r="26711" b="28324"/>
          <a:stretch/>
        </p:blipFill>
        <p:spPr>
          <a:xfrm>
            <a:off x="846943" y="0"/>
            <a:ext cx="11345057" cy="6842049"/>
          </a:xfrm>
          <a:prstGeom prst="rect">
            <a:avLst/>
          </a:prstGeom>
        </p:spPr>
      </p:pic>
      <p:pic>
        <p:nvPicPr>
          <p:cNvPr id="24" name="Graphic 23">
            <a:extLst>
              <a:ext uri="{FF2B5EF4-FFF2-40B4-BE49-F238E27FC236}">
                <a16:creationId xmlns:a16="http://schemas.microsoft.com/office/drawing/2014/main" id="{71EDD482-1D02-4F83-8349-6CF24B9BDC9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5510222">
            <a:off x="6131584" y="769899"/>
            <a:ext cx="5572716" cy="5572716"/>
          </a:xfrm>
          <a:prstGeom prst="rect">
            <a:avLst/>
          </a:prstGeom>
        </p:spPr>
      </p:pic>
      <p:grpSp>
        <p:nvGrpSpPr>
          <p:cNvPr id="25" name="Graphic 5">
            <a:extLst>
              <a:ext uri="{FF2B5EF4-FFF2-40B4-BE49-F238E27FC236}">
                <a16:creationId xmlns:a16="http://schemas.microsoft.com/office/drawing/2014/main" id="{92CC44E2-4A61-4A62-A73E-329ACC8D5164}"/>
              </a:ext>
            </a:extLst>
          </p:cNvPr>
          <p:cNvGrpSpPr/>
          <p:nvPr userDrawn="1"/>
        </p:nvGrpSpPr>
        <p:grpSpPr>
          <a:xfrm>
            <a:off x="7957557" y="2655067"/>
            <a:ext cx="1657365" cy="2254787"/>
            <a:chOff x="5483225" y="-1565111"/>
            <a:chExt cx="819150" cy="1114425"/>
          </a:xfrm>
        </p:grpSpPr>
        <p:sp>
          <p:nvSpPr>
            <p:cNvPr id="26" name="Freeform: Shape 25">
              <a:extLst>
                <a:ext uri="{FF2B5EF4-FFF2-40B4-BE49-F238E27FC236}">
                  <a16:creationId xmlns:a16="http://schemas.microsoft.com/office/drawing/2014/main" id="{2E02C6A9-EFE6-46A2-8D40-DC074213A43C}"/>
                </a:ext>
              </a:extLst>
            </p:cNvPr>
            <p:cNvSpPr/>
            <p:nvPr/>
          </p:nvSpPr>
          <p:spPr>
            <a:xfrm>
              <a:off x="5638482" y="-1364133"/>
              <a:ext cx="504825" cy="714374"/>
            </a:xfrm>
            <a:custGeom>
              <a:avLst/>
              <a:gdLst>
                <a:gd name="connsiteX0" fmla="*/ 493395 w 504825"/>
                <a:gd name="connsiteY0" fmla="*/ 137160 h 714374"/>
                <a:gd name="connsiteX1" fmla="*/ 501968 w 504825"/>
                <a:gd name="connsiteY1" fmla="*/ 144780 h 714374"/>
                <a:gd name="connsiteX2" fmla="*/ 504825 w 504825"/>
                <a:gd name="connsiteY2" fmla="*/ 156210 h 714374"/>
                <a:gd name="connsiteX3" fmla="*/ 504825 w 504825"/>
                <a:gd name="connsiteY3" fmla="*/ 334328 h 714374"/>
                <a:gd name="connsiteX4" fmla="*/ 500063 w 504825"/>
                <a:gd name="connsiteY4" fmla="*/ 404812 h 714374"/>
                <a:gd name="connsiteX5" fmla="*/ 486728 w 504825"/>
                <a:gd name="connsiteY5" fmla="*/ 468630 h 714374"/>
                <a:gd name="connsiteX6" fmla="*/ 463868 w 504825"/>
                <a:gd name="connsiteY6" fmla="*/ 525780 h 714374"/>
                <a:gd name="connsiteX7" fmla="*/ 431483 w 504825"/>
                <a:gd name="connsiteY7" fmla="*/ 577215 h 714374"/>
                <a:gd name="connsiteX8" fmla="*/ 361950 w 504825"/>
                <a:gd name="connsiteY8" fmla="*/ 647700 h 714374"/>
                <a:gd name="connsiteX9" fmla="*/ 260985 w 504825"/>
                <a:gd name="connsiteY9" fmla="*/ 711518 h 714374"/>
                <a:gd name="connsiteX10" fmla="*/ 257175 w 504825"/>
                <a:gd name="connsiteY10" fmla="*/ 713423 h 714374"/>
                <a:gd name="connsiteX11" fmla="*/ 252413 w 504825"/>
                <a:gd name="connsiteY11" fmla="*/ 714375 h 714374"/>
                <a:gd name="connsiteX12" fmla="*/ 247650 w 504825"/>
                <a:gd name="connsiteY12" fmla="*/ 713423 h 714374"/>
                <a:gd name="connsiteX13" fmla="*/ 243840 w 504825"/>
                <a:gd name="connsiteY13" fmla="*/ 712470 h 714374"/>
                <a:gd name="connsiteX14" fmla="*/ 142875 w 504825"/>
                <a:gd name="connsiteY14" fmla="*/ 648652 h 714374"/>
                <a:gd name="connsiteX15" fmla="*/ 73343 w 504825"/>
                <a:gd name="connsiteY15" fmla="*/ 578168 h 714374"/>
                <a:gd name="connsiteX16" fmla="*/ 40958 w 504825"/>
                <a:gd name="connsiteY16" fmla="*/ 526733 h 714374"/>
                <a:gd name="connsiteX17" fmla="*/ 18098 w 504825"/>
                <a:gd name="connsiteY17" fmla="*/ 469583 h 714374"/>
                <a:gd name="connsiteX18" fmla="*/ 4763 w 504825"/>
                <a:gd name="connsiteY18" fmla="*/ 405765 h 714374"/>
                <a:gd name="connsiteX19" fmla="*/ 0 w 504825"/>
                <a:gd name="connsiteY19" fmla="*/ 335280 h 714374"/>
                <a:gd name="connsiteX20" fmla="*/ 0 w 504825"/>
                <a:gd name="connsiteY20" fmla="*/ 156210 h 714374"/>
                <a:gd name="connsiteX21" fmla="*/ 2858 w 504825"/>
                <a:gd name="connsiteY21" fmla="*/ 144780 h 714374"/>
                <a:gd name="connsiteX22" fmla="*/ 11430 w 504825"/>
                <a:gd name="connsiteY22" fmla="*/ 137160 h 714374"/>
                <a:gd name="connsiteX23" fmla="*/ 242888 w 504825"/>
                <a:gd name="connsiteY23" fmla="*/ 2857 h 714374"/>
                <a:gd name="connsiteX24" fmla="*/ 247650 w 504825"/>
                <a:gd name="connsiteY24" fmla="*/ 953 h 714374"/>
                <a:gd name="connsiteX25" fmla="*/ 253365 w 504825"/>
                <a:gd name="connsiteY25" fmla="*/ 0 h 714374"/>
                <a:gd name="connsiteX26" fmla="*/ 259080 w 504825"/>
                <a:gd name="connsiteY26" fmla="*/ 953 h 714374"/>
                <a:gd name="connsiteX27" fmla="*/ 263843 w 504825"/>
                <a:gd name="connsiteY27" fmla="*/ 2857 h 714374"/>
                <a:gd name="connsiteX28" fmla="*/ 493395 w 504825"/>
                <a:gd name="connsiteY28" fmla="*/ 137160 h 714374"/>
                <a:gd name="connsiteX29" fmla="*/ 493395 w 504825"/>
                <a:gd name="connsiteY29" fmla="*/ 137160 h 714374"/>
                <a:gd name="connsiteX30" fmla="*/ 493395 w 504825"/>
                <a:gd name="connsiteY30" fmla="*/ 137160 h 714374"/>
                <a:gd name="connsiteX31" fmla="*/ 493395 w 504825"/>
                <a:gd name="connsiteY31" fmla="*/ 137160 h 714374"/>
                <a:gd name="connsiteX32" fmla="*/ 493395 w 504825"/>
                <a:gd name="connsiteY32" fmla="*/ 137160 h 71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4825" h="714374">
                  <a:moveTo>
                    <a:pt x="493395" y="137160"/>
                  </a:moveTo>
                  <a:cubicBezTo>
                    <a:pt x="497205" y="139065"/>
                    <a:pt x="500063" y="141923"/>
                    <a:pt x="501968" y="144780"/>
                  </a:cubicBezTo>
                  <a:cubicBezTo>
                    <a:pt x="503872" y="148590"/>
                    <a:pt x="504825" y="152400"/>
                    <a:pt x="504825" y="156210"/>
                  </a:cubicBezTo>
                  <a:lnTo>
                    <a:pt x="504825" y="334328"/>
                  </a:lnTo>
                  <a:cubicBezTo>
                    <a:pt x="504825" y="359093"/>
                    <a:pt x="502920" y="381953"/>
                    <a:pt x="500063" y="404812"/>
                  </a:cubicBezTo>
                  <a:cubicBezTo>
                    <a:pt x="497205" y="426720"/>
                    <a:pt x="492443" y="447675"/>
                    <a:pt x="486728" y="468630"/>
                  </a:cubicBezTo>
                  <a:cubicBezTo>
                    <a:pt x="481013" y="488633"/>
                    <a:pt x="473393" y="507683"/>
                    <a:pt x="463868" y="525780"/>
                  </a:cubicBezTo>
                  <a:cubicBezTo>
                    <a:pt x="454343" y="543877"/>
                    <a:pt x="443865" y="561023"/>
                    <a:pt x="431483" y="577215"/>
                  </a:cubicBezTo>
                  <a:cubicBezTo>
                    <a:pt x="412433" y="602933"/>
                    <a:pt x="388620" y="626745"/>
                    <a:pt x="361950" y="647700"/>
                  </a:cubicBezTo>
                  <a:cubicBezTo>
                    <a:pt x="334328" y="668655"/>
                    <a:pt x="300990" y="690563"/>
                    <a:pt x="260985" y="711518"/>
                  </a:cubicBezTo>
                  <a:cubicBezTo>
                    <a:pt x="260033" y="713423"/>
                    <a:pt x="259080" y="713423"/>
                    <a:pt x="257175" y="713423"/>
                  </a:cubicBezTo>
                  <a:cubicBezTo>
                    <a:pt x="255270" y="714375"/>
                    <a:pt x="254318" y="714375"/>
                    <a:pt x="252413" y="714375"/>
                  </a:cubicBezTo>
                  <a:cubicBezTo>
                    <a:pt x="250508" y="714375"/>
                    <a:pt x="248603" y="714375"/>
                    <a:pt x="247650" y="713423"/>
                  </a:cubicBezTo>
                  <a:cubicBezTo>
                    <a:pt x="245745" y="712470"/>
                    <a:pt x="244793" y="712470"/>
                    <a:pt x="243840" y="712470"/>
                  </a:cubicBezTo>
                  <a:cubicBezTo>
                    <a:pt x="203835" y="691515"/>
                    <a:pt x="170498" y="669608"/>
                    <a:pt x="142875" y="648652"/>
                  </a:cubicBezTo>
                  <a:cubicBezTo>
                    <a:pt x="115253" y="627698"/>
                    <a:pt x="92393" y="603885"/>
                    <a:pt x="73343" y="578168"/>
                  </a:cubicBezTo>
                  <a:cubicBezTo>
                    <a:pt x="60960" y="561975"/>
                    <a:pt x="50483" y="544830"/>
                    <a:pt x="40958" y="526733"/>
                  </a:cubicBezTo>
                  <a:cubicBezTo>
                    <a:pt x="31433" y="508635"/>
                    <a:pt x="23813" y="489585"/>
                    <a:pt x="18098" y="469583"/>
                  </a:cubicBezTo>
                  <a:cubicBezTo>
                    <a:pt x="12383" y="449580"/>
                    <a:pt x="7620" y="428625"/>
                    <a:pt x="4763" y="405765"/>
                  </a:cubicBezTo>
                  <a:cubicBezTo>
                    <a:pt x="1905" y="383858"/>
                    <a:pt x="0" y="360045"/>
                    <a:pt x="0" y="335280"/>
                  </a:cubicBezTo>
                  <a:lnTo>
                    <a:pt x="0" y="156210"/>
                  </a:lnTo>
                  <a:cubicBezTo>
                    <a:pt x="0" y="152400"/>
                    <a:pt x="953" y="148590"/>
                    <a:pt x="2858" y="144780"/>
                  </a:cubicBezTo>
                  <a:cubicBezTo>
                    <a:pt x="4763" y="140970"/>
                    <a:pt x="7620" y="139065"/>
                    <a:pt x="11430" y="137160"/>
                  </a:cubicBezTo>
                  <a:lnTo>
                    <a:pt x="242888" y="2857"/>
                  </a:lnTo>
                  <a:cubicBezTo>
                    <a:pt x="243840" y="1905"/>
                    <a:pt x="245745" y="953"/>
                    <a:pt x="247650" y="953"/>
                  </a:cubicBezTo>
                  <a:cubicBezTo>
                    <a:pt x="249555" y="953"/>
                    <a:pt x="251460" y="0"/>
                    <a:pt x="253365" y="0"/>
                  </a:cubicBezTo>
                  <a:cubicBezTo>
                    <a:pt x="255270" y="0"/>
                    <a:pt x="257175" y="0"/>
                    <a:pt x="259080" y="953"/>
                  </a:cubicBezTo>
                  <a:cubicBezTo>
                    <a:pt x="260985" y="1905"/>
                    <a:pt x="261938" y="1905"/>
                    <a:pt x="263843" y="2857"/>
                  </a:cubicBezTo>
                  <a:lnTo>
                    <a:pt x="493395" y="137160"/>
                  </a:lnTo>
                  <a:lnTo>
                    <a:pt x="493395" y="137160"/>
                  </a:lnTo>
                  <a:lnTo>
                    <a:pt x="493395" y="137160"/>
                  </a:lnTo>
                  <a:lnTo>
                    <a:pt x="493395" y="137160"/>
                  </a:lnTo>
                  <a:lnTo>
                    <a:pt x="493395" y="137160"/>
                  </a:lnTo>
                  <a:close/>
                </a:path>
              </a:pathLst>
            </a:custGeom>
            <a:solidFill>
              <a:srgbClr val="0078D4"/>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E68BC96-3063-4E63-81A6-8EE76853EF44}"/>
                </a:ext>
              </a:extLst>
            </p:cNvPr>
            <p:cNvSpPr/>
            <p:nvPr/>
          </p:nvSpPr>
          <p:spPr>
            <a:xfrm>
              <a:off x="5526087" y="-1522248"/>
              <a:ext cx="729614" cy="1029652"/>
            </a:xfrm>
            <a:custGeom>
              <a:avLst/>
              <a:gdLst>
                <a:gd name="connsiteX0" fmla="*/ 713423 w 729614"/>
                <a:gd name="connsiteY0" fmla="*/ 197168 h 1029652"/>
                <a:gd name="connsiteX1" fmla="*/ 725805 w 729614"/>
                <a:gd name="connsiteY1" fmla="*/ 208598 h 1029652"/>
                <a:gd name="connsiteX2" fmla="*/ 729615 w 729614"/>
                <a:gd name="connsiteY2" fmla="*/ 224790 h 1029652"/>
                <a:gd name="connsiteX3" fmla="*/ 729615 w 729614"/>
                <a:gd name="connsiteY3" fmla="*/ 482918 h 1029652"/>
                <a:gd name="connsiteX4" fmla="*/ 722948 w 729614"/>
                <a:gd name="connsiteY4" fmla="*/ 583883 h 1029652"/>
                <a:gd name="connsiteX5" fmla="*/ 703898 w 729614"/>
                <a:gd name="connsiteY5" fmla="*/ 675323 h 1029652"/>
                <a:gd name="connsiteX6" fmla="*/ 671513 w 729614"/>
                <a:gd name="connsiteY6" fmla="*/ 758190 h 1029652"/>
                <a:gd name="connsiteX7" fmla="*/ 624840 w 729614"/>
                <a:gd name="connsiteY7" fmla="*/ 832485 h 1029652"/>
                <a:gd name="connsiteX8" fmla="*/ 523875 w 729614"/>
                <a:gd name="connsiteY8" fmla="*/ 934403 h 1029652"/>
                <a:gd name="connsiteX9" fmla="*/ 378143 w 729614"/>
                <a:gd name="connsiteY9" fmla="*/ 1026795 h 1029652"/>
                <a:gd name="connsiteX10" fmla="*/ 372428 w 729614"/>
                <a:gd name="connsiteY10" fmla="*/ 1028700 h 1029652"/>
                <a:gd name="connsiteX11" fmla="*/ 364808 w 729614"/>
                <a:gd name="connsiteY11" fmla="*/ 1029653 h 1029652"/>
                <a:gd name="connsiteX12" fmla="*/ 357188 w 729614"/>
                <a:gd name="connsiteY12" fmla="*/ 1028700 h 1029652"/>
                <a:gd name="connsiteX13" fmla="*/ 351473 w 729614"/>
                <a:gd name="connsiteY13" fmla="*/ 1026795 h 1029652"/>
                <a:gd name="connsiteX14" fmla="*/ 205740 w 729614"/>
                <a:gd name="connsiteY14" fmla="*/ 934403 h 1029652"/>
                <a:gd name="connsiteX15" fmla="*/ 105728 w 729614"/>
                <a:gd name="connsiteY15" fmla="*/ 833438 h 1029652"/>
                <a:gd name="connsiteX16" fmla="*/ 59055 w 729614"/>
                <a:gd name="connsiteY16" fmla="*/ 759143 h 1029652"/>
                <a:gd name="connsiteX17" fmla="*/ 26670 w 729614"/>
                <a:gd name="connsiteY17" fmla="*/ 676275 h 1029652"/>
                <a:gd name="connsiteX18" fmla="*/ 7620 w 729614"/>
                <a:gd name="connsiteY18" fmla="*/ 584835 h 1029652"/>
                <a:gd name="connsiteX19" fmla="*/ 0 w 729614"/>
                <a:gd name="connsiteY19" fmla="*/ 483870 h 1029652"/>
                <a:gd name="connsiteX20" fmla="*/ 0 w 729614"/>
                <a:gd name="connsiteY20" fmla="*/ 225743 h 1029652"/>
                <a:gd name="connsiteX21" fmla="*/ 3810 w 729614"/>
                <a:gd name="connsiteY21" fmla="*/ 209550 h 1029652"/>
                <a:gd name="connsiteX22" fmla="*/ 16192 w 729614"/>
                <a:gd name="connsiteY22" fmla="*/ 198120 h 1029652"/>
                <a:gd name="connsiteX23" fmla="*/ 350520 w 729614"/>
                <a:gd name="connsiteY23" fmla="*/ 3810 h 1029652"/>
                <a:gd name="connsiteX24" fmla="*/ 357188 w 729614"/>
                <a:gd name="connsiteY24" fmla="*/ 952 h 1029652"/>
                <a:gd name="connsiteX25" fmla="*/ 364808 w 729614"/>
                <a:gd name="connsiteY25" fmla="*/ 0 h 1029652"/>
                <a:gd name="connsiteX26" fmla="*/ 372428 w 729614"/>
                <a:gd name="connsiteY26" fmla="*/ 952 h 1029652"/>
                <a:gd name="connsiteX27" fmla="*/ 379095 w 729614"/>
                <a:gd name="connsiteY27" fmla="*/ 3810 h 1029652"/>
                <a:gd name="connsiteX28" fmla="*/ 713423 w 729614"/>
                <a:gd name="connsiteY28" fmla="*/ 197168 h 1029652"/>
                <a:gd name="connsiteX29" fmla="*/ 713423 w 729614"/>
                <a:gd name="connsiteY29" fmla="*/ 197168 h 1029652"/>
                <a:gd name="connsiteX30" fmla="*/ 713423 w 729614"/>
                <a:gd name="connsiteY30" fmla="*/ 197168 h 1029652"/>
                <a:gd name="connsiteX31" fmla="*/ 713423 w 729614"/>
                <a:gd name="connsiteY31" fmla="*/ 197168 h 1029652"/>
                <a:gd name="connsiteX32" fmla="*/ 713423 w 729614"/>
                <a:gd name="connsiteY32" fmla="*/ 197168 h 102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614" h="1029652">
                  <a:moveTo>
                    <a:pt x="713423" y="197168"/>
                  </a:moveTo>
                  <a:cubicBezTo>
                    <a:pt x="718185" y="200025"/>
                    <a:pt x="721995" y="203835"/>
                    <a:pt x="725805" y="208598"/>
                  </a:cubicBezTo>
                  <a:cubicBezTo>
                    <a:pt x="728663" y="213360"/>
                    <a:pt x="729615" y="219075"/>
                    <a:pt x="729615" y="224790"/>
                  </a:cubicBezTo>
                  <a:lnTo>
                    <a:pt x="729615" y="482918"/>
                  </a:lnTo>
                  <a:cubicBezTo>
                    <a:pt x="729615" y="518160"/>
                    <a:pt x="727710" y="552450"/>
                    <a:pt x="722948" y="583883"/>
                  </a:cubicBezTo>
                  <a:cubicBezTo>
                    <a:pt x="718185" y="615315"/>
                    <a:pt x="712470" y="645795"/>
                    <a:pt x="703898" y="675323"/>
                  </a:cubicBezTo>
                  <a:cubicBezTo>
                    <a:pt x="695325" y="704850"/>
                    <a:pt x="684848" y="732473"/>
                    <a:pt x="671513" y="758190"/>
                  </a:cubicBezTo>
                  <a:cubicBezTo>
                    <a:pt x="658178" y="784860"/>
                    <a:pt x="642938" y="809625"/>
                    <a:pt x="624840" y="832485"/>
                  </a:cubicBezTo>
                  <a:cubicBezTo>
                    <a:pt x="597218" y="869633"/>
                    <a:pt x="563880" y="902970"/>
                    <a:pt x="523875" y="934403"/>
                  </a:cubicBezTo>
                  <a:cubicBezTo>
                    <a:pt x="484823" y="964883"/>
                    <a:pt x="436245" y="996315"/>
                    <a:pt x="378143" y="1026795"/>
                  </a:cubicBezTo>
                  <a:cubicBezTo>
                    <a:pt x="376238" y="1027748"/>
                    <a:pt x="374333" y="1027748"/>
                    <a:pt x="372428" y="1028700"/>
                  </a:cubicBezTo>
                  <a:cubicBezTo>
                    <a:pt x="370523" y="1029653"/>
                    <a:pt x="367665" y="1029653"/>
                    <a:pt x="364808" y="1029653"/>
                  </a:cubicBezTo>
                  <a:cubicBezTo>
                    <a:pt x="361950" y="1029653"/>
                    <a:pt x="360045" y="1029653"/>
                    <a:pt x="357188" y="1028700"/>
                  </a:cubicBezTo>
                  <a:cubicBezTo>
                    <a:pt x="355283" y="1027748"/>
                    <a:pt x="353378" y="1026795"/>
                    <a:pt x="351473" y="1026795"/>
                  </a:cubicBezTo>
                  <a:cubicBezTo>
                    <a:pt x="293370" y="996315"/>
                    <a:pt x="245745" y="964883"/>
                    <a:pt x="205740" y="934403"/>
                  </a:cubicBezTo>
                  <a:cubicBezTo>
                    <a:pt x="166688" y="904875"/>
                    <a:pt x="133350" y="870585"/>
                    <a:pt x="105728" y="833438"/>
                  </a:cubicBezTo>
                  <a:cubicBezTo>
                    <a:pt x="87630" y="809625"/>
                    <a:pt x="72390" y="784860"/>
                    <a:pt x="59055" y="759143"/>
                  </a:cubicBezTo>
                  <a:cubicBezTo>
                    <a:pt x="45720" y="732473"/>
                    <a:pt x="35243" y="704850"/>
                    <a:pt x="26670" y="676275"/>
                  </a:cubicBezTo>
                  <a:cubicBezTo>
                    <a:pt x="18098" y="646748"/>
                    <a:pt x="11430" y="616268"/>
                    <a:pt x="7620" y="584835"/>
                  </a:cubicBezTo>
                  <a:cubicBezTo>
                    <a:pt x="1905" y="552450"/>
                    <a:pt x="0" y="519113"/>
                    <a:pt x="0" y="483870"/>
                  </a:cubicBezTo>
                  <a:lnTo>
                    <a:pt x="0" y="225743"/>
                  </a:lnTo>
                  <a:cubicBezTo>
                    <a:pt x="0" y="220028"/>
                    <a:pt x="952" y="214313"/>
                    <a:pt x="3810" y="209550"/>
                  </a:cubicBezTo>
                  <a:cubicBezTo>
                    <a:pt x="6667" y="204788"/>
                    <a:pt x="10477" y="200978"/>
                    <a:pt x="16192" y="198120"/>
                  </a:cubicBezTo>
                  <a:lnTo>
                    <a:pt x="350520" y="3810"/>
                  </a:lnTo>
                  <a:cubicBezTo>
                    <a:pt x="352425" y="2858"/>
                    <a:pt x="354330" y="1905"/>
                    <a:pt x="357188" y="952"/>
                  </a:cubicBezTo>
                  <a:cubicBezTo>
                    <a:pt x="360045" y="0"/>
                    <a:pt x="361950" y="0"/>
                    <a:pt x="364808" y="0"/>
                  </a:cubicBezTo>
                  <a:cubicBezTo>
                    <a:pt x="367665" y="0"/>
                    <a:pt x="369570" y="0"/>
                    <a:pt x="372428" y="952"/>
                  </a:cubicBezTo>
                  <a:cubicBezTo>
                    <a:pt x="375285" y="1905"/>
                    <a:pt x="377190" y="2858"/>
                    <a:pt x="379095" y="3810"/>
                  </a:cubicBezTo>
                  <a:lnTo>
                    <a:pt x="713423" y="197168"/>
                  </a:lnTo>
                  <a:lnTo>
                    <a:pt x="713423" y="197168"/>
                  </a:lnTo>
                  <a:lnTo>
                    <a:pt x="713423" y="197168"/>
                  </a:lnTo>
                  <a:lnTo>
                    <a:pt x="713423" y="197168"/>
                  </a:lnTo>
                  <a:lnTo>
                    <a:pt x="713423" y="197168"/>
                  </a:lnTo>
                  <a:close/>
                </a:path>
              </a:pathLst>
            </a:custGeom>
            <a:noFill/>
            <a:ln w="139700" cap="flat">
              <a:solidFill>
                <a:srgbClr val="0078D4"/>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4EAE508A-29B1-44BE-9FE6-9D1E6B0816D7}"/>
                </a:ext>
              </a:extLst>
            </p:cNvPr>
            <p:cNvSpPr/>
            <p:nvPr/>
          </p:nvSpPr>
          <p:spPr>
            <a:xfrm>
              <a:off x="5828030" y="-1167918"/>
              <a:ext cx="123825" cy="303847"/>
            </a:xfrm>
            <a:custGeom>
              <a:avLst/>
              <a:gdLst>
                <a:gd name="connsiteX0" fmla="*/ 123825 w 123825"/>
                <a:gd name="connsiteY0" fmla="*/ 303847 h 303847"/>
                <a:gd name="connsiteX1" fmla="*/ 82868 w 123825"/>
                <a:gd name="connsiteY1" fmla="*/ 116205 h 303847"/>
                <a:gd name="connsiteX2" fmla="*/ 121920 w 123825"/>
                <a:gd name="connsiteY2" fmla="*/ 60007 h 303847"/>
                <a:gd name="connsiteX3" fmla="*/ 61913 w 123825"/>
                <a:gd name="connsiteY3" fmla="*/ 0 h 303847"/>
                <a:gd name="connsiteX4" fmla="*/ 1905 w 123825"/>
                <a:gd name="connsiteY4" fmla="*/ 60007 h 303847"/>
                <a:gd name="connsiteX5" fmla="*/ 40957 w 123825"/>
                <a:gd name="connsiteY5" fmla="*/ 116205 h 303847"/>
                <a:gd name="connsiteX6" fmla="*/ 0 w 123825"/>
                <a:gd name="connsiteY6" fmla="*/ 303847 h 303847"/>
                <a:gd name="connsiteX7" fmla="*/ 123825 w 123825"/>
                <a:gd name="connsiteY7" fmla="*/ 303847 h 30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5" h="303847">
                  <a:moveTo>
                    <a:pt x="123825" y="303847"/>
                  </a:moveTo>
                  <a:lnTo>
                    <a:pt x="82868" y="116205"/>
                  </a:lnTo>
                  <a:cubicBezTo>
                    <a:pt x="105727" y="107632"/>
                    <a:pt x="121920" y="85725"/>
                    <a:pt x="121920" y="60007"/>
                  </a:cubicBezTo>
                  <a:cubicBezTo>
                    <a:pt x="121920" y="26670"/>
                    <a:pt x="95250" y="0"/>
                    <a:pt x="61913" y="0"/>
                  </a:cubicBezTo>
                  <a:cubicBezTo>
                    <a:pt x="28575" y="0"/>
                    <a:pt x="1905" y="26670"/>
                    <a:pt x="1905" y="60007"/>
                  </a:cubicBezTo>
                  <a:cubicBezTo>
                    <a:pt x="1905" y="85725"/>
                    <a:pt x="18097" y="107632"/>
                    <a:pt x="40957" y="116205"/>
                  </a:cubicBezTo>
                  <a:lnTo>
                    <a:pt x="0" y="303847"/>
                  </a:lnTo>
                  <a:lnTo>
                    <a:pt x="123825" y="303847"/>
                  </a:lnTo>
                  <a:close/>
                </a:path>
              </a:pathLst>
            </a:custGeom>
            <a:solidFill>
              <a:srgbClr val="FFFFFF"/>
            </a:solidFill>
            <a:ln w="9525" cap="flat">
              <a:noFill/>
              <a:prstDash val="solid"/>
              <a:miter/>
            </a:ln>
          </p:spPr>
          <p:txBody>
            <a:bodyPr rtlCol="0" anchor="ctr"/>
            <a:lstStyle/>
            <a:p>
              <a:endParaRPr lang="en-US"/>
            </a:p>
          </p:txBody>
        </p:sp>
      </p:grpSp>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4553712"/>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2" name="Picture 1" descr="A picture containing drawing&#10;&#10;Description automatically generated">
            <a:extLst>
              <a:ext uri="{FF2B5EF4-FFF2-40B4-BE49-F238E27FC236}">
                <a16:creationId xmlns:a16="http://schemas.microsoft.com/office/drawing/2014/main" id="{610B3674-CCF6-4C2C-950B-6CBE799213C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0280" y="405358"/>
            <a:ext cx="1785212" cy="656679"/>
          </a:xfrm>
          <a:prstGeom prst="rect">
            <a:avLst/>
          </a:prstGeom>
        </p:spPr>
      </p:pic>
    </p:spTree>
    <p:extLst>
      <p:ext uri="{BB962C8B-B14F-4D97-AF65-F5344CB8AC3E}">
        <p14:creationId xmlns:p14="http://schemas.microsoft.com/office/powerpoint/2010/main" val="27769016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6_Title Slide wiith photo_white text">
    <p:bg>
      <p:bgPr>
        <a:solidFill>
          <a:srgbClr val="4B53BC"/>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4553712"/>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2" name="Picture 1" descr="A picture containing drawing&#10;&#10;Description automatically generated">
            <a:extLst>
              <a:ext uri="{FF2B5EF4-FFF2-40B4-BE49-F238E27FC236}">
                <a16:creationId xmlns:a16="http://schemas.microsoft.com/office/drawing/2014/main" id="{610B3674-CCF6-4C2C-950B-6CBE799213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0280" y="405358"/>
            <a:ext cx="1785212" cy="656679"/>
          </a:xfrm>
          <a:prstGeom prst="rect">
            <a:avLst/>
          </a:prstGeom>
        </p:spPr>
      </p:pic>
      <p:grpSp>
        <p:nvGrpSpPr>
          <p:cNvPr id="12" name="Group 11">
            <a:extLst>
              <a:ext uri="{FF2B5EF4-FFF2-40B4-BE49-F238E27FC236}">
                <a16:creationId xmlns:a16="http://schemas.microsoft.com/office/drawing/2014/main" id="{09547FF1-42E2-4C06-9122-81368B81A254}"/>
              </a:ext>
            </a:extLst>
          </p:cNvPr>
          <p:cNvGrpSpPr/>
          <p:nvPr userDrawn="1"/>
        </p:nvGrpSpPr>
        <p:grpSpPr>
          <a:xfrm>
            <a:off x="6022294" y="591811"/>
            <a:ext cx="5779426" cy="5779426"/>
            <a:chOff x="8166875" y="-535604"/>
            <a:chExt cx="4067406" cy="4067406"/>
          </a:xfrm>
        </p:grpSpPr>
        <p:pic>
          <p:nvPicPr>
            <p:cNvPr id="13" name="Graphic 12">
              <a:extLst>
                <a:ext uri="{FF2B5EF4-FFF2-40B4-BE49-F238E27FC236}">
                  <a16:creationId xmlns:a16="http://schemas.microsoft.com/office/drawing/2014/main" id="{EA2822EC-E1DF-4343-92E2-2D0361C7BF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6282049">
              <a:off x="8166875" y="-535604"/>
              <a:ext cx="4067406" cy="4067406"/>
            </a:xfrm>
            <a:prstGeom prst="rect">
              <a:avLst/>
            </a:prstGeom>
          </p:spPr>
        </p:pic>
        <p:pic>
          <p:nvPicPr>
            <p:cNvPr id="14" name="Graphic 13">
              <a:extLst>
                <a:ext uri="{FF2B5EF4-FFF2-40B4-BE49-F238E27FC236}">
                  <a16:creationId xmlns:a16="http://schemas.microsoft.com/office/drawing/2014/main" id="{989C2B4A-283C-4446-8FF4-F2DBF1621F2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730156" y="1024445"/>
              <a:ext cx="1310566" cy="759749"/>
            </a:xfrm>
            <a:prstGeom prst="rect">
              <a:avLst/>
            </a:prstGeom>
          </p:spPr>
        </p:pic>
      </p:grpSp>
    </p:spTree>
    <p:extLst>
      <p:ext uri="{BB962C8B-B14F-4D97-AF65-F5344CB8AC3E}">
        <p14:creationId xmlns:p14="http://schemas.microsoft.com/office/powerpoint/2010/main" val="41168283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41148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Picture 1" descr="A picture containing drawing&#10;&#10;Description automatically generated">
            <a:extLst>
              <a:ext uri="{FF2B5EF4-FFF2-40B4-BE49-F238E27FC236}">
                <a16:creationId xmlns:a16="http://schemas.microsoft.com/office/drawing/2014/main" id="{9E8B9603-6E76-499E-85A9-BDDE739F77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0280" y="405358"/>
            <a:ext cx="1785212" cy="656679"/>
          </a:xfrm>
          <a:prstGeom prst="rect">
            <a:avLst/>
          </a:prstGeom>
        </p:spPr>
      </p:pic>
    </p:spTree>
    <p:extLst>
      <p:ext uri="{BB962C8B-B14F-4D97-AF65-F5344CB8AC3E}">
        <p14:creationId xmlns:p14="http://schemas.microsoft.com/office/powerpoint/2010/main" val="10831341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4B53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194A34-51E7-4ED9-8407-DC47247DA85E}"/>
              </a:ext>
            </a:extLst>
          </p:cNvPr>
          <p:cNvSpPr/>
          <p:nvPr userDrawn="1"/>
        </p:nvSpPr>
        <p:spPr>
          <a:xfrm>
            <a:off x="0" y="0"/>
            <a:ext cx="12192000" cy="6858000"/>
          </a:xfrm>
          <a:prstGeom prst="rect">
            <a:avLst/>
          </a:prstGeom>
          <a:solidFill>
            <a:srgbClr val="05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3" name="Picture 2" descr="A picture containing light&#10;&#10;Description automatically generated">
            <a:extLst>
              <a:ext uri="{FF2B5EF4-FFF2-40B4-BE49-F238E27FC236}">
                <a16:creationId xmlns:a16="http://schemas.microsoft.com/office/drawing/2014/main" id="{7D01EF0E-DBD7-4F18-A48B-BB5709138B10}"/>
              </a:ext>
            </a:extLst>
          </p:cNvPr>
          <p:cNvPicPr>
            <a:picLocks noChangeAspect="1"/>
          </p:cNvPicPr>
          <p:nvPr userDrawn="1"/>
        </p:nvPicPr>
        <p:blipFill rotWithShape="1">
          <a:blip r:embed="rId2"/>
          <a:srcRect l="-7110" t="23188" r="26711" b="28324"/>
          <a:stretch/>
        </p:blipFill>
        <p:spPr>
          <a:xfrm>
            <a:off x="846943" y="0"/>
            <a:ext cx="11345057" cy="6842049"/>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41148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4" name="Picture 3" descr="A picture containing drawing&#10;&#10;Description automatically generated">
            <a:extLst>
              <a:ext uri="{FF2B5EF4-FFF2-40B4-BE49-F238E27FC236}">
                <a16:creationId xmlns:a16="http://schemas.microsoft.com/office/drawing/2014/main" id="{9EF0CEB3-88CF-486C-9789-CB90FF386A3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0280" y="405358"/>
            <a:ext cx="1785212" cy="656679"/>
          </a:xfrm>
          <a:prstGeom prst="rect">
            <a:avLst/>
          </a:prstGeom>
        </p:spPr>
      </p:pic>
    </p:spTree>
    <p:extLst>
      <p:ext uri="{BB962C8B-B14F-4D97-AF65-F5344CB8AC3E}">
        <p14:creationId xmlns:p14="http://schemas.microsoft.com/office/powerpoint/2010/main" val="4053903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86479817"/>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4B53BC"/>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41148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Picture 1" descr="A picture containing drawing&#10;&#10;Description automatically generated">
            <a:extLst>
              <a:ext uri="{FF2B5EF4-FFF2-40B4-BE49-F238E27FC236}">
                <a16:creationId xmlns:a16="http://schemas.microsoft.com/office/drawing/2014/main" id="{9E8B9603-6E76-499E-85A9-BDDE739F77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0280" y="405358"/>
            <a:ext cx="1785212" cy="656679"/>
          </a:xfrm>
          <a:prstGeom prst="rect">
            <a:avLst/>
          </a:prstGeom>
        </p:spPr>
      </p:pic>
    </p:spTree>
    <p:extLst>
      <p:ext uri="{BB962C8B-B14F-4D97-AF65-F5344CB8AC3E}">
        <p14:creationId xmlns:p14="http://schemas.microsoft.com/office/powerpoint/2010/main" val="24354380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3" name="Picture 2">
            <a:extLst>
              <a:ext uri="{FF2B5EF4-FFF2-40B4-BE49-F238E27FC236}">
                <a16:creationId xmlns:a16="http://schemas.microsoft.com/office/drawing/2014/main" id="{1E3A7BD9-40A1-4AED-8936-B28F537777A8}"/>
              </a:ext>
            </a:extLst>
          </p:cNvPr>
          <p:cNvPicPr>
            <a:picLocks noChangeAspect="1"/>
          </p:cNvPicPr>
          <p:nvPr userDrawn="1"/>
        </p:nvPicPr>
        <p:blipFill>
          <a:blip r:embed="rId3"/>
          <a:srcRect/>
          <a:stretch/>
        </p:blipFill>
        <p:spPr>
          <a:xfrm>
            <a:off x="390280" y="405358"/>
            <a:ext cx="1785212" cy="656678"/>
          </a:xfrm>
          <a:prstGeom prst="rect">
            <a:avLst/>
          </a:prstGeom>
        </p:spPr>
      </p:pic>
    </p:spTree>
    <p:extLst>
      <p:ext uri="{BB962C8B-B14F-4D97-AF65-F5344CB8AC3E}">
        <p14:creationId xmlns:p14="http://schemas.microsoft.com/office/powerpoint/2010/main" val="171909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Picture 1" descr="A picture containing drawing&#10;&#10;Description automatically generated">
            <a:extLst>
              <a:ext uri="{FF2B5EF4-FFF2-40B4-BE49-F238E27FC236}">
                <a16:creationId xmlns:a16="http://schemas.microsoft.com/office/drawing/2014/main" id="{E26C7A0B-BE86-44AE-AFC2-7188A591A4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0280" y="405358"/>
            <a:ext cx="1785212" cy="656679"/>
          </a:xfrm>
          <a:prstGeom prst="rect">
            <a:avLst/>
          </a:prstGeom>
        </p:spPr>
      </p:pic>
    </p:spTree>
    <p:extLst>
      <p:ext uri="{BB962C8B-B14F-4D97-AF65-F5344CB8AC3E}">
        <p14:creationId xmlns:p14="http://schemas.microsoft.com/office/powerpoint/2010/main" val="557151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2" name="Picture 1" descr="A picture containing drawing&#10;&#10;Description automatically generated">
            <a:extLst>
              <a:ext uri="{FF2B5EF4-FFF2-40B4-BE49-F238E27FC236}">
                <a16:creationId xmlns:a16="http://schemas.microsoft.com/office/drawing/2014/main" id="{7EDD8468-93B1-47AA-9A78-36DDC7D853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0280" y="405358"/>
            <a:ext cx="1785212" cy="656679"/>
          </a:xfrm>
          <a:prstGeom prst="rect">
            <a:avLst/>
          </a:prstGeom>
        </p:spPr>
      </p:pic>
    </p:spTree>
    <p:extLst>
      <p:ext uri="{BB962C8B-B14F-4D97-AF65-F5344CB8AC3E}">
        <p14:creationId xmlns:p14="http://schemas.microsoft.com/office/powerpoint/2010/main" val="15801596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2" name="Picture 1" descr="A picture containing drawing&#10;&#10;Description automatically generated">
            <a:extLst>
              <a:ext uri="{FF2B5EF4-FFF2-40B4-BE49-F238E27FC236}">
                <a16:creationId xmlns:a16="http://schemas.microsoft.com/office/drawing/2014/main" id="{68221E35-7C34-4F9E-A8A8-45F03B9770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0280" y="405358"/>
            <a:ext cx="1785212" cy="656679"/>
          </a:xfrm>
          <a:prstGeom prst="rect">
            <a:avLst/>
          </a:prstGeom>
        </p:spPr>
      </p:pic>
    </p:spTree>
    <p:extLst>
      <p:ext uri="{BB962C8B-B14F-4D97-AF65-F5344CB8AC3E}">
        <p14:creationId xmlns:p14="http://schemas.microsoft.com/office/powerpoint/2010/main" val="23299932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31970343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77441377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5182144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6178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Tree>
    <p:extLst>
      <p:ext uri="{BB962C8B-B14F-4D97-AF65-F5344CB8AC3E}">
        <p14:creationId xmlns:p14="http://schemas.microsoft.com/office/powerpoint/2010/main" val="2398680204"/>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630738"/>
      </p:ext>
    </p:extLst>
  </p:cSld>
  <p:clrMapOvr>
    <a:masterClrMapping/>
  </p:clrMapOvr>
  <p:transition>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Tree>
    <p:extLst>
      <p:ext uri="{BB962C8B-B14F-4D97-AF65-F5344CB8AC3E}">
        <p14:creationId xmlns:p14="http://schemas.microsoft.com/office/powerpoint/2010/main" val="1392451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7700622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8392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912992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307777"/>
          </a:xfrm>
        </p:spPr>
        <p:txBody>
          <a:bodyPr wrap="square" anchor="t">
            <a:spAutoFit/>
          </a:bodyPr>
          <a:lstStyle>
            <a:lvl1pPr>
              <a:lnSpc>
                <a:spcPct val="100000"/>
              </a:lnSpc>
              <a:defRPr sz="2000" b="0" spc="-5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22342995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7929603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_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4760396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2_Demo slide">
    <p:bg>
      <p:bgPr>
        <a:solidFill>
          <a:srgbClr val="4B53B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2791355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3_Demo slide">
    <p:bg>
      <p:bgPr>
        <a:solidFill>
          <a:srgbClr val="4B53BC"/>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8159B3-DE98-424B-A685-4D5FBE599EC8}"/>
              </a:ext>
            </a:extLst>
          </p:cNvPr>
          <p:cNvSpPr/>
          <p:nvPr userDrawn="1"/>
        </p:nvSpPr>
        <p:spPr>
          <a:xfrm>
            <a:off x="0" y="0"/>
            <a:ext cx="12192000" cy="6858000"/>
          </a:xfrm>
          <a:prstGeom prst="rect">
            <a:avLst/>
          </a:prstGeom>
          <a:solidFill>
            <a:srgbClr val="05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7" name="Picture 6" descr="A picture containing light&#10;&#10;Description automatically generated">
            <a:extLst>
              <a:ext uri="{FF2B5EF4-FFF2-40B4-BE49-F238E27FC236}">
                <a16:creationId xmlns:a16="http://schemas.microsoft.com/office/drawing/2014/main" id="{45D30466-9472-4589-A41E-FD6A3EE8B62D}"/>
              </a:ext>
            </a:extLst>
          </p:cNvPr>
          <p:cNvPicPr>
            <a:picLocks noChangeAspect="1"/>
          </p:cNvPicPr>
          <p:nvPr userDrawn="1"/>
        </p:nvPicPr>
        <p:blipFill rotWithShape="1">
          <a:blip r:embed="rId2"/>
          <a:srcRect l="-7110" t="23188" r="26711" b="28324"/>
          <a:stretch/>
        </p:blipFill>
        <p:spPr>
          <a:xfrm>
            <a:off x="846943" y="0"/>
            <a:ext cx="11345057" cy="6842049"/>
          </a:xfrm>
          <a:prstGeom prst="rect">
            <a:avLst/>
          </a:prstGeom>
        </p:spPr>
      </p:pic>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0103913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1_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41053217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102565"/>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2_Video slide">
    <p:bg>
      <p:bgPr>
        <a:solidFill>
          <a:srgbClr val="4B53B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7874279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3_Video slide">
    <p:bg>
      <p:bgPr>
        <a:solidFill>
          <a:srgbClr val="4B53B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546775-25C1-4199-96E2-1C38AB5BF167}"/>
              </a:ext>
            </a:extLst>
          </p:cNvPr>
          <p:cNvSpPr/>
          <p:nvPr userDrawn="1"/>
        </p:nvSpPr>
        <p:spPr>
          <a:xfrm>
            <a:off x="0" y="0"/>
            <a:ext cx="12192000" cy="6858000"/>
          </a:xfrm>
          <a:prstGeom prst="rect">
            <a:avLst/>
          </a:prstGeom>
          <a:solidFill>
            <a:srgbClr val="05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6" name="Picture 5" descr="A picture containing light&#10;&#10;Description automatically generated">
            <a:extLst>
              <a:ext uri="{FF2B5EF4-FFF2-40B4-BE49-F238E27FC236}">
                <a16:creationId xmlns:a16="http://schemas.microsoft.com/office/drawing/2014/main" id="{1544B0B0-0CEB-42A0-B0B6-96806B150690}"/>
              </a:ext>
            </a:extLst>
          </p:cNvPr>
          <p:cNvPicPr>
            <a:picLocks noChangeAspect="1"/>
          </p:cNvPicPr>
          <p:nvPr userDrawn="1"/>
        </p:nvPicPr>
        <p:blipFill rotWithShape="1">
          <a:blip r:embed="rId2"/>
          <a:srcRect l="-7110" t="23188" r="26711" b="28324"/>
          <a:stretch/>
        </p:blipFill>
        <p:spPr>
          <a:xfrm>
            <a:off x="846943" y="0"/>
            <a:ext cx="11345057" cy="6842049"/>
          </a:xfrm>
          <a:prstGeom prst="rect">
            <a:avLst/>
          </a:prstGeom>
        </p:spPr>
      </p:pic>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397087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482114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2_Section Title">
    <p:bg>
      <p:bgPr>
        <a:solidFill>
          <a:srgbClr val="4B53B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967878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3_Section Title">
    <p:bg>
      <p:bgPr>
        <a:solidFill>
          <a:srgbClr val="4B53B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2EA1ED-0F90-4631-825B-83F211248579}"/>
              </a:ext>
            </a:extLst>
          </p:cNvPr>
          <p:cNvSpPr/>
          <p:nvPr userDrawn="1"/>
        </p:nvSpPr>
        <p:spPr>
          <a:xfrm>
            <a:off x="0" y="0"/>
            <a:ext cx="12192000" cy="6858000"/>
          </a:xfrm>
          <a:prstGeom prst="rect">
            <a:avLst/>
          </a:prstGeom>
          <a:solidFill>
            <a:srgbClr val="05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6" name="Picture 5" descr="A picture containing light&#10;&#10;Description automatically generated">
            <a:extLst>
              <a:ext uri="{FF2B5EF4-FFF2-40B4-BE49-F238E27FC236}">
                <a16:creationId xmlns:a16="http://schemas.microsoft.com/office/drawing/2014/main" id="{1EC0A093-D9E2-4C99-A04D-D33D2B0BB2D6}"/>
              </a:ext>
            </a:extLst>
          </p:cNvPr>
          <p:cNvPicPr>
            <a:picLocks noChangeAspect="1"/>
          </p:cNvPicPr>
          <p:nvPr userDrawn="1"/>
        </p:nvPicPr>
        <p:blipFill rotWithShape="1">
          <a:blip r:embed="rId2"/>
          <a:srcRect l="-7110" t="23188" r="26711" b="28324"/>
          <a:stretch/>
        </p:blipFill>
        <p:spPr>
          <a:xfrm>
            <a:off x="846943" y="0"/>
            <a:ext cx="11345057" cy="6842049"/>
          </a:xfrm>
          <a:prstGeom prst="rect">
            <a:avLst/>
          </a:prstGeom>
        </p:spPr>
      </p:pic>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257581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37038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30539"/>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900">
                <a:gradFill>
                  <a:gsLst>
                    <a:gs pos="0">
                      <a:schemeClr val="tx1"/>
                    </a:gs>
                    <a:gs pos="100000">
                      <a:schemeClr val="tx1"/>
                    </a:gs>
                  </a:gsLst>
                  <a:lin ang="5400000" scaled="0"/>
                </a:gradFill>
                <a:cs typeface="Segoe UI" pitchFamily="34" charset="0"/>
              </a:rPr>
              <a:t>© Copyright Microsoft Corporation. All rights reserved. </a:t>
            </a:r>
          </a:p>
        </p:txBody>
      </p:sp>
      <p:pic>
        <p:nvPicPr>
          <p:cNvPr id="3" name="Picture 2" descr="A picture containing drawing&#10;&#10;Description automatically generated">
            <a:extLst>
              <a:ext uri="{FF2B5EF4-FFF2-40B4-BE49-F238E27FC236}">
                <a16:creationId xmlns:a16="http://schemas.microsoft.com/office/drawing/2014/main" id="{F3AD5CB9-AC86-4B8A-A8B9-CF8084274E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0280" y="405358"/>
            <a:ext cx="1785212" cy="656679"/>
          </a:xfrm>
          <a:prstGeom prst="rect">
            <a:avLst/>
          </a:prstGeom>
        </p:spPr>
      </p:pic>
    </p:spTree>
    <p:extLst>
      <p:ext uri="{BB962C8B-B14F-4D97-AF65-F5344CB8AC3E}">
        <p14:creationId xmlns:p14="http://schemas.microsoft.com/office/powerpoint/2010/main" val="27904299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2_Closing logo slide">
    <p:bg>
      <p:bgPr>
        <a:solidFill>
          <a:schemeClr val="accent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2131C6-EE8B-4608-A398-B795CE7B0865}"/>
              </a:ext>
            </a:extLst>
          </p:cNvPr>
          <p:cNvSpPr/>
          <p:nvPr userDrawn="1"/>
        </p:nvSpPr>
        <p:spPr>
          <a:xfrm>
            <a:off x="0" y="0"/>
            <a:ext cx="12192000" cy="6858000"/>
          </a:xfrm>
          <a:prstGeom prst="rect">
            <a:avLst/>
          </a:prstGeom>
          <a:solidFill>
            <a:srgbClr val="05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7" name="Picture 6" descr="A picture containing light&#10;&#10;Description automatically generated">
            <a:extLst>
              <a:ext uri="{FF2B5EF4-FFF2-40B4-BE49-F238E27FC236}">
                <a16:creationId xmlns:a16="http://schemas.microsoft.com/office/drawing/2014/main" id="{3A038CF1-1095-4429-B6CE-EADBCB6589C7}"/>
              </a:ext>
            </a:extLst>
          </p:cNvPr>
          <p:cNvPicPr>
            <a:picLocks noChangeAspect="1"/>
          </p:cNvPicPr>
          <p:nvPr userDrawn="1"/>
        </p:nvPicPr>
        <p:blipFill rotWithShape="1">
          <a:blip r:embed="rId2"/>
          <a:srcRect l="-7110" t="23188" r="26711" b="28324"/>
          <a:stretch/>
        </p:blipFill>
        <p:spPr>
          <a:xfrm>
            <a:off x="846943" y="0"/>
            <a:ext cx="11345057" cy="6842049"/>
          </a:xfrm>
          <a:prstGeom prst="rect">
            <a:avLst/>
          </a:prstGeom>
        </p:spPr>
      </p:pic>
      <p:sp>
        <p:nvSpPr>
          <p:cNvPr id="2" name="Text Box 3"/>
          <p:cNvSpPr txBox="1">
            <a:spLocks noChangeArrowheads="1"/>
          </p:cNvSpPr>
          <p:nvPr userDrawn="1"/>
        </p:nvSpPr>
        <p:spPr bwMode="blackWhite">
          <a:xfrm>
            <a:off x="584200" y="6130539"/>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900">
                <a:gradFill>
                  <a:gsLst>
                    <a:gs pos="0">
                      <a:schemeClr val="tx1"/>
                    </a:gs>
                    <a:gs pos="100000">
                      <a:schemeClr val="tx1"/>
                    </a:gs>
                  </a:gsLst>
                  <a:lin ang="5400000" scaled="0"/>
                </a:gradFill>
                <a:cs typeface="Segoe UI" pitchFamily="34" charset="0"/>
              </a:rPr>
              <a:t>© Copyright Microsoft Corporation. All rights reserved. </a:t>
            </a:r>
          </a:p>
        </p:txBody>
      </p:sp>
      <p:pic>
        <p:nvPicPr>
          <p:cNvPr id="3" name="Picture 2" descr="A picture containing drawing&#10;&#10;Description automatically generated">
            <a:extLst>
              <a:ext uri="{FF2B5EF4-FFF2-40B4-BE49-F238E27FC236}">
                <a16:creationId xmlns:a16="http://schemas.microsoft.com/office/drawing/2014/main" id="{F3AD5CB9-AC86-4B8A-A8B9-CF8084274E2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0280" y="405358"/>
            <a:ext cx="1785212" cy="656679"/>
          </a:xfrm>
          <a:prstGeom prst="rect">
            <a:avLst/>
          </a:prstGeom>
        </p:spPr>
      </p:pic>
    </p:spTree>
    <p:extLst>
      <p:ext uri="{BB962C8B-B14F-4D97-AF65-F5344CB8AC3E}">
        <p14:creationId xmlns:p14="http://schemas.microsoft.com/office/powerpoint/2010/main" val="337432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CB95-3952-4E46-8DB6-8474333CA1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774623-D24B-4F4D-B70E-BB3562DE8A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DB728B-7E7D-4F9C-97FE-4323F3F177A0}"/>
              </a:ext>
            </a:extLst>
          </p:cNvPr>
          <p:cNvSpPr>
            <a:spLocks noGrp="1"/>
          </p:cNvSpPr>
          <p:nvPr>
            <p:ph type="dt" sz="half" idx="10"/>
          </p:nvPr>
        </p:nvSpPr>
        <p:spPr/>
        <p:txBody>
          <a:bodyPr/>
          <a:lstStyle/>
          <a:p>
            <a:fld id="{38BF496C-0C4E-418C-ABE6-6D290ECF1F0B}" type="datetimeFigureOut">
              <a:rPr lang="en-US" smtClean="0"/>
              <a:t>2/23/2021</a:t>
            </a:fld>
            <a:endParaRPr lang="en-US"/>
          </a:p>
        </p:txBody>
      </p:sp>
      <p:sp>
        <p:nvSpPr>
          <p:cNvPr id="5" name="Footer Placeholder 4">
            <a:extLst>
              <a:ext uri="{FF2B5EF4-FFF2-40B4-BE49-F238E27FC236}">
                <a16:creationId xmlns:a16="http://schemas.microsoft.com/office/drawing/2014/main" id="{FC90BAB0-949B-45C4-A852-459E094B2D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A0F162-8CA2-48E2-BA06-2E4CD6C43C41}"/>
              </a:ext>
            </a:extLst>
          </p:cNvPr>
          <p:cNvSpPr>
            <a:spLocks noGrp="1"/>
          </p:cNvSpPr>
          <p:nvPr>
            <p:ph type="sldNum" sz="quarter" idx="12"/>
          </p:nvPr>
        </p:nvSpPr>
        <p:spPr/>
        <p:txBody>
          <a:bodyPr/>
          <a:lstStyle/>
          <a:p>
            <a:fld id="{B7A55197-08F2-46D7-A2BB-A0E1CCC3643F}" type="slidenum">
              <a:rPr lang="en-US" smtClean="0"/>
              <a:t>‹#›</a:t>
            </a:fld>
            <a:endParaRPr lang="en-US"/>
          </a:p>
        </p:txBody>
      </p:sp>
    </p:spTree>
    <p:extLst>
      <p:ext uri="{BB962C8B-B14F-4D97-AF65-F5344CB8AC3E}">
        <p14:creationId xmlns:p14="http://schemas.microsoft.com/office/powerpoint/2010/main" val="182016316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4111460278"/>
      </p:ext>
    </p:extLst>
  </p:cSld>
  <p:clrMapOvr>
    <a:masterClrMapping/>
  </p:clrMapOvr>
  <p:transition>
    <p:fade/>
  </p:transition>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866532"/>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5415723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1_Title and Content - Source Notes - Log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sz="3600" cap="none" baseline="0"/>
            </a:lvl1pPr>
          </a:lstStyle>
          <a:p>
            <a:r>
              <a:rPr lang="en-US"/>
              <a:t>Click to Edit Slide Title</a:t>
            </a:r>
          </a:p>
        </p:txBody>
      </p:sp>
      <p:sp>
        <p:nvSpPr>
          <p:cNvPr id="3" name="Content Placeholder 2"/>
          <p:cNvSpPr>
            <a:spLocks noGrp="1"/>
          </p:cNvSpPr>
          <p:nvPr>
            <p:ph idx="1"/>
          </p:nvPr>
        </p:nvSpPr>
        <p:spPr>
          <a:xfrm>
            <a:off x="304800" y="1104901"/>
            <a:ext cx="11582400" cy="4632324"/>
          </a:xfrm>
        </p:spPr>
        <p:txBody>
          <a:bodyPr/>
          <a:lstStyle>
            <a:lvl1pPr>
              <a:spcBef>
                <a:spcPts val="1200"/>
              </a:spcBef>
              <a:defRPr sz="2200"/>
            </a:lvl1pPr>
            <a:lvl2pPr>
              <a:spcBef>
                <a:spcPts val="1200"/>
              </a:spcBef>
              <a:defRPr sz="2000"/>
            </a:lvl2pPr>
            <a:lvl3pPr>
              <a:spcBef>
                <a:spcPts val="1200"/>
              </a:spcBef>
              <a:defRPr/>
            </a:lvl3pPr>
            <a:lvl4pPr>
              <a:spcBef>
                <a:spcPts val="1200"/>
              </a:spcBef>
              <a:defRPr sz="1600"/>
            </a:lvl4pPr>
            <a:lvl5pPr>
              <a:spcBef>
                <a:spcPts val="1200"/>
              </a:spcBef>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10" hasCustomPrompt="1"/>
          </p:nvPr>
        </p:nvSpPr>
        <p:spPr>
          <a:xfrm>
            <a:off x="304800" y="5835875"/>
            <a:ext cx="11582400" cy="447675"/>
          </a:xfrm>
        </p:spPr>
        <p:txBody>
          <a:bodyPr tIns="0" bIns="0" anchor="b">
            <a:noAutofit/>
          </a:bodyPr>
          <a:lstStyle>
            <a:lvl1pPr marL="0" indent="0">
              <a:spcBef>
                <a:spcPts val="0"/>
              </a:spcBef>
              <a:buNone/>
              <a:defRPr sz="800" baseline="0">
                <a:solidFill>
                  <a:schemeClr val="accent4"/>
                </a:solidFill>
              </a:defRPr>
            </a:lvl1pPr>
            <a:lvl2pPr marL="274320" indent="0">
              <a:spcBef>
                <a:spcPts val="0"/>
              </a:spcBef>
              <a:buNone/>
              <a:defRPr sz="800"/>
            </a:lvl2pPr>
            <a:lvl3pPr marL="548640" indent="0">
              <a:spcBef>
                <a:spcPts val="0"/>
              </a:spcBef>
              <a:buNone/>
              <a:defRPr sz="800"/>
            </a:lvl3pPr>
            <a:lvl4pPr marL="822960" indent="0">
              <a:spcBef>
                <a:spcPts val="0"/>
              </a:spcBef>
              <a:buNone/>
              <a:defRPr sz="800"/>
            </a:lvl4pPr>
            <a:lvl5pPr marL="1097280" indent="0">
              <a:spcBef>
                <a:spcPts val="0"/>
              </a:spcBef>
              <a:buNone/>
              <a:defRPr sz="800"/>
            </a:lvl5pPr>
          </a:lstStyle>
          <a:p>
            <a:pPr lvl="0"/>
            <a:r>
              <a:rPr lang="en-US"/>
              <a:t>Source Notes</a:t>
            </a:r>
          </a:p>
        </p:txBody>
      </p:sp>
    </p:spTree>
    <p:extLst>
      <p:ext uri="{BB962C8B-B14F-4D97-AF65-F5344CB8AC3E}">
        <p14:creationId xmlns:p14="http://schemas.microsoft.com/office/powerpoint/2010/main" val="199043482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856234943"/>
      </p:ext>
    </p:extLst>
  </p:cSld>
  <p:clrMapOvr>
    <a:masterClrMapping/>
  </p:clrMapOvr>
  <p:transition>
    <p:fade/>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3361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1158719"/>
      </p:ext>
    </p:extLst>
  </p:cSld>
  <p:clrMapOvr>
    <a:masterClrMapping/>
  </p:clrMapOvr>
  <p:transition>
    <p:fade/>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1_custum_Title Slide wiith photo_white text">
    <p:bg>
      <p:bgRef idx="1001">
        <a:schemeClr val="bg2"/>
      </p:bgRef>
    </p:bg>
    <p:spTree>
      <p:nvGrpSpPr>
        <p:cNvPr id="1" name=""/>
        <p:cNvGrpSpPr/>
        <p:nvPr/>
      </p:nvGrpSpPr>
      <p:grpSpPr>
        <a:xfrm>
          <a:off x="0" y="0"/>
          <a:ext cx="0" cy="0"/>
          <a:chOff x="0" y="0"/>
          <a:chExt cx="0" cy="0"/>
        </a:xfrm>
      </p:grpSpPr>
      <p:pic>
        <p:nvPicPr>
          <p:cNvPr id="4" name="Picture 3" descr="A person sitting at a desk&#10;&#10;Description automatically generated">
            <a:extLst>
              <a:ext uri="{FF2B5EF4-FFF2-40B4-BE49-F238E27FC236}">
                <a16:creationId xmlns:a16="http://schemas.microsoft.com/office/drawing/2014/main" id="{59C7BED3-1361-4B65-A886-D58D07E2579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319"/>
          <a:stretch/>
        </p:blipFill>
        <p:spPr>
          <a:xfrm>
            <a:off x="-50800" y="0"/>
            <a:ext cx="12242800" cy="6886576"/>
          </a:xfrm>
          <a:prstGeom prst="rect">
            <a:avLst/>
          </a:prstGeom>
        </p:spPr>
      </p:pic>
      <p:sp>
        <p:nvSpPr>
          <p:cNvPr id="8" name="Rectangle 7">
            <a:extLst>
              <a:ext uri="{FF2B5EF4-FFF2-40B4-BE49-F238E27FC236}">
                <a16:creationId xmlns:a16="http://schemas.microsoft.com/office/drawing/2014/main" id="{67E1592E-24B6-43EF-ACBC-300BDEDD4334}"/>
              </a:ext>
            </a:extLst>
          </p:cNvPr>
          <p:cNvSpPr/>
          <p:nvPr userDrawn="1"/>
        </p:nvSpPr>
        <p:spPr bwMode="auto">
          <a:xfrm>
            <a:off x="0" y="0"/>
            <a:ext cx="11559092" cy="6886576"/>
          </a:xfrm>
          <a:prstGeom prst="rect">
            <a:avLst/>
          </a:prstGeom>
          <a:gradFill flip="none" rotWithShape="1">
            <a:gsLst>
              <a:gs pos="0">
                <a:srgbClr val="0E0E0E">
                  <a:alpha val="50000"/>
                </a:srgbClr>
              </a:gs>
              <a:gs pos="100000">
                <a:srgbClr val="0E0E0E">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white">
          <a:xfrm>
            <a:off x="584635" y="38862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54229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5703291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E7B7590-9556-4713-A6E1-995EB0E2D9B1}"/>
              </a:ext>
            </a:extLst>
          </p:cNvPr>
          <p:cNvSpPr>
            <a:spLocks noGrp="1"/>
          </p:cNvSpPr>
          <p:nvPr>
            <p:ph type="pic" sz="quarter" idx="11" hasCustomPrompt="1"/>
          </p:nvPr>
        </p:nvSpPr>
        <p:spPr>
          <a:xfrm>
            <a:off x="5553075" y="217488"/>
            <a:ext cx="6421438" cy="6421368"/>
          </a:xfrm>
          <a:solidFill>
            <a:schemeClr val="bg1">
              <a:lumMod val="95000"/>
            </a:schemeClr>
          </a:solidFill>
          <a:effectLst>
            <a:outerShdw blurRad="254000" algn="ctr" rotWithShape="0">
              <a:prstClr val="black">
                <a:alpha val="40000"/>
              </a:prstClr>
            </a:outerShdw>
          </a:effectLst>
        </p:spPr>
        <p:txBody>
          <a:bodyPr>
            <a:noAutofit/>
          </a:bodyPr>
          <a:lstStyle/>
          <a:p>
            <a:r>
              <a:rPr lang="en-US"/>
              <a:t> </a:t>
            </a:r>
          </a:p>
        </p:txBody>
      </p:sp>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2696969"/>
            <a:ext cx="3938201" cy="758022"/>
          </a:xfrm>
          <a:prstGeom prst="rect">
            <a:avLst/>
          </a:prstGeom>
        </p:spPr>
        <p:txBody>
          <a:bodyPr vert="horz" wrap="square" lIns="0" tIns="0" rIns="0" bIns="0" rtlCol="0" anchor="b">
            <a:noAutofit/>
          </a:bodyPr>
          <a:lstStyle>
            <a:lvl1pPr>
              <a:defRPr>
                <a:solidFill>
                  <a:srgbClr val="000000"/>
                </a:solidFill>
              </a:defRPr>
            </a:lvl1pPr>
          </a:lstStyle>
          <a:p>
            <a:r>
              <a:rPr lang="en-US"/>
              <a:t>Title</a:t>
            </a:r>
          </a:p>
        </p:txBody>
      </p:sp>
      <p:sp>
        <p:nvSpPr>
          <p:cNvPr id="4" name="Text Placeholder 3">
            <a:extLst>
              <a:ext uri="{FF2B5EF4-FFF2-40B4-BE49-F238E27FC236}">
                <a16:creationId xmlns:a16="http://schemas.microsoft.com/office/drawing/2014/main" id="{3F5815D8-D256-49E8-9EF2-A1C7E7DA6ACC}"/>
              </a:ext>
            </a:extLst>
          </p:cNvPr>
          <p:cNvSpPr>
            <a:spLocks noGrp="1"/>
          </p:cNvSpPr>
          <p:nvPr>
            <p:ph type="body" sz="quarter" idx="10"/>
          </p:nvPr>
        </p:nvSpPr>
        <p:spPr>
          <a:xfrm>
            <a:off x="434976" y="3455223"/>
            <a:ext cx="3932238" cy="1685590"/>
          </a:xfrm>
        </p:spPr>
        <p:txBody>
          <a:bodyPr tIns="365760"/>
          <a:lstStyle>
            <a:lvl1pPr marL="0" marR="0" indent="0" algn="l" defTabSz="914367" rtl="0" eaLnBrk="1" fontAlgn="auto" latinLnBrk="0" hangingPunct="1">
              <a:lnSpc>
                <a:spcPct val="100000"/>
              </a:lnSpc>
              <a:spcBef>
                <a:spcPts val="0"/>
              </a:spcBef>
              <a:spcAft>
                <a:spcPts val="2000"/>
              </a:spcAft>
              <a:buClrTx/>
              <a:buSzPct val="90000"/>
              <a:buFont typeface="Wingdings" panose="05000000000000000000" pitchFamily="2" charset="2"/>
              <a:buNone/>
              <a:tabLst/>
              <a:defRPr sz="1800"/>
            </a:lvl1pPr>
          </a:lstStyle>
          <a:p>
            <a:pPr lvl="0"/>
            <a:r>
              <a:rPr lang="en-US"/>
              <a:t>Click to edit Master text styles</a:t>
            </a:r>
          </a:p>
          <a:p>
            <a:pPr lvl="0"/>
            <a:r>
              <a:rPr lang="en-US"/>
              <a:t>Click to edit Master text styles</a:t>
            </a:r>
          </a:p>
          <a:p>
            <a:pPr marL="0" marR="0" lvl="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lang="en-US"/>
              <a:t>Click to edit Master text styles</a:t>
            </a:r>
          </a:p>
        </p:txBody>
      </p:sp>
    </p:spTree>
    <p:extLst>
      <p:ext uri="{BB962C8B-B14F-4D97-AF65-F5344CB8AC3E}">
        <p14:creationId xmlns:p14="http://schemas.microsoft.com/office/powerpoint/2010/main" val="4081895001"/>
      </p:ext>
    </p:extLst>
  </p:cSld>
  <p:clrMapOvr>
    <a:masterClrMapping/>
  </p:clrMapOvr>
  <p:transition>
    <p:fade/>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CCE6FA-8631-41D8-9BFE-B6AC110330DF}"/>
              </a:ext>
            </a:extLst>
          </p:cNvPr>
          <p:cNvSpPr/>
          <p:nvPr userDrawn="1"/>
        </p:nvSpPr>
        <p:spPr bwMode="auto">
          <a:xfrm>
            <a:off x="0" y="0"/>
            <a:ext cx="12192000"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5" name="Title Placeholder 1">
            <a:extLst>
              <a:ext uri="{FF2B5EF4-FFF2-40B4-BE49-F238E27FC236}">
                <a16:creationId xmlns:a16="http://schemas.microsoft.com/office/drawing/2014/main" id="{03F3274D-8F90-4F75-B990-F6B7A291DE2C}"/>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862537374"/>
      </p:ext>
    </p:extLst>
  </p:cSld>
  <p:clrMapOvr>
    <a:masterClrMapping/>
  </p:clrMapOvr>
  <p:transition>
    <p:fade/>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331311043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1" y="1039"/>
            <a:ext cx="12188387" cy="6858973"/>
          </a:xfrm>
          <a:prstGeom prst="rect">
            <a:avLst/>
          </a:prstGeom>
        </p:spPr>
      </p:pic>
      <p:sp>
        <p:nvSpPr>
          <p:cNvPr id="17" name="Rectangle 16"/>
          <p:cNvSpPr/>
          <p:nvPr userDrawn="1"/>
        </p:nvSpPr>
        <p:spPr bwMode="gray">
          <a:xfrm>
            <a:off x="269262" y="2084172"/>
            <a:ext cx="7171399" cy="3586208"/>
          </a:xfrm>
          <a:prstGeom prst="rect">
            <a:avLst/>
          </a:prstGeom>
          <a:solidFill>
            <a:schemeClr val="accent1">
              <a:alpha val="9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6864" tIns="141492" rIns="176864" bIns="141492" numCol="1" spcCol="0" rtlCol="0" fromWordArt="0" anchor="t" anchorCtr="0" forceAA="0" compatLnSpc="1">
            <a:prstTxWarp prst="textNoShape">
              <a:avLst/>
            </a:prstTxWarp>
            <a:noAutofit/>
          </a:bodyPr>
          <a:lstStyle/>
          <a:p>
            <a:pPr algn="ctr" defTabSz="901638"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86" y="2082468"/>
            <a:ext cx="7172955" cy="1794808"/>
          </a:xfrm>
          <a:noFill/>
        </p:spPr>
        <p:txBody>
          <a:bodyPr lIns="147243" tIns="92031" rIns="147243" bIns="92031" anchor="t" anchorCtr="0"/>
          <a:lstStyle>
            <a:lvl1pPr>
              <a:defRPr sz="5881" spc="-98" baseline="0">
                <a:gradFill>
                  <a:gsLst>
                    <a:gs pos="5833">
                      <a:srgbClr val="FFFFFF"/>
                    </a:gs>
                    <a:gs pos="18000">
                      <a:srgbClr val="FFFFFF"/>
                    </a:gs>
                  </a:gsLst>
                  <a:lin ang="5400000" scaled="0"/>
                </a:gradFill>
              </a:defRPr>
            </a:lvl1pPr>
          </a:lstStyle>
          <a:p>
            <a:r>
              <a:rPr lang="en-US"/>
              <a:t>Presentation title</a:t>
            </a:r>
          </a:p>
        </p:txBody>
      </p:sp>
      <p:sp>
        <p:nvSpPr>
          <p:cNvPr id="3" name="Text Placeholder 2"/>
          <p:cNvSpPr>
            <a:spLocks noGrp="1"/>
          </p:cNvSpPr>
          <p:nvPr>
            <p:ph type="body" sz="quarter" idx="14"/>
          </p:nvPr>
        </p:nvSpPr>
        <p:spPr bwMode="ltGray">
          <a:xfrm>
            <a:off x="267686" y="3880535"/>
            <a:ext cx="7172955" cy="1789991"/>
          </a:xfrm>
        </p:spPr>
        <p:txBody>
          <a:bodyPr tIns="110431" bIns="110431">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a:t>Click to edit Master text</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49322" y="471124"/>
            <a:ext cx="1522404" cy="326167"/>
          </a:xfrm>
          <a:prstGeom prst="rect">
            <a:avLst/>
          </a:prstGeom>
        </p:spPr>
      </p:pic>
    </p:spTree>
    <p:extLst>
      <p:ext uri="{BB962C8B-B14F-4D97-AF65-F5344CB8AC3E}">
        <p14:creationId xmlns:p14="http://schemas.microsoft.com/office/powerpoint/2010/main" val="19648567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74173"/>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63" y="1189178"/>
            <a:ext cx="11653523" cy="2011304"/>
          </a:xfrm>
        </p:spPr>
        <p:txBody>
          <a:bodyPr/>
          <a:lstStyle>
            <a:lvl1pPr marL="0" indent="0">
              <a:buNone/>
              <a:defRPr>
                <a:solidFill>
                  <a:srgbClr val="0072C6"/>
                </a:solidFill>
              </a:defRPr>
            </a:lvl1pPr>
            <a:lvl2pPr marL="0" indent="0">
              <a:buFontTx/>
              <a:buNone/>
              <a:defRPr sz="1961"/>
            </a:lvl2pPr>
            <a:lvl3pPr marL="221043" indent="0">
              <a:buNone/>
              <a:defRPr/>
            </a:lvl3pPr>
            <a:lvl4pPr marL="442085" indent="0">
              <a:buNone/>
              <a:defRPr/>
            </a:lvl4pPr>
            <a:lvl5pPr marL="66313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4299287"/>
      </p:ext>
    </p:extLst>
  </p:cSld>
  <p:clrMapOvr>
    <a:masterClrMapping/>
  </p:clrMapOvr>
  <p:transition>
    <p:fade/>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63" y="1189178"/>
            <a:ext cx="11653523" cy="2011304"/>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1043" indent="0">
              <a:buNone/>
              <a:defRPr/>
            </a:lvl3pPr>
            <a:lvl4pPr marL="442085" indent="0">
              <a:buNone/>
              <a:defRPr/>
            </a:lvl4pPr>
            <a:lvl5pPr marL="66313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5489609"/>
      </p:ext>
    </p:extLst>
  </p:cSld>
  <p:clrMapOvr>
    <a:masterClrMapping/>
  </p:clrMapOvr>
  <p:transition>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3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09600"/>
          </a:xfrm>
          <a:solidFill>
            <a:schemeClr val="tx1"/>
          </a:solidFill>
        </p:spPr>
        <p:txBody>
          <a:bodyPr anchor="ctr"/>
          <a:lstStyle>
            <a:lvl1pPr algn="ctr">
              <a:defRPr sz="4400">
                <a:solidFill>
                  <a:schemeClr val="bg1"/>
                </a:solidFill>
              </a:defRPr>
            </a:lvl1pPr>
          </a:lstStyle>
          <a:p>
            <a:r>
              <a:rPr lang="en-US"/>
              <a:t>Click to edit Master title style</a:t>
            </a:r>
          </a:p>
        </p:txBody>
      </p:sp>
      <p:sp>
        <p:nvSpPr>
          <p:cNvPr id="6" name="Text Placeholder 5"/>
          <p:cNvSpPr>
            <a:spLocks noGrp="1"/>
          </p:cNvSpPr>
          <p:nvPr>
            <p:ph type="body" sz="quarter" idx="10"/>
          </p:nvPr>
        </p:nvSpPr>
        <p:spPr>
          <a:xfrm>
            <a:off x="269238" y="797293"/>
            <a:ext cx="11653523" cy="2011304"/>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1043" indent="0">
              <a:buNone/>
              <a:defRPr/>
            </a:lvl3pPr>
            <a:lvl4pPr marL="442085" indent="0">
              <a:buNone/>
              <a:defRPr/>
            </a:lvl4pPr>
            <a:lvl5pPr marL="66313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6162873"/>
      </p:ext>
    </p:extLst>
  </p:cSld>
  <p:clrMapOvr>
    <a:masterClrMapping/>
  </p:clrMapOvr>
  <p:transition>
    <p:fade/>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rgbClr val="0072C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9015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rgbClr val="0072C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63" y="2084287"/>
            <a:ext cx="11653523" cy="1796217"/>
          </a:xfrm>
          <a:noFill/>
        </p:spPr>
        <p:txBody>
          <a:bodyPr tIns="92286" bIns="92286" anchor="t" anchorCtr="0"/>
          <a:lstStyle>
            <a:lvl1pPr>
              <a:defRPr sz="862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9804370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63" y="2084280"/>
            <a:ext cx="11653523" cy="1796217"/>
          </a:xfrm>
          <a:noFill/>
        </p:spPr>
        <p:txBody>
          <a:bodyPr tIns="90528" bIns="90528" anchor="t" anchorCtr="0"/>
          <a:lstStyle>
            <a:lvl1pPr>
              <a:defRPr sz="862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7439946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63" y="2084287"/>
            <a:ext cx="11653523" cy="1796217"/>
          </a:xfrm>
          <a:noFill/>
        </p:spPr>
        <p:txBody>
          <a:bodyPr tIns="92286" bIns="92286" anchor="t" anchorCtr="0"/>
          <a:lstStyle>
            <a:lvl1pPr>
              <a:defRPr sz="862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1694200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4" y="6356354"/>
            <a:ext cx="2743200" cy="365125"/>
          </a:xfrm>
          <a:prstGeom prst="rect">
            <a:avLst/>
          </a:prstGeom>
        </p:spPr>
        <p:txBody>
          <a:bodyPr/>
          <a:lstStyle/>
          <a:p>
            <a:pPr defTabSz="914367"/>
            <a:fld id="{0C86C1D1-0D9F-44FC-AE74-A9574D4DA030}" type="datetimeFigureOut">
              <a:rPr lang="en-US" smtClean="0">
                <a:solidFill>
                  <a:prstClr val="black">
                    <a:tint val="75000"/>
                  </a:prstClr>
                </a:solidFill>
              </a:rPr>
              <a:pPr defTabSz="914367"/>
              <a:t>2/23/2021</a:t>
            </a:fld>
            <a:endParaRPr lang="en-US">
              <a:solidFill>
                <a:prstClr val="black">
                  <a:tint val="75000"/>
                </a:prstClr>
              </a:solidFill>
            </a:endParaRPr>
          </a:p>
        </p:txBody>
      </p:sp>
      <p:sp>
        <p:nvSpPr>
          <p:cNvPr id="3" name="Footer Placeholder 2"/>
          <p:cNvSpPr>
            <a:spLocks noGrp="1"/>
          </p:cNvSpPr>
          <p:nvPr>
            <p:ph type="ftr" sz="quarter" idx="11"/>
          </p:nvPr>
        </p:nvSpPr>
        <p:spPr>
          <a:xfrm>
            <a:off x="4038600" y="6356354"/>
            <a:ext cx="4114800" cy="365125"/>
          </a:xfrm>
          <a:prstGeom prst="rect">
            <a:avLst/>
          </a:prstGeom>
        </p:spPr>
        <p:txBody>
          <a:bodyPr/>
          <a:lstStyle/>
          <a:p>
            <a:pPr defTabSz="914367"/>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4"/>
            <a:ext cx="2743200" cy="365125"/>
          </a:xfrm>
          <a:prstGeom prst="rect">
            <a:avLst/>
          </a:prstGeom>
        </p:spPr>
        <p:txBody>
          <a:bodyPr/>
          <a:lstStyle/>
          <a:p>
            <a:pPr defTabSz="914367"/>
            <a:fld id="{4CAC92A9-AC7A-4EA8-AEF7-05D305B20909}" type="slidenum">
              <a:rPr lang="en-US" smtClean="0">
                <a:solidFill>
                  <a:prstClr val="black">
                    <a:tint val="75000"/>
                  </a:prstClr>
                </a:solidFill>
              </a:rPr>
              <a:pPr defTabSz="914367"/>
              <a:t>‹#›</a:t>
            </a:fld>
            <a:endParaRPr lang="en-US">
              <a:solidFill>
                <a:prstClr val="black">
                  <a:tint val="75000"/>
                </a:prstClr>
              </a:solidFill>
            </a:endParaRPr>
          </a:p>
        </p:txBody>
      </p:sp>
    </p:spTree>
    <p:extLst>
      <p:ext uri="{BB962C8B-B14F-4D97-AF65-F5344CB8AC3E}">
        <p14:creationId xmlns:p14="http://schemas.microsoft.com/office/powerpoint/2010/main" val="268253282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Blank Color 1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753386"/>
      </p:ext>
    </p:extLst>
  </p:cSld>
  <p:clrMapOvr>
    <a:masterClrMapping/>
  </p:clrMapOvr>
  <p:transition>
    <p:fade/>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1742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605521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261209"/>
      </p:ext>
    </p:extLst>
  </p:cSld>
  <p:clrMapOvr>
    <a:masterClrMapping/>
  </p:clrMapOvr>
  <p:transition>
    <p:fade/>
  </p:transition>
  <p:hf sldNum="0" hdr="0" ftr="0" dt="0"/>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4" name="TextBox 3"/>
          <p:cNvSpPr txBox="1"/>
          <p:nvPr userDrawn="1"/>
        </p:nvSpPr>
        <p:spPr>
          <a:xfrm>
            <a:off x="1" y="1747183"/>
            <a:ext cx="12192000" cy="615553"/>
          </a:xfrm>
          <a:prstGeom prst="rect">
            <a:avLst/>
          </a:prstGeom>
          <a:noFill/>
        </p:spPr>
        <p:txBody>
          <a:bodyPr wrap="square" lIns="0" tIns="0" rIns="0" bIns="0" rtlCol="0">
            <a:spAutoFit/>
          </a:bodyPr>
          <a:lstStyle/>
          <a:p>
            <a:pPr algn="ctr" defTabSz="914012"/>
            <a:r>
              <a:rPr lang="en-US" sz="4000">
                <a:solidFill>
                  <a:srgbClr val="000000"/>
                </a:solidFill>
                <a:latin typeface="Segoe UI Light" pitchFamily="34" charset="0"/>
              </a:rPr>
              <a:t>Service Level Documentation</a:t>
            </a:r>
          </a:p>
        </p:txBody>
      </p:sp>
      <p:sp>
        <p:nvSpPr>
          <p:cNvPr id="6" name="Rectangle 5"/>
          <p:cNvSpPr/>
          <p:nvPr userDrawn="1"/>
        </p:nvSpPr>
        <p:spPr>
          <a:xfrm>
            <a:off x="448692" y="6334780"/>
            <a:ext cx="1252464" cy="531812"/>
          </a:xfrm>
          <a:prstGeom prst="rect">
            <a:avLst/>
          </a:prstGeom>
        </p:spPr>
        <p:txBody>
          <a:bodyPr wrap="none">
            <a:spAutoFit/>
          </a:bodyPr>
          <a:lstStyle/>
          <a:p>
            <a:pPr defTabSz="914012"/>
            <a:r>
              <a:rPr lang="en-US" sz="2800">
                <a:solidFill>
                  <a:srgbClr val="000000"/>
                </a:solidFill>
                <a:latin typeface="Segoe UI Light" pitchFamily="34" charset="0"/>
              </a:rPr>
              <a:t>ITCO# </a:t>
            </a:r>
            <a:endParaRPr lang="en-US" sz="2800">
              <a:solidFill>
                <a:srgbClr val="000000"/>
              </a:solidFill>
            </a:endParaRPr>
          </a:p>
        </p:txBody>
      </p:sp>
    </p:spTree>
    <p:extLst>
      <p:ext uri="{BB962C8B-B14F-4D97-AF65-F5344CB8AC3E}">
        <p14:creationId xmlns:p14="http://schemas.microsoft.com/office/powerpoint/2010/main" val="1697357062"/>
      </p:ext>
    </p:extLst>
  </p:cSld>
  <p:clrMapOvr>
    <a:masterClrMapping/>
  </p:clrMapOvr>
  <p:transition>
    <p:fade/>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727326"/>
      </p:ext>
    </p:extLst>
  </p:cSld>
  <p:clrMapOvr>
    <a:masterClrMapping/>
  </p:clrMapOvr>
  <p:transition>
    <p:fade/>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userDrawn="1">
  <p:cSld name="1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083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4"/>
            <a:ext cx="11653523" cy="1796217"/>
          </a:xfrm>
          <a:noFill/>
        </p:spPr>
        <p:txBody>
          <a:bodyPr tIns="67227" bIns="67227" anchor="t" anchorCtr="0"/>
          <a:lstStyle>
            <a:lvl1pPr>
              <a:defRPr sz="8665" spc="-99"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6401429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2055306"/>
          </a:xfrm>
        </p:spPr>
        <p:txBody>
          <a:bodyPr>
            <a:spAutoFit/>
          </a:bodyPr>
          <a:lstStyle>
            <a:lvl1pPr marL="387501" indent="-387501">
              <a:buFont typeface="Wingdings" panose="05000000000000000000" pitchFamily="2" charset="2"/>
              <a:buChar char="§"/>
              <a:defRPr>
                <a:gradFill>
                  <a:gsLst>
                    <a:gs pos="1250">
                      <a:schemeClr val="tx2"/>
                    </a:gs>
                    <a:gs pos="99000">
                      <a:schemeClr val="tx2"/>
                    </a:gs>
                  </a:gsLst>
                  <a:lin ang="5400000" scaled="0"/>
                </a:gradFill>
              </a:defRPr>
            </a:lvl1pPr>
            <a:lvl2pPr marL="561798" indent="-336145">
              <a:buClr>
                <a:schemeClr val="tx1"/>
              </a:buClr>
              <a:buFont typeface="Wingdings" panose="05000000000000000000" pitchFamily="2" charset="2"/>
              <a:buChar char="§"/>
              <a:defRPr/>
            </a:lvl2pPr>
            <a:lvl3pPr marL="549204" indent="0">
              <a:buFont typeface="Arial" panose="020B0604020202020204" pitchFamily="34" charset="0"/>
              <a:buNone/>
              <a:defRPr/>
            </a:lvl3pPr>
            <a:lvl4pPr marL="768887" indent="0">
              <a:buFont typeface="Arial" panose="020B0604020202020204" pitchFamily="34" charset="0"/>
              <a:buNone/>
              <a:defRPr/>
            </a:lvl4pPr>
            <a:lvl5pPr marL="988568" indent="0">
              <a:buFont typeface="Arial" panose="020B0604020202020204" pitchFamily="34" charse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391135"/>
      </p:ext>
    </p:extLst>
  </p:cSld>
  <p:clrMapOvr>
    <a:masterClrMapping/>
  </p:clrMapOvr>
  <p:transition>
    <p:fade/>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8_Title Slide 4">
    <p:spTree>
      <p:nvGrpSpPr>
        <p:cNvPr id="1" name=""/>
        <p:cNvGrpSpPr/>
        <p:nvPr/>
      </p:nvGrpSpPr>
      <p:grpSpPr>
        <a:xfrm>
          <a:off x="0" y="0"/>
          <a:ext cx="0" cy="0"/>
          <a:chOff x="0" y="0"/>
          <a:chExt cx="0" cy="0"/>
        </a:xfrm>
      </p:grpSpPr>
      <p:pic>
        <p:nvPicPr>
          <p:cNvPr id="7" name="Picture Placeholder 9"/>
          <p:cNvPicPr>
            <a:picLocks noChangeAspect="1"/>
          </p:cNvPicPr>
          <p:nvPr userDrawn="1"/>
        </p:nvPicPr>
        <p:blipFill rotWithShape="1">
          <a:blip r:embed="rId2">
            <a:extLst>
              <a:ext uri="{28A0092B-C50C-407E-A947-70E740481C1C}">
                <a14:useLocalDpi xmlns:a14="http://schemas.microsoft.com/office/drawing/2010/main" val="0"/>
              </a:ext>
            </a:extLst>
          </a:blip>
          <a:srcRect l="251" t="22442" r="18232" b="5627"/>
          <a:stretch/>
        </p:blipFill>
        <p:spPr>
          <a:xfrm>
            <a:off x="-1090" y="-2477"/>
            <a:ext cx="12191377" cy="6903450"/>
          </a:xfrm>
          <a:prstGeom prst="rect">
            <a:avLst/>
          </a:prstGeom>
          <a:noFill/>
          <a:ln>
            <a:noFill/>
          </a:ln>
        </p:spPr>
      </p:pic>
      <p:sp>
        <p:nvSpPr>
          <p:cNvPr id="8" name="Rectangle 7"/>
          <p:cNvSpPr/>
          <p:nvPr userDrawn="1"/>
        </p:nvSpPr>
        <p:spPr bwMode="auto">
          <a:xfrm rot="10800000">
            <a:off x="6503" y="3645670"/>
            <a:ext cx="12185496" cy="3259515"/>
          </a:xfrm>
          <a:prstGeom prst="rect">
            <a:avLst/>
          </a:prstGeom>
          <a:gradFill>
            <a:gsLst>
              <a:gs pos="100000">
                <a:schemeClr val="accent1">
                  <a:alpha val="0"/>
                  <a:lumMod val="0"/>
                  <a:lumOff val="100000"/>
                </a:schemeClr>
              </a:gs>
              <a:gs pos="41300">
                <a:schemeClr val="tx1">
                  <a:lumMod val="0"/>
                  <a:alpha val="21000"/>
                </a:schemeClr>
              </a:gs>
              <a:gs pos="0">
                <a:schemeClr val="tx1">
                  <a:lumMod val="0"/>
                  <a:alpha val="44000"/>
                </a:schemeClr>
              </a:gs>
            </a:gsLst>
            <a:lin ang="5400000" scaled="1"/>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961">
              <a:gradFill>
                <a:gsLst>
                  <a:gs pos="0">
                    <a:srgbClr val="FFFFFF"/>
                  </a:gs>
                  <a:gs pos="100000">
                    <a:srgbClr val="FFFFFF"/>
                  </a:gs>
                </a:gsLst>
                <a:lin ang="5400000" scaled="0"/>
              </a:gradFill>
            </a:endParaRP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10391446" y="6303316"/>
            <a:ext cx="1522404" cy="326167"/>
          </a:xfrm>
          <a:prstGeom prst="rect">
            <a:avLst/>
          </a:prstGeom>
        </p:spPr>
      </p:pic>
    </p:spTree>
    <p:extLst>
      <p:ext uri="{BB962C8B-B14F-4D97-AF65-F5344CB8AC3E}">
        <p14:creationId xmlns:p14="http://schemas.microsoft.com/office/powerpoint/2010/main" val="17495560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3"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7" y="4838790"/>
            <a:ext cx="9401560" cy="945435"/>
          </a:xfrm>
          <a:noFill/>
        </p:spPr>
        <p:txBody>
          <a:bodyPr lIns="0" tIns="0" rIns="0" bIns="0">
            <a:noAutofit/>
          </a:bodyPr>
          <a:lstStyle>
            <a:lvl1pPr marL="0" indent="0">
              <a:lnSpc>
                <a:spcPct val="100000"/>
              </a:lnSpc>
              <a:spcBef>
                <a:spcPts val="0"/>
              </a:spcBef>
              <a:buNone/>
              <a:defRPr sz="1567"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5" y="437137"/>
            <a:ext cx="896425" cy="190218"/>
          </a:xfrm>
          <a:prstGeom prst="rect">
            <a:avLst/>
          </a:prstGeom>
        </p:spPr>
      </p:pic>
    </p:spTree>
    <p:extLst>
      <p:ext uri="{BB962C8B-B14F-4D97-AF65-F5344CB8AC3E}">
        <p14:creationId xmlns:p14="http://schemas.microsoft.com/office/powerpoint/2010/main" val="36471557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1_Title slide blue">
    <p:bg>
      <p:bgPr>
        <a:solidFill>
          <a:srgbClr val="4B53B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2"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3" strike="noStrike" spc="-147" baseline="0">
                <a:solidFill>
                  <a:schemeClr val="bg2"/>
                </a:solidFill>
              </a:defRPr>
            </a:lvl1pPr>
          </a:lstStyle>
          <a:p>
            <a:r>
              <a:rPr lang="en-US"/>
              <a:t>Teams</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7" y="4838790"/>
            <a:ext cx="9401560" cy="945435"/>
          </a:xfrm>
          <a:noFill/>
        </p:spPr>
        <p:txBody>
          <a:bodyPr lIns="0" tIns="0" rIns="0" bIns="0">
            <a:noAutofit/>
          </a:bodyPr>
          <a:lstStyle>
            <a:lvl1pPr marL="0" indent="0">
              <a:lnSpc>
                <a:spcPct val="100000"/>
              </a:lnSpc>
              <a:spcBef>
                <a:spcPts val="0"/>
              </a:spcBef>
              <a:buNone/>
              <a:defRPr sz="1567"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17417406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080633-194E-4FCE-A7FF-BB70804CD3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3"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7" y="4838790"/>
            <a:ext cx="9401560" cy="945435"/>
          </a:xfrm>
          <a:noFill/>
        </p:spPr>
        <p:txBody>
          <a:bodyPr lIns="0" tIns="0" rIns="0" bIns="0">
            <a:noAutofit/>
          </a:bodyPr>
          <a:lstStyle>
            <a:lvl1pPr marL="0" indent="0">
              <a:lnSpc>
                <a:spcPct val="100000"/>
              </a:lnSpc>
              <a:spcBef>
                <a:spcPts val="0"/>
              </a:spcBef>
              <a:buNone/>
              <a:defRPr sz="1567"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5" y="437137"/>
            <a:ext cx="896425" cy="190218"/>
          </a:xfrm>
          <a:prstGeom prst="rect">
            <a:avLst/>
          </a:prstGeom>
        </p:spPr>
      </p:pic>
    </p:spTree>
    <p:extLst>
      <p:ext uri="{BB962C8B-B14F-4D97-AF65-F5344CB8AC3E}">
        <p14:creationId xmlns:p14="http://schemas.microsoft.com/office/powerpoint/2010/main" val="9977019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6" y="1202872"/>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233"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285630829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170059"/>
            <a:ext cx="11623331"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gradFill>
                  <a:gsLst>
                    <a:gs pos="0">
                      <a:srgbClr val="505050"/>
                    </a:gs>
                    <a:gs pos="100000">
                      <a:srgbClr val="505050"/>
                    </a:gs>
                  </a:gsLst>
                  <a:lin ang="5400000" scaled="0"/>
                </a:gradFill>
                <a:effectLst/>
                <a:uLnTx/>
                <a:uFillTx/>
                <a:latin typeface="Segoe UI"/>
                <a:ea typeface="+mn-ea"/>
                <a:cs typeface="Segoe UI" pitchFamily="34" charset="0"/>
              </a:rPr>
              <a:t>© 2014 Microsoft Corporation. All rights reserved. </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4"/>
          </a:xfrm>
          <a:prstGeom prst="rect">
            <a:avLst/>
          </a:prstGeom>
        </p:spPr>
      </p:pic>
    </p:spTree>
    <p:extLst>
      <p:ext uri="{BB962C8B-B14F-4D97-AF65-F5344CB8AC3E}">
        <p14:creationId xmlns:p14="http://schemas.microsoft.com/office/powerpoint/2010/main" val="1992019516"/>
      </p:ext>
    </p:extLst>
  </p:cSld>
  <p:clrMapOvr>
    <a:masterClrMapping/>
  </p:clrMapOvr>
  <p:transition>
    <p:fade/>
  </p:transition>
  <p:hf sldNum="0" hdr="0" ftr="0" dt="0"/>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39703"/>
            <a:ext cx="11325144" cy="1223171"/>
          </a:xfrm>
        </p:spPr>
        <p:txBody>
          <a:bodyPr wrap="square" lIns="0" tIns="0" rIns="0" bIns="0">
            <a:spAutoFit/>
          </a:bodyPr>
          <a:lstStyle>
            <a:lvl1pPr marL="0" indent="0">
              <a:lnSpc>
                <a:spcPct val="90000"/>
              </a:lnSpc>
              <a:spcBef>
                <a:spcPts val="0"/>
              </a:spcBef>
              <a:spcAft>
                <a:spcPts val="1273"/>
              </a:spcAft>
              <a:buNone/>
              <a:defRPr sz="2549" b="0" i="0">
                <a:solidFill>
                  <a:srgbClr val="000000"/>
                </a:solidFill>
                <a:latin typeface="+mn-lt"/>
              </a:defRPr>
            </a:lvl1pPr>
            <a:lvl2pPr marL="224054" indent="0">
              <a:lnSpc>
                <a:spcPct val="90000"/>
              </a:lnSpc>
              <a:spcBef>
                <a:spcPts val="0"/>
              </a:spcBef>
              <a:spcAft>
                <a:spcPts val="1273"/>
              </a:spcAft>
              <a:buNone/>
              <a:defRPr sz="1961">
                <a:solidFill>
                  <a:srgbClr val="000000"/>
                </a:solidFill>
              </a:defRPr>
            </a:lvl2pPr>
            <a:lvl3pPr marL="448107" indent="0">
              <a:spcBef>
                <a:spcPts val="0"/>
              </a:spcBef>
              <a:spcAft>
                <a:spcPts val="1273"/>
              </a:spcAft>
              <a:buNone/>
              <a:defRPr sz="1961">
                <a:solidFill>
                  <a:srgbClr val="000000"/>
                </a:solidFill>
              </a:defRPr>
            </a:lvl3pPr>
            <a:lvl4pPr marL="672161" indent="0">
              <a:spcBef>
                <a:spcPts val="0"/>
              </a:spcBef>
              <a:spcAft>
                <a:spcPts val="1273"/>
              </a:spcAft>
              <a:buNone/>
              <a:defRPr sz="1961"/>
            </a:lvl4pPr>
            <a:lvl5pPr marL="89621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6"/>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1983610394"/>
      </p:ext>
    </p:extLst>
  </p:cSld>
  <p:clrMapOvr>
    <a:masterClrMapping/>
  </p:clrMapOvr>
  <p:transition>
    <p:fade/>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20" y="2141395"/>
            <a:ext cx="11325145" cy="1223171"/>
          </a:xfrm>
        </p:spPr>
        <p:txBody>
          <a:bodyPr wrap="square" lIns="0" tIns="0" rIns="0" bIns="0">
            <a:spAutoFit/>
          </a:bodyPr>
          <a:lstStyle>
            <a:lvl1pPr marL="268864" indent="-268864">
              <a:lnSpc>
                <a:spcPct val="90000"/>
              </a:lnSpc>
              <a:spcBef>
                <a:spcPts val="0"/>
              </a:spcBef>
              <a:spcAft>
                <a:spcPts val="1273"/>
              </a:spcAft>
              <a:buClr>
                <a:srgbClr val="000000"/>
              </a:buClr>
              <a:buSzPct val="77000"/>
              <a:buFont typeface="Arial" panose="020B0604020202020204" pitchFamily="34" charset="0"/>
              <a:buChar char="•"/>
              <a:defRPr sz="2549" b="0" i="0">
                <a:solidFill>
                  <a:srgbClr val="000000"/>
                </a:solidFill>
                <a:latin typeface="+mn-lt"/>
              </a:defRPr>
            </a:lvl1pPr>
            <a:lvl2pPr marL="537729" indent="-224054">
              <a:lnSpc>
                <a:spcPct val="90000"/>
              </a:lnSpc>
              <a:spcBef>
                <a:spcPts val="0"/>
              </a:spcBef>
              <a:spcAft>
                <a:spcPts val="1273"/>
              </a:spcAft>
              <a:buClr>
                <a:srgbClr val="000000"/>
              </a:buClr>
              <a:buSzPct val="77000"/>
              <a:buFont typeface="Arial" panose="020B0604020202020204" pitchFamily="34" charset="0"/>
              <a:buChar char="•"/>
              <a:defRPr sz="1961">
                <a:solidFill>
                  <a:srgbClr val="000000"/>
                </a:solidFill>
              </a:defRPr>
            </a:lvl2pPr>
            <a:lvl3pPr marL="806593" indent="-224054">
              <a:spcBef>
                <a:spcPts val="0"/>
              </a:spcBef>
              <a:spcAft>
                <a:spcPts val="1273"/>
              </a:spcAft>
              <a:buClr>
                <a:srgbClr val="000000"/>
              </a:buClr>
              <a:buSzPct val="77000"/>
              <a:buFont typeface="Arial" panose="020B0604020202020204" pitchFamily="34" charset="0"/>
              <a:buChar char="•"/>
              <a:defRPr sz="1961">
                <a:solidFill>
                  <a:srgbClr val="000000"/>
                </a:solidFill>
              </a:defRPr>
            </a:lvl3pPr>
            <a:lvl4pPr marL="672161" indent="0">
              <a:spcBef>
                <a:spcPts val="0"/>
              </a:spcBef>
              <a:spcAft>
                <a:spcPts val="1273"/>
              </a:spcAft>
              <a:buNone/>
              <a:defRPr sz="1961"/>
            </a:lvl4pPr>
            <a:lvl5pPr marL="89621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37319" y="1083831"/>
            <a:ext cx="11325144" cy="353070"/>
          </a:xfrm>
        </p:spPr>
        <p:txBody>
          <a:bodyPr wrap="square" lIns="0" tIns="0" rIns="0" bIns="0">
            <a:spAutoFit/>
          </a:bodyPr>
          <a:lstStyle>
            <a:lvl1pPr marL="0" indent="0">
              <a:lnSpc>
                <a:spcPct val="90000"/>
              </a:lnSpc>
              <a:spcBef>
                <a:spcPts val="0"/>
              </a:spcBef>
              <a:spcAft>
                <a:spcPts val="1273"/>
              </a:spcAft>
              <a:buNone/>
              <a:defRPr sz="2549" b="0" i="0">
                <a:solidFill>
                  <a:srgbClr val="000000"/>
                </a:solidFill>
                <a:latin typeface="+mn-lt"/>
              </a:defRPr>
            </a:lvl1pPr>
            <a:lvl2pPr marL="224054" indent="0">
              <a:lnSpc>
                <a:spcPct val="90000"/>
              </a:lnSpc>
              <a:spcBef>
                <a:spcPts val="0"/>
              </a:spcBef>
              <a:spcAft>
                <a:spcPts val="1273"/>
              </a:spcAft>
              <a:buNone/>
              <a:defRPr sz="1961">
                <a:solidFill>
                  <a:schemeClr val="tx2"/>
                </a:solidFill>
              </a:defRPr>
            </a:lvl2pPr>
            <a:lvl3pPr marL="448107" indent="0">
              <a:spcBef>
                <a:spcPts val="0"/>
              </a:spcBef>
              <a:spcAft>
                <a:spcPts val="1273"/>
              </a:spcAft>
              <a:buNone/>
              <a:defRPr sz="1961"/>
            </a:lvl3pPr>
            <a:lvl4pPr marL="672161" indent="0">
              <a:spcBef>
                <a:spcPts val="0"/>
              </a:spcBef>
              <a:spcAft>
                <a:spcPts val="1273"/>
              </a:spcAft>
              <a:buNone/>
              <a:defRPr sz="1961"/>
            </a:lvl4pPr>
            <a:lvl5pPr marL="896214" indent="0">
              <a:buNone/>
              <a:defRPr/>
            </a:lvl5pPr>
          </a:lstStyle>
          <a:p>
            <a:pPr lvl="0"/>
            <a:r>
              <a:rPr lang="en-US"/>
              <a:t>Subtitle Segoe UI 26pt</a:t>
            </a:r>
          </a:p>
        </p:txBody>
      </p:sp>
    </p:spTree>
    <p:extLst>
      <p:ext uri="{BB962C8B-B14F-4D97-AF65-F5344CB8AC3E}">
        <p14:creationId xmlns:p14="http://schemas.microsoft.com/office/powerpoint/2010/main" val="3422148376"/>
      </p:ext>
    </p:extLst>
  </p:cSld>
  <p:clrMapOvr>
    <a:masterClrMapping/>
  </p:clrMapOvr>
  <p:transition>
    <p:fad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278315952"/>
      </p:ext>
    </p:extLst>
  </p:cSld>
  <p:clrMapOvr>
    <a:masterClrMapping/>
  </p:clrMapOvr>
  <p:transition>
    <p:fade/>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1"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6"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2"/>
            <a:ext cx="5138175" cy="2573509"/>
          </a:xfrm>
        </p:spPr>
        <p:txBody>
          <a:bodyPr wrap="square" lIns="0" tIns="0" rIns="0" bIns="0">
            <a:noAutofit/>
          </a:bodyPr>
          <a:lstStyle>
            <a:lvl1pPr marL="0" marR="0" indent="0" algn="l" defTabSz="914192"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5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07" indent="0">
              <a:buNone/>
              <a:defRPr/>
            </a:lvl3pPr>
            <a:lvl4pPr marL="672161" indent="0">
              <a:buNone/>
              <a:defRPr/>
            </a:lvl4pPr>
            <a:lvl5pPr marL="896214"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3174793664"/>
      </p:ext>
    </p:extLst>
  </p:cSld>
  <p:clrMapOvr>
    <a:masterClrMapping/>
  </p:clrMapOvr>
  <p:transition>
    <p:fade/>
  </p:transition>
  <p:extLst>
    <p:ext uri="{DCECCB84-F9BA-43D5-87BE-67443E8EF086}">
      <p15:sldGuideLst xmlns:p15="http://schemas.microsoft.com/office/powerpoint/2012/main"/>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5" y="2135538"/>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8"/>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4" y="2135536"/>
            <a:ext cx="3634002" cy="2583814"/>
          </a:xfrm>
          <a:blipFill>
            <a:blip r:embed="rId4"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5" y="4927922"/>
            <a:ext cx="3630521" cy="1307666"/>
          </a:xfrm>
        </p:spPr>
        <p:txBody>
          <a:bodyPr lIns="0" tIns="0" rIns="0" bIns="0"/>
          <a:lstStyle>
            <a:lvl1pPr marL="0" indent="0">
              <a:lnSpc>
                <a:spcPct val="100000"/>
              </a:lnSpc>
              <a:spcBef>
                <a:spcPts val="0"/>
              </a:spcBef>
              <a:spcAft>
                <a:spcPts val="784"/>
              </a:spcAft>
              <a:buNone/>
              <a:defRPr sz="1567" b="1">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4" y="4927922"/>
            <a:ext cx="3630521"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6"/>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3563088372"/>
      </p:ext>
    </p:extLst>
  </p:cSld>
  <p:clrMapOvr>
    <a:masterClrMapping/>
  </p:clrMapOvr>
  <p:transition>
    <p:fad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p:nvPr>
        </p:nvSpPr>
        <p:spPr>
          <a:xfrm>
            <a:off x="6069544" y="4054942"/>
            <a:ext cx="6122457" cy="353045"/>
          </a:xfrm>
        </p:spPr>
        <p:txBody>
          <a:bodyPr anchor="ctr"/>
          <a:lstStyle>
            <a:lvl1pPr algn="ctr">
              <a:defRPr/>
            </a:lvl1pPr>
          </a:lstStyle>
          <a:p>
            <a:r>
              <a:rPr lang="en-US"/>
              <a:t>Click icon to add online image</a:t>
            </a:r>
          </a:p>
        </p:txBody>
      </p:sp>
      <p:sp>
        <p:nvSpPr>
          <p:cNvPr id="4" name="Text Placeholder 3"/>
          <p:cNvSpPr>
            <a:spLocks noGrp="1"/>
          </p:cNvSpPr>
          <p:nvPr>
            <p:ph type="body" sz="quarter" idx="10" hasCustomPrompt="1"/>
          </p:nvPr>
        </p:nvSpPr>
        <p:spPr>
          <a:xfrm>
            <a:off x="426424" y="2145842"/>
            <a:ext cx="5138175" cy="2573509"/>
          </a:xfrm>
        </p:spPr>
        <p:txBody>
          <a:bodyPr wrap="square" lIns="0" tIns="0" rIns="0" bIns="0">
            <a:noAutofit/>
          </a:bodyPr>
          <a:lstStyle>
            <a:lvl1pPr marL="0" marR="0" indent="0" algn="l" defTabSz="914192"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5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07" indent="0">
              <a:buNone/>
              <a:defRPr/>
            </a:lvl3pPr>
            <a:lvl4pPr marL="672161" indent="0">
              <a:buNone/>
              <a:defRPr/>
            </a:lvl4pPr>
            <a:lvl5pPr marL="896214"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6"/>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709878375"/>
      </p:ext>
    </p:extLst>
  </p:cSld>
  <p:clrMapOvr>
    <a:masterClrMapping/>
  </p:clrMapOvr>
  <p:transition>
    <p:fade/>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Graphic layout">
    <p:spTree>
      <p:nvGrpSpPr>
        <p:cNvPr id="1" name=""/>
        <p:cNvGrpSpPr/>
        <p:nvPr/>
      </p:nvGrpSpPr>
      <p:grpSpPr>
        <a:xfrm>
          <a:off x="0" y="0"/>
          <a:ext cx="0" cy="0"/>
          <a:chOff x="0" y="0"/>
          <a:chExt cx="0" cy="0"/>
        </a:xfrm>
      </p:grpSpPr>
      <p:sp>
        <p:nvSpPr>
          <p:cNvPr id="3" name="Rectangle 2"/>
          <p:cNvSpPr/>
          <p:nvPr userDrawn="1"/>
        </p:nvSpPr>
        <p:spPr bwMode="auto">
          <a:xfrm>
            <a:off x="426426"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1"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6"/>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6" y="4927922"/>
            <a:ext cx="3627659" cy="1307666"/>
          </a:xfrm>
        </p:spPr>
        <p:txBody>
          <a:bodyPr lIns="0" tIns="0" rIns="0" bIns="0"/>
          <a:lstStyle>
            <a:lvl1pPr marL="0" indent="0">
              <a:lnSpc>
                <a:spcPct val="100000"/>
              </a:lnSpc>
              <a:spcBef>
                <a:spcPts val="0"/>
              </a:spcBef>
              <a:spcAft>
                <a:spcPts val="784"/>
              </a:spcAft>
              <a:buNone/>
              <a:defRPr sz="1567" b="1">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3" y="4927922"/>
            <a:ext cx="3623051"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4" y="4927922"/>
            <a:ext cx="3635502"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4119673506"/>
      </p:ext>
    </p:extLst>
  </p:cSld>
  <p:clrMapOvr>
    <a:masterClrMapping/>
  </p:clrMapOvr>
  <p:transition>
    <p:fade/>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Graphic layout four column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073189" y="1599724"/>
            <a:ext cx="2689274"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190933" y="1599724"/>
            <a:ext cx="2689274"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08678" y="1599724"/>
            <a:ext cx="2689274"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4" y="1599725"/>
            <a:ext cx="2689274"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897219" y="1958468"/>
            <a:ext cx="173689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771951" y="1958468"/>
            <a:ext cx="1762730"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89274" cy="1549082"/>
          </a:xfrm>
        </p:spPr>
        <p:txBody>
          <a:bodyPr lIns="0" tIns="0" rIns="0" bIns="0"/>
          <a:lstStyle>
            <a:lvl1pPr marL="0" indent="0">
              <a:lnSpc>
                <a:spcPct val="100000"/>
              </a:lnSpc>
              <a:spcBef>
                <a:spcPts val="0"/>
              </a:spcBef>
              <a:spcAft>
                <a:spcPts val="784"/>
              </a:spcAft>
              <a:buNone/>
              <a:defRPr sz="1567" b="1">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 </a:t>
            </a:r>
            <a:r>
              <a:rPr lang="en-US" err="1"/>
              <a:t>omnimusdae</a:t>
            </a:r>
            <a:r>
              <a:rPr lang="en-US"/>
              <a:t>. </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08680" y="4927922"/>
            <a:ext cx="2689274" cy="1549082"/>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 </a:t>
            </a:r>
            <a:r>
              <a:rPr lang="en-US" err="1"/>
              <a:t>omnimusdae</a:t>
            </a:r>
            <a:r>
              <a:rPr lang="en-US"/>
              <a:t>. </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190935" y="4927922"/>
            <a:ext cx="2689274"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654206" y="1958468"/>
            <a:ext cx="1762730"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536461" y="1958468"/>
            <a:ext cx="1762730"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073189" y="4927922"/>
            <a:ext cx="2689274" cy="1307666"/>
          </a:xfrm>
        </p:spPr>
        <p:txBody>
          <a:bodyPr lIns="0" tIns="0" rIns="0" bIns="0"/>
          <a:lstStyle>
            <a:lvl1pPr marL="0" indent="0">
              <a:lnSpc>
                <a:spcPct val="100000"/>
              </a:lnSpc>
              <a:spcBef>
                <a:spcPts val="0"/>
              </a:spcBef>
              <a:spcAft>
                <a:spcPts val="784"/>
              </a:spcAft>
              <a:buNone/>
              <a:defRPr sz="1567">
                <a:solidFill>
                  <a:schemeClr val="accent1"/>
                </a:solidFill>
                <a:latin typeface="+mj-lt"/>
              </a:defRPr>
            </a:lvl1pPr>
            <a:lvl2pPr marL="0" marR="0" indent="0" algn="l"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3105006653"/>
      </p:ext>
    </p:extLst>
  </p:cSld>
  <p:clrMapOvr>
    <a:masterClrMapping/>
  </p:clrMapOvr>
  <p:transition>
    <p:fade/>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1_Graphic layout four column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073189" y="1515174"/>
            <a:ext cx="2689274" cy="4907003"/>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190933" y="1515174"/>
            <a:ext cx="2689274" cy="4907003"/>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08678" y="1515174"/>
            <a:ext cx="2689274" cy="4907003"/>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4" y="1515175"/>
            <a:ext cx="2689274" cy="4907003"/>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600312" y="3541069"/>
            <a:ext cx="2330705" cy="1549082"/>
          </a:xfrm>
        </p:spPr>
        <p:txBody>
          <a:bodyPr lIns="0" tIns="0" rIns="0" bIns="0" anchor="t"/>
          <a:lstStyle>
            <a:lvl1pPr marL="0" indent="0" algn="ctr">
              <a:lnSpc>
                <a:spcPct val="100000"/>
              </a:lnSpc>
              <a:spcBef>
                <a:spcPts val="0"/>
              </a:spcBef>
              <a:spcAft>
                <a:spcPts val="784"/>
              </a:spcAft>
              <a:buNone/>
              <a:defRPr sz="1567" b="1">
                <a:solidFill>
                  <a:schemeClr val="accent1"/>
                </a:solidFill>
                <a:latin typeface="+mj-lt"/>
              </a:defRPr>
            </a:lvl1pPr>
            <a:lvl2pPr marL="0" marR="0" indent="0" algn="ctr"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 </a:t>
            </a:r>
            <a:r>
              <a:rPr lang="en-US" err="1"/>
              <a:t>omnimusdae</a:t>
            </a:r>
            <a:r>
              <a:rPr lang="en-US"/>
              <a:t>. </a:t>
            </a:r>
          </a:p>
        </p:txBody>
      </p:sp>
      <p:sp>
        <p:nvSpPr>
          <p:cNvPr id="16" name="Text Placeholder 4">
            <a:extLst>
              <a:ext uri="{FF2B5EF4-FFF2-40B4-BE49-F238E27FC236}">
                <a16:creationId xmlns:a16="http://schemas.microsoft.com/office/drawing/2014/main" id="{86F462E0-4DAC-904B-93BA-AE8F37DE6C18}"/>
              </a:ext>
            </a:extLst>
          </p:cNvPr>
          <p:cNvSpPr>
            <a:spLocks noGrp="1"/>
          </p:cNvSpPr>
          <p:nvPr>
            <p:ph type="body" sz="quarter" idx="21" hasCustomPrompt="1"/>
          </p:nvPr>
        </p:nvSpPr>
        <p:spPr>
          <a:xfrm>
            <a:off x="3487964" y="3541069"/>
            <a:ext cx="2330705" cy="1549082"/>
          </a:xfrm>
        </p:spPr>
        <p:txBody>
          <a:bodyPr lIns="0" tIns="0" rIns="0" bIns="0" anchor="t"/>
          <a:lstStyle>
            <a:lvl1pPr marL="0" indent="0" algn="ctr">
              <a:lnSpc>
                <a:spcPct val="100000"/>
              </a:lnSpc>
              <a:spcBef>
                <a:spcPts val="0"/>
              </a:spcBef>
              <a:spcAft>
                <a:spcPts val="784"/>
              </a:spcAft>
              <a:buNone/>
              <a:defRPr sz="1567" b="1">
                <a:solidFill>
                  <a:schemeClr val="accent1"/>
                </a:solidFill>
                <a:latin typeface="+mj-lt"/>
              </a:defRPr>
            </a:lvl1pPr>
            <a:lvl2pPr marL="0" marR="0" indent="0" algn="ctr"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 </a:t>
            </a:r>
            <a:r>
              <a:rPr lang="en-US" err="1"/>
              <a:t>omnimusdae</a:t>
            </a:r>
            <a:r>
              <a:rPr lang="en-US"/>
              <a:t>. </a:t>
            </a:r>
          </a:p>
        </p:txBody>
      </p:sp>
      <p:sp>
        <p:nvSpPr>
          <p:cNvPr id="17" name="Text Placeholder 4">
            <a:extLst>
              <a:ext uri="{FF2B5EF4-FFF2-40B4-BE49-F238E27FC236}">
                <a16:creationId xmlns:a16="http://schemas.microsoft.com/office/drawing/2014/main" id="{EABA20AD-DAE8-2A4C-9F73-6F0C2F7E0854}"/>
              </a:ext>
            </a:extLst>
          </p:cNvPr>
          <p:cNvSpPr>
            <a:spLocks noGrp="1"/>
          </p:cNvSpPr>
          <p:nvPr>
            <p:ph type="body" sz="quarter" idx="22" hasCustomPrompt="1"/>
          </p:nvPr>
        </p:nvSpPr>
        <p:spPr>
          <a:xfrm>
            <a:off x="6370219" y="3541069"/>
            <a:ext cx="2330705" cy="1549082"/>
          </a:xfrm>
        </p:spPr>
        <p:txBody>
          <a:bodyPr lIns="0" tIns="0" rIns="0" bIns="0" anchor="t"/>
          <a:lstStyle>
            <a:lvl1pPr marL="0" indent="0" algn="ctr">
              <a:lnSpc>
                <a:spcPct val="100000"/>
              </a:lnSpc>
              <a:spcBef>
                <a:spcPts val="0"/>
              </a:spcBef>
              <a:spcAft>
                <a:spcPts val="784"/>
              </a:spcAft>
              <a:buNone/>
              <a:defRPr sz="1567" b="1">
                <a:solidFill>
                  <a:schemeClr val="accent1"/>
                </a:solidFill>
                <a:latin typeface="+mj-lt"/>
              </a:defRPr>
            </a:lvl1pPr>
            <a:lvl2pPr marL="0" marR="0" indent="0" algn="ctr"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 </a:t>
            </a:r>
            <a:r>
              <a:rPr lang="en-US" err="1"/>
              <a:t>omnimusdae</a:t>
            </a:r>
            <a:r>
              <a:rPr lang="en-US"/>
              <a:t>. </a:t>
            </a:r>
          </a:p>
        </p:txBody>
      </p:sp>
      <p:sp>
        <p:nvSpPr>
          <p:cNvPr id="22" name="Text Placeholder 4">
            <a:extLst>
              <a:ext uri="{FF2B5EF4-FFF2-40B4-BE49-F238E27FC236}">
                <a16:creationId xmlns:a16="http://schemas.microsoft.com/office/drawing/2014/main" id="{E5582FB1-F0DB-3341-B493-93A82C24495E}"/>
              </a:ext>
            </a:extLst>
          </p:cNvPr>
          <p:cNvSpPr>
            <a:spLocks noGrp="1"/>
          </p:cNvSpPr>
          <p:nvPr>
            <p:ph type="body" sz="quarter" idx="23" hasCustomPrompt="1"/>
          </p:nvPr>
        </p:nvSpPr>
        <p:spPr>
          <a:xfrm>
            <a:off x="9252473" y="3541069"/>
            <a:ext cx="2330705" cy="1549082"/>
          </a:xfrm>
        </p:spPr>
        <p:txBody>
          <a:bodyPr lIns="0" tIns="0" rIns="0" bIns="0" anchor="t"/>
          <a:lstStyle>
            <a:lvl1pPr marL="0" indent="0" algn="ctr">
              <a:lnSpc>
                <a:spcPct val="100000"/>
              </a:lnSpc>
              <a:spcBef>
                <a:spcPts val="0"/>
              </a:spcBef>
              <a:spcAft>
                <a:spcPts val="784"/>
              </a:spcAft>
              <a:buNone/>
              <a:defRPr sz="1567" b="1">
                <a:solidFill>
                  <a:schemeClr val="accent1"/>
                </a:solidFill>
                <a:latin typeface="+mj-lt"/>
              </a:defRPr>
            </a:lvl1pPr>
            <a:lvl2pPr marL="0" marR="0" indent="0" algn="ctr"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 </a:t>
            </a:r>
            <a:r>
              <a:rPr lang="en-US" err="1"/>
              <a:t>omnimusdae</a:t>
            </a:r>
            <a:r>
              <a:rPr lang="en-US"/>
              <a:t>. </a:t>
            </a:r>
          </a:p>
        </p:txBody>
      </p:sp>
    </p:spTree>
    <p:extLst>
      <p:ext uri="{BB962C8B-B14F-4D97-AF65-F5344CB8AC3E}">
        <p14:creationId xmlns:p14="http://schemas.microsoft.com/office/powerpoint/2010/main" val="1455795212"/>
      </p:ext>
    </p:extLst>
  </p:cSld>
  <p:clrMapOvr>
    <a:masterClrMapping/>
  </p:clrMapOvr>
  <p:transition>
    <p:fade/>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2_Graphic layout four column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8126963" y="1599724"/>
            <a:ext cx="3635502" cy="4877281"/>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4281362" y="1599724"/>
            <a:ext cx="3623050" cy="4877281"/>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4" y="1599725"/>
            <a:ext cx="3623051" cy="4877281"/>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22" name="Text Placeholder 4">
            <a:extLst>
              <a:ext uri="{FF2B5EF4-FFF2-40B4-BE49-F238E27FC236}">
                <a16:creationId xmlns:a16="http://schemas.microsoft.com/office/drawing/2014/main" id="{E5582FB1-F0DB-3341-B493-93A82C24495E}"/>
              </a:ext>
            </a:extLst>
          </p:cNvPr>
          <p:cNvSpPr>
            <a:spLocks noGrp="1"/>
          </p:cNvSpPr>
          <p:nvPr>
            <p:ph type="body" sz="quarter" idx="23" hasCustomPrompt="1"/>
          </p:nvPr>
        </p:nvSpPr>
        <p:spPr>
          <a:xfrm>
            <a:off x="8241505" y="3541069"/>
            <a:ext cx="3406414" cy="1067728"/>
          </a:xfrm>
        </p:spPr>
        <p:txBody>
          <a:bodyPr lIns="0" tIns="0" rIns="0" bIns="0" anchor="t"/>
          <a:lstStyle>
            <a:lvl1pPr marL="0" indent="0" algn="ctr">
              <a:lnSpc>
                <a:spcPct val="100000"/>
              </a:lnSpc>
              <a:spcBef>
                <a:spcPts val="0"/>
              </a:spcBef>
              <a:spcAft>
                <a:spcPts val="784"/>
              </a:spcAft>
              <a:buNone/>
              <a:defRPr sz="1567" b="1">
                <a:solidFill>
                  <a:schemeClr val="accent1"/>
                </a:solidFill>
                <a:latin typeface="+mj-lt"/>
              </a:defRPr>
            </a:lvl1pPr>
            <a:lvl2pPr marL="0" marR="0" indent="0" algn="ctr"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 </a:t>
            </a:r>
            <a:r>
              <a:rPr lang="en-US" err="1"/>
              <a:t>omnimusdae</a:t>
            </a:r>
            <a:r>
              <a:rPr lang="en-US"/>
              <a:t>. </a:t>
            </a:r>
          </a:p>
        </p:txBody>
      </p:sp>
      <p:sp>
        <p:nvSpPr>
          <p:cNvPr id="15" name="Text Placeholder 4">
            <a:extLst>
              <a:ext uri="{FF2B5EF4-FFF2-40B4-BE49-F238E27FC236}">
                <a16:creationId xmlns:a16="http://schemas.microsoft.com/office/drawing/2014/main" id="{D9FF8846-6D71-D246-ADB9-6FAB886269AE}"/>
              </a:ext>
            </a:extLst>
          </p:cNvPr>
          <p:cNvSpPr>
            <a:spLocks noGrp="1"/>
          </p:cNvSpPr>
          <p:nvPr>
            <p:ph type="body" sz="quarter" idx="24" hasCustomPrompt="1"/>
          </p:nvPr>
        </p:nvSpPr>
        <p:spPr>
          <a:xfrm>
            <a:off x="4388123" y="3541069"/>
            <a:ext cx="3406414" cy="1067728"/>
          </a:xfrm>
        </p:spPr>
        <p:txBody>
          <a:bodyPr lIns="0" tIns="0" rIns="0" bIns="0" anchor="t"/>
          <a:lstStyle>
            <a:lvl1pPr marL="0" indent="0" algn="ctr">
              <a:lnSpc>
                <a:spcPct val="100000"/>
              </a:lnSpc>
              <a:spcBef>
                <a:spcPts val="0"/>
              </a:spcBef>
              <a:spcAft>
                <a:spcPts val="784"/>
              </a:spcAft>
              <a:buNone/>
              <a:defRPr sz="1567" b="1">
                <a:solidFill>
                  <a:schemeClr val="accent1"/>
                </a:solidFill>
                <a:latin typeface="+mj-lt"/>
              </a:defRPr>
            </a:lvl1pPr>
            <a:lvl2pPr marL="0" marR="0" indent="0" algn="ctr"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 </a:t>
            </a:r>
            <a:r>
              <a:rPr lang="en-US" err="1"/>
              <a:t>omnimusdae</a:t>
            </a:r>
            <a:r>
              <a:rPr lang="en-US"/>
              <a:t>. </a:t>
            </a:r>
          </a:p>
        </p:txBody>
      </p:sp>
      <p:sp>
        <p:nvSpPr>
          <p:cNvPr id="23" name="Text Placeholder 4">
            <a:extLst>
              <a:ext uri="{FF2B5EF4-FFF2-40B4-BE49-F238E27FC236}">
                <a16:creationId xmlns:a16="http://schemas.microsoft.com/office/drawing/2014/main" id="{20FBDEF7-079C-174A-8E60-1FEBA5628E07}"/>
              </a:ext>
            </a:extLst>
          </p:cNvPr>
          <p:cNvSpPr>
            <a:spLocks noGrp="1"/>
          </p:cNvSpPr>
          <p:nvPr>
            <p:ph type="body" sz="quarter" idx="25" hasCustomPrompt="1"/>
          </p:nvPr>
        </p:nvSpPr>
        <p:spPr>
          <a:xfrm>
            <a:off x="534740" y="3541069"/>
            <a:ext cx="3406414" cy="1067728"/>
          </a:xfrm>
        </p:spPr>
        <p:txBody>
          <a:bodyPr lIns="0" tIns="0" rIns="0" bIns="0" anchor="t"/>
          <a:lstStyle>
            <a:lvl1pPr marL="0" indent="0" algn="ctr">
              <a:lnSpc>
                <a:spcPct val="100000"/>
              </a:lnSpc>
              <a:spcBef>
                <a:spcPts val="0"/>
              </a:spcBef>
              <a:spcAft>
                <a:spcPts val="784"/>
              </a:spcAft>
              <a:buNone/>
              <a:defRPr sz="1567" b="1">
                <a:solidFill>
                  <a:schemeClr val="accent1"/>
                </a:solidFill>
                <a:latin typeface="+mj-lt"/>
              </a:defRPr>
            </a:lvl1pPr>
            <a:lvl2pPr marL="0" marR="0" indent="0" algn="ctr"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 </a:t>
            </a:r>
            <a:r>
              <a:rPr lang="en-US" err="1"/>
              <a:t>omnimusdae</a:t>
            </a:r>
            <a:r>
              <a:rPr lang="en-US"/>
              <a:t>. </a:t>
            </a:r>
          </a:p>
        </p:txBody>
      </p:sp>
      <p:sp>
        <p:nvSpPr>
          <p:cNvPr id="24" name="Snip Diagonal Corner Rectangle 18">
            <a:extLst>
              <a:ext uri="{FF2B5EF4-FFF2-40B4-BE49-F238E27FC236}">
                <a16:creationId xmlns:a16="http://schemas.microsoft.com/office/drawing/2014/main" id="{3CD4F0E0-4AA7-044D-9528-EE53A22A03E5}"/>
              </a:ext>
            </a:extLst>
          </p:cNvPr>
          <p:cNvSpPr>
            <a:spLocks noChangeAspect="1"/>
          </p:cNvSpPr>
          <p:nvPr userDrawn="1"/>
        </p:nvSpPr>
        <p:spPr bwMode="auto">
          <a:xfrm rot="2700000">
            <a:off x="21059" y="2939645"/>
            <a:ext cx="4433778" cy="4433148"/>
          </a:xfrm>
          <a:custGeom>
            <a:avLst/>
            <a:gdLst>
              <a:gd name="connsiteX0" fmla="*/ 0 w 2878667"/>
              <a:gd name="connsiteY0" fmla="*/ 0 h 2878667"/>
              <a:gd name="connsiteX1" fmla="*/ 2398880 w 2878667"/>
              <a:gd name="connsiteY1" fmla="*/ 0 h 2878667"/>
              <a:gd name="connsiteX2" fmla="*/ 2878667 w 2878667"/>
              <a:gd name="connsiteY2" fmla="*/ 479787 h 2878667"/>
              <a:gd name="connsiteX3" fmla="*/ 2878667 w 2878667"/>
              <a:gd name="connsiteY3" fmla="*/ 2878667 h 2878667"/>
              <a:gd name="connsiteX4" fmla="*/ 2878667 w 2878667"/>
              <a:gd name="connsiteY4" fmla="*/ 2878667 h 2878667"/>
              <a:gd name="connsiteX5" fmla="*/ 479787 w 2878667"/>
              <a:gd name="connsiteY5" fmla="*/ 2878667 h 2878667"/>
              <a:gd name="connsiteX6" fmla="*/ 0 w 2878667"/>
              <a:gd name="connsiteY6" fmla="*/ 2398880 h 2878667"/>
              <a:gd name="connsiteX7" fmla="*/ 0 w 2878667"/>
              <a:gd name="connsiteY7" fmla="*/ 0 h 2878667"/>
              <a:gd name="connsiteX0" fmla="*/ 0 w 2878667"/>
              <a:gd name="connsiteY0" fmla="*/ 2398880 h 2878667"/>
              <a:gd name="connsiteX1" fmla="*/ 2398880 w 2878667"/>
              <a:gd name="connsiteY1" fmla="*/ 0 h 2878667"/>
              <a:gd name="connsiteX2" fmla="*/ 2878667 w 2878667"/>
              <a:gd name="connsiteY2" fmla="*/ 479787 h 2878667"/>
              <a:gd name="connsiteX3" fmla="*/ 2878667 w 2878667"/>
              <a:gd name="connsiteY3" fmla="*/ 2878667 h 2878667"/>
              <a:gd name="connsiteX4" fmla="*/ 2878667 w 2878667"/>
              <a:gd name="connsiteY4" fmla="*/ 2878667 h 2878667"/>
              <a:gd name="connsiteX5" fmla="*/ 479787 w 2878667"/>
              <a:gd name="connsiteY5" fmla="*/ 2878667 h 2878667"/>
              <a:gd name="connsiteX6" fmla="*/ 0 w 2878667"/>
              <a:gd name="connsiteY6" fmla="*/ 2398880 h 2878667"/>
              <a:gd name="connsiteX0" fmla="*/ 0 w 2878667"/>
              <a:gd name="connsiteY0" fmla="*/ 2398880 h 2878667"/>
              <a:gd name="connsiteX1" fmla="*/ 2398880 w 2878667"/>
              <a:gd name="connsiteY1" fmla="*/ 0 h 2878667"/>
              <a:gd name="connsiteX2" fmla="*/ 2878667 w 2878667"/>
              <a:gd name="connsiteY2" fmla="*/ 479787 h 2878667"/>
              <a:gd name="connsiteX3" fmla="*/ 2878667 w 2878667"/>
              <a:gd name="connsiteY3" fmla="*/ 2878667 h 2878667"/>
              <a:gd name="connsiteX4" fmla="*/ 2459587 w 2878667"/>
              <a:gd name="connsiteY4" fmla="*/ 2483535 h 2878667"/>
              <a:gd name="connsiteX5" fmla="*/ 479787 w 2878667"/>
              <a:gd name="connsiteY5" fmla="*/ 2878667 h 2878667"/>
              <a:gd name="connsiteX6" fmla="*/ 0 w 2878667"/>
              <a:gd name="connsiteY6" fmla="*/ 2398880 h 2878667"/>
              <a:gd name="connsiteX0" fmla="*/ 0 w 2878667"/>
              <a:gd name="connsiteY0" fmla="*/ 2398880 h 2878667"/>
              <a:gd name="connsiteX1" fmla="*/ 2398880 w 2878667"/>
              <a:gd name="connsiteY1" fmla="*/ 0 h 2878667"/>
              <a:gd name="connsiteX2" fmla="*/ 2878667 w 2878667"/>
              <a:gd name="connsiteY2" fmla="*/ 479787 h 2878667"/>
              <a:gd name="connsiteX3" fmla="*/ 2459587 w 2878667"/>
              <a:gd name="connsiteY3" fmla="*/ 2483535 h 2878667"/>
              <a:gd name="connsiteX4" fmla="*/ 479787 w 2878667"/>
              <a:gd name="connsiteY4" fmla="*/ 2878667 h 2878667"/>
              <a:gd name="connsiteX5" fmla="*/ 0 w 2878667"/>
              <a:gd name="connsiteY5" fmla="*/ 2398880 h 2878667"/>
              <a:gd name="connsiteX0" fmla="*/ 1751576 w 2398880"/>
              <a:gd name="connsiteY0" fmla="*/ 4630242 h 4630242"/>
              <a:gd name="connsiteX1" fmla="*/ 1919093 w 2398880"/>
              <a:gd name="connsiteY1" fmla="*/ 0 h 4630242"/>
              <a:gd name="connsiteX2" fmla="*/ 2398880 w 2398880"/>
              <a:gd name="connsiteY2" fmla="*/ 479787 h 4630242"/>
              <a:gd name="connsiteX3" fmla="*/ 1979800 w 2398880"/>
              <a:gd name="connsiteY3" fmla="*/ 2483535 h 4630242"/>
              <a:gd name="connsiteX4" fmla="*/ 0 w 2398880"/>
              <a:gd name="connsiteY4" fmla="*/ 2878667 h 4630242"/>
              <a:gd name="connsiteX5" fmla="*/ 1751576 w 2398880"/>
              <a:gd name="connsiteY5" fmla="*/ 4630242 h 4630242"/>
              <a:gd name="connsiteX0" fmla="*/ 1751576 w 4150456"/>
              <a:gd name="connsiteY0" fmla="*/ 4150455 h 4150455"/>
              <a:gd name="connsiteX1" fmla="*/ 4150456 w 4150456"/>
              <a:gd name="connsiteY1" fmla="*/ 1751576 h 4150455"/>
              <a:gd name="connsiteX2" fmla="*/ 2398880 w 4150456"/>
              <a:gd name="connsiteY2" fmla="*/ 0 h 4150455"/>
              <a:gd name="connsiteX3" fmla="*/ 1979800 w 4150456"/>
              <a:gd name="connsiteY3" fmla="*/ 2003748 h 4150455"/>
              <a:gd name="connsiteX4" fmla="*/ 0 w 4150456"/>
              <a:gd name="connsiteY4" fmla="*/ 2398880 h 4150455"/>
              <a:gd name="connsiteX5" fmla="*/ 1751576 w 4150456"/>
              <a:gd name="connsiteY5" fmla="*/ 4150455 h 4150455"/>
              <a:gd name="connsiteX0" fmla="*/ 1751576 w 4150456"/>
              <a:gd name="connsiteY0" fmla="*/ 4150455 h 4150455"/>
              <a:gd name="connsiteX1" fmla="*/ 4150456 w 4150456"/>
              <a:gd name="connsiteY1" fmla="*/ 1751576 h 4150455"/>
              <a:gd name="connsiteX2" fmla="*/ 2398880 w 4150456"/>
              <a:gd name="connsiteY2" fmla="*/ 0 h 4150455"/>
              <a:gd name="connsiteX3" fmla="*/ 1707398 w 4150456"/>
              <a:gd name="connsiteY3" fmla="*/ 1750803 h 4150455"/>
              <a:gd name="connsiteX4" fmla="*/ 0 w 4150456"/>
              <a:gd name="connsiteY4" fmla="*/ 2398880 h 4150455"/>
              <a:gd name="connsiteX5" fmla="*/ 1751576 w 4150456"/>
              <a:gd name="connsiteY5" fmla="*/ 4150455 h 41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0456" h="4150455">
                <a:moveTo>
                  <a:pt x="1751576" y="4150455"/>
                </a:moveTo>
                <a:lnTo>
                  <a:pt x="4150456" y="1751576"/>
                </a:lnTo>
                <a:lnTo>
                  <a:pt x="2398880" y="0"/>
                </a:lnTo>
                <a:lnTo>
                  <a:pt x="1707398" y="1750803"/>
                </a:lnTo>
                <a:lnTo>
                  <a:pt x="0" y="2398880"/>
                </a:lnTo>
                <a:lnTo>
                  <a:pt x="1751576" y="4150455"/>
                </a:lnTo>
                <a:close/>
              </a:path>
            </a:pathLst>
          </a:cu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79551732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513767070"/>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3_Graphic layout four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22" name="Text Placeholder 4">
            <a:extLst>
              <a:ext uri="{FF2B5EF4-FFF2-40B4-BE49-F238E27FC236}">
                <a16:creationId xmlns:a16="http://schemas.microsoft.com/office/drawing/2014/main" id="{E5582FB1-F0DB-3341-B493-93A82C24495E}"/>
              </a:ext>
            </a:extLst>
          </p:cNvPr>
          <p:cNvSpPr>
            <a:spLocks noGrp="1"/>
          </p:cNvSpPr>
          <p:nvPr>
            <p:ph type="body" sz="quarter" idx="23" hasCustomPrompt="1"/>
          </p:nvPr>
        </p:nvSpPr>
        <p:spPr>
          <a:xfrm>
            <a:off x="8241505" y="3541069"/>
            <a:ext cx="3406414" cy="1067728"/>
          </a:xfrm>
        </p:spPr>
        <p:txBody>
          <a:bodyPr lIns="0" tIns="0" rIns="0" bIns="0" anchor="t"/>
          <a:lstStyle>
            <a:lvl1pPr marL="0" indent="0" algn="ctr">
              <a:lnSpc>
                <a:spcPct val="100000"/>
              </a:lnSpc>
              <a:spcBef>
                <a:spcPts val="0"/>
              </a:spcBef>
              <a:spcAft>
                <a:spcPts val="784"/>
              </a:spcAft>
              <a:buNone/>
              <a:defRPr sz="1567" b="1">
                <a:solidFill>
                  <a:schemeClr val="accent1"/>
                </a:solidFill>
                <a:latin typeface="+mj-lt"/>
              </a:defRPr>
            </a:lvl1pPr>
            <a:lvl2pPr marL="0" marR="0" indent="0" algn="ctr"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 </a:t>
            </a:r>
            <a:r>
              <a:rPr lang="en-US" err="1"/>
              <a:t>omnimusdae</a:t>
            </a:r>
            <a:r>
              <a:rPr lang="en-US"/>
              <a:t>. </a:t>
            </a:r>
          </a:p>
        </p:txBody>
      </p:sp>
      <p:sp>
        <p:nvSpPr>
          <p:cNvPr id="15" name="Text Placeholder 4">
            <a:extLst>
              <a:ext uri="{FF2B5EF4-FFF2-40B4-BE49-F238E27FC236}">
                <a16:creationId xmlns:a16="http://schemas.microsoft.com/office/drawing/2014/main" id="{D9FF8846-6D71-D246-ADB9-6FAB886269AE}"/>
              </a:ext>
            </a:extLst>
          </p:cNvPr>
          <p:cNvSpPr>
            <a:spLocks noGrp="1"/>
          </p:cNvSpPr>
          <p:nvPr>
            <p:ph type="body" sz="quarter" idx="24" hasCustomPrompt="1"/>
          </p:nvPr>
        </p:nvSpPr>
        <p:spPr>
          <a:xfrm>
            <a:off x="4388123" y="3541069"/>
            <a:ext cx="3406414" cy="1067728"/>
          </a:xfrm>
        </p:spPr>
        <p:txBody>
          <a:bodyPr lIns="0" tIns="0" rIns="0" bIns="0" anchor="t"/>
          <a:lstStyle>
            <a:lvl1pPr marL="0" indent="0" algn="ctr">
              <a:lnSpc>
                <a:spcPct val="100000"/>
              </a:lnSpc>
              <a:spcBef>
                <a:spcPts val="0"/>
              </a:spcBef>
              <a:spcAft>
                <a:spcPts val="784"/>
              </a:spcAft>
              <a:buNone/>
              <a:defRPr sz="1567" b="1">
                <a:solidFill>
                  <a:schemeClr val="accent1"/>
                </a:solidFill>
                <a:latin typeface="+mj-lt"/>
              </a:defRPr>
            </a:lvl1pPr>
            <a:lvl2pPr marL="0" marR="0" indent="0" algn="ctr"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 </a:t>
            </a:r>
            <a:r>
              <a:rPr lang="en-US" err="1"/>
              <a:t>omnimusdae</a:t>
            </a:r>
            <a:r>
              <a:rPr lang="en-US"/>
              <a:t>. </a:t>
            </a:r>
          </a:p>
        </p:txBody>
      </p:sp>
      <p:sp>
        <p:nvSpPr>
          <p:cNvPr id="23" name="Text Placeholder 4">
            <a:extLst>
              <a:ext uri="{FF2B5EF4-FFF2-40B4-BE49-F238E27FC236}">
                <a16:creationId xmlns:a16="http://schemas.microsoft.com/office/drawing/2014/main" id="{20FBDEF7-079C-174A-8E60-1FEBA5628E07}"/>
              </a:ext>
            </a:extLst>
          </p:cNvPr>
          <p:cNvSpPr>
            <a:spLocks noGrp="1"/>
          </p:cNvSpPr>
          <p:nvPr>
            <p:ph type="body" sz="quarter" idx="25" hasCustomPrompt="1"/>
          </p:nvPr>
        </p:nvSpPr>
        <p:spPr>
          <a:xfrm>
            <a:off x="534740" y="3541069"/>
            <a:ext cx="3406414" cy="1067728"/>
          </a:xfrm>
        </p:spPr>
        <p:txBody>
          <a:bodyPr lIns="0" tIns="0" rIns="0" bIns="0" anchor="t"/>
          <a:lstStyle>
            <a:lvl1pPr marL="0" indent="0" algn="ctr">
              <a:lnSpc>
                <a:spcPct val="100000"/>
              </a:lnSpc>
              <a:spcBef>
                <a:spcPts val="0"/>
              </a:spcBef>
              <a:spcAft>
                <a:spcPts val="784"/>
              </a:spcAft>
              <a:buNone/>
              <a:defRPr sz="1567" b="1">
                <a:solidFill>
                  <a:schemeClr val="accent1"/>
                </a:solidFill>
                <a:latin typeface="+mj-lt"/>
              </a:defRPr>
            </a:lvl1pPr>
            <a:lvl2pPr marL="0" marR="0" indent="0" algn="ctr"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 </a:t>
            </a:r>
            <a:r>
              <a:rPr lang="en-US" err="1"/>
              <a:t>omnimusdae</a:t>
            </a:r>
            <a:r>
              <a:rPr lang="en-US"/>
              <a:t>. </a:t>
            </a:r>
          </a:p>
        </p:txBody>
      </p:sp>
    </p:spTree>
    <p:extLst>
      <p:ext uri="{BB962C8B-B14F-4D97-AF65-F5344CB8AC3E}">
        <p14:creationId xmlns:p14="http://schemas.microsoft.com/office/powerpoint/2010/main" val="4197572950"/>
      </p:ext>
    </p:extLst>
  </p:cSld>
  <p:clrMapOvr>
    <a:masterClrMapping/>
  </p:clrMapOvr>
  <p:transition>
    <p:fade/>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4_Graphic layout four column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8126963" y="1599724"/>
            <a:ext cx="3635502" cy="4877281"/>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4281362" y="1599724"/>
            <a:ext cx="3623050" cy="4877281"/>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4" y="1599725"/>
            <a:ext cx="3623051" cy="4877281"/>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22" name="Text Placeholder 4">
            <a:extLst>
              <a:ext uri="{FF2B5EF4-FFF2-40B4-BE49-F238E27FC236}">
                <a16:creationId xmlns:a16="http://schemas.microsoft.com/office/drawing/2014/main" id="{E5582FB1-F0DB-3341-B493-93A82C24495E}"/>
              </a:ext>
            </a:extLst>
          </p:cNvPr>
          <p:cNvSpPr>
            <a:spLocks noGrp="1"/>
          </p:cNvSpPr>
          <p:nvPr>
            <p:ph type="body" sz="quarter" idx="23" hasCustomPrompt="1"/>
          </p:nvPr>
        </p:nvSpPr>
        <p:spPr>
          <a:xfrm>
            <a:off x="8241505" y="3541069"/>
            <a:ext cx="3406414" cy="1067728"/>
          </a:xfrm>
        </p:spPr>
        <p:txBody>
          <a:bodyPr lIns="0" tIns="0" rIns="0" bIns="0" anchor="t"/>
          <a:lstStyle>
            <a:lvl1pPr marL="0" indent="0" algn="ctr">
              <a:lnSpc>
                <a:spcPct val="100000"/>
              </a:lnSpc>
              <a:spcBef>
                <a:spcPts val="0"/>
              </a:spcBef>
              <a:spcAft>
                <a:spcPts val="784"/>
              </a:spcAft>
              <a:buNone/>
              <a:defRPr sz="1567" b="1">
                <a:solidFill>
                  <a:schemeClr val="accent1"/>
                </a:solidFill>
                <a:latin typeface="+mj-lt"/>
              </a:defRPr>
            </a:lvl1pPr>
            <a:lvl2pPr marL="0" marR="0" indent="0" algn="ctr"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 </a:t>
            </a:r>
            <a:r>
              <a:rPr lang="en-US" err="1"/>
              <a:t>omnimusdae</a:t>
            </a:r>
            <a:r>
              <a:rPr lang="en-US"/>
              <a:t>. </a:t>
            </a:r>
          </a:p>
        </p:txBody>
      </p:sp>
      <p:sp>
        <p:nvSpPr>
          <p:cNvPr id="15" name="Text Placeholder 4">
            <a:extLst>
              <a:ext uri="{FF2B5EF4-FFF2-40B4-BE49-F238E27FC236}">
                <a16:creationId xmlns:a16="http://schemas.microsoft.com/office/drawing/2014/main" id="{D9FF8846-6D71-D246-ADB9-6FAB886269AE}"/>
              </a:ext>
            </a:extLst>
          </p:cNvPr>
          <p:cNvSpPr>
            <a:spLocks noGrp="1"/>
          </p:cNvSpPr>
          <p:nvPr>
            <p:ph type="body" sz="quarter" idx="24" hasCustomPrompt="1"/>
          </p:nvPr>
        </p:nvSpPr>
        <p:spPr>
          <a:xfrm>
            <a:off x="4388123" y="3541069"/>
            <a:ext cx="3406414" cy="1067728"/>
          </a:xfrm>
        </p:spPr>
        <p:txBody>
          <a:bodyPr lIns="0" tIns="0" rIns="0" bIns="0" anchor="t"/>
          <a:lstStyle>
            <a:lvl1pPr marL="0" indent="0" algn="ctr">
              <a:lnSpc>
                <a:spcPct val="100000"/>
              </a:lnSpc>
              <a:spcBef>
                <a:spcPts val="0"/>
              </a:spcBef>
              <a:spcAft>
                <a:spcPts val="784"/>
              </a:spcAft>
              <a:buNone/>
              <a:defRPr sz="1567" b="1">
                <a:solidFill>
                  <a:schemeClr val="accent1"/>
                </a:solidFill>
                <a:latin typeface="+mj-lt"/>
              </a:defRPr>
            </a:lvl1pPr>
            <a:lvl2pPr marL="0" marR="0" indent="0" algn="ctr"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 </a:t>
            </a:r>
            <a:r>
              <a:rPr lang="en-US" err="1"/>
              <a:t>omnimusdae</a:t>
            </a:r>
            <a:r>
              <a:rPr lang="en-US"/>
              <a:t>. </a:t>
            </a:r>
          </a:p>
        </p:txBody>
      </p:sp>
      <p:sp>
        <p:nvSpPr>
          <p:cNvPr id="23" name="Text Placeholder 4">
            <a:extLst>
              <a:ext uri="{FF2B5EF4-FFF2-40B4-BE49-F238E27FC236}">
                <a16:creationId xmlns:a16="http://schemas.microsoft.com/office/drawing/2014/main" id="{20FBDEF7-079C-174A-8E60-1FEBA5628E07}"/>
              </a:ext>
            </a:extLst>
          </p:cNvPr>
          <p:cNvSpPr>
            <a:spLocks noGrp="1"/>
          </p:cNvSpPr>
          <p:nvPr>
            <p:ph type="body" sz="quarter" idx="25" hasCustomPrompt="1"/>
          </p:nvPr>
        </p:nvSpPr>
        <p:spPr>
          <a:xfrm>
            <a:off x="534740" y="3541069"/>
            <a:ext cx="3406414" cy="1067728"/>
          </a:xfrm>
        </p:spPr>
        <p:txBody>
          <a:bodyPr lIns="0" tIns="0" rIns="0" bIns="0" anchor="t"/>
          <a:lstStyle>
            <a:lvl1pPr marL="0" indent="0" algn="ctr">
              <a:lnSpc>
                <a:spcPct val="100000"/>
              </a:lnSpc>
              <a:spcBef>
                <a:spcPts val="0"/>
              </a:spcBef>
              <a:spcAft>
                <a:spcPts val="784"/>
              </a:spcAft>
              <a:buNone/>
              <a:defRPr sz="1567" b="1">
                <a:solidFill>
                  <a:schemeClr val="accent1"/>
                </a:solidFill>
                <a:latin typeface="+mj-lt"/>
              </a:defRPr>
            </a:lvl1pPr>
            <a:lvl2pPr marL="0" marR="0" indent="0" algn="ctr" defTabSz="914192" rtl="0" eaLnBrk="1" fontAlgn="auto" latinLnBrk="0" hangingPunct="1">
              <a:lnSpc>
                <a:spcPct val="100000"/>
              </a:lnSpc>
              <a:spcBef>
                <a:spcPts val="0"/>
              </a:spcBef>
              <a:spcAft>
                <a:spcPts val="784"/>
              </a:spcAft>
              <a:buClrTx/>
              <a:buSzPct val="90000"/>
              <a:buFont typeface="Arial" panose="020B0604020202020204" pitchFamily="34" charset="0"/>
              <a:buNone/>
              <a:tabLst/>
              <a:defRPr sz="1567">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 </a:t>
            </a:r>
            <a:r>
              <a:rPr lang="en-US" err="1"/>
              <a:t>omnimusdae</a:t>
            </a:r>
            <a:r>
              <a:rPr lang="en-US"/>
              <a:t>. </a:t>
            </a:r>
          </a:p>
        </p:txBody>
      </p:sp>
    </p:spTree>
    <p:extLst>
      <p:ext uri="{BB962C8B-B14F-4D97-AF65-F5344CB8AC3E}">
        <p14:creationId xmlns:p14="http://schemas.microsoft.com/office/powerpoint/2010/main" val="1119492716"/>
      </p:ext>
    </p:extLst>
  </p:cSld>
  <p:clrMapOvr>
    <a:masterClrMapping/>
  </p:clrMapOvr>
  <p:transition>
    <p:fade/>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6"/>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808435718"/>
      </p:ext>
    </p:extLst>
  </p:cSld>
  <p:clrMapOvr>
    <a:masterClrMapping/>
  </p:clrMapOvr>
  <p:transition>
    <p:fade/>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20"/>
            <a:ext cx="7477989" cy="3535032"/>
          </a:xfrm>
          <a:noFill/>
        </p:spPr>
        <p:txBody>
          <a:bodyPr vert="horz" wrap="square" lIns="0" tIns="0" rIns="0" bIns="0" rtlCol="0" anchor="t" anchorCtr="0">
            <a:noAutofit/>
          </a:bodyPr>
          <a:lstStyle>
            <a:lvl1pPr>
              <a:lnSpc>
                <a:spcPct val="90000"/>
              </a:lnSpc>
              <a:defRPr lang="en-US" sz="5293" spc="-147" dirty="0">
                <a:solidFill>
                  <a:srgbClr val="000000"/>
                </a:solidFill>
              </a:defRPr>
            </a:lvl1pPr>
          </a:lstStyle>
          <a:p>
            <a:pPr marL="0" lvl="0">
              <a:lnSpc>
                <a:spcPts val="5489"/>
              </a:lnSpc>
            </a:pPr>
            <a:r>
              <a:rPr lang="en-US"/>
              <a:t>Section title</a:t>
            </a:r>
          </a:p>
        </p:txBody>
      </p:sp>
    </p:spTree>
    <p:extLst>
      <p:ext uri="{BB962C8B-B14F-4D97-AF65-F5344CB8AC3E}">
        <p14:creationId xmlns:p14="http://schemas.microsoft.com/office/powerpoint/2010/main" val="36344070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4B53BD"/>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20"/>
            <a:ext cx="7477989" cy="3535032"/>
          </a:xfrm>
          <a:noFill/>
        </p:spPr>
        <p:txBody>
          <a:bodyPr vert="horz" wrap="square" lIns="0" tIns="0" rIns="0" bIns="0" rtlCol="0" anchor="t" anchorCtr="0">
            <a:noAutofit/>
          </a:bodyPr>
          <a:lstStyle>
            <a:lvl1pPr>
              <a:lnSpc>
                <a:spcPct val="90000"/>
              </a:lnSpc>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3947136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1_Section title blue">
    <p:bg>
      <p:bgPr>
        <a:solidFill>
          <a:srgbClr val="4B53BD"/>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11781F-38F3-7A4E-AAFB-1691F92E7A1F}"/>
              </a:ext>
            </a:extLst>
          </p:cNvPr>
          <p:cNvSpPr>
            <a:spLocks noGrp="1"/>
          </p:cNvSpPr>
          <p:nvPr>
            <p:ph type="title" hasCustomPrompt="1"/>
          </p:nvPr>
        </p:nvSpPr>
        <p:spPr>
          <a:xfrm>
            <a:off x="426424" y="2692302"/>
            <a:ext cx="7477989" cy="1473396"/>
          </a:xfrm>
          <a:noFill/>
        </p:spPr>
        <p:txBody>
          <a:bodyPr lIns="0" tIns="0" rIns="0" bIns="0" anchor="ctr" anchorCtr="0"/>
          <a:lstStyle>
            <a:lvl1pPr>
              <a:lnSpc>
                <a:spcPct val="100000"/>
              </a:lnSpc>
              <a:spcAft>
                <a:spcPts val="1273"/>
              </a:spcAft>
              <a:defRPr sz="3136" spc="-147" baseline="0">
                <a:solidFill>
                  <a:schemeClr val="tx1"/>
                </a:solidFill>
              </a:defRPr>
            </a:lvl1pPr>
          </a:lstStyle>
          <a:p>
            <a:r>
              <a:rPr lang="en-US"/>
              <a:t>Section title</a:t>
            </a:r>
          </a:p>
        </p:txBody>
      </p:sp>
    </p:spTree>
    <p:extLst>
      <p:ext uri="{BB962C8B-B14F-4D97-AF65-F5344CB8AC3E}">
        <p14:creationId xmlns:p14="http://schemas.microsoft.com/office/powerpoint/2010/main" val="25031059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20"/>
            <a:ext cx="7477989" cy="3535032"/>
          </a:xfrm>
          <a:noFill/>
        </p:spPr>
        <p:txBody>
          <a:bodyPr vert="horz" wrap="square" lIns="0" tIns="0" rIns="0" bIns="0" rtlCol="0" anchor="t" anchorCtr="0">
            <a:noAutofit/>
          </a:bodyPr>
          <a:lstStyle>
            <a:lvl1pPr>
              <a:lnSpc>
                <a:spcPct val="90000"/>
              </a:lnSpc>
              <a:defRPr lang="en-US" sz="5293" spc="-147" dirty="0">
                <a:solidFill>
                  <a:srgbClr val="000000"/>
                </a:solidFill>
              </a:defRPr>
            </a:lvl1pPr>
          </a:lstStyle>
          <a:p>
            <a:pPr marL="0" lvl="0">
              <a:lnSpc>
                <a:spcPts val="5489"/>
              </a:lnSpc>
            </a:pPr>
            <a:r>
              <a:rPr lang="en-US"/>
              <a:t>Section title</a:t>
            </a:r>
          </a:p>
        </p:txBody>
      </p:sp>
    </p:spTree>
    <p:extLst>
      <p:ext uri="{BB962C8B-B14F-4D97-AF65-F5344CB8AC3E}">
        <p14:creationId xmlns:p14="http://schemas.microsoft.com/office/powerpoint/2010/main" val="1265322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481017"/>
      </p:ext>
    </p:extLst>
  </p:cSld>
  <p:clrMapOvr>
    <a:masterClrMapping/>
  </p:clrMapOvr>
  <p:transition>
    <p:fade/>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3"/>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748"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5" y="437137"/>
            <a:ext cx="896425" cy="190218"/>
          </a:xfrm>
          <a:prstGeom prst="rect">
            <a:avLst/>
          </a:prstGeom>
        </p:spPr>
      </p:pic>
    </p:spTree>
    <p:extLst>
      <p:ext uri="{BB962C8B-B14F-4D97-AF65-F5344CB8AC3E}">
        <p14:creationId xmlns:p14="http://schemas.microsoft.com/office/powerpoint/2010/main" val="3037046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4B53BD"/>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3"/>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748"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2" y="437140"/>
            <a:ext cx="896425" cy="191140"/>
          </a:xfrm>
          <a:prstGeom prst="rect">
            <a:avLst/>
          </a:prstGeom>
        </p:spPr>
      </p:pic>
    </p:spTree>
    <p:extLst>
      <p:ext uri="{BB962C8B-B14F-4D97-AF65-F5344CB8AC3E}">
        <p14:creationId xmlns:p14="http://schemas.microsoft.com/office/powerpoint/2010/main" val="15698436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50" y="228604"/>
            <a:ext cx="11151917" cy="747897"/>
          </a:xfrm>
        </p:spPr>
        <p:txBody>
          <a:bodyPr/>
          <a:lstStyle/>
          <a:p>
            <a:r>
              <a:rPr lang="en-US"/>
              <a:t>Click to edit Master title style</a:t>
            </a:r>
          </a:p>
        </p:txBody>
      </p:sp>
      <p:sp>
        <p:nvSpPr>
          <p:cNvPr id="5" name="Text Placeholder 4"/>
          <p:cNvSpPr>
            <a:spLocks noGrp="1"/>
          </p:cNvSpPr>
          <p:nvPr>
            <p:ph type="body" sz="quarter" idx="10"/>
          </p:nvPr>
        </p:nvSpPr>
        <p:spPr>
          <a:xfrm>
            <a:off x="519250" y="1447799"/>
            <a:ext cx="11151917" cy="20553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352007"/>
      </p:ext>
    </p:extLst>
  </p:cSld>
  <p:clrMapOvr>
    <a:masterClrMapping/>
  </p:clrMapOvr>
  <p:transition>
    <p:fade/>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Wide 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D5F7456-7D36-47C8-8213-3EAEADB49125}"/>
              </a:ext>
            </a:extLst>
          </p:cNvPr>
          <p:cNvSpPr/>
          <p:nvPr userDrawn="1"/>
        </p:nvSpPr>
        <p:spPr bwMode="auto">
          <a:xfrm>
            <a:off x="-2" y="0"/>
            <a:ext cx="12192000" cy="59756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3200" err="1">
              <a:solidFill>
                <a:schemeClr val="bg2">
                  <a:lumMod val="25000"/>
                </a:schemeClr>
              </a:solidFill>
              <a:latin typeface="Segoe UI Semibold" panose="020B0702040204020203" pitchFamily="34" charset="0"/>
              <a:ea typeface="Segoe UI" pitchFamily="34" charset="0"/>
              <a:cs typeface="Segoe UI Semibold" panose="020B0702040204020203" pitchFamily="34" charset="0"/>
            </a:endParaRPr>
          </a:p>
        </p:txBody>
      </p:sp>
      <p:sp>
        <p:nvSpPr>
          <p:cNvPr id="12" name="Title 1">
            <a:extLst>
              <a:ext uri="{FF2B5EF4-FFF2-40B4-BE49-F238E27FC236}">
                <a16:creationId xmlns:a16="http://schemas.microsoft.com/office/drawing/2014/main" id="{11C36882-FBEC-48E6-964B-3F4C9B617ED1}"/>
              </a:ext>
            </a:extLst>
          </p:cNvPr>
          <p:cNvSpPr>
            <a:spLocks noGrp="1"/>
          </p:cNvSpPr>
          <p:nvPr>
            <p:ph type="title"/>
          </p:nvPr>
        </p:nvSpPr>
        <p:spPr>
          <a:xfrm>
            <a:off x="0" y="1"/>
            <a:ext cx="12090982" cy="685800"/>
          </a:xfrm>
          <a:noFill/>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56" name="Text Placeholder 5">
            <a:extLst>
              <a:ext uri="{FF2B5EF4-FFF2-40B4-BE49-F238E27FC236}">
                <a16:creationId xmlns:a16="http://schemas.microsoft.com/office/drawing/2014/main" id="{A656B343-0AEE-4881-A054-2551B5EF9579}"/>
              </a:ext>
            </a:extLst>
          </p:cNvPr>
          <p:cNvSpPr>
            <a:spLocks noGrp="1"/>
          </p:cNvSpPr>
          <p:nvPr>
            <p:ph type="body" sz="quarter" idx="11"/>
          </p:nvPr>
        </p:nvSpPr>
        <p:spPr>
          <a:xfrm>
            <a:off x="167205" y="757646"/>
            <a:ext cx="11923776" cy="55027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59EA249F-34CC-4336-900D-56E430C301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26588" y="6380894"/>
            <a:ext cx="1165412" cy="444314"/>
          </a:xfrm>
          <a:prstGeom prst="rect">
            <a:avLst/>
          </a:prstGeom>
        </p:spPr>
      </p:pic>
    </p:spTree>
    <p:extLst>
      <p:ext uri="{BB962C8B-B14F-4D97-AF65-F5344CB8AC3E}">
        <p14:creationId xmlns:p14="http://schemas.microsoft.com/office/powerpoint/2010/main" val="1751639198"/>
      </p:ext>
    </p:extLst>
  </p:cSld>
  <p:clrMapOvr>
    <a:masterClrMapping/>
  </p:clrMapOvr>
  <p:transition>
    <p:fade/>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48B47-8C09-48BF-B717-484B97EBC7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0A518B-76C4-4DC0-9633-730F87C6AA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B7AD6B-8BC0-4D25-95F6-B35A8853A4A1}"/>
              </a:ext>
            </a:extLst>
          </p:cNvPr>
          <p:cNvSpPr>
            <a:spLocks noGrp="1"/>
          </p:cNvSpPr>
          <p:nvPr>
            <p:ph type="dt" sz="half" idx="10"/>
          </p:nvPr>
        </p:nvSpPr>
        <p:spPr/>
        <p:txBody>
          <a:bodyPr/>
          <a:lstStyle/>
          <a:p>
            <a:fld id="{A05AFBD1-F112-4DD6-9D87-E16670D16289}" type="datetimeFigureOut">
              <a:rPr lang="en-US" smtClean="0"/>
              <a:t>2/23/2021</a:t>
            </a:fld>
            <a:endParaRPr lang="en-US"/>
          </a:p>
        </p:txBody>
      </p:sp>
      <p:sp>
        <p:nvSpPr>
          <p:cNvPr id="5" name="Footer Placeholder 4">
            <a:extLst>
              <a:ext uri="{FF2B5EF4-FFF2-40B4-BE49-F238E27FC236}">
                <a16:creationId xmlns:a16="http://schemas.microsoft.com/office/drawing/2014/main" id="{CB41CA02-1586-474D-AA53-5B0E2712E6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01813A-413A-4FC8-B48C-F41800899995}"/>
              </a:ext>
            </a:extLst>
          </p:cNvPr>
          <p:cNvSpPr>
            <a:spLocks noGrp="1"/>
          </p:cNvSpPr>
          <p:nvPr>
            <p:ph type="sldNum" sz="quarter" idx="12"/>
          </p:nvPr>
        </p:nvSpPr>
        <p:spPr/>
        <p:txBody>
          <a:bodyPr/>
          <a:lstStyle/>
          <a:p>
            <a:fld id="{EE7CCC8A-35E1-4C54-BAAA-D69235ECF186}" type="slidenum">
              <a:rPr lang="en-US" smtClean="0"/>
              <a:t>‹#›</a:t>
            </a:fld>
            <a:endParaRPr lang="en-US"/>
          </a:p>
        </p:txBody>
      </p:sp>
    </p:spTree>
    <p:extLst>
      <p:ext uri="{BB962C8B-B14F-4D97-AF65-F5344CB8AC3E}">
        <p14:creationId xmlns:p14="http://schemas.microsoft.com/office/powerpoint/2010/main" val="150318620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97278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Subtitl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3"/>
          <p:cNvSpPr>
            <a:spLocks noGrp="1"/>
          </p:cNvSpPr>
          <p:nvPr>
            <p:ph type="body" sz="quarter" idx="10"/>
          </p:nvPr>
        </p:nvSpPr>
        <p:spPr>
          <a:xfrm>
            <a:off x="269239" y="2092119"/>
            <a:ext cx="11653523" cy="1153393"/>
          </a:xfrm>
        </p:spPr>
        <p:txBody>
          <a:bodyPr>
            <a:spAutoFit/>
          </a:bodyPr>
          <a:lstStyle>
            <a:lvl1pPr marL="0" indent="0">
              <a:buFontTx/>
              <a:buNone/>
              <a:defRPr sz="1568"/>
            </a:lvl1pPr>
            <a:lvl2pPr>
              <a:defRPr sz="1568"/>
            </a:lvl2pPr>
            <a:lvl3pPr>
              <a:defRPr sz="1568"/>
            </a:lvl3pPr>
            <a:lvl4pPr>
              <a:defRPr sz="1568"/>
            </a:lvl4pPr>
            <a:lvl5pPr>
              <a:defRPr sz="156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2"/>
          <p:cNvSpPr>
            <a:spLocks noGrp="1"/>
          </p:cNvSpPr>
          <p:nvPr>
            <p:ph type="body" sz="quarter" idx="11"/>
          </p:nvPr>
        </p:nvSpPr>
        <p:spPr>
          <a:xfrm>
            <a:off x="269238" y="1189177"/>
            <a:ext cx="11655840" cy="596144"/>
          </a:xfrm>
        </p:spPr>
        <p:txBody>
          <a:bodyPr vert="horz" wrap="square" lIns="146304" tIns="91440" rIns="146304" bIns="91440" rtlCol="0" anchor="t">
            <a:noAutofit/>
          </a:bodyPr>
          <a:lstStyle>
            <a:lvl1pPr marL="0" indent="0">
              <a:buFontTx/>
              <a:buNone/>
              <a:defRPr lang="en-US" sz="1960" b="0" cap="none" spc="-100" dirty="0" smtClean="0">
                <a:ln w="3175">
                  <a:noFill/>
                </a:ln>
                <a:solidFill>
                  <a:schemeClr val="tx1"/>
                </a:solidFill>
                <a:effectLst/>
                <a:latin typeface="+mn-lt"/>
                <a:cs typeface="Segoe UI" pitchFamily="34" charset="0"/>
              </a:defRPr>
            </a:lvl1pPr>
            <a:lvl2pPr>
              <a:defRPr lang="en-US" sz="1568" dirty="0" smtClean="0"/>
            </a:lvl2pPr>
            <a:lvl3pPr>
              <a:defRPr lang="en-US" sz="1568" dirty="0" smtClean="0"/>
            </a:lvl3pPr>
            <a:lvl4pPr>
              <a:defRPr lang="en-US" sz="1372" dirty="0" smtClean="0"/>
            </a:lvl4pPr>
            <a:lvl5pPr>
              <a:defRPr lang="en-US" sz="1372" dirty="0"/>
            </a:lvl5pPr>
          </a:lstStyle>
          <a:p>
            <a:pPr lvl="0">
              <a:spcBef>
                <a:spcPct val="0"/>
              </a:spcBef>
              <a:buNone/>
            </a:pPr>
            <a:endParaRPr lang="en-US"/>
          </a:p>
        </p:txBody>
      </p:sp>
    </p:spTree>
    <p:extLst>
      <p:ext uri="{BB962C8B-B14F-4D97-AF65-F5344CB8AC3E}">
        <p14:creationId xmlns:p14="http://schemas.microsoft.com/office/powerpoint/2010/main" val="42533726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and Body">
    <p:spTree>
      <p:nvGrpSpPr>
        <p:cNvPr id="1" name="Shape 15"/>
        <p:cNvGrpSpPr/>
        <p:nvPr/>
      </p:nvGrpSpPr>
      <p:grpSpPr>
        <a:xfrm>
          <a:off x="0" y="0"/>
          <a:ext cx="0" cy="0"/>
          <a:chOff x="0" y="0"/>
          <a:chExt cx="0" cy="0"/>
        </a:xfrm>
      </p:grpSpPr>
      <p:sp>
        <p:nvSpPr>
          <p:cNvPr id="16" name="Shape 16"/>
          <p:cNvSpPr txBox="1">
            <a:spLocks noGrp="1"/>
          </p:cNvSpPr>
          <p:nvPr>
            <p:ph type="body" idx="1"/>
          </p:nvPr>
        </p:nvSpPr>
        <p:spPr>
          <a:xfrm>
            <a:off x="609603" y="1245227"/>
            <a:ext cx="10972797" cy="878544"/>
          </a:xfrm>
          <a:prstGeom prst="rect">
            <a:avLst/>
          </a:prstGeom>
          <a:noFill/>
          <a:ln>
            <a:noFill/>
          </a:ln>
        </p:spPr>
        <p:txBody>
          <a:bodyPr lIns="91425" tIns="91425" rIns="91425" bIns="91425" anchor="t" anchorCtr="0"/>
          <a:lstStyle>
            <a:lvl1pPr marL="152392" lvl="0" indent="-16928" rtl="0">
              <a:lnSpc>
                <a:spcPct val="115000"/>
              </a:lnSpc>
              <a:spcBef>
                <a:spcPts val="0"/>
              </a:spcBef>
              <a:spcAft>
                <a:spcPts val="0"/>
              </a:spcAft>
              <a:buFont typeface="Calibri"/>
              <a:buNone/>
              <a:defRPr/>
            </a:lvl1pPr>
            <a:lvl2pPr lvl="1" rtl="0">
              <a:lnSpc>
                <a:spcPct val="150000"/>
              </a:lnSpc>
              <a:spcBef>
                <a:spcPts val="0"/>
              </a:spcBef>
              <a:buFont typeface="Calibri"/>
              <a:buChar char="○"/>
              <a:defRPr/>
            </a:lvl2pPr>
            <a:lvl3pPr lvl="2" rtl="0">
              <a:lnSpc>
                <a:spcPct val="150000"/>
              </a:lnSpc>
              <a:spcBef>
                <a:spcPts val="0"/>
              </a:spcBef>
              <a:buFont typeface="Calibri"/>
              <a:buChar char="■"/>
              <a:defRPr/>
            </a:lvl3pPr>
            <a:lvl4pPr lvl="3" rtl="0">
              <a:lnSpc>
                <a:spcPct val="150000"/>
              </a:lnSpc>
              <a:spcBef>
                <a:spcPts val="0"/>
              </a:spcBef>
              <a:buFont typeface="Calibri"/>
              <a:buChar char="●"/>
              <a:defRPr/>
            </a:lvl4pPr>
            <a:lvl5pPr lvl="4" rtl="0">
              <a:lnSpc>
                <a:spcPct val="150000"/>
              </a:lnSpc>
              <a:spcBef>
                <a:spcPts val="0"/>
              </a:spcBef>
              <a:buFont typeface="Calibri"/>
              <a:buChar char="○"/>
              <a:defRPr/>
            </a:lvl5pPr>
            <a:lvl6pPr lvl="5" rtl="0">
              <a:lnSpc>
                <a:spcPct val="150000"/>
              </a:lnSpc>
              <a:spcBef>
                <a:spcPts val="0"/>
              </a:spcBef>
              <a:buFont typeface="Calibri"/>
              <a:buChar char="■"/>
              <a:defRPr/>
            </a:lvl6pPr>
            <a:lvl7pPr lvl="6" rtl="0">
              <a:lnSpc>
                <a:spcPct val="150000"/>
              </a:lnSpc>
              <a:spcBef>
                <a:spcPts val="0"/>
              </a:spcBef>
              <a:buFont typeface="Calibri"/>
              <a:buChar char="●"/>
              <a:defRPr/>
            </a:lvl7pPr>
            <a:lvl8pPr lvl="7" rtl="0">
              <a:lnSpc>
                <a:spcPct val="150000"/>
              </a:lnSpc>
              <a:spcBef>
                <a:spcPts val="0"/>
              </a:spcBef>
              <a:buFont typeface="Calibri"/>
              <a:buChar char="○"/>
              <a:defRPr/>
            </a:lvl8pPr>
            <a:lvl9pPr lvl="8" rtl="0">
              <a:lnSpc>
                <a:spcPct val="150000"/>
              </a:lnSpc>
              <a:spcBef>
                <a:spcPts val="0"/>
              </a:spcBef>
              <a:buFont typeface="Calibri"/>
              <a:buChar char="■"/>
              <a:defRPr/>
            </a:lvl9pPr>
          </a:lstStyle>
          <a:p>
            <a:endParaRPr/>
          </a:p>
        </p:txBody>
      </p:sp>
      <p:sp>
        <p:nvSpPr>
          <p:cNvPr id="17" name="Shape 17"/>
          <p:cNvSpPr txBox="1">
            <a:spLocks noGrp="1"/>
          </p:cNvSpPr>
          <p:nvPr>
            <p:ph type="title"/>
          </p:nvPr>
        </p:nvSpPr>
        <p:spPr>
          <a:xfrm>
            <a:off x="272141" y="-85483"/>
            <a:ext cx="11919899" cy="893097"/>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B4B4B"/>
              </a:buClr>
              <a:buFont typeface="Calibri"/>
              <a:buNone/>
              <a:defRPr/>
            </a:lvl1pPr>
            <a:lvl2pPr marL="0" marR="0" lvl="1" indent="0" algn="l" rtl="0">
              <a:lnSpc>
                <a:spcPct val="100000"/>
              </a:lnSpc>
              <a:spcBef>
                <a:spcPts val="0"/>
              </a:spcBef>
              <a:spcAft>
                <a:spcPts val="0"/>
              </a:spcAft>
              <a:buClr>
                <a:schemeClr val="dk1"/>
              </a:buClr>
              <a:buFont typeface="Arial"/>
              <a:buNone/>
              <a:defRPr/>
            </a:lvl2pPr>
            <a:lvl3pPr marL="0" marR="0" lvl="2" indent="0" algn="l" rtl="0">
              <a:spcBef>
                <a:spcPts val="0"/>
              </a:spcBef>
              <a:buClr>
                <a:schemeClr val="dk1"/>
              </a:buClr>
              <a:buFont typeface="Arial"/>
              <a:buNone/>
              <a:defRPr/>
            </a:lvl3pPr>
            <a:lvl4pPr marL="0" marR="0" lvl="3" indent="0" algn="l" rtl="0">
              <a:spcBef>
                <a:spcPts val="0"/>
              </a:spcBef>
              <a:buClr>
                <a:schemeClr val="dk1"/>
              </a:buClr>
              <a:buFont typeface="Arial"/>
              <a:buNone/>
              <a:defRPr/>
            </a:lvl4pPr>
            <a:lvl5pPr marL="0" marR="0" lvl="4" indent="0" algn="l" rtl="0">
              <a:spcBef>
                <a:spcPts val="0"/>
              </a:spcBef>
              <a:buClr>
                <a:schemeClr val="dk1"/>
              </a:buClr>
              <a:buFont typeface="Arial"/>
              <a:buNone/>
              <a:defRPr/>
            </a:lvl5pPr>
            <a:lvl6pPr marL="0" marR="0" lvl="5" indent="0" algn="l" rtl="0">
              <a:spcBef>
                <a:spcPts val="0"/>
              </a:spcBef>
              <a:buClr>
                <a:schemeClr val="dk1"/>
              </a:buClr>
              <a:buFont typeface="Arial"/>
              <a:buNone/>
              <a:defRPr/>
            </a:lvl6pPr>
            <a:lvl7pPr marL="0" marR="0" lvl="6" indent="0" algn="l" rtl="0">
              <a:spcBef>
                <a:spcPts val="0"/>
              </a:spcBef>
              <a:buClr>
                <a:schemeClr val="dk1"/>
              </a:buClr>
              <a:buFont typeface="Arial"/>
              <a:buNone/>
              <a:defRPr/>
            </a:lvl7pPr>
            <a:lvl8pPr marL="0" marR="0" lvl="7" indent="0" algn="l" rtl="0">
              <a:spcBef>
                <a:spcPts val="0"/>
              </a:spcBef>
              <a:buClr>
                <a:schemeClr val="dk1"/>
              </a:buClr>
              <a:buFont typeface="Arial"/>
              <a:buNone/>
              <a:defRPr/>
            </a:lvl8pPr>
            <a:lvl9pPr marL="0" marR="0" lvl="8" indent="0" algn="l" rtl="0">
              <a:spcBef>
                <a:spcPts val="0"/>
              </a:spcBef>
              <a:buClr>
                <a:schemeClr val="dk1"/>
              </a:buClr>
              <a:buFont typeface="Arial"/>
              <a:buNone/>
              <a:defRPr/>
            </a:lvl9pPr>
          </a:lstStyle>
          <a:p>
            <a:endParaRPr/>
          </a:p>
        </p:txBody>
      </p:sp>
      <p:sp>
        <p:nvSpPr>
          <p:cNvPr id="18" name="Shape 18"/>
          <p:cNvSpPr txBox="1">
            <a:spLocks noGrp="1"/>
          </p:cNvSpPr>
          <p:nvPr>
            <p:ph type="sldNum" idx="12"/>
          </p:nvPr>
        </p:nvSpPr>
        <p:spPr>
          <a:xfrm>
            <a:off x="11409045" y="6333133"/>
            <a:ext cx="731599" cy="524800"/>
          </a:xfrm>
          <a:prstGeom prst="rect">
            <a:avLst/>
          </a:prstGeom>
        </p:spPr>
        <p:txBody>
          <a:bodyPr lIns="91425" tIns="91425" rIns="91425" bIns="91425" anchor="ctr" anchorCtr="0">
            <a:noAutofit/>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659794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9" y="413797"/>
            <a:ext cx="11151917" cy="747897"/>
          </a:xfrm>
        </p:spPr>
        <p:txBody>
          <a:bodyPr/>
          <a:lstStyle>
            <a:lvl1pPr>
              <a:defRPr sz="3600">
                <a:solidFill>
                  <a:schemeClr val="tx1"/>
                </a:solidFill>
              </a:defRPr>
            </a:lvl1pPr>
          </a:lstStyle>
          <a:p>
            <a:r>
              <a:rPr lang="en-US"/>
              <a:t>Click to edit Master title style</a:t>
            </a:r>
          </a:p>
        </p:txBody>
      </p:sp>
      <p:sp>
        <p:nvSpPr>
          <p:cNvPr id="5" name="Text Placeholder 4"/>
          <p:cNvSpPr>
            <a:spLocks noGrp="1"/>
          </p:cNvSpPr>
          <p:nvPr>
            <p:ph type="body" sz="quarter" idx="10"/>
          </p:nvPr>
        </p:nvSpPr>
        <p:spPr>
          <a:xfrm>
            <a:off x="519249" y="1262605"/>
            <a:ext cx="11151917" cy="1227017"/>
          </a:xfrm>
          <a:prstGeom prst="rect">
            <a:avLst/>
          </a:prstGeom>
        </p:spPr>
        <p:txBody>
          <a:bodyPr/>
          <a:lstStyle>
            <a:lvl1pPr marL="284109" indent="-284109">
              <a:buFont typeface="Wingdings" pitchFamily="2" charset="2"/>
              <a:buChar char=""/>
              <a:defRPr sz="2000">
                <a:latin typeface="+mn-lt"/>
              </a:defRPr>
            </a:lvl1pPr>
            <a:lvl2pPr marL="517426" indent="-233318">
              <a:buFont typeface="Wingdings" pitchFamily="2" charset="2"/>
              <a:buChar char=""/>
              <a:defRPr sz="1200">
                <a:latin typeface="+mn-lt"/>
              </a:defRPr>
            </a:lvl2pPr>
            <a:lvl3pPr marL="741221" indent="-223795">
              <a:buFont typeface="Wingdings" pitchFamily="2" charset="2"/>
              <a:buChar char=""/>
              <a:tabLst/>
              <a:defRPr sz="1100">
                <a:latin typeface="+mn-lt"/>
              </a:defRPr>
            </a:lvl3pPr>
            <a:lvl4pPr marL="914225" indent="-173004">
              <a:buFont typeface="Wingdings" pitchFamily="2" charset="2"/>
              <a:buChar char=""/>
              <a:defRPr sz="1050">
                <a:latin typeface="+mn-lt"/>
              </a:defRPr>
            </a:lvl4pPr>
            <a:lvl5pPr marL="1087229" indent="-173004">
              <a:buFont typeface="Wingdings" pitchFamily="2" charset="2"/>
              <a:buChar char=""/>
              <a:tabLst/>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9"/>
          <p:cNvSpPr>
            <a:spLocks noGrp="1"/>
          </p:cNvSpPr>
          <p:nvPr>
            <p:ph type="sldNum" sz="quarter" idx="12"/>
          </p:nvPr>
        </p:nvSpPr>
        <p:spPr>
          <a:xfrm>
            <a:off x="11631168" y="6518140"/>
            <a:ext cx="560832" cy="219456"/>
          </a:xfrm>
          <a:prstGeom prst="rect">
            <a:avLst/>
          </a:prstGeom>
        </p:spPr>
        <p:txBody>
          <a:bodyPr lIns="121899" tIns="60949" rIns="121899" bIns="60949" anchor="ctr"/>
          <a:lstStyle>
            <a:lvl1pPr algn="l">
              <a:defRPr sz="1000">
                <a:solidFill>
                  <a:schemeClr val="tx1"/>
                </a:solidFill>
              </a:defRPr>
            </a:lvl1pPr>
          </a:lstStyle>
          <a:p>
            <a:pPr defTabSz="896386">
              <a:defRPr/>
            </a:pPr>
            <a:fld id="{727B4C2D-45E2-4621-8491-2995EB46A674}" type="slidenum">
              <a:rPr lang="en-US" kern="0" smtClean="0">
                <a:solidFill>
                  <a:srgbClr val="505050"/>
                </a:solidFill>
              </a:rPr>
              <a:pPr defTabSz="896386">
                <a:defRPr/>
              </a:pPr>
              <a:t>‹#›</a:t>
            </a:fld>
            <a:endParaRPr lang="en-US" kern="0">
              <a:solidFill>
                <a:srgbClr val="505050"/>
              </a:solidFill>
            </a:endParaRPr>
          </a:p>
        </p:txBody>
      </p:sp>
    </p:spTree>
    <p:extLst>
      <p:ext uri="{BB962C8B-B14F-4D97-AF65-F5344CB8AC3E}">
        <p14:creationId xmlns:p14="http://schemas.microsoft.com/office/powerpoint/2010/main" val="249379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07825-97BF-4635-BE1F-14D3F88AC6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E0F054-C67A-49C9-976D-35984101C6E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B2A17-3407-4F89-A51B-27A01103C4E6}"/>
              </a:ext>
            </a:extLst>
          </p:cNvPr>
          <p:cNvSpPr>
            <a:spLocks noGrp="1"/>
          </p:cNvSpPr>
          <p:nvPr>
            <p:ph type="dt" sz="half" idx="10"/>
          </p:nvPr>
        </p:nvSpPr>
        <p:spPr/>
        <p:txBody>
          <a:bodyPr/>
          <a:lstStyle/>
          <a:p>
            <a:fld id="{FE1574ED-52C2-42D4-A7A9-61C27B1A1640}" type="datetimeFigureOut">
              <a:rPr lang="en-US" smtClean="0"/>
              <a:t>2/23/2021</a:t>
            </a:fld>
            <a:endParaRPr lang="en-US"/>
          </a:p>
        </p:txBody>
      </p:sp>
      <p:sp>
        <p:nvSpPr>
          <p:cNvPr id="5" name="Footer Placeholder 4">
            <a:extLst>
              <a:ext uri="{FF2B5EF4-FFF2-40B4-BE49-F238E27FC236}">
                <a16:creationId xmlns:a16="http://schemas.microsoft.com/office/drawing/2014/main" id="{B7322253-A728-49E0-B818-9032D454E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D4DD4F-9BC0-46B1-9265-B782A930C1C6}"/>
              </a:ext>
            </a:extLst>
          </p:cNvPr>
          <p:cNvSpPr>
            <a:spLocks noGrp="1"/>
          </p:cNvSpPr>
          <p:nvPr>
            <p:ph type="sldNum" sz="quarter" idx="12"/>
          </p:nvPr>
        </p:nvSpPr>
        <p:spPr/>
        <p:txBody>
          <a:bodyPr/>
          <a:lstStyle/>
          <a:p>
            <a:fld id="{1AAFAA1F-43E2-48F9-9D55-8F38854121BB}" type="slidenum">
              <a:rPr lang="en-US" smtClean="0"/>
              <a:t>‹#›</a:t>
            </a:fld>
            <a:endParaRPr lang="en-US"/>
          </a:p>
        </p:txBody>
      </p:sp>
    </p:spTree>
    <p:extLst>
      <p:ext uri="{BB962C8B-B14F-4D97-AF65-F5344CB8AC3E}">
        <p14:creationId xmlns:p14="http://schemas.microsoft.com/office/powerpoint/2010/main" val="24448556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E0B74-D80B-41B0-BA6B-4B3D13F77C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6C358D-601D-4029-B9FE-EFE9A38151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945731-F8E4-4B86-A4C3-F037BB91E5BE}"/>
              </a:ext>
            </a:extLst>
          </p:cNvPr>
          <p:cNvSpPr>
            <a:spLocks noGrp="1"/>
          </p:cNvSpPr>
          <p:nvPr>
            <p:ph type="dt" sz="half" idx="10"/>
          </p:nvPr>
        </p:nvSpPr>
        <p:spPr/>
        <p:txBody>
          <a:bodyPr/>
          <a:lstStyle/>
          <a:p>
            <a:fld id="{56B9FBA4-4C62-4938-80F5-473D1AACECE7}" type="datetimeFigureOut">
              <a:rPr lang="en-US" smtClean="0"/>
              <a:t>2/23/2021</a:t>
            </a:fld>
            <a:endParaRPr lang="en-US"/>
          </a:p>
        </p:txBody>
      </p:sp>
      <p:sp>
        <p:nvSpPr>
          <p:cNvPr id="5" name="Footer Placeholder 4">
            <a:extLst>
              <a:ext uri="{FF2B5EF4-FFF2-40B4-BE49-F238E27FC236}">
                <a16:creationId xmlns:a16="http://schemas.microsoft.com/office/drawing/2014/main" id="{530F3656-A6DE-41B1-88FE-25F54C60F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8D9F1-B464-483F-8456-98931329B5C6}"/>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726551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2/23/2021</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18761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77593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12EB-7DF7-4D93-BE5A-9275FED278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DA8BC3-FA36-4660-9F23-B4F3FF2437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AF1E78-9D76-4193-93AF-EF1B0B77AB68}"/>
              </a:ext>
            </a:extLst>
          </p:cNvPr>
          <p:cNvSpPr>
            <a:spLocks noGrp="1"/>
          </p:cNvSpPr>
          <p:nvPr>
            <p:ph type="dt" sz="half" idx="10"/>
          </p:nvPr>
        </p:nvSpPr>
        <p:spPr/>
        <p:txBody>
          <a:bodyPr/>
          <a:lstStyle/>
          <a:p>
            <a:fld id="{56B9FBA4-4C62-4938-80F5-473D1AACECE7}" type="datetimeFigureOut">
              <a:rPr lang="en-US" smtClean="0"/>
              <a:t>2/23/2021</a:t>
            </a:fld>
            <a:endParaRPr lang="en-US"/>
          </a:p>
        </p:txBody>
      </p:sp>
      <p:sp>
        <p:nvSpPr>
          <p:cNvPr id="5" name="Footer Placeholder 4">
            <a:extLst>
              <a:ext uri="{FF2B5EF4-FFF2-40B4-BE49-F238E27FC236}">
                <a16:creationId xmlns:a16="http://schemas.microsoft.com/office/drawing/2014/main" id="{D65138E0-2325-4D75-B54F-016E0196D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3DADD-BFBF-41E7-932E-8436C59C64E8}"/>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4942005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2547-1170-4537-9306-C7BBC60DB4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C27D6-8079-49C1-B740-90E502C11D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A0A06D-972B-4147-8298-372C41A814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9FB25-D10A-46BB-BF7A-7748E99A0BB2}"/>
              </a:ext>
            </a:extLst>
          </p:cNvPr>
          <p:cNvSpPr>
            <a:spLocks noGrp="1"/>
          </p:cNvSpPr>
          <p:nvPr>
            <p:ph type="dt" sz="half" idx="10"/>
          </p:nvPr>
        </p:nvSpPr>
        <p:spPr/>
        <p:txBody>
          <a:bodyPr/>
          <a:lstStyle/>
          <a:p>
            <a:fld id="{56B9FBA4-4C62-4938-80F5-473D1AACECE7}" type="datetimeFigureOut">
              <a:rPr lang="en-US" smtClean="0"/>
              <a:t>2/23/2021</a:t>
            </a:fld>
            <a:endParaRPr lang="en-US"/>
          </a:p>
        </p:txBody>
      </p:sp>
      <p:sp>
        <p:nvSpPr>
          <p:cNvPr id="6" name="Footer Placeholder 5">
            <a:extLst>
              <a:ext uri="{FF2B5EF4-FFF2-40B4-BE49-F238E27FC236}">
                <a16:creationId xmlns:a16="http://schemas.microsoft.com/office/drawing/2014/main" id="{BECEFDE3-9A87-4CEE-BABA-E1A7F2C0F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7A4B41-B3AA-4B1E-9DAB-4D0370957EF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5303222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0822-9E77-4B18-BA0F-EF533C502A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E9C547-79BC-4A6C-9088-67F0B25C31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50DDD3-1021-4708-8295-94E18E3B5D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5C2DE-544D-4BD0-B0B3-D6410914C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70B3A3-FED7-47FD-81EB-23AF62CD57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FA42BD-6CA9-4572-9534-0263217DC17C}"/>
              </a:ext>
            </a:extLst>
          </p:cNvPr>
          <p:cNvSpPr>
            <a:spLocks noGrp="1"/>
          </p:cNvSpPr>
          <p:nvPr>
            <p:ph type="dt" sz="half" idx="10"/>
          </p:nvPr>
        </p:nvSpPr>
        <p:spPr/>
        <p:txBody>
          <a:bodyPr/>
          <a:lstStyle/>
          <a:p>
            <a:fld id="{56B9FBA4-4C62-4938-80F5-473D1AACECE7}" type="datetimeFigureOut">
              <a:rPr lang="en-US" smtClean="0"/>
              <a:t>2/23/2021</a:t>
            </a:fld>
            <a:endParaRPr lang="en-US"/>
          </a:p>
        </p:txBody>
      </p:sp>
      <p:sp>
        <p:nvSpPr>
          <p:cNvPr id="8" name="Footer Placeholder 7">
            <a:extLst>
              <a:ext uri="{FF2B5EF4-FFF2-40B4-BE49-F238E27FC236}">
                <a16:creationId xmlns:a16="http://schemas.microsoft.com/office/drawing/2014/main" id="{F0D65EC7-4A6A-4428-9D66-837322021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515559-F9D5-4EBE-A335-AE347CFB2A6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5768802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A0C5-2D4E-4213-BCA2-E4A37263A4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6B31E1-C589-4992-B983-11F6EB4C6FEE}"/>
              </a:ext>
            </a:extLst>
          </p:cNvPr>
          <p:cNvSpPr>
            <a:spLocks noGrp="1"/>
          </p:cNvSpPr>
          <p:nvPr>
            <p:ph type="dt" sz="half" idx="10"/>
          </p:nvPr>
        </p:nvSpPr>
        <p:spPr/>
        <p:txBody>
          <a:bodyPr/>
          <a:lstStyle/>
          <a:p>
            <a:fld id="{56B9FBA4-4C62-4938-80F5-473D1AACECE7}" type="datetimeFigureOut">
              <a:rPr lang="en-US" smtClean="0"/>
              <a:t>2/23/2021</a:t>
            </a:fld>
            <a:endParaRPr lang="en-US"/>
          </a:p>
        </p:txBody>
      </p:sp>
      <p:sp>
        <p:nvSpPr>
          <p:cNvPr id="4" name="Footer Placeholder 3">
            <a:extLst>
              <a:ext uri="{FF2B5EF4-FFF2-40B4-BE49-F238E27FC236}">
                <a16:creationId xmlns:a16="http://schemas.microsoft.com/office/drawing/2014/main" id="{E102A9D3-A570-43B9-8566-A6F5A9B7CC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689E64-CC9C-4647-A144-2E090FC77CD4}"/>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2042804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7E6DD-0353-4EC9-B44B-BC2CC360B42A}"/>
              </a:ext>
            </a:extLst>
          </p:cNvPr>
          <p:cNvSpPr>
            <a:spLocks noGrp="1"/>
          </p:cNvSpPr>
          <p:nvPr>
            <p:ph type="dt" sz="half" idx="10"/>
          </p:nvPr>
        </p:nvSpPr>
        <p:spPr/>
        <p:txBody>
          <a:bodyPr/>
          <a:lstStyle/>
          <a:p>
            <a:fld id="{56B9FBA4-4C62-4938-80F5-473D1AACECE7}" type="datetimeFigureOut">
              <a:rPr lang="en-US" smtClean="0"/>
              <a:t>2/23/2021</a:t>
            </a:fld>
            <a:endParaRPr lang="en-US"/>
          </a:p>
        </p:txBody>
      </p:sp>
      <p:sp>
        <p:nvSpPr>
          <p:cNvPr id="3" name="Footer Placeholder 2">
            <a:extLst>
              <a:ext uri="{FF2B5EF4-FFF2-40B4-BE49-F238E27FC236}">
                <a16:creationId xmlns:a16="http://schemas.microsoft.com/office/drawing/2014/main" id="{FB997552-E4A4-4D57-8991-A49298E18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5A189-7E5B-4F3D-85F1-597EFCA68D49}"/>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0497378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0C2E-95C1-4AD1-B71F-8AD5A7DF1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E452B8-A5D1-4FA4-9E81-EB78AB9D2A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A9ECCC-9CB7-42DF-A630-9E9223BF1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161827-AFC0-41B2-BC06-C763A14AF3F3}"/>
              </a:ext>
            </a:extLst>
          </p:cNvPr>
          <p:cNvSpPr>
            <a:spLocks noGrp="1"/>
          </p:cNvSpPr>
          <p:nvPr>
            <p:ph type="dt" sz="half" idx="10"/>
          </p:nvPr>
        </p:nvSpPr>
        <p:spPr/>
        <p:txBody>
          <a:bodyPr/>
          <a:lstStyle/>
          <a:p>
            <a:fld id="{56B9FBA4-4C62-4938-80F5-473D1AACECE7}" type="datetimeFigureOut">
              <a:rPr lang="en-US" smtClean="0"/>
              <a:t>2/23/2021</a:t>
            </a:fld>
            <a:endParaRPr lang="en-US"/>
          </a:p>
        </p:txBody>
      </p:sp>
      <p:sp>
        <p:nvSpPr>
          <p:cNvPr id="6" name="Footer Placeholder 5">
            <a:extLst>
              <a:ext uri="{FF2B5EF4-FFF2-40B4-BE49-F238E27FC236}">
                <a16:creationId xmlns:a16="http://schemas.microsoft.com/office/drawing/2014/main" id="{E9FC343F-1858-4C85-893E-F583BD7E0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73391-B305-4E28-A014-F128FE34188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2975628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9B6B-018C-482A-B740-1E5E4BDEA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963100-3911-43BD-BF33-90D96B881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517998-87A0-4E74-8B9D-6B6AD8F88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203AFF-6C1A-432C-B510-9DD719EE9155}"/>
              </a:ext>
            </a:extLst>
          </p:cNvPr>
          <p:cNvSpPr>
            <a:spLocks noGrp="1"/>
          </p:cNvSpPr>
          <p:nvPr>
            <p:ph type="dt" sz="half" idx="10"/>
          </p:nvPr>
        </p:nvSpPr>
        <p:spPr/>
        <p:txBody>
          <a:bodyPr/>
          <a:lstStyle/>
          <a:p>
            <a:fld id="{56B9FBA4-4C62-4938-80F5-473D1AACECE7}" type="datetimeFigureOut">
              <a:rPr lang="en-US" smtClean="0"/>
              <a:t>2/23/2021</a:t>
            </a:fld>
            <a:endParaRPr lang="en-US"/>
          </a:p>
        </p:txBody>
      </p:sp>
      <p:sp>
        <p:nvSpPr>
          <p:cNvPr id="6" name="Footer Placeholder 5">
            <a:extLst>
              <a:ext uri="{FF2B5EF4-FFF2-40B4-BE49-F238E27FC236}">
                <a16:creationId xmlns:a16="http://schemas.microsoft.com/office/drawing/2014/main" id="{02EEA590-9155-4367-B3EC-FC2145C3F6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1E6B0-5D88-447F-BB69-7413D06AED3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2096204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67DB-3177-4B46-A7EA-FEA63E91D1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1F91AB-6E11-473D-93C9-8BD9E64498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95F92-2321-4BBE-9A4A-2D7781316DB1}"/>
              </a:ext>
            </a:extLst>
          </p:cNvPr>
          <p:cNvSpPr>
            <a:spLocks noGrp="1"/>
          </p:cNvSpPr>
          <p:nvPr>
            <p:ph type="dt" sz="half" idx="10"/>
          </p:nvPr>
        </p:nvSpPr>
        <p:spPr/>
        <p:txBody>
          <a:bodyPr/>
          <a:lstStyle/>
          <a:p>
            <a:fld id="{56B9FBA4-4C62-4938-80F5-473D1AACECE7}" type="datetimeFigureOut">
              <a:rPr lang="en-US" smtClean="0"/>
              <a:t>2/23/2021</a:t>
            </a:fld>
            <a:endParaRPr lang="en-US"/>
          </a:p>
        </p:txBody>
      </p:sp>
      <p:sp>
        <p:nvSpPr>
          <p:cNvPr id="5" name="Footer Placeholder 4">
            <a:extLst>
              <a:ext uri="{FF2B5EF4-FFF2-40B4-BE49-F238E27FC236}">
                <a16:creationId xmlns:a16="http://schemas.microsoft.com/office/drawing/2014/main" id="{C5ABFD63-72DF-4E2D-9A7F-AFA88E9E0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0C7F6-EC4B-4755-97C1-9E0C669602F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5814675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65753F-9762-441B-8AEC-D289865B91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C6A2A8-1B75-4A13-9E3E-C7E29535C0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B55C2-A9A7-4EB8-8F10-C2258DF949F9}"/>
              </a:ext>
            </a:extLst>
          </p:cNvPr>
          <p:cNvSpPr>
            <a:spLocks noGrp="1"/>
          </p:cNvSpPr>
          <p:nvPr>
            <p:ph type="dt" sz="half" idx="10"/>
          </p:nvPr>
        </p:nvSpPr>
        <p:spPr/>
        <p:txBody>
          <a:bodyPr/>
          <a:lstStyle/>
          <a:p>
            <a:fld id="{56B9FBA4-4C62-4938-80F5-473D1AACECE7}" type="datetimeFigureOut">
              <a:rPr lang="en-US" smtClean="0"/>
              <a:t>2/23/2021</a:t>
            </a:fld>
            <a:endParaRPr lang="en-US"/>
          </a:p>
        </p:txBody>
      </p:sp>
      <p:sp>
        <p:nvSpPr>
          <p:cNvPr id="5" name="Footer Placeholder 4">
            <a:extLst>
              <a:ext uri="{FF2B5EF4-FFF2-40B4-BE49-F238E27FC236}">
                <a16:creationId xmlns:a16="http://schemas.microsoft.com/office/drawing/2014/main" id="{94B419DE-84D8-4C49-8BC9-A89A452FC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84A91-298B-4469-AD2E-80E851E66DA0}"/>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1930724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767281947"/>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59710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CEE4D3-8026-4941-A1A3-531DE1840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00" y="197443"/>
            <a:ext cx="1933263" cy="866482"/>
          </a:xfrm>
          <a:prstGeom prst="rect">
            <a:avLst/>
          </a:prstGeom>
        </p:spPr>
      </p:pic>
      <p:sp>
        <p:nvSpPr>
          <p:cNvPr id="6" name="Title 1">
            <a:extLst>
              <a:ext uri="{FF2B5EF4-FFF2-40B4-BE49-F238E27FC236}">
                <a16:creationId xmlns:a16="http://schemas.microsoft.com/office/drawing/2014/main" id="{DEF4D5F4-A78C-468C-BAF3-11E88FA42E0F}"/>
              </a:ext>
            </a:extLst>
          </p:cNvPr>
          <p:cNvSpPr>
            <a:spLocks noGrp="1"/>
          </p:cNvSpPr>
          <p:nvPr>
            <p:ph type="title" hasCustomPrompt="1"/>
          </p:nvPr>
        </p:nvSpPr>
        <p:spPr bwMode="auto">
          <a:xfrm>
            <a:off x="457199" y="2496438"/>
            <a:ext cx="11277601" cy="932563"/>
          </a:xfrm>
          <a:noFill/>
        </p:spPr>
        <p:txBody>
          <a:bodyPr lIns="0" tIns="0" rIns="0" bIns="182880" anchor="b" anchorCtr="0"/>
          <a:lstStyle>
            <a:lvl1pPr marL="0" algn="l" defTabSz="896306" rtl="0" eaLnBrk="1" latinLnBrk="0" hangingPunct="1">
              <a:defRPr lang="en-US" sz="5400" b="0" kern="1200" spc="-147" dirty="0">
                <a:gradFill>
                  <a:gsLst>
                    <a:gs pos="83000">
                      <a:schemeClr val="tx1"/>
                    </a:gs>
                    <a:gs pos="100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7" name="Text Placeholder 2">
            <a:extLst>
              <a:ext uri="{FF2B5EF4-FFF2-40B4-BE49-F238E27FC236}">
                <a16:creationId xmlns:a16="http://schemas.microsoft.com/office/drawing/2014/main" id="{7DBD3C71-A968-45DB-B0C5-A92069E58580}"/>
              </a:ext>
            </a:extLst>
          </p:cNvPr>
          <p:cNvSpPr>
            <a:spLocks noGrp="1"/>
          </p:cNvSpPr>
          <p:nvPr>
            <p:ph type="body" sz="quarter" idx="14" hasCustomPrompt="1"/>
          </p:nvPr>
        </p:nvSpPr>
        <p:spPr bwMode="auto">
          <a:xfrm>
            <a:off x="457200" y="3429000"/>
            <a:ext cx="11277600" cy="672414"/>
          </a:xfrm>
          <a:ln>
            <a:noFill/>
          </a:ln>
        </p:spPr>
        <p:txBody>
          <a:bodyPr tIns="0" bIns="0">
            <a:noAutofit/>
          </a:bodyPr>
          <a:lstStyle>
            <a:lvl1pPr marL="0" indent="0" algn="l" defTabSz="896306" rtl="0" eaLnBrk="1" latinLnBrk="0" hangingPunct="1">
              <a:spcBef>
                <a:spcPts val="0"/>
              </a:spcBef>
              <a:buNone/>
              <a:defRPr lang="en-US" sz="3200" kern="1200" spc="-147" baseline="0" dirty="0" smtClean="0">
                <a:gradFill>
                  <a:gsLst>
                    <a:gs pos="83000">
                      <a:schemeClr val="tx1"/>
                    </a:gs>
                    <a:gs pos="100000">
                      <a:schemeClr val="tx1"/>
                    </a:gs>
                  </a:gsLst>
                  <a:lin ang="5400000" scaled="1"/>
                </a:gradFill>
                <a:latin typeface="+mn-lt"/>
                <a:ea typeface="+mn-ea"/>
                <a:cs typeface="Bodoni Std Bold Italic"/>
              </a:defRPr>
            </a:lvl1pPr>
          </a:lstStyle>
          <a:p>
            <a:pPr lvl="0"/>
            <a:r>
              <a:rPr lang="en-US"/>
              <a:t>Subtitle</a:t>
            </a:r>
          </a:p>
        </p:txBody>
      </p:sp>
      <p:pic>
        <p:nvPicPr>
          <p:cNvPr id="5" name="Picture 4">
            <a:extLst>
              <a:ext uri="{FF2B5EF4-FFF2-40B4-BE49-F238E27FC236}">
                <a16:creationId xmlns:a16="http://schemas.microsoft.com/office/drawing/2014/main" id="{CC099B70-90D2-492D-A024-8164441AC4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200" y="197443"/>
            <a:ext cx="1933263" cy="866482"/>
          </a:xfrm>
          <a:prstGeom prst="rect">
            <a:avLst/>
          </a:prstGeom>
        </p:spPr>
      </p:pic>
    </p:spTree>
    <p:extLst>
      <p:ext uri="{BB962C8B-B14F-4D97-AF65-F5344CB8AC3E}">
        <p14:creationId xmlns:p14="http://schemas.microsoft.com/office/powerpoint/2010/main" val="302246728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41071F-23FF-4715-A812-0FB6CBACB503}"/>
              </a:ext>
            </a:extLst>
          </p:cNvPr>
          <p:cNvSpPr>
            <a:spLocks noGrp="1"/>
          </p:cNvSpPr>
          <p:nvPr>
            <p:ph type="body" sz="quarter" idx="10"/>
          </p:nvPr>
        </p:nvSpPr>
        <p:spPr>
          <a:xfrm>
            <a:off x="457199" y="1143000"/>
            <a:ext cx="11277603" cy="1511183"/>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13598E1B-ECAD-4FFD-8C58-D6AB9AB1621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4510595"/>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457199" y="457200"/>
            <a:ext cx="11277601" cy="443198"/>
          </a:xfrm>
        </p:spPr>
        <p:txBody>
          <a:bodyPr wrap="square">
            <a:spAutoFit/>
          </a:bodyPr>
          <a:lstStyle/>
          <a:p>
            <a:r>
              <a:rPr lang="en-US"/>
              <a:t>Click to edit Master title style</a:t>
            </a:r>
          </a:p>
        </p:txBody>
      </p:sp>
      <p:sp>
        <p:nvSpPr>
          <p:cNvPr id="6" name="Text Placeholder 5">
            <a:extLst>
              <a:ext uri="{FF2B5EF4-FFF2-40B4-BE49-F238E27FC236}">
                <a16:creationId xmlns:a16="http://schemas.microsoft.com/office/drawing/2014/main" id="{EC149DE9-6C27-440A-98B7-DAF581996DC8}"/>
              </a:ext>
            </a:extLst>
          </p:cNvPr>
          <p:cNvSpPr>
            <a:spLocks noGrp="1"/>
          </p:cNvSpPr>
          <p:nvPr>
            <p:ph type="body" sz="quarter" idx="10"/>
          </p:nvPr>
        </p:nvSpPr>
        <p:spPr>
          <a:xfrm>
            <a:off x="457199" y="1143000"/>
            <a:ext cx="11277601" cy="1511183"/>
          </a:xfrm>
        </p:spPr>
        <p:txBody>
          <a:bodyPr wrap="square">
            <a:spAutoFit/>
          </a:bodyPr>
          <a:lstStyle>
            <a:lvl1pPr>
              <a:defRPr>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546753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spAutoFit/>
          </a:bodyPr>
          <a:lstStyle/>
          <a:p>
            <a:r>
              <a:rPr lang="en-US"/>
              <a:t>Click to edit Master title style</a:t>
            </a:r>
          </a:p>
        </p:txBody>
      </p:sp>
      <p:sp>
        <p:nvSpPr>
          <p:cNvPr id="4" name="Content Placeholder 3">
            <a:extLst>
              <a:ext uri="{FF2B5EF4-FFF2-40B4-BE49-F238E27FC236}">
                <a16:creationId xmlns:a16="http://schemas.microsoft.com/office/drawing/2014/main" id="{6A07E480-E6C0-4A8E-B159-7169BC777225}"/>
              </a:ext>
            </a:extLst>
          </p:cNvPr>
          <p:cNvSpPr>
            <a:spLocks noGrp="1"/>
          </p:cNvSpPr>
          <p:nvPr>
            <p:ph sz="quarter" idx="10"/>
          </p:nvPr>
        </p:nvSpPr>
        <p:spPr>
          <a:xfrm>
            <a:off x="457200" y="1143000"/>
            <a:ext cx="11277602" cy="54102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46823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11277600" cy="443198"/>
          </a:xfrm>
        </p:spPr>
        <p:txBody>
          <a:bodyPr wrap="square">
            <a:spAutoFit/>
          </a:bodyPr>
          <a:lstStyle/>
          <a:p>
            <a:r>
              <a:rPr lang="en-US"/>
              <a:t>Click to edit Master title style</a:t>
            </a:r>
          </a:p>
        </p:txBody>
      </p:sp>
      <p:sp>
        <p:nvSpPr>
          <p:cNvPr id="6" name="Text Placeholder 5">
            <a:extLst>
              <a:ext uri="{FF2B5EF4-FFF2-40B4-BE49-F238E27FC236}">
                <a16:creationId xmlns:a16="http://schemas.microsoft.com/office/drawing/2014/main" id="{6C414026-6635-4AEF-B460-FD137DD42522}"/>
              </a:ext>
            </a:extLst>
          </p:cNvPr>
          <p:cNvSpPr>
            <a:spLocks noGrp="1"/>
          </p:cNvSpPr>
          <p:nvPr>
            <p:ph type="body" sz="quarter" idx="10"/>
          </p:nvPr>
        </p:nvSpPr>
        <p:spPr>
          <a:xfrm>
            <a:off x="457200" y="1143000"/>
            <a:ext cx="5486400" cy="151118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2055E736-A583-4CCC-A48A-4308D79CB32D}"/>
              </a:ext>
            </a:extLst>
          </p:cNvPr>
          <p:cNvSpPr>
            <a:spLocks noGrp="1"/>
          </p:cNvSpPr>
          <p:nvPr>
            <p:ph type="body" sz="quarter" idx="11"/>
          </p:nvPr>
        </p:nvSpPr>
        <p:spPr>
          <a:xfrm>
            <a:off x="6248400" y="1142999"/>
            <a:ext cx="5486400" cy="1511183"/>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936738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p>
            <a:r>
              <a:rPr lang="en-US"/>
              <a:t>Click to edit Master title style</a:t>
            </a:r>
          </a:p>
        </p:txBody>
      </p:sp>
    </p:spTree>
    <p:extLst>
      <p:ext uri="{BB962C8B-B14F-4D97-AF65-F5344CB8AC3E}">
        <p14:creationId xmlns:p14="http://schemas.microsoft.com/office/powerpoint/2010/main" val="65807777"/>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339472"/>
            <a:ext cx="11277599"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0" y="3429000"/>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368772193"/>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339472"/>
            <a:ext cx="11277600"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1" y="3429000"/>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42183127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3A377E-C5EF-467E-A8A9-C590F118D2AD}"/>
              </a:ext>
            </a:extLst>
          </p:cNvPr>
          <p:cNvSpPr txBox="1"/>
          <p:nvPr userDrawn="1"/>
        </p:nvSpPr>
        <p:spPr>
          <a:xfrm>
            <a:off x="2514600" y="-653885"/>
            <a:ext cx="9569927" cy="3939540"/>
          </a:xfrm>
          <a:prstGeom prst="rect">
            <a:avLst/>
          </a:prstGeom>
          <a:noFill/>
        </p:spPr>
        <p:txBody>
          <a:bodyPr wrap="none" lIns="0" tIns="0" rIns="0" bIns="0" rtlCol="0">
            <a:spAutoFit/>
          </a:bodyPr>
          <a:lstStyle/>
          <a:p>
            <a:pPr algn="r"/>
            <a:r>
              <a:rPr lang="en-US" sz="25600">
                <a:solidFill>
                  <a:schemeClr val="bg1">
                    <a:lumMod val="85000"/>
                  </a:schemeClr>
                </a:solidFill>
                <a:latin typeface="+mj-lt"/>
              </a:rPr>
              <a:t>DEMO</a:t>
            </a:r>
          </a:p>
        </p:txBody>
      </p:sp>
      <p:sp>
        <p:nvSpPr>
          <p:cNvPr id="2" name="Title 1"/>
          <p:cNvSpPr>
            <a:spLocks noGrp="1"/>
          </p:cNvSpPr>
          <p:nvPr>
            <p:ph type="title" hasCustomPrompt="1"/>
          </p:nvPr>
        </p:nvSpPr>
        <p:spPr>
          <a:xfrm>
            <a:off x="457200" y="2743200"/>
            <a:ext cx="11277599"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Demo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1" y="3832729"/>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266812578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ideo placeholder">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3A377E-C5EF-467E-A8A9-C590F118D2AD}"/>
              </a:ext>
            </a:extLst>
          </p:cNvPr>
          <p:cNvSpPr txBox="1"/>
          <p:nvPr userDrawn="1"/>
        </p:nvSpPr>
        <p:spPr>
          <a:xfrm>
            <a:off x="2485744" y="-653885"/>
            <a:ext cx="9598783" cy="3939540"/>
          </a:xfrm>
          <a:prstGeom prst="rect">
            <a:avLst/>
          </a:prstGeom>
          <a:noFill/>
        </p:spPr>
        <p:txBody>
          <a:bodyPr wrap="none" lIns="0" tIns="0" rIns="0" bIns="0" rtlCol="0">
            <a:spAutoFit/>
          </a:bodyPr>
          <a:lstStyle/>
          <a:p>
            <a:pPr algn="r"/>
            <a:r>
              <a:rPr lang="en-US" sz="25600">
                <a:solidFill>
                  <a:schemeClr val="bg1">
                    <a:lumMod val="85000"/>
                  </a:schemeClr>
                </a:solidFill>
                <a:latin typeface="+mj-lt"/>
              </a:rPr>
              <a:t>VIDEO</a:t>
            </a:r>
          </a:p>
        </p:txBody>
      </p:sp>
      <p:sp>
        <p:nvSpPr>
          <p:cNvPr id="2" name="Title 1"/>
          <p:cNvSpPr>
            <a:spLocks noGrp="1"/>
          </p:cNvSpPr>
          <p:nvPr>
            <p:ph type="title" hasCustomPrompt="1"/>
          </p:nvPr>
        </p:nvSpPr>
        <p:spPr>
          <a:xfrm>
            <a:off x="457200" y="2743200"/>
            <a:ext cx="11277599"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Video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1" y="3832729"/>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18629608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5623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full photo 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9BDF874-6569-4510-99DB-E8A5D2267C08}"/>
              </a:ext>
            </a:extLst>
          </p:cNvPr>
          <p:cNvGrpSpPr>
            <a:grpSpLocks noChangeAspect="1"/>
          </p:cNvGrpSpPr>
          <p:nvPr/>
        </p:nvGrpSpPr>
        <p:grpSpPr bwMode="black">
          <a:xfrm>
            <a:off x="10428721" y="6263662"/>
            <a:ext cx="1419662" cy="304828"/>
            <a:chOff x="457200" y="1643393"/>
            <a:chExt cx="4492753" cy="964540"/>
          </a:xfrm>
        </p:grpSpPr>
        <p:pic>
          <p:nvPicPr>
            <p:cNvPr id="5" name="Picture 4">
              <a:extLst>
                <a:ext uri="{FF2B5EF4-FFF2-40B4-BE49-F238E27FC236}">
                  <a16:creationId xmlns:a16="http://schemas.microsoft.com/office/drawing/2014/main" id="{FE34D76B-8B3C-4AFD-AEB8-D62383F5EF8D}"/>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6" name="Freeform 12">
              <a:extLst>
                <a:ext uri="{FF2B5EF4-FFF2-40B4-BE49-F238E27FC236}">
                  <a16:creationId xmlns:a16="http://schemas.microsoft.com/office/drawing/2014/main" id="{B29B8AD1-B833-4100-8F61-0683815C20F3}"/>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4" name="Rectangle 13">
            <a:extLst>
              <a:ext uri="{FF2B5EF4-FFF2-40B4-BE49-F238E27FC236}">
                <a16:creationId xmlns:a16="http://schemas.microsoft.com/office/drawing/2014/main" id="{4CF49477-ACB6-401A-932E-309F7C2B02A6}"/>
              </a:ext>
            </a:extLst>
          </p:cNvPr>
          <p:cNvSpPr/>
          <p:nvPr/>
        </p:nvSpPr>
        <p:spPr bwMode="auto">
          <a:xfrm>
            <a:off x="0" y="2"/>
            <a:ext cx="12192000" cy="3739566"/>
          </a:xfrm>
          <a:prstGeom prst="rect">
            <a:avLst/>
          </a:prstGeom>
          <a:gradFill>
            <a:gsLst>
              <a:gs pos="0">
                <a:schemeClr val="bg2">
                  <a:alpha val="92000"/>
                </a:schemeClr>
              </a:gs>
              <a:gs pos="100000">
                <a:schemeClr val="bg2">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39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Title 1">
            <a:extLst>
              <a:ext uri="{FF2B5EF4-FFF2-40B4-BE49-F238E27FC236}">
                <a16:creationId xmlns:a16="http://schemas.microsoft.com/office/drawing/2014/main" id="{20B048C3-E68D-46E8-B0AB-27E7DB80DE6E}"/>
              </a:ext>
            </a:extLst>
          </p:cNvPr>
          <p:cNvSpPr>
            <a:spLocks noGrp="1"/>
          </p:cNvSpPr>
          <p:nvPr>
            <p:ph type="title" hasCustomPrompt="1"/>
          </p:nvPr>
        </p:nvSpPr>
        <p:spPr bwMode="auto">
          <a:xfrm>
            <a:off x="304800" y="456630"/>
            <a:ext cx="11582400" cy="747769"/>
          </a:xfrm>
          <a:noFill/>
        </p:spPr>
        <p:txBody>
          <a:bodyPr lIns="0" tIns="0" rIns="0" bIns="0" anchor="t" anchorCtr="0"/>
          <a:lstStyle>
            <a:lvl1pPr marL="0" algn="l" defTabSz="896306" rtl="0" eaLnBrk="1" latinLnBrk="0" hangingPunct="1">
              <a:defRPr lang="en-US" sz="5399" b="0" kern="1200" spc="-147" dirty="0">
                <a:gradFill>
                  <a:gsLst>
                    <a:gs pos="83000">
                      <a:schemeClr val="tx1"/>
                    </a:gs>
                    <a:gs pos="100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13" name="Text Placeholder 2">
            <a:extLst>
              <a:ext uri="{FF2B5EF4-FFF2-40B4-BE49-F238E27FC236}">
                <a16:creationId xmlns:a16="http://schemas.microsoft.com/office/drawing/2014/main" id="{7167858E-0CB4-48F3-9955-C56A7813A76F}"/>
              </a:ext>
            </a:extLst>
          </p:cNvPr>
          <p:cNvSpPr>
            <a:spLocks noGrp="1"/>
          </p:cNvSpPr>
          <p:nvPr>
            <p:ph type="body" sz="quarter" idx="14" hasCustomPrompt="1"/>
          </p:nvPr>
        </p:nvSpPr>
        <p:spPr bwMode="auto">
          <a:xfrm>
            <a:off x="304800" y="1779489"/>
            <a:ext cx="11582400" cy="443198"/>
          </a:xfrm>
          <a:ln>
            <a:noFill/>
          </a:ln>
        </p:spPr>
        <p:txBody>
          <a:bodyPr tIns="0" bIns="0">
            <a:noAutofit/>
          </a:bodyPr>
          <a:lstStyle>
            <a:lvl1pPr marL="0" indent="0" algn="l" defTabSz="896306" rtl="0" eaLnBrk="1" latinLnBrk="0" hangingPunct="1">
              <a:spcBef>
                <a:spcPts val="0"/>
              </a:spcBef>
              <a:buNone/>
              <a:defRPr lang="en-US" sz="3200" kern="1200" spc="-147" baseline="0" dirty="0" smtClean="0">
                <a:gradFill>
                  <a:gsLst>
                    <a:gs pos="83000">
                      <a:schemeClr val="tx1"/>
                    </a:gs>
                    <a:gs pos="100000">
                      <a:schemeClr val="tx1"/>
                    </a:gs>
                  </a:gsLst>
                  <a:lin ang="5400000" scaled="1"/>
                </a:gradFill>
                <a:latin typeface="+mn-lt"/>
                <a:ea typeface="+mn-ea"/>
                <a:cs typeface="Bodoni Std Bold Italic"/>
              </a:defRPr>
            </a:lvl1pPr>
          </a:lstStyle>
          <a:p>
            <a:pPr lvl="0"/>
            <a:r>
              <a:rPr lang="en-US"/>
              <a:t>Subtitle</a:t>
            </a:r>
          </a:p>
        </p:txBody>
      </p:sp>
      <p:sp>
        <p:nvSpPr>
          <p:cNvPr id="2" name="TextBox 1">
            <a:extLst>
              <a:ext uri="{FF2B5EF4-FFF2-40B4-BE49-F238E27FC236}">
                <a16:creationId xmlns:a16="http://schemas.microsoft.com/office/drawing/2014/main" id="{F527AE16-70EA-45FD-B4DD-9DCE9DFEF975}"/>
              </a:ext>
            </a:extLst>
          </p:cNvPr>
          <p:cNvSpPr txBox="1"/>
          <p:nvPr/>
        </p:nvSpPr>
        <p:spPr>
          <a:xfrm>
            <a:off x="2527106" y="2980724"/>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grpSp>
        <p:nvGrpSpPr>
          <p:cNvPr id="9" name="Group 8">
            <a:extLst>
              <a:ext uri="{FF2B5EF4-FFF2-40B4-BE49-F238E27FC236}">
                <a16:creationId xmlns:a16="http://schemas.microsoft.com/office/drawing/2014/main" id="{63F60E33-9A95-4F8C-BF6B-5BEB1A595467}"/>
              </a:ext>
            </a:extLst>
          </p:cNvPr>
          <p:cNvGrpSpPr>
            <a:grpSpLocks noChangeAspect="1"/>
          </p:cNvGrpSpPr>
          <p:nvPr userDrawn="1"/>
        </p:nvGrpSpPr>
        <p:grpSpPr bwMode="black">
          <a:xfrm>
            <a:off x="10428721" y="6263662"/>
            <a:ext cx="1419662" cy="304828"/>
            <a:chOff x="457200" y="1643393"/>
            <a:chExt cx="4492753" cy="964540"/>
          </a:xfrm>
        </p:grpSpPr>
        <p:pic>
          <p:nvPicPr>
            <p:cNvPr id="10" name="Picture 9">
              <a:extLst>
                <a:ext uri="{FF2B5EF4-FFF2-40B4-BE49-F238E27FC236}">
                  <a16:creationId xmlns:a16="http://schemas.microsoft.com/office/drawing/2014/main" id="{BDB2648A-F1FD-4E32-BE41-B018F29C9196}"/>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1" name="Freeform 12">
              <a:extLst>
                <a:ext uri="{FF2B5EF4-FFF2-40B4-BE49-F238E27FC236}">
                  <a16:creationId xmlns:a16="http://schemas.microsoft.com/office/drawing/2014/main" id="{5C5B5E50-754E-4F7E-8C52-83F907C307F7}"/>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5" name="Rectangle 14">
            <a:extLst>
              <a:ext uri="{FF2B5EF4-FFF2-40B4-BE49-F238E27FC236}">
                <a16:creationId xmlns:a16="http://schemas.microsoft.com/office/drawing/2014/main" id="{A10F1E0A-0C9F-47A7-A39D-DFC8E5B18FB3}"/>
              </a:ext>
            </a:extLst>
          </p:cNvPr>
          <p:cNvSpPr/>
          <p:nvPr userDrawn="1"/>
        </p:nvSpPr>
        <p:spPr bwMode="auto">
          <a:xfrm>
            <a:off x="0" y="2"/>
            <a:ext cx="12192000" cy="3739566"/>
          </a:xfrm>
          <a:prstGeom prst="rect">
            <a:avLst/>
          </a:prstGeom>
          <a:gradFill>
            <a:gsLst>
              <a:gs pos="0">
                <a:schemeClr val="bg2">
                  <a:alpha val="92000"/>
                </a:schemeClr>
              </a:gs>
              <a:gs pos="100000">
                <a:schemeClr val="bg2">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39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TextBox 15">
            <a:extLst>
              <a:ext uri="{FF2B5EF4-FFF2-40B4-BE49-F238E27FC236}">
                <a16:creationId xmlns:a16="http://schemas.microsoft.com/office/drawing/2014/main" id="{231BEFBB-6763-4393-A525-64A429DFCBC6}"/>
              </a:ext>
            </a:extLst>
          </p:cNvPr>
          <p:cNvSpPr txBox="1"/>
          <p:nvPr userDrawn="1"/>
        </p:nvSpPr>
        <p:spPr>
          <a:xfrm>
            <a:off x="2527106" y="2980724"/>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spTree>
    <p:extLst>
      <p:ext uri="{BB962C8B-B14F-4D97-AF65-F5344CB8AC3E}">
        <p14:creationId xmlns:p14="http://schemas.microsoft.com/office/powerpoint/2010/main" val="360559002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full photo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B50E8B-9DF0-4F91-A8DA-9B4F10FB7AE1}"/>
              </a:ext>
            </a:extLst>
          </p:cNvPr>
          <p:cNvSpPr/>
          <p:nvPr/>
        </p:nvSpPr>
        <p:spPr>
          <a:xfrm>
            <a:off x="2" y="2908866"/>
            <a:ext cx="12191791" cy="3949136"/>
          </a:xfrm>
          <a:prstGeom prst="rect">
            <a:avLst/>
          </a:prstGeom>
          <a:gradFill>
            <a:gsLst>
              <a:gs pos="0">
                <a:srgbClr val="010A07">
                  <a:alpha val="0"/>
                </a:srgbClr>
              </a:gs>
              <a:gs pos="100000">
                <a:srgbClr val="010A07">
                  <a:alpha val="92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3265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8" name="Group 7">
            <a:extLst>
              <a:ext uri="{FF2B5EF4-FFF2-40B4-BE49-F238E27FC236}">
                <a16:creationId xmlns:a16="http://schemas.microsoft.com/office/drawing/2014/main" id="{8E89DB8C-F25E-4C99-86FC-E6DFE39A0847}"/>
              </a:ext>
            </a:extLst>
          </p:cNvPr>
          <p:cNvGrpSpPr>
            <a:grpSpLocks noChangeAspect="1"/>
          </p:cNvGrpSpPr>
          <p:nvPr/>
        </p:nvGrpSpPr>
        <p:grpSpPr bwMode="black">
          <a:xfrm>
            <a:off x="10428721" y="6263662"/>
            <a:ext cx="1419662" cy="304828"/>
            <a:chOff x="457200" y="1643393"/>
            <a:chExt cx="4492753" cy="964540"/>
          </a:xfrm>
        </p:grpSpPr>
        <p:pic>
          <p:nvPicPr>
            <p:cNvPr id="9" name="Picture 8">
              <a:extLst>
                <a:ext uri="{FF2B5EF4-FFF2-40B4-BE49-F238E27FC236}">
                  <a16:creationId xmlns:a16="http://schemas.microsoft.com/office/drawing/2014/main" id="{5F359792-89ED-410B-9202-934A75B99437}"/>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a:extLst>
                <a:ext uri="{FF2B5EF4-FFF2-40B4-BE49-F238E27FC236}">
                  <a16:creationId xmlns:a16="http://schemas.microsoft.com/office/drawing/2014/main" id="{5E9EA257-C2CE-4002-914B-9F3A2B87EA68}"/>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1" name="Title 1">
            <a:extLst>
              <a:ext uri="{FF2B5EF4-FFF2-40B4-BE49-F238E27FC236}">
                <a16:creationId xmlns:a16="http://schemas.microsoft.com/office/drawing/2014/main" id="{5EA8A69A-4FF6-4FF8-B9B9-98F19EB1B5F9}"/>
              </a:ext>
            </a:extLst>
          </p:cNvPr>
          <p:cNvSpPr>
            <a:spLocks noGrp="1"/>
          </p:cNvSpPr>
          <p:nvPr>
            <p:ph type="title" hasCustomPrompt="1"/>
          </p:nvPr>
        </p:nvSpPr>
        <p:spPr bwMode="auto">
          <a:xfrm>
            <a:off x="304800" y="4800599"/>
            <a:ext cx="11576763" cy="747769"/>
          </a:xfrm>
          <a:noFill/>
        </p:spPr>
        <p:txBody>
          <a:bodyPr lIns="0" tIns="0" rIns="0" bIns="0" anchor="t" anchorCtr="0"/>
          <a:lstStyle>
            <a:lvl1pPr marL="0" algn="l" defTabSz="896306" rtl="0" eaLnBrk="1" latinLnBrk="0" hangingPunct="1">
              <a:defRPr lang="en-US" sz="5399" b="0" kern="1200" spc="-147" dirty="0">
                <a:gradFill>
                  <a:gsLst>
                    <a:gs pos="83000">
                      <a:schemeClr val="bg1"/>
                    </a:gs>
                    <a:gs pos="100000">
                      <a:schemeClr val="bg1"/>
                    </a:gs>
                  </a:gsLst>
                  <a:lin ang="5400000" scaled="1"/>
                </a:gra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12" name="Text Placeholder 2">
            <a:extLst>
              <a:ext uri="{FF2B5EF4-FFF2-40B4-BE49-F238E27FC236}">
                <a16:creationId xmlns:a16="http://schemas.microsoft.com/office/drawing/2014/main" id="{255A5E1E-F7BB-4345-A93D-BCC08C652C99}"/>
              </a:ext>
            </a:extLst>
          </p:cNvPr>
          <p:cNvSpPr>
            <a:spLocks noGrp="1"/>
          </p:cNvSpPr>
          <p:nvPr>
            <p:ph type="body" sz="quarter" idx="14" hasCustomPrompt="1"/>
          </p:nvPr>
        </p:nvSpPr>
        <p:spPr bwMode="auto">
          <a:xfrm>
            <a:off x="304800" y="5859113"/>
            <a:ext cx="11576763" cy="443198"/>
          </a:xfrm>
          <a:ln>
            <a:noFill/>
          </a:ln>
        </p:spPr>
        <p:txBody>
          <a:bodyPr tIns="0" bIns="0">
            <a:noAutofit/>
          </a:bodyPr>
          <a:lstStyle>
            <a:lvl1pPr marL="0" indent="0" algn="l" defTabSz="896306" rtl="0" eaLnBrk="1" latinLnBrk="0" hangingPunct="1">
              <a:spcBef>
                <a:spcPts val="0"/>
              </a:spcBef>
              <a:buNone/>
              <a:defRPr lang="en-US" sz="3200" kern="1200" spc="-147" baseline="0" dirty="0" smtClean="0">
                <a:gradFill>
                  <a:gsLst>
                    <a:gs pos="83000">
                      <a:schemeClr val="bg1"/>
                    </a:gs>
                    <a:gs pos="100000">
                      <a:schemeClr val="bg1"/>
                    </a:gs>
                  </a:gsLst>
                  <a:lin ang="5400000" scaled="1"/>
                </a:gradFill>
                <a:latin typeface="+mn-lt"/>
                <a:ea typeface="+mn-ea"/>
                <a:cs typeface="Bodoni Std Bold Italic"/>
              </a:defRPr>
            </a:lvl1pPr>
          </a:lstStyle>
          <a:p>
            <a:pPr lvl="0"/>
            <a:r>
              <a:rPr lang="en-US"/>
              <a:t>Subtitle</a:t>
            </a:r>
          </a:p>
        </p:txBody>
      </p:sp>
      <p:sp>
        <p:nvSpPr>
          <p:cNvPr id="13" name="TextBox 12">
            <a:extLst>
              <a:ext uri="{FF2B5EF4-FFF2-40B4-BE49-F238E27FC236}">
                <a16:creationId xmlns:a16="http://schemas.microsoft.com/office/drawing/2014/main" id="{45DE34BD-F6AD-4351-925C-4C27A58D78C6}"/>
              </a:ext>
            </a:extLst>
          </p:cNvPr>
          <p:cNvSpPr txBox="1"/>
          <p:nvPr/>
        </p:nvSpPr>
        <p:spPr>
          <a:xfrm>
            <a:off x="2527106" y="178398"/>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sp>
        <p:nvSpPr>
          <p:cNvPr id="14" name="Rectangle 13">
            <a:extLst>
              <a:ext uri="{FF2B5EF4-FFF2-40B4-BE49-F238E27FC236}">
                <a16:creationId xmlns:a16="http://schemas.microsoft.com/office/drawing/2014/main" id="{65846F89-D3A3-4B94-9103-B38881DA865E}"/>
              </a:ext>
            </a:extLst>
          </p:cNvPr>
          <p:cNvSpPr/>
          <p:nvPr userDrawn="1"/>
        </p:nvSpPr>
        <p:spPr>
          <a:xfrm>
            <a:off x="2" y="2908866"/>
            <a:ext cx="12191791" cy="3949136"/>
          </a:xfrm>
          <a:prstGeom prst="rect">
            <a:avLst/>
          </a:prstGeom>
          <a:gradFill>
            <a:gsLst>
              <a:gs pos="0">
                <a:srgbClr val="010A07">
                  <a:alpha val="0"/>
                </a:srgbClr>
              </a:gs>
              <a:gs pos="100000">
                <a:srgbClr val="010A07">
                  <a:alpha val="92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3265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15" name="Group 14">
            <a:extLst>
              <a:ext uri="{FF2B5EF4-FFF2-40B4-BE49-F238E27FC236}">
                <a16:creationId xmlns:a16="http://schemas.microsoft.com/office/drawing/2014/main" id="{620D3CCD-65A9-411D-B72C-1FB8BE21255D}"/>
              </a:ext>
            </a:extLst>
          </p:cNvPr>
          <p:cNvGrpSpPr>
            <a:grpSpLocks noChangeAspect="1"/>
          </p:cNvGrpSpPr>
          <p:nvPr userDrawn="1"/>
        </p:nvGrpSpPr>
        <p:grpSpPr bwMode="black">
          <a:xfrm>
            <a:off x="10428721" y="6263662"/>
            <a:ext cx="1419662" cy="304828"/>
            <a:chOff x="457200" y="1643393"/>
            <a:chExt cx="4492753" cy="964540"/>
          </a:xfrm>
        </p:grpSpPr>
        <p:pic>
          <p:nvPicPr>
            <p:cNvPr id="16" name="Picture 15">
              <a:extLst>
                <a:ext uri="{FF2B5EF4-FFF2-40B4-BE49-F238E27FC236}">
                  <a16:creationId xmlns:a16="http://schemas.microsoft.com/office/drawing/2014/main" id="{AD4BCBE2-7EBB-49C9-A913-8422384B56AE}"/>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7" name="Freeform 12">
              <a:extLst>
                <a:ext uri="{FF2B5EF4-FFF2-40B4-BE49-F238E27FC236}">
                  <a16:creationId xmlns:a16="http://schemas.microsoft.com/office/drawing/2014/main" id="{25897B50-88BF-45E3-B88A-F16636D00687}"/>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8" name="TextBox 17">
            <a:extLst>
              <a:ext uri="{FF2B5EF4-FFF2-40B4-BE49-F238E27FC236}">
                <a16:creationId xmlns:a16="http://schemas.microsoft.com/office/drawing/2014/main" id="{8434938F-D5FA-4867-8FE5-866FBCBA9830}"/>
              </a:ext>
            </a:extLst>
          </p:cNvPr>
          <p:cNvSpPr txBox="1"/>
          <p:nvPr userDrawn="1"/>
        </p:nvSpPr>
        <p:spPr>
          <a:xfrm>
            <a:off x="2527106" y="178398"/>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spTree>
    <p:extLst>
      <p:ext uri="{BB962C8B-B14F-4D97-AF65-F5344CB8AC3E}">
        <p14:creationId xmlns:p14="http://schemas.microsoft.com/office/powerpoint/2010/main" val="3037921231"/>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A7AA9-6C9B-48B1-AFDC-8EE4BCF2C340}"/>
              </a:ext>
            </a:extLst>
          </p:cNvPr>
          <p:cNvSpPr>
            <a:spLocks noGrp="1"/>
          </p:cNvSpPr>
          <p:nvPr>
            <p:ph type="title"/>
          </p:nvPr>
        </p:nvSpPr>
        <p:spPr>
          <a:xfrm>
            <a:off x="457200" y="457200"/>
            <a:ext cx="7010400" cy="443198"/>
          </a:xfrm>
        </p:spPr>
        <p:txBody>
          <a:bodyPr wrap="square">
            <a:spAutoFit/>
          </a:bodyPr>
          <a:lstStyle/>
          <a:p>
            <a:r>
              <a:rPr lang="en-US"/>
              <a:t>Click to edit Master title style</a:t>
            </a:r>
          </a:p>
        </p:txBody>
      </p:sp>
      <p:sp>
        <p:nvSpPr>
          <p:cNvPr id="7" name="Content Placeholder 6">
            <a:extLst>
              <a:ext uri="{FF2B5EF4-FFF2-40B4-BE49-F238E27FC236}">
                <a16:creationId xmlns:a16="http://schemas.microsoft.com/office/drawing/2014/main" id="{DA0C6134-102A-4FE7-B8DC-46590C4CCC12}"/>
              </a:ext>
            </a:extLst>
          </p:cNvPr>
          <p:cNvSpPr>
            <a:spLocks noGrp="1"/>
          </p:cNvSpPr>
          <p:nvPr>
            <p:ph sz="quarter" idx="10"/>
          </p:nvPr>
        </p:nvSpPr>
        <p:spPr>
          <a:xfrm>
            <a:off x="457200" y="1600200"/>
            <a:ext cx="7010400" cy="620170"/>
          </a:xfrm>
        </p:spPr>
        <p:txBody>
          <a:bodyPr wrap="square">
            <a:spAutoFit/>
          </a:bodyPr>
          <a:lstStyle>
            <a:lvl1pPr>
              <a:defRPr sz="2400"/>
            </a:lvl1pPr>
            <a:lvl2pPr>
              <a:defRPr sz="1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6372853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eature slide with sub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42C1ABD-1107-46CF-9B1D-DC4C50BF44E2}"/>
              </a:ext>
            </a:extLst>
          </p:cNvPr>
          <p:cNvSpPr>
            <a:spLocks noGrp="1"/>
          </p:cNvSpPr>
          <p:nvPr>
            <p:ph type="body" sz="quarter" idx="11" hasCustomPrompt="1"/>
          </p:nvPr>
        </p:nvSpPr>
        <p:spPr>
          <a:xfrm>
            <a:off x="453688" y="986034"/>
            <a:ext cx="7013912" cy="313932"/>
          </a:xfrm>
          <a:solidFill>
            <a:schemeClr val="accent1"/>
          </a:solidFill>
        </p:spPr>
        <p:txBody>
          <a:bodyPr wrap="square" lIns="45720" tIns="45720" rIns="45720" bIns="45720">
            <a:spAutoFit/>
          </a:bodyPr>
          <a:lstStyle>
            <a:lvl1pPr>
              <a:defRPr sz="1600">
                <a:solidFill>
                  <a:schemeClr val="bg1"/>
                </a:solidFill>
                <a:latin typeface="+mn-lt"/>
              </a:defRPr>
            </a:lvl1pPr>
            <a:lvl2pPr>
              <a:defRPr sz="1800"/>
            </a:lvl2pPr>
            <a:lvl3pPr>
              <a:defRPr sz="1800"/>
            </a:lvl3pPr>
            <a:lvl4pPr>
              <a:defRPr sz="1800"/>
            </a:lvl4pPr>
            <a:lvl5pPr>
              <a:defRPr sz="1800"/>
            </a:lvl5pPr>
          </a:lstStyle>
          <a:p>
            <a:pPr lvl="0"/>
            <a:r>
              <a:rPr lang="en-US"/>
              <a:t>Subtitle</a:t>
            </a:r>
          </a:p>
        </p:txBody>
      </p:sp>
      <p:sp>
        <p:nvSpPr>
          <p:cNvPr id="8" name="Title 1">
            <a:extLst>
              <a:ext uri="{FF2B5EF4-FFF2-40B4-BE49-F238E27FC236}">
                <a16:creationId xmlns:a16="http://schemas.microsoft.com/office/drawing/2014/main" id="{62D86C91-AFF4-4398-A6D8-1389738C4FEA}"/>
              </a:ext>
            </a:extLst>
          </p:cNvPr>
          <p:cNvSpPr>
            <a:spLocks noGrp="1"/>
          </p:cNvSpPr>
          <p:nvPr>
            <p:ph type="title"/>
          </p:nvPr>
        </p:nvSpPr>
        <p:spPr>
          <a:xfrm>
            <a:off x="457200" y="457200"/>
            <a:ext cx="7010400" cy="443198"/>
          </a:xfrm>
        </p:spPr>
        <p:txBody>
          <a:bodyPr wrap="square">
            <a:spAutoFit/>
          </a:bodyPr>
          <a:lstStyle/>
          <a:p>
            <a:r>
              <a:rPr lang="en-US"/>
              <a:t>Click to edit Master title style</a:t>
            </a:r>
          </a:p>
        </p:txBody>
      </p:sp>
      <p:sp>
        <p:nvSpPr>
          <p:cNvPr id="9" name="Content Placeholder 6">
            <a:extLst>
              <a:ext uri="{FF2B5EF4-FFF2-40B4-BE49-F238E27FC236}">
                <a16:creationId xmlns:a16="http://schemas.microsoft.com/office/drawing/2014/main" id="{1D9E913C-60D7-4E5F-8DDE-45E9C3DC65C8}"/>
              </a:ext>
            </a:extLst>
          </p:cNvPr>
          <p:cNvSpPr>
            <a:spLocks noGrp="1"/>
          </p:cNvSpPr>
          <p:nvPr>
            <p:ph sz="quarter" idx="10"/>
          </p:nvPr>
        </p:nvSpPr>
        <p:spPr>
          <a:xfrm>
            <a:off x="457200" y="1600200"/>
            <a:ext cx="7010400" cy="620170"/>
          </a:xfrm>
        </p:spPr>
        <p:txBody>
          <a:bodyPr wrap="square">
            <a:spAutoFit/>
          </a:bodyPr>
          <a:lstStyle>
            <a:lvl1pPr>
              <a:defRPr sz="2400"/>
            </a:lvl1pPr>
            <a:lvl2pPr>
              <a:defRPr sz="1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39455163"/>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3 gray right">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DC5B6DF4-B27B-46B5-BDF9-AEAB178F2C76}"/>
              </a:ext>
            </a:extLst>
          </p:cNvPr>
          <p:cNvSpPr/>
          <p:nvPr userDrawn="1"/>
        </p:nvSpPr>
        <p:spPr bwMode="auto">
          <a:xfrm>
            <a:off x="7440639" y="1"/>
            <a:ext cx="4751363" cy="6858000"/>
          </a:xfrm>
          <a:prstGeom prst="rect">
            <a:avLst/>
          </a:prstGeom>
          <a:solidFill>
            <a:srgbClr val="F1EF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021" tIns="268813" rIns="448021" bIns="143366" numCol="1" spcCol="0" rtlCol="0" fromWordArt="0" anchor="t" anchorCtr="0" forceAA="0" compatLnSpc="1">
            <a:prstTxWarp prst="textNoShape">
              <a:avLst/>
            </a:prstTxWarp>
            <a:noAutofit/>
          </a:bodyPr>
          <a:lstStyle/>
          <a:p>
            <a:pPr defTabSz="914049">
              <a:lnSpc>
                <a:spcPct val="150000"/>
              </a:lnSpc>
              <a:defRPr/>
            </a:pPr>
            <a:endParaRPr lang="en-US" sz="1567" kern="0" cap="all">
              <a:solidFill>
                <a:schemeClr val="tx1">
                  <a:lumMod val="50000"/>
                  <a:lumOff val="50000"/>
                </a:schemeClr>
              </a:solidFill>
              <a:ea typeface="Segoe UI" pitchFamily="34" charset="0"/>
              <a:cs typeface="Segoe UI" pitchFamily="34" charset="0"/>
            </a:endParaRPr>
          </a:p>
        </p:txBody>
      </p:sp>
      <p:sp>
        <p:nvSpPr>
          <p:cNvPr id="7" name="Text Placeholder 6">
            <a:extLst>
              <a:ext uri="{FF2B5EF4-FFF2-40B4-BE49-F238E27FC236}">
                <a16:creationId xmlns:a16="http://schemas.microsoft.com/office/drawing/2014/main" id="{1F173020-EA2B-4C21-A3AA-2068793A8882}"/>
              </a:ext>
            </a:extLst>
          </p:cNvPr>
          <p:cNvSpPr>
            <a:spLocks noGrp="1"/>
          </p:cNvSpPr>
          <p:nvPr>
            <p:ph type="body" sz="quarter" idx="10"/>
          </p:nvPr>
        </p:nvSpPr>
        <p:spPr>
          <a:xfrm>
            <a:off x="457200" y="1143000"/>
            <a:ext cx="6629400" cy="1400383"/>
          </a:xfrm>
        </p:spPr>
        <p:txBody>
          <a:bodyPr wrap="square">
            <a:spAutoFit/>
          </a:bodyPr>
          <a:lstStyle>
            <a:lvl3pPr marL="0" indent="0">
              <a:defRPr sz="1800"/>
            </a:lvl3pPr>
            <a:lvl4pPr marL="0" indent="0">
              <a:defRPr sz="1400"/>
            </a:lvl4pPr>
            <a:lvl5pPr marL="0" indent="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BD4E3F73-D24B-4088-BC82-794B2F2C11D6}"/>
              </a:ext>
            </a:extLst>
          </p:cNvPr>
          <p:cNvSpPr>
            <a:spLocks noGrp="1"/>
          </p:cNvSpPr>
          <p:nvPr>
            <p:ph type="title"/>
          </p:nvPr>
        </p:nvSpPr>
        <p:spPr>
          <a:xfrm>
            <a:off x="457200" y="457200"/>
            <a:ext cx="6629400" cy="443198"/>
          </a:xfrm>
        </p:spPr>
        <p:txBody>
          <a:bodyPr/>
          <a:lstStyle/>
          <a:p>
            <a:r>
              <a:rPr lang="en-US"/>
              <a:t>Click to edit Master title style</a:t>
            </a:r>
          </a:p>
        </p:txBody>
      </p:sp>
    </p:spTree>
    <p:extLst>
      <p:ext uri="{BB962C8B-B14F-4D97-AF65-F5344CB8AC3E}">
        <p14:creationId xmlns:p14="http://schemas.microsoft.com/office/powerpoint/2010/main" val="2071431310"/>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3 photo righ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F173020-EA2B-4C21-A3AA-2068793A8882}"/>
              </a:ext>
            </a:extLst>
          </p:cNvPr>
          <p:cNvSpPr>
            <a:spLocks noGrp="1"/>
          </p:cNvSpPr>
          <p:nvPr>
            <p:ph type="body" sz="quarter" idx="10"/>
          </p:nvPr>
        </p:nvSpPr>
        <p:spPr>
          <a:xfrm>
            <a:off x="457200" y="1143000"/>
            <a:ext cx="6629400" cy="1400383"/>
          </a:xfrm>
        </p:spPr>
        <p:txBody>
          <a:bodyPr wrap="square">
            <a:spAutoFit/>
          </a:bodyPr>
          <a:lstStyle>
            <a:lvl3pPr marL="0" indent="0">
              <a:defRPr sz="1800"/>
            </a:lvl3pPr>
            <a:lvl4pPr marL="0" indent="0">
              <a:defRPr sz="1400"/>
            </a:lvl4pPr>
            <a:lvl5pPr marL="0" indent="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BD4E3F73-D24B-4088-BC82-794B2F2C11D6}"/>
              </a:ext>
            </a:extLst>
          </p:cNvPr>
          <p:cNvSpPr>
            <a:spLocks noGrp="1"/>
          </p:cNvSpPr>
          <p:nvPr>
            <p:ph type="title"/>
          </p:nvPr>
        </p:nvSpPr>
        <p:spPr>
          <a:xfrm>
            <a:off x="457200" y="457200"/>
            <a:ext cx="6629400" cy="443198"/>
          </a:xfrm>
        </p:spPr>
        <p:txBody>
          <a:bodyPr/>
          <a:lstStyle/>
          <a:p>
            <a:r>
              <a:rPr lang="en-US"/>
              <a:t>Click to edit Master title style</a:t>
            </a:r>
          </a:p>
        </p:txBody>
      </p:sp>
      <p:sp>
        <p:nvSpPr>
          <p:cNvPr id="5" name="Picture Placeholder 4">
            <a:extLst>
              <a:ext uri="{FF2B5EF4-FFF2-40B4-BE49-F238E27FC236}">
                <a16:creationId xmlns:a16="http://schemas.microsoft.com/office/drawing/2014/main" id="{0663B67E-1979-4271-9976-77271F60BBBE}"/>
              </a:ext>
            </a:extLst>
          </p:cNvPr>
          <p:cNvSpPr>
            <a:spLocks noGrp="1"/>
          </p:cNvSpPr>
          <p:nvPr>
            <p:ph type="pic" sz="quarter" idx="11"/>
          </p:nvPr>
        </p:nvSpPr>
        <p:spPr bwMode="ltGray">
          <a:xfrm>
            <a:off x="7440639" y="1863"/>
            <a:ext cx="4751363" cy="6856138"/>
          </a:xfrm>
          <a:solidFill>
            <a:schemeClr val="accent1"/>
          </a:solidFill>
        </p:spPr>
        <p:txBody>
          <a:bodyPr tIns="548640" anchor="ctr" anchorCtr="0">
            <a:noAutofit/>
          </a:bodyPr>
          <a:lstStyle>
            <a:lvl1pPr marL="0" indent="0" algn="ctr">
              <a:buNone/>
              <a:defRPr sz="1569"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42686918"/>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02251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lank - 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21484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8FD342F-2609-4485-BE6C-AB3D7CBE1239}"/>
              </a:ext>
            </a:extLst>
          </p:cNvPr>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457200" y="1197323"/>
            <a:ext cx="11277600" cy="1649682"/>
          </a:xfrm>
        </p:spPr>
        <p:txBody>
          <a:bodyPr/>
          <a:lstStyle>
            <a:lvl1pPr marL="0" indent="0">
              <a:buNone/>
              <a:defRPr sz="28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1506371"/>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066800" y="1385714"/>
            <a:ext cx="10058400" cy="3323474"/>
          </a:xfrm>
        </p:spPr>
        <p:txBody>
          <a:bodyPr wrap="square" anchor="b" anchorCtr="0">
            <a:spAutoFit/>
          </a:bodyPr>
          <a:lstStyle>
            <a:lvl1pPr marL="282502" indent="-282502">
              <a:tabLst>
                <a:tab pos="282502" algn="l"/>
              </a:tabLst>
              <a:defRPr sz="5999" baseline="0">
                <a:solidFill>
                  <a:srgbClr val="FFFFFF"/>
                </a:solidFill>
              </a:defRPr>
            </a:lvl1pPr>
          </a:lstStyle>
          <a:p>
            <a:r>
              <a:rPr lang="en-US"/>
              <a:t>“Add a quote here. Design is easier than it looks, and more important than it seems.”</a:t>
            </a:r>
          </a:p>
        </p:txBody>
      </p:sp>
      <p:sp>
        <p:nvSpPr>
          <p:cNvPr id="4" name="Text Placeholder 3"/>
          <p:cNvSpPr>
            <a:spLocks noGrp="1"/>
          </p:cNvSpPr>
          <p:nvPr>
            <p:ph type="body" sz="quarter" idx="10" hasCustomPrompt="1"/>
          </p:nvPr>
        </p:nvSpPr>
        <p:spPr>
          <a:xfrm>
            <a:off x="5746651" y="4805346"/>
            <a:ext cx="5378549" cy="885884"/>
          </a:xfrm>
        </p:spPr>
        <p:txBody>
          <a:bodyPr/>
          <a:lstStyle>
            <a:lvl1pPr marL="0" indent="0" algn="r">
              <a:spcBef>
                <a:spcPts val="0"/>
              </a:spcBef>
              <a:buNone/>
              <a:defRPr sz="3198" baseline="0">
                <a:solidFill>
                  <a:srgbClr val="FFFFFF"/>
                </a:solidFill>
                <a:latin typeface="+mj-lt"/>
              </a:defRPr>
            </a:lvl1pPr>
          </a:lstStyle>
          <a:p>
            <a:pPr lvl="0"/>
            <a:r>
              <a:rPr lang="en-US"/>
              <a:t>Author’s Name</a:t>
            </a:r>
          </a:p>
          <a:p>
            <a:pPr lvl="0"/>
            <a:r>
              <a:rPr lang="en-US"/>
              <a:t>Title</a:t>
            </a:r>
          </a:p>
        </p:txBody>
      </p:sp>
      <p:sp>
        <p:nvSpPr>
          <p:cNvPr id="5" name="TextBox 7"/>
          <p:cNvSpPr txBox="1"/>
          <p:nvPr/>
        </p:nvSpPr>
        <p:spPr bwMode="white">
          <a:xfrm>
            <a:off x="4335103" y="6565485"/>
            <a:ext cx="3521798" cy="16126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048" b="0" i="0" u="none" strike="noStrike" kern="1200" cap="none" spc="150" normalizeH="0" baseline="0" noProof="0">
                <a:ln>
                  <a:noFill/>
                </a:ln>
                <a:gradFill>
                  <a:gsLst>
                    <a:gs pos="0">
                      <a:srgbClr val="FFFFFF">
                        <a:alpha val="50000"/>
                      </a:srgbClr>
                    </a:gs>
                    <a:gs pos="86000">
                      <a:srgbClr val="FFFFFF">
                        <a:alpha val="50000"/>
                      </a:srgbClr>
                    </a:gs>
                  </a:gsLst>
                  <a:lin ang="5400000" scaled="0"/>
                </a:gradFill>
                <a:effectLst/>
                <a:uLnTx/>
                <a:uFillTx/>
                <a:latin typeface="Segoe UI" panose="020B0502040204020203" pitchFamily="34" charset="0"/>
                <a:ea typeface="+mn-ea"/>
                <a:cs typeface="+mn-cs"/>
              </a:rPr>
              <a:t>MICROSOFT CONFIDENTIAL – INTERNAL ONLY</a:t>
            </a:r>
          </a:p>
        </p:txBody>
      </p:sp>
      <p:sp>
        <p:nvSpPr>
          <p:cNvPr id="6" name="TextBox 7">
            <a:extLst>
              <a:ext uri="{FF2B5EF4-FFF2-40B4-BE49-F238E27FC236}">
                <a16:creationId xmlns:a16="http://schemas.microsoft.com/office/drawing/2014/main" id="{2CF74BEB-D177-45B2-98B9-E2424E8025FB}"/>
              </a:ext>
            </a:extLst>
          </p:cNvPr>
          <p:cNvSpPr txBox="1"/>
          <p:nvPr userDrawn="1"/>
        </p:nvSpPr>
        <p:spPr bwMode="white">
          <a:xfrm>
            <a:off x="4335103" y="6565485"/>
            <a:ext cx="3521798" cy="16126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048" b="0" i="0" u="none" strike="noStrike" kern="1200" cap="none" spc="150" normalizeH="0" baseline="0" noProof="0">
                <a:ln>
                  <a:noFill/>
                </a:ln>
                <a:gradFill>
                  <a:gsLst>
                    <a:gs pos="0">
                      <a:srgbClr val="FFFFFF">
                        <a:alpha val="50000"/>
                      </a:srgbClr>
                    </a:gs>
                    <a:gs pos="86000">
                      <a:srgbClr val="FFFFFF">
                        <a:alpha val="50000"/>
                      </a:srgbClr>
                    </a:gs>
                  </a:gsLst>
                  <a:lin ang="5400000" scaled="0"/>
                </a:gradFill>
                <a:effectLst/>
                <a:uLnTx/>
                <a:uFillTx/>
                <a:latin typeface="Segoe UI" panose="020B0502040204020203" pitchFamily="34" charset="0"/>
                <a:ea typeface="+mn-ea"/>
                <a:cs typeface="+mn-cs"/>
              </a:rPr>
              <a:t>MICROSOFT CONFIDENTIAL – INTERNAL ONLY</a:t>
            </a:r>
          </a:p>
        </p:txBody>
      </p:sp>
    </p:spTree>
    <p:extLst>
      <p:ext uri="{BB962C8B-B14F-4D97-AF65-F5344CB8AC3E}">
        <p14:creationId xmlns:p14="http://schemas.microsoft.com/office/powerpoint/2010/main" val="336523741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87944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ree column photos">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57200" y="1905000"/>
            <a:ext cx="33528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419601" y="1905000"/>
            <a:ext cx="33528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382000" y="1905000"/>
            <a:ext cx="33528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57200" y="4648200"/>
            <a:ext cx="3352800" cy="157992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419598" y="4657681"/>
            <a:ext cx="3352800"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382000" y="4648200"/>
            <a:ext cx="3352800"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3" name="Title 2">
            <a:extLst>
              <a:ext uri="{FF2B5EF4-FFF2-40B4-BE49-F238E27FC236}">
                <a16:creationId xmlns:a16="http://schemas.microsoft.com/office/drawing/2014/main" id="{FC8E30D2-6210-416E-B38B-83B10D9E565A}"/>
              </a:ext>
            </a:extLst>
          </p:cNvPr>
          <p:cNvSpPr>
            <a:spLocks noGrp="1"/>
          </p:cNvSpPr>
          <p:nvPr>
            <p:ph type="title" hasCustomPrompt="1"/>
          </p:nvPr>
        </p:nvSpPr>
        <p:spPr>
          <a:xfrm>
            <a:off x="457200" y="457200"/>
            <a:ext cx="11277600" cy="443198"/>
          </a:xfrm>
        </p:spPr>
        <p:txBody>
          <a:bodyPr/>
          <a:lstStyle>
            <a:lvl1pPr>
              <a:defRPr/>
            </a:lvl1pPr>
          </a:lstStyle>
          <a:p>
            <a:r>
              <a:rPr lang="en-US"/>
              <a:t>3 Column Photos</a:t>
            </a:r>
          </a:p>
        </p:txBody>
      </p:sp>
    </p:spTree>
    <p:extLst>
      <p:ext uri="{BB962C8B-B14F-4D97-AF65-F5344CB8AC3E}">
        <p14:creationId xmlns:p14="http://schemas.microsoft.com/office/powerpoint/2010/main" val="3785660298"/>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our column photos">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57200"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57200"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3" name="Title 2">
            <a:extLst>
              <a:ext uri="{FF2B5EF4-FFF2-40B4-BE49-F238E27FC236}">
                <a16:creationId xmlns:a16="http://schemas.microsoft.com/office/drawing/2014/main" id="{FC8E30D2-6210-416E-B38B-83B10D9E565A}"/>
              </a:ext>
            </a:extLst>
          </p:cNvPr>
          <p:cNvSpPr>
            <a:spLocks noGrp="1"/>
          </p:cNvSpPr>
          <p:nvPr>
            <p:ph type="title" hasCustomPrompt="1"/>
          </p:nvPr>
        </p:nvSpPr>
        <p:spPr>
          <a:xfrm>
            <a:off x="457200" y="457200"/>
            <a:ext cx="11277600" cy="443198"/>
          </a:xfrm>
        </p:spPr>
        <p:txBody>
          <a:bodyPr/>
          <a:lstStyle>
            <a:lvl1pPr>
              <a:defRPr/>
            </a:lvl1pPr>
          </a:lstStyle>
          <a:p>
            <a:r>
              <a:rPr lang="en-US"/>
              <a:t>4 Column Photos</a:t>
            </a:r>
          </a:p>
        </p:txBody>
      </p:sp>
      <p:sp>
        <p:nvSpPr>
          <p:cNvPr id="19" name="Picture Placeholder 10">
            <a:extLst>
              <a:ext uri="{FF2B5EF4-FFF2-40B4-BE49-F238E27FC236}">
                <a16:creationId xmlns:a16="http://schemas.microsoft.com/office/drawing/2014/main" id="{B6EB7423-EF30-4471-B988-FE53D067CC84}"/>
              </a:ext>
            </a:extLst>
          </p:cNvPr>
          <p:cNvSpPr>
            <a:spLocks noGrp="1"/>
          </p:cNvSpPr>
          <p:nvPr>
            <p:ph type="pic" sz="quarter" idx="15" hasCustomPrompt="1"/>
          </p:nvPr>
        </p:nvSpPr>
        <p:spPr>
          <a:xfrm>
            <a:off x="9220200"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20" name="Text Placeholder 4">
            <a:extLst>
              <a:ext uri="{FF2B5EF4-FFF2-40B4-BE49-F238E27FC236}">
                <a16:creationId xmlns:a16="http://schemas.microsoft.com/office/drawing/2014/main" id="{14A072DE-AD55-472B-B578-9F23C37AADD0}"/>
              </a:ext>
            </a:extLst>
          </p:cNvPr>
          <p:cNvSpPr>
            <a:spLocks noGrp="1"/>
          </p:cNvSpPr>
          <p:nvPr>
            <p:ph type="body" sz="quarter" idx="16" hasCustomPrompt="1"/>
          </p:nvPr>
        </p:nvSpPr>
        <p:spPr>
          <a:xfrm>
            <a:off x="9220200"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21" name="Picture Placeholder 10">
            <a:extLst>
              <a:ext uri="{FF2B5EF4-FFF2-40B4-BE49-F238E27FC236}">
                <a16:creationId xmlns:a16="http://schemas.microsoft.com/office/drawing/2014/main" id="{8554BB6D-4DA6-4AA1-B51E-72B402E4F8BA}"/>
              </a:ext>
            </a:extLst>
          </p:cNvPr>
          <p:cNvSpPr>
            <a:spLocks noGrp="1"/>
          </p:cNvSpPr>
          <p:nvPr>
            <p:ph type="pic" sz="quarter" idx="17" hasCustomPrompt="1"/>
          </p:nvPr>
        </p:nvSpPr>
        <p:spPr>
          <a:xfrm>
            <a:off x="3352801"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22" name="Text Placeholder 4">
            <a:extLst>
              <a:ext uri="{FF2B5EF4-FFF2-40B4-BE49-F238E27FC236}">
                <a16:creationId xmlns:a16="http://schemas.microsoft.com/office/drawing/2014/main" id="{59ACA71F-FCAE-4333-B6E2-FE765F3507BF}"/>
              </a:ext>
            </a:extLst>
          </p:cNvPr>
          <p:cNvSpPr>
            <a:spLocks noGrp="1"/>
          </p:cNvSpPr>
          <p:nvPr>
            <p:ph type="body" sz="quarter" idx="18" hasCustomPrompt="1"/>
          </p:nvPr>
        </p:nvSpPr>
        <p:spPr>
          <a:xfrm>
            <a:off x="3352801"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23" name="Picture Placeholder 10">
            <a:extLst>
              <a:ext uri="{FF2B5EF4-FFF2-40B4-BE49-F238E27FC236}">
                <a16:creationId xmlns:a16="http://schemas.microsoft.com/office/drawing/2014/main" id="{795F65FB-B623-41E0-95BE-EC9E0F8F5958}"/>
              </a:ext>
            </a:extLst>
          </p:cNvPr>
          <p:cNvSpPr>
            <a:spLocks noGrp="1"/>
          </p:cNvSpPr>
          <p:nvPr>
            <p:ph type="pic" sz="quarter" idx="19" hasCustomPrompt="1"/>
          </p:nvPr>
        </p:nvSpPr>
        <p:spPr>
          <a:xfrm>
            <a:off x="6324599"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24" name="Text Placeholder 4">
            <a:extLst>
              <a:ext uri="{FF2B5EF4-FFF2-40B4-BE49-F238E27FC236}">
                <a16:creationId xmlns:a16="http://schemas.microsoft.com/office/drawing/2014/main" id="{8A232FE3-5A6D-45EC-92C4-DF161C399176}"/>
              </a:ext>
            </a:extLst>
          </p:cNvPr>
          <p:cNvSpPr>
            <a:spLocks noGrp="1"/>
          </p:cNvSpPr>
          <p:nvPr>
            <p:ph type="body" sz="quarter" idx="20" hasCustomPrompt="1"/>
          </p:nvPr>
        </p:nvSpPr>
        <p:spPr>
          <a:xfrm>
            <a:off x="6324599"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129008378"/>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ree column graphics">
    <p:spTree>
      <p:nvGrpSpPr>
        <p:cNvPr id="1" name=""/>
        <p:cNvGrpSpPr/>
        <p:nvPr/>
      </p:nvGrpSpPr>
      <p:grpSpPr>
        <a:xfrm>
          <a:off x="0" y="0"/>
          <a:ext cx="0" cy="0"/>
          <a:chOff x="0" y="0"/>
          <a:chExt cx="0" cy="0"/>
        </a:xfrm>
      </p:grpSpPr>
      <p:sp>
        <p:nvSpPr>
          <p:cNvPr id="3" name="Rectangle 2"/>
          <p:cNvSpPr/>
          <p:nvPr userDrawn="1"/>
        </p:nvSpPr>
        <p:spPr bwMode="auto">
          <a:xfrm>
            <a:off x="454840" y="1599723"/>
            <a:ext cx="3352796"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73939" y="2056923"/>
            <a:ext cx="2514598"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6" name="Rectangle 5"/>
          <p:cNvSpPr/>
          <p:nvPr userDrawn="1"/>
        </p:nvSpPr>
        <p:spPr bwMode="auto">
          <a:xfrm>
            <a:off x="4419602" y="1599723"/>
            <a:ext cx="3352796"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382004" y="1599723"/>
            <a:ext cx="3352796"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838701" y="2056923"/>
            <a:ext cx="2514598"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803463" y="2056923"/>
            <a:ext cx="2514598"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57202" y="5029200"/>
            <a:ext cx="3352796" cy="157992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419602" y="5029200"/>
            <a:ext cx="3352796"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382002" y="5029200"/>
            <a:ext cx="3352796"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2" name="Title 1">
            <a:extLst>
              <a:ext uri="{FF2B5EF4-FFF2-40B4-BE49-F238E27FC236}">
                <a16:creationId xmlns:a16="http://schemas.microsoft.com/office/drawing/2014/main" id="{D2E6A29D-EC2B-4B0C-9CCE-388FA30094D3}"/>
              </a:ext>
            </a:extLst>
          </p:cNvPr>
          <p:cNvSpPr>
            <a:spLocks noGrp="1"/>
          </p:cNvSpPr>
          <p:nvPr>
            <p:ph type="title" hasCustomPrompt="1"/>
          </p:nvPr>
        </p:nvSpPr>
        <p:spPr>
          <a:xfrm>
            <a:off x="457200" y="448276"/>
            <a:ext cx="11277600" cy="443198"/>
          </a:xfrm>
        </p:spPr>
        <p:txBody>
          <a:bodyPr/>
          <a:lstStyle>
            <a:lvl1pPr>
              <a:defRPr/>
            </a:lvl1pPr>
          </a:lstStyle>
          <a:p>
            <a:r>
              <a:rPr lang="en-US"/>
              <a:t>Graphic layout: three columns graphic and text</a:t>
            </a:r>
          </a:p>
        </p:txBody>
      </p:sp>
    </p:spTree>
    <p:extLst>
      <p:ext uri="{BB962C8B-B14F-4D97-AF65-F5344CB8AC3E}">
        <p14:creationId xmlns:p14="http://schemas.microsoft.com/office/powerpoint/2010/main" val="1104947756"/>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our column graphic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235441"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304800"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762000"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777833"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304800" y="4927922"/>
            <a:ext cx="2651760" cy="1087477"/>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1760"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34097"/>
            <a:ext cx="2651760"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666060"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92640"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235440" y="4927922"/>
            <a:ext cx="2651760"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3" name="Title 2">
            <a:extLst>
              <a:ext uri="{FF2B5EF4-FFF2-40B4-BE49-F238E27FC236}">
                <a16:creationId xmlns:a16="http://schemas.microsoft.com/office/drawing/2014/main" id="{AE68C774-D679-43DE-BBE7-8770022457FC}"/>
              </a:ext>
            </a:extLst>
          </p:cNvPr>
          <p:cNvSpPr>
            <a:spLocks noGrp="1"/>
          </p:cNvSpPr>
          <p:nvPr>
            <p:ph type="title" hasCustomPrompt="1"/>
          </p:nvPr>
        </p:nvSpPr>
        <p:spPr>
          <a:xfrm>
            <a:off x="418643" y="448276"/>
            <a:ext cx="11354714" cy="443198"/>
          </a:xfrm>
        </p:spPr>
        <p:txBody>
          <a:bodyPr/>
          <a:lstStyle>
            <a:lvl1pPr>
              <a:defRPr/>
            </a:lvl1pPr>
          </a:lstStyle>
          <a:p>
            <a:r>
              <a:rPr lang="en-US"/>
              <a:t>Graphic layout: four columns graphic and text</a:t>
            </a:r>
          </a:p>
        </p:txBody>
      </p:sp>
    </p:spTree>
    <p:extLst>
      <p:ext uri="{BB962C8B-B14F-4D97-AF65-F5344CB8AC3E}">
        <p14:creationId xmlns:p14="http://schemas.microsoft.com/office/powerpoint/2010/main" val="1048804012"/>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Road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60D99-4A9F-47B0-85C2-F560EC04EC5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71A96460-A907-4A2F-A565-A0ECA88056DE}"/>
              </a:ext>
            </a:extLst>
          </p:cNvPr>
          <p:cNvSpPr>
            <a:spLocks noGrp="1"/>
          </p:cNvSpPr>
          <p:nvPr>
            <p:ph type="body" sz="quarter" idx="10" hasCustomPrompt="1"/>
          </p:nvPr>
        </p:nvSpPr>
        <p:spPr>
          <a:xfrm>
            <a:off x="457200" y="1676400"/>
            <a:ext cx="3505200" cy="4876800"/>
          </a:xfrm>
          <a:solidFill>
            <a:srgbClr val="0078D4">
              <a:alpha val="20000"/>
            </a:srgbClr>
          </a:solidFill>
        </p:spPr>
        <p:txBody>
          <a:bodyPr lIns="182880" tIns="91440" rIns="182880">
            <a:noAutofit/>
          </a:bodyPr>
          <a:lstStyle>
            <a:lvl1pPr>
              <a:spcBef>
                <a:spcPts val="1200"/>
              </a:spcBef>
              <a:spcAft>
                <a:spcPts val="600"/>
              </a:spcAft>
              <a:defRPr sz="2000">
                <a:latin typeface="+mj-lt"/>
              </a:defRPr>
            </a:lvl1pPr>
            <a:lvl2pPr>
              <a:spcBef>
                <a:spcPts val="0"/>
              </a:spcBef>
              <a:defRPr sz="1800"/>
            </a:lvl2pPr>
            <a:lvl3pPr marL="0" indent="0">
              <a:spcBef>
                <a:spcPts val="0"/>
              </a:spcBef>
              <a:spcAft>
                <a:spcPts val="600"/>
              </a:spcAft>
              <a:defRPr sz="1200"/>
            </a:lvl3pPr>
            <a:lvl4pPr>
              <a:defRPr sz="1200"/>
            </a:lvl4pPr>
            <a:lvl5pPr>
              <a:defRPr sz="1200"/>
            </a:lvl5pPr>
          </a:lstStyle>
          <a:p>
            <a:pPr lvl="0"/>
            <a:r>
              <a:rPr lang="en-US"/>
              <a:t>Optional category [Level 1]</a:t>
            </a:r>
          </a:p>
          <a:p>
            <a:pPr lvl="1"/>
            <a:r>
              <a:rPr lang="en-US"/>
              <a:t>Announcement [Level 2]</a:t>
            </a:r>
          </a:p>
          <a:p>
            <a:pPr lvl="2"/>
            <a:r>
              <a:rPr lang="en-US"/>
              <a:t>Optional description or information [Level 3]</a:t>
            </a:r>
          </a:p>
          <a:p>
            <a:pPr lvl="1"/>
            <a:r>
              <a:rPr lang="en-US"/>
              <a:t>Announcement [Level 2]</a:t>
            </a:r>
          </a:p>
          <a:p>
            <a:pPr lvl="2"/>
            <a:r>
              <a:rPr lang="en-US"/>
              <a:t>Optional description or information [Level 3]</a:t>
            </a:r>
          </a:p>
        </p:txBody>
      </p:sp>
      <p:sp>
        <p:nvSpPr>
          <p:cNvPr id="5" name="Text Placeholder 3">
            <a:extLst>
              <a:ext uri="{FF2B5EF4-FFF2-40B4-BE49-F238E27FC236}">
                <a16:creationId xmlns:a16="http://schemas.microsoft.com/office/drawing/2014/main" id="{80DE2C07-1F89-4D35-9AB9-88BD6DD33196}"/>
              </a:ext>
            </a:extLst>
          </p:cNvPr>
          <p:cNvSpPr>
            <a:spLocks noGrp="1"/>
          </p:cNvSpPr>
          <p:nvPr>
            <p:ph type="body" sz="quarter" idx="11" hasCustomPrompt="1"/>
          </p:nvPr>
        </p:nvSpPr>
        <p:spPr>
          <a:xfrm>
            <a:off x="4343400"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8" name="Text Placeholder 7">
            <a:extLst>
              <a:ext uri="{FF2B5EF4-FFF2-40B4-BE49-F238E27FC236}">
                <a16:creationId xmlns:a16="http://schemas.microsoft.com/office/drawing/2014/main" id="{43B053A1-2A91-40C5-BD82-0F365310FB73}"/>
              </a:ext>
            </a:extLst>
          </p:cNvPr>
          <p:cNvSpPr>
            <a:spLocks noGrp="1"/>
          </p:cNvSpPr>
          <p:nvPr>
            <p:ph type="body" sz="quarter" idx="13" hasCustomPrompt="1"/>
          </p:nvPr>
        </p:nvSpPr>
        <p:spPr>
          <a:xfrm>
            <a:off x="457199"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Available soon</a:t>
            </a:r>
          </a:p>
        </p:txBody>
      </p:sp>
      <p:sp>
        <p:nvSpPr>
          <p:cNvPr id="9" name="Text Placeholder 7">
            <a:extLst>
              <a:ext uri="{FF2B5EF4-FFF2-40B4-BE49-F238E27FC236}">
                <a16:creationId xmlns:a16="http://schemas.microsoft.com/office/drawing/2014/main" id="{8A3B0237-AB47-4824-A603-A9225401C659}"/>
              </a:ext>
            </a:extLst>
          </p:cNvPr>
          <p:cNvSpPr>
            <a:spLocks noGrp="1"/>
          </p:cNvSpPr>
          <p:nvPr>
            <p:ph type="body" sz="quarter" idx="14" hasCustomPrompt="1"/>
          </p:nvPr>
        </p:nvSpPr>
        <p:spPr>
          <a:xfrm>
            <a:off x="4343398"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Later this year</a:t>
            </a:r>
          </a:p>
        </p:txBody>
      </p:sp>
      <p:sp>
        <p:nvSpPr>
          <p:cNvPr id="12" name="Text Placeholder 3">
            <a:extLst>
              <a:ext uri="{FF2B5EF4-FFF2-40B4-BE49-F238E27FC236}">
                <a16:creationId xmlns:a16="http://schemas.microsoft.com/office/drawing/2014/main" id="{CB000F6D-6C3C-414D-ADF4-BDC1A6BCD3EB}"/>
              </a:ext>
            </a:extLst>
          </p:cNvPr>
          <p:cNvSpPr>
            <a:spLocks noGrp="1"/>
          </p:cNvSpPr>
          <p:nvPr>
            <p:ph type="body" sz="quarter" idx="15" hasCustomPrompt="1"/>
          </p:nvPr>
        </p:nvSpPr>
        <p:spPr>
          <a:xfrm>
            <a:off x="8229600"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13" name="Text Placeholder 7">
            <a:extLst>
              <a:ext uri="{FF2B5EF4-FFF2-40B4-BE49-F238E27FC236}">
                <a16:creationId xmlns:a16="http://schemas.microsoft.com/office/drawing/2014/main" id="{38F7F621-4F17-4FC8-ABCE-6E43A36ACA34}"/>
              </a:ext>
            </a:extLst>
          </p:cNvPr>
          <p:cNvSpPr>
            <a:spLocks noGrp="1"/>
          </p:cNvSpPr>
          <p:nvPr>
            <p:ph type="body" sz="quarter" idx="16" hasCustomPrompt="1"/>
          </p:nvPr>
        </p:nvSpPr>
        <p:spPr>
          <a:xfrm>
            <a:off x="8229598"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Top of mind</a:t>
            </a:r>
          </a:p>
        </p:txBody>
      </p:sp>
    </p:spTree>
    <p:extLst>
      <p:ext uri="{BB962C8B-B14F-4D97-AF65-F5344CB8AC3E}">
        <p14:creationId xmlns:p14="http://schemas.microsoft.com/office/powerpoint/2010/main" val="4063166623"/>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1" y="6099190"/>
            <a:ext cx="4482124"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
        <p:nvSpPr>
          <p:cNvPr id="8" name="Text Box 3">
            <a:extLst>
              <a:ext uri="{FF2B5EF4-FFF2-40B4-BE49-F238E27FC236}">
                <a16:creationId xmlns:a16="http://schemas.microsoft.com/office/drawing/2014/main" id="{3BDDD9AA-B6B0-4803-872D-B1B80D263445}"/>
              </a:ext>
            </a:extLst>
          </p:cNvPr>
          <p:cNvSpPr txBox="1">
            <a:spLocks noChangeArrowheads="1"/>
          </p:cNvSpPr>
          <p:nvPr userDrawn="1"/>
        </p:nvSpPr>
        <p:spPr bwMode="blackWhite">
          <a:xfrm>
            <a:off x="269241" y="6099190"/>
            <a:ext cx="4482124"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14" name="Picture 13">
            <a:extLst>
              <a:ext uri="{FF2B5EF4-FFF2-40B4-BE49-F238E27FC236}">
                <a16:creationId xmlns:a16="http://schemas.microsoft.com/office/drawing/2014/main" id="{D526BE74-29FC-4E62-B174-F72E3EA72C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033" y="184409"/>
            <a:ext cx="1933263" cy="866482"/>
          </a:xfrm>
          <a:prstGeom prst="rect">
            <a:avLst/>
          </a:prstGeom>
        </p:spPr>
      </p:pic>
    </p:spTree>
    <p:extLst>
      <p:ext uri="{BB962C8B-B14F-4D97-AF65-F5344CB8AC3E}">
        <p14:creationId xmlns:p14="http://schemas.microsoft.com/office/powerpoint/2010/main" val="167044903"/>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peaker notes">
    <p:bg>
      <p:bgRef idx="1001">
        <a:schemeClr val="bg2"/>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418643" y="1189177"/>
            <a:ext cx="11354714" cy="2092881"/>
          </a:xfrm>
          <a:prstGeom prst="rect">
            <a:avLst/>
          </a:prstGeom>
        </p:spPr>
        <p:txBody>
          <a:bodyPr/>
          <a:lstStyle>
            <a:lvl1pPr marL="0" indent="0">
              <a:buClr>
                <a:schemeClr val="tx1"/>
              </a:buClr>
              <a:buSzPct val="90000"/>
              <a:buFont typeface="Arial" pitchFamily="34" charset="0"/>
              <a:buNone/>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290512" indent="0">
              <a:buClr>
                <a:schemeClr val="tx1"/>
              </a:buClr>
              <a:buSzPct val="90000"/>
              <a:buFont typeface="Arial" pitchFamily="34" charset="0"/>
              <a:buNone/>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571500" indent="0">
              <a:buClr>
                <a:schemeClr val="tx1"/>
              </a:buClr>
              <a:buSzPct val="90000"/>
              <a:buFont typeface="Arial" pitchFamily="34" charset="0"/>
              <a:buNone/>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62013" indent="0">
              <a:buClr>
                <a:schemeClr val="tx1"/>
              </a:buClr>
              <a:buSzPct val="90000"/>
              <a:buFont typeface="Arial" pitchFamily="34" charset="0"/>
              <a:buNone/>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090613" indent="0">
              <a:buClr>
                <a:schemeClr val="tx1"/>
              </a:buClr>
              <a:buSzPct val="90000"/>
              <a:buFont typeface="Arial" pitchFamily="34" charset="0"/>
              <a:buNone/>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40291415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NDA Slide - Do Not Alter">
    <p:bg>
      <p:bgPr>
        <a:solidFill>
          <a:srgbClr val="002050"/>
        </a:solidFill>
        <a:effectLst/>
      </p:bgPr>
    </p:bg>
    <p:spTree>
      <p:nvGrpSpPr>
        <p:cNvPr id="1" name=""/>
        <p:cNvGrpSpPr/>
        <p:nvPr/>
      </p:nvGrpSpPr>
      <p:grpSpPr>
        <a:xfrm>
          <a:off x="0" y="0"/>
          <a:ext cx="0" cy="0"/>
          <a:chOff x="0" y="0"/>
          <a:chExt cx="0" cy="0"/>
        </a:xfrm>
      </p:grpSpPr>
      <p:pic>
        <p:nvPicPr>
          <p:cNvPr id="80" name="Picture 7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296" y="2438284"/>
            <a:ext cx="2940541" cy="2940541"/>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7032" y="2438284"/>
            <a:ext cx="2940541" cy="2940541"/>
          </a:xfrm>
          <a:prstGeom prst="rect">
            <a:avLst/>
          </a:prstGeom>
        </p:spPr>
      </p:pic>
      <p:pic>
        <p:nvPicPr>
          <p:cNvPr id="83" name="Picture 8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165" y="2438284"/>
            <a:ext cx="2940541" cy="2940541"/>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429" y="2438284"/>
            <a:ext cx="2940541" cy="2940541"/>
          </a:xfrm>
          <a:prstGeom prst="rect">
            <a:avLst/>
          </a:prstGeom>
        </p:spPr>
      </p:pic>
      <p:sp>
        <p:nvSpPr>
          <p:cNvPr id="15" name="Content Placeholder 2"/>
          <p:cNvSpPr txBox="1">
            <a:spLocks/>
          </p:cNvSpPr>
          <p:nvPr/>
        </p:nvSpPr>
        <p:spPr>
          <a:xfrm>
            <a:off x="27140" y="241958"/>
            <a:ext cx="11864622" cy="1799496"/>
          </a:xfrm>
          <a:prstGeom prst="rect">
            <a:avLst/>
          </a:prstGeom>
        </p:spPr>
        <p:txBody>
          <a:bodyPr lIns="248694" tIns="62174" rIns="248694" bIns="248694"/>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984" i="0">
                <a:solidFill>
                  <a:schemeClr val="bg1"/>
                </a:solidFill>
                <a:latin typeface="Segoe UI Light"/>
                <a:cs typeface="Segoe UI Light"/>
              </a:rPr>
              <a:t>Microsoft Confidential</a:t>
            </a:r>
          </a:p>
          <a:p>
            <a:pPr lvl="0">
              <a:spcBef>
                <a:spcPts val="0"/>
              </a:spcBef>
              <a:defRPr/>
            </a:pPr>
            <a:r>
              <a:rPr lang="en-US" sz="4080" i="1">
                <a:solidFill>
                  <a:schemeClr val="bg1"/>
                </a:solidFill>
                <a:latin typeface="Segoe UI Light"/>
                <a:cs typeface="Segoe UI Light"/>
              </a:rPr>
              <a:t>All content is NDA unless otherwise stated.</a:t>
            </a:r>
          </a:p>
        </p:txBody>
      </p:sp>
      <p:sp>
        <p:nvSpPr>
          <p:cNvPr id="7" name="TextBox 6"/>
          <p:cNvSpPr txBox="1"/>
          <p:nvPr/>
        </p:nvSpPr>
        <p:spPr>
          <a:xfrm>
            <a:off x="297678" y="6379834"/>
            <a:ext cx="1395659" cy="167418"/>
          </a:xfrm>
          <a:prstGeom prst="rect">
            <a:avLst/>
          </a:prstGeom>
          <a:noFill/>
        </p:spPr>
        <p:txBody>
          <a:bodyPr wrap="square" lIns="0" tIns="0" rIns="0" bIns="0" rtlCol="0" anchor="t">
            <a:spAutoFit/>
          </a:bodyPr>
          <a:lstStyle/>
          <a:p>
            <a:pPr algn="l"/>
            <a:r>
              <a:rPr lang="en-US" sz="1088">
                <a:solidFill>
                  <a:schemeClr val="bg1"/>
                </a:solidFill>
                <a:latin typeface="Segoe UI"/>
                <a:cs typeface="Segoe UI"/>
              </a:rPr>
              <a:t>Microsoft Confidential</a:t>
            </a:r>
          </a:p>
        </p:txBody>
      </p:sp>
      <p:pic>
        <p:nvPicPr>
          <p:cNvPr id="8" name="Picture 7">
            <a:extLst>
              <a:ext uri="{FF2B5EF4-FFF2-40B4-BE49-F238E27FC236}">
                <a16:creationId xmlns:a16="http://schemas.microsoft.com/office/drawing/2014/main" id="{D71A9524-7E03-49F3-B3F0-0B5EFC23BD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55296" y="2438284"/>
            <a:ext cx="2940541" cy="2940541"/>
          </a:xfrm>
          <a:prstGeom prst="rect">
            <a:avLst/>
          </a:prstGeom>
        </p:spPr>
      </p:pic>
      <p:pic>
        <p:nvPicPr>
          <p:cNvPr id="9" name="Picture 8">
            <a:extLst>
              <a:ext uri="{FF2B5EF4-FFF2-40B4-BE49-F238E27FC236}">
                <a16:creationId xmlns:a16="http://schemas.microsoft.com/office/drawing/2014/main" id="{062D61AB-7FDB-4188-878F-A38A5C088A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37032" y="2438284"/>
            <a:ext cx="2940541" cy="2940541"/>
          </a:xfrm>
          <a:prstGeom prst="rect">
            <a:avLst/>
          </a:prstGeom>
        </p:spPr>
      </p:pic>
      <p:pic>
        <p:nvPicPr>
          <p:cNvPr id="10" name="Picture 9">
            <a:extLst>
              <a:ext uri="{FF2B5EF4-FFF2-40B4-BE49-F238E27FC236}">
                <a16:creationId xmlns:a16="http://schemas.microsoft.com/office/drawing/2014/main" id="{A522C919-265D-4079-8E2A-EFE703B153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165" y="2438284"/>
            <a:ext cx="2940541" cy="2940541"/>
          </a:xfrm>
          <a:prstGeom prst="rect">
            <a:avLst/>
          </a:prstGeom>
        </p:spPr>
      </p:pic>
      <p:pic>
        <p:nvPicPr>
          <p:cNvPr id="11" name="Picture 10">
            <a:extLst>
              <a:ext uri="{FF2B5EF4-FFF2-40B4-BE49-F238E27FC236}">
                <a16:creationId xmlns:a16="http://schemas.microsoft.com/office/drawing/2014/main" id="{1A307826-6852-4BE3-990E-01041A8BE8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4429" y="2438284"/>
            <a:ext cx="2940541" cy="2940541"/>
          </a:xfrm>
          <a:prstGeom prst="rect">
            <a:avLst/>
          </a:prstGeom>
        </p:spPr>
      </p:pic>
      <p:sp>
        <p:nvSpPr>
          <p:cNvPr id="12" name="Content Placeholder 2">
            <a:extLst>
              <a:ext uri="{FF2B5EF4-FFF2-40B4-BE49-F238E27FC236}">
                <a16:creationId xmlns:a16="http://schemas.microsoft.com/office/drawing/2014/main" id="{942E73A8-E37F-4465-B77A-63683283F6F1}"/>
              </a:ext>
            </a:extLst>
          </p:cNvPr>
          <p:cNvSpPr txBox="1">
            <a:spLocks/>
          </p:cNvSpPr>
          <p:nvPr userDrawn="1"/>
        </p:nvSpPr>
        <p:spPr>
          <a:xfrm>
            <a:off x="27140" y="241958"/>
            <a:ext cx="11864622" cy="1799496"/>
          </a:xfrm>
          <a:prstGeom prst="rect">
            <a:avLst/>
          </a:prstGeom>
        </p:spPr>
        <p:txBody>
          <a:bodyPr lIns="248694" tIns="62174" rIns="248694" bIns="248694"/>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984" i="0">
                <a:solidFill>
                  <a:schemeClr val="bg1"/>
                </a:solidFill>
                <a:latin typeface="Segoe UI Light"/>
                <a:cs typeface="Segoe UI Light"/>
              </a:rPr>
              <a:t>Microsoft Confidential</a:t>
            </a:r>
          </a:p>
          <a:p>
            <a:pPr lvl="0">
              <a:spcBef>
                <a:spcPts val="0"/>
              </a:spcBef>
              <a:defRPr/>
            </a:pPr>
            <a:r>
              <a:rPr lang="en-US" sz="4080" i="1">
                <a:solidFill>
                  <a:schemeClr val="bg1"/>
                </a:solidFill>
                <a:latin typeface="Segoe UI Light"/>
                <a:cs typeface="Segoe UI Light"/>
              </a:rPr>
              <a:t>All content is NDA unless otherwise stated.</a:t>
            </a:r>
          </a:p>
        </p:txBody>
      </p:sp>
      <p:sp>
        <p:nvSpPr>
          <p:cNvPr id="13" name="TextBox 12">
            <a:extLst>
              <a:ext uri="{FF2B5EF4-FFF2-40B4-BE49-F238E27FC236}">
                <a16:creationId xmlns:a16="http://schemas.microsoft.com/office/drawing/2014/main" id="{89C95BDF-3890-4710-B440-1A01899FF4BB}"/>
              </a:ext>
            </a:extLst>
          </p:cNvPr>
          <p:cNvSpPr txBox="1"/>
          <p:nvPr userDrawn="1"/>
        </p:nvSpPr>
        <p:spPr>
          <a:xfrm>
            <a:off x="297678" y="6379834"/>
            <a:ext cx="1395659" cy="167418"/>
          </a:xfrm>
          <a:prstGeom prst="rect">
            <a:avLst/>
          </a:prstGeom>
          <a:noFill/>
        </p:spPr>
        <p:txBody>
          <a:bodyPr wrap="square" lIns="0" tIns="0" rIns="0" bIns="0" rtlCol="0" anchor="t">
            <a:spAutoFit/>
          </a:bodyPr>
          <a:lstStyle/>
          <a:p>
            <a:pPr algn="l"/>
            <a:r>
              <a:rPr lang="en-US" sz="1088">
                <a:solidFill>
                  <a:schemeClr val="bg1"/>
                </a:solidFill>
                <a:latin typeface="Segoe UI"/>
                <a:cs typeface="Segoe UI"/>
              </a:rPr>
              <a:t>Microsoft Confidential</a:t>
            </a:r>
          </a:p>
        </p:txBody>
      </p:sp>
    </p:spTree>
    <p:extLst>
      <p:ext uri="{BB962C8B-B14F-4D97-AF65-F5344CB8AC3E}">
        <p14:creationId xmlns:p14="http://schemas.microsoft.com/office/powerpoint/2010/main" val="1355112519"/>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007BD4-0FA1-41F6-B6CF-7F1C098D73BE}"/>
              </a:ext>
            </a:extLst>
          </p:cNvPr>
          <p:cNvSpPr/>
          <p:nvPr userDrawn="1"/>
        </p:nvSpPr>
        <p:spPr bwMode="auto">
          <a:xfrm>
            <a:off x="457198" y="762000"/>
            <a:ext cx="11277604" cy="5486400"/>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1" forceAA="0" compatLnSpc="1">
            <a:prstTxWarp prst="textNoShape">
              <a:avLst/>
            </a:prstTxWarp>
            <a:noAutofit/>
          </a:bodyPr>
          <a:lstStyle/>
          <a:p>
            <a:pPr algn="ctr" defTabSz="932472" fontAlgn="base">
              <a:lnSpc>
                <a:spcPct val="90000"/>
              </a:lnSpc>
              <a:spcBef>
                <a:spcPct val="0"/>
              </a:spcBef>
              <a:spcAft>
                <a:spcPct val="0"/>
              </a:spcAft>
            </a:pPr>
            <a:r>
              <a:rPr lang="en-US" sz="6000">
                <a:gradFill>
                  <a:gsLst>
                    <a:gs pos="0">
                      <a:srgbClr val="FFFFFF"/>
                    </a:gs>
                    <a:gs pos="100000">
                      <a:srgbClr val="FFFFFF"/>
                    </a:gs>
                  </a:gsLst>
                  <a:lin ang="5400000" scaled="0"/>
                </a:gradFill>
                <a:ea typeface="Segoe UI" pitchFamily="34" charset="0"/>
                <a:cs typeface="Segoe UI" pitchFamily="34" charset="0"/>
              </a:rPr>
              <a:t>IMPORTANT</a:t>
            </a:r>
            <a:br>
              <a:rPr lang="en-US" sz="6000">
                <a:gradFill>
                  <a:gsLst>
                    <a:gs pos="0">
                      <a:srgbClr val="FFFFFF"/>
                    </a:gs>
                    <a:gs pos="100000">
                      <a:srgbClr val="FFFFFF"/>
                    </a:gs>
                  </a:gsLst>
                  <a:lin ang="5400000" scaled="0"/>
                </a:gradFill>
                <a:ea typeface="Segoe UI" pitchFamily="34" charset="0"/>
                <a:cs typeface="Segoe UI" pitchFamily="34" charset="0"/>
              </a:rPr>
            </a:br>
            <a:r>
              <a:rPr lang="en-US" sz="6000">
                <a:gradFill>
                  <a:gsLst>
                    <a:gs pos="0">
                      <a:srgbClr val="FFFFFF"/>
                    </a:gs>
                    <a:gs pos="100000">
                      <a:srgbClr val="FFFFFF"/>
                    </a:gs>
                  </a:gsLst>
                  <a:lin ang="5400000" scaled="0"/>
                </a:gradFill>
                <a:ea typeface="Segoe UI" pitchFamily="34" charset="0"/>
                <a:cs typeface="Segoe UI" pitchFamily="34" charset="0"/>
              </a:rPr>
              <a:t>THIS IS THE LAST LAYOUT IN THE MASTER</a:t>
            </a:r>
          </a:p>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472" fontAlgn="base">
              <a:lnSpc>
                <a:spcPct val="90000"/>
              </a:lnSpc>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If you are in the Slide Master view and there is any layout after this one, it’s a layout that was “brought in” by pasting a slide from another template. It is recommended that you change the layout of the slides using the “foreign” layout, then delete the layout in the master. </a:t>
            </a:r>
          </a:p>
        </p:txBody>
      </p:sp>
    </p:spTree>
    <p:extLst>
      <p:ext uri="{BB962C8B-B14F-4D97-AF65-F5344CB8AC3E}">
        <p14:creationId xmlns:p14="http://schemas.microsoft.com/office/powerpoint/2010/main" val="409475896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95130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576704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127607013"/>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17133"/>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Presentation Title">
    <p:spTree>
      <p:nvGrpSpPr>
        <p:cNvPr id="1" name=""/>
        <p:cNvGrpSpPr/>
        <p:nvPr/>
      </p:nvGrpSpPr>
      <p:grpSpPr>
        <a:xfrm>
          <a:off x="0" y="0"/>
          <a:ext cx="0" cy="0"/>
          <a:chOff x="0" y="0"/>
          <a:chExt cx="0" cy="0"/>
        </a:xfrm>
      </p:grpSpPr>
      <p:grpSp>
        <p:nvGrpSpPr>
          <p:cNvPr id="7" name="Graphics">
            <a:extLst>
              <a:ext uri="{FF2B5EF4-FFF2-40B4-BE49-F238E27FC236}">
                <a16:creationId xmlns:a16="http://schemas.microsoft.com/office/drawing/2014/main" id="{49844137-E664-654B-97A6-1BA6EA94A927}"/>
              </a:ext>
            </a:extLst>
          </p:cNvPr>
          <p:cNvGrpSpPr/>
          <p:nvPr userDrawn="1"/>
        </p:nvGrpSpPr>
        <p:grpSpPr>
          <a:xfrm>
            <a:off x="-48445" y="-48445"/>
            <a:ext cx="10881967" cy="6976085"/>
            <a:chOff x="-48445" y="-48445"/>
            <a:chExt cx="10881967" cy="6976085"/>
          </a:xfrm>
        </p:grpSpPr>
        <p:pic>
          <p:nvPicPr>
            <p:cNvPr id="5" name="Logo">
              <a:extLst>
                <a:ext uri="{FF2B5EF4-FFF2-40B4-BE49-F238E27FC236}">
                  <a16:creationId xmlns:a16="http://schemas.microsoft.com/office/drawing/2014/main" id="{3C76A350-1A66-4FEB-9B88-7513BEFA25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723" y="5764610"/>
              <a:ext cx="1679194" cy="979529"/>
            </a:xfrm>
            <a:prstGeom prst="rect">
              <a:avLst/>
            </a:prstGeom>
          </p:spPr>
        </p:pic>
        <p:grpSp>
          <p:nvGrpSpPr>
            <p:cNvPr id="8" name="Lines">
              <a:extLst>
                <a:ext uri="{FF2B5EF4-FFF2-40B4-BE49-F238E27FC236}">
                  <a16:creationId xmlns:a16="http://schemas.microsoft.com/office/drawing/2014/main" id="{7A3209EF-3181-4F31-B89A-6859F52FDA1D}"/>
                </a:ext>
              </a:extLst>
            </p:cNvPr>
            <p:cNvGrpSpPr/>
            <p:nvPr userDrawn="1"/>
          </p:nvGrpSpPr>
          <p:grpSpPr>
            <a:xfrm>
              <a:off x="-48445" y="-48445"/>
              <a:ext cx="10881967" cy="6976085"/>
              <a:chOff x="9982520" y="1834783"/>
              <a:chExt cx="10881967" cy="6976085"/>
            </a:xfrm>
          </p:grpSpPr>
          <p:cxnSp>
            <p:nvCxnSpPr>
              <p:cNvPr id="9" name="Straight Connector 8">
                <a:extLst>
                  <a:ext uri="{FF2B5EF4-FFF2-40B4-BE49-F238E27FC236}">
                    <a16:creationId xmlns:a16="http://schemas.microsoft.com/office/drawing/2014/main" id="{4BFE6F21-8194-49E9-B6FD-BCF8941EA699}"/>
                  </a:ext>
                </a:extLst>
              </p:cNvPr>
              <p:cNvCxnSpPr>
                <a:cxnSpLocks/>
              </p:cNvCxnSpPr>
              <p:nvPr/>
            </p:nvCxnSpPr>
            <p:spPr>
              <a:xfrm flipH="1">
                <a:off x="9982520" y="1834783"/>
                <a:ext cx="3681822" cy="1191445"/>
              </a:xfrm>
              <a:prstGeom prst="line">
                <a:avLst/>
              </a:prstGeom>
              <a:ln w="19050">
                <a:gradFill>
                  <a:gsLst>
                    <a:gs pos="0">
                      <a:srgbClr val="EDAE46"/>
                    </a:gs>
                    <a:gs pos="100000">
                      <a:srgbClr val="D02968"/>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A1AE31D-79EB-4DFB-8322-B6C6C03BB8A3}"/>
                  </a:ext>
                </a:extLst>
              </p:cNvPr>
              <p:cNvCxnSpPr>
                <a:cxnSpLocks/>
              </p:cNvCxnSpPr>
              <p:nvPr/>
            </p:nvCxnSpPr>
            <p:spPr>
              <a:xfrm flipH="1">
                <a:off x="17836671" y="1834783"/>
                <a:ext cx="3027816" cy="6976085"/>
              </a:xfrm>
              <a:prstGeom prst="line">
                <a:avLst/>
              </a:prstGeom>
              <a:ln w="19050">
                <a:gradFill>
                  <a:gsLst>
                    <a:gs pos="0">
                      <a:srgbClr val="EDAE46"/>
                    </a:gs>
                    <a:gs pos="100000">
                      <a:srgbClr val="D02968"/>
                    </a:gs>
                  </a:gsLst>
                  <a:lin ang="10800000" scaled="0"/>
                </a:gradFill>
              </a:ln>
            </p:spPr>
            <p:style>
              <a:lnRef idx="1">
                <a:schemeClr val="accent1"/>
              </a:lnRef>
              <a:fillRef idx="0">
                <a:schemeClr val="accent1"/>
              </a:fillRef>
              <a:effectRef idx="0">
                <a:schemeClr val="accent1"/>
              </a:effectRef>
              <a:fontRef idx="minor">
                <a:schemeClr val="tx1"/>
              </a:fontRef>
            </p:style>
          </p:cxnSp>
        </p:grpSp>
      </p:grpSp>
      <p:sp>
        <p:nvSpPr>
          <p:cNvPr id="18" name="Presenter Name">
            <a:extLst>
              <a:ext uri="{FF2B5EF4-FFF2-40B4-BE49-F238E27FC236}">
                <a16:creationId xmlns:a16="http://schemas.microsoft.com/office/drawing/2014/main" id="{3F652765-1904-4DD1-B658-0B992F3C2AAA}"/>
              </a:ext>
            </a:extLst>
          </p:cNvPr>
          <p:cNvSpPr>
            <a:spLocks noGrp="1"/>
          </p:cNvSpPr>
          <p:nvPr>
            <p:ph type="body" sz="quarter" idx="13" hasCustomPrompt="1"/>
          </p:nvPr>
        </p:nvSpPr>
        <p:spPr>
          <a:xfrm>
            <a:off x="533398" y="4731577"/>
            <a:ext cx="6400293" cy="296559"/>
          </a:xfrm>
          <a:prstGeom prst="rect">
            <a:avLst/>
          </a:prstGeom>
        </p:spPr>
        <p:txBody>
          <a:bodyPr>
            <a:noAutofit/>
          </a:bodyPr>
          <a:lstStyle>
            <a:lvl1pPr marL="0" indent="0">
              <a:buClr>
                <a:schemeClr val="accent1"/>
              </a:buClr>
              <a:buFont typeface="Arial" panose="020B0604020202020204" pitchFamily="34" charset="0"/>
              <a:buNone/>
              <a:defRPr sz="2000" b="0" cap="all" spc="200" baseline="0">
                <a:solidFill>
                  <a:srgbClr val="EDAE46"/>
                </a:solidFill>
                <a:latin typeface="+mj-lt"/>
              </a:defRPr>
            </a:lvl1pPr>
            <a:lvl2pPr>
              <a:defRPr/>
            </a:lvl2pPr>
          </a:lstStyle>
          <a:p>
            <a:pPr lvl="0"/>
            <a:r>
              <a:rPr lang="en-US"/>
              <a:t>Presenter Name</a:t>
            </a:r>
          </a:p>
        </p:txBody>
      </p:sp>
      <p:sp>
        <p:nvSpPr>
          <p:cNvPr id="16" name="Title Placeholder">
            <a:extLst>
              <a:ext uri="{FF2B5EF4-FFF2-40B4-BE49-F238E27FC236}">
                <a16:creationId xmlns:a16="http://schemas.microsoft.com/office/drawing/2014/main" id="{ABE29FC6-A1FF-4105-B215-639E8DFADDFC}"/>
              </a:ext>
            </a:extLst>
          </p:cNvPr>
          <p:cNvSpPr>
            <a:spLocks noGrp="1"/>
          </p:cNvSpPr>
          <p:nvPr>
            <p:ph type="title" hasCustomPrompt="1"/>
          </p:nvPr>
        </p:nvSpPr>
        <p:spPr>
          <a:xfrm>
            <a:off x="533401" y="872011"/>
            <a:ext cx="6400294" cy="3669607"/>
          </a:xfrm>
        </p:spPr>
        <p:txBody>
          <a:bodyPr anchor="b" anchorCtr="0"/>
          <a:lstStyle>
            <a:lvl1pPr>
              <a:defRPr sz="6600" b="0">
                <a:solidFill>
                  <a:schemeClr val="tx1"/>
                </a:solidFill>
                <a:latin typeface="+mj-lt"/>
                <a:cs typeface="Segoe UI Semibold" panose="020B0702040204020203" pitchFamily="34" charset="0"/>
              </a:defRPr>
            </a:lvl1pPr>
          </a:lstStyle>
          <a:p>
            <a:r>
              <a:rPr lang="en-US"/>
              <a:t>Presentation Title</a:t>
            </a:r>
          </a:p>
        </p:txBody>
      </p:sp>
    </p:spTree>
    <p:extLst>
      <p:ext uri="{BB962C8B-B14F-4D97-AF65-F5344CB8AC3E}">
        <p14:creationId xmlns:p14="http://schemas.microsoft.com/office/powerpoint/2010/main" val="7446469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385790990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4"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8" y="440498"/>
            <a:ext cx="1182545" cy="253265"/>
          </a:xfrm>
          <a:prstGeom prst="rect">
            <a:avLst/>
          </a:prstGeom>
        </p:spPr>
      </p:pic>
    </p:spTree>
    <p:extLst>
      <p:ext uri="{BB962C8B-B14F-4D97-AF65-F5344CB8AC3E}">
        <p14:creationId xmlns:p14="http://schemas.microsoft.com/office/powerpoint/2010/main" val="2127264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le Slide 1">
    <p:bg>
      <p:bgPr>
        <a:solidFill>
          <a:schemeClr val="bg2"/>
        </a:solidFill>
        <a:effectLst/>
      </p:bgPr>
    </p:bg>
    <p:spTree>
      <p:nvGrpSpPr>
        <p:cNvPr id="1" name=""/>
        <p:cNvGrpSpPr/>
        <p:nvPr/>
      </p:nvGrpSpPr>
      <p:grpSpPr>
        <a:xfrm>
          <a:off x="0" y="0"/>
          <a:ext cx="0" cy="0"/>
          <a:chOff x="0" y="0"/>
          <a:chExt cx="0" cy="0"/>
        </a:xfrm>
      </p:grpSpPr>
      <p:pic>
        <p:nvPicPr>
          <p:cNvPr id="6" name="Picture 5" descr="A group of people sitting at a table using a computer&#10;&#10;Description generated with very high confidence">
            <a:extLst>
              <a:ext uri="{FF2B5EF4-FFF2-40B4-BE49-F238E27FC236}">
                <a16:creationId xmlns:a16="http://schemas.microsoft.com/office/drawing/2014/main" id="{6782E959-55B5-434F-9AB4-D997E955CF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1" cy="6857999"/>
          </a:xfrm>
          <a:prstGeom prst="rect">
            <a:avLst/>
          </a:prstGeom>
        </p:spPr>
      </p:pic>
      <p:sp>
        <p:nvSpPr>
          <p:cNvPr id="7" name="Rectangle 6">
            <a:extLst>
              <a:ext uri="{FF2B5EF4-FFF2-40B4-BE49-F238E27FC236}">
                <a16:creationId xmlns:a16="http://schemas.microsoft.com/office/drawing/2014/main" id="{0AD7FB2E-D3FE-47D3-9F8A-5E42AF0946BB}"/>
              </a:ext>
            </a:extLst>
          </p:cNvPr>
          <p:cNvSpPr/>
          <p:nvPr userDrawn="1"/>
        </p:nvSpPr>
        <p:spPr bwMode="auto">
          <a:xfrm>
            <a:off x="-1" y="0"/>
            <a:ext cx="12192001" cy="6858000"/>
          </a:xfrm>
          <a:prstGeom prst="rect">
            <a:avLst/>
          </a:prstGeom>
          <a:gradFill flip="none" rotWithShape="1">
            <a:gsLst>
              <a:gs pos="0">
                <a:srgbClr val="000000">
                  <a:alpha val="45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a:extLst>
              <a:ext uri="{FF2B5EF4-FFF2-40B4-BE49-F238E27FC236}">
                <a16:creationId xmlns:a16="http://schemas.microsoft.com/office/drawing/2014/main" id="{03DF32BC-DCA5-42CE-A3D3-2157DFB68B53}"/>
              </a:ext>
            </a:extLst>
          </p:cNvPr>
          <p:cNvPicPr>
            <a:picLocks noChangeAspect="1"/>
          </p:cNvPicPr>
          <p:nvPr userDrawn="1"/>
        </p:nvPicPr>
        <p:blipFill>
          <a:blip r:embed="rId3"/>
          <a:stretch>
            <a:fillRect/>
          </a:stretch>
        </p:blipFill>
        <p:spPr bwMode="black">
          <a:xfrm>
            <a:off x="475482" y="486853"/>
            <a:ext cx="1208264" cy="253265"/>
          </a:xfrm>
          <a:prstGeom prst="rect">
            <a:avLst/>
          </a:prstGeom>
        </p:spPr>
      </p:pic>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bg2"/>
                </a:solidFill>
                <a:latin typeface="+mn-lt"/>
              </a:defRPr>
            </a:lvl1pPr>
          </a:lstStyle>
          <a:p>
            <a:pPr lvl="0"/>
            <a:r>
              <a:rPr lang="en-US"/>
              <a:t>Author Name</a:t>
            </a:r>
          </a:p>
          <a:p>
            <a:pPr lvl="0"/>
            <a:r>
              <a:rPr lang="en-US"/>
              <a:t>Date</a:t>
            </a:r>
          </a:p>
        </p:txBody>
      </p:sp>
      <p:sp>
        <p:nvSpPr>
          <p:cNvPr id="10" name="Title 1">
            <a:extLst>
              <a:ext uri="{FF2B5EF4-FFF2-40B4-BE49-F238E27FC236}">
                <a16:creationId xmlns:a16="http://schemas.microsoft.com/office/drawing/2014/main" id="{F6CB3D20-ADD1-4C64-9425-FE3A7A2594C2}"/>
              </a:ext>
            </a:extLst>
          </p:cNvPr>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4" baseline="0">
                <a:solidFill>
                  <a:schemeClr val="bg2"/>
                </a:solidFill>
              </a:defRPr>
            </a:lvl1pPr>
          </a:lstStyle>
          <a:p>
            <a:r>
              <a:rPr lang="en-US"/>
              <a:t>Office 365 presentation title or event name</a:t>
            </a:r>
          </a:p>
        </p:txBody>
      </p:sp>
    </p:spTree>
    <p:extLst>
      <p:ext uri="{BB962C8B-B14F-4D97-AF65-F5344CB8AC3E}">
        <p14:creationId xmlns:p14="http://schemas.microsoft.com/office/powerpoint/2010/main" val="31134000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941695"/>
            <a:ext cx="3618381" cy="899665"/>
          </a:xfrm>
        </p:spPr>
        <p:txBody>
          <a:bodyPr lIns="0" tIns="0" rIns="0" bIns="0"/>
          <a:lstStyle>
            <a:lvl1pPr algn="l" defTabSz="896365" rtl="0" eaLnBrk="1" latinLnBrk="0" hangingPunct="1">
              <a:lnSpc>
                <a:spcPts val="3075"/>
              </a:lnSpc>
              <a:spcBef>
                <a:spcPct val="0"/>
              </a:spcBef>
              <a:buNone/>
              <a:defRPr lang="en-US" sz="3137" b="0" strike="noStrike" kern="1200" cap="none" spc="-144" baseline="0" dirty="0">
                <a:ln w="3175">
                  <a:noFill/>
                </a:ln>
                <a:solidFill>
                  <a:srgbClr val="2F2F2F"/>
                </a:solidFill>
                <a:effectLst/>
                <a:latin typeface="+mj-lt"/>
                <a:ea typeface="+mn-ea"/>
                <a:cs typeface="Segoe UI" pitchFamily="34" charset="0"/>
              </a:defRPr>
            </a:lvl1pPr>
          </a:lstStyle>
          <a:p>
            <a:r>
              <a:rPr lang="en-US"/>
              <a:t>Contents</a:t>
            </a:r>
          </a:p>
        </p:txBody>
      </p:sp>
      <p:sp>
        <p:nvSpPr>
          <p:cNvPr id="4" name="Text Placeholder 3"/>
          <p:cNvSpPr>
            <a:spLocks noGrp="1"/>
          </p:cNvSpPr>
          <p:nvPr>
            <p:ph type="body" sz="quarter" idx="10" hasCustomPrompt="1"/>
          </p:nvPr>
        </p:nvSpPr>
        <p:spPr>
          <a:xfrm>
            <a:off x="6229843" y="941695"/>
            <a:ext cx="3837818" cy="3786998"/>
          </a:xfrm>
        </p:spPr>
        <p:txBody>
          <a:bodyPr wrap="square" lIns="0" tIns="0" rIns="0" bIns="0">
            <a:noAutofit/>
          </a:bodyPr>
          <a:lstStyle>
            <a:lvl1pPr marL="0" indent="0" defTabSz="497341">
              <a:buNone/>
              <a:defRPr sz="1765" spc="-48" baseline="0">
                <a:solidFill>
                  <a:schemeClr val="accent1"/>
                </a:solidFill>
              </a:defRPr>
            </a:lvl1pPr>
            <a:lvl2pPr marL="219685" indent="0">
              <a:buNone/>
              <a:defRPr sz="1730"/>
            </a:lvl2pPr>
            <a:lvl3pPr marL="439368" indent="0">
              <a:buNone/>
              <a:defRPr sz="1730"/>
            </a:lvl3pPr>
            <a:lvl4pPr marL="659054" indent="0">
              <a:buNone/>
              <a:defRPr sz="1730"/>
            </a:lvl4pPr>
            <a:lvl5pPr marL="878738" indent="0">
              <a:buNone/>
              <a:defRPr sz="1730"/>
            </a:lvl5pPr>
          </a:lstStyle>
          <a:p>
            <a:pPr lvl="0"/>
            <a:r>
              <a:rPr lang="en-US"/>
              <a:t>##	Section Title</a:t>
            </a:r>
          </a:p>
        </p:txBody>
      </p:sp>
    </p:spTree>
    <p:extLst>
      <p:ext uri="{BB962C8B-B14F-4D97-AF65-F5344CB8AC3E}">
        <p14:creationId xmlns:p14="http://schemas.microsoft.com/office/powerpoint/2010/main" val="1062921437"/>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nchor="ctr">
            <a:spAutoFit/>
          </a:bodyPr>
          <a:lstStyle>
            <a:lvl1pPr>
              <a:lnSpc>
                <a:spcPts val="3075"/>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1938181839"/>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nchor="ctr">
            <a:spAutoFit/>
          </a:bodyPr>
          <a:lstStyle>
            <a:lvl1pPr>
              <a:lnSpc>
                <a:spcPts val="3075"/>
              </a:lnSpc>
              <a:defRPr sz="2745" strike="noStrike">
                <a:solidFill>
                  <a:srgbClr val="2F2F2F"/>
                </a:solidFill>
              </a:defRPr>
            </a:lvl1pPr>
          </a:lstStyle>
          <a:p>
            <a:r>
              <a:rPr lang="en-US"/>
              <a:t>Title</a:t>
            </a:r>
          </a:p>
        </p:txBody>
      </p:sp>
      <p:pic>
        <p:nvPicPr>
          <p:cNvPr id="3" name="Picture 2">
            <a:extLst>
              <a:ext uri="{FF2B5EF4-FFF2-40B4-BE49-F238E27FC236}">
                <a16:creationId xmlns:a16="http://schemas.microsoft.com/office/drawing/2014/main" id="{327A0659-E0B2-44F6-B4DF-1BF31497F2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13054" y="1166932"/>
            <a:ext cx="7278947" cy="5691068"/>
          </a:xfrm>
          <a:prstGeom prst="rect">
            <a:avLst/>
          </a:prstGeom>
        </p:spPr>
      </p:pic>
      <p:pic>
        <p:nvPicPr>
          <p:cNvPr id="5" name="Picture 4" descr="A screenshot of a computer&#10;&#10;Description generated with very high confidence">
            <a:extLst>
              <a:ext uri="{FF2B5EF4-FFF2-40B4-BE49-F238E27FC236}">
                <a16:creationId xmlns:a16="http://schemas.microsoft.com/office/drawing/2014/main" id="{4C2C783E-C3C4-4908-A60D-1931FA7525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13054" y="1161160"/>
            <a:ext cx="7278947" cy="5696841"/>
          </a:xfrm>
          <a:prstGeom prst="rect">
            <a:avLst/>
          </a:prstGeom>
        </p:spPr>
      </p:pic>
    </p:spTree>
    <p:extLst>
      <p:ext uri="{BB962C8B-B14F-4D97-AF65-F5344CB8AC3E}">
        <p14:creationId xmlns:p14="http://schemas.microsoft.com/office/powerpoint/2010/main" val="2861301348"/>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4"/>
            <a:ext cx="7454643" cy="3558191"/>
          </a:xfrm>
          <a:noFill/>
        </p:spPr>
        <p:txBody>
          <a:bodyPr vert="horz" wrap="square" lIns="0" tIns="0" rIns="0" bIns="0" rtlCol="0" anchor="t" anchorCtr="0">
            <a:noAutofit/>
          </a:bodyPr>
          <a:lstStyle>
            <a:lvl1pPr>
              <a:defRPr lang="en-US" sz="5294" spc="-144" dirty="0">
                <a:solidFill>
                  <a:schemeClr val="bg1"/>
                </a:solidFill>
              </a:defRPr>
            </a:lvl1pPr>
          </a:lstStyle>
          <a:p>
            <a:pPr marL="0" lvl="0">
              <a:lnSpc>
                <a:spcPts val="5382"/>
              </a:lnSpc>
            </a:pPr>
            <a:r>
              <a:rPr lang="en-US"/>
              <a:t>Section title</a:t>
            </a:r>
          </a:p>
        </p:txBody>
      </p:sp>
    </p:spTree>
    <p:extLst>
      <p:ext uri="{BB962C8B-B14F-4D97-AF65-F5344CB8AC3E}">
        <p14:creationId xmlns:p14="http://schemas.microsoft.com/office/powerpoint/2010/main" val="3702048"/>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241.xml"/><Relationship Id="rId18" Type="http://schemas.openxmlformats.org/officeDocument/2006/relationships/slideLayout" Target="../slideLayouts/slideLayout246.xml"/><Relationship Id="rId26" Type="http://schemas.openxmlformats.org/officeDocument/2006/relationships/slideLayout" Target="../slideLayouts/slideLayout254.xml"/><Relationship Id="rId39" Type="http://schemas.openxmlformats.org/officeDocument/2006/relationships/slideLayout" Target="../slideLayouts/slideLayout267.xml"/><Relationship Id="rId21" Type="http://schemas.openxmlformats.org/officeDocument/2006/relationships/slideLayout" Target="../slideLayouts/slideLayout249.xml"/><Relationship Id="rId34" Type="http://schemas.openxmlformats.org/officeDocument/2006/relationships/slideLayout" Target="../slideLayouts/slideLayout262.xml"/><Relationship Id="rId42" Type="http://schemas.openxmlformats.org/officeDocument/2006/relationships/image" Target="../media/image20.emf"/><Relationship Id="rId7" Type="http://schemas.openxmlformats.org/officeDocument/2006/relationships/slideLayout" Target="../slideLayouts/slideLayout235.xml"/><Relationship Id="rId2" Type="http://schemas.openxmlformats.org/officeDocument/2006/relationships/slideLayout" Target="../slideLayouts/slideLayout230.xml"/><Relationship Id="rId16" Type="http://schemas.openxmlformats.org/officeDocument/2006/relationships/slideLayout" Target="../slideLayouts/slideLayout244.xml"/><Relationship Id="rId20" Type="http://schemas.openxmlformats.org/officeDocument/2006/relationships/slideLayout" Target="../slideLayouts/slideLayout248.xml"/><Relationship Id="rId29" Type="http://schemas.openxmlformats.org/officeDocument/2006/relationships/slideLayout" Target="../slideLayouts/slideLayout257.xml"/><Relationship Id="rId41" Type="http://schemas.openxmlformats.org/officeDocument/2006/relationships/theme" Target="../theme/theme1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24" Type="http://schemas.openxmlformats.org/officeDocument/2006/relationships/slideLayout" Target="../slideLayouts/slideLayout252.xml"/><Relationship Id="rId32" Type="http://schemas.openxmlformats.org/officeDocument/2006/relationships/slideLayout" Target="../slideLayouts/slideLayout260.xml"/><Relationship Id="rId37" Type="http://schemas.openxmlformats.org/officeDocument/2006/relationships/slideLayout" Target="../slideLayouts/slideLayout265.xml"/><Relationship Id="rId40" Type="http://schemas.openxmlformats.org/officeDocument/2006/relationships/slideLayout" Target="../slideLayouts/slideLayout268.xml"/><Relationship Id="rId5" Type="http://schemas.openxmlformats.org/officeDocument/2006/relationships/slideLayout" Target="../slideLayouts/slideLayout233.xml"/><Relationship Id="rId15" Type="http://schemas.openxmlformats.org/officeDocument/2006/relationships/slideLayout" Target="../slideLayouts/slideLayout243.xml"/><Relationship Id="rId23" Type="http://schemas.openxmlformats.org/officeDocument/2006/relationships/slideLayout" Target="../slideLayouts/slideLayout251.xml"/><Relationship Id="rId28" Type="http://schemas.openxmlformats.org/officeDocument/2006/relationships/slideLayout" Target="../slideLayouts/slideLayout256.xml"/><Relationship Id="rId36" Type="http://schemas.openxmlformats.org/officeDocument/2006/relationships/slideLayout" Target="../slideLayouts/slideLayout264.xml"/><Relationship Id="rId10" Type="http://schemas.openxmlformats.org/officeDocument/2006/relationships/slideLayout" Target="../slideLayouts/slideLayout238.xml"/><Relationship Id="rId19" Type="http://schemas.openxmlformats.org/officeDocument/2006/relationships/slideLayout" Target="../slideLayouts/slideLayout247.xml"/><Relationship Id="rId31" Type="http://schemas.openxmlformats.org/officeDocument/2006/relationships/slideLayout" Target="../slideLayouts/slideLayout259.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 Id="rId22" Type="http://schemas.openxmlformats.org/officeDocument/2006/relationships/slideLayout" Target="../slideLayouts/slideLayout250.xml"/><Relationship Id="rId27" Type="http://schemas.openxmlformats.org/officeDocument/2006/relationships/slideLayout" Target="../slideLayouts/slideLayout255.xml"/><Relationship Id="rId30" Type="http://schemas.openxmlformats.org/officeDocument/2006/relationships/slideLayout" Target="../slideLayouts/slideLayout258.xml"/><Relationship Id="rId35" Type="http://schemas.openxmlformats.org/officeDocument/2006/relationships/slideLayout" Target="../slideLayouts/slideLayout263.xml"/><Relationship Id="rId8" Type="http://schemas.openxmlformats.org/officeDocument/2006/relationships/slideLayout" Target="../slideLayouts/slideLayout236.xml"/><Relationship Id="rId3" Type="http://schemas.openxmlformats.org/officeDocument/2006/relationships/slideLayout" Target="../slideLayouts/slideLayout231.xml"/><Relationship Id="rId12" Type="http://schemas.openxmlformats.org/officeDocument/2006/relationships/slideLayout" Target="../slideLayouts/slideLayout240.xml"/><Relationship Id="rId17" Type="http://schemas.openxmlformats.org/officeDocument/2006/relationships/slideLayout" Target="../slideLayouts/slideLayout245.xml"/><Relationship Id="rId25" Type="http://schemas.openxmlformats.org/officeDocument/2006/relationships/slideLayout" Target="../slideLayouts/slideLayout253.xml"/><Relationship Id="rId33" Type="http://schemas.openxmlformats.org/officeDocument/2006/relationships/slideLayout" Target="../slideLayouts/slideLayout261.xml"/><Relationship Id="rId38" Type="http://schemas.openxmlformats.org/officeDocument/2006/relationships/slideLayout" Target="../slideLayouts/slideLayout266.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281.xml"/><Relationship Id="rId18" Type="http://schemas.openxmlformats.org/officeDocument/2006/relationships/slideLayout" Target="../slideLayouts/slideLayout286.xml"/><Relationship Id="rId26" Type="http://schemas.openxmlformats.org/officeDocument/2006/relationships/slideLayout" Target="../slideLayouts/slideLayout294.xml"/><Relationship Id="rId39" Type="http://schemas.openxmlformats.org/officeDocument/2006/relationships/slideLayout" Target="../slideLayouts/slideLayout307.xml"/><Relationship Id="rId21" Type="http://schemas.openxmlformats.org/officeDocument/2006/relationships/slideLayout" Target="../slideLayouts/slideLayout289.xml"/><Relationship Id="rId34" Type="http://schemas.openxmlformats.org/officeDocument/2006/relationships/slideLayout" Target="../slideLayouts/slideLayout302.xml"/><Relationship Id="rId7" Type="http://schemas.openxmlformats.org/officeDocument/2006/relationships/slideLayout" Target="../slideLayouts/slideLayout275.xml"/><Relationship Id="rId2" Type="http://schemas.openxmlformats.org/officeDocument/2006/relationships/slideLayout" Target="../slideLayouts/slideLayout270.xml"/><Relationship Id="rId16" Type="http://schemas.openxmlformats.org/officeDocument/2006/relationships/slideLayout" Target="../slideLayouts/slideLayout284.xml"/><Relationship Id="rId20" Type="http://schemas.openxmlformats.org/officeDocument/2006/relationships/slideLayout" Target="../slideLayouts/slideLayout288.xml"/><Relationship Id="rId29" Type="http://schemas.openxmlformats.org/officeDocument/2006/relationships/slideLayout" Target="../slideLayouts/slideLayout297.xml"/><Relationship Id="rId41" Type="http://schemas.openxmlformats.org/officeDocument/2006/relationships/image" Target="../media/image20.emf"/><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24" Type="http://schemas.openxmlformats.org/officeDocument/2006/relationships/slideLayout" Target="../slideLayouts/slideLayout292.xml"/><Relationship Id="rId32" Type="http://schemas.openxmlformats.org/officeDocument/2006/relationships/slideLayout" Target="../slideLayouts/slideLayout300.xml"/><Relationship Id="rId37" Type="http://schemas.openxmlformats.org/officeDocument/2006/relationships/slideLayout" Target="../slideLayouts/slideLayout305.xml"/><Relationship Id="rId40" Type="http://schemas.openxmlformats.org/officeDocument/2006/relationships/theme" Target="../theme/theme11.xml"/><Relationship Id="rId5" Type="http://schemas.openxmlformats.org/officeDocument/2006/relationships/slideLayout" Target="../slideLayouts/slideLayout273.xml"/><Relationship Id="rId15" Type="http://schemas.openxmlformats.org/officeDocument/2006/relationships/slideLayout" Target="../slideLayouts/slideLayout283.xml"/><Relationship Id="rId23" Type="http://schemas.openxmlformats.org/officeDocument/2006/relationships/slideLayout" Target="../slideLayouts/slideLayout291.xml"/><Relationship Id="rId28" Type="http://schemas.openxmlformats.org/officeDocument/2006/relationships/slideLayout" Target="../slideLayouts/slideLayout296.xml"/><Relationship Id="rId36" Type="http://schemas.openxmlformats.org/officeDocument/2006/relationships/slideLayout" Target="../slideLayouts/slideLayout304.xml"/><Relationship Id="rId10" Type="http://schemas.openxmlformats.org/officeDocument/2006/relationships/slideLayout" Target="../slideLayouts/slideLayout278.xml"/><Relationship Id="rId19" Type="http://schemas.openxmlformats.org/officeDocument/2006/relationships/slideLayout" Target="../slideLayouts/slideLayout287.xml"/><Relationship Id="rId31" Type="http://schemas.openxmlformats.org/officeDocument/2006/relationships/slideLayout" Target="../slideLayouts/slideLayout299.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slideLayout" Target="../slideLayouts/slideLayout282.xml"/><Relationship Id="rId22" Type="http://schemas.openxmlformats.org/officeDocument/2006/relationships/slideLayout" Target="../slideLayouts/slideLayout290.xml"/><Relationship Id="rId27" Type="http://schemas.openxmlformats.org/officeDocument/2006/relationships/slideLayout" Target="../slideLayouts/slideLayout295.xml"/><Relationship Id="rId30" Type="http://schemas.openxmlformats.org/officeDocument/2006/relationships/slideLayout" Target="../slideLayouts/slideLayout298.xml"/><Relationship Id="rId35" Type="http://schemas.openxmlformats.org/officeDocument/2006/relationships/slideLayout" Target="../slideLayouts/slideLayout303.xml"/><Relationship Id="rId8" Type="http://schemas.openxmlformats.org/officeDocument/2006/relationships/slideLayout" Target="../slideLayouts/slideLayout276.xml"/><Relationship Id="rId3" Type="http://schemas.openxmlformats.org/officeDocument/2006/relationships/slideLayout" Target="../slideLayouts/slideLayout271.xml"/><Relationship Id="rId12" Type="http://schemas.openxmlformats.org/officeDocument/2006/relationships/slideLayout" Target="../slideLayouts/slideLayout280.xml"/><Relationship Id="rId17" Type="http://schemas.openxmlformats.org/officeDocument/2006/relationships/slideLayout" Target="../slideLayouts/slideLayout285.xml"/><Relationship Id="rId25" Type="http://schemas.openxmlformats.org/officeDocument/2006/relationships/slideLayout" Target="../slideLayouts/slideLayout293.xml"/><Relationship Id="rId33" Type="http://schemas.openxmlformats.org/officeDocument/2006/relationships/slideLayout" Target="../slideLayouts/slideLayout301.xml"/><Relationship Id="rId38" Type="http://schemas.openxmlformats.org/officeDocument/2006/relationships/slideLayout" Target="../slideLayouts/slideLayout306.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320.xml"/><Relationship Id="rId18" Type="http://schemas.openxmlformats.org/officeDocument/2006/relationships/slideLayout" Target="../slideLayouts/slideLayout325.xml"/><Relationship Id="rId26" Type="http://schemas.openxmlformats.org/officeDocument/2006/relationships/slideLayout" Target="../slideLayouts/slideLayout333.xml"/><Relationship Id="rId39" Type="http://schemas.openxmlformats.org/officeDocument/2006/relationships/image" Target="../media/image25.emf"/><Relationship Id="rId21" Type="http://schemas.openxmlformats.org/officeDocument/2006/relationships/slideLayout" Target="../slideLayouts/slideLayout328.xml"/><Relationship Id="rId34" Type="http://schemas.openxmlformats.org/officeDocument/2006/relationships/slideLayout" Target="../slideLayouts/slideLayout341.xml"/><Relationship Id="rId7" Type="http://schemas.openxmlformats.org/officeDocument/2006/relationships/slideLayout" Target="../slideLayouts/slideLayout314.xml"/><Relationship Id="rId12" Type="http://schemas.openxmlformats.org/officeDocument/2006/relationships/slideLayout" Target="../slideLayouts/slideLayout319.xml"/><Relationship Id="rId17" Type="http://schemas.openxmlformats.org/officeDocument/2006/relationships/slideLayout" Target="../slideLayouts/slideLayout324.xml"/><Relationship Id="rId25" Type="http://schemas.openxmlformats.org/officeDocument/2006/relationships/slideLayout" Target="../slideLayouts/slideLayout332.xml"/><Relationship Id="rId33" Type="http://schemas.openxmlformats.org/officeDocument/2006/relationships/slideLayout" Target="../slideLayouts/slideLayout340.xml"/><Relationship Id="rId38" Type="http://schemas.openxmlformats.org/officeDocument/2006/relationships/theme" Target="../theme/theme12.xml"/><Relationship Id="rId2" Type="http://schemas.openxmlformats.org/officeDocument/2006/relationships/slideLayout" Target="../slideLayouts/slideLayout309.xml"/><Relationship Id="rId16" Type="http://schemas.openxmlformats.org/officeDocument/2006/relationships/slideLayout" Target="../slideLayouts/slideLayout323.xml"/><Relationship Id="rId20" Type="http://schemas.openxmlformats.org/officeDocument/2006/relationships/slideLayout" Target="../slideLayouts/slideLayout327.xml"/><Relationship Id="rId29" Type="http://schemas.openxmlformats.org/officeDocument/2006/relationships/slideLayout" Target="../slideLayouts/slideLayout336.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24" Type="http://schemas.openxmlformats.org/officeDocument/2006/relationships/slideLayout" Target="../slideLayouts/slideLayout331.xml"/><Relationship Id="rId32" Type="http://schemas.openxmlformats.org/officeDocument/2006/relationships/slideLayout" Target="../slideLayouts/slideLayout339.xml"/><Relationship Id="rId37" Type="http://schemas.openxmlformats.org/officeDocument/2006/relationships/slideLayout" Target="../slideLayouts/slideLayout344.xml"/><Relationship Id="rId5" Type="http://schemas.openxmlformats.org/officeDocument/2006/relationships/slideLayout" Target="../slideLayouts/slideLayout312.xml"/><Relationship Id="rId15" Type="http://schemas.openxmlformats.org/officeDocument/2006/relationships/slideLayout" Target="../slideLayouts/slideLayout322.xml"/><Relationship Id="rId23" Type="http://schemas.openxmlformats.org/officeDocument/2006/relationships/slideLayout" Target="../slideLayouts/slideLayout330.xml"/><Relationship Id="rId28" Type="http://schemas.openxmlformats.org/officeDocument/2006/relationships/slideLayout" Target="../slideLayouts/slideLayout335.xml"/><Relationship Id="rId36" Type="http://schemas.openxmlformats.org/officeDocument/2006/relationships/slideLayout" Target="../slideLayouts/slideLayout343.xml"/><Relationship Id="rId10" Type="http://schemas.openxmlformats.org/officeDocument/2006/relationships/slideLayout" Target="../slideLayouts/slideLayout317.xml"/><Relationship Id="rId19" Type="http://schemas.openxmlformats.org/officeDocument/2006/relationships/slideLayout" Target="../slideLayouts/slideLayout326.xml"/><Relationship Id="rId31" Type="http://schemas.openxmlformats.org/officeDocument/2006/relationships/slideLayout" Target="../slideLayouts/slideLayout338.xml"/><Relationship Id="rId4" Type="http://schemas.openxmlformats.org/officeDocument/2006/relationships/slideLayout" Target="../slideLayouts/slideLayout311.xml"/><Relationship Id="rId9" Type="http://schemas.openxmlformats.org/officeDocument/2006/relationships/slideLayout" Target="../slideLayouts/slideLayout316.xml"/><Relationship Id="rId14" Type="http://schemas.openxmlformats.org/officeDocument/2006/relationships/slideLayout" Target="../slideLayouts/slideLayout321.xml"/><Relationship Id="rId22" Type="http://schemas.openxmlformats.org/officeDocument/2006/relationships/slideLayout" Target="../slideLayouts/slideLayout329.xml"/><Relationship Id="rId27" Type="http://schemas.openxmlformats.org/officeDocument/2006/relationships/slideLayout" Target="../slideLayouts/slideLayout334.xml"/><Relationship Id="rId30" Type="http://schemas.openxmlformats.org/officeDocument/2006/relationships/slideLayout" Target="../slideLayouts/slideLayout337.xml"/><Relationship Id="rId35" Type="http://schemas.openxmlformats.org/officeDocument/2006/relationships/slideLayout" Target="../slideLayouts/slideLayout342.xml"/><Relationship Id="rId8" Type="http://schemas.openxmlformats.org/officeDocument/2006/relationships/slideLayout" Target="../slideLayouts/slideLayout315.xml"/><Relationship Id="rId3" Type="http://schemas.openxmlformats.org/officeDocument/2006/relationships/slideLayout" Target="../slideLayouts/slideLayout310.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357.xml"/><Relationship Id="rId18" Type="http://schemas.openxmlformats.org/officeDocument/2006/relationships/slideLayout" Target="../slideLayouts/slideLayout362.xml"/><Relationship Id="rId26" Type="http://schemas.openxmlformats.org/officeDocument/2006/relationships/slideLayout" Target="../slideLayouts/slideLayout370.xml"/><Relationship Id="rId39" Type="http://schemas.openxmlformats.org/officeDocument/2006/relationships/slideLayout" Target="../slideLayouts/slideLayout383.xml"/><Relationship Id="rId21" Type="http://schemas.openxmlformats.org/officeDocument/2006/relationships/slideLayout" Target="../slideLayouts/slideLayout365.xml"/><Relationship Id="rId34" Type="http://schemas.openxmlformats.org/officeDocument/2006/relationships/slideLayout" Target="../slideLayouts/slideLayout378.xml"/><Relationship Id="rId42" Type="http://schemas.openxmlformats.org/officeDocument/2006/relationships/slideLayout" Target="../slideLayouts/slideLayout386.xml"/><Relationship Id="rId7" Type="http://schemas.openxmlformats.org/officeDocument/2006/relationships/slideLayout" Target="../slideLayouts/slideLayout351.xml"/><Relationship Id="rId2" Type="http://schemas.openxmlformats.org/officeDocument/2006/relationships/slideLayout" Target="../slideLayouts/slideLayout346.xml"/><Relationship Id="rId16" Type="http://schemas.openxmlformats.org/officeDocument/2006/relationships/slideLayout" Target="../slideLayouts/slideLayout360.xml"/><Relationship Id="rId29" Type="http://schemas.openxmlformats.org/officeDocument/2006/relationships/slideLayout" Target="../slideLayouts/slideLayout373.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24" Type="http://schemas.openxmlformats.org/officeDocument/2006/relationships/slideLayout" Target="../slideLayouts/slideLayout368.xml"/><Relationship Id="rId32" Type="http://schemas.openxmlformats.org/officeDocument/2006/relationships/slideLayout" Target="../slideLayouts/slideLayout376.xml"/><Relationship Id="rId37" Type="http://schemas.openxmlformats.org/officeDocument/2006/relationships/slideLayout" Target="../slideLayouts/slideLayout381.xml"/><Relationship Id="rId40" Type="http://schemas.openxmlformats.org/officeDocument/2006/relationships/slideLayout" Target="../slideLayouts/slideLayout384.xml"/><Relationship Id="rId45" Type="http://schemas.openxmlformats.org/officeDocument/2006/relationships/theme" Target="../theme/theme13.xml"/><Relationship Id="rId5" Type="http://schemas.openxmlformats.org/officeDocument/2006/relationships/slideLayout" Target="../slideLayouts/slideLayout349.xml"/><Relationship Id="rId15" Type="http://schemas.openxmlformats.org/officeDocument/2006/relationships/slideLayout" Target="../slideLayouts/slideLayout359.xml"/><Relationship Id="rId23" Type="http://schemas.openxmlformats.org/officeDocument/2006/relationships/slideLayout" Target="../slideLayouts/slideLayout367.xml"/><Relationship Id="rId28" Type="http://schemas.openxmlformats.org/officeDocument/2006/relationships/slideLayout" Target="../slideLayouts/slideLayout372.xml"/><Relationship Id="rId36" Type="http://schemas.openxmlformats.org/officeDocument/2006/relationships/slideLayout" Target="../slideLayouts/slideLayout380.xml"/><Relationship Id="rId10" Type="http://schemas.openxmlformats.org/officeDocument/2006/relationships/slideLayout" Target="../slideLayouts/slideLayout354.xml"/><Relationship Id="rId19" Type="http://schemas.openxmlformats.org/officeDocument/2006/relationships/slideLayout" Target="../slideLayouts/slideLayout363.xml"/><Relationship Id="rId31" Type="http://schemas.openxmlformats.org/officeDocument/2006/relationships/slideLayout" Target="../slideLayouts/slideLayout375.xml"/><Relationship Id="rId44" Type="http://schemas.openxmlformats.org/officeDocument/2006/relationships/slideLayout" Target="../slideLayouts/slideLayout388.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slideLayout" Target="../slideLayouts/slideLayout358.xml"/><Relationship Id="rId22" Type="http://schemas.openxmlformats.org/officeDocument/2006/relationships/slideLayout" Target="../slideLayouts/slideLayout366.xml"/><Relationship Id="rId27" Type="http://schemas.openxmlformats.org/officeDocument/2006/relationships/slideLayout" Target="../slideLayouts/slideLayout371.xml"/><Relationship Id="rId30" Type="http://schemas.openxmlformats.org/officeDocument/2006/relationships/slideLayout" Target="../slideLayouts/slideLayout374.xml"/><Relationship Id="rId35" Type="http://schemas.openxmlformats.org/officeDocument/2006/relationships/slideLayout" Target="../slideLayouts/slideLayout379.xml"/><Relationship Id="rId43" Type="http://schemas.openxmlformats.org/officeDocument/2006/relationships/slideLayout" Target="../slideLayouts/slideLayout387.xml"/><Relationship Id="rId8" Type="http://schemas.openxmlformats.org/officeDocument/2006/relationships/slideLayout" Target="../slideLayouts/slideLayout352.xml"/><Relationship Id="rId3" Type="http://schemas.openxmlformats.org/officeDocument/2006/relationships/slideLayout" Target="../slideLayouts/slideLayout347.xml"/><Relationship Id="rId12" Type="http://schemas.openxmlformats.org/officeDocument/2006/relationships/slideLayout" Target="../slideLayouts/slideLayout356.xml"/><Relationship Id="rId17" Type="http://schemas.openxmlformats.org/officeDocument/2006/relationships/slideLayout" Target="../slideLayouts/slideLayout361.xml"/><Relationship Id="rId25" Type="http://schemas.openxmlformats.org/officeDocument/2006/relationships/slideLayout" Target="../slideLayouts/slideLayout369.xml"/><Relationship Id="rId33" Type="http://schemas.openxmlformats.org/officeDocument/2006/relationships/slideLayout" Target="../slideLayouts/slideLayout377.xml"/><Relationship Id="rId38" Type="http://schemas.openxmlformats.org/officeDocument/2006/relationships/slideLayout" Target="../slideLayouts/slideLayout382.xml"/><Relationship Id="rId46" Type="http://schemas.openxmlformats.org/officeDocument/2006/relationships/image" Target="../media/image25.emf"/><Relationship Id="rId20" Type="http://schemas.openxmlformats.org/officeDocument/2006/relationships/slideLayout" Target="../slideLayouts/slideLayout364.xml"/><Relationship Id="rId41" Type="http://schemas.openxmlformats.org/officeDocument/2006/relationships/slideLayout" Target="../slideLayouts/slideLayout38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slideLayout" Target="../slideLayouts/slideLayout401.xml"/><Relationship Id="rId18" Type="http://schemas.openxmlformats.org/officeDocument/2006/relationships/theme" Target="../theme/theme14.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slideLayout" Target="../slideLayouts/slideLayout400.xml"/><Relationship Id="rId17" Type="http://schemas.openxmlformats.org/officeDocument/2006/relationships/slideLayout" Target="../slideLayouts/slideLayout405.xml"/><Relationship Id="rId2" Type="http://schemas.openxmlformats.org/officeDocument/2006/relationships/slideLayout" Target="../slideLayouts/slideLayout390.xml"/><Relationship Id="rId16" Type="http://schemas.openxmlformats.org/officeDocument/2006/relationships/slideLayout" Target="../slideLayouts/slideLayout404.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5" Type="http://schemas.openxmlformats.org/officeDocument/2006/relationships/slideLayout" Target="../slideLayouts/slideLayout40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 Id="rId14" Type="http://schemas.openxmlformats.org/officeDocument/2006/relationships/slideLayout" Target="../slideLayouts/slideLayout40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413.xml"/><Relationship Id="rId13" Type="http://schemas.openxmlformats.org/officeDocument/2006/relationships/slideLayout" Target="../slideLayouts/slideLayout418.xml"/><Relationship Id="rId18" Type="http://schemas.openxmlformats.org/officeDocument/2006/relationships/slideLayout" Target="../slideLayouts/slideLayout423.xml"/><Relationship Id="rId26" Type="http://schemas.openxmlformats.org/officeDocument/2006/relationships/slideLayout" Target="../slideLayouts/slideLayout431.xml"/><Relationship Id="rId3" Type="http://schemas.openxmlformats.org/officeDocument/2006/relationships/slideLayout" Target="../slideLayouts/slideLayout408.xml"/><Relationship Id="rId21" Type="http://schemas.openxmlformats.org/officeDocument/2006/relationships/slideLayout" Target="../slideLayouts/slideLayout426.xml"/><Relationship Id="rId7" Type="http://schemas.openxmlformats.org/officeDocument/2006/relationships/slideLayout" Target="../slideLayouts/slideLayout412.xml"/><Relationship Id="rId12" Type="http://schemas.openxmlformats.org/officeDocument/2006/relationships/slideLayout" Target="../slideLayouts/slideLayout417.xml"/><Relationship Id="rId17" Type="http://schemas.openxmlformats.org/officeDocument/2006/relationships/slideLayout" Target="../slideLayouts/slideLayout422.xml"/><Relationship Id="rId25" Type="http://schemas.openxmlformats.org/officeDocument/2006/relationships/slideLayout" Target="../slideLayouts/slideLayout430.xml"/><Relationship Id="rId2" Type="http://schemas.openxmlformats.org/officeDocument/2006/relationships/slideLayout" Target="../slideLayouts/slideLayout407.xml"/><Relationship Id="rId16" Type="http://schemas.openxmlformats.org/officeDocument/2006/relationships/slideLayout" Target="../slideLayouts/slideLayout421.xml"/><Relationship Id="rId20" Type="http://schemas.openxmlformats.org/officeDocument/2006/relationships/slideLayout" Target="../slideLayouts/slideLayout425.xml"/><Relationship Id="rId29" Type="http://schemas.openxmlformats.org/officeDocument/2006/relationships/image" Target="../media/image20.emf"/><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24" Type="http://schemas.openxmlformats.org/officeDocument/2006/relationships/slideLayout" Target="../slideLayouts/slideLayout429.xml"/><Relationship Id="rId5" Type="http://schemas.openxmlformats.org/officeDocument/2006/relationships/slideLayout" Target="../slideLayouts/slideLayout410.xml"/><Relationship Id="rId15" Type="http://schemas.openxmlformats.org/officeDocument/2006/relationships/slideLayout" Target="../slideLayouts/slideLayout420.xml"/><Relationship Id="rId23" Type="http://schemas.openxmlformats.org/officeDocument/2006/relationships/slideLayout" Target="../slideLayouts/slideLayout428.xml"/><Relationship Id="rId28" Type="http://schemas.openxmlformats.org/officeDocument/2006/relationships/theme" Target="../theme/theme15.xml"/><Relationship Id="rId10" Type="http://schemas.openxmlformats.org/officeDocument/2006/relationships/slideLayout" Target="../slideLayouts/slideLayout415.xml"/><Relationship Id="rId19" Type="http://schemas.openxmlformats.org/officeDocument/2006/relationships/slideLayout" Target="../slideLayouts/slideLayout424.xml"/><Relationship Id="rId4" Type="http://schemas.openxmlformats.org/officeDocument/2006/relationships/slideLayout" Target="../slideLayouts/slideLayout409.xml"/><Relationship Id="rId9" Type="http://schemas.openxmlformats.org/officeDocument/2006/relationships/slideLayout" Target="../slideLayouts/slideLayout414.xml"/><Relationship Id="rId14" Type="http://schemas.openxmlformats.org/officeDocument/2006/relationships/slideLayout" Target="../slideLayouts/slideLayout419.xml"/><Relationship Id="rId22" Type="http://schemas.openxmlformats.org/officeDocument/2006/relationships/slideLayout" Target="../slideLayouts/slideLayout427.xml"/><Relationship Id="rId27" Type="http://schemas.openxmlformats.org/officeDocument/2006/relationships/slideLayout" Target="../slideLayouts/slideLayout432.xml"/><Relationship Id="rId30" Type="http://schemas.openxmlformats.org/officeDocument/2006/relationships/image" Target="../media/image58.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3.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34" Type="http://schemas.openxmlformats.org/officeDocument/2006/relationships/slideLayout" Target="../slideLayouts/slideLayout93.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slideLayout" Target="../slideLayouts/slideLayout92.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slideLayout" Target="../slideLayouts/slideLayout91.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35" Type="http://schemas.openxmlformats.org/officeDocument/2006/relationships/theme" Target="../theme/theme4.xml"/><Relationship Id="rId8"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20.emf"/><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34" Type="http://schemas.openxmlformats.org/officeDocument/2006/relationships/image" Target="../media/image25.emf"/><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33" Type="http://schemas.openxmlformats.org/officeDocument/2006/relationships/theme" Target="../theme/theme6.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29" Type="http://schemas.openxmlformats.org/officeDocument/2006/relationships/slideLayout" Target="../slideLayouts/slideLayout133.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slideLayout" Target="../slideLayouts/slideLayout136.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31" Type="http://schemas.openxmlformats.org/officeDocument/2006/relationships/slideLayout" Target="../slideLayouts/slideLayout135.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slideLayout" Target="../slideLayouts/slideLayout134.xml"/><Relationship Id="rId8" Type="http://schemas.openxmlformats.org/officeDocument/2006/relationships/slideLayout" Target="../slideLayouts/slideLayout112.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9" Type="http://schemas.openxmlformats.org/officeDocument/2006/relationships/slideLayout" Target="../slideLayouts/slideLayout175.xml"/><Relationship Id="rId21" Type="http://schemas.openxmlformats.org/officeDocument/2006/relationships/slideLayout" Target="../slideLayouts/slideLayout157.xml"/><Relationship Id="rId34" Type="http://schemas.openxmlformats.org/officeDocument/2006/relationships/slideLayout" Target="../slideLayouts/slideLayout170.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33" Type="http://schemas.openxmlformats.org/officeDocument/2006/relationships/slideLayout" Target="../slideLayouts/slideLayout169.xml"/><Relationship Id="rId38" Type="http://schemas.openxmlformats.org/officeDocument/2006/relationships/slideLayout" Target="../slideLayouts/slideLayout174.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29" Type="http://schemas.openxmlformats.org/officeDocument/2006/relationships/slideLayout" Target="../slideLayouts/slideLayout165.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32" Type="http://schemas.openxmlformats.org/officeDocument/2006/relationships/slideLayout" Target="../slideLayouts/slideLayout168.xml"/><Relationship Id="rId37" Type="http://schemas.openxmlformats.org/officeDocument/2006/relationships/slideLayout" Target="../slideLayouts/slideLayout173.xml"/><Relationship Id="rId40" Type="http://schemas.openxmlformats.org/officeDocument/2006/relationships/theme" Target="../theme/theme7.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slideLayout" Target="../slideLayouts/slideLayout164.xml"/><Relationship Id="rId36" Type="http://schemas.openxmlformats.org/officeDocument/2006/relationships/slideLayout" Target="../slideLayouts/slideLayout172.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31" Type="http://schemas.openxmlformats.org/officeDocument/2006/relationships/slideLayout" Target="../slideLayouts/slideLayout167.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 Id="rId30" Type="http://schemas.openxmlformats.org/officeDocument/2006/relationships/slideLayout" Target="../slideLayouts/slideLayout166.xml"/><Relationship Id="rId35" Type="http://schemas.openxmlformats.org/officeDocument/2006/relationships/slideLayout" Target="../slideLayouts/slideLayout171.xml"/><Relationship Id="rId8" Type="http://schemas.openxmlformats.org/officeDocument/2006/relationships/slideLayout" Target="../slideLayouts/slideLayout144.xml"/><Relationship Id="rId3" Type="http://schemas.openxmlformats.org/officeDocument/2006/relationships/slideLayout" Target="../slideLayouts/slideLayout139.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26" Type="http://schemas.openxmlformats.org/officeDocument/2006/relationships/slideLayout" Target="../slideLayouts/slideLayout201.xml"/><Relationship Id="rId3" Type="http://schemas.openxmlformats.org/officeDocument/2006/relationships/slideLayout" Target="../slideLayouts/slideLayout178.xml"/><Relationship Id="rId21" Type="http://schemas.openxmlformats.org/officeDocument/2006/relationships/slideLayout" Target="../slideLayouts/slideLayout196.xml"/><Relationship Id="rId34" Type="http://schemas.openxmlformats.org/officeDocument/2006/relationships/theme" Target="../theme/theme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5" Type="http://schemas.openxmlformats.org/officeDocument/2006/relationships/slideLayout" Target="../slideLayouts/slideLayout200.xml"/><Relationship Id="rId33" Type="http://schemas.openxmlformats.org/officeDocument/2006/relationships/slideLayout" Target="../slideLayouts/slideLayout208.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29" Type="http://schemas.openxmlformats.org/officeDocument/2006/relationships/slideLayout" Target="../slideLayouts/slideLayout204.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24" Type="http://schemas.openxmlformats.org/officeDocument/2006/relationships/slideLayout" Target="../slideLayouts/slideLayout199.xml"/><Relationship Id="rId32" Type="http://schemas.openxmlformats.org/officeDocument/2006/relationships/slideLayout" Target="../slideLayouts/slideLayout207.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23" Type="http://schemas.openxmlformats.org/officeDocument/2006/relationships/slideLayout" Target="../slideLayouts/slideLayout198.xml"/><Relationship Id="rId28" Type="http://schemas.openxmlformats.org/officeDocument/2006/relationships/slideLayout" Target="../slideLayouts/slideLayout203.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31" Type="http://schemas.openxmlformats.org/officeDocument/2006/relationships/slideLayout" Target="../slideLayouts/slideLayout206.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slideLayout" Target="../slideLayouts/slideLayout197.xml"/><Relationship Id="rId27" Type="http://schemas.openxmlformats.org/officeDocument/2006/relationships/slideLayout" Target="../slideLayouts/slideLayout202.xml"/><Relationship Id="rId30" Type="http://schemas.openxmlformats.org/officeDocument/2006/relationships/slideLayout" Target="../slideLayouts/slideLayout205.xml"/><Relationship Id="rId35" Type="http://schemas.openxmlformats.org/officeDocument/2006/relationships/image" Target="../media/image25.emf"/><Relationship Id="rId8" Type="http://schemas.openxmlformats.org/officeDocument/2006/relationships/slideLayout" Target="../slideLayouts/slideLayout1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18" Type="http://schemas.openxmlformats.org/officeDocument/2006/relationships/slideLayout" Target="../slideLayouts/slideLayout226.xml"/><Relationship Id="rId3" Type="http://schemas.openxmlformats.org/officeDocument/2006/relationships/slideLayout" Target="../slideLayouts/slideLayout211.xml"/><Relationship Id="rId21" Type="http://schemas.openxmlformats.org/officeDocument/2006/relationships/theme" Target="../theme/theme9.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slideLayout" Target="../slideLayouts/slideLayout225.xml"/><Relationship Id="rId2" Type="http://schemas.openxmlformats.org/officeDocument/2006/relationships/slideLayout" Target="../slideLayouts/slideLayout210.xml"/><Relationship Id="rId16" Type="http://schemas.openxmlformats.org/officeDocument/2006/relationships/slideLayout" Target="../slideLayouts/slideLayout224.xml"/><Relationship Id="rId20" Type="http://schemas.openxmlformats.org/officeDocument/2006/relationships/slideLayout" Target="../slideLayouts/slideLayout228.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23" Type="http://schemas.openxmlformats.org/officeDocument/2006/relationships/image" Target="../media/image58.png"/><Relationship Id="rId10" Type="http://schemas.openxmlformats.org/officeDocument/2006/relationships/slideLayout" Target="../slideLayouts/slideLayout218.xml"/><Relationship Id="rId19" Type="http://schemas.openxmlformats.org/officeDocument/2006/relationships/slideLayout" Target="../slideLayouts/slideLayout227.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 Id="rId22" Type="http://schemas.openxmlformats.org/officeDocument/2006/relationships/image" Target="../media/image20.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86567327"/>
      </p:ext>
    </p:extLst>
  </p:cSld>
  <p:clrMap bg1="lt1" tx1="dk1" bg2="lt2" tx2="dk2" accent1="accent1" accent2="accent2" accent3="accent3" accent4="accent4" accent5="accent5" accent6="accent6" hlink="hlink" folHlink="folHlink"/>
  <p:sldLayoutIdLst>
    <p:sldLayoutId id="2147485073" r:id="rId1"/>
    <p:sldLayoutId id="2147485074" r:id="rId2"/>
    <p:sldLayoutId id="2147485144" r:id="rId3"/>
    <p:sldLayoutId id="2147485075" r:id="rId4"/>
    <p:sldLayoutId id="2147485076" r:id="rId5"/>
    <p:sldLayoutId id="2147485125" r:id="rId6"/>
    <p:sldLayoutId id="2147485078" r:id="rId7"/>
    <p:sldLayoutId id="2147485079" r:id="rId8"/>
    <p:sldLayoutId id="2147485145" r:id="rId9"/>
    <p:sldLayoutId id="2147485080" r:id="rId10"/>
    <p:sldLayoutId id="2147485081" r:id="rId11"/>
    <p:sldLayoutId id="2147484906" r:id="rId12"/>
    <p:sldLayoutId id="2147485065" r:id="rId13"/>
    <p:sldLayoutId id="2147485066" r:id="rId14"/>
    <p:sldLayoutId id="2147485067" r:id="rId15"/>
    <p:sldLayoutId id="2147485068" r:id="rId16"/>
    <p:sldLayoutId id="2147485069" r:id="rId17"/>
    <p:sldLayoutId id="2147485070" r:id="rId18"/>
    <p:sldLayoutId id="2147485071" r:id="rId19"/>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42"/>
          <a:stretch>
            <a:fillRect/>
          </a:stretch>
        </p:blipFill>
        <p:spPr>
          <a:xfrm rot="5400000">
            <a:off x="9179298" y="3012080"/>
            <a:ext cx="6858623" cy="833218"/>
          </a:xfrm>
          <a:prstGeom prst="rect">
            <a:avLst/>
          </a:prstGeom>
        </p:spPr>
      </p:pic>
      <p:sp>
        <p:nvSpPr>
          <p:cNvPr id="3" name="Footer Placeholder 5">
            <a:extLst>
              <a:ext uri="{FF2B5EF4-FFF2-40B4-BE49-F238E27FC236}">
                <a16:creationId xmlns:a16="http://schemas.microsoft.com/office/drawing/2014/main" id="{0B8E7898-51C2-4531-8D84-6FE31C25BDC9}"/>
              </a:ext>
            </a:extLst>
          </p:cNvPr>
          <p:cNvSpPr txBox="1">
            <a:spLocks/>
          </p:cNvSpPr>
          <p:nvPr userDrawn="1"/>
        </p:nvSpPr>
        <p:spPr>
          <a:xfrm>
            <a:off x="361839" y="6543600"/>
            <a:ext cx="11586711" cy="118296"/>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192">
              <a:defRPr/>
            </a:pPr>
            <a:r>
              <a:rPr lang="en-US" sz="784">
                <a:latin typeface="Segoe UI"/>
              </a:rPr>
              <a:t>© Microsoft Corporation                                                                                  								                      Microsoft 365 </a:t>
            </a:r>
          </a:p>
        </p:txBody>
      </p:sp>
    </p:spTree>
    <p:extLst>
      <p:ext uri="{BB962C8B-B14F-4D97-AF65-F5344CB8AC3E}">
        <p14:creationId xmlns:p14="http://schemas.microsoft.com/office/powerpoint/2010/main" val="2332692703"/>
      </p:ext>
    </p:extLst>
  </p:cSld>
  <p:clrMap bg1="lt1" tx1="dk1" bg2="lt2" tx2="dk2" accent1="accent1" accent2="accent2" accent3="accent3" accent4="accent4" accent5="accent5" accent6="accent6" hlink="hlink" folHlink="folHlink"/>
  <p:sldLayoutIdLst>
    <p:sldLayoutId id="2147485531" r:id="rId1"/>
    <p:sldLayoutId id="2147485532" r:id="rId2"/>
    <p:sldLayoutId id="2147485533" r:id="rId3"/>
    <p:sldLayoutId id="2147485534" r:id="rId4"/>
    <p:sldLayoutId id="2147485535" r:id="rId5"/>
    <p:sldLayoutId id="2147485536" r:id="rId6"/>
    <p:sldLayoutId id="2147485537" r:id="rId7"/>
    <p:sldLayoutId id="2147485538" r:id="rId8"/>
    <p:sldLayoutId id="2147485539" r:id="rId9"/>
    <p:sldLayoutId id="2147485540" r:id="rId10"/>
    <p:sldLayoutId id="2147485541" r:id="rId11"/>
    <p:sldLayoutId id="2147485542" r:id="rId12"/>
    <p:sldLayoutId id="2147485543" r:id="rId13"/>
    <p:sldLayoutId id="2147485544" r:id="rId14"/>
    <p:sldLayoutId id="2147485545" r:id="rId15"/>
    <p:sldLayoutId id="2147485546" r:id="rId16"/>
    <p:sldLayoutId id="2147485547" r:id="rId17"/>
    <p:sldLayoutId id="2147485548" r:id="rId18"/>
    <p:sldLayoutId id="2147485549" r:id="rId19"/>
    <p:sldLayoutId id="2147485550" r:id="rId20"/>
    <p:sldLayoutId id="2147485551" r:id="rId21"/>
    <p:sldLayoutId id="2147485552" r:id="rId22"/>
    <p:sldLayoutId id="2147485553" r:id="rId23"/>
    <p:sldLayoutId id="2147485554" r:id="rId24"/>
    <p:sldLayoutId id="2147485555" r:id="rId25"/>
    <p:sldLayoutId id="2147485556" r:id="rId26"/>
    <p:sldLayoutId id="2147485557" r:id="rId27"/>
    <p:sldLayoutId id="2147485558" r:id="rId28"/>
    <p:sldLayoutId id="2147485559" r:id="rId29"/>
    <p:sldLayoutId id="2147485560" r:id="rId30"/>
    <p:sldLayoutId id="2147485561" r:id="rId31"/>
    <p:sldLayoutId id="2147485562" r:id="rId32"/>
    <p:sldLayoutId id="2147485563" r:id="rId33"/>
    <p:sldLayoutId id="2147485564" r:id="rId34"/>
    <p:sldLayoutId id="2147485565" r:id="rId35"/>
    <p:sldLayoutId id="2147485566" r:id="rId36"/>
    <p:sldLayoutId id="2147485567" r:id="rId37"/>
    <p:sldLayoutId id="2147485568" r:id="rId38"/>
    <p:sldLayoutId id="2147485569" r:id="rId39"/>
    <p:sldLayoutId id="2147485570" r:id="rId40"/>
  </p:sldLayoutIdLst>
  <p:transition>
    <p:fade/>
  </p:transition>
  <p:hf hdr="0" ftr="0" dt="0"/>
  <p:txStyles>
    <p:title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41"/>
          <a:stretch>
            <a:fillRect/>
          </a:stretch>
        </p:blipFill>
        <p:spPr>
          <a:xfrm rot="5400000">
            <a:off x="9179299" y="3012080"/>
            <a:ext cx="6858623" cy="833218"/>
          </a:xfrm>
          <a:prstGeom prst="rect">
            <a:avLst/>
          </a:prstGeom>
        </p:spPr>
      </p:pic>
      <p:sp>
        <p:nvSpPr>
          <p:cNvPr id="3" name="Footer Placeholder 5">
            <a:extLst>
              <a:ext uri="{FF2B5EF4-FFF2-40B4-BE49-F238E27FC236}">
                <a16:creationId xmlns:a16="http://schemas.microsoft.com/office/drawing/2014/main" id="{0B8E7898-51C2-4531-8D84-6FE31C25BDC9}"/>
              </a:ext>
            </a:extLst>
          </p:cNvPr>
          <p:cNvSpPr txBox="1">
            <a:spLocks/>
          </p:cNvSpPr>
          <p:nvPr userDrawn="1"/>
        </p:nvSpPr>
        <p:spPr>
          <a:xfrm>
            <a:off x="361840" y="6543600"/>
            <a:ext cx="11586711" cy="118296"/>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016">
              <a:defRPr/>
            </a:pPr>
            <a:r>
              <a:rPr lang="en-US" sz="784">
                <a:latin typeface="Segoe UI"/>
              </a:rPr>
              <a:t>© Microsoft Corporation                                                                                  								                      Microsoft 365 </a:t>
            </a:r>
          </a:p>
        </p:txBody>
      </p:sp>
    </p:spTree>
    <p:extLst>
      <p:ext uri="{BB962C8B-B14F-4D97-AF65-F5344CB8AC3E}">
        <p14:creationId xmlns:p14="http://schemas.microsoft.com/office/powerpoint/2010/main" val="164218353"/>
      </p:ext>
    </p:extLst>
  </p:cSld>
  <p:clrMap bg1="lt1" tx1="dk1" bg2="lt2" tx2="dk2" accent1="accent1" accent2="accent2" accent3="accent3" accent4="accent4" accent5="accent5" accent6="accent6" hlink="hlink" folHlink="folHlink"/>
  <p:sldLayoutIdLst>
    <p:sldLayoutId id="2147485572" r:id="rId1"/>
    <p:sldLayoutId id="2147485573" r:id="rId2"/>
    <p:sldLayoutId id="2147485574" r:id="rId3"/>
    <p:sldLayoutId id="2147485575" r:id="rId4"/>
    <p:sldLayoutId id="2147485576" r:id="rId5"/>
    <p:sldLayoutId id="2147485577" r:id="rId6"/>
    <p:sldLayoutId id="2147485578" r:id="rId7"/>
    <p:sldLayoutId id="2147485579" r:id="rId8"/>
    <p:sldLayoutId id="2147485580" r:id="rId9"/>
    <p:sldLayoutId id="2147485581" r:id="rId10"/>
    <p:sldLayoutId id="2147485582" r:id="rId11"/>
    <p:sldLayoutId id="2147485583" r:id="rId12"/>
    <p:sldLayoutId id="2147485584" r:id="rId13"/>
    <p:sldLayoutId id="2147485585" r:id="rId14"/>
    <p:sldLayoutId id="2147485586" r:id="rId15"/>
    <p:sldLayoutId id="2147485587" r:id="rId16"/>
    <p:sldLayoutId id="2147485588" r:id="rId17"/>
    <p:sldLayoutId id="2147485589" r:id="rId18"/>
    <p:sldLayoutId id="2147485590" r:id="rId19"/>
    <p:sldLayoutId id="2147485591" r:id="rId20"/>
    <p:sldLayoutId id="2147485592" r:id="rId21"/>
    <p:sldLayoutId id="2147485593" r:id="rId22"/>
    <p:sldLayoutId id="2147485594" r:id="rId23"/>
    <p:sldLayoutId id="2147485595" r:id="rId24"/>
    <p:sldLayoutId id="2147485596" r:id="rId25"/>
    <p:sldLayoutId id="2147485597" r:id="rId26"/>
    <p:sldLayoutId id="2147485598" r:id="rId27"/>
    <p:sldLayoutId id="2147485599" r:id="rId28"/>
    <p:sldLayoutId id="2147485600" r:id="rId29"/>
    <p:sldLayoutId id="2147485601" r:id="rId30"/>
    <p:sldLayoutId id="2147485602" r:id="rId31"/>
    <p:sldLayoutId id="2147485603" r:id="rId32"/>
    <p:sldLayoutId id="2147485604" r:id="rId33"/>
    <p:sldLayoutId id="2147485605" r:id="rId34"/>
    <p:sldLayoutId id="2147485606" r:id="rId35"/>
    <p:sldLayoutId id="2147485607" r:id="rId36"/>
    <p:sldLayoutId id="2147485608" r:id="rId37"/>
    <p:sldLayoutId id="2147485609" r:id="rId38"/>
    <p:sldLayoutId id="2147485610" r:id="rId39"/>
  </p:sldLayoutIdLst>
  <p:transition>
    <p:fade/>
  </p:transition>
  <p:hf hdr="0" ftr="0" dt="0"/>
  <p:txStyles>
    <p:titleStyle>
      <a:lvl1pPr algn="l" defTabSz="914192" rtl="0" eaLnBrk="1" latinLnBrk="0" hangingPunct="1">
        <a:lnSpc>
          <a:spcPct val="90000"/>
        </a:lnSpc>
        <a:spcBef>
          <a:spcPct val="0"/>
        </a:spcBef>
        <a:buNone/>
        <a:defRPr lang="en-US" sz="4704"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5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8" kern="1200" spc="0" baseline="0">
          <a:gradFill>
            <a:gsLst>
              <a:gs pos="1250">
                <a:schemeClr val="tx1"/>
              </a:gs>
              <a:gs pos="100000">
                <a:schemeClr val="tx1"/>
              </a:gs>
            </a:gsLst>
            <a:lin ang="5400000" scaled="0"/>
          </a:gradFill>
          <a:latin typeface="+mj-lt"/>
          <a:ea typeface="+mn-ea"/>
          <a:cs typeface="+mn-cs"/>
        </a:defRPr>
      </a:lvl1pPr>
      <a:lvl2pPr marL="448107"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161"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21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268"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9" cstate="print">
            <a:extLst>
              <a:ext uri="{28A0092B-C50C-407E-A947-70E740481C1C}">
                <a14:useLocalDpi xmlns:a14="http://schemas.microsoft.com/office/drawing/2010/main" val="0"/>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481595491"/>
      </p:ext>
    </p:extLst>
  </p:cSld>
  <p:clrMap bg1="lt1" tx1="dk1" bg2="lt2" tx2="dk2" accent1="accent1" accent2="accent2" accent3="accent3" accent4="accent4" accent5="accent5" accent6="accent6" hlink="hlink" folHlink="folHlink"/>
  <p:sldLayoutIdLst>
    <p:sldLayoutId id="2147487066" r:id="rId1"/>
    <p:sldLayoutId id="2147487067" r:id="rId2"/>
    <p:sldLayoutId id="2147487068" r:id="rId3"/>
    <p:sldLayoutId id="2147487069" r:id="rId4"/>
    <p:sldLayoutId id="2147487070" r:id="rId5"/>
    <p:sldLayoutId id="2147487071" r:id="rId6"/>
    <p:sldLayoutId id="2147487072" r:id="rId7"/>
    <p:sldLayoutId id="2147487073" r:id="rId8"/>
    <p:sldLayoutId id="2147487074" r:id="rId9"/>
    <p:sldLayoutId id="2147487075" r:id="rId10"/>
    <p:sldLayoutId id="2147487076" r:id="rId11"/>
    <p:sldLayoutId id="2147487077" r:id="rId12"/>
    <p:sldLayoutId id="2147487078" r:id="rId13"/>
    <p:sldLayoutId id="2147487079" r:id="rId14"/>
    <p:sldLayoutId id="2147487080" r:id="rId15"/>
    <p:sldLayoutId id="2147487081" r:id="rId16"/>
    <p:sldLayoutId id="2147487082" r:id="rId17"/>
    <p:sldLayoutId id="2147487083" r:id="rId18"/>
    <p:sldLayoutId id="2147487084" r:id="rId19"/>
    <p:sldLayoutId id="2147487085" r:id="rId20"/>
    <p:sldLayoutId id="2147487086" r:id="rId21"/>
    <p:sldLayoutId id="2147487087" r:id="rId22"/>
    <p:sldLayoutId id="2147487088" r:id="rId23"/>
    <p:sldLayoutId id="2147487089" r:id="rId24"/>
    <p:sldLayoutId id="2147487090" r:id="rId25"/>
    <p:sldLayoutId id="2147487091" r:id="rId26"/>
    <p:sldLayoutId id="2147487092" r:id="rId27"/>
    <p:sldLayoutId id="2147487093" r:id="rId28"/>
    <p:sldLayoutId id="2147487094" r:id="rId29"/>
    <p:sldLayoutId id="2147487095" r:id="rId30"/>
    <p:sldLayoutId id="2147487096" r:id="rId31"/>
    <p:sldLayoutId id="2147487097" r:id="rId32"/>
    <p:sldLayoutId id="2147487098" r:id="rId33"/>
    <p:sldLayoutId id="2147487099" r:id="rId34"/>
    <p:sldLayoutId id="2147487100" r:id="rId35"/>
    <p:sldLayoutId id="2147487101" r:id="rId36"/>
    <p:sldLayoutId id="2147487102"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3EA0EB9C-6768-4BBC-98DD-00562909E15C}"/>
              </a:ext>
              <a:ext uri="{C183D7F6-B498-43B3-948B-1728B52AA6E4}">
                <adec:decorative xmlns:adec="http://schemas.microsoft.com/office/drawing/2017/decorative" val="0"/>
              </a:ext>
            </a:extLst>
          </p:cNvPr>
          <p:cNvPicPr>
            <a:picLocks noChangeAspect="1"/>
          </p:cNvPicPr>
          <p:nvPr userDrawn="1"/>
        </p:nvPicPr>
        <p:blipFill rotWithShape="1">
          <a:blip r:embed="rId46" cstate="screen">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978424541"/>
      </p:ext>
    </p:extLst>
  </p:cSld>
  <p:clrMap bg1="lt1" tx1="dk1" bg2="lt2" tx2="dk2" accent1="accent1" accent2="accent2" accent3="accent3" accent4="accent4" accent5="accent5" accent6="accent6" hlink="hlink" folHlink="folHlink"/>
  <p:sldLayoutIdLst>
    <p:sldLayoutId id="2147487104" r:id="rId1"/>
    <p:sldLayoutId id="2147487105" r:id="rId2"/>
    <p:sldLayoutId id="2147487106" r:id="rId3"/>
    <p:sldLayoutId id="2147487107" r:id="rId4"/>
    <p:sldLayoutId id="2147487108" r:id="rId5"/>
    <p:sldLayoutId id="2147487109" r:id="rId6"/>
    <p:sldLayoutId id="2147487110" r:id="rId7"/>
    <p:sldLayoutId id="2147487111" r:id="rId8"/>
    <p:sldLayoutId id="2147487112" r:id="rId9"/>
    <p:sldLayoutId id="2147487113" r:id="rId10"/>
    <p:sldLayoutId id="2147487114" r:id="rId11"/>
    <p:sldLayoutId id="2147487115" r:id="rId12"/>
    <p:sldLayoutId id="2147487116" r:id="rId13"/>
    <p:sldLayoutId id="2147487117" r:id="rId14"/>
    <p:sldLayoutId id="2147487118" r:id="rId15"/>
    <p:sldLayoutId id="2147487119" r:id="rId16"/>
    <p:sldLayoutId id="2147487120" r:id="rId17"/>
    <p:sldLayoutId id="2147487121" r:id="rId18"/>
    <p:sldLayoutId id="2147487122" r:id="rId19"/>
    <p:sldLayoutId id="2147487123" r:id="rId20"/>
    <p:sldLayoutId id="2147487124" r:id="rId21"/>
    <p:sldLayoutId id="2147487125" r:id="rId22"/>
    <p:sldLayoutId id="2147487126" r:id="rId23"/>
    <p:sldLayoutId id="2147487127" r:id="rId24"/>
    <p:sldLayoutId id="2147487128" r:id="rId25"/>
    <p:sldLayoutId id="2147487129" r:id="rId26"/>
    <p:sldLayoutId id="2147487130" r:id="rId27"/>
    <p:sldLayoutId id="2147487131" r:id="rId28"/>
    <p:sldLayoutId id="2147487132" r:id="rId29"/>
    <p:sldLayoutId id="2147487133" r:id="rId30"/>
    <p:sldLayoutId id="2147487134" r:id="rId31"/>
    <p:sldLayoutId id="2147487135" r:id="rId32"/>
    <p:sldLayoutId id="2147487136" r:id="rId33"/>
    <p:sldLayoutId id="2147487137" r:id="rId34"/>
    <p:sldLayoutId id="2147487138" r:id="rId35"/>
    <p:sldLayoutId id="2147487139" r:id="rId36"/>
    <p:sldLayoutId id="2147487140" r:id="rId37"/>
    <p:sldLayoutId id="2147487141" r:id="rId38"/>
    <p:sldLayoutId id="2147487142" r:id="rId39"/>
    <p:sldLayoutId id="2147487143" r:id="rId40"/>
    <p:sldLayoutId id="2147487144" r:id="rId41"/>
    <p:sldLayoutId id="2147487145" r:id="rId42"/>
    <p:sldLayoutId id="2147487147" r:id="rId43"/>
    <p:sldLayoutId id="2147487148" r:id="rId44"/>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656"/>
            <a:ext cx="11655840" cy="899665"/>
          </a:xfrm>
          <a:prstGeom prst="rect">
            <a:avLst/>
          </a:prstGeom>
        </p:spPr>
        <p:txBody>
          <a:bodyPr vert="horz" wrap="square" lIns="147243" tIns="92031" rIns="147243" bIns="92031" rtlCol="0" anchor="t">
            <a:noAutofit/>
          </a:bodyPr>
          <a:lstStyle/>
          <a:p>
            <a:r>
              <a:rPr lang="en-US"/>
              <a:t>Click to edit Master title style</a:t>
            </a:r>
          </a:p>
        </p:txBody>
      </p:sp>
      <p:sp>
        <p:nvSpPr>
          <p:cNvPr id="4" name="Text Placeholder 3"/>
          <p:cNvSpPr>
            <a:spLocks noGrp="1"/>
          </p:cNvSpPr>
          <p:nvPr>
            <p:ph type="body" idx="1"/>
          </p:nvPr>
        </p:nvSpPr>
        <p:spPr>
          <a:xfrm>
            <a:off x="269264" y="1189322"/>
            <a:ext cx="11653521" cy="2079015"/>
          </a:xfrm>
          <a:prstGeom prst="rect">
            <a:avLst/>
          </a:prstGeom>
        </p:spPr>
        <p:txBody>
          <a:bodyPr vert="horz" wrap="square" lIns="147243" tIns="92031" rIns="147243" bIns="92031"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34259"/>
      </p:ext>
    </p:extLst>
  </p:cSld>
  <p:clrMap bg1="lt1" tx1="dk1" bg2="lt2" tx2="dk2" accent1="accent1" accent2="accent2" accent3="accent3" accent4="accent4" accent5="accent5" accent6="accent6" hlink="hlink" folHlink="folHlink"/>
  <p:sldLayoutIdLst>
    <p:sldLayoutId id="2147487175" r:id="rId1"/>
    <p:sldLayoutId id="2147487176" r:id="rId2"/>
    <p:sldLayoutId id="2147487177" r:id="rId3"/>
    <p:sldLayoutId id="2147487178" r:id="rId4"/>
    <p:sldLayoutId id="2147487179" r:id="rId5"/>
    <p:sldLayoutId id="2147487180" r:id="rId6"/>
    <p:sldLayoutId id="2147487182" r:id="rId7"/>
    <p:sldLayoutId id="2147487183" r:id="rId8"/>
    <p:sldLayoutId id="2147487184" r:id="rId9"/>
    <p:sldLayoutId id="2147487185" r:id="rId10"/>
    <p:sldLayoutId id="2147487186" r:id="rId11"/>
    <p:sldLayoutId id="2147487187" r:id="rId12"/>
    <p:sldLayoutId id="2147487188" r:id="rId13"/>
    <p:sldLayoutId id="2147487189" r:id="rId14"/>
    <p:sldLayoutId id="2147487190" r:id="rId15"/>
    <p:sldLayoutId id="2147487191" r:id="rId16"/>
    <p:sldLayoutId id="2147487192" r:id="rId17"/>
  </p:sldLayoutIdLst>
  <p:transition>
    <p:fade/>
  </p:transition>
  <p:hf hdr="0" ftr="0" dt="0"/>
  <p:txStyles>
    <p:titleStyle>
      <a:lvl1pPr algn="l" defTabSz="901901"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1564" marR="0" indent="-331564" algn="l" defTabSz="901901"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64892" marR="0" indent="-233319" algn="l" defTabSz="901901"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73643" marR="0" indent="-221043" algn="l" defTabSz="901901"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994682" marR="0" indent="-221043" algn="l" defTabSz="901901"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15724" marR="0" indent="-221043" algn="l" defTabSz="901901"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480223" indent="-225475" algn="l" defTabSz="901901"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31178" indent="-225475" algn="l" defTabSz="901901"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382124" indent="-225475" algn="l" defTabSz="901901"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33076" indent="-225475" algn="l" defTabSz="901901"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01901" rtl="0" eaLnBrk="1" latinLnBrk="0" hangingPunct="1">
        <a:defRPr sz="1765" kern="1200">
          <a:solidFill>
            <a:schemeClr val="tx1"/>
          </a:solidFill>
          <a:latin typeface="+mn-lt"/>
          <a:ea typeface="+mn-ea"/>
          <a:cs typeface="+mn-cs"/>
        </a:defRPr>
      </a:lvl1pPr>
      <a:lvl2pPr marL="450951" algn="l" defTabSz="901901" rtl="0" eaLnBrk="1" latinLnBrk="0" hangingPunct="1">
        <a:defRPr sz="1765" kern="1200">
          <a:solidFill>
            <a:schemeClr val="tx1"/>
          </a:solidFill>
          <a:latin typeface="+mn-lt"/>
          <a:ea typeface="+mn-ea"/>
          <a:cs typeface="+mn-cs"/>
        </a:defRPr>
      </a:lvl2pPr>
      <a:lvl3pPr marL="901901" algn="l" defTabSz="901901" rtl="0" eaLnBrk="1" latinLnBrk="0" hangingPunct="1">
        <a:defRPr sz="1765" kern="1200">
          <a:solidFill>
            <a:schemeClr val="tx1"/>
          </a:solidFill>
          <a:latin typeface="+mn-lt"/>
          <a:ea typeface="+mn-ea"/>
          <a:cs typeface="+mn-cs"/>
        </a:defRPr>
      </a:lvl3pPr>
      <a:lvl4pPr marL="1352852" algn="l" defTabSz="901901" rtl="0" eaLnBrk="1" latinLnBrk="0" hangingPunct="1">
        <a:defRPr sz="1765" kern="1200">
          <a:solidFill>
            <a:schemeClr val="tx1"/>
          </a:solidFill>
          <a:latin typeface="+mn-lt"/>
          <a:ea typeface="+mn-ea"/>
          <a:cs typeface="+mn-cs"/>
        </a:defRPr>
      </a:lvl4pPr>
      <a:lvl5pPr marL="1803796" algn="l" defTabSz="901901" rtl="0" eaLnBrk="1" latinLnBrk="0" hangingPunct="1">
        <a:defRPr sz="1765" kern="1200">
          <a:solidFill>
            <a:schemeClr val="tx1"/>
          </a:solidFill>
          <a:latin typeface="+mn-lt"/>
          <a:ea typeface="+mn-ea"/>
          <a:cs typeface="+mn-cs"/>
        </a:defRPr>
      </a:lvl5pPr>
      <a:lvl6pPr marL="2254751" algn="l" defTabSz="901901" rtl="0" eaLnBrk="1" latinLnBrk="0" hangingPunct="1">
        <a:defRPr sz="1765" kern="1200">
          <a:solidFill>
            <a:schemeClr val="tx1"/>
          </a:solidFill>
          <a:latin typeface="+mn-lt"/>
          <a:ea typeface="+mn-ea"/>
          <a:cs typeface="+mn-cs"/>
        </a:defRPr>
      </a:lvl6pPr>
      <a:lvl7pPr marL="2705703" algn="l" defTabSz="901901" rtl="0" eaLnBrk="1" latinLnBrk="0" hangingPunct="1">
        <a:defRPr sz="1765" kern="1200">
          <a:solidFill>
            <a:schemeClr val="tx1"/>
          </a:solidFill>
          <a:latin typeface="+mn-lt"/>
          <a:ea typeface="+mn-ea"/>
          <a:cs typeface="+mn-cs"/>
        </a:defRPr>
      </a:lvl7pPr>
      <a:lvl8pPr marL="3156670" algn="l" defTabSz="901901" rtl="0" eaLnBrk="1" latinLnBrk="0" hangingPunct="1">
        <a:defRPr sz="1765" kern="1200">
          <a:solidFill>
            <a:schemeClr val="tx1"/>
          </a:solidFill>
          <a:latin typeface="+mn-lt"/>
          <a:ea typeface="+mn-ea"/>
          <a:cs typeface="+mn-cs"/>
        </a:defRPr>
      </a:lvl8pPr>
      <a:lvl9pPr marL="3607602" algn="l" defTabSz="901901" rtl="0" eaLnBrk="1" latinLnBrk="0" hangingPunct="1">
        <a:defRPr sz="1765"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20" y="1866616"/>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rot="5400000">
            <a:off x="9688818"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3758724601"/>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 id="2147487206" r:id="rId12"/>
    <p:sldLayoutId id="2147487207" r:id="rId13"/>
    <p:sldLayoutId id="2147487208" r:id="rId14"/>
    <p:sldLayoutId id="2147487209" r:id="rId15"/>
    <p:sldLayoutId id="2147487210" r:id="rId16"/>
    <p:sldLayoutId id="2147487211" r:id="rId17"/>
    <p:sldLayoutId id="2147487212" r:id="rId18"/>
    <p:sldLayoutId id="2147487213" r:id="rId19"/>
    <p:sldLayoutId id="2147487214" r:id="rId20"/>
    <p:sldLayoutId id="2147487215" r:id="rId21"/>
    <p:sldLayoutId id="2147487216" r:id="rId22"/>
    <p:sldLayoutId id="2147487217" r:id="rId23"/>
    <p:sldLayoutId id="2147487218" r:id="rId24"/>
    <p:sldLayoutId id="2147487219" r:id="rId25"/>
    <p:sldLayoutId id="2147487220" r:id="rId26"/>
    <p:sldLayoutId id="2147487221" r:id="rId27"/>
  </p:sldLayoutIdLst>
  <p:transition>
    <p:fade/>
  </p:transition>
  <p:txStyles>
    <p:titleStyle>
      <a:lvl1pPr algn="l" defTabSz="914192" rtl="0" eaLnBrk="1" latinLnBrk="0" hangingPunct="1">
        <a:lnSpc>
          <a:spcPct val="90000"/>
        </a:lnSpc>
        <a:spcBef>
          <a:spcPct val="0"/>
        </a:spcBef>
        <a:buNone/>
        <a:defRPr lang="en-US" sz="3136"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54"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07"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567" kern="1200" spc="0" baseline="0">
          <a:solidFill>
            <a:srgbClr val="000000"/>
          </a:solidFill>
          <a:latin typeface="+mn-lt"/>
          <a:ea typeface="+mn-ea"/>
          <a:cs typeface="+mn-cs"/>
        </a:defRPr>
      </a:lvl3pPr>
      <a:lvl4pPr marL="672161"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567" kern="1200" spc="0" baseline="0">
          <a:solidFill>
            <a:srgbClr val="000000"/>
          </a:solidFill>
          <a:latin typeface="+mn-lt"/>
          <a:ea typeface="+mn-ea"/>
          <a:cs typeface="+mn-cs"/>
        </a:defRPr>
      </a:lvl4pPr>
      <a:lvl5pPr marL="896214" marR="0" indent="0" algn="l" defTabSz="914192" rtl="0" eaLnBrk="1" fontAlgn="auto" latinLnBrk="0" hangingPunct="1">
        <a:lnSpc>
          <a:spcPct val="90000"/>
        </a:lnSpc>
        <a:spcBef>
          <a:spcPts val="0"/>
        </a:spcBef>
        <a:spcAft>
          <a:spcPts val="0"/>
        </a:spcAft>
        <a:buClrTx/>
        <a:buSzPct val="90000"/>
        <a:buFont typeface="Wingdings" panose="05000000000000000000" pitchFamily="2" charset="2"/>
        <a:buNone/>
        <a:tabLst/>
        <a:defRPr sz="1567" kern="1200" spc="0" baseline="0">
          <a:solidFill>
            <a:srgbClr val="000000"/>
          </a:soli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385237945"/>
      </p:ext>
    </p:extLst>
  </p:cSld>
  <p:clrMap bg1="lt1" tx1="dk1" bg2="lt2" tx2="dk2" accent1="accent1" accent2="accent2" accent3="accent3" accent4="accent4" accent5="accent5" accent6="accent6" hlink="hlink" folHlink="folHlink"/>
  <p:sldLayoutIdLst>
    <p:sldLayoutId id="2147484873" r:id="rId1"/>
    <p:sldLayoutId id="2147484874" r:id="rId2"/>
    <p:sldLayoutId id="2147484875" r:id="rId3"/>
    <p:sldLayoutId id="2147484876" r:id="rId4"/>
    <p:sldLayoutId id="2147484877" r:id="rId5"/>
    <p:sldLayoutId id="2147484878" r:id="rId6"/>
    <p:sldLayoutId id="2147484879" r:id="rId7"/>
    <p:sldLayoutId id="2147484880" r:id="rId8"/>
    <p:sldLayoutId id="2147484881" r:id="rId9"/>
    <p:sldLayoutId id="2147484882" r:id="rId10"/>
    <p:sldLayoutId id="2147484883" r:id="rId11"/>
    <p:sldLayoutId id="2147484884" r:id="rId12"/>
    <p:sldLayoutId id="2147484885" r:id="rId13"/>
    <p:sldLayoutId id="2147484886" r:id="rId14"/>
    <p:sldLayoutId id="2147485140" r:id="rId15"/>
    <p:sldLayoutId id="2147484888" r:id="rId16"/>
    <p:sldLayoutId id="2147484889" r:id="rId17"/>
    <p:sldLayoutId id="2147484890" r:id="rId18"/>
    <p:sldLayoutId id="2147484891" r:id="rId19"/>
    <p:sldLayoutId id="2147484892" r:id="rId20"/>
    <p:sldLayoutId id="2147484893" r:id="rId21"/>
    <p:sldLayoutId id="2147484894" r:id="rId22"/>
    <p:sldLayoutId id="2147484895" r:id="rId23"/>
    <p:sldLayoutId id="2147484896" r:id="rId24"/>
    <p:sldLayoutId id="2147484898" r:id="rId25"/>
    <p:sldLayoutId id="2147484899" r:id="rId26"/>
    <p:sldLayoutId id="2147484900" r:id="rId27"/>
    <p:sldLayoutId id="2147484156" r:id="rId28"/>
  </p:sldLayoutIdLst>
  <p:transition>
    <p:fade/>
  </p:transition>
  <p:hf sldNum="0" hdr="0" ftr="0" dt="0"/>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E65F5-AE12-4D17-9D0A-2F89FC42DF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6A396E-C1A7-4D4D-AA28-B7287D6DF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487B8-79DA-4B9E-B82B-BAA4B0929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9FBA4-4C62-4938-80F5-473D1AACECE7}" type="datetimeFigureOut">
              <a:rPr lang="en-US" smtClean="0"/>
              <a:t>2/23/2021</a:t>
            </a:fld>
            <a:endParaRPr lang="en-US"/>
          </a:p>
        </p:txBody>
      </p:sp>
      <p:sp>
        <p:nvSpPr>
          <p:cNvPr id="5" name="Footer Placeholder 4">
            <a:extLst>
              <a:ext uri="{FF2B5EF4-FFF2-40B4-BE49-F238E27FC236}">
                <a16:creationId xmlns:a16="http://schemas.microsoft.com/office/drawing/2014/main" id="{DF74E17D-1E7C-4CA1-AE3A-8A30D7084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9962F-2051-4DDD-9FA4-CE7F8BCCC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D756-2BAC-4170-AD8E-1D45E6638C51}" type="slidenum">
              <a:rPr lang="en-US" smtClean="0"/>
              <a:t>‹#›</a:t>
            </a:fld>
            <a:endParaRPr lang="en-US"/>
          </a:p>
        </p:txBody>
      </p:sp>
    </p:spTree>
    <p:extLst>
      <p:ext uri="{BB962C8B-B14F-4D97-AF65-F5344CB8AC3E}">
        <p14:creationId xmlns:p14="http://schemas.microsoft.com/office/powerpoint/2010/main" val="3269257824"/>
      </p:ext>
    </p:extLst>
  </p:cSld>
  <p:clrMap bg1="lt1" tx1="dk1" bg2="lt2" tx2="dk2" accent1="accent1" accent2="accent2" accent3="accent3" accent4="accent4" accent5="accent5" accent6="accent6" hlink="hlink" folHlink="folHlink"/>
  <p:sldLayoutIdLst>
    <p:sldLayoutId id="2147485142" r:id="rId1"/>
    <p:sldLayoutId id="2147485143" r:id="rId2"/>
    <p:sldLayoutId id="2147485056" r:id="rId3"/>
    <p:sldLayoutId id="2147485057" r:id="rId4"/>
    <p:sldLayoutId id="2147485058" r:id="rId5"/>
    <p:sldLayoutId id="2147485059" r:id="rId6"/>
    <p:sldLayoutId id="2147485060" r:id="rId7"/>
    <p:sldLayoutId id="2147485061" r:id="rId8"/>
    <p:sldLayoutId id="2147485062" r:id="rId9"/>
    <p:sldLayoutId id="2147485063" r:id="rId10"/>
    <p:sldLayoutId id="2147485064" r:id="rId11"/>
    <p:sldLayoutId id="21474871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11277602" cy="4431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457201" y="1142999"/>
            <a:ext cx="11277602" cy="1511183"/>
          </a:xfrm>
          <a:prstGeom prst="rect">
            <a:avLst/>
          </a:prstGeom>
        </p:spPr>
        <p:txBody>
          <a:bodyPr vert="horz" wrap="square" lIns="0" tIns="0" rIns="0" bIns="0" rtlCol="0">
            <a:spAutoFit/>
          </a:bodyPr>
          <a:lstStyle/>
          <a:p>
            <a:pPr marL="342900" lvl="0" indent="-342900"/>
            <a:r>
              <a:rPr lang="en-US"/>
              <a:t>Click to edit Master text styles</a:t>
            </a:r>
          </a:p>
          <a:p>
            <a:pPr marL="342900" lvl="1" indent="-342900"/>
            <a:r>
              <a:rPr lang="en-US"/>
              <a:t>Second level</a:t>
            </a:r>
          </a:p>
          <a:p>
            <a:pPr marL="342900" lvl="2" indent="-342900"/>
            <a:r>
              <a:rPr lang="en-US"/>
              <a:t>Third level</a:t>
            </a:r>
          </a:p>
          <a:p>
            <a:pPr marL="342900" lvl="3" indent="-342900"/>
            <a:r>
              <a:rPr lang="en-US"/>
              <a:t>Fourth level</a:t>
            </a:r>
          </a:p>
          <a:p>
            <a:pPr marL="342900" lvl="4" indent="-342900"/>
            <a:r>
              <a:rPr lang="en-US"/>
              <a:t>Fifth level</a:t>
            </a:r>
          </a:p>
        </p:txBody>
      </p:sp>
    </p:spTree>
    <p:extLst>
      <p:ext uri="{BB962C8B-B14F-4D97-AF65-F5344CB8AC3E}">
        <p14:creationId xmlns:p14="http://schemas.microsoft.com/office/powerpoint/2010/main" val="145885373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5424" r:id="rId10"/>
    <p:sldLayoutId id="2147485425" r:id="rId11"/>
    <p:sldLayoutId id="2147485426" r:id="rId12"/>
    <p:sldLayoutId id="2147485427" r:id="rId13"/>
    <p:sldLayoutId id="2147485428" r:id="rId14"/>
    <p:sldLayoutId id="2147485429" r:id="rId15"/>
    <p:sldLayoutId id="2147485430" r:id="rId16"/>
    <p:sldLayoutId id="2147485431" r:id="rId17"/>
    <p:sldLayoutId id="2147485432" r:id="rId18"/>
    <p:sldLayoutId id="2147485433" r:id="rId19"/>
    <p:sldLayoutId id="2147485434" r:id="rId20"/>
    <p:sldLayoutId id="2147485509" r:id="rId21"/>
    <p:sldLayoutId id="2147485510" r:id="rId22"/>
    <p:sldLayoutId id="2147485511" r:id="rId23"/>
    <p:sldLayoutId id="2147485512" r:id="rId24"/>
    <p:sldLayoutId id="2147485513" r:id="rId25"/>
    <p:sldLayoutId id="2147485514" r:id="rId26"/>
    <p:sldLayoutId id="2147485515" r:id="rId27"/>
    <p:sldLayoutId id="2147485516" r:id="rId28"/>
    <p:sldLayoutId id="2147485517" r:id="rId29"/>
    <p:sldLayoutId id="2147483723" r:id="rId30"/>
    <p:sldLayoutId id="2147483724" r:id="rId31"/>
    <p:sldLayoutId id="2147483725" r:id="rId32"/>
    <p:sldLayoutId id="2147483875" r:id="rId33"/>
    <p:sldLayoutId id="2147483940" r:id="rId34"/>
  </p:sldLayoutIdLst>
  <p:transition>
    <p:fade/>
  </p:transition>
  <p:txStyles>
    <p:titleStyle>
      <a:lvl1pPr algn="l" defTabSz="932742" rtl="0" eaLnBrk="1" latinLnBrk="0" hangingPunct="1">
        <a:lnSpc>
          <a:spcPct val="90000"/>
        </a:lnSpc>
        <a:spcBef>
          <a:spcPct val="0"/>
        </a:spcBef>
        <a:buNone/>
        <a:defRPr lang="en-US" sz="3200" b="0" kern="1200" cap="none" spc="-102" baseline="0" dirty="0" smtClean="0">
          <a:ln w="3175">
            <a:noFill/>
          </a:ln>
          <a:gradFill>
            <a:gsLst>
              <a:gs pos="1250">
                <a:schemeClr val="tx2"/>
              </a:gs>
              <a:gs pos="100000">
                <a:schemeClr val="tx2"/>
              </a:gs>
            </a:gsLst>
            <a:lin ang="5400000" scaled="0"/>
          </a:gradFill>
          <a:effectLst/>
          <a:latin typeface="+mj-lt"/>
          <a:ea typeface="+mn-ea"/>
          <a:cs typeface="Segoe UI" pitchFamily="34" charset="0"/>
        </a:defRPr>
      </a:lvl1pPr>
    </p:titleStyle>
    <p:bodyStyle>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6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5ACBF0"/>
          </p15:clr>
        </p15:guide>
        <p15:guide id="2" pos="96">
          <p15:clr>
            <a:srgbClr val="5ACBF0"/>
          </p15:clr>
        </p15:guide>
        <p15:guide id="3" pos="672">
          <p15:clr>
            <a:srgbClr val="5ACBF0"/>
          </p15:clr>
        </p15:guide>
        <p15:guide id="4" pos="1248">
          <p15:clr>
            <a:srgbClr val="5ACBF0"/>
          </p15:clr>
        </p15:guide>
        <p15:guide id="5" pos="1824">
          <p15:clr>
            <a:srgbClr val="5ACBF0"/>
          </p15:clr>
        </p15:guide>
        <p15:guide id="6" pos="2400">
          <p15:clr>
            <a:srgbClr val="5ACBF0"/>
          </p15:clr>
        </p15:guide>
        <p15:guide id="7" pos="2976">
          <p15:clr>
            <a:srgbClr val="5ACBF0"/>
          </p15:clr>
        </p15:guide>
        <p15:guide id="8" pos="3552">
          <p15:clr>
            <a:srgbClr val="5ACBF0"/>
          </p15:clr>
        </p15:guide>
        <p15:guide id="9" pos="4122">
          <p15:clr>
            <a:srgbClr val="5ACBF0"/>
          </p15:clr>
        </p15:guide>
        <p15:guide id="10" pos="4704">
          <p15:clr>
            <a:srgbClr val="5ACBF0"/>
          </p15:clr>
        </p15:guide>
        <p15:guide id="11" pos="5280">
          <p15:clr>
            <a:srgbClr val="5ACBF0"/>
          </p15:clr>
        </p15:guide>
        <p15:guide id="12" pos="5856">
          <p15:clr>
            <a:srgbClr val="5ACBF0"/>
          </p15:clr>
        </p15:guide>
        <p15:guide id="13" pos="6432">
          <p15:clr>
            <a:srgbClr val="5ACBF0"/>
          </p15:clr>
        </p15:guide>
        <p15:guide id="14" pos="7008">
          <p15:clr>
            <a:srgbClr val="5ACBF0"/>
          </p15:clr>
        </p15:guide>
        <p15:guide id="15" pos="7584">
          <p15:clr>
            <a:srgbClr val="5ACBF0"/>
          </p15:clr>
        </p15:guide>
        <p15:guide id="16" pos="192">
          <p15:clr>
            <a:srgbClr val="C35EA4"/>
          </p15:clr>
        </p15:guide>
        <p15:guide id="17" pos="7488">
          <p15:clr>
            <a:srgbClr val="C35EA4"/>
          </p15:clr>
        </p15:guide>
        <p15:guide id="18" orient="horz" pos="720">
          <p15:clr>
            <a:srgbClr val="5ACBF0"/>
          </p15:clr>
        </p15:guide>
        <p15:guide id="19" orient="horz" pos="1296">
          <p15:clr>
            <a:srgbClr val="5ACBF0"/>
          </p15:clr>
        </p15:guide>
        <p15:guide id="20" orient="horz" pos="1872">
          <p15:clr>
            <a:srgbClr val="5ACBF0"/>
          </p15:clr>
        </p15:guide>
        <p15:guide id="21" orient="horz" pos="2442">
          <p15:clr>
            <a:srgbClr val="5ACBF0"/>
          </p15:clr>
        </p15:guide>
        <p15:guide id="22" orient="horz" pos="3024">
          <p15:clr>
            <a:srgbClr val="5ACBF0"/>
          </p15:clr>
        </p15:guide>
        <p15:guide id="23" orient="horz" pos="3600">
          <p15:clr>
            <a:srgbClr val="5ACBF0"/>
          </p15:clr>
        </p15:guide>
        <p15:guide id="24" orient="horz" pos="4176">
          <p15:clr>
            <a:srgbClr val="5ACBF0"/>
          </p15:clr>
        </p15:guide>
        <p15:guide id="25" orient="horz" pos="288">
          <p15:clr>
            <a:srgbClr val="C35EA4"/>
          </p15:clr>
        </p15:guide>
        <p15:guide id="26" orient="horz" pos="4128">
          <p15:clr>
            <a:srgbClr val="C35EA4"/>
          </p15:clr>
        </p15:guide>
        <p15:guide id="27" pos="288">
          <p15:clr>
            <a:srgbClr val="547EBF"/>
          </p15:clr>
        </p15:guide>
        <p15:guide id="28" pos="7392">
          <p15:clr>
            <a:srgbClr val="547EBF"/>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4"/>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4" y="1189178"/>
            <a:ext cx="11653521" cy="232965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5400000">
            <a:off x="9179301" y="3012080"/>
            <a:ext cx="6858623" cy="833218"/>
          </a:xfrm>
          <a:prstGeom prst="rect">
            <a:avLst/>
          </a:prstGeom>
        </p:spPr>
      </p:pic>
    </p:spTree>
    <p:extLst>
      <p:ext uri="{BB962C8B-B14F-4D97-AF65-F5344CB8AC3E}">
        <p14:creationId xmlns:p14="http://schemas.microsoft.com/office/powerpoint/2010/main" val="3713058884"/>
      </p:ext>
    </p:extLst>
  </p:cSld>
  <p:clrMap bg1="lt1" tx1="dk1" bg2="lt2" tx2="dk2" accent1="accent1" accent2="accent2" accent3="accent3" accent4="accent4" accent5="accent5" accent6="accent6" hlink="hlink" folHlink="folHlink"/>
  <p:sldLayoutIdLst>
    <p:sldLayoutId id="2147485127" r:id="rId1"/>
    <p:sldLayoutId id="2147485128" r:id="rId2"/>
    <p:sldLayoutId id="2147485129" r:id="rId3"/>
    <p:sldLayoutId id="2147485130" r:id="rId4"/>
    <p:sldLayoutId id="2147485131" r:id="rId5"/>
    <p:sldLayoutId id="2147485132" r:id="rId6"/>
    <p:sldLayoutId id="2147485133" r:id="rId7"/>
    <p:sldLayoutId id="2147485134" r:id="rId8"/>
    <p:sldLayoutId id="2147485135" r:id="rId9"/>
    <p:sldLayoutId id="2147485136" r:id="rId10"/>
    <p:sldLayoutId id="2147485137" r:id="rId11"/>
  </p:sldLayoutIdLst>
  <p:transition>
    <p:fade/>
  </p:transition>
  <p:txStyles>
    <p:titleStyle>
      <a:lvl1pPr algn="l" defTabSz="896365" rtl="0" eaLnBrk="1" latinLnBrk="0" hangingPunct="1">
        <a:lnSpc>
          <a:spcPct val="90000"/>
        </a:lnSpc>
        <a:spcBef>
          <a:spcPct val="0"/>
        </a:spcBef>
        <a:buNone/>
        <a:defRPr lang="en-US" sz="4705" b="0" kern="1200" cap="none" spc="-144"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19685"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3936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59054"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7873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4pPr>
      <a:lvl5pPr marL="1098423"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5pPr>
      <a:lvl6pPr marL="2465003"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86"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68"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52"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9pPr>
    </p:bodyStyle>
    <p:otherStyle>
      <a:defPPr>
        <a:defRPr lang="en-US"/>
      </a:defPPr>
      <a:lvl1pPr marL="0" algn="l" defTabSz="896365" rtl="0" eaLnBrk="1" latinLnBrk="0" hangingPunct="1">
        <a:defRPr sz="1730" kern="1200">
          <a:solidFill>
            <a:schemeClr val="tx1"/>
          </a:solidFill>
          <a:latin typeface="+mn-lt"/>
          <a:ea typeface="+mn-ea"/>
          <a:cs typeface="+mn-cs"/>
        </a:defRPr>
      </a:lvl1pPr>
      <a:lvl2pPr marL="448182" algn="l" defTabSz="896365" rtl="0" eaLnBrk="1" latinLnBrk="0" hangingPunct="1">
        <a:defRPr sz="1730" kern="1200">
          <a:solidFill>
            <a:schemeClr val="tx1"/>
          </a:solidFill>
          <a:latin typeface="+mn-lt"/>
          <a:ea typeface="+mn-ea"/>
          <a:cs typeface="+mn-cs"/>
        </a:defRPr>
      </a:lvl2pPr>
      <a:lvl3pPr marL="896365" algn="l" defTabSz="896365" rtl="0" eaLnBrk="1" latinLnBrk="0" hangingPunct="1">
        <a:defRPr sz="1730" kern="1200">
          <a:solidFill>
            <a:schemeClr val="tx1"/>
          </a:solidFill>
          <a:latin typeface="+mn-lt"/>
          <a:ea typeface="+mn-ea"/>
          <a:cs typeface="+mn-cs"/>
        </a:defRPr>
      </a:lvl3pPr>
      <a:lvl4pPr marL="1344547" algn="l" defTabSz="896365" rtl="0" eaLnBrk="1" latinLnBrk="0" hangingPunct="1">
        <a:defRPr sz="1730" kern="1200">
          <a:solidFill>
            <a:schemeClr val="tx1"/>
          </a:solidFill>
          <a:latin typeface="+mn-lt"/>
          <a:ea typeface="+mn-ea"/>
          <a:cs typeface="+mn-cs"/>
        </a:defRPr>
      </a:lvl4pPr>
      <a:lvl5pPr marL="1792730" algn="l" defTabSz="896365" rtl="0" eaLnBrk="1" latinLnBrk="0" hangingPunct="1">
        <a:defRPr sz="1730" kern="1200">
          <a:solidFill>
            <a:schemeClr val="tx1"/>
          </a:solidFill>
          <a:latin typeface="+mn-lt"/>
          <a:ea typeface="+mn-ea"/>
          <a:cs typeface="+mn-cs"/>
        </a:defRPr>
      </a:lvl5pPr>
      <a:lvl6pPr marL="2240913" algn="l" defTabSz="896365" rtl="0" eaLnBrk="1" latinLnBrk="0" hangingPunct="1">
        <a:defRPr sz="1730" kern="1200">
          <a:solidFill>
            <a:schemeClr val="tx1"/>
          </a:solidFill>
          <a:latin typeface="+mn-lt"/>
          <a:ea typeface="+mn-ea"/>
          <a:cs typeface="+mn-cs"/>
        </a:defRPr>
      </a:lvl6pPr>
      <a:lvl7pPr marL="2689094" algn="l" defTabSz="896365" rtl="0" eaLnBrk="1" latinLnBrk="0" hangingPunct="1">
        <a:defRPr sz="1730" kern="1200">
          <a:solidFill>
            <a:schemeClr val="tx1"/>
          </a:solidFill>
          <a:latin typeface="+mn-lt"/>
          <a:ea typeface="+mn-ea"/>
          <a:cs typeface="+mn-cs"/>
        </a:defRPr>
      </a:lvl7pPr>
      <a:lvl8pPr marL="3137277" algn="l" defTabSz="896365" rtl="0" eaLnBrk="1" latinLnBrk="0" hangingPunct="1">
        <a:defRPr sz="1730" kern="1200">
          <a:solidFill>
            <a:schemeClr val="tx1"/>
          </a:solidFill>
          <a:latin typeface="+mn-lt"/>
          <a:ea typeface="+mn-ea"/>
          <a:cs typeface="+mn-cs"/>
        </a:defRPr>
      </a:lvl8pPr>
      <a:lvl9pPr marL="3585460" algn="l" defTabSz="896365" rtl="0" eaLnBrk="1" latinLnBrk="0" hangingPunct="1">
        <a:defRPr sz="173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21">
          <p15:clr>
            <a:srgbClr val="C35EA4"/>
          </p15:clr>
        </p15:guide>
        <p15:guide id="6" pos="2765">
          <p15:clr>
            <a:srgbClr val="C35EA4"/>
          </p15:clr>
        </p15:guide>
        <p15:guide id="7" pos="3821">
          <p15:clr>
            <a:srgbClr val="C35EA4"/>
          </p15:clr>
        </p15:guide>
        <p15:guide id="8" pos="3989">
          <p15:clr>
            <a:srgbClr val="C35EA4"/>
          </p15:clr>
        </p15:guide>
        <p15:guide id="9" pos="5069">
          <p15:clr>
            <a:srgbClr val="C35EA4"/>
          </p15:clr>
        </p15:guide>
        <p15:guide id="10" pos="5213">
          <p15:clr>
            <a:srgbClr val="C35EA4"/>
          </p15:clr>
        </p15:guide>
        <p15:guide id="11" pos="6317">
          <p15:clr>
            <a:srgbClr val="C35EA4"/>
          </p15:clr>
        </p15:guide>
        <p15:guide id="12" pos="6461">
          <p15:clr>
            <a:srgbClr val="C35EA4"/>
          </p15:clr>
        </p15:guide>
        <p15:guide id="16" pos="293">
          <p15:clr>
            <a:srgbClr val="F26B43"/>
          </p15:clr>
        </p15:guide>
        <p15:guide id="17" pos="7541">
          <p15:clr>
            <a:srgbClr val="F26B43"/>
          </p15:clr>
        </p15:guide>
        <p15:guide id="18" orient="horz" pos="766">
          <p15:clr>
            <a:srgbClr val="5ACBF0"/>
          </p15:clr>
        </p15:guide>
        <p15:guide id="19" orient="horz" pos="1393">
          <p15:clr>
            <a:srgbClr val="5ACBF0"/>
          </p15:clr>
        </p15:guide>
        <p15:guide id="20" orient="horz" pos="617">
          <p15:clr>
            <a:srgbClr val="5ACBF0"/>
          </p15:clr>
        </p15:guide>
        <p15:guide id="21" orient="horz" pos="1544">
          <p15:clr>
            <a:srgbClr val="5ACBF0"/>
          </p15:clr>
        </p15:guide>
        <p15:guide id="22" orient="horz" pos="2172">
          <p15:clr>
            <a:srgbClr val="5ACBF0"/>
          </p15:clr>
        </p15:guide>
        <p15:guide id="23" orient="horz" pos="2320">
          <p15:clr>
            <a:srgbClr val="5ACBF0"/>
          </p15:clr>
        </p15:guide>
        <p15:guide id="25" orient="horz" pos="289">
          <p15:clr>
            <a:srgbClr val="F26B43"/>
          </p15:clr>
        </p15:guide>
        <p15:guide id="26" orient="horz" pos="4106">
          <p15:clr>
            <a:srgbClr val="F26B43"/>
          </p15:clr>
        </p15:guide>
        <p15:guide id="27" orient="horz" pos="2949">
          <p15:clr>
            <a:srgbClr val="5ACBF0"/>
          </p15:clr>
        </p15:guide>
        <p15:guide id="28" orient="horz" pos="3098">
          <p15:clr>
            <a:srgbClr val="5ACBF0"/>
          </p15:clr>
        </p15:guide>
        <p15:guide id="29" orient="horz" pos="3727">
          <p15:clr>
            <a:srgbClr val="5ACBF0"/>
          </p15:clr>
        </p15:guide>
        <p15:guide id="30" orient="horz" pos="3876">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4"/>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396944839"/>
      </p:ext>
    </p:extLst>
  </p:cSld>
  <p:clrMap bg1="lt1" tx1="dk1" bg2="lt2" tx2="dk2" accent1="accent1" accent2="accent2" accent3="accent3" accent4="accent4" accent5="accent5" accent6="accent6" hlink="hlink" folHlink="folHlink"/>
  <p:sldLayoutIdLst>
    <p:sldLayoutId id="2147485163" r:id="rId1"/>
    <p:sldLayoutId id="2147485444" r:id="rId2"/>
    <p:sldLayoutId id="2147485445" r:id="rId3"/>
    <p:sldLayoutId id="2147485166" r:id="rId4"/>
    <p:sldLayoutId id="2147485167" r:id="rId5"/>
    <p:sldLayoutId id="2147485168" r:id="rId6"/>
    <p:sldLayoutId id="2147485169" r:id="rId7"/>
    <p:sldLayoutId id="2147485170" r:id="rId8"/>
    <p:sldLayoutId id="2147485171" r:id="rId9"/>
    <p:sldLayoutId id="2147485172" r:id="rId10"/>
    <p:sldLayoutId id="2147485173" r:id="rId11"/>
    <p:sldLayoutId id="2147485174" r:id="rId12"/>
    <p:sldLayoutId id="2147485175" r:id="rId13"/>
    <p:sldLayoutId id="2147485176" r:id="rId14"/>
    <p:sldLayoutId id="2147485177"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 id="2147485188" r:id="rId26"/>
    <p:sldLayoutId id="2147485189" r:id="rId27"/>
    <p:sldLayoutId id="2147485190" r:id="rId28"/>
    <p:sldLayoutId id="2147485191" r:id="rId29"/>
    <p:sldLayoutId id="2147485192" r:id="rId30"/>
    <p:sldLayoutId id="2147485193" r:id="rId31"/>
    <p:sldLayoutId id="2147485194" r:id="rId3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8" name="Group 7">
            <a:extLst>
              <a:ext uri="{FF2B5EF4-FFF2-40B4-BE49-F238E27FC236}">
                <a16:creationId xmlns:a16="http://schemas.microsoft.com/office/drawing/2014/main" id="{EA6E4C19-8492-4B6F-9FB5-490D5D851EC1}"/>
              </a:ext>
            </a:extLst>
          </p:cNvPr>
          <p:cNvGrpSpPr/>
          <p:nvPr userDrawn="1"/>
        </p:nvGrpSpPr>
        <p:grpSpPr>
          <a:xfrm>
            <a:off x="12311036" y="0"/>
            <a:ext cx="599320" cy="5654401"/>
            <a:chOff x="12339437" y="-71153"/>
            <a:chExt cx="1070117" cy="5654401"/>
          </a:xfrm>
        </p:grpSpPr>
        <p:sp>
          <p:nvSpPr>
            <p:cNvPr id="55" name="Freeform 131" descr="Light Purple shape">
              <a:extLst>
                <a:ext uri="{FF2B5EF4-FFF2-40B4-BE49-F238E27FC236}">
                  <a16:creationId xmlns:a16="http://schemas.microsoft.com/office/drawing/2014/main" id="{BC40E958-2303-4E99-AD23-160D52469BDB}"/>
                </a:ext>
              </a:extLst>
            </p:cNvPr>
            <p:cNvSpPr/>
            <p:nvPr/>
          </p:nvSpPr>
          <p:spPr bwMode="auto">
            <a:xfrm rot="5400000">
              <a:off x="12711213" y="2027913"/>
              <a:ext cx="906482" cy="487733"/>
            </a:xfrm>
            <a:prstGeom prst="rect">
              <a:avLst/>
            </a:prstGeom>
            <a:solidFill>
              <a:srgbClr val="D59DFF"/>
            </a:solidFill>
            <a:ln>
              <a:noFill/>
            </a:ln>
            <a:effectLst/>
          </p:spPr>
          <p:style>
            <a:lnRef idx="1">
              <a:schemeClr val="accent1"/>
            </a:lnRef>
            <a:fillRef idx="3">
              <a:schemeClr val="accent1"/>
            </a:fillRef>
            <a:effectRef idx="2">
              <a:schemeClr val="accent1"/>
            </a:effectRef>
            <a:fontRef idx="minor">
              <a:schemeClr val="lt1"/>
            </a:fontRef>
          </p:style>
          <p:txBody>
            <a:bodyPr wrap="square" lIns="49735" rIns="49735" rtlCol="0" anchor="t">
              <a:noAutofit/>
            </a:bodyPr>
            <a:lstStyle/>
            <a:p>
              <a:pPr defTabSz="746123"/>
              <a:r>
                <a:rPr lang="en-US" sz="700" b="1">
                  <a:solidFill>
                    <a:srgbClr val="3B2E58"/>
                  </a:solidFill>
                  <a:latin typeface="Segoe UI" panose="020B0502040204020203" pitchFamily="34" charset="0"/>
                  <a:cs typeface="Segoe UI" panose="020B0502040204020203" pitchFamily="34" charset="0"/>
                </a:rPr>
                <a:t>Dark Purple</a:t>
              </a:r>
            </a:p>
            <a:p>
              <a:pPr defTabSz="746123"/>
              <a:r>
                <a:rPr lang="pt-BR" sz="600">
                  <a:solidFill>
                    <a:srgbClr val="000000"/>
                  </a:solidFill>
                  <a:latin typeface="Segoe UI" panose="020B0502040204020203" pitchFamily="34" charset="0"/>
                  <a:cs typeface="Segoe UI" panose="020B0502040204020203" pitchFamily="34" charset="0"/>
                </a:rPr>
                <a:t>R213 G157 B255 </a:t>
              </a:r>
              <a:br>
                <a:rPr lang="pt-BR" sz="600">
                  <a:solidFill>
                    <a:srgbClr val="000000"/>
                  </a:solidFill>
                  <a:latin typeface="Segoe UI" panose="020B0502040204020203" pitchFamily="34" charset="0"/>
                  <a:cs typeface="Segoe UI" panose="020B0502040204020203" pitchFamily="34" charset="0"/>
                </a:rPr>
              </a:br>
              <a:endParaRPr lang="en-US" sz="600">
                <a:solidFill>
                  <a:srgbClr val="000000"/>
                </a:solidFill>
                <a:latin typeface="Segoe UI" panose="020B0502040204020203" pitchFamily="34" charset="0"/>
                <a:cs typeface="Segoe UI" panose="020B0502040204020203" pitchFamily="34" charset="0"/>
              </a:endParaRPr>
            </a:p>
          </p:txBody>
        </p:sp>
        <p:sp>
          <p:nvSpPr>
            <p:cNvPr id="60" name="Rectangle 59" descr="Teal shape">
              <a:extLst>
                <a:ext uri="{FF2B5EF4-FFF2-40B4-BE49-F238E27FC236}">
                  <a16:creationId xmlns:a16="http://schemas.microsoft.com/office/drawing/2014/main" id="{B83D5737-8ED6-4623-99CB-701F6D31A2F4}"/>
                </a:ext>
              </a:extLst>
            </p:cNvPr>
            <p:cNvSpPr/>
            <p:nvPr/>
          </p:nvSpPr>
          <p:spPr bwMode="auto">
            <a:xfrm rot="5400000">
              <a:off x="12711212" y="138222"/>
              <a:ext cx="906482" cy="487732"/>
            </a:xfrm>
            <a:prstGeom prst="rect">
              <a:avLst/>
            </a:prstGeom>
            <a:solidFill>
              <a:srgbClr val="008575"/>
            </a:solidFill>
            <a:ln>
              <a:noFill/>
            </a:ln>
            <a:effectLst/>
          </p:spPr>
          <p:style>
            <a:lnRef idx="1">
              <a:schemeClr val="accent1"/>
            </a:lnRef>
            <a:fillRef idx="3">
              <a:schemeClr val="accent1"/>
            </a:fillRef>
            <a:effectRef idx="2">
              <a:schemeClr val="accent1"/>
            </a:effectRef>
            <a:fontRef idx="minor">
              <a:schemeClr val="lt1"/>
            </a:fontRef>
          </p:style>
          <p:txBody>
            <a:bodyPr lIns="49735" rIns="49735" rtlCol="0" anchor="t"/>
            <a:lstStyle/>
            <a:p>
              <a:pPr defTabSz="746123"/>
              <a:r>
                <a:rPr lang="en-US" sz="700" b="1">
                  <a:solidFill>
                    <a:srgbClr val="FFFFFF"/>
                  </a:solidFill>
                  <a:latin typeface="Segoe UI" panose="020B0502040204020203" pitchFamily="34" charset="0"/>
                  <a:cs typeface="Segoe UI" panose="020B0502040204020203" pitchFamily="34" charset="0"/>
                </a:rPr>
                <a:t>White</a:t>
              </a:r>
            </a:p>
            <a:p>
              <a:pPr defTabSz="746123"/>
              <a:r>
                <a:rPr lang="pt-BR" sz="600">
                  <a:solidFill>
                    <a:srgbClr val="FFFFFF"/>
                  </a:solidFill>
                  <a:latin typeface="Segoe UI" panose="020B0502040204020203" pitchFamily="34" charset="0"/>
                  <a:cs typeface="Segoe UI" panose="020B0502040204020203" pitchFamily="34" charset="0"/>
                </a:rPr>
                <a:t>R0 G133 B117</a:t>
              </a:r>
            </a:p>
            <a:p>
              <a:pPr defTabSz="746123"/>
              <a:endParaRPr lang="en-US" sz="600" b="1">
                <a:solidFill>
                  <a:srgbClr val="000000"/>
                </a:solidFill>
                <a:latin typeface="Segoe UI" panose="020B0502040204020203" pitchFamily="34" charset="0"/>
                <a:cs typeface="Segoe UI" panose="020B0502040204020203" pitchFamily="34" charset="0"/>
              </a:endParaRPr>
            </a:p>
            <a:p>
              <a:pPr defTabSz="746123"/>
              <a:endParaRPr lang="en-US" sz="600" b="1">
                <a:solidFill>
                  <a:srgbClr val="FFFFFF"/>
                </a:solidFill>
                <a:latin typeface="Segoe UI" panose="020B0502040204020203" pitchFamily="34" charset="0"/>
                <a:cs typeface="Segoe UI" panose="020B0502040204020203" pitchFamily="34" charset="0"/>
              </a:endParaRPr>
            </a:p>
          </p:txBody>
        </p:sp>
        <p:sp>
          <p:nvSpPr>
            <p:cNvPr id="61" name="Rectangle 60" descr="Blue shape">
              <a:extLst>
                <a:ext uri="{FF2B5EF4-FFF2-40B4-BE49-F238E27FC236}">
                  <a16:creationId xmlns:a16="http://schemas.microsoft.com/office/drawing/2014/main" id="{6CD48F7A-E7A4-46AF-A4D4-B8E281D4A314}"/>
                </a:ext>
              </a:extLst>
            </p:cNvPr>
            <p:cNvSpPr/>
            <p:nvPr/>
          </p:nvSpPr>
          <p:spPr bwMode="auto">
            <a:xfrm rot="5400000">
              <a:off x="12711212" y="1083069"/>
              <a:ext cx="906482" cy="487732"/>
            </a:xfrm>
            <a:prstGeom prst="rect">
              <a:avLst/>
            </a:prstGeom>
            <a:solidFill>
              <a:srgbClr val="0078D4"/>
            </a:solidFill>
            <a:ln>
              <a:noFill/>
            </a:ln>
            <a:effectLst/>
          </p:spPr>
          <p:style>
            <a:lnRef idx="1">
              <a:schemeClr val="accent1"/>
            </a:lnRef>
            <a:fillRef idx="3">
              <a:schemeClr val="accent1"/>
            </a:fillRef>
            <a:effectRef idx="2">
              <a:schemeClr val="accent1"/>
            </a:effectRef>
            <a:fontRef idx="minor">
              <a:schemeClr val="lt1"/>
            </a:fontRef>
          </p:style>
          <p:txBody>
            <a:bodyPr lIns="49735" rIns="49735" rtlCol="0" anchor="t"/>
            <a:lstStyle/>
            <a:p>
              <a:pPr defTabSz="746123"/>
              <a:r>
                <a:rPr lang="en-US" sz="700" b="1">
                  <a:solidFill>
                    <a:srgbClr val="FFFFFF"/>
                  </a:solidFill>
                  <a:latin typeface="Segoe UI" panose="020B0502040204020203" pitchFamily="34" charset="0"/>
                  <a:cs typeface="Segoe UI" panose="020B0502040204020203" pitchFamily="34" charset="0"/>
                </a:rPr>
                <a:t>White</a:t>
              </a:r>
            </a:p>
            <a:p>
              <a:pPr defTabSz="746123"/>
              <a:r>
                <a:rPr lang="pt-BR" sz="600">
                  <a:solidFill>
                    <a:srgbClr val="FFFFFF"/>
                  </a:solidFill>
                  <a:latin typeface="Segoe UI" panose="020B0502040204020203" pitchFamily="34" charset="0"/>
                  <a:cs typeface="Segoe UI" panose="020B0502040204020203" pitchFamily="34" charset="0"/>
                </a:rPr>
                <a:t>R0 G120 B212</a:t>
              </a:r>
            </a:p>
            <a:p>
              <a:pPr defTabSz="746123"/>
              <a:endParaRPr lang="en-US" sz="600" b="1">
                <a:solidFill>
                  <a:srgbClr val="000000"/>
                </a:solidFill>
                <a:latin typeface="Segoe UI" panose="020B0502040204020203" pitchFamily="34" charset="0"/>
                <a:cs typeface="Segoe UI" panose="020B0502040204020203" pitchFamily="34" charset="0"/>
              </a:endParaRPr>
            </a:p>
            <a:p>
              <a:pPr defTabSz="746123"/>
              <a:endParaRPr lang="en-US" sz="600" b="1">
                <a:solidFill>
                  <a:srgbClr val="FFFFFF"/>
                </a:solidFill>
                <a:latin typeface="Segoe UI" panose="020B0502040204020203" pitchFamily="34" charset="0"/>
                <a:cs typeface="Segoe UI" panose="020B0502040204020203" pitchFamily="34" charset="0"/>
              </a:endParaRPr>
            </a:p>
          </p:txBody>
        </p:sp>
        <p:sp>
          <p:nvSpPr>
            <p:cNvPr id="69" name="Rectangle 68" descr="Dark Purple shape">
              <a:extLst>
                <a:ext uri="{FF2B5EF4-FFF2-40B4-BE49-F238E27FC236}">
                  <a16:creationId xmlns:a16="http://schemas.microsoft.com/office/drawing/2014/main" id="{D2C08016-0306-4F0B-8BA7-9E008AFF31CC}"/>
                </a:ext>
              </a:extLst>
            </p:cNvPr>
            <p:cNvSpPr/>
            <p:nvPr/>
          </p:nvSpPr>
          <p:spPr bwMode="auto">
            <a:xfrm rot="5400000">
              <a:off x="12711213" y="2972757"/>
              <a:ext cx="906482" cy="487733"/>
            </a:xfrm>
            <a:prstGeom prst="rect">
              <a:avLst/>
            </a:prstGeom>
            <a:solidFill>
              <a:srgbClr val="3B2E58"/>
            </a:solidFill>
            <a:ln>
              <a:noFill/>
            </a:ln>
            <a:effectLst/>
          </p:spPr>
          <p:style>
            <a:lnRef idx="1">
              <a:schemeClr val="accent1"/>
            </a:lnRef>
            <a:fillRef idx="3">
              <a:schemeClr val="accent1"/>
            </a:fillRef>
            <a:effectRef idx="2">
              <a:schemeClr val="accent1"/>
            </a:effectRef>
            <a:fontRef idx="minor">
              <a:schemeClr val="lt1"/>
            </a:fontRef>
          </p:style>
          <p:txBody>
            <a:bodyPr lIns="49735" rIns="49735" rtlCol="0" anchor="t"/>
            <a:lstStyle/>
            <a:p>
              <a:pPr defTabSz="746123"/>
              <a:r>
                <a:rPr lang="en-US" sz="700" b="1">
                  <a:solidFill>
                    <a:srgbClr val="D59DFF"/>
                  </a:solidFill>
                  <a:latin typeface="Segoe UI" panose="020B0502040204020203" pitchFamily="34" charset="0"/>
                  <a:cs typeface="Segoe UI" panose="020B0502040204020203" pitchFamily="34" charset="0"/>
                </a:rPr>
                <a:t>Light Purple</a:t>
              </a:r>
            </a:p>
            <a:p>
              <a:pPr defTabSz="746123"/>
              <a:r>
                <a:rPr lang="pt-BR" sz="600">
                  <a:solidFill>
                    <a:srgbClr val="FFFFFF"/>
                  </a:solidFill>
                  <a:latin typeface="Segoe UI" panose="020B0502040204020203" pitchFamily="34" charset="0"/>
                  <a:cs typeface="Segoe UI" panose="020B0502040204020203" pitchFamily="34" charset="0"/>
                </a:rPr>
                <a:t>R59 G46 B88 </a:t>
              </a:r>
              <a:br>
                <a:rPr lang="pt-BR" sz="600">
                  <a:solidFill>
                    <a:srgbClr val="FFFFFF"/>
                  </a:solidFill>
                  <a:latin typeface="Segoe UI" panose="020B0502040204020203" pitchFamily="34" charset="0"/>
                  <a:cs typeface="Segoe UI" panose="020B0502040204020203" pitchFamily="34" charset="0"/>
                </a:rPr>
              </a:br>
              <a:endParaRPr lang="en-US" sz="600">
                <a:solidFill>
                  <a:srgbClr val="FFFFFF"/>
                </a:solidFill>
                <a:latin typeface="Segoe UI" panose="020B0502040204020203" pitchFamily="34" charset="0"/>
                <a:cs typeface="Segoe UI" panose="020B0502040204020203" pitchFamily="34" charset="0"/>
              </a:endParaRPr>
            </a:p>
          </p:txBody>
        </p:sp>
        <p:sp>
          <p:nvSpPr>
            <p:cNvPr id="71" name="Freeform 36" descr="White">
              <a:extLst>
                <a:ext uri="{FF2B5EF4-FFF2-40B4-BE49-F238E27FC236}">
                  <a16:creationId xmlns:a16="http://schemas.microsoft.com/office/drawing/2014/main" id="{80D2C9B9-3E8A-425B-98F7-0B5DB7F826AA}"/>
                </a:ext>
              </a:extLst>
            </p:cNvPr>
            <p:cNvSpPr/>
            <p:nvPr/>
          </p:nvSpPr>
          <p:spPr bwMode="auto">
            <a:xfrm rot="5400000">
              <a:off x="12711830" y="4885523"/>
              <a:ext cx="906482" cy="488967"/>
            </a:xfrm>
            <a:prstGeom prst="rect">
              <a:avLst/>
            </a:prstGeom>
            <a:solidFill>
              <a:srgbClr val="FFFFFF"/>
            </a:solidFill>
            <a:ln w="3175">
              <a:solidFill>
                <a:schemeClr val="tx1">
                  <a:alpha val="50000"/>
                </a:schemeClr>
              </a:solidFill>
            </a:ln>
            <a:effectLst/>
          </p:spPr>
          <p:style>
            <a:lnRef idx="1">
              <a:schemeClr val="accent1"/>
            </a:lnRef>
            <a:fillRef idx="3">
              <a:schemeClr val="accent1"/>
            </a:fillRef>
            <a:effectRef idx="2">
              <a:schemeClr val="accent1"/>
            </a:effectRef>
            <a:fontRef idx="minor">
              <a:schemeClr val="lt1"/>
            </a:fontRef>
          </p:style>
          <p:txBody>
            <a:bodyPr wrap="square" lIns="49735" rIns="49735" rtlCol="0" anchor="t">
              <a:noAutofit/>
            </a:bodyPr>
            <a:lstStyle/>
            <a:p>
              <a:pPr defTabSz="746123"/>
              <a:r>
                <a:rPr lang="en-US" sz="700" b="1">
                  <a:solidFill>
                    <a:srgbClr val="000000"/>
                  </a:solidFill>
                  <a:latin typeface="Segoe UI" panose="020B0502040204020203" pitchFamily="34" charset="0"/>
                  <a:cs typeface="Segoe UI" panose="020B0502040204020203" pitchFamily="34" charset="0"/>
                </a:rPr>
                <a:t>White</a:t>
              </a:r>
              <a:endParaRPr lang="en-US" sz="700">
                <a:solidFill>
                  <a:srgbClr val="000000"/>
                </a:solidFill>
                <a:latin typeface="Segoe UI" panose="020B0502040204020203" pitchFamily="34" charset="0"/>
                <a:cs typeface="Segoe UI" panose="020B0502040204020203" pitchFamily="34" charset="0"/>
              </a:endParaRPr>
            </a:p>
            <a:p>
              <a:pPr defTabSz="746123"/>
              <a:r>
                <a:rPr lang="en-US" sz="600">
                  <a:solidFill>
                    <a:srgbClr val="000000"/>
                  </a:solidFill>
                  <a:latin typeface="Segoe UI" panose="020B0502040204020203" pitchFamily="34" charset="0"/>
                  <a:cs typeface="Segoe UI" panose="020B0502040204020203" pitchFamily="34" charset="0"/>
                </a:rPr>
                <a:t>R255 G255 B255</a:t>
              </a:r>
            </a:p>
          </p:txBody>
        </p:sp>
        <p:sp>
          <p:nvSpPr>
            <p:cNvPr id="89" name="Freeform 37">
              <a:extLst>
                <a:ext uri="{FF2B5EF4-FFF2-40B4-BE49-F238E27FC236}">
                  <a16:creationId xmlns:a16="http://schemas.microsoft.com/office/drawing/2014/main" id="{BB3A6FC6-CABA-45BD-A869-F45A9C61E650}"/>
                </a:ext>
              </a:extLst>
            </p:cNvPr>
            <p:cNvSpPr/>
            <p:nvPr/>
          </p:nvSpPr>
          <p:spPr bwMode="auto">
            <a:xfrm rot="5400000">
              <a:off x="12711346" y="3917469"/>
              <a:ext cx="906482" cy="488000"/>
            </a:xfrm>
            <a:prstGeom prst="rect">
              <a:avLst/>
            </a:prstGeom>
            <a:solidFill>
              <a:srgbClr val="D2D2D2"/>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wrap="square" lIns="49735" rIns="49735" rtlCol="0" anchor="t">
              <a:noAutofit/>
            </a:bodyPr>
            <a:lstStyle/>
            <a:p>
              <a:pPr defTabSz="746123"/>
              <a:r>
                <a:rPr lang="en-US" sz="700" b="1">
                  <a:solidFill>
                    <a:srgbClr val="000000"/>
                  </a:solidFill>
                  <a:latin typeface="Segoe UI" panose="020B0502040204020203" pitchFamily="34" charset="0"/>
                  <a:cs typeface="Segoe UI" panose="020B0502040204020203" pitchFamily="34" charset="0"/>
                </a:rPr>
                <a:t>Gray</a:t>
              </a:r>
              <a:endParaRPr lang="en-US" sz="700">
                <a:solidFill>
                  <a:srgbClr val="000000"/>
                </a:solidFill>
                <a:latin typeface="Segoe UI" panose="020B0502040204020203" pitchFamily="34" charset="0"/>
                <a:cs typeface="Segoe UI" panose="020B0502040204020203" pitchFamily="34" charset="0"/>
              </a:endParaRPr>
            </a:p>
            <a:p>
              <a:pPr defTabSz="746123"/>
              <a:r>
                <a:rPr lang="pt-BR" sz="600">
                  <a:solidFill>
                    <a:srgbClr val="000000"/>
                  </a:solidFill>
                  <a:latin typeface="Segoe UI" panose="020B0502040204020203" pitchFamily="34" charset="0"/>
                  <a:cs typeface="Segoe UI" panose="020B0502040204020203" pitchFamily="34" charset="0"/>
                </a:rPr>
                <a:t>R210 G210 B210 </a:t>
              </a:r>
            </a:p>
          </p:txBody>
        </p:sp>
        <p:sp>
          <p:nvSpPr>
            <p:cNvPr id="53" name="Rectangle 52" descr="Light Teal shape">
              <a:extLst>
                <a:ext uri="{FF2B5EF4-FFF2-40B4-BE49-F238E27FC236}">
                  <a16:creationId xmlns:a16="http://schemas.microsoft.com/office/drawing/2014/main" id="{417094C0-6CA0-40DF-8B74-BDC69654B3F5}"/>
                </a:ext>
              </a:extLst>
            </p:cNvPr>
            <p:cNvSpPr/>
            <p:nvPr/>
          </p:nvSpPr>
          <p:spPr bwMode="auto">
            <a:xfrm rot="5400000">
              <a:off x="12130063" y="138221"/>
              <a:ext cx="906482" cy="487733"/>
            </a:xfrm>
            <a:prstGeom prst="rect">
              <a:avLst/>
            </a:prstGeom>
            <a:solidFill>
              <a:srgbClr val="30E5D0"/>
            </a:solidFill>
            <a:ln>
              <a:noFill/>
            </a:ln>
            <a:effectLst/>
          </p:spPr>
          <p:style>
            <a:lnRef idx="1">
              <a:schemeClr val="accent1"/>
            </a:lnRef>
            <a:fillRef idx="3">
              <a:schemeClr val="accent1"/>
            </a:fillRef>
            <a:effectRef idx="2">
              <a:schemeClr val="accent1"/>
            </a:effectRef>
            <a:fontRef idx="minor">
              <a:schemeClr val="lt1"/>
            </a:fontRef>
          </p:style>
          <p:txBody>
            <a:bodyPr lIns="49735" rIns="49735" rtlCol="0" anchor="t"/>
            <a:lstStyle/>
            <a:p>
              <a:pPr defTabSz="746123"/>
              <a:r>
                <a:rPr lang="en-US" sz="700" b="1">
                  <a:solidFill>
                    <a:srgbClr val="274B47"/>
                  </a:solidFill>
                  <a:latin typeface="Segoe UI" panose="020B0502040204020203" pitchFamily="34" charset="0"/>
                  <a:cs typeface="Segoe UI" panose="020B0502040204020203" pitchFamily="34" charset="0"/>
                </a:rPr>
                <a:t>Dark Teal</a:t>
              </a:r>
            </a:p>
            <a:p>
              <a:pPr defTabSz="746123"/>
              <a:r>
                <a:rPr lang="pt-BR" sz="600">
                  <a:solidFill>
                    <a:srgbClr val="000000"/>
                  </a:solidFill>
                  <a:latin typeface="Segoe UI" panose="020B0502040204020203" pitchFamily="34" charset="0"/>
                  <a:cs typeface="Segoe UI" panose="020B0502040204020203" pitchFamily="34" charset="0"/>
                </a:rPr>
                <a:t>R48 G229 B208 </a:t>
              </a:r>
              <a:br>
                <a:rPr lang="pt-BR" sz="600">
                  <a:solidFill>
                    <a:srgbClr val="000000"/>
                  </a:solidFill>
                  <a:latin typeface="Segoe UI" panose="020B0502040204020203" pitchFamily="34" charset="0"/>
                  <a:cs typeface="Segoe UI" panose="020B0502040204020203" pitchFamily="34" charset="0"/>
                </a:rPr>
              </a:br>
              <a:endParaRPr lang="en-US" sz="600">
                <a:solidFill>
                  <a:srgbClr val="000000"/>
                </a:solidFill>
                <a:latin typeface="Segoe UI" panose="020B0502040204020203" pitchFamily="34" charset="0"/>
                <a:cs typeface="Segoe UI" panose="020B0502040204020203" pitchFamily="34" charset="0"/>
              </a:endParaRPr>
            </a:p>
          </p:txBody>
        </p:sp>
        <p:sp>
          <p:nvSpPr>
            <p:cNvPr id="54" name="Freeform 130" descr="Light Blue shape">
              <a:extLst>
                <a:ext uri="{FF2B5EF4-FFF2-40B4-BE49-F238E27FC236}">
                  <a16:creationId xmlns:a16="http://schemas.microsoft.com/office/drawing/2014/main" id="{EABAB17C-6647-4750-A383-BE261001AA43}"/>
                </a:ext>
              </a:extLst>
            </p:cNvPr>
            <p:cNvSpPr/>
            <p:nvPr/>
          </p:nvSpPr>
          <p:spPr bwMode="auto">
            <a:xfrm rot="5400000">
              <a:off x="12130063" y="1087805"/>
              <a:ext cx="906482" cy="487733"/>
            </a:xfrm>
            <a:prstGeom prst="rect">
              <a:avLst/>
            </a:prstGeom>
            <a:solidFill>
              <a:srgbClr val="50E6FF"/>
            </a:solidFill>
            <a:ln>
              <a:noFill/>
            </a:ln>
            <a:effectLst/>
          </p:spPr>
          <p:style>
            <a:lnRef idx="1">
              <a:schemeClr val="accent1"/>
            </a:lnRef>
            <a:fillRef idx="3">
              <a:schemeClr val="accent1"/>
            </a:fillRef>
            <a:effectRef idx="2">
              <a:schemeClr val="accent1"/>
            </a:effectRef>
            <a:fontRef idx="minor">
              <a:schemeClr val="lt1"/>
            </a:fontRef>
          </p:style>
          <p:txBody>
            <a:bodyPr wrap="square" lIns="49735" rIns="49735" rtlCol="0" anchor="t">
              <a:noAutofit/>
            </a:bodyPr>
            <a:lstStyle/>
            <a:p>
              <a:pPr defTabSz="746123"/>
              <a:r>
                <a:rPr lang="en-US" sz="700" b="1">
                  <a:solidFill>
                    <a:srgbClr val="243A5E"/>
                  </a:solidFill>
                  <a:latin typeface="Segoe UI" panose="020B0502040204020203" pitchFamily="34" charset="0"/>
                  <a:cs typeface="Segoe UI" panose="020B0502040204020203" pitchFamily="34" charset="0"/>
                </a:rPr>
                <a:t>Dark Blue</a:t>
              </a:r>
            </a:p>
            <a:p>
              <a:pPr defTabSz="746123"/>
              <a:r>
                <a:rPr lang="pt-BR" sz="600">
                  <a:solidFill>
                    <a:srgbClr val="000000"/>
                  </a:solidFill>
                  <a:latin typeface="Segoe UI" panose="020B0502040204020203" pitchFamily="34" charset="0"/>
                  <a:cs typeface="Segoe UI" panose="020B0502040204020203" pitchFamily="34" charset="0"/>
                </a:rPr>
                <a:t>R80 G230 B255 </a:t>
              </a:r>
              <a:br>
                <a:rPr lang="pt-BR" sz="600">
                  <a:solidFill>
                    <a:srgbClr val="000000"/>
                  </a:solidFill>
                  <a:latin typeface="Segoe UI" panose="020B0502040204020203" pitchFamily="34" charset="0"/>
                  <a:cs typeface="Segoe UI" panose="020B0502040204020203" pitchFamily="34" charset="0"/>
                </a:rPr>
              </a:br>
              <a:endParaRPr lang="en-US" sz="600">
                <a:solidFill>
                  <a:srgbClr val="000000"/>
                </a:solidFill>
                <a:latin typeface="Segoe UI" panose="020B0502040204020203" pitchFamily="34" charset="0"/>
                <a:cs typeface="Segoe UI" panose="020B0502040204020203" pitchFamily="34" charset="0"/>
              </a:endParaRPr>
            </a:p>
          </p:txBody>
        </p:sp>
        <p:sp>
          <p:nvSpPr>
            <p:cNvPr id="62" name="Rectangle 61" descr="Purple shape">
              <a:extLst>
                <a:ext uri="{FF2B5EF4-FFF2-40B4-BE49-F238E27FC236}">
                  <a16:creationId xmlns:a16="http://schemas.microsoft.com/office/drawing/2014/main" id="{74CBB877-A3CB-44F2-9E6F-5EB0C8CADD3C}"/>
                </a:ext>
              </a:extLst>
            </p:cNvPr>
            <p:cNvSpPr/>
            <p:nvPr/>
          </p:nvSpPr>
          <p:spPr bwMode="auto">
            <a:xfrm rot="5400000">
              <a:off x="12130062" y="2037390"/>
              <a:ext cx="906482" cy="487732"/>
            </a:xfrm>
            <a:prstGeom prst="rect">
              <a:avLst/>
            </a:prstGeom>
            <a:solidFill>
              <a:srgbClr val="8661C5"/>
            </a:solidFill>
            <a:ln>
              <a:noFill/>
            </a:ln>
            <a:effectLst/>
          </p:spPr>
          <p:style>
            <a:lnRef idx="1">
              <a:schemeClr val="accent1"/>
            </a:lnRef>
            <a:fillRef idx="3">
              <a:schemeClr val="accent1"/>
            </a:fillRef>
            <a:effectRef idx="2">
              <a:schemeClr val="accent1"/>
            </a:effectRef>
            <a:fontRef idx="minor">
              <a:schemeClr val="lt1"/>
            </a:fontRef>
          </p:style>
          <p:txBody>
            <a:bodyPr lIns="49735" rIns="49735" rtlCol="0" anchor="t"/>
            <a:lstStyle/>
            <a:p>
              <a:pPr defTabSz="746123"/>
              <a:r>
                <a:rPr lang="en-US" sz="700" b="1">
                  <a:solidFill>
                    <a:srgbClr val="FFFFFF"/>
                  </a:solidFill>
                  <a:latin typeface="Segoe UI" panose="020B0502040204020203" pitchFamily="34" charset="0"/>
                  <a:cs typeface="Segoe UI" panose="020B0502040204020203" pitchFamily="34" charset="0"/>
                </a:rPr>
                <a:t>White</a:t>
              </a:r>
            </a:p>
            <a:p>
              <a:pPr defTabSz="746123"/>
              <a:r>
                <a:rPr lang="pt-BR" sz="600">
                  <a:solidFill>
                    <a:srgbClr val="FFFFFF"/>
                  </a:solidFill>
                  <a:latin typeface="Segoe UI" panose="020B0502040204020203" pitchFamily="34" charset="0"/>
                  <a:cs typeface="Segoe UI" panose="020B0502040204020203" pitchFamily="34" charset="0"/>
                </a:rPr>
                <a:t>R134 G97 B197</a:t>
              </a:r>
            </a:p>
            <a:p>
              <a:pPr defTabSz="746123"/>
              <a:endParaRPr lang="en-US" sz="600" b="1">
                <a:solidFill>
                  <a:srgbClr val="FFFFFF"/>
                </a:solidFill>
                <a:latin typeface="Segoe UI" panose="020B0502040204020203" pitchFamily="34" charset="0"/>
                <a:cs typeface="Segoe UI" panose="020B0502040204020203" pitchFamily="34" charset="0"/>
              </a:endParaRPr>
            </a:p>
          </p:txBody>
        </p:sp>
        <p:sp>
          <p:nvSpPr>
            <p:cNvPr id="79" name="Freeform 36" descr="Black shape">
              <a:extLst>
                <a:ext uri="{FF2B5EF4-FFF2-40B4-BE49-F238E27FC236}">
                  <a16:creationId xmlns:a16="http://schemas.microsoft.com/office/drawing/2014/main" id="{69364441-B849-4486-BDC8-82E9283F06A8}"/>
                </a:ext>
              </a:extLst>
            </p:cNvPr>
            <p:cNvSpPr/>
            <p:nvPr/>
          </p:nvSpPr>
          <p:spPr bwMode="auto">
            <a:xfrm rot="5400000">
              <a:off x="12130680" y="2986356"/>
              <a:ext cx="906482" cy="488967"/>
            </a:xfrm>
            <a:prstGeom prst="rect">
              <a:avLst/>
            </a:prstGeom>
            <a:solidFill>
              <a:srgbClr val="000000"/>
            </a:solidFill>
            <a:ln w="3175">
              <a:noFill/>
            </a:ln>
            <a:effectLst/>
          </p:spPr>
          <p:style>
            <a:lnRef idx="1">
              <a:schemeClr val="accent1"/>
            </a:lnRef>
            <a:fillRef idx="3">
              <a:schemeClr val="accent1"/>
            </a:fillRef>
            <a:effectRef idx="2">
              <a:schemeClr val="accent1"/>
            </a:effectRef>
            <a:fontRef idx="minor">
              <a:schemeClr val="lt1"/>
            </a:fontRef>
          </p:style>
          <p:txBody>
            <a:bodyPr wrap="square" lIns="49735" rIns="49735" rtlCol="0" anchor="t">
              <a:noAutofit/>
            </a:bodyPr>
            <a:lstStyle/>
            <a:p>
              <a:pPr defTabSz="746123"/>
              <a:r>
                <a:rPr lang="en-US" sz="700" b="1">
                  <a:solidFill>
                    <a:srgbClr val="FFFFFF"/>
                  </a:solidFill>
                  <a:latin typeface="Segoe UI" panose="020B0502040204020203" pitchFamily="34" charset="0"/>
                  <a:cs typeface="Segoe UI" panose="020B0502040204020203" pitchFamily="34" charset="0"/>
                </a:rPr>
                <a:t>Rich Black</a:t>
              </a:r>
            </a:p>
            <a:p>
              <a:pPr defTabSz="746123"/>
              <a:r>
                <a:rPr lang="en-US" sz="600">
                  <a:solidFill>
                    <a:srgbClr val="FFFFFF"/>
                  </a:solidFill>
                  <a:latin typeface="Segoe UI" panose="020B0502040204020203" pitchFamily="34" charset="0"/>
                  <a:cs typeface="Segoe UI" panose="020B0502040204020203" pitchFamily="34" charset="0"/>
                </a:rPr>
                <a:t>R0 G0 B0 </a:t>
              </a:r>
            </a:p>
          </p:txBody>
        </p:sp>
        <p:sp>
          <p:nvSpPr>
            <p:cNvPr id="88" name="Freeform 38" descr="Light Gray shape">
              <a:extLst>
                <a:ext uri="{FF2B5EF4-FFF2-40B4-BE49-F238E27FC236}">
                  <a16:creationId xmlns:a16="http://schemas.microsoft.com/office/drawing/2014/main" id="{135D8CD0-7DDD-423B-9D69-C2DD0ACD9FDA}"/>
                </a:ext>
              </a:extLst>
            </p:cNvPr>
            <p:cNvSpPr/>
            <p:nvPr/>
          </p:nvSpPr>
          <p:spPr bwMode="auto">
            <a:xfrm rot="5400000">
              <a:off x="12130196" y="4886006"/>
              <a:ext cx="906482" cy="488000"/>
            </a:xfrm>
            <a:prstGeom prst="rect">
              <a:avLst/>
            </a:prstGeom>
            <a:solidFill>
              <a:srgbClr val="E6E6E6"/>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wrap="square" lIns="49735" rIns="49735" rtlCol="0" anchor="t">
              <a:noAutofit/>
            </a:bodyPr>
            <a:lstStyle/>
            <a:p>
              <a:pPr defTabSz="746123"/>
              <a:r>
                <a:rPr lang="en-US" sz="700" b="1">
                  <a:solidFill>
                    <a:srgbClr val="000000"/>
                  </a:solidFill>
                  <a:latin typeface="Segoe UI" panose="020B0502040204020203" pitchFamily="34" charset="0"/>
                  <a:cs typeface="Segoe UI" panose="020B0502040204020203" pitchFamily="34" charset="0"/>
                </a:rPr>
                <a:t>Light Gray</a:t>
              </a:r>
              <a:endParaRPr lang="en-US" sz="700">
                <a:solidFill>
                  <a:srgbClr val="000000"/>
                </a:solidFill>
                <a:latin typeface="Segoe UI" panose="020B0502040204020203" pitchFamily="34" charset="0"/>
                <a:cs typeface="Segoe UI" panose="020B0502040204020203" pitchFamily="34" charset="0"/>
              </a:endParaRPr>
            </a:p>
            <a:p>
              <a:pPr defTabSz="746123"/>
              <a:r>
                <a:rPr lang="en-US" sz="600">
                  <a:solidFill>
                    <a:srgbClr val="000000"/>
                  </a:solidFill>
                  <a:latin typeface="Segoe UI" panose="020B0502040204020203" pitchFamily="34" charset="0"/>
                  <a:cs typeface="Segoe UI" panose="020B0502040204020203" pitchFamily="34" charset="0"/>
                </a:rPr>
                <a:t>R230 G230 B230</a:t>
              </a:r>
            </a:p>
          </p:txBody>
        </p:sp>
        <p:sp>
          <p:nvSpPr>
            <p:cNvPr id="92" name="Rectangle 91" descr="Extra Dark Gray shape">
              <a:extLst>
                <a:ext uri="{FF2B5EF4-FFF2-40B4-BE49-F238E27FC236}">
                  <a16:creationId xmlns:a16="http://schemas.microsoft.com/office/drawing/2014/main" id="{2DD08E85-6387-4283-8828-DB3308678265}"/>
                </a:ext>
              </a:extLst>
            </p:cNvPr>
            <p:cNvSpPr/>
            <p:nvPr/>
          </p:nvSpPr>
          <p:spPr bwMode="auto">
            <a:xfrm rot="5400000">
              <a:off x="12130196" y="3936424"/>
              <a:ext cx="906482" cy="488000"/>
            </a:xfrm>
            <a:prstGeom prst="rect">
              <a:avLst/>
            </a:prstGeom>
            <a:solidFill>
              <a:srgbClr val="2F2F2F"/>
            </a:solidFill>
            <a:ln w="3175">
              <a:noFill/>
            </a:ln>
            <a:effectLst/>
          </p:spPr>
          <p:style>
            <a:lnRef idx="1">
              <a:schemeClr val="accent1"/>
            </a:lnRef>
            <a:fillRef idx="3">
              <a:schemeClr val="accent1"/>
            </a:fillRef>
            <a:effectRef idx="2">
              <a:schemeClr val="accent1"/>
            </a:effectRef>
            <a:fontRef idx="minor">
              <a:schemeClr val="lt1"/>
            </a:fontRef>
          </p:style>
          <p:txBody>
            <a:bodyPr lIns="49735" rIns="49735" rtlCol="0" anchor="t"/>
            <a:lstStyle/>
            <a:p>
              <a:pPr defTabSz="746123"/>
              <a:r>
                <a:rPr lang="en-US" sz="700" b="1">
                  <a:solidFill>
                    <a:srgbClr val="FFFFFF"/>
                  </a:solidFill>
                  <a:latin typeface="Segoe UI" panose="020B0502040204020203" pitchFamily="34" charset="0"/>
                  <a:cs typeface="Segoe UI" panose="020B0502040204020203" pitchFamily="34" charset="0"/>
                </a:rPr>
                <a:t>Extra Dark Gray</a:t>
              </a:r>
            </a:p>
            <a:p>
              <a:pPr defTabSz="746123"/>
              <a:r>
                <a:rPr lang="pt-BR" sz="600">
                  <a:solidFill>
                    <a:srgbClr val="FFFFFF"/>
                  </a:solidFill>
                  <a:latin typeface="Segoe UI" panose="020B0502040204020203" pitchFamily="34" charset="0"/>
                  <a:cs typeface="Segoe UI" panose="020B0502040204020203" pitchFamily="34" charset="0"/>
                </a:rPr>
                <a:t>R47 G47 B47 </a:t>
              </a:r>
            </a:p>
          </p:txBody>
        </p:sp>
      </p:grpSp>
    </p:spTree>
    <p:extLst>
      <p:ext uri="{BB962C8B-B14F-4D97-AF65-F5344CB8AC3E}">
        <p14:creationId xmlns:p14="http://schemas.microsoft.com/office/powerpoint/2010/main" val="2009218608"/>
      </p:ext>
    </p:extLst>
  </p:cSld>
  <p:clrMap bg1="dk1" tx1="lt1" bg2="dk2" tx2="lt2" accent1="accent1" accent2="accent2" accent3="accent3" accent4="accent4" accent5="accent5" accent6="accent6" hlink="hlink" folHlink="folHlink"/>
  <p:sldLayoutIdLst>
    <p:sldLayoutId id="2147484676" r:id="rId1"/>
    <p:sldLayoutId id="2147484816" r:id="rId2"/>
    <p:sldLayoutId id="2147484817" r:id="rId3"/>
    <p:sldLayoutId id="2147484818" r:id="rId4"/>
    <p:sldLayoutId id="2147484819" r:id="rId5"/>
    <p:sldLayoutId id="2147484806" r:id="rId6"/>
    <p:sldLayoutId id="2147484677" r:id="rId7"/>
    <p:sldLayoutId id="2147484820" r:id="rId8"/>
    <p:sldLayoutId id="2147484821" r:id="rId9"/>
    <p:sldLayoutId id="2147484822" r:id="rId10"/>
    <p:sldLayoutId id="2147484823" r:id="rId11"/>
    <p:sldLayoutId id="2147484807" r:id="rId12"/>
    <p:sldLayoutId id="2147484711" r:id="rId13"/>
    <p:sldLayoutId id="2147484680" r:id="rId14"/>
    <p:sldLayoutId id="2147484737" r:id="rId15"/>
    <p:sldLayoutId id="2147484682" r:id="rId16"/>
    <p:sldLayoutId id="2147484685" r:id="rId17"/>
    <p:sldLayoutId id="2147484802" r:id="rId18"/>
    <p:sldLayoutId id="2147484803" r:id="rId19"/>
    <p:sldLayoutId id="2147484686" r:id="rId20"/>
    <p:sldLayoutId id="2147484764" r:id="rId21"/>
    <p:sldLayoutId id="2147484765" r:id="rId22"/>
    <p:sldLayoutId id="2147484789" r:id="rId23"/>
    <p:sldLayoutId id="2147484790" r:id="rId24"/>
    <p:sldLayoutId id="2147484791" r:id="rId25"/>
    <p:sldLayoutId id="2147484792" r:id="rId26"/>
    <p:sldLayoutId id="2147484793" r:id="rId27"/>
    <p:sldLayoutId id="2147484794" r:id="rId28"/>
    <p:sldLayoutId id="2147484795" r:id="rId29"/>
    <p:sldLayoutId id="2147484797" r:id="rId30"/>
    <p:sldLayoutId id="2147484690" r:id="rId31"/>
    <p:sldLayoutId id="2147484691" r:id="rId32"/>
    <p:sldLayoutId id="2147484694" r:id="rId33"/>
    <p:sldLayoutId id="2147484695" r:id="rId34"/>
    <p:sldLayoutId id="2147484697" r:id="rId35"/>
    <p:sldLayoutId id="2147484699" r:id="rId36"/>
    <p:sldLayoutId id="2147484700" r:id="rId37"/>
    <p:sldLayoutId id="2147484701" r:id="rId38"/>
    <p:sldLayoutId id="2147484702" r:id="rId3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3540">
                <a:schemeClr val="accent3"/>
              </a:gs>
              <a:gs pos="22124">
                <a:schemeClr val="accent3"/>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22124">
                <a:schemeClr val="tx1"/>
              </a:gs>
              <a:gs pos="43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22124">
                <a:schemeClr val="tx1"/>
              </a:gs>
              <a:gs pos="43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22124">
                <a:schemeClr val="tx1"/>
              </a:gs>
              <a:gs pos="43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22124">
                <a:schemeClr val="tx1"/>
              </a:gs>
              <a:gs pos="43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22124">
                <a:schemeClr val="tx1"/>
              </a:gs>
              <a:gs pos="43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5"/>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80" r:id="rId1"/>
    <p:sldLayoutId id="2147484609" r:id="rId2"/>
    <p:sldLayoutId id="2147484577" r:id="rId3"/>
    <p:sldLayoutId id="2147484610" r:id="rId4"/>
    <p:sldLayoutId id="2147484710" r:id="rId5"/>
    <p:sldLayoutId id="2147484240" r:id="rId6"/>
    <p:sldLayoutId id="2147485460" r:id="rId7"/>
    <p:sldLayoutId id="2147485461" r:id="rId8"/>
    <p:sldLayoutId id="2147484639" r:id="rId9"/>
    <p:sldLayoutId id="2147484603" r:id="rId10"/>
    <p:sldLayoutId id="2147485462" r:id="rId11"/>
    <p:sldLayoutId id="2147485463" r:id="rId12"/>
    <p:sldLayoutId id="2147485464" r:id="rId13"/>
    <p:sldLayoutId id="2147485465" r:id="rId14"/>
    <p:sldLayoutId id="2147485466" r:id="rId15"/>
    <p:sldLayoutId id="2147485467" r:id="rId16"/>
    <p:sldLayoutId id="2147485468" r:id="rId17"/>
    <p:sldLayoutId id="2147485469" r:id="rId18"/>
    <p:sldLayoutId id="2147485470" r:id="rId19"/>
    <p:sldLayoutId id="2147485471" r:id="rId20"/>
    <p:sldLayoutId id="2147485472" r:id="rId21"/>
    <p:sldLayoutId id="2147485473" r:id="rId22"/>
    <p:sldLayoutId id="2147484787" r:id="rId23"/>
    <p:sldLayoutId id="2147484249" r:id="rId24"/>
    <p:sldLayoutId id="2147484640" r:id="rId25"/>
    <p:sldLayoutId id="2147484584" r:id="rId26"/>
    <p:sldLayoutId id="2147484583" r:id="rId27"/>
    <p:sldLayoutId id="2147484671" r:id="rId28"/>
    <p:sldLayoutId id="2147484673" r:id="rId29"/>
    <p:sldLayoutId id="2147484585" r:id="rId30"/>
    <p:sldLayoutId id="2147484299" r:id="rId31"/>
    <p:sldLayoutId id="2147484263" r:id="rId32"/>
    <p:sldLayoutId id="2147484932" r:id="rId3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3099236822"/>
      </p:ext>
    </p:extLst>
  </p:cSld>
  <p:clrMap bg1="lt1" tx1="dk1" bg2="lt2" tx2="dk2" accent1="accent1" accent2="accent2" accent3="accent3" accent4="accent4" accent5="accent5" accent6="accent6" hlink="hlink" folHlink="folHlink"/>
  <p:sldLayoutIdLst>
    <p:sldLayoutId id="2147485476" r:id="rId1"/>
    <p:sldLayoutId id="2147485477" r:id="rId2"/>
    <p:sldLayoutId id="2147485478" r:id="rId3"/>
    <p:sldLayoutId id="2147485479" r:id="rId4"/>
    <p:sldLayoutId id="2147485480" r:id="rId5"/>
    <p:sldLayoutId id="2147485481" r:id="rId6"/>
    <p:sldLayoutId id="2147485482" r:id="rId7"/>
    <p:sldLayoutId id="2147485483" r:id="rId8"/>
    <p:sldLayoutId id="2147485484" r:id="rId9"/>
    <p:sldLayoutId id="2147485485" r:id="rId10"/>
    <p:sldLayoutId id="2147485486" r:id="rId11"/>
    <p:sldLayoutId id="2147485487" r:id="rId12"/>
    <p:sldLayoutId id="2147485488" r:id="rId13"/>
    <p:sldLayoutId id="2147485489" r:id="rId14"/>
    <p:sldLayoutId id="2147485490" r:id="rId15"/>
    <p:sldLayoutId id="2147485491" r:id="rId16"/>
    <p:sldLayoutId id="2147485492" r:id="rId17"/>
    <p:sldLayoutId id="2147485493" r:id="rId18"/>
    <p:sldLayoutId id="2147485494" r:id="rId19"/>
    <p:sldLayoutId id="2147485496" r:id="rId20"/>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xml"/><Relationship Id="rId1" Type="http://schemas.openxmlformats.org/officeDocument/2006/relationships/slideLayout" Target="../slideLayouts/slideLayout54.xml"/><Relationship Id="rId4" Type="http://schemas.openxmlformats.org/officeDocument/2006/relationships/image" Target="../media/image119.png"/></Relationships>
</file>

<file path=ppt/slides/_rels/slide10.xml.rels><?xml version="1.0" encoding="UTF-8" standalone="yes"?>
<Relationships xmlns="http://schemas.openxmlformats.org/package/2006/relationships"><Relationship Id="rId3" Type="http://schemas.openxmlformats.org/officeDocument/2006/relationships/hyperlink" Target="https://techcommunity.microsoft.com/t5/driving-adoption-blog/bg-p/DrivingAdoptionBlog" TargetMode="External"/><Relationship Id="rId2" Type="http://schemas.openxmlformats.org/officeDocument/2006/relationships/notesSlide" Target="../notesSlides/notesSlide4.xml"/><Relationship Id="rId1" Type="http://schemas.openxmlformats.org/officeDocument/2006/relationships/slideLayout" Target="../slideLayouts/slideLayout63.xml"/><Relationship Id="rId6" Type="http://schemas.openxmlformats.org/officeDocument/2006/relationships/image" Target="../media/image135.gif"/><Relationship Id="rId5" Type="http://schemas.openxmlformats.org/officeDocument/2006/relationships/image" Target="../media/image134.svg"/><Relationship Id="rId4" Type="http://schemas.openxmlformats.org/officeDocument/2006/relationships/image" Target="../media/image133.png"/></Relationships>
</file>

<file path=ppt/slides/_rels/slide1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hyperlink" Target="https://techcommunity.microsoft.com/t5/driving-adoption-blog/bg-p/DrivingAdoptionBlog" TargetMode="External"/><Relationship Id="rId1" Type="http://schemas.openxmlformats.org/officeDocument/2006/relationships/slideLayout" Target="../slideLayouts/slideLayout63.xml"/><Relationship Id="rId4" Type="http://schemas.openxmlformats.org/officeDocument/2006/relationships/image" Target="../media/image137.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hyperlink" Target="https://docs.microsoft.com/microsoftteams/set-up-your-team-hierarchy" TargetMode="External"/><Relationship Id="rId2" Type="http://schemas.openxmlformats.org/officeDocument/2006/relationships/image" Target="../media/image138.gif"/><Relationship Id="rId1" Type="http://schemas.openxmlformats.org/officeDocument/2006/relationships/slideLayout" Target="../slideLayouts/slideLayout25.xml"/><Relationship Id="rId4" Type="http://schemas.openxmlformats.org/officeDocument/2006/relationships/hyperlink" Target="https://support.microsoft.com/en-us/office/assign-and-track-tasks-in-teams-56014efe-3283-4f13-a57f-1157c5e25f1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package" Target="../embeddings/Microsoft_Visio_Drawing.vsdx"/><Relationship Id="rId1" Type="http://schemas.openxmlformats.org/officeDocument/2006/relationships/slideLayout" Target="../slideLayouts/slideLayout25.xml"/><Relationship Id="rId5" Type="http://schemas.openxmlformats.org/officeDocument/2006/relationships/hyperlink" Target="https://techcommunity.microsoft.com/t5/driving-adoption-blog/bg-p/DrivingAdoptionBlog" TargetMode="External"/><Relationship Id="rId4" Type="http://schemas.openxmlformats.org/officeDocument/2006/relationships/image" Target="../media/image140.png"/></Relationships>
</file>

<file path=ppt/slides/_rels/slide15.xml.rels><?xml version="1.0" encoding="UTF-8" standalone="yes"?>
<Relationships xmlns="http://schemas.openxmlformats.org/package/2006/relationships"><Relationship Id="rId3" Type="http://schemas.openxmlformats.org/officeDocument/2006/relationships/image" Target="../media/image142.svg"/><Relationship Id="rId2" Type="http://schemas.openxmlformats.org/officeDocument/2006/relationships/image" Target="../media/image141.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432.xml"/></Relationships>
</file>

<file path=ppt/slides/_rels/slide2.xml.rels><?xml version="1.0" encoding="UTF-8" standalone="yes"?>
<Relationships xmlns="http://schemas.openxmlformats.org/package/2006/relationships"><Relationship Id="rId3" Type="http://schemas.openxmlformats.org/officeDocument/2006/relationships/hyperlink" Target="https://adoption.microsoft.com/champion-resources/" TargetMode="External"/><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432.xml"/></Relationships>
</file>

<file path=ppt/slides/_rels/slide2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hyperlink" Target="https://youtu.be/zQU3sBkXWOY" TargetMode="External"/><Relationship Id="rId1" Type="http://schemas.openxmlformats.org/officeDocument/2006/relationships/slideLayout" Target="../slideLayouts/slideLayout321.xml"/></Relationships>
</file>

<file path=ppt/slides/_rels/slide22.xml.rels><?xml version="1.0" encoding="UTF-8" standalone="yes"?>
<Relationships xmlns="http://schemas.openxmlformats.org/package/2006/relationships"><Relationship Id="rId3" Type="http://schemas.openxmlformats.org/officeDocument/2006/relationships/hyperlink" Target="https://aka.ms/AdoptionCourse" TargetMode="External"/><Relationship Id="rId2" Type="http://schemas.openxmlformats.org/officeDocument/2006/relationships/image" Target="../media/image150.png"/><Relationship Id="rId1" Type="http://schemas.openxmlformats.org/officeDocument/2006/relationships/slideLayout" Target="../slideLayouts/slideLayout321.xml"/></Relationships>
</file>

<file path=ppt/slides/_rels/slide2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hyperlink" Target="https://aka.ms/AdoptionNews" TargetMode="External"/><Relationship Id="rId1" Type="http://schemas.openxmlformats.org/officeDocument/2006/relationships/slideLayout" Target="../slideLayouts/slideLayout321.xml"/></Relationships>
</file>

<file path=ppt/slides/_rels/slide24.xml.rels><?xml version="1.0" encoding="UTF-8" standalone="yes"?>
<Relationships xmlns="http://schemas.openxmlformats.org/package/2006/relationships"><Relationship Id="rId3" Type="http://schemas.openxmlformats.org/officeDocument/2006/relationships/hyperlink" Target="https://aka.ms/teamsshareyourbackground" TargetMode="External"/><Relationship Id="rId2" Type="http://schemas.openxmlformats.org/officeDocument/2006/relationships/image" Target="../media/image152.jpeg"/><Relationship Id="rId1" Type="http://schemas.openxmlformats.org/officeDocument/2006/relationships/slideLayout" Target="../slideLayouts/slideLayout25.xml"/><Relationship Id="rId5" Type="http://schemas.openxmlformats.org/officeDocument/2006/relationships/hyperlink" Target="https://aka.ms/teamscustombackgrounds" TargetMode="External"/><Relationship Id="rId4" Type="http://schemas.openxmlformats.org/officeDocument/2006/relationships/hyperlink" Target="https://aka.ms/TeamsShareYourBackground"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myignite.microsoft.com/" TargetMode="External"/><Relationship Id="rId2" Type="http://schemas.openxmlformats.org/officeDocument/2006/relationships/image" Target="../media/image153.jpeg"/><Relationship Id="rId1" Type="http://schemas.openxmlformats.org/officeDocument/2006/relationships/slideLayout" Target="../slideLayouts/slideLayout25.xml"/><Relationship Id="rId6" Type="http://schemas.openxmlformats.org/officeDocument/2006/relationships/hyperlink" Target="https://online.commsverse.com/awards/" TargetMode="External"/><Relationship Id="rId5" Type="http://schemas.openxmlformats.org/officeDocument/2006/relationships/hyperlink" Target="https://www.sharepointfest.com/Virtual/index.php/list-all-categories/20-sessionize-workshops/176" TargetMode="External"/><Relationship Id="rId4" Type="http://schemas.openxmlformats.org/officeDocument/2006/relationships/hyperlink" Target="https://aka.ms/TeamsVirtualEventsAMA"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157.jpeg"/><Relationship Id="rId13" Type="http://schemas.openxmlformats.org/officeDocument/2006/relationships/image" Target="../media/image162.jpeg"/><Relationship Id="rId18" Type="http://schemas.openxmlformats.org/officeDocument/2006/relationships/image" Target="../media/image167.jpeg"/><Relationship Id="rId3" Type="http://schemas.openxmlformats.org/officeDocument/2006/relationships/slideLayout" Target="../slideLayouts/slideLayout132.xml"/><Relationship Id="rId7" Type="http://schemas.openxmlformats.org/officeDocument/2006/relationships/image" Target="../media/image156.jpeg"/><Relationship Id="rId12" Type="http://schemas.openxmlformats.org/officeDocument/2006/relationships/image" Target="../media/image161.jpeg"/><Relationship Id="rId17" Type="http://schemas.openxmlformats.org/officeDocument/2006/relationships/image" Target="../media/image166.jpeg"/><Relationship Id="rId2" Type="http://schemas.openxmlformats.org/officeDocument/2006/relationships/video" Target="../media/media1.mp4"/><Relationship Id="rId16" Type="http://schemas.openxmlformats.org/officeDocument/2006/relationships/image" Target="../media/image165.jpeg"/><Relationship Id="rId20" Type="http://schemas.openxmlformats.org/officeDocument/2006/relationships/image" Target="../media/image169.jpeg"/><Relationship Id="rId1" Type="http://schemas.microsoft.com/office/2007/relationships/media" Target="../media/media1.mp4"/><Relationship Id="rId6" Type="http://schemas.openxmlformats.org/officeDocument/2006/relationships/image" Target="../media/image155.jpeg"/><Relationship Id="rId11" Type="http://schemas.openxmlformats.org/officeDocument/2006/relationships/image" Target="../media/image160.jpeg"/><Relationship Id="rId5" Type="http://schemas.openxmlformats.org/officeDocument/2006/relationships/image" Target="../media/image154.png"/><Relationship Id="rId15" Type="http://schemas.openxmlformats.org/officeDocument/2006/relationships/image" Target="../media/image164.jpeg"/><Relationship Id="rId10" Type="http://schemas.openxmlformats.org/officeDocument/2006/relationships/image" Target="../media/image159.jpeg"/><Relationship Id="rId19" Type="http://schemas.openxmlformats.org/officeDocument/2006/relationships/image" Target="../media/image168.png"/><Relationship Id="rId4" Type="http://schemas.openxmlformats.org/officeDocument/2006/relationships/notesSlide" Target="../notesSlides/notesSlide5.xml"/><Relationship Id="rId9" Type="http://schemas.openxmlformats.org/officeDocument/2006/relationships/image" Target="../media/image158.jpeg"/><Relationship Id="rId14" Type="http://schemas.openxmlformats.org/officeDocument/2006/relationships/image" Target="../media/image163.jpeg"/></Relationships>
</file>

<file path=ppt/slides/_rels/slide2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xml"/><Relationship Id="rId1" Type="http://schemas.openxmlformats.org/officeDocument/2006/relationships/slideLayout" Target="../slideLayouts/slideLayout102.xml"/><Relationship Id="rId4" Type="http://schemas.openxmlformats.org/officeDocument/2006/relationships/hyperlink" Target="https://aka.ms/Microsoft365ChampionCallFeedback"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adoption.microsoft.com/" TargetMode="External"/><Relationship Id="rId2" Type="http://schemas.openxmlformats.org/officeDocument/2006/relationships/notesSlide" Target="../notesSlides/notesSlide7.xml"/><Relationship Id="rId1" Type="http://schemas.openxmlformats.org/officeDocument/2006/relationships/slideLayout" Target="../slideLayouts/slideLayout31.xml"/><Relationship Id="rId5" Type="http://schemas.openxmlformats.org/officeDocument/2006/relationships/hyperlink" Target="https://aka.ms/covid19Info" TargetMode="External"/><Relationship Id="rId4" Type="http://schemas.openxmlformats.org/officeDocument/2006/relationships/hyperlink" Target="https://aka.ms/M365ChampResources" TargetMode="Externa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adoption.microsoft.com/" TargetMode="External"/><Relationship Id="rId2" Type="http://schemas.openxmlformats.org/officeDocument/2006/relationships/diagramData" Target="../diagrams/data2.xml"/><Relationship Id="rId1" Type="http://schemas.openxmlformats.org/officeDocument/2006/relationships/slideLayout" Target="../slideLayouts/slideLayout3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xml"/><Relationship Id="rId1" Type="http://schemas.openxmlformats.org/officeDocument/2006/relationships/slideLayout" Target="../slideLayouts/slideLayout342.xml"/><Relationship Id="rId4" Type="http://schemas.openxmlformats.org/officeDocument/2006/relationships/hyperlink" Target="https://www.microsoft.com/en-us/corporate-responsibilit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326.xml"/><Relationship Id="rId6" Type="http://schemas.openxmlformats.org/officeDocument/2006/relationships/hyperlink" Target="https://www.microsoft.com/en-us/corporate-responsibility" TargetMode="External"/><Relationship Id="rId5" Type="http://schemas.openxmlformats.org/officeDocument/2006/relationships/image" Target="../media/image123.jpeg"/><Relationship Id="rId4" Type="http://schemas.openxmlformats.org/officeDocument/2006/relationships/image" Target="../media/image122.jpeg"/></Relationships>
</file>

<file path=ppt/slides/_rels/slide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3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hyperlink" Target="https://www.youtube.com/watch?v=L-K9mX7kFmw&amp;list=PLaSOUojkSiGn4JrWT-RHXzKYkI7zVjmqs&amp;index=2" TargetMode="External"/><Relationship Id="rId1" Type="http://schemas.openxmlformats.org/officeDocument/2006/relationships/slideLayout" Target="../slideLayouts/slideLayout321.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aka.ms/DrivingAdoption" TargetMode="External"/><Relationship Id="rId7" Type="http://schemas.openxmlformats.org/officeDocument/2006/relationships/diagramColors" Target="../diagrams/colors1.xml"/><Relationship Id="rId2" Type="http://schemas.openxmlformats.org/officeDocument/2006/relationships/hyperlink" Target="https://techcommunity.microsoft.com/t5/driving-adoption-blog/bg-p/DrivingAdoptionBlog" TargetMode="External"/><Relationship Id="rId1" Type="http://schemas.openxmlformats.org/officeDocument/2006/relationships/slideLayout" Target="../slideLayouts/slideLayout9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people looking at the camera&#10;&#10;Description automatically generated">
            <a:extLst>
              <a:ext uri="{FF2B5EF4-FFF2-40B4-BE49-F238E27FC236}">
                <a16:creationId xmlns:a16="http://schemas.microsoft.com/office/drawing/2014/main" id="{33760122-162A-44EF-B99E-265E7CD70D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1280"/>
            <a:ext cx="12275820" cy="7755871"/>
          </a:xfrm>
          <a:prstGeom prst="rect">
            <a:avLst/>
          </a:prstGeom>
        </p:spPr>
      </p:pic>
      <p:sp>
        <p:nvSpPr>
          <p:cNvPr id="11" name="Rectangle 10">
            <a:extLst>
              <a:ext uri="{FF2B5EF4-FFF2-40B4-BE49-F238E27FC236}">
                <a16:creationId xmlns:a16="http://schemas.microsoft.com/office/drawing/2014/main" id="{127D19DD-082F-4060-BD3F-0D98EA8771F6}"/>
              </a:ext>
              <a:ext uri="{C183D7F6-B498-43B3-948B-1728B52AA6E4}">
                <adec:decorative xmlns:adec="http://schemas.microsoft.com/office/drawing/2017/decorative" val="1"/>
              </a:ext>
            </a:extLst>
          </p:cNvPr>
          <p:cNvSpPr/>
          <p:nvPr/>
        </p:nvSpPr>
        <p:spPr>
          <a:xfrm>
            <a:off x="681797" y="3852909"/>
            <a:ext cx="6709603" cy="2604639"/>
          </a:xfrm>
          <a:prstGeom prst="rect">
            <a:avLst/>
          </a:prstGeom>
          <a:solidFill>
            <a:srgbClr val="3B5074"/>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29FA22D-8EC2-4F4B-A9C5-5D49C1FE0001}"/>
              </a:ext>
            </a:extLst>
          </p:cNvPr>
          <p:cNvSpPr txBox="1"/>
          <p:nvPr/>
        </p:nvSpPr>
        <p:spPr>
          <a:xfrm>
            <a:off x="1025165" y="4036376"/>
            <a:ext cx="6366235" cy="523220"/>
          </a:xfrm>
          <a:prstGeom prst="rect">
            <a:avLst/>
          </a:prstGeom>
          <a:noFill/>
        </p:spPr>
        <p:txBody>
          <a:bodyPr wrap="square" lIns="91440" tIns="45720" rIns="91440" bIns="45720" rtlCol="0" anchor="t">
            <a:spAutoFit/>
          </a:bodyPr>
          <a:lstStyle/>
          <a:p>
            <a:pPr algn="r">
              <a:defRPr/>
            </a:pPr>
            <a:r>
              <a:rPr lang="en-US" sz="2800">
                <a:solidFill>
                  <a:srgbClr val="FFFFFF"/>
                </a:solidFill>
                <a:latin typeface="Segoe UI Semibold"/>
                <a:cs typeface="Segoe UI Semibold"/>
              </a:rPr>
              <a:t>Microsoft </a:t>
            </a:r>
            <a:r>
              <a:rPr kumimoji="0" lang="en-US" sz="2800" b="0" i="0" u="none" strike="noStrike" kern="1200" cap="none" spc="0" normalizeH="0" baseline="0" noProof="0">
                <a:ln>
                  <a:noFill/>
                </a:ln>
                <a:solidFill>
                  <a:srgbClr val="FFFFFF"/>
                </a:solidFill>
                <a:effectLst/>
                <a:uLnTx/>
                <a:uFillTx/>
                <a:latin typeface="Segoe UI Semibold"/>
                <a:cs typeface="Segoe UI Semibold"/>
              </a:rPr>
              <a:t>365 Champion Community</a:t>
            </a:r>
            <a:r>
              <a:rPr lang="en-US" sz="2800">
                <a:solidFill>
                  <a:srgbClr val="FFFFFF"/>
                </a:solidFill>
                <a:latin typeface="Segoe UI Semibold"/>
                <a:cs typeface="Segoe UI Semibold"/>
              </a:rPr>
              <a:t> </a:t>
            </a:r>
            <a:endParaRPr kumimoji="0" lang="en-US" sz="2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8" name="TextBox 17">
            <a:extLst>
              <a:ext uri="{FF2B5EF4-FFF2-40B4-BE49-F238E27FC236}">
                <a16:creationId xmlns:a16="http://schemas.microsoft.com/office/drawing/2014/main" id="{E79AA27D-0AE5-418F-8362-397B543CDF33}"/>
              </a:ext>
            </a:extLst>
          </p:cNvPr>
          <p:cNvSpPr txBox="1"/>
          <p:nvPr/>
        </p:nvSpPr>
        <p:spPr>
          <a:xfrm>
            <a:off x="1718895" y="4631409"/>
            <a:ext cx="5501250" cy="1754326"/>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solidFill>
                  <a:schemeClr val="bg1"/>
                </a:solidFill>
                <a:latin typeface="Segoe UI Light"/>
                <a:cs typeface="Segoe UI Light"/>
              </a:rPr>
              <a:t>February 2021 Monthly Call</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b="0" i="0" u="none" strike="noStrike" kern="1200" cap="none" spc="0" normalizeH="0" baseline="0" noProof="0">
              <a:ln>
                <a:noFill/>
              </a:ln>
              <a:solidFill>
                <a:schemeClr val="bg1"/>
              </a:solidFill>
              <a:effectLst/>
              <a:uLnTx/>
              <a:uFillTx/>
              <a:latin typeface="Segoe UI Light" panose="020B0502040204020203" pitchFamily="34" charset="0"/>
              <a:cs typeface="Segoe UI Light" panose="020B0502040204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latin typeface="Segoe UI Light"/>
              <a:cs typeface="Segoe UI Light"/>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latin typeface="Segoe UI Light"/>
              <a:cs typeface="Segoe UI Light"/>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latin typeface="Segoe UI Light"/>
              <a:cs typeface="Segoe UI Ligh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Segoe UI Light"/>
                <a:cs typeface="Segoe UI Light"/>
              </a:rPr>
              <a:t>Karuana Gatimu, Community Lead</a:t>
            </a:r>
          </a:p>
          <a:p>
            <a:pPr marL="0" marR="0" lvl="0" indent="0" algn="r" defTabSz="91440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Segoe UI Light"/>
                <a:cs typeface="Segoe UI Light"/>
              </a:rPr>
              <a:t> Microsoft Teams Customer Advocacy Group</a:t>
            </a:r>
            <a:endParaRPr lang="en-US" sz="1200" b="0" i="0" u="none" strike="noStrike" kern="1200" cap="none" spc="0" normalizeH="0" baseline="0" noProof="0">
              <a:ln>
                <a:noFill/>
              </a:ln>
              <a:solidFill>
                <a:schemeClr val="bg1"/>
              </a:solidFill>
              <a:effectLst/>
              <a:uLnTx/>
              <a:uFillTx/>
              <a:latin typeface="Segoe UI Light"/>
              <a:cs typeface="Segoe UI Light"/>
            </a:endParaRPr>
          </a:p>
          <a:p>
            <a:pPr marL="0" marR="0" lvl="0" indent="0" algn="r" defTabSz="914400">
              <a:lnSpc>
                <a:spcPct val="100000"/>
              </a:lnSpc>
              <a:spcBef>
                <a:spcPts val="0"/>
              </a:spcBef>
              <a:spcAft>
                <a:spcPts val="0"/>
              </a:spcAft>
              <a:buClrTx/>
              <a:buSzTx/>
              <a:buFontTx/>
              <a:buNone/>
              <a:tabLst/>
              <a:defRPr/>
            </a:pPr>
            <a:endParaRPr lang="en-US" sz="1200">
              <a:solidFill>
                <a:schemeClr val="bg1"/>
              </a:solidFill>
              <a:latin typeface="Segoe UI Light"/>
              <a:cs typeface="Segoe UI Light"/>
            </a:endParaRPr>
          </a:p>
        </p:txBody>
      </p:sp>
      <p:pic>
        <p:nvPicPr>
          <p:cNvPr id="3" name="Picture 2" descr="A picture containing drawing&#10;&#10;Description automatically generated">
            <a:extLst>
              <a:ext uri="{FF2B5EF4-FFF2-40B4-BE49-F238E27FC236}">
                <a16:creationId xmlns:a16="http://schemas.microsoft.com/office/drawing/2014/main" id="{54DAFD79-2628-4017-8791-31FA7D4946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531" y="4124454"/>
            <a:ext cx="339754" cy="339754"/>
          </a:xfrm>
          <a:prstGeom prst="rect">
            <a:avLst/>
          </a:prstGeom>
        </p:spPr>
      </p:pic>
      <p:sp>
        <p:nvSpPr>
          <p:cNvPr id="2" name="Title 1">
            <a:extLst>
              <a:ext uri="{FF2B5EF4-FFF2-40B4-BE49-F238E27FC236}">
                <a16:creationId xmlns:a16="http://schemas.microsoft.com/office/drawing/2014/main" id="{BB462AA2-B4CF-4F8C-8F3E-580E3BCCD8A3}"/>
              </a:ext>
            </a:extLst>
          </p:cNvPr>
          <p:cNvSpPr>
            <a:spLocks noGrp="1"/>
          </p:cNvSpPr>
          <p:nvPr>
            <p:ph type="title" idx="4294967295"/>
          </p:nvPr>
        </p:nvSpPr>
        <p:spPr>
          <a:xfrm>
            <a:off x="136743" y="-947360"/>
            <a:ext cx="10515600" cy="676080"/>
          </a:xfrm>
        </p:spPr>
        <p:txBody>
          <a:bodyPr>
            <a:normAutofit fontScale="90000"/>
          </a:bodyPr>
          <a:lstStyle/>
          <a:p>
            <a:r>
              <a:rPr lang="en-US"/>
              <a:t>Microsoft 365 Community Call</a:t>
            </a:r>
          </a:p>
        </p:txBody>
      </p:sp>
    </p:spTree>
    <p:extLst>
      <p:ext uri="{BB962C8B-B14F-4D97-AF65-F5344CB8AC3E}">
        <p14:creationId xmlns:p14="http://schemas.microsoft.com/office/powerpoint/2010/main" val="1343230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A033D-9143-4C6D-B2CD-F6F44F63C883}"/>
              </a:ext>
            </a:extLst>
          </p:cNvPr>
          <p:cNvSpPr>
            <a:spLocks noGrp="1"/>
          </p:cNvSpPr>
          <p:nvPr>
            <p:ph type="title"/>
          </p:nvPr>
        </p:nvSpPr>
        <p:spPr/>
        <p:txBody>
          <a:bodyPr/>
          <a:lstStyle/>
          <a:p>
            <a:r>
              <a:rPr lang="en-US" sz="3600" spc="-50" dirty="0">
                <a:gradFill>
                  <a:gsLst>
                    <a:gs pos="1250">
                      <a:schemeClr val="tx1"/>
                    </a:gs>
                    <a:gs pos="100000">
                      <a:schemeClr val="tx1"/>
                    </a:gs>
                  </a:gsLst>
                  <a:lin ang="5400000" scaled="0"/>
                </a:gradFill>
              </a:rPr>
              <a:t>Champion Management Platform</a:t>
            </a:r>
          </a:p>
        </p:txBody>
      </p:sp>
      <p:sp>
        <p:nvSpPr>
          <p:cNvPr id="8" name="Content Placeholder 2">
            <a:extLst>
              <a:ext uri="{FF2B5EF4-FFF2-40B4-BE49-F238E27FC236}">
                <a16:creationId xmlns:a16="http://schemas.microsoft.com/office/drawing/2014/main" id="{89FA542A-5103-4EE8-B1AE-D922B5FEDC7C}"/>
              </a:ext>
            </a:extLst>
          </p:cNvPr>
          <p:cNvSpPr txBox="1">
            <a:spLocks/>
          </p:cNvSpPr>
          <p:nvPr/>
        </p:nvSpPr>
        <p:spPr>
          <a:xfrm>
            <a:off x="457199" y="1100666"/>
            <a:ext cx="4631267" cy="5554133"/>
          </a:xfrm>
          <a:prstGeom prst="rect">
            <a:avLst/>
          </a:prstGeom>
        </p:spPr>
        <p:txBody>
          <a:bodyPr vert="horz" wrap="square" lIns="0" tIns="0" rIns="0" bIns="0" rtlCol="0" anchor="t">
            <a:noAutofit/>
          </a:bodyPr>
          <a:lstStyle>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6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0"/>
              </a:spcBef>
            </a:pPr>
            <a:r>
              <a:rPr lang="en-US" sz="2400" dirty="0"/>
              <a:t>First party toolset designed to help you manage your champions program!</a:t>
            </a:r>
          </a:p>
          <a:p>
            <a:pPr marL="342900" indent="-342900">
              <a:lnSpc>
                <a:spcPct val="100000"/>
              </a:lnSpc>
              <a:spcBef>
                <a:spcPts val="0"/>
              </a:spcBef>
              <a:buFont typeface="Arial" panose="020B0604020202020204" pitchFamily="34" charset="0"/>
              <a:buChar char="•"/>
            </a:pPr>
            <a:r>
              <a:rPr lang="en-US" sz="2400" dirty="0"/>
              <a:t>Champion participation management through Lists</a:t>
            </a:r>
          </a:p>
          <a:p>
            <a:pPr marL="342900" indent="-342900">
              <a:lnSpc>
                <a:spcPct val="100000"/>
              </a:lnSpc>
              <a:spcBef>
                <a:spcPts val="0"/>
              </a:spcBef>
              <a:buFont typeface="Arial" panose="020B0604020202020204" pitchFamily="34" charset="0"/>
              <a:buChar char="•"/>
            </a:pPr>
            <a:r>
              <a:rPr lang="en-US" sz="2400" dirty="0"/>
              <a:t>Leaderboard functionality to display status and track goals based on custom event types</a:t>
            </a:r>
          </a:p>
          <a:p>
            <a:pPr marL="342900" indent="-342900">
              <a:lnSpc>
                <a:spcPct val="100000"/>
              </a:lnSpc>
              <a:spcBef>
                <a:spcPts val="0"/>
              </a:spcBef>
              <a:buFont typeface="Arial" panose="020B0604020202020204" pitchFamily="34" charset="0"/>
              <a:buChar char="•"/>
            </a:pPr>
            <a:r>
              <a:rPr lang="en-US" sz="2400" dirty="0"/>
              <a:t>Digital Badge tooling included</a:t>
            </a:r>
          </a:p>
          <a:p>
            <a:pPr>
              <a:lnSpc>
                <a:spcPct val="100000"/>
              </a:lnSpc>
              <a:spcBef>
                <a:spcPts val="0"/>
              </a:spcBef>
            </a:pPr>
            <a:endParaRPr lang="en-US" sz="2400" dirty="0">
              <a:cs typeface="Segoe UI"/>
            </a:endParaRPr>
          </a:p>
          <a:p>
            <a:pPr>
              <a:lnSpc>
                <a:spcPct val="100000"/>
              </a:lnSpc>
              <a:spcBef>
                <a:spcPts val="0"/>
              </a:spcBef>
              <a:buFontTx/>
            </a:pPr>
            <a:r>
              <a:rPr lang="en-US" sz="2400" dirty="0">
                <a:cs typeface="Segoe UI"/>
              </a:rPr>
              <a:t>Launching at Microsoft Ignite – March 2</a:t>
            </a:r>
            <a:r>
              <a:rPr lang="en-US" sz="2400" baseline="30000" dirty="0">
                <a:cs typeface="Segoe UI"/>
              </a:rPr>
              <a:t>nd</a:t>
            </a:r>
            <a:r>
              <a:rPr lang="en-US" sz="2400" dirty="0">
                <a:cs typeface="Segoe UI"/>
              </a:rPr>
              <a:t> | Look at our </a:t>
            </a:r>
            <a:r>
              <a:rPr lang="en-US" sz="2400" dirty="0">
                <a:cs typeface="Segoe UI"/>
                <a:hlinkClick r:id="rId3"/>
              </a:rPr>
              <a:t>Driving Adoption Blog</a:t>
            </a:r>
            <a:r>
              <a:rPr lang="en-US" sz="2400" dirty="0">
                <a:cs typeface="Segoe UI"/>
              </a:rPr>
              <a:t> for release day information.</a:t>
            </a:r>
          </a:p>
          <a:p>
            <a:pPr marL="342900" indent="-342900">
              <a:lnSpc>
                <a:spcPct val="100000"/>
              </a:lnSpc>
              <a:spcBef>
                <a:spcPts val="0"/>
              </a:spcBef>
              <a:buFontTx/>
              <a:buChar char="-"/>
            </a:pPr>
            <a:endParaRPr lang="en-US" sz="2400" dirty="0">
              <a:cs typeface="Segoe UI"/>
            </a:endParaRPr>
          </a:p>
        </p:txBody>
      </p:sp>
      <p:pic>
        <p:nvPicPr>
          <p:cNvPr id="11" name="Graphic 10" descr="Management outline">
            <a:extLst>
              <a:ext uri="{FF2B5EF4-FFF2-40B4-BE49-F238E27FC236}">
                <a16:creationId xmlns:a16="http://schemas.microsoft.com/office/drawing/2014/main" id="{082E1877-0EFB-455F-8C00-F7803877AE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54862" y="22959"/>
            <a:ext cx="914400" cy="914400"/>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694D03A6-3587-4AB8-BC82-C547D69FFA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3226" y="1039847"/>
            <a:ext cx="6446036" cy="5360953"/>
          </a:xfrm>
          <a:prstGeom prst="rect">
            <a:avLst/>
          </a:prstGeom>
        </p:spPr>
      </p:pic>
    </p:spTree>
    <p:extLst>
      <p:ext uri="{BB962C8B-B14F-4D97-AF65-F5344CB8AC3E}">
        <p14:creationId xmlns:p14="http://schemas.microsoft.com/office/powerpoint/2010/main" val="192053933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33C3DD9-280C-4546-9EFA-CE0973959A00}"/>
              </a:ext>
            </a:extLst>
          </p:cNvPr>
          <p:cNvSpPr>
            <a:spLocks noGrp="1"/>
          </p:cNvSpPr>
          <p:nvPr>
            <p:ph type="title"/>
          </p:nvPr>
        </p:nvSpPr>
        <p:spPr>
          <a:xfrm>
            <a:off x="457200" y="457200"/>
            <a:ext cx="11277602" cy="498598"/>
          </a:xfrm>
        </p:spPr>
        <p:txBody>
          <a:bodyPr/>
          <a:lstStyle/>
          <a:p>
            <a:r>
              <a:rPr lang="en-US" sz="3600" spc="-50" dirty="0">
                <a:gradFill>
                  <a:gsLst>
                    <a:gs pos="1250">
                      <a:schemeClr val="tx1"/>
                    </a:gs>
                    <a:gs pos="100000">
                      <a:schemeClr val="tx1"/>
                    </a:gs>
                  </a:gsLst>
                  <a:lin ang="5400000" scaled="0"/>
                </a:gradFill>
              </a:rPr>
              <a:t>Digital badge tool</a:t>
            </a:r>
          </a:p>
        </p:txBody>
      </p:sp>
      <p:sp>
        <p:nvSpPr>
          <p:cNvPr id="12" name="Content Placeholder 2">
            <a:extLst>
              <a:ext uri="{FF2B5EF4-FFF2-40B4-BE49-F238E27FC236}">
                <a16:creationId xmlns:a16="http://schemas.microsoft.com/office/drawing/2014/main" id="{FD9E8607-E233-40C2-9426-EF7ED47DEEEF}"/>
              </a:ext>
            </a:extLst>
          </p:cNvPr>
          <p:cNvSpPr>
            <a:spLocks noGrp="1"/>
          </p:cNvSpPr>
          <p:nvPr>
            <p:ph sz="quarter" idx="10"/>
          </p:nvPr>
        </p:nvSpPr>
        <p:spPr>
          <a:xfrm>
            <a:off x="457200" y="1524000"/>
            <a:ext cx="4218945" cy="4571999"/>
          </a:xfrm>
        </p:spPr>
        <p:txBody>
          <a:bodyPr vert="horz" wrap="square" lIns="0" tIns="0" rIns="0" bIns="0" rtlCol="0" anchor="t">
            <a:noAutofit/>
          </a:bodyPr>
          <a:lstStyle/>
          <a:p>
            <a:pPr marL="342900" indent="-342900">
              <a:lnSpc>
                <a:spcPct val="100000"/>
              </a:lnSpc>
              <a:spcBef>
                <a:spcPts val="0"/>
              </a:spcBef>
              <a:buFont typeface="Arial" panose="020B0604020202020204" pitchFamily="34" charset="0"/>
              <a:buChar char="•"/>
            </a:pPr>
            <a:r>
              <a:rPr lang="en-US" sz="2400" b="0" i="0" dirty="0">
                <a:solidFill>
                  <a:srgbClr val="24292E"/>
                </a:solidFill>
                <a:effectLst/>
              </a:rPr>
              <a:t>Lightweight tool to help spread awareness of your champion program</a:t>
            </a:r>
          </a:p>
          <a:p>
            <a:pPr marL="342900" indent="-342900">
              <a:lnSpc>
                <a:spcPct val="100000"/>
              </a:lnSpc>
              <a:spcBef>
                <a:spcPts val="0"/>
              </a:spcBef>
              <a:buFont typeface="Arial" panose="020B0604020202020204" pitchFamily="34" charset="0"/>
              <a:buChar char="•"/>
            </a:pPr>
            <a:r>
              <a:rPr lang="en-US" sz="2400" dirty="0">
                <a:solidFill>
                  <a:srgbClr val="24292E"/>
                </a:solidFill>
              </a:rPr>
              <a:t>Centralized management and approval of application</a:t>
            </a:r>
          </a:p>
          <a:p>
            <a:pPr marL="342900" indent="-342900">
              <a:lnSpc>
                <a:spcPct val="100000"/>
              </a:lnSpc>
              <a:spcBef>
                <a:spcPts val="0"/>
              </a:spcBef>
              <a:buFont typeface="Arial" panose="020B0604020202020204" pitchFamily="34" charset="0"/>
              <a:buChar char="•"/>
            </a:pPr>
            <a:r>
              <a:rPr lang="en-US" sz="2400" b="0" i="0" dirty="0">
                <a:solidFill>
                  <a:srgbClr val="24292E"/>
                </a:solidFill>
                <a:effectLst/>
              </a:rPr>
              <a:t>Seamless usage through existing Team structures</a:t>
            </a:r>
          </a:p>
          <a:p>
            <a:pPr>
              <a:lnSpc>
                <a:spcPct val="100000"/>
              </a:lnSpc>
              <a:spcBef>
                <a:spcPts val="0"/>
              </a:spcBef>
            </a:pPr>
            <a:endParaRPr lang="en-US" sz="2400" dirty="0">
              <a:solidFill>
                <a:srgbClr val="24292E"/>
              </a:solidFill>
            </a:endParaRPr>
          </a:p>
          <a:p>
            <a:pPr>
              <a:lnSpc>
                <a:spcPct val="100000"/>
              </a:lnSpc>
              <a:spcBef>
                <a:spcPts val="0"/>
              </a:spcBef>
              <a:buFontTx/>
            </a:pPr>
            <a:r>
              <a:rPr lang="en-US" sz="2400" dirty="0">
                <a:cs typeface="Segoe UI"/>
              </a:rPr>
              <a:t>Launching at Microsoft Ignite – March 2</a:t>
            </a:r>
            <a:r>
              <a:rPr lang="en-US" sz="2400" baseline="30000" dirty="0">
                <a:cs typeface="Segoe UI"/>
              </a:rPr>
              <a:t>nd</a:t>
            </a:r>
            <a:r>
              <a:rPr lang="en-US" sz="2400" dirty="0">
                <a:cs typeface="Segoe UI"/>
              </a:rPr>
              <a:t> | Look at our </a:t>
            </a:r>
            <a:r>
              <a:rPr lang="en-US" sz="2400" dirty="0">
                <a:cs typeface="Segoe UI"/>
                <a:hlinkClick r:id="rId2"/>
              </a:rPr>
              <a:t>Driving Adoption Blog</a:t>
            </a:r>
            <a:r>
              <a:rPr lang="en-US" sz="2400" dirty="0">
                <a:cs typeface="Segoe UI"/>
              </a:rPr>
              <a:t> for release day information.</a:t>
            </a:r>
          </a:p>
          <a:p>
            <a:pPr>
              <a:lnSpc>
                <a:spcPct val="100000"/>
              </a:lnSpc>
              <a:spcBef>
                <a:spcPts val="0"/>
              </a:spcBef>
            </a:pPr>
            <a:endParaRPr lang="en-US" sz="2400" dirty="0">
              <a:solidFill>
                <a:srgbClr val="24292E"/>
              </a:solidFill>
            </a:endParaRPr>
          </a:p>
        </p:txBody>
      </p:sp>
      <p:pic>
        <p:nvPicPr>
          <p:cNvPr id="1026" name="Picture 2">
            <a:extLst>
              <a:ext uri="{FF2B5EF4-FFF2-40B4-BE49-F238E27FC236}">
                <a16:creationId xmlns:a16="http://schemas.microsoft.com/office/drawing/2014/main" id="{C4E3BC46-8248-4357-B002-99446E4C0E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21"/>
          <a:stretch/>
        </p:blipFill>
        <p:spPr bwMode="auto">
          <a:xfrm>
            <a:off x="10925908" y="0"/>
            <a:ext cx="1266092" cy="12711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screenshot of a computer&#10;&#10;Description automatically generated with low confidence">
            <a:extLst>
              <a:ext uri="{FF2B5EF4-FFF2-40B4-BE49-F238E27FC236}">
                <a16:creationId xmlns:a16="http://schemas.microsoft.com/office/drawing/2014/main" id="{ADAFC240-A7DE-4648-AFAA-17C92C707F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2920" y="1524001"/>
            <a:ext cx="6905650" cy="4045560"/>
          </a:xfrm>
          <a:prstGeom prst="rect">
            <a:avLst/>
          </a:prstGeom>
        </p:spPr>
      </p:pic>
    </p:spTree>
    <p:extLst>
      <p:ext uri="{BB962C8B-B14F-4D97-AF65-F5344CB8AC3E}">
        <p14:creationId xmlns:p14="http://schemas.microsoft.com/office/powerpoint/2010/main" val="180664767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311A381-F87C-43C5-A9B1-5E55142D67B9}"/>
              </a:ext>
            </a:extLst>
          </p:cNvPr>
          <p:cNvSpPr>
            <a:spLocks noGrp="1"/>
          </p:cNvSpPr>
          <p:nvPr>
            <p:ph type="title"/>
          </p:nvPr>
        </p:nvSpPr>
        <p:spPr>
          <a:xfrm>
            <a:off x="269239" y="2084172"/>
            <a:ext cx="11653523" cy="2139688"/>
          </a:xfrm>
          <a:noFill/>
        </p:spPr>
        <p:txBody>
          <a:bodyPr vert="horz" wrap="square" lIns="146304" tIns="91440" rIns="146304" bIns="91440" rtlCol="0" anchor="t" anchorCtr="0">
            <a:spAutoFit/>
          </a:bodyPr>
          <a:lstStyle/>
          <a:p>
            <a:r>
              <a:rPr lang="en-US" dirty="0">
                <a:solidFill>
                  <a:schemeClr val="tx1"/>
                </a:solidFill>
                <a:latin typeface="Segoe UI Semibold" panose="020B0702040204020203" pitchFamily="34" charset="0"/>
                <a:cs typeface="Segoe UI Semibold" panose="020B0702040204020203" pitchFamily="34" charset="0"/>
              </a:rPr>
              <a:t>Task Publishing </a:t>
            </a:r>
            <a:r>
              <a:rPr lang="en-US" dirty="0">
                <a:solidFill>
                  <a:schemeClr val="tx1"/>
                </a:solidFill>
              </a:rPr>
              <a:t>| </a:t>
            </a:r>
            <a:br>
              <a:rPr lang="en-US" dirty="0">
                <a:solidFill>
                  <a:schemeClr val="tx1"/>
                </a:solidFill>
              </a:rPr>
            </a:br>
            <a:r>
              <a:rPr lang="en-US" dirty="0">
                <a:solidFill>
                  <a:schemeClr val="tx1"/>
                </a:solidFill>
              </a:rPr>
              <a:t>Overview &amp; Guidance </a:t>
            </a:r>
          </a:p>
        </p:txBody>
      </p:sp>
    </p:spTree>
    <p:extLst>
      <p:ext uri="{BB962C8B-B14F-4D97-AF65-F5344CB8AC3E}">
        <p14:creationId xmlns:p14="http://schemas.microsoft.com/office/powerpoint/2010/main" val="395487642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A033D-9143-4C6D-B2CD-F6F44F63C883}"/>
              </a:ext>
            </a:extLst>
          </p:cNvPr>
          <p:cNvSpPr>
            <a:spLocks noGrp="1"/>
          </p:cNvSpPr>
          <p:nvPr>
            <p:ph type="title"/>
          </p:nvPr>
        </p:nvSpPr>
        <p:spPr/>
        <p:txBody>
          <a:bodyPr/>
          <a:lstStyle/>
          <a:p>
            <a:r>
              <a:rPr lang="en-US" sz="3600" spc="-50" dirty="0">
                <a:solidFill>
                  <a:srgbClr val="000000"/>
                </a:solidFill>
                <a:latin typeface="Segoe UI Semibold" panose="020B0702040204020203" pitchFamily="34" charset="0"/>
                <a:cs typeface="Segoe UI Semibold" panose="020B0702040204020203" pitchFamily="34" charset="0"/>
              </a:rPr>
              <a:t>Task publishing scenarios</a:t>
            </a:r>
          </a:p>
        </p:txBody>
      </p:sp>
      <p:pic>
        <p:nvPicPr>
          <p:cNvPr id="5" name="Picture 4" descr="Graphical user interface&#10;&#10;Description automatically generated with medium confidence">
            <a:extLst>
              <a:ext uri="{FF2B5EF4-FFF2-40B4-BE49-F238E27FC236}">
                <a16:creationId xmlns:a16="http://schemas.microsoft.com/office/drawing/2014/main" id="{084840AA-2C6E-4913-B229-975BE3F8AC1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751897" y="1582340"/>
            <a:ext cx="5943600" cy="3835400"/>
          </a:xfrm>
          <a:prstGeom prst="rect">
            <a:avLst/>
          </a:prstGeom>
          <a:noFill/>
          <a:ln>
            <a:noFill/>
          </a:ln>
        </p:spPr>
      </p:pic>
      <p:sp>
        <p:nvSpPr>
          <p:cNvPr id="13" name="TextBox 12">
            <a:extLst>
              <a:ext uri="{FF2B5EF4-FFF2-40B4-BE49-F238E27FC236}">
                <a16:creationId xmlns:a16="http://schemas.microsoft.com/office/drawing/2014/main" id="{A55E89F2-2144-4DDD-AC52-1D7BB2129A20}"/>
              </a:ext>
            </a:extLst>
          </p:cNvPr>
          <p:cNvSpPr txBox="1"/>
          <p:nvPr/>
        </p:nvSpPr>
        <p:spPr>
          <a:xfrm>
            <a:off x="460943" y="1582340"/>
            <a:ext cx="4938027" cy="4708981"/>
          </a:xfrm>
          <a:prstGeom prst="rect">
            <a:avLst/>
          </a:prstGeom>
          <a:noFill/>
        </p:spPr>
        <p:txBody>
          <a:bodyPr wrap="square">
            <a:spAutoFit/>
          </a:bodyPr>
          <a:lstStyle/>
          <a:p>
            <a:r>
              <a:rPr lang="en-US" sz="2000" b="0" i="0" dirty="0">
                <a:solidFill>
                  <a:srgbClr val="1E1E1E"/>
                </a:solidFill>
                <a:effectLst/>
                <a:latin typeface="Segoe UI" panose="020B0502040204020203" pitchFamily="34" charset="0"/>
              </a:rPr>
              <a:t>As a Teams user who has been </a:t>
            </a:r>
            <a:r>
              <a:rPr lang="en-US" sz="2000" b="0" i="0" u="none" strike="noStrike" dirty="0">
                <a:solidFill>
                  <a:srgbClr val="006CB4"/>
                </a:solidFill>
                <a:effectLst/>
                <a:latin typeface="Segoe UI" panose="020B0502040204020203" pitchFamily="34" charset="0"/>
                <a:hlinkClick r:id="rId3"/>
              </a:rPr>
              <a:t>enabled for task publishing by your organization</a:t>
            </a:r>
            <a:r>
              <a:rPr lang="en-US" sz="2000" b="0" i="0" dirty="0">
                <a:solidFill>
                  <a:srgbClr val="1E1E1E"/>
                </a:solidFill>
                <a:effectLst/>
                <a:latin typeface="Segoe UI" panose="020B0502040204020203" pitchFamily="34" charset="0"/>
              </a:rPr>
              <a:t>, you can create a list of tasks to send to any number of teams in your org. </a:t>
            </a:r>
          </a:p>
          <a:p>
            <a:endParaRPr lang="en-US" sz="2000" dirty="0">
              <a:solidFill>
                <a:srgbClr val="1E1E1E"/>
              </a:solidFill>
              <a:latin typeface="Segoe UI" panose="020B0502040204020203" pitchFamily="34" charset="0"/>
            </a:endParaRPr>
          </a:p>
          <a:p>
            <a:r>
              <a:rPr lang="en-US" sz="2000" b="0" i="0" dirty="0">
                <a:solidFill>
                  <a:srgbClr val="1E1E1E"/>
                </a:solidFill>
                <a:effectLst/>
                <a:latin typeface="Segoe UI" panose="020B0502040204020203" pitchFamily="34" charset="0"/>
              </a:rPr>
              <a:t>Each team gets its own copy of the list for assigning and completing tasks and tracking team progress. If you're a team manager, find out how to </a:t>
            </a:r>
            <a:r>
              <a:rPr lang="en-US" sz="2000" b="0" i="0" u="none" strike="noStrike" dirty="0">
                <a:solidFill>
                  <a:srgbClr val="006CB4"/>
                </a:solidFill>
                <a:effectLst/>
                <a:latin typeface="Segoe UI" panose="020B0502040204020203" pitchFamily="34" charset="0"/>
                <a:hlinkClick r:id="rId4"/>
              </a:rPr>
              <a:t>assign and track tasks in Teams</a:t>
            </a:r>
            <a:r>
              <a:rPr lang="en-US" sz="2000" b="0" i="0" dirty="0">
                <a:solidFill>
                  <a:srgbClr val="1E1E1E"/>
                </a:solidFill>
                <a:effectLst/>
                <a:latin typeface="Segoe UI" panose="020B0502040204020203" pitchFamily="34" charset="0"/>
              </a:rPr>
              <a:t>.</a:t>
            </a:r>
          </a:p>
          <a:p>
            <a:endParaRPr lang="en-US" sz="2000" dirty="0">
              <a:solidFill>
                <a:srgbClr val="1E1E1E"/>
              </a:solidFill>
              <a:latin typeface="Segoe UI" panose="020B0502040204020203" pitchFamily="34" charset="0"/>
            </a:endParaRPr>
          </a:p>
          <a:p>
            <a:r>
              <a:rPr lang="en-US" sz="2000" dirty="0">
                <a:solidFill>
                  <a:srgbClr val="1E1E1E"/>
                </a:solidFill>
                <a:latin typeface="Segoe UI" panose="020B0502040204020203" pitchFamily="34" charset="0"/>
              </a:rPr>
              <a:t>We think there are some exciting scenarios for you to leverage with your champion programs via Task publishing.</a:t>
            </a:r>
            <a:endParaRPr lang="en-US" sz="2000" dirty="0"/>
          </a:p>
        </p:txBody>
      </p:sp>
    </p:spTree>
    <p:extLst>
      <p:ext uri="{BB962C8B-B14F-4D97-AF65-F5344CB8AC3E}">
        <p14:creationId xmlns:p14="http://schemas.microsoft.com/office/powerpoint/2010/main" val="313141636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1D1E55-A211-4263-B331-85783C6570F3}"/>
              </a:ext>
            </a:extLst>
          </p:cNvPr>
          <p:cNvSpPr>
            <a:spLocks noGrp="1"/>
          </p:cNvSpPr>
          <p:nvPr>
            <p:ph type="title"/>
          </p:nvPr>
        </p:nvSpPr>
        <p:spPr/>
        <p:txBody>
          <a:bodyPr/>
          <a:lstStyle/>
          <a:p>
            <a:r>
              <a:rPr lang="en-US" sz="3600" spc="-50" dirty="0">
                <a:solidFill>
                  <a:srgbClr val="000000"/>
                </a:solidFill>
                <a:latin typeface="Segoe UI Semibold" panose="020B0702040204020203" pitchFamily="34" charset="0"/>
                <a:cs typeface="Segoe UI Semibold" panose="020B0702040204020203" pitchFamily="34" charset="0"/>
              </a:rPr>
              <a:t>Thinking through Teams Tasks hierarchy</a:t>
            </a:r>
          </a:p>
        </p:txBody>
      </p:sp>
      <p:sp>
        <p:nvSpPr>
          <p:cNvPr id="4" name="Rectangle 2">
            <a:extLst>
              <a:ext uri="{FF2B5EF4-FFF2-40B4-BE49-F238E27FC236}">
                <a16:creationId xmlns:a16="http://schemas.microsoft.com/office/drawing/2014/main" id="{107A7B8B-2EE7-4F78-AD24-3887DDA1772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a:extLst>
              <a:ext uri="{FF2B5EF4-FFF2-40B4-BE49-F238E27FC236}">
                <a16:creationId xmlns:a16="http://schemas.microsoft.com/office/drawing/2014/main" id="{2BA8A921-B9EB-482F-9D8B-D422918A304C}"/>
              </a:ext>
            </a:extLst>
          </p:cNvPr>
          <p:cNvGraphicFramePr>
            <a:graphicFrameLocks noChangeAspect="1"/>
          </p:cNvGraphicFramePr>
          <p:nvPr>
            <p:extLst>
              <p:ext uri="{D42A27DB-BD31-4B8C-83A1-F6EECF244321}">
                <p14:modId xmlns:p14="http://schemas.microsoft.com/office/powerpoint/2010/main" val="521229562"/>
              </p:ext>
            </p:extLst>
          </p:nvPr>
        </p:nvGraphicFramePr>
        <p:xfrm>
          <a:off x="5496025" y="1478686"/>
          <a:ext cx="5934075" cy="2352675"/>
        </p:xfrm>
        <a:graphic>
          <a:graphicData uri="http://schemas.openxmlformats.org/presentationml/2006/ole">
            <mc:AlternateContent xmlns:mc="http://schemas.openxmlformats.org/markup-compatibility/2006">
              <mc:Choice xmlns:v="urn:schemas-microsoft-com:vml" Requires="v">
                <p:oleObj name="Visio" r:id="rId2" imgW="9010682" imgH="3571858" progId="Visio.Drawing.15">
                  <p:embed/>
                </p:oleObj>
              </mc:Choice>
              <mc:Fallback>
                <p:oleObj name="Visio" r:id="rId2" imgW="9010682" imgH="3571858" progId="Visio.Drawing.15">
                  <p:embed/>
                  <p:pic>
                    <p:nvPicPr>
                      <p:cNvPr id="5" name="Object 4">
                        <a:extLst>
                          <a:ext uri="{FF2B5EF4-FFF2-40B4-BE49-F238E27FC236}">
                            <a16:creationId xmlns:a16="http://schemas.microsoft.com/office/drawing/2014/main" id="{2BA8A921-B9EB-482F-9D8B-D422918A3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6025" y="1478686"/>
                        <a:ext cx="5934075" cy="235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Picture 7" descr="Graphical user interface, text, application, email, Teams&#10;&#10;Description automatically generated">
            <a:extLst>
              <a:ext uri="{FF2B5EF4-FFF2-40B4-BE49-F238E27FC236}">
                <a16:creationId xmlns:a16="http://schemas.microsoft.com/office/drawing/2014/main" id="{AF00B41A-A41F-4DB2-9C39-4ED8C6203941}"/>
              </a:ext>
            </a:extLst>
          </p:cNvPr>
          <p:cNvPicPr/>
          <p:nvPr/>
        </p:nvPicPr>
        <p:blipFill>
          <a:blip r:embed="rId4"/>
          <a:stretch>
            <a:fillRect/>
          </a:stretch>
        </p:blipFill>
        <p:spPr>
          <a:xfrm>
            <a:off x="5486500" y="4120871"/>
            <a:ext cx="5943600" cy="2509520"/>
          </a:xfrm>
          <a:prstGeom prst="rect">
            <a:avLst/>
          </a:prstGeom>
        </p:spPr>
      </p:pic>
      <p:sp>
        <p:nvSpPr>
          <p:cNvPr id="10" name="TextBox 9">
            <a:extLst>
              <a:ext uri="{FF2B5EF4-FFF2-40B4-BE49-F238E27FC236}">
                <a16:creationId xmlns:a16="http://schemas.microsoft.com/office/drawing/2014/main" id="{01205E4D-E751-4859-AD56-376BCC8A821A}"/>
              </a:ext>
            </a:extLst>
          </p:cNvPr>
          <p:cNvSpPr txBox="1"/>
          <p:nvPr/>
        </p:nvSpPr>
        <p:spPr>
          <a:xfrm>
            <a:off x="471371" y="1286459"/>
            <a:ext cx="4938027" cy="5089803"/>
          </a:xfrm>
          <a:prstGeom prst="rect">
            <a:avLst/>
          </a:prstGeom>
          <a:noFill/>
        </p:spPr>
        <p:txBody>
          <a:bodyPr wrap="square">
            <a:noAutofit/>
          </a:bodyPr>
          <a:lstStyle/>
          <a:p>
            <a:r>
              <a:rPr lang="en-US" sz="2400" b="0" i="0" dirty="0">
                <a:solidFill>
                  <a:srgbClr val="1E1E1E"/>
                </a:solidFill>
                <a:effectLst/>
                <a:latin typeface="Segoe UI" panose="020B0502040204020203" pitchFamily="34" charset="0"/>
              </a:rPr>
              <a:t>How you build out your organizational hierarchy will determine how you can deliver tasks to the corresponding teams.</a:t>
            </a:r>
          </a:p>
          <a:p>
            <a:endParaRPr lang="en-US" sz="2400" dirty="0">
              <a:solidFill>
                <a:srgbClr val="1E1E1E"/>
              </a:solidFill>
              <a:latin typeface="Segoe UI" panose="020B0502040204020203" pitchFamily="34" charset="0"/>
            </a:endParaRPr>
          </a:p>
          <a:p>
            <a:r>
              <a:rPr lang="en-US" sz="2400" dirty="0">
                <a:solidFill>
                  <a:srgbClr val="1E1E1E"/>
                </a:solidFill>
                <a:latin typeface="Segoe UI" panose="020B0502040204020203" pitchFamily="34" charset="0"/>
              </a:rPr>
              <a:t>You are in control of the hierarchy and can build it to suit your organization’s needs.</a:t>
            </a:r>
          </a:p>
          <a:p>
            <a:endParaRPr lang="en-US" sz="2400" dirty="0">
              <a:solidFill>
                <a:srgbClr val="1E1E1E"/>
              </a:solidFill>
              <a:latin typeface="Segoe UI" panose="020B0502040204020203" pitchFamily="34" charset="0"/>
            </a:endParaRPr>
          </a:p>
          <a:p>
            <a:r>
              <a:rPr lang="en-US" sz="2400" dirty="0">
                <a:solidFill>
                  <a:srgbClr val="1E1E1E"/>
                </a:solidFill>
                <a:latin typeface="Segoe UI" panose="020B0502040204020203" pitchFamily="34" charset="0"/>
              </a:rPr>
              <a:t>View the blog post in our </a:t>
            </a:r>
            <a:r>
              <a:rPr lang="en-US" sz="2400" dirty="0">
                <a:solidFill>
                  <a:srgbClr val="1E1E1E"/>
                </a:solidFill>
                <a:latin typeface="Segoe UI" panose="020B0502040204020203" pitchFamily="34" charset="0"/>
                <a:hlinkClick r:id="rId5"/>
              </a:rPr>
              <a:t>Driving Adoption blog</a:t>
            </a:r>
            <a:r>
              <a:rPr lang="en-US" sz="2400" dirty="0">
                <a:solidFill>
                  <a:srgbClr val="1E1E1E"/>
                </a:solidFill>
                <a:latin typeface="Segoe UI" panose="020B0502040204020203" pitchFamily="34" charset="0"/>
              </a:rPr>
              <a:t> for a complete walkthrough and to engage with others in the community.</a:t>
            </a:r>
            <a:endParaRPr lang="en-US" sz="2400" dirty="0"/>
          </a:p>
        </p:txBody>
      </p:sp>
    </p:spTree>
    <p:extLst>
      <p:ext uri="{BB962C8B-B14F-4D97-AF65-F5344CB8AC3E}">
        <p14:creationId xmlns:p14="http://schemas.microsoft.com/office/powerpoint/2010/main" val="107726316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562FF9-85AF-46C7-AF0C-645431BCA645}"/>
              </a:ext>
            </a:extLst>
          </p:cNvPr>
          <p:cNvSpPr>
            <a:spLocks noGrp="1"/>
          </p:cNvSpPr>
          <p:nvPr>
            <p:ph type="title"/>
          </p:nvPr>
        </p:nvSpPr>
        <p:spPr>
          <a:xfrm>
            <a:off x="269240" y="289511"/>
            <a:ext cx="11655840" cy="899665"/>
          </a:xfrm>
        </p:spPr>
        <p:txBody>
          <a:bodyPr wrap="square" anchor="t">
            <a:normAutofit/>
          </a:bodyPr>
          <a:lstStyle/>
          <a:p>
            <a:r>
              <a:rPr lang="en-US" sz="3600" spc="-50" dirty="0">
                <a:solidFill>
                  <a:srgbClr val="000000"/>
                </a:solidFill>
                <a:latin typeface="Segoe UI Semibold" panose="020B0702040204020203" pitchFamily="34" charset="0"/>
                <a:cs typeface="Segoe UI Semibold" panose="020B0702040204020203" pitchFamily="34" charset="0"/>
              </a:rPr>
              <a:t>Getting started with Task publishing</a:t>
            </a:r>
          </a:p>
        </p:txBody>
      </p:sp>
      <p:sp>
        <p:nvSpPr>
          <p:cNvPr id="2" name="Text Placeholder 1">
            <a:extLst>
              <a:ext uri="{FF2B5EF4-FFF2-40B4-BE49-F238E27FC236}">
                <a16:creationId xmlns:a16="http://schemas.microsoft.com/office/drawing/2014/main" id="{770F0995-ABDA-4399-A75F-8B6726596511}"/>
              </a:ext>
            </a:extLst>
          </p:cNvPr>
          <p:cNvSpPr>
            <a:spLocks noGrp="1"/>
          </p:cNvSpPr>
          <p:nvPr>
            <p:ph type="body" sz="quarter" idx="10"/>
          </p:nvPr>
        </p:nvSpPr>
        <p:spPr>
          <a:xfrm>
            <a:off x="422029" y="1493976"/>
            <a:ext cx="7240304" cy="4297362"/>
          </a:xfrm>
        </p:spPr>
        <p:txBody>
          <a:bodyPr vert="horz" wrap="square" lIns="146304" tIns="91440" rIns="146304" bIns="91440" rtlCol="0">
            <a:normAutofit/>
          </a:bodyPr>
          <a:lstStyle/>
          <a:p>
            <a:pPr marL="335915" indent="-335915">
              <a:lnSpc>
                <a:spcPct val="100000"/>
              </a:lnSpc>
              <a:spcBef>
                <a:spcPts val="0"/>
              </a:spcBef>
            </a:pPr>
            <a:r>
              <a:rPr lang="en-US" sz="2800" dirty="0">
                <a:solidFill>
                  <a:srgbClr val="000000"/>
                </a:solidFill>
                <a:latin typeface="+mn-lt"/>
              </a:rPr>
              <a:t>IT Admin assistance with initial deployment</a:t>
            </a:r>
          </a:p>
          <a:p>
            <a:pPr marL="457200" indent="-457200">
              <a:lnSpc>
                <a:spcPct val="100000"/>
              </a:lnSpc>
              <a:spcBef>
                <a:spcPts val="0"/>
              </a:spcBef>
              <a:buFont typeface="Arial" panose="020B0604020202020204" pitchFamily="34" charset="0"/>
              <a:buChar char="•"/>
            </a:pPr>
            <a:r>
              <a:rPr lang="en-US" sz="2600" dirty="0">
                <a:solidFill>
                  <a:srgbClr val="000000"/>
                </a:solidFill>
                <a:latin typeface="+mn-lt"/>
              </a:rPr>
              <a:t>Global Admin or Teams Service Admin</a:t>
            </a:r>
          </a:p>
          <a:p>
            <a:pPr marL="457200" indent="-457200">
              <a:lnSpc>
                <a:spcPct val="100000"/>
              </a:lnSpc>
              <a:spcBef>
                <a:spcPts val="0"/>
              </a:spcBef>
              <a:buFont typeface="Arial" panose="020B0604020202020204" pitchFamily="34" charset="0"/>
              <a:buChar char="•"/>
            </a:pPr>
            <a:r>
              <a:rPr lang="en-US" sz="2600" dirty="0">
                <a:solidFill>
                  <a:srgbClr val="000000"/>
                </a:solidFill>
                <a:latin typeface="+mn-lt"/>
              </a:rPr>
              <a:t>Will require preview PowerShell components</a:t>
            </a:r>
          </a:p>
          <a:p>
            <a:pPr marL="335915" indent="-335915">
              <a:lnSpc>
                <a:spcPct val="100000"/>
              </a:lnSpc>
              <a:spcBef>
                <a:spcPts val="0"/>
              </a:spcBef>
            </a:pPr>
            <a:endParaRPr lang="en-US" sz="2800" dirty="0">
              <a:solidFill>
                <a:srgbClr val="000000"/>
              </a:solidFill>
              <a:latin typeface="+mn-lt"/>
            </a:endParaRPr>
          </a:p>
          <a:p>
            <a:pPr marL="335915" indent="-335915">
              <a:lnSpc>
                <a:spcPct val="100000"/>
              </a:lnSpc>
              <a:spcBef>
                <a:spcPts val="0"/>
              </a:spcBef>
            </a:pPr>
            <a:r>
              <a:rPr lang="en-US" sz="2800" dirty="0">
                <a:solidFill>
                  <a:srgbClr val="000000"/>
                </a:solidFill>
                <a:latin typeface="+mn-lt"/>
              </a:rPr>
              <a:t>Creation of initial publishing hierarchy</a:t>
            </a:r>
          </a:p>
          <a:p>
            <a:pPr marL="457200" indent="-457200">
              <a:lnSpc>
                <a:spcPct val="100000"/>
              </a:lnSpc>
              <a:spcBef>
                <a:spcPts val="0"/>
              </a:spcBef>
              <a:buFont typeface="Arial" panose="020B0604020202020204" pitchFamily="34" charset="0"/>
              <a:buChar char="•"/>
            </a:pPr>
            <a:r>
              <a:rPr lang="en-US" sz="2600" dirty="0">
                <a:solidFill>
                  <a:srgbClr val="000000"/>
                </a:solidFill>
                <a:latin typeface="+mn-lt"/>
              </a:rPr>
              <a:t>Development of column and bucket values</a:t>
            </a:r>
          </a:p>
          <a:p>
            <a:pPr marL="457200" indent="-457200">
              <a:lnSpc>
                <a:spcPct val="100000"/>
              </a:lnSpc>
              <a:spcBef>
                <a:spcPts val="0"/>
              </a:spcBef>
              <a:buFont typeface="Arial" panose="020B0604020202020204" pitchFamily="34" charset="0"/>
              <a:buChar char="•"/>
            </a:pPr>
            <a:r>
              <a:rPr lang="en-US" sz="2600" dirty="0">
                <a:solidFill>
                  <a:srgbClr val="000000"/>
                </a:solidFill>
                <a:latin typeface="+mn-lt"/>
              </a:rPr>
              <a:t>Discussion with other teams that also may want to leverage Task publishing to incorporate into hierarchy</a:t>
            </a:r>
          </a:p>
        </p:txBody>
      </p:sp>
      <p:pic>
        <p:nvPicPr>
          <p:cNvPr id="5" name="Graphic 4" descr="Checklist outline">
            <a:extLst>
              <a:ext uri="{FF2B5EF4-FFF2-40B4-BE49-F238E27FC236}">
                <a16:creationId xmlns:a16="http://schemas.microsoft.com/office/drawing/2014/main" id="{93723C41-9B02-4E98-A55A-F8EACB24D3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27630" y="1493976"/>
            <a:ext cx="4642340" cy="4642340"/>
          </a:xfrm>
          <a:prstGeom prst="rect">
            <a:avLst/>
          </a:prstGeom>
        </p:spPr>
      </p:pic>
    </p:spTree>
    <p:extLst>
      <p:ext uri="{BB962C8B-B14F-4D97-AF65-F5344CB8AC3E}">
        <p14:creationId xmlns:p14="http://schemas.microsoft.com/office/powerpoint/2010/main" val="273278720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D4497D-3C61-41A7-9DBF-DCBD50F59551}"/>
              </a:ext>
            </a:extLst>
          </p:cNvPr>
          <p:cNvSpPr>
            <a:spLocks noGrp="1"/>
          </p:cNvSpPr>
          <p:nvPr>
            <p:ph type="title"/>
          </p:nvPr>
        </p:nvSpPr>
        <p:spPr/>
        <p:txBody>
          <a:bodyPr/>
          <a:lstStyle/>
          <a:p>
            <a:r>
              <a:rPr lang="en-US" dirty="0">
                <a:solidFill>
                  <a:schemeClr val="tx1"/>
                </a:solidFill>
                <a:latin typeface="Segoe UI Semibold" panose="020B0702040204020203" pitchFamily="34" charset="0"/>
                <a:cs typeface="Segoe UI Semibold" panose="020B0702040204020203" pitchFamily="34" charset="0"/>
              </a:rPr>
              <a:t>Demo</a:t>
            </a:r>
          </a:p>
        </p:txBody>
      </p:sp>
      <p:sp>
        <p:nvSpPr>
          <p:cNvPr id="6" name="Text Placeholder 5">
            <a:extLst>
              <a:ext uri="{FF2B5EF4-FFF2-40B4-BE49-F238E27FC236}">
                <a16:creationId xmlns:a16="http://schemas.microsoft.com/office/drawing/2014/main" id="{2CC88B1B-8B80-45C5-B88E-D7151133E9A2}"/>
              </a:ext>
            </a:extLst>
          </p:cNvPr>
          <p:cNvSpPr>
            <a:spLocks noGrp="1"/>
          </p:cNvSpPr>
          <p:nvPr>
            <p:ph type="body" sz="quarter" idx="12"/>
          </p:nvPr>
        </p:nvSpPr>
        <p:spPr/>
        <p:txBody>
          <a:bodyPr/>
          <a:lstStyle/>
          <a:p>
            <a:r>
              <a:rPr lang="en-US" dirty="0"/>
              <a:t>Task Publishing in action</a:t>
            </a:r>
          </a:p>
        </p:txBody>
      </p:sp>
    </p:spTree>
    <p:extLst>
      <p:ext uri="{BB962C8B-B14F-4D97-AF65-F5344CB8AC3E}">
        <p14:creationId xmlns:p14="http://schemas.microsoft.com/office/powerpoint/2010/main" val="42362261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311A381-F87C-43C5-A9B1-5E55142D67B9}"/>
              </a:ext>
            </a:extLst>
          </p:cNvPr>
          <p:cNvSpPr>
            <a:spLocks noGrp="1"/>
          </p:cNvSpPr>
          <p:nvPr>
            <p:ph type="title"/>
          </p:nvPr>
        </p:nvSpPr>
        <p:spPr>
          <a:xfrm>
            <a:off x="269239" y="2084172"/>
            <a:ext cx="11653523" cy="2139688"/>
          </a:xfrm>
        </p:spPr>
        <p:txBody>
          <a:bodyPr/>
          <a:lstStyle/>
          <a:p>
            <a:r>
              <a:rPr lang="en-US" dirty="0">
                <a:solidFill>
                  <a:schemeClr val="tx1"/>
                </a:solidFill>
                <a:latin typeface="Segoe UI Semibold" panose="020B0702040204020203" pitchFamily="34" charset="0"/>
                <a:cs typeface="Segoe UI Semibold" panose="020B0702040204020203" pitchFamily="34" charset="0"/>
              </a:rPr>
              <a:t>New &amp; Upcoming Assets </a:t>
            </a:r>
            <a:r>
              <a:rPr lang="en-US" dirty="0">
                <a:solidFill>
                  <a:schemeClr val="tx1"/>
                </a:solidFill>
              </a:rPr>
              <a:t>| Need to Know</a:t>
            </a:r>
          </a:p>
        </p:txBody>
      </p:sp>
    </p:spTree>
    <p:extLst>
      <p:ext uri="{BB962C8B-B14F-4D97-AF65-F5344CB8AC3E}">
        <p14:creationId xmlns:p14="http://schemas.microsoft.com/office/powerpoint/2010/main" val="62898657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1D1E55-A211-4263-B331-85783C6570F3}"/>
              </a:ext>
            </a:extLst>
          </p:cNvPr>
          <p:cNvSpPr>
            <a:spLocks noGrp="1"/>
          </p:cNvSpPr>
          <p:nvPr>
            <p:ph type="title"/>
          </p:nvPr>
        </p:nvSpPr>
        <p:spPr>
          <a:xfrm>
            <a:off x="589712" y="289511"/>
            <a:ext cx="11012575" cy="899665"/>
          </a:xfrm>
        </p:spPr>
        <p:txBody>
          <a:bodyPr/>
          <a:lstStyle/>
          <a:p>
            <a:r>
              <a:rPr lang="en-US" sz="3600" spc="-50" dirty="0">
                <a:solidFill>
                  <a:srgbClr val="000000"/>
                </a:solidFill>
                <a:latin typeface="Segoe UI Semibold" panose="020B0702040204020203" pitchFamily="34" charset="0"/>
                <a:cs typeface="Segoe UI Semibold" panose="020B0702040204020203" pitchFamily="34" charset="0"/>
              </a:rPr>
              <a:t>Adoption Hub V2 launch</a:t>
            </a:r>
          </a:p>
        </p:txBody>
      </p:sp>
      <p:sp>
        <p:nvSpPr>
          <p:cNvPr id="4" name="Rectangle 2">
            <a:extLst>
              <a:ext uri="{FF2B5EF4-FFF2-40B4-BE49-F238E27FC236}">
                <a16:creationId xmlns:a16="http://schemas.microsoft.com/office/drawing/2014/main" id="{107A7B8B-2EE7-4F78-AD24-3887DDA1772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pic>
        <p:nvPicPr>
          <p:cNvPr id="2" name="Picture 1">
            <a:extLst>
              <a:ext uri="{FF2B5EF4-FFF2-40B4-BE49-F238E27FC236}">
                <a16:creationId xmlns:a16="http://schemas.microsoft.com/office/drawing/2014/main" id="{3F2D8DC7-FEC6-4739-87EC-53C2327207E2}"/>
              </a:ext>
            </a:extLst>
          </p:cNvPr>
          <p:cNvPicPr>
            <a:picLocks noChangeAspect="1"/>
          </p:cNvPicPr>
          <p:nvPr/>
        </p:nvPicPr>
        <p:blipFill rotWithShape="1">
          <a:blip r:embed="rId2"/>
          <a:srcRect l="3368" t="5548" r="4205"/>
          <a:stretch/>
        </p:blipFill>
        <p:spPr>
          <a:xfrm>
            <a:off x="5349059" y="1189176"/>
            <a:ext cx="4632385" cy="2245446"/>
          </a:xfrm>
          <a:prstGeom prst="rect">
            <a:avLst/>
          </a:prstGeom>
          <a:ln>
            <a:solidFill>
              <a:schemeClr val="tx1">
                <a:lumMod val="75000"/>
                <a:lumOff val="25000"/>
              </a:scheme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300EF46-C485-48BF-B13F-D4F9FD85DA0D}"/>
              </a:ext>
            </a:extLst>
          </p:cNvPr>
          <p:cNvPicPr>
            <a:picLocks noChangeAspect="1"/>
          </p:cNvPicPr>
          <p:nvPr/>
        </p:nvPicPr>
        <p:blipFill rotWithShape="1">
          <a:blip r:embed="rId3"/>
          <a:srcRect l="12145" t="1976" r="13060" b="52869"/>
          <a:stretch/>
        </p:blipFill>
        <p:spPr>
          <a:xfrm>
            <a:off x="8011761" y="2517124"/>
            <a:ext cx="3788812" cy="3945342"/>
          </a:xfrm>
          <a:prstGeom prst="rect">
            <a:avLst/>
          </a:prstGeom>
          <a:ln>
            <a:solidFill>
              <a:schemeClr val="tx1">
                <a:lumMod val="75000"/>
                <a:lumOff val="25000"/>
              </a:schemeClr>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718B6E7A-9440-4E24-BE3D-DE5150586DBA}"/>
              </a:ext>
            </a:extLst>
          </p:cNvPr>
          <p:cNvSpPr txBox="1"/>
          <p:nvPr/>
        </p:nvSpPr>
        <p:spPr>
          <a:xfrm>
            <a:off x="589713" y="1189176"/>
            <a:ext cx="4438874" cy="4432744"/>
          </a:xfrm>
          <a:prstGeom prst="rect">
            <a:avLst/>
          </a:prstGeom>
          <a:noFill/>
        </p:spPr>
        <p:txBody>
          <a:bodyPr wrap="square" lIns="182880" tIns="146304" rIns="182880" bIns="146304" rtlCol="0">
            <a:noAutofit/>
          </a:bodyPr>
          <a:lstStyle/>
          <a:p>
            <a:pPr marR="0" lvl="0" algn="l" defTabSz="914400" rtl="0" eaLnBrk="1" fontAlgn="auto" latinLnBrk="0" hangingPunct="1">
              <a:lnSpc>
                <a:spcPct val="90000"/>
              </a:lnSpc>
              <a:spcBef>
                <a:spcPts val="0"/>
              </a:spcBef>
              <a:spcAft>
                <a:spcPts val="600"/>
              </a:spcAft>
              <a:buClrTx/>
              <a:buSzTx/>
              <a:tabLst/>
              <a:defRPr/>
            </a:pPr>
            <a:r>
              <a:rPr lang="en-US" sz="2400" dirty="0">
                <a:gradFill>
                  <a:gsLst>
                    <a:gs pos="2917">
                      <a:srgbClr val="282828"/>
                    </a:gs>
                    <a:gs pos="30000">
                      <a:srgbClr val="282828"/>
                    </a:gs>
                  </a:gsLst>
                  <a:lin ang="5400000" scaled="0"/>
                </a:gradFill>
                <a:latin typeface="Segoe UI"/>
              </a:rPr>
              <a:t>We continue to enhance the Microsoft 365 Adoption Hub as your go-to location for business user and Champion information.  </a:t>
            </a:r>
          </a:p>
          <a:p>
            <a:pPr marR="0" lvl="0" algn="l" defTabSz="914400" rtl="0" eaLnBrk="1" fontAlgn="auto" latinLnBrk="0" hangingPunct="1">
              <a:lnSpc>
                <a:spcPct val="90000"/>
              </a:lnSpc>
              <a:spcBef>
                <a:spcPts val="0"/>
              </a:spcBef>
              <a:spcAft>
                <a:spcPts val="600"/>
              </a:spcAft>
              <a:buClrTx/>
              <a:buSzTx/>
              <a:tabLst/>
              <a:defRPr/>
            </a:pPr>
            <a:endParaRPr lang="en-US" sz="2400" dirty="0">
              <a:gradFill>
                <a:gsLst>
                  <a:gs pos="2917">
                    <a:srgbClr val="282828"/>
                  </a:gs>
                  <a:gs pos="30000">
                    <a:srgbClr val="282828"/>
                  </a:gs>
                </a:gsLst>
                <a:lin ang="5400000" scaled="0"/>
              </a:gradFill>
              <a:latin typeface="Segoe UI"/>
            </a:endParaRPr>
          </a:p>
          <a:p>
            <a:pPr marR="0" lvl="0" algn="l" defTabSz="914400" rtl="0" eaLnBrk="1" fontAlgn="auto" latinLnBrk="0" hangingPunct="1">
              <a:lnSpc>
                <a:spcPct val="90000"/>
              </a:lnSpc>
              <a:spcBef>
                <a:spcPts val="0"/>
              </a:spcBef>
              <a:spcAft>
                <a:spcPts val="600"/>
              </a:spcAft>
              <a:buClrTx/>
              <a:buSzTx/>
              <a:tabLst/>
              <a:defRPr/>
            </a:pPr>
            <a:r>
              <a:rPr lang="en-US" sz="2400" dirty="0">
                <a:gradFill>
                  <a:gsLst>
                    <a:gs pos="2917">
                      <a:srgbClr val="282828"/>
                    </a:gs>
                    <a:gs pos="30000">
                      <a:srgbClr val="282828"/>
                    </a:gs>
                  </a:gsLst>
                  <a:lin ang="5400000" scaled="0"/>
                </a:gradFill>
                <a:latin typeface="Segoe UI"/>
              </a:rPr>
              <a:t>This launch includes:</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2400" dirty="0">
                <a:gradFill>
                  <a:gsLst>
                    <a:gs pos="2917">
                      <a:srgbClr val="282828"/>
                    </a:gs>
                    <a:gs pos="30000">
                      <a:srgbClr val="282828"/>
                    </a:gs>
                  </a:gsLst>
                  <a:lin ang="5400000" scaled="0"/>
                </a:gradFill>
                <a:latin typeface="Segoe UI"/>
              </a:rPr>
              <a:t>Role-based guidance</a:t>
            </a:r>
            <a:endParaRPr kumimoji="0" lang="en-US" sz="2400" b="0" i="0" u="none" strike="noStrike" kern="1200" cap="none" spc="0" normalizeH="0" baseline="0" noProof="0" dirty="0">
              <a:ln>
                <a:noFill/>
              </a:ln>
              <a:gradFill>
                <a:gsLst>
                  <a:gs pos="2917">
                    <a:srgbClr val="282828"/>
                  </a:gs>
                  <a:gs pos="30000">
                    <a:srgbClr val="282828"/>
                  </a:gs>
                </a:gsLst>
                <a:lin ang="5400000" scaled="0"/>
              </a:gradFill>
              <a:effectLst/>
              <a:uLnTx/>
              <a:uFillTx/>
              <a:latin typeface="Segoe UI"/>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2917">
                      <a:srgbClr val="282828"/>
                    </a:gs>
                    <a:gs pos="30000">
                      <a:srgbClr val="282828"/>
                    </a:gs>
                  </a:gsLst>
                  <a:lin ang="5400000" scaled="0"/>
                </a:gradFill>
                <a:effectLst/>
                <a:uLnTx/>
                <a:uFillTx/>
                <a:latin typeface="Segoe UI"/>
                <a:ea typeface="+mn-ea"/>
                <a:cs typeface="+mn-cs"/>
              </a:rPr>
              <a:t>Scenario-based solutions </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2917">
                      <a:srgbClr val="282828"/>
                    </a:gs>
                    <a:gs pos="30000">
                      <a:srgbClr val="282828"/>
                    </a:gs>
                  </a:gsLst>
                  <a:lin ang="5400000" scaled="0"/>
                </a:gradFill>
                <a:effectLst/>
                <a:uLnTx/>
                <a:uFillTx/>
                <a:latin typeface="Segoe UI"/>
                <a:ea typeface="+mn-ea"/>
                <a:cs typeface="+mn-cs"/>
              </a:rPr>
              <a:t>Simplified assets by phase</a:t>
            </a:r>
          </a:p>
        </p:txBody>
      </p:sp>
    </p:spTree>
    <p:extLst>
      <p:ext uri="{BB962C8B-B14F-4D97-AF65-F5344CB8AC3E}">
        <p14:creationId xmlns:p14="http://schemas.microsoft.com/office/powerpoint/2010/main" val="190072000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6719B-AD32-4BEE-A772-77F201B17CB0}"/>
              </a:ext>
            </a:extLst>
          </p:cNvPr>
          <p:cNvSpPr>
            <a:spLocks noGrp="1"/>
          </p:cNvSpPr>
          <p:nvPr>
            <p:ph type="title"/>
          </p:nvPr>
        </p:nvSpPr>
        <p:spPr>
          <a:xfrm>
            <a:off x="6841494" y="235799"/>
            <a:ext cx="4878792" cy="852772"/>
          </a:xfrm>
        </p:spPr>
        <p:txBody>
          <a:bodyPr/>
          <a:lstStyle/>
          <a:p>
            <a:r>
              <a:rPr lang="en-US" sz="3600" spc="-50" dirty="0">
                <a:latin typeface="Segoe UI Semibold" panose="020B0702040204020203" pitchFamily="34" charset="0"/>
                <a:cs typeface="Segoe UI Semibold" panose="020B0702040204020203" pitchFamily="34" charset="0"/>
              </a:rPr>
              <a:t>Partner Solution Gallery</a:t>
            </a:r>
          </a:p>
        </p:txBody>
      </p:sp>
      <p:pic>
        <p:nvPicPr>
          <p:cNvPr id="8" name="Picture 7">
            <a:extLst>
              <a:ext uri="{FF2B5EF4-FFF2-40B4-BE49-F238E27FC236}">
                <a16:creationId xmlns:a16="http://schemas.microsoft.com/office/drawing/2014/main" id="{3EA3499C-094A-451C-ABA4-D3E5F7CC0E79}"/>
              </a:ext>
            </a:extLst>
          </p:cNvPr>
          <p:cNvPicPr>
            <a:picLocks noChangeAspect="1"/>
          </p:cNvPicPr>
          <p:nvPr/>
        </p:nvPicPr>
        <p:blipFill rotWithShape="1">
          <a:blip r:embed="rId2"/>
          <a:srcRect t="2943" b="30582"/>
          <a:stretch/>
        </p:blipFill>
        <p:spPr>
          <a:xfrm>
            <a:off x="172973" y="365187"/>
            <a:ext cx="6205479" cy="6127625"/>
          </a:xfrm>
          <a:prstGeom prst="rect">
            <a:avLst/>
          </a:prstGeom>
          <a:ln>
            <a:solidFill>
              <a:schemeClr val="tx1">
                <a:lumMod val="90000"/>
                <a:lumOff val="10000"/>
              </a:schemeClr>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FF6B6E6F-0E67-4A48-8D76-2CBCD8195962}"/>
              </a:ext>
            </a:extLst>
          </p:cNvPr>
          <p:cNvPicPr>
            <a:picLocks noChangeAspect="1"/>
          </p:cNvPicPr>
          <p:nvPr/>
        </p:nvPicPr>
        <p:blipFill>
          <a:blip r:embed="rId3"/>
          <a:stretch>
            <a:fillRect/>
          </a:stretch>
        </p:blipFill>
        <p:spPr>
          <a:xfrm>
            <a:off x="6562114" y="3376841"/>
            <a:ext cx="5353840" cy="2582535"/>
          </a:xfrm>
          <a:prstGeom prst="rect">
            <a:avLst/>
          </a:prstGeom>
          <a:ln>
            <a:solidFill>
              <a:schemeClr val="tx1">
                <a:lumMod val="90000"/>
                <a:lumOff val="10000"/>
              </a:schemeClr>
            </a:solidFill>
          </a:ln>
          <a:effectLst>
            <a:outerShdw blurRad="50800" dist="38100" dir="2700000" algn="tl" rotWithShape="0">
              <a:prstClr val="black">
                <a:alpha val="40000"/>
              </a:prstClr>
            </a:outerShdw>
          </a:effectLst>
        </p:spPr>
      </p:pic>
      <p:grpSp>
        <p:nvGrpSpPr>
          <p:cNvPr id="17" name="Group 16">
            <a:extLst>
              <a:ext uri="{FF2B5EF4-FFF2-40B4-BE49-F238E27FC236}">
                <a16:creationId xmlns:a16="http://schemas.microsoft.com/office/drawing/2014/main" id="{3873FB31-61B9-4995-8517-8822F1AF1B94}"/>
              </a:ext>
            </a:extLst>
          </p:cNvPr>
          <p:cNvGrpSpPr/>
          <p:nvPr/>
        </p:nvGrpSpPr>
        <p:grpSpPr>
          <a:xfrm>
            <a:off x="3870753" y="3428998"/>
            <a:ext cx="2832718" cy="1565683"/>
            <a:chOff x="3441940" y="2786331"/>
            <a:chExt cx="2832718" cy="1565683"/>
          </a:xfrm>
        </p:grpSpPr>
        <p:sp>
          <p:nvSpPr>
            <p:cNvPr id="13" name="Rectangle 12">
              <a:extLst>
                <a:ext uri="{FF2B5EF4-FFF2-40B4-BE49-F238E27FC236}">
                  <a16:creationId xmlns:a16="http://schemas.microsoft.com/office/drawing/2014/main" id="{14668A7A-E901-47A0-B0B1-A13A97FABEC3}"/>
                </a:ext>
              </a:extLst>
            </p:cNvPr>
            <p:cNvSpPr/>
            <p:nvPr/>
          </p:nvSpPr>
          <p:spPr bwMode="auto">
            <a:xfrm>
              <a:off x="3441940" y="2786331"/>
              <a:ext cx="1468998" cy="1565683"/>
            </a:xfrm>
            <a:prstGeom prst="rect">
              <a:avLst/>
            </a:prstGeom>
            <a:noFill/>
            <a:ln w="5715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5" name="Straight Arrow Connector 14">
              <a:extLst>
                <a:ext uri="{FF2B5EF4-FFF2-40B4-BE49-F238E27FC236}">
                  <a16:creationId xmlns:a16="http://schemas.microsoft.com/office/drawing/2014/main" id="{68C2FE17-4011-4AF8-982D-2B5828C33A20}"/>
                </a:ext>
              </a:extLst>
            </p:cNvPr>
            <p:cNvCxnSpPr>
              <a:cxnSpLocks/>
            </p:cNvCxnSpPr>
            <p:nvPr/>
          </p:nvCxnSpPr>
          <p:spPr>
            <a:xfrm>
              <a:off x="4910938" y="3534049"/>
              <a:ext cx="1363720" cy="0"/>
            </a:xfrm>
            <a:prstGeom prst="straightConnector1">
              <a:avLst/>
            </a:prstGeom>
            <a:ln w="57150">
              <a:solidFill>
                <a:srgbClr val="00B050"/>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52A6ADE3-E4FD-4E63-B451-90234BD19B93}"/>
              </a:ext>
            </a:extLst>
          </p:cNvPr>
          <p:cNvSpPr txBox="1"/>
          <p:nvPr/>
        </p:nvSpPr>
        <p:spPr>
          <a:xfrm>
            <a:off x="6701804" y="1150311"/>
            <a:ext cx="5214150" cy="1834348"/>
          </a:xfrm>
          <a:prstGeom prst="rect">
            <a:avLst/>
          </a:prstGeom>
          <a:noFill/>
        </p:spPr>
        <p:txBody>
          <a:bodyPr wrap="square" lIns="182880" tIns="146304" rIns="182880" bIns="146304" rtlCol="0">
            <a:spAutoFit/>
          </a:bodyPr>
          <a:lstStyle/>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gradFill>
                  <a:gsLst>
                    <a:gs pos="2917">
                      <a:srgbClr val="282828"/>
                    </a:gs>
                    <a:gs pos="30000">
                      <a:srgbClr val="282828"/>
                    </a:gs>
                  </a:gsLst>
                  <a:lin ang="5400000" scaled="0"/>
                </a:gradFill>
                <a:effectLst/>
                <a:uLnTx/>
                <a:uFillTx/>
                <a:latin typeface="Segoe UI"/>
                <a:ea typeface="+mn-ea"/>
                <a:cs typeface="+mn-cs"/>
              </a:rPr>
              <a:t>Further updates by Ignite</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gradFill>
                  <a:gsLst>
                    <a:gs pos="2917">
                      <a:srgbClr val="282828"/>
                    </a:gs>
                    <a:gs pos="30000">
                      <a:srgbClr val="282828"/>
                    </a:gs>
                  </a:gsLst>
                  <a:lin ang="5400000" scaled="0"/>
                </a:gradFill>
                <a:effectLst/>
                <a:uLnTx/>
                <a:uFillTx/>
                <a:latin typeface="Segoe UI"/>
                <a:ea typeface="+mn-ea"/>
                <a:cs typeface="+mn-cs"/>
              </a:rPr>
              <a:t>Solutions submitted by partners; vetted by Microsoft for inclusion</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gradFill>
                  <a:gsLst>
                    <a:gs pos="2917">
                      <a:srgbClr val="282828"/>
                    </a:gs>
                    <a:gs pos="30000">
                      <a:srgbClr val="282828"/>
                    </a:gs>
                  </a:gsLst>
                  <a:lin ang="5400000" scaled="0"/>
                </a:gradFill>
                <a:effectLst/>
                <a:uLnTx/>
                <a:uFillTx/>
                <a:latin typeface="Segoe UI"/>
                <a:ea typeface="+mn-ea"/>
                <a:cs typeface="+mn-cs"/>
              </a:rPr>
              <a:t>To be integrated with role-based scenario pages</a:t>
            </a:r>
          </a:p>
        </p:txBody>
      </p:sp>
    </p:spTree>
    <p:extLst>
      <p:ext uri="{BB962C8B-B14F-4D97-AF65-F5344CB8AC3E}">
        <p14:creationId xmlns:p14="http://schemas.microsoft.com/office/powerpoint/2010/main" val="18059647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12">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roup 14">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extBox 1">
            <a:extLst>
              <a:ext uri="{FF2B5EF4-FFF2-40B4-BE49-F238E27FC236}">
                <a16:creationId xmlns:a16="http://schemas.microsoft.com/office/drawing/2014/main" id="{F073E3C6-F598-45BB-A1AB-8A0A5D515B44}"/>
              </a:ext>
            </a:extLst>
          </p:cNvPr>
          <p:cNvSpPr txBox="1"/>
          <p:nvPr/>
        </p:nvSpPr>
        <p:spPr>
          <a:xfrm>
            <a:off x="6262652" y="5992938"/>
            <a:ext cx="5684837" cy="646331"/>
          </a:xfrm>
          <a:prstGeom prst="rect">
            <a:avLst/>
          </a:prstGeom>
          <a:noFill/>
        </p:spPr>
        <p:txBody>
          <a:bodyPr wrap="square" lIns="91440" tIns="45720" rIns="91440" bIns="45720" rtlCol="0" anchor="t">
            <a:spAutoFit/>
          </a:bodyPr>
          <a:lstStyle/>
          <a:p>
            <a:r>
              <a:rPr lang="en-US" dirty="0"/>
              <a:t>Find resources from previous calls here:</a:t>
            </a:r>
          </a:p>
          <a:p>
            <a:r>
              <a:rPr lang="en-US" dirty="0">
                <a:hlinkClick r:id="rId3"/>
              </a:rPr>
              <a:t>https://aka.ms/M365ChampResources</a:t>
            </a:r>
            <a:endParaRPr lang="en-US" dirty="0"/>
          </a:p>
        </p:txBody>
      </p:sp>
      <p:sp>
        <p:nvSpPr>
          <p:cNvPr id="4" name="Title 3">
            <a:extLst>
              <a:ext uri="{FF2B5EF4-FFF2-40B4-BE49-F238E27FC236}">
                <a16:creationId xmlns:a16="http://schemas.microsoft.com/office/drawing/2014/main" id="{D0D5529B-0091-41B8-A668-9B95A00D9ED6}"/>
              </a:ext>
            </a:extLst>
          </p:cNvPr>
          <p:cNvSpPr>
            <a:spLocks noGrp="1"/>
          </p:cNvSpPr>
          <p:nvPr>
            <p:ph type="title" idx="4294967295"/>
          </p:nvPr>
        </p:nvSpPr>
        <p:spPr>
          <a:xfrm>
            <a:off x="398959" y="2766217"/>
            <a:ext cx="2517373" cy="1325563"/>
          </a:xfrm>
        </p:spPr>
        <p:txBody>
          <a:bodyPr/>
          <a:lstStyle/>
          <a:p>
            <a:r>
              <a:rPr lang="en-US">
                <a:solidFill>
                  <a:schemeClr val="bg1"/>
                </a:solidFill>
              </a:rPr>
              <a:t>Agenda</a:t>
            </a:r>
          </a:p>
        </p:txBody>
      </p:sp>
      <p:sp>
        <p:nvSpPr>
          <p:cNvPr id="3" name="TextBox 2">
            <a:extLst>
              <a:ext uri="{FF2B5EF4-FFF2-40B4-BE49-F238E27FC236}">
                <a16:creationId xmlns:a16="http://schemas.microsoft.com/office/drawing/2014/main" id="{D0E5EDD3-E2C0-4A66-90F8-A625DD36A15F}"/>
              </a:ext>
            </a:extLst>
          </p:cNvPr>
          <p:cNvSpPr txBox="1"/>
          <p:nvPr/>
        </p:nvSpPr>
        <p:spPr>
          <a:xfrm>
            <a:off x="4544017" y="1636313"/>
            <a:ext cx="7747444" cy="4001095"/>
          </a:xfrm>
          <a:prstGeom prst="rect">
            <a:avLst/>
          </a:prstGeom>
          <a:noFill/>
        </p:spPr>
        <p:txBody>
          <a:bodyPr wrap="square" lIns="91440" tIns="45720" rIns="91440" bIns="45720" rtlCol="0" anchor="t">
            <a:spAutoFit/>
          </a:bodyPr>
          <a:lstStyle/>
          <a:p>
            <a:r>
              <a:rPr lang="en-US" sz="2000" b="1" dirty="0">
                <a:solidFill>
                  <a:srgbClr val="3F3F3F"/>
                </a:solidFill>
              </a:rPr>
              <a:t>February 2021 </a:t>
            </a:r>
            <a:r>
              <a:rPr lang="en-US" sz="2000" dirty="0"/>
              <a:t>| </a:t>
            </a:r>
            <a:r>
              <a:rPr lang="en-US" sz="2000" dirty="0">
                <a:solidFill>
                  <a:srgbClr val="4472C4"/>
                </a:solidFill>
              </a:rPr>
              <a:t>Inspire &amp; innovate, reimagine a better future</a:t>
            </a:r>
            <a:br>
              <a:rPr lang="en-US" sz="2000" dirty="0">
                <a:solidFill>
                  <a:srgbClr val="4472C4"/>
                </a:solidFill>
              </a:rPr>
            </a:br>
            <a:endParaRPr lang="en-US" sz="2000" dirty="0">
              <a:solidFill>
                <a:srgbClr val="4472C4"/>
              </a:solidFill>
            </a:endParaRPr>
          </a:p>
          <a:p>
            <a:r>
              <a:rPr lang="en-US" sz="2000" b="1" dirty="0">
                <a:solidFill>
                  <a:srgbClr val="3F3F3F"/>
                </a:solidFill>
              </a:rPr>
              <a:t>Focusing on what matters </a:t>
            </a:r>
            <a:r>
              <a:rPr lang="en-US" sz="2000" dirty="0"/>
              <a:t>| </a:t>
            </a:r>
            <a:r>
              <a:rPr lang="en-US" sz="2000" dirty="0">
                <a:solidFill>
                  <a:srgbClr val="4472C4"/>
                </a:solidFill>
              </a:rPr>
              <a:t>Team Connections</a:t>
            </a:r>
          </a:p>
          <a:p>
            <a:endParaRPr lang="en-US" sz="2000" dirty="0">
              <a:solidFill>
                <a:srgbClr val="4472C4"/>
              </a:solidFill>
            </a:endParaRPr>
          </a:p>
          <a:p>
            <a:r>
              <a:rPr lang="en-US" sz="2000" b="1" dirty="0">
                <a:solidFill>
                  <a:srgbClr val="3F3F3F"/>
                </a:solidFill>
              </a:rPr>
              <a:t>Champion hub tools</a:t>
            </a:r>
            <a:r>
              <a:rPr lang="en-US" sz="2000" dirty="0"/>
              <a:t>| </a:t>
            </a:r>
            <a:r>
              <a:rPr lang="en-US" sz="2000" dirty="0">
                <a:solidFill>
                  <a:srgbClr val="4472C4"/>
                </a:solidFill>
              </a:rPr>
              <a:t>Overview &amp; guidance</a:t>
            </a:r>
          </a:p>
          <a:p>
            <a:br>
              <a:rPr lang="en-US" sz="2000" dirty="0">
                <a:solidFill>
                  <a:srgbClr val="4472C4"/>
                </a:solidFill>
              </a:rPr>
            </a:br>
            <a:r>
              <a:rPr lang="en-US" sz="2000" b="1" dirty="0">
                <a:solidFill>
                  <a:srgbClr val="3F3F3F"/>
                </a:solidFill>
              </a:rPr>
              <a:t>Task publishing</a:t>
            </a:r>
            <a:r>
              <a:rPr lang="en-US" sz="2000" dirty="0"/>
              <a:t>| </a:t>
            </a:r>
            <a:r>
              <a:rPr lang="en-US" sz="2000" dirty="0">
                <a:solidFill>
                  <a:srgbClr val="4472C4"/>
                </a:solidFill>
              </a:rPr>
              <a:t>Overview &amp; guidance</a:t>
            </a:r>
          </a:p>
          <a:p>
            <a:endParaRPr lang="en-US" sz="2000" dirty="0">
              <a:solidFill>
                <a:srgbClr val="4472C4"/>
              </a:solidFill>
            </a:endParaRPr>
          </a:p>
          <a:p>
            <a:r>
              <a:rPr lang="en-US" sz="2000" b="1" dirty="0">
                <a:solidFill>
                  <a:srgbClr val="3F3F3F"/>
                </a:solidFill>
              </a:rPr>
              <a:t>New &amp; upcoming assets </a:t>
            </a:r>
            <a:r>
              <a:rPr lang="en-US" sz="2000" dirty="0"/>
              <a:t>| </a:t>
            </a:r>
            <a:r>
              <a:rPr lang="en-US" sz="2000" dirty="0">
                <a:solidFill>
                  <a:srgbClr val="4472C4"/>
                </a:solidFill>
              </a:rPr>
              <a:t>Need to know</a:t>
            </a:r>
          </a:p>
          <a:p>
            <a:pPr marL="742950" indent="-285750" algn="l">
              <a:spcBef>
                <a:spcPts val="0"/>
              </a:spcBef>
              <a:spcAft>
                <a:spcPts val="0"/>
              </a:spcAft>
              <a:buFontTx/>
              <a:buChar char="-"/>
            </a:pPr>
            <a:r>
              <a:rPr lang="en-US" sz="1800" b="0" i="0" dirty="0">
                <a:solidFill>
                  <a:srgbClr val="000000"/>
                </a:solidFill>
                <a:effectLst/>
                <a:latin typeface="Calibri" panose="020F0502020204030204" pitchFamily="34" charset="0"/>
              </a:rPr>
              <a:t>Adoption Hub V2 -&gt; launched!</a:t>
            </a:r>
          </a:p>
          <a:p>
            <a:pPr marL="742950" indent="-285750" algn="l">
              <a:spcBef>
                <a:spcPts val="0"/>
              </a:spcBef>
              <a:spcAft>
                <a:spcPts val="0"/>
              </a:spcAft>
              <a:buFontTx/>
              <a:buChar char="-"/>
            </a:pPr>
            <a:r>
              <a:rPr lang="en-US" sz="1800" b="0" i="0" dirty="0">
                <a:solidFill>
                  <a:srgbClr val="000000"/>
                </a:solidFill>
                <a:effectLst/>
                <a:latin typeface="Calibri" panose="020F0502020204030204" pitchFamily="34" charset="0"/>
              </a:rPr>
              <a:t>Custom Background Gallery  -&gt; Call for </a:t>
            </a:r>
            <a:r>
              <a:rPr lang="en-US" dirty="0">
                <a:solidFill>
                  <a:srgbClr val="000000"/>
                </a:solidFill>
                <a:latin typeface="Calibri" panose="020F0502020204030204" pitchFamily="34" charset="0"/>
              </a:rPr>
              <a:t>s</a:t>
            </a:r>
            <a:r>
              <a:rPr lang="en-US" sz="1800" b="0" i="0" dirty="0">
                <a:solidFill>
                  <a:srgbClr val="000000"/>
                </a:solidFill>
                <a:effectLst/>
                <a:latin typeface="Calibri" panose="020F0502020204030204" pitchFamily="34" charset="0"/>
              </a:rPr>
              <a:t>pring content!</a:t>
            </a:r>
          </a:p>
          <a:p>
            <a:pPr marL="742950" indent="-285750">
              <a:buFontTx/>
              <a:buChar char="-"/>
            </a:pPr>
            <a:r>
              <a:rPr lang="en-US" dirty="0">
                <a:solidFill>
                  <a:srgbClr val="000000"/>
                </a:solidFill>
                <a:latin typeface="Calibri" panose="020F0502020204030204" pitchFamily="34" charset="0"/>
              </a:rPr>
              <a:t>Upcoming events</a:t>
            </a:r>
            <a:endParaRPr lang="en-US" sz="2000" b="0" i="0" dirty="0">
              <a:solidFill>
                <a:srgbClr val="000000"/>
              </a:solidFill>
              <a:effectLst/>
              <a:latin typeface="Segoe UI VSS (Regular)"/>
            </a:endParaRPr>
          </a:p>
          <a:p>
            <a:pPr lvl="1"/>
            <a:endParaRPr lang="en-US" sz="2000" dirty="0"/>
          </a:p>
        </p:txBody>
      </p:sp>
    </p:spTree>
    <p:extLst>
      <p:ext uri="{BB962C8B-B14F-4D97-AF65-F5344CB8AC3E}">
        <p14:creationId xmlns:p14="http://schemas.microsoft.com/office/powerpoint/2010/main" val="234161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6719B-AD32-4BEE-A772-77F201B17CB0}"/>
              </a:ext>
            </a:extLst>
          </p:cNvPr>
          <p:cNvSpPr>
            <a:spLocks noGrp="1"/>
          </p:cNvSpPr>
          <p:nvPr>
            <p:ph type="title"/>
          </p:nvPr>
        </p:nvSpPr>
        <p:spPr>
          <a:xfrm>
            <a:off x="6841494" y="235799"/>
            <a:ext cx="5074460" cy="744014"/>
          </a:xfrm>
        </p:spPr>
        <p:txBody>
          <a:bodyPr/>
          <a:lstStyle/>
          <a:p>
            <a:r>
              <a:rPr lang="en-US" sz="3600" spc="-50" dirty="0">
                <a:latin typeface="Segoe UI Semibold" panose="020B0702040204020203" pitchFamily="34" charset="0"/>
                <a:cs typeface="Segoe UI Semibold" panose="020B0702040204020203" pitchFamily="34" charset="0"/>
              </a:rPr>
              <a:t>Custom Production Playbook</a:t>
            </a:r>
          </a:p>
        </p:txBody>
      </p:sp>
      <p:sp>
        <p:nvSpPr>
          <p:cNvPr id="21" name="TextBox 20">
            <a:extLst>
              <a:ext uri="{FF2B5EF4-FFF2-40B4-BE49-F238E27FC236}">
                <a16:creationId xmlns:a16="http://schemas.microsoft.com/office/drawing/2014/main" id="{52A6ADE3-E4FD-4E63-B451-90234BD19B93}"/>
              </a:ext>
            </a:extLst>
          </p:cNvPr>
          <p:cNvSpPr txBox="1"/>
          <p:nvPr/>
        </p:nvSpPr>
        <p:spPr>
          <a:xfrm>
            <a:off x="6841493" y="1442803"/>
            <a:ext cx="5241649" cy="1557349"/>
          </a:xfrm>
          <a:prstGeom prst="rect">
            <a:avLst/>
          </a:prstGeom>
          <a:noFill/>
        </p:spPr>
        <p:txBody>
          <a:bodyPr wrap="square" lIns="182880" tIns="146304" rIns="182880" bIns="146304" rtlCol="0">
            <a:spAutoFit/>
          </a:bodyPr>
          <a:lstStyle/>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gradFill>
                  <a:gsLst>
                    <a:gs pos="2917">
                      <a:srgbClr val="282828"/>
                    </a:gs>
                    <a:gs pos="30000">
                      <a:srgbClr val="282828"/>
                    </a:gs>
                  </a:gsLst>
                  <a:lin ang="5400000" scaled="0"/>
                </a:gradFill>
                <a:effectLst/>
                <a:uLnTx/>
                <a:uFillTx/>
                <a:latin typeface="Segoe UI"/>
                <a:ea typeface="+mn-ea"/>
                <a:cs typeface="+mn-cs"/>
              </a:rPr>
              <a:t>Initial version this month</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gradFill>
                  <a:gsLst>
                    <a:gs pos="2917">
                      <a:srgbClr val="282828"/>
                    </a:gs>
                    <a:gs pos="30000">
                      <a:srgbClr val="282828"/>
                    </a:gs>
                  </a:gsLst>
                  <a:lin ang="5400000" scaled="0"/>
                </a:gradFill>
                <a:effectLst/>
                <a:uLnTx/>
                <a:uFillTx/>
                <a:latin typeface="Segoe UI"/>
                <a:ea typeface="+mn-ea"/>
                <a:cs typeface="+mn-cs"/>
              </a:rPr>
              <a:t>To be updated with new features – April 2021</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gradFill>
                  <a:gsLst>
                    <a:gs pos="2917">
                      <a:srgbClr val="282828"/>
                    </a:gs>
                    <a:gs pos="30000">
                      <a:srgbClr val="282828"/>
                    </a:gs>
                  </a:gsLst>
                  <a:lin ang="5400000" scaled="0"/>
                </a:gradFill>
                <a:effectLst/>
                <a:uLnTx/>
                <a:uFillTx/>
                <a:latin typeface="Segoe UI"/>
                <a:ea typeface="+mn-ea"/>
                <a:cs typeface="+mn-cs"/>
              </a:rPr>
              <a:t>Digital event partners to be highlighted</a:t>
            </a:r>
          </a:p>
        </p:txBody>
      </p:sp>
      <p:pic>
        <p:nvPicPr>
          <p:cNvPr id="4" name="Picture 3">
            <a:extLst>
              <a:ext uri="{FF2B5EF4-FFF2-40B4-BE49-F238E27FC236}">
                <a16:creationId xmlns:a16="http://schemas.microsoft.com/office/drawing/2014/main" id="{6F8CDB17-45D4-46CB-A71C-0192D76AD6C9}"/>
              </a:ext>
            </a:extLst>
          </p:cNvPr>
          <p:cNvPicPr>
            <a:picLocks noChangeAspect="1"/>
          </p:cNvPicPr>
          <p:nvPr/>
        </p:nvPicPr>
        <p:blipFill>
          <a:blip r:embed="rId2"/>
          <a:stretch>
            <a:fillRect/>
          </a:stretch>
        </p:blipFill>
        <p:spPr>
          <a:xfrm>
            <a:off x="343655" y="402286"/>
            <a:ext cx="6218459" cy="3497883"/>
          </a:xfrm>
          <a:prstGeom prst="rect">
            <a:avLst/>
          </a:prstGeom>
          <a:ln>
            <a:solidFill>
              <a:schemeClr val="tx1">
                <a:lumMod val="90000"/>
                <a:lumOff val="10000"/>
              </a:scheme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69D610C4-5E7D-4F58-A0AB-3CEBEE8C0A12}"/>
              </a:ext>
            </a:extLst>
          </p:cNvPr>
          <p:cNvPicPr>
            <a:picLocks noChangeAspect="1"/>
          </p:cNvPicPr>
          <p:nvPr/>
        </p:nvPicPr>
        <p:blipFill>
          <a:blip r:embed="rId3"/>
          <a:stretch>
            <a:fillRect/>
          </a:stretch>
        </p:blipFill>
        <p:spPr>
          <a:xfrm>
            <a:off x="3452884" y="3171762"/>
            <a:ext cx="6218459" cy="3497883"/>
          </a:xfrm>
          <a:prstGeom prst="rect">
            <a:avLst/>
          </a:prstGeom>
          <a:ln>
            <a:solidFill>
              <a:schemeClr val="tx1">
                <a:lumMod val="90000"/>
                <a:lumOff val="1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1748332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E0C2CAD-FA14-49B9-9C22-D7B069F30985}"/>
              </a:ext>
            </a:extLst>
          </p:cNvPr>
          <p:cNvSpPr>
            <a:spLocks noGrp="1"/>
          </p:cNvSpPr>
          <p:nvPr>
            <p:ph type="title"/>
          </p:nvPr>
        </p:nvSpPr>
        <p:spPr>
          <a:xfrm>
            <a:off x="698455" y="1157528"/>
            <a:ext cx="4653588" cy="4308872"/>
          </a:xfrm>
        </p:spPr>
        <p:txBody>
          <a:bodyPr/>
          <a:lstStyle/>
          <a:p>
            <a:r>
              <a:rPr lang="en-US" dirty="0">
                <a:solidFill>
                  <a:srgbClr val="0078D4"/>
                </a:solidFill>
                <a:cs typeface="Segoe UI"/>
                <a:hlinkClick r:id="rId2"/>
              </a:rPr>
              <a:t>Tutorial Message Center to Planner / Tasks in Teams </a:t>
            </a:r>
            <a:br>
              <a:rPr lang="en-US" dirty="0"/>
            </a:br>
            <a:br>
              <a:rPr lang="en-US" dirty="0"/>
            </a:br>
            <a:r>
              <a:rPr lang="en-US" dirty="0">
                <a:cs typeface="Segoe UI"/>
              </a:rPr>
              <a:t>Follow this tutorial to create awareness &amp; better communication about service changes.</a:t>
            </a:r>
            <a:br>
              <a:rPr lang="en-US" dirty="0"/>
            </a:br>
            <a:br>
              <a:rPr lang="en-US" dirty="0"/>
            </a:br>
            <a:r>
              <a:rPr lang="en-US" dirty="0">
                <a:cs typeface="Segoe UI"/>
              </a:rPr>
              <a:t>#ChampionTools</a:t>
            </a:r>
            <a:br>
              <a:rPr lang="en-US" dirty="0"/>
            </a:br>
            <a:endParaRPr lang="en-US" dirty="0"/>
          </a:p>
        </p:txBody>
      </p:sp>
      <p:pic>
        <p:nvPicPr>
          <p:cNvPr id="3" name="Picture 2" descr="Graphical user interface, text, chat or text message&#10;&#10;Description automatically generated">
            <a:extLst>
              <a:ext uri="{FF2B5EF4-FFF2-40B4-BE49-F238E27FC236}">
                <a16:creationId xmlns:a16="http://schemas.microsoft.com/office/drawing/2014/main" id="{B8F29EAE-AB36-4581-8ABA-8D366EB87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1312" y="1157528"/>
            <a:ext cx="6209792" cy="3493008"/>
          </a:xfrm>
          <a:prstGeom prst="rect">
            <a:avLst/>
          </a:prstGeom>
        </p:spPr>
      </p:pic>
    </p:spTree>
    <p:extLst>
      <p:ext uri="{BB962C8B-B14F-4D97-AF65-F5344CB8AC3E}">
        <p14:creationId xmlns:p14="http://schemas.microsoft.com/office/powerpoint/2010/main" val="2431228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E0C2CAD-FA14-49B9-9C22-D7B069F30985}"/>
              </a:ext>
            </a:extLst>
          </p:cNvPr>
          <p:cNvSpPr>
            <a:spLocks noGrp="1"/>
          </p:cNvSpPr>
          <p:nvPr>
            <p:ph type="title"/>
          </p:nvPr>
        </p:nvSpPr>
        <p:spPr>
          <a:xfrm>
            <a:off x="657358" y="1278467"/>
            <a:ext cx="4653588" cy="4735856"/>
          </a:xfrm>
        </p:spPr>
        <p:txBody>
          <a:bodyPr>
            <a:noAutofit/>
          </a:bodyPr>
          <a:lstStyle/>
          <a:p>
            <a:r>
              <a:rPr lang="en-US" dirty="0">
                <a:latin typeface="+mn-lt"/>
                <a:cs typeface="Segoe UI"/>
              </a:rPr>
              <a:t>Earn your Adoption Specialist badge on Microsoft Learn</a:t>
            </a:r>
            <a:br>
              <a:rPr lang="en-US" dirty="0">
                <a:latin typeface="+mn-lt"/>
                <a:cs typeface="Segoe UI"/>
              </a:rPr>
            </a:br>
            <a:br>
              <a:rPr lang="en-US" dirty="0">
                <a:latin typeface="+mn-lt"/>
                <a:cs typeface="Segoe UI"/>
              </a:rPr>
            </a:br>
            <a:r>
              <a:rPr lang="en-US" dirty="0">
                <a:latin typeface="+mn-lt"/>
                <a:cs typeface="Segoe UI"/>
              </a:rPr>
              <a:t>New content in Q2/CY21</a:t>
            </a:r>
            <a:br>
              <a:rPr lang="en-US" dirty="0">
                <a:latin typeface="+mn-lt"/>
                <a:cs typeface="Segoe UI"/>
              </a:rPr>
            </a:br>
            <a:br>
              <a:rPr lang="en-US" dirty="0">
                <a:latin typeface="+mn-lt"/>
                <a:cs typeface="Segoe UI"/>
              </a:rPr>
            </a:br>
            <a:r>
              <a:rPr lang="en-US" dirty="0">
                <a:latin typeface="+mn-lt"/>
                <a:cs typeface="Segoe UI"/>
              </a:rPr>
              <a:t>Existing edX course credit will transfer</a:t>
            </a:r>
            <a:br>
              <a:rPr lang="en-US" dirty="0">
                <a:latin typeface="+mn-lt"/>
                <a:cs typeface="Segoe UI"/>
              </a:rPr>
            </a:br>
            <a:br>
              <a:rPr lang="en-US" dirty="0">
                <a:latin typeface="+mn-lt"/>
              </a:rPr>
            </a:br>
            <a:r>
              <a:rPr lang="en-US" dirty="0">
                <a:latin typeface="+mn-lt"/>
                <a:cs typeface="Segoe UI"/>
              </a:rPr>
              <a:t>#ChampionTools</a:t>
            </a:r>
            <a:br>
              <a:rPr lang="en-US" dirty="0">
                <a:latin typeface="+mn-lt"/>
              </a:rPr>
            </a:br>
            <a:endParaRPr lang="en-US" dirty="0">
              <a:latin typeface="+mn-lt"/>
            </a:endParaRPr>
          </a:p>
        </p:txBody>
      </p:sp>
      <p:pic>
        <p:nvPicPr>
          <p:cNvPr id="4" name="Picture 3">
            <a:extLst>
              <a:ext uri="{FF2B5EF4-FFF2-40B4-BE49-F238E27FC236}">
                <a16:creationId xmlns:a16="http://schemas.microsoft.com/office/drawing/2014/main" id="{526BD739-4C37-4B25-B01C-4B5A861A63E3}"/>
              </a:ext>
            </a:extLst>
          </p:cNvPr>
          <p:cNvPicPr>
            <a:picLocks noChangeAspect="1"/>
          </p:cNvPicPr>
          <p:nvPr/>
        </p:nvPicPr>
        <p:blipFill>
          <a:blip r:embed="rId2"/>
          <a:stretch>
            <a:fillRect/>
          </a:stretch>
        </p:blipFill>
        <p:spPr>
          <a:xfrm>
            <a:off x="5823228" y="3137317"/>
            <a:ext cx="5584312" cy="2664836"/>
          </a:xfrm>
          <a:prstGeom prst="rect">
            <a:avLst/>
          </a:prstGeom>
          <a:ln>
            <a:solidFill>
              <a:schemeClr val="bg2">
                <a:lumMod val="50000"/>
              </a:schemeClr>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45F1F8B0-49C1-42D2-8FF9-AE71746F838B}"/>
              </a:ext>
            </a:extLst>
          </p:cNvPr>
          <p:cNvSpPr txBox="1"/>
          <p:nvPr/>
        </p:nvSpPr>
        <p:spPr>
          <a:xfrm>
            <a:off x="5823228" y="2141006"/>
            <a:ext cx="5584311" cy="430887"/>
          </a:xfrm>
          <a:prstGeom prst="rect">
            <a:avLst/>
          </a:prstGeom>
          <a:noFill/>
        </p:spPr>
        <p:txBody>
          <a:bodyPr wrap="square" lIns="0" tIns="0" rIns="0" bIns="0" rtlCol="0">
            <a:spAutoFit/>
          </a:bodyPr>
          <a:lstStyle/>
          <a:p>
            <a:pPr algn="l"/>
            <a:r>
              <a:rPr lang="en-US" sz="2800">
                <a:gradFill>
                  <a:gsLst>
                    <a:gs pos="2917">
                      <a:schemeClr val="tx1"/>
                    </a:gs>
                    <a:gs pos="30000">
                      <a:schemeClr val="tx1"/>
                    </a:gs>
                  </a:gsLst>
                  <a:lin ang="5400000" scaled="0"/>
                </a:gradFill>
                <a:latin typeface="+mj-lt"/>
                <a:hlinkClick r:id="rId3"/>
              </a:rPr>
              <a:t>https://aka.ms/AdoptionCourse</a:t>
            </a:r>
            <a:r>
              <a:rPr lang="en-US" sz="2800">
                <a:gradFill>
                  <a:gsLst>
                    <a:gs pos="2917">
                      <a:schemeClr val="tx1"/>
                    </a:gs>
                    <a:gs pos="30000">
                      <a:schemeClr val="tx1"/>
                    </a:gs>
                  </a:gsLst>
                  <a:lin ang="5400000" scaled="0"/>
                </a:gradFill>
                <a:latin typeface="+mj-lt"/>
              </a:rPr>
              <a:t> </a:t>
            </a:r>
          </a:p>
        </p:txBody>
      </p:sp>
      <p:sp>
        <p:nvSpPr>
          <p:cNvPr id="6" name="Title 2">
            <a:extLst>
              <a:ext uri="{FF2B5EF4-FFF2-40B4-BE49-F238E27FC236}">
                <a16:creationId xmlns:a16="http://schemas.microsoft.com/office/drawing/2014/main" id="{0C9958DC-C089-4143-84CD-EED8B47576EE}"/>
              </a:ext>
            </a:extLst>
          </p:cNvPr>
          <p:cNvSpPr txBox="1">
            <a:spLocks/>
          </p:cNvSpPr>
          <p:nvPr/>
        </p:nvSpPr>
        <p:spPr>
          <a:xfrm>
            <a:off x="657358" y="289511"/>
            <a:ext cx="10933509"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dirty="0">
                <a:solidFill>
                  <a:srgbClr val="000000"/>
                </a:solidFill>
                <a:latin typeface="Segoe UI Semibold" panose="020B0702040204020203" pitchFamily="34" charset="0"/>
                <a:cs typeface="Segoe UI Semibold" panose="020B0702040204020203" pitchFamily="34" charset="0"/>
              </a:rPr>
              <a:t>Adoption Course on Microsoft Learn</a:t>
            </a:r>
          </a:p>
        </p:txBody>
      </p:sp>
    </p:spTree>
    <p:extLst>
      <p:ext uri="{BB962C8B-B14F-4D97-AF65-F5344CB8AC3E}">
        <p14:creationId xmlns:p14="http://schemas.microsoft.com/office/powerpoint/2010/main" val="209042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E0C2CAD-FA14-49B9-9C22-D7B069F30985}"/>
              </a:ext>
            </a:extLst>
          </p:cNvPr>
          <p:cNvSpPr>
            <a:spLocks noGrp="1"/>
          </p:cNvSpPr>
          <p:nvPr>
            <p:ph type="title"/>
          </p:nvPr>
        </p:nvSpPr>
        <p:spPr>
          <a:xfrm>
            <a:off x="657358" y="1213501"/>
            <a:ext cx="4653588" cy="3877985"/>
          </a:xfrm>
        </p:spPr>
        <p:txBody>
          <a:bodyPr/>
          <a:lstStyle/>
          <a:p>
            <a:r>
              <a:rPr lang="en-US" dirty="0">
                <a:latin typeface="+mn-lt"/>
                <a:cs typeface="Segoe UI"/>
              </a:rPr>
              <a:t>Stay up-to-date right on LinkedIn</a:t>
            </a:r>
            <a:br>
              <a:rPr lang="en-US" dirty="0">
                <a:latin typeface="+mn-lt"/>
                <a:cs typeface="Segoe UI"/>
              </a:rPr>
            </a:br>
            <a:br>
              <a:rPr lang="en-US" dirty="0">
                <a:latin typeface="+mn-lt"/>
                <a:cs typeface="Segoe UI"/>
              </a:rPr>
            </a:br>
            <a:r>
              <a:rPr lang="en-US" dirty="0">
                <a:latin typeface="+mn-lt"/>
                <a:cs typeface="Segoe UI"/>
              </a:rPr>
              <a:t>Articles about adoption assets and strategies</a:t>
            </a:r>
            <a:br>
              <a:rPr lang="en-US" dirty="0">
                <a:latin typeface="+mn-lt"/>
                <a:cs typeface="Segoe UI"/>
              </a:rPr>
            </a:br>
            <a:br>
              <a:rPr lang="en-US" dirty="0">
                <a:latin typeface="+mn-lt"/>
                <a:cs typeface="Segoe UI"/>
              </a:rPr>
            </a:br>
            <a:r>
              <a:rPr lang="en-US" dirty="0">
                <a:latin typeface="+mn-lt"/>
                <a:cs typeface="Segoe UI"/>
              </a:rPr>
              <a:t>Subscribe &amp; share</a:t>
            </a:r>
            <a:br>
              <a:rPr lang="en-US" dirty="0">
                <a:latin typeface="+mn-lt"/>
                <a:cs typeface="Segoe UI"/>
              </a:rPr>
            </a:br>
            <a:br>
              <a:rPr lang="en-US" dirty="0">
                <a:latin typeface="+mn-lt"/>
                <a:cs typeface="Segoe UI"/>
              </a:rPr>
            </a:br>
            <a:r>
              <a:rPr lang="en-US" dirty="0">
                <a:latin typeface="+mn-lt"/>
                <a:cs typeface="Segoe UI"/>
              </a:rPr>
              <a:t>#ChampionTools</a:t>
            </a:r>
            <a:endParaRPr lang="en-US" dirty="0">
              <a:latin typeface="+mn-lt"/>
            </a:endParaRPr>
          </a:p>
        </p:txBody>
      </p:sp>
      <p:sp>
        <p:nvSpPr>
          <p:cNvPr id="5" name="TextBox 4">
            <a:extLst>
              <a:ext uri="{FF2B5EF4-FFF2-40B4-BE49-F238E27FC236}">
                <a16:creationId xmlns:a16="http://schemas.microsoft.com/office/drawing/2014/main" id="{45F1F8B0-49C1-42D2-8FF9-AE71746F838B}"/>
              </a:ext>
            </a:extLst>
          </p:cNvPr>
          <p:cNvSpPr txBox="1"/>
          <p:nvPr/>
        </p:nvSpPr>
        <p:spPr>
          <a:xfrm>
            <a:off x="5823228" y="1890366"/>
            <a:ext cx="5584311" cy="861774"/>
          </a:xfrm>
          <a:prstGeom prst="rect">
            <a:avLst/>
          </a:prstGeom>
          <a:noFill/>
        </p:spPr>
        <p:txBody>
          <a:bodyPr wrap="square" lIns="0" tIns="0" rIns="0" bIns="0" rtlCol="0">
            <a:spAutoFit/>
          </a:bodyPr>
          <a:lstStyle/>
          <a:p>
            <a:pPr algn="l"/>
            <a:r>
              <a:rPr lang="en-US" sz="2800">
                <a:gradFill>
                  <a:gsLst>
                    <a:gs pos="2917">
                      <a:schemeClr val="tx1"/>
                    </a:gs>
                    <a:gs pos="30000">
                      <a:schemeClr val="tx1"/>
                    </a:gs>
                  </a:gsLst>
                  <a:lin ang="5400000" scaled="0"/>
                </a:gradFill>
                <a:latin typeface="+mj-lt"/>
                <a:hlinkClick r:id="rId2"/>
              </a:rPr>
              <a:t>https://aka.ms/AdoptionNews</a:t>
            </a:r>
            <a:endParaRPr lang="en-US" sz="2800">
              <a:gradFill>
                <a:gsLst>
                  <a:gs pos="2917">
                    <a:schemeClr val="tx1"/>
                  </a:gs>
                  <a:gs pos="30000">
                    <a:schemeClr val="tx1"/>
                  </a:gs>
                </a:gsLst>
                <a:lin ang="5400000" scaled="0"/>
              </a:gradFill>
              <a:latin typeface="+mj-lt"/>
            </a:endParaRPr>
          </a:p>
          <a:p>
            <a:pPr algn="l"/>
            <a:endParaRPr lang="en-US" sz="2800">
              <a:gradFill>
                <a:gsLst>
                  <a:gs pos="2917">
                    <a:schemeClr val="tx1"/>
                  </a:gs>
                  <a:gs pos="30000">
                    <a:schemeClr val="tx1"/>
                  </a:gs>
                </a:gsLst>
                <a:lin ang="5400000" scaled="0"/>
              </a:gradFill>
              <a:latin typeface="+mj-lt"/>
            </a:endParaRPr>
          </a:p>
        </p:txBody>
      </p:sp>
      <p:grpSp>
        <p:nvGrpSpPr>
          <p:cNvPr id="7" name="Group 6">
            <a:extLst>
              <a:ext uri="{FF2B5EF4-FFF2-40B4-BE49-F238E27FC236}">
                <a16:creationId xmlns:a16="http://schemas.microsoft.com/office/drawing/2014/main" id="{AB9F4DC2-1BFE-42D2-B7D8-429658B5584E}"/>
              </a:ext>
            </a:extLst>
          </p:cNvPr>
          <p:cNvGrpSpPr/>
          <p:nvPr/>
        </p:nvGrpSpPr>
        <p:grpSpPr>
          <a:xfrm>
            <a:off x="5823228" y="2726705"/>
            <a:ext cx="5828848" cy="2540239"/>
            <a:chOff x="5823228" y="3055889"/>
            <a:chExt cx="5828848" cy="2540239"/>
          </a:xfrm>
        </p:grpSpPr>
        <p:pic>
          <p:nvPicPr>
            <p:cNvPr id="3" name="Picture 2">
              <a:extLst>
                <a:ext uri="{FF2B5EF4-FFF2-40B4-BE49-F238E27FC236}">
                  <a16:creationId xmlns:a16="http://schemas.microsoft.com/office/drawing/2014/main" id="{5BA87F77-CCB9-406C-B1A4-496B2285C223}"/>
                </a:ext>
              </a:extLst>
            </p:cNvPr>
            <p:cNvPicPr>
              <a:picLocks noChangeAspect="1"/>
            </p:cNvPicPr>
            <p:nvPr/>
          </p:nvPicPr>
          <p:blipFill>
            <a:blip r:embed="rId3"/>
            <a:stretch>
              <a:fillRect/>
            </a:stretch>
          </p:blipFill>
          <p:spPr>
            <a:xfrm>
              <a:off x="5823228" y="3055889"/>
              <a:ext cx="5828848" cy="2540239"/>
            </a:xfrm>
            <a:prstGeom prst="rect">
              <a:avLst/>
            </a:prstGeom>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81ED9337-A239-488A-92B3-C2162C956A5F}"/>
                </a:ext>
              </a:extLst>
            </p:cNvPr>
            <p:cNvSpPr/>
            <p:nvPr/>
          </p:nvSpPr>
          <p:spPr bwMode="auto">
            <a:xfrm>
              <a:off x="10351008" y="4956048"/>
              <a:ext cx="1271016" cy="59436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sp>
        <p:nvSpPr>
          <p:cNvPr id="8" name="Title 2">
            <a:extLst>
              <a:ext uri="{FF2B5EF4-FFF2-40B4-BE49-F238E27FC236}">
                <a16:creationId xmlns:a16="http://schemas.microsoft.com/office/drawing/2014/main" id="{B15B6911-B414-4954-93D1-1D5531158578}"/>
              </a:ext>
            </a:extLst>
          </p:cNvPr>
          <p:cNvSpPr txBox="1">
            <a:spLocks/>
          </p:cNvSpPr>
          <p:nvPr/>
        </p:nvSpPr>
        <p:spPr>
          <a:xfrm>
            <a:off x="657358" y="289511"/>
            <a:ext cx="10964666"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dirty="0">
                <a:solidFill>
                  <a:srgbClr val="000000"/>
                </a:solidFill>
                <a:latin typeface="Segoe UI Semibold" panose="020B0702040204020203" pitchFamily="34" charset="0"/>
                <a:cs typeface="Segoe UI Semibold" panose="020B0702040204020203" pitchFamily="34" charset="0"/>
              </a:rPr>
              <a:t>Adoption news on LinkedIn</a:t>
            </a:r>
          </a:p>
        </p:txBody>
      </p:sp>
    </p:spTree>
    <p:extLst>
      <p:ext uri="{BB962C8B-B14F-4D97-AF65-F5344CB8AC3E}">
        <p14:creationId xmlns:p14="http://schemas.microsoft.com/office/powerpoint/2010/main" val="413884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1D1E55-A211-4263-B331-85783C6570F3}"/>
              </a:ext>
            </a:extLst>
          </p:cNvPr>
          <p:cNvSpPr>
            <a:spLocks noGrp="1"/>
          </p:cNvSpPr>
          <p:nvPr>
            <p:ph type="title"/>
          </p:nvPr>
        </p:nvSpPr>
        <p:spPr>
          <a:xfrm>
            <a:off x="592666" y="289511"/>
            <a:ext cx="10972801" cy="899665"/>
          </a:xfrm>
        </p:spPr>
        <p:txBody>
          <a:bodyPr/>
          <a:lstStyle/>
          <a:p>
            <a:r>
              <a:rPr lang="en-US" sz="3600" spc="-50" dirty="0">
                <a:solidFill>
                  <a:srgbClr val="000000"/>
                </a:solidFill>
                <a:latin typeface="Segoe UI Semibold" panose="020B0702040204020203" pitchFamily="34" charset="0"/>
                <a:cs typeface="Segoe UI Semibold" panose="020B0702040204020203" pitchFamily="34" charset="0"/>
              </a:rPr>
              <a:t>Custom Background Gallery – spring content</a:t>
            </a:r>
          </a:p>
        </p:txBody>
      </p:sp>
      <p:sp>
        <p:nvSpPr>
          <p:cNvPr id="4" name="Rectangle 2">
            <a:extLst>
              <a:ext uri="{FF2B5EF4-FFF2-40B4-BE49-F238E27FC236}">
                <a16:creationId xmlns:a16="http://schemas.microsoft.com/office/drawing/2014/main" id="{107A7B8B-2EE7-4F78-AD24-3887DDA1772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pic>
        <p:nvPicPr>
          <p:cNvPr id="9" name="Picture 8" descr="Flowers in tray ready to be planted in a back yard garden">
            <a:extLst>
              <a:ext uri="{FF2B5EF4-FFF2-40B4-BE49-F238E27FC236}">
                <a16:creationId xmlns:a16="http://schemas.microsoft.com/office/drawing/2014/main" id="{A5679268-6CC4-4A80-B4B9-0669905670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310" y="1565313"/>
            <a:ext cx="6475770" cy="4316931"/>
          </a:xfrm>
          <a:prstGeom prst="rect">
            <a:avLst/>
          </a:prstGeom>
        </p:spPr>
      </p:pic>
      <p:sp>
        <p:nvSpPr>
          <p:cNvPr id="11" name="TextBox 10">
            <a:extLst>
              <a:ext uri="{FF2B5EF4-FFF2-40B4-BE49-F238E27FC236}">
                <a16:creationId xmlns:a16="http://schemas.microsoft.com/office/drawing/2014/main" id="{8DCFD4F8-8CCE-4C8A-91B6-3AE2A8559DDF}"/>
              </a:ext>
            </a:extLst>
          </p:cNvPr>
          <p:cNvSpPr txBox="1"/>
          <p:nvPr/>
        </p:nvSpPr>
        <p:spPr>
          <a:xfrm>
            <a:off x="592666" y="1565313"/>
            <a:ext cx="4543672" cy="3901517"/>
          </a:xfrm>
          <a:prstGeom prst="rect">
            <a:avLst/>
          </a:prstGeom>
          <a:noFill/>
        </p:spPr>
        <p:txBody>
          <a:bodyPr wrap="square">
            <a:spAutoFit/>
          </a:bodyPr>
          <a:lstStyle/>
          <a:p>
            <a:pPr indent="4763">
              <a:spcBef>
                <a:spcPts val="0"/>
              </a:spcBef>
            </a:pPr>
            <a:r>
              <a:rPr lang="en-US" sz="2400" b="0" i="0" dirty="0">
                <a:solidFill>
                  <a:srgbClr val="000000"/>
                </a:solidFill>
                <a:effectLst/>
              </a:rPr>
              <a:t>Submit your spring content for the Custom Background </a:t>
            </a:r>
            <a:r>
              <a:rPr lang="en-US" sz="2400" dirty="0">
                <a:solidFill>
                  <a:srgbClr val="000000"/>
                </a:solidFill>
              </a:rPr>
              <a:t>G</a:t>
            </a:r>
            <a:r>
              <a:rPr lang="en-US" sz="2400" b="0" i="0" dirty="0">
                <a:solidFill>
                  <a:srgbClr val="000000"/>
                </a:solidFill>
                <a:effectLst/>
              </a:rPr>
              <a:t>allery!</a:t>
            </a:r>
          </a:p>
          <a:p>
            <a:pPr>
              <a:spcBef>
                <a:spcPts val="0"/>
              </a:spcBef>
            </a:pPr>
            <a:endParaRPr lang="en-US" sz="2400" dirty="0">
              <a:solidFill>
                <a:srgbClr val="0078D7"/>
              </a:solidFill>
              <a:hlinkClick r:id="rId3">
                <a:extLst>
                  <a:ext uri="{A12FA001-AC4F-418D-AE19-62706E023703}">
                    <ahyp:hlinkClr xmlns:ahyp="http://schemas.microsoft.com/office/drawing/2018/hyperlinkcolor" val="tx"/>
                  </a:ext>
                </a:extLst>
              </a:hlinkClick>
            </a:endParaRPr>
          </a:p>
          <a:p>
            <a:pPr marL="342900" indent="-342900">
              <a:spcBef>
                <a:spcPts val="0"/>
              </a:spcBef>
              <a:spcAft>
                <a:spcPts val="1200"/>
              </a:spcAft>
              <a:buFont typeface="Arial" panose="020B0604020202020204" pitchFamily="34" charset="0"/>
              <a:buChar char="•"/>
            </a:pPr>
            <a:r>
              <a:rPr lang="en-US" sz="2400" dirty="0">
                <a:solidFill>
                  <a:srgbClr val="000000"/>
                </a:solidFill>
              </a:rPr>
              <a:t>Submit your content </a:t>
            </a:r>
            <a:r>
              <a:rPr lang="en-US" sz="2400" dirty="0">
                <a:hlinkClick r:id="rId4"/>
              </a:rPr>
              <a:t>here</a:t>
            </a:r>
            <a:endParaRPr lang="en-US" sz="2400" dirty="0"/>
          </a:p>
          <a:p>
            <a:pPr marL="342900" indent="-342900">
              <a:spcBef>
                <a:spcPts val="0"/>
              </a:spcBef>
              <a:spcAft>
                <a:spcPts val="1200"/>
              </a:spcAft>
              <a:buFont typeface="Arial" panose="020B0604020202020204" pitchFamily="34" charset="0"/>
              <a:buChar char="•"/>
            </a:pPr>
            <a:r>
              <a:rPr lang="en-US" sz="2400" dirty="0">
                <a:hlinkClick r:id="rId5"/>
              </a:rPr>
              <a:t>Browse</a:t>
            </a:r>
            <a:r>
              <a:rPr lang="en-US" sz="2400" dirty="0"/>
              <a:t> </a:t>
            </a:r>
            <a:r>
              <a:rPr lang="en-US" sz="2400" dirty="0">
                <a:solidFill>
                  <a:srgbClr val="000000"/>
                </a:solidFill>
              </a:rPr>
              <a:t>the gallery</a:t>
            </a:r>
          </a:p>
          <a:p>
            <a:pPr marL="342900" indent="-342900">
              <a:spcBef>
                <a:spcPts val="0"/>
              </a:spcBef>
              <a:spcAft>
                <a:spcPts val="1200"/>
              </a:spcAft>
              <a:buFont typeface="Arial" panose="020B0604020202020204" pitchFamily="34" charset="0"/>
              <a:buChar char="•"/>
            </a:pPr>
            <a:r>
              <a:rPr lang="en-US" sz="2400" b="0" i="0" dirty="0">
                <a:solidFill>
                  <a:srgbClr val="000000"/>
                </a:solidFill>
                <a:effectLst/>
              </a:rPr>
              <a:t>Help us expa</a:t>
            </a:r>
            <a:r>
              <a:rPr lang="en-US" sz="2400" dirty="0">
                <a:solidFill>
                  <a:srgbClr val="000000"/>
                </a:solidFill>
              </a:rPr>
              <a:t>nd our Microsoft Teams Custom Background Gallery by contributing!</a:t>
            </a:r>
            <a:endParaRPr lang="en-US" sz="2400" b="0" i="0" dirty="0">
              <a:solidFill>
                <a:srgbClr val="000000"/>
              </a:solidFill>
              <a:effectLst/>
            </a:endParaRPr>
          </a:p>
        </p:txBody>
      </p:sp>
    </p:spTree>
    <p:extLst>
      <p:ext uri="{BB962C8B-B14F-4D97-AF65-F5344CB8AC3E}">
        <p14:creationId xmlns:p14="http://schemas.microsoft.com/office/powerpoint/2010/main" val="139765048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1D1E55-A211-4263-B331-85783C6570F3}"/>
              </a:ext>
            </a:extLst>
          </p:cNvPr>
          <p:cNvSpPr>
            <a:spLocks noGrp="1"/>
          </p:cNvSpPr>
          <p:nvPr>
            <p:ph type="title"/>
          </p:nvPr>
        </p:nvSpPr>
        <p:spPr>
          <a:xfrm>
            <a:off x="269240" y="289512"/>
            <a:ext cx="11655840" cy="762494"/>
          </a:xfrm>
        </p:spPr>
        <p:txBody>
          <a:bodyPr/>
          <a:lstStyle/>
          <a:p>
            <a:r>
              <a:rPr lang="en-US" sz="3600" spc="-50" dirty="0">
                <a:solidFill>
                  <a:srgbClr val="000000"/>
                </a:solidFill>
                <a:latin typeface="Segoe UI Semibold" panose="020B0702040204020203" pitchFamily="34" charset="0"/>
                <a:cs typeface="Segoe UI Semibold" panose="020B0702040204020203" pitchFamily="34" charset="0"/>
              </a:rPr>
              <a:t>Upcoming events</a:t>
            </a:r>
          </a:p>
        </p:txBody>
      </p:sp>
      <p:sp>
        <p:nvSpPr>
          <p:cNvPr id="4" name="Rectangle 2">
            <a:extLst>
              <a:ext uri="{FF2B5EF4-FFF2-40B4-BE49-F238E27FC236}">
                <a16:creationId xmlns:a16="http://schemas.microsoft.com/office/drawing/2014/main" id="{107A7B8B-2EE7-4F78-AD24-3887DDA1772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pic>
        <p:nvPicPr>
          <p:cNvPr id="6" name="Picture 5" descr="Calendar flipping">
            <a:extLst>
              <a:ext uri="{FF2B5EF4-FFF2-40B4-BE49-F238E27FC236}">
                <a16:creationId xmlns:a16="http://schemas.microsoft.com/office/drawing/2014/main" id="{7A8135FD-4FB8-444E-874B-F65DF5FEF0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341516"/>
            <a:ext cx="6050121" cy="4037798"/>
          </a:xfrm>
          <a:prstGeom prst="rect">
            <a:avLst/>
          </a:prstGeom>
        </p:spPr>
      </p:pic>
      <p:sp>
        <p:nvSpPr>
          <p:cNvPr id="7" name="TextBox 6">
            <a:extLst>
              <a:ext uri="{FF2B5EF4-FFF2-40B4-BE49-F238E27FC236}">
                <a16:creationId xmlns:a16="http://schemas.microsoft.com/office/drawing/2014/main" id="{3018A6F7-E6DE-45CB-B9B4-1548C6496F62}"/>
              </a:ext>
            </a:extLst>
          </p:cNvPr>
          <p:cNvSpPr txBox="1"/>
          <p:nvPr/>
        </p:nvSpPr>
        <p:spPr>
          <a:xfrm>
            <a:off x="0" y="1341516"/>
            <a:ext cx="6096000" cy="5343001"/>
          </a:xfrm>
          <a:prstGeom prst="rect">
            <a:avLst/>
          </a:prstGeom>
          <a:noFill/>
        </p:spPr>
        <p:txBody>
          <a:bodyPr wrap="square" lIns="182880" tIns="146304" rIns="182880" bIns="146304" rtlCol="0" anchor="t">
            <a:spAutoFit/>
          </a:bodyPr>
          <a:lstStyle/>
          <a:p>
            <a:pPr marL="457200" lvl="1" indent="-457200">
              <a:buFont typeface="Arial" panose="020B0604020202020204" pitchFamily="34" charset="0"/>
              <a:buChar char="•"/>
            </a:pPr>
            <a:r>
              <a:rPr lang="en-US" sz="2400" dirty="0">
                <a:hlinkClick r:id="rId3"/>
              </a:rPr>
              <a:t>Microsoft Ignite</a:t>
            </a:r>
            <a:r>
              <a:rPr lang="en-US" sz="2400" dirty="0"/>
              <a:t> </a:t>
            </a:r>
            <a:br>
              <a:rPr lang="en-US" sz="2400" dirty="0"/>
            </a:br>
            <a:r>
              <a:rPr lang="en-US" sz="1600" dirty="0">
                <a:solidFill>
                  <a:srgbClr val="000000"/>
                </a:solidFill>
              </a:rPr>
              <a:t>(March 2-4, 2021)</a:t>
            </a:r>
            <a:br>
              <a:rPr lang="en-US" sz="2400" dirty="0"/>
            </a:br>
            <a:endParaRPr lang="en-US" sz="2400" dirty="0"/>
          </a:p>
          <a:p>
            <a:pPr lvl="1" indent="-457200">
              <a:buFont typeface="Arial" panose="020B0604020202020204" pitchFamily="34" charset="0"/>
              <a:buChar char="•"/>
            </a:pPr>
            <a:r>
              <a:rPr lang="en-US" sz="2400" dirty="0">
                <a:hlinkClick r:id="rId4"/>
              </a:rPr>
              <a:t>Virtual Events in Microsoft Teams – Ask Microsoft Anything</a:t>
            </a:r>
            <a:r>
              <a:rPr lang="en-US" sz="2400" dirty="0"/>
              <a:t> </a:t>
            </a:r>
            <a:br>
              <a:rPr lang="en-US" sz="2400" dirty="0"/>
            </a:br>
            <a:r>
              <a:rPr lang="en-US" sz="1600" dirty="0">
                <a:solidFill>
                  <a:srgbClr val="000000"/>
                </a:solidFill>
              </a:rPr>
              <a:t>(March 9, 2021, 9-10 AM PT)</a:t>
            </a:r>
            <a:br>
              <a:rPr lang="en-US" sz="2400" dirty="0"/>
            </a:br>
            <a:endParaRPr lang="en-US" sz="2400" dirty="0"/>
          </a:p>
          <a:p>
            <a:pPr marL="457200" lvl="1" indent="-457200">
              <a:buFont typeface="Arial" panose="020B0604020202020204" pitchFamily="34" charset="0"/>
              <a:buChar char="•"/>
            </a:pPr>
            <a:r>
              <a:rPr lang="en-US" sz="2400" dirty="0">
                <a:solidFill>
                  <a:srgbClr val="000000"/>
                </a:solidFill>
                <a:hlinkClick r:id="rId5"/>
              </a:rPr>
              <a:t>SharePoint Fest Virtual Workshop</a:t>
            </a:r>
            <a:br>
              <a:rPr lang="en-US" sz="2400" dirty="0">
                <a:solidFill>
                  <a:srgbClr val="000000"/>
                </a:solidFill>
              </a:rPr>
            </a:br>
            <a:r>
              <a:rPr lang="en-US" sz="1600" dirty="0">
                <a:solidFill>
                  <a:srgbClr val="000000"/>
                </a:solidFill>
              </a:rPr>
              <a:t>(March 16th, 2021, 9:30-1:30 PM PT)</a:t>
            </a:r>
            <a:endParaRPr lang="en-US" sz="1600" dirty="0">
              <a:solidFill>
                <a:srgbClr val="000000"/>
              </a:solidFill>
              <a:cs typeface="Segoe UI"/>
            </a:endParaRPr>
          </a:p>
          <a:p>
            <a:pPr lvl="1" indent="-457200">
              <a:buChar char="-"/>
            </a:pPr>
            <a:endParaRPr lang="en-US" sz="2400" dirty="0">
              <a:cs typeface="Segoe UI"/>
            </a:endParaRPr>
          </a:p>
          <a:p>
            <a:pPr marL="457200" lvl="1" indent="-457200">
              <a:buFont typeface="Arial" panose="020B0604020202020204" pitchFamily="34" charset="0"/>
              <a:buChar char="•"/>
            </a:pPr>
            <a:r>
              <a:rPr lang="en-US" sz="2400" dirty="0">
                <a:hlinkClick r:id="rId6"/>
              </a:rPr>
              <a:t>Tech Community 2021 Awards </a:t>
            </a:r>
            <a:br>
              <a:rPr lang="en-US" sz="2400" dirty="0"/>
            </a:br>
            <a:r>
              <a:rPr lang="en-US" sz="1600" dirty="0">
                <a:solidFill>
                  <a:srgbClr val="000000"/>
                </a:solidFill>
              </a:rPr>
              <a:t>(Jan 1 – March 31, 2021)</a:t>
            </a:r>
            <a:br>
              <a:rPr lang="en-US" sz="2400" dirty="0"/>
            </a:br>
            <a:endParaRPr lang="en-US" sz="2400" dirty="0">
              <a:cs typeface="Segoe UI"/>
            </a:endParaRPr>
          </a:p>
          <a:p>
            <a:pPr marL="457200" lvl="1" indent="-457200">
              <a:buFont typeface="Arial" panose="020B0604020202020204" pitchFamily="34" charset="0"/>
              <a:buChar char="•"/>
            </a:pPr>
            <a:r>
              <a:rPr lang="en-US" sz="2400" dirty="0">
                <a:solidFill>
                  <a:srgbClr val="000000"/>
                </a:solidFill>
              </a:rPr>
              <a:t>Government Collaboration Summit </a:t>
            </a:r>
            <a:br>
              <a:rPr lang="en-US" sz="2400" dirty="0">
                <a:solidFill>
                  <a:srgbClr val="000000"/>
                </a:solidFill>
              </a:rPr>
            </a:br>
            <a:r>
              <a:rPr lang="en-US" sz="1600" dirty="0">
                <a:solidFill>
                  <a:srgbClr val="000000"/>
                </a:solidFill>
              </a:rPr>
              <a:t>(April 20 – 21, 2021) **Date change**</a:t>
            </a:r>
            <a:endParaRPr lang="en-US" sz="1600" dirty="0">
              <a:solidFill>
                <a:srgbClr val="000000"/>
              </a:solidFill>
              <a:cs typeface="Segoe UI"/>
            </a:endParaRPr>
          </a:p>
        </p:txBody>
      </p:sp>
      <p:sp>
        <p:nvSpPr>
          <p:cNvPr id="2" name="Subtitle 2">
            <a:extLst>
              <a:ext uri="{FF2B5EF4-FFF2-40B4-BE49-F238E27FC236}">
                <a16:creationId xmlns:a16="http://schemas.microsoft.com/office/drawing/2014/main" id="{ECF2A939-D8A4-4CB8-B7AA-A031B4974EF7}"/>
              </a:ext>
            </a:extLst>
          </p:cNvPr>
          <p:cNvSpPr txBox="1">
            <a:spLocks/>
          </p:cNvSpPr>
          <p:nvPr/>
        </p:nvSpPr>
        <p:spPr>
          <a:xfrm>
            <a:off x="6096000" y="5668824"/>
            <a:ext cx="5284424" cy="9699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Our next Champion community call:</a:t>
            </a:r>
          </a:p>
          <a:p>
            <a:pPr marL="0" indent="0">
              <a:buNone/>
            </a:pPr>
            <a:r>
              <a:rPr lang="en-US" dirty="0"/>
              <a:t>March 23</a:t>
            </a:r>
            <a:r>
              <a:rPr lang="en-US" baseline="30000" dirty="0"/>
              <a:t>rd</a:t>
            </a:r>
            <a:r>
              <a:rPr lang="en-US" dirty="0"/>
              <a:t> @ 8 AM &amp; 5 PM PT</a:t>
            </a:r>
          </a:p>
          <a:p>
            <a:endParaRPr lang="en-US" dirty="0"/>
          </a:p>
          <a:p>
            <a:endParaRPr lang="en-US" dirty="0"/>
          </a:p>
        </p:txBody>
      </p:sp>
    </p:spTree>
    <p:extLst>
      <p:ext uri="{BB962C8B-B14F-4D97-AF65-F5344CB8AC3E}">
        <p14:creationId xmlns:p14="http://schemas.microsoft.com/office/powerpoint/2010/main" val="401584321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 name="Picture 47" descr="Large mosaic with hundreds of small photos of people.  Illustrative/decorative in nature.">
            <a:extLst>
              <a:ext uri="{FF2B5EF4-FFF2-40B4-BE49-F238E27FC236}">
                <a16:creationId xmlns:a16="http://schemas.microsoft.com/office/drawing/2014/main" id="{A5D4423E-188B-4F65-9813-F0E23080FDAE}"/>
              </a:ext>
            </a:extLst>
          </p:cNvPr>
          <p:cNvPicPr>
            <a:picLocks noChangeAspect="1"/>
          </p:cNvPicPr>
          <p:nvPr/>
        </p:nvPicPr>
        <p:blipFill>
          <a:blip r:embed="rId5"/>
          <a:stretch>
            <a:fillRect/>
          </a:stretch>
        </p:blipFill>
        <p:spPr>
          <a:xfrm>
            <a:off x="293688" y="292100"/>
            <a:ext cx="11603230" cy="6272213"/>
          </a:xfrm>
          <a:prstGeom prst="rect">
            <a:avLst/>
          </a:prstGeom>
        </p:spPr>
      </p:pic>
      <p:pic>
        <p:nvPicPr>
          <p:cNvPr id="9" name="Picture 8">
            <a:extLst>
              <a:ext uri="{FF2B5EF4-FFF2-40B4-BE49-F238E27FC236}">
                <a16:creationId xmlns:a16="http://schemas.microsoft.com/office/drawing/2014/main" id="{1AFDA3D0-2F20-48B5-94FA-3B3F91E726DC}"/>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208869" y="5124086"/>
            <a:ext cx="523182" cy="474981"/>
          </a:xfrm>
          <a:prstGeom prst="rect">
            <a:avLst/>
          </a:prstGeom>
        </p:spPr>
      </p:pic>
      <p:pic>
        <p:nvPicPr>
          <p:cNvPr id="10" name="Picture 9">
            <a:extLst>
              <a:ext uri="{FF2B5EF4-FFF2-40B4-BE49-F238E27FC236}">
                <a16:creationId xmlns:a16="http://schemas.microsoft.com/office/drawing/2014/main" id="{A8E83138-1412-41BD-AFC9-B756735C44F8}"/>
              </a:ex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323347" y="5590884"/>
            <a:ext cx="521238" cy="474981"/>
          </a:xfrm>
          <a:prstGeom prst="rect">
            <a:avLst/>
          </a:prstGeom>
        </p:spPr>
      </p:pic>
      <p:pic>
        <p:nvPicPr>
          <p:cNvPr id="11" name="Picture 10">
            <a:extLst>
              <a:ext uri="{FF2B5EF4-FFF2-40B4-BE49-F238E27FC236}">
                <a16:creationId xmlns:a16="http://schemas.microsoft.com/office/drawing/2014/main" id="{CAF6138C-180D-48E3-A46A-0298ABDBA38E}"/>
              </a:ext>
              <a:ext uri="{C183D7F6-B498-43B3-948B-1728B52AA6E4}">
                <adec:decorative xmlns:adec="http://schemas.microsoft.com/office/drawing/2017/decorative" val="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261231" y="2220861"/>
            <a:ext cx="521620" cy="469115"/>
          </a:xfrm>
          <a:prstGeom prst="rect">
            <a:avLst/>
          </a:prstGeom>
        </p:spPr>
      </p:pic>
      <p:pic>
        <p:nvPicPr>
          <p:cNvPr id="12" name="Picture 11">
            <a:extLst>
              <a:ext uri="{FF2B5EF4-FFF2-40B4-BE49-F238E27FC236}">
                <a16:creationId xmlns:a16="http://schemas.microsoft.com/office/drawing/2014/main" id="{867C78C2-7855-46C7-ACAD-904063988768}"/>
              </a:ext>
              <a:ext uri="{C183D7F6-B498-43B3-948B-1728B52AA6E4}">
                <adec:decorative xmlns:adec="http://schemas.microsoft.com/office/drawing/2017/decorative" val="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158358" y="1267117"/>
            <a:ext cx="521620" cy="469114"/>
          </a:xfrm>
          <a:prstGeom prst="rect">
            <a:avLst/>
          </a:prstGeom>
        </p:spPr>
      </p:pic>
      <p:pic>
        <p:nvPicPr>
          <p:cNvPr id="13" name="Picture 12">
            <a:extLst>
              <a:ext uri="{FF2B5EF4-FFF2-40B4-BE49-F238E27FC236}">
                <a16:creationId xmlns:a16="http://schemas.microsoft.com/office/drawing/2014/main" id="{466AF576-C26B-4A67-BAFD-AEF4BC9A6277}"/>
              </a:ext>
              <a:ext uri="{C183D7F6-B498-43B3-948B-1728B52AA6E4}">
                <adec:decorative xmlns:adec="http://schemas.microsoft.com/office/drawing/2017/decorative" val="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517301" y="5590884"/>
            <a:ext cx="522210" cy="474981"/>
          </a:xfrm>
          <a:prstGeom prst="rect">
            <a:avLst/>
          </a:prstGeom>
        </p:spPr>
      </p:pic>
      <p:pic>
        <p:nvPicPr>
          <p:cNvPr id="14" name="Picture 13">
            <a:extLst>
              <a:ext uri="{FF2B5EF4-FFF2-40B4-BE49-F238E27FC236}">
                <a16:creationId xmlns:a16="http://schemas.microsoft.com/office/drawing/2014/main" id="{3FC8EB5E-443D-4464-8AB6-4184A1441F1D}"/>
              </a:ext>
              <a:ext uri="{C183D7F6-B498-43B3-948B-1728B52AA6E4}">
                <adec:decorative xmlns:adec="http://schemas.microsoft.com/office/drawing/2017/decorative" val="1"/>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801727" y="3684763"/>
            <a:ext cx="521620" cy="469114"/>
          </a:xfrm>
          <a:prstGeom prst="rect">
            <a:avLst/>
          </a:prstGeom>
        </p:spPr>
      </p:pic>
      <p:pic>
        <p:nvPicPr>
          <p:cNvPr id="15" name="Picture 14">
            <a:extLst>
              <a:ext uri="{FF2B5EF4-FFF2-40B4-BE49-F238E27FC236}">
                <a16:creationId xmlns:a16="http://schemas.microsoft.com/office/drawing/2014/main" id="{5399B6A1-369F-43B7-A81C-CDA624C1A1C1}"/>
              </a:ext>
              <a:ext uri="{C183D7F6-B498-43B3-948B-1728B52AA6E4}">
                <adec:decorative xmlns:adec="http://schemas.microsoft.com/office/drawing/2017/decorative" val="1"/>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104644" y="2235009"/>
            <a:ext cx="523543" cy="469114"/>
          </a:xfrm>
          <a:prstGeom prst="rect">
            <a:avLst/>
          </a:prstGeom>
        </p:spPr>
      </p:pic>
      <p:pic>
        <p:nvPicPr>
          <p:cNvPr id="16" name="Picture 15">
            <a:extLst>
              <a:ext uri="{FF2B5EF4-FFF2-40B4-BE49-F238E27FC236}">
                <a16:creationId xmlns:a16="http://schemas.microsoft.com/office/drawing/2014/main" id="{427D1B82-A5C3-49C2-9C73-29B2CE91DE82}"/>
              </a:ext>
              <a:ext uri="{C183D7F6-B498-43B3-948B-1728B52AA6E4}">
                <adec:decorative xmlns:adec="http://schemas.microsoft.com/office/drawing/2017/decorative" val="1"/>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3464513" y="2704123"/>
            <a:ext cx="523756" cy="469114"/>
          </a:xfrm>
          <a:prstGeom prst="rect">
            <a:avLst/>
          </a:prstGeom>
        </p:spPr>
      </p:pic>
      <p:pic>
        <p:nvPicPr>
          <p:cNvPr id="17" name="Picture 16">
            <a:extLst>
              <a:ext uri="{FF2B5EF4-FFF2-40B4-BE49-F238E27FC236}">
                <a16:creationId xmlns:a16="http://schemas.microsoft.com/office/drawing/2014/main" id="{6E1C9DFA-457B-40E7-8018-4BA6E41D15F2}"/>
              </a:ext>
              <a:ext uri="{C183D7F6-B498-43B3-948B-1728B52AA6E4}">
                <adec:decorative xmlns:adec="http://schemas.microsoft.com/office/drawing/2017/decorative" val="1"/>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8211039" y="4159744"/>
            <a:ext cx="521620" cy="469114"/>
          </a:xfrm>
          <a:prstGeom prst="rect">
            <a:avLst/>
          </a:prstGeom>
        </p:spPr>
      </p:pic>
      <p:pic>
        <p:nvPicPr>
          <p:cNvPr id="18" name="Picture 17">
            <a:extLst>
              <a:ext uri="{FF2B5EF4-FFF2-40B4-BE49-F238E27FC236}">
                <a16:creationId xmlns:a16="http://schemas.microsoft.com/office/drawing/2014/main" id="{30E6EBC1-8A0B-45CE-82F9-25E9E459149A}"/>
              </a:ext>
              <a:ext uri="{C183D7F6-B498-43B3-948B-1728B52AA6E4}">
                <adec:decorative xmlns:adec="http://schemas.microsoft.com/office/drawing/2017/decorative" val="1"/>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3464513" y="3675569"/>
            <a:ext cx="520649" cy="469114"/>
          </a:xfrm>
          <a:prstGeom prst="rect">
            <a:avLst/>
          </a:prstGeom>
        </p:spPr>
      </p:pic>
      <p:pic>
        <p:nvPicPr>
          <p:cNvPr id="19" name="Picture 18">
            <a:extLst>
              <a:ext uri="{FF2B5EF4-FFF2-40B4-BE49-F238E27FC236}">
                <a16:creationId xmlns:a16="http://schemas.microsoft.com/office/drawing/2014/main" id="{23CF1FDD-DC6B-42C9-8C5B-DF286A6E1645}"/>
              </a:ext>
              <a:ext uri="{C183D7F6-B498-43B3-948B-1728B52AA6E4}">
                <adec:decorative xmlns:adec="http://schemas.microsoft.com/office/drawing/2017/decorative" val="1"/>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2931548" y="1738267"/>
            <a:ext cx="520649" cy="469114"/>
          </a:xfrm>
          <a:prstGeom prst="rect">
            <a:avLst/>
          </a:prstGeom>
        </p:spPr>
      </p:pic>
      <p:pic>
        <p:nvPicPr>
          <p:cNvPr id="20" name="Picture 19">
            <a:extLst>
              <a:ext uri="{FF2B5EF4-FFF2-40B4-BE49-F238E27FC236}">
                <a16:creationId xmlns:a16="http://schemas.microsoft.com/office/drawing/2014/main" id="{7BEAA807-390B-4A24-830E-204DA7FB72A9}"/>
              </a:ext>
              <a:ext uri="{C183D7F6-B498-43B3-948B-1728B52AA6E4}">
                <adec:decorative xmlns:adec="http://schemas.microsoft.com/office/drawing/2017/decorative" val="1"/>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4509857" y="4159744"/>
            <a:ext cx="521620" cy="469114"/>
          </a:xfrm>
          <a:prstGeom prst="rect">
            <a:avLst/>
          </a:prstGeom>
        </p:spPr>
      </p:pic>
      <p:pic>
        <p:nvPicPr>
          <p:cNvPr id="21" name="Picture 20">
            <a:extLst>
              <a:ext uri="{FF2B5EF4-FFF2-40B4-BE49-F238E27FC236}">
                <a16:creationId xmlns:a16="http://schemas.microsoft.com/office/drawing/2014/main" id="{D948F64A-FB11-40B9-B38E-58E103B34116}"/>
              </a:ext>
              <a:ext uri="{C183D7F6-B498-43B3-948B-1728B52AA6E4}">
                <adec:decorative xmlns:adec="http://schemas.microsoft.com/office/drawing/2017/decorative" val="1"/>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2930769" y="5115903"/>
            <a:ext cx="522209" cy="474981"/>
          </a:xfrm>
          <a:prstGeom prst="rect">
            <a:avLst/>
          </a:prstGeom>
        </p:spPr>
      </p:pic>
      <p:pic>
        <p:nvPicPr>
          <p:cNvPr id="23" name="y2mate.com - Children interrupt BBC News interview - BBC News_Mh4f9AYRCZY_1080p">
            <a:hlinkClick r:id="" action="ppaction://media"/>
            <a:extLst>
              <a:ext uri="{FF2B5EF4-FFF2-40B4-BE49-F238E27FC236}">
                <a16:creationId xmlns:a16="http://schemas.microsoft.com/office/drawing/2014/main" id="{CE1DFC75-4CD3-40CA-A42A-F9F9146B6FFA}"/>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9"/>
          <a:srcRect l="18828" r="18643"/>
          <a:stretch/>
        </p:blipFill>
        <p:spPr>
          <a:xfrm>
            <a:off x="6625644" y="4153877"/>
            <a:ext cx="523543" cy="470976"/>
          </a:xfrm>
          <a:prstGeom prst="rect">
            <a:avLst/>
          </a:prstGeom>
        </p:spPr>
      </p:pic>
      <p:pic>
        <p:nvPicPr>
          <p:cNvPr id="24" name="Picture 23">
            <a:extLst>
              <a:ext uri="{FF2B5EF4-FFF2-40B4-BE49-F238E27FC236}">
                <a16:creationId xmlns:a16="http://schemas.microsoft.com/office/drawing/2014/main" id="{E5AB833C-5DC6-4C68-89BF-17CE34137950}"/>
              </a:ext>
              <a:ext uri="{C183D7F6-B498-43B3-948B-1728B52AA6E4}">
                <adec:decorative xmlns:adec="http://schemas.microsoft.com/office/drawing/2017/decorative" val="1"/>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6106276" y="6089332"/>
            <a:ext cx="521211" cy="474981"/>
          </a:xfrm>
          <a:prstGeom prst="rect">
            <a:avLst/>
          </a:prstGeom>
        </p:spPr>
      </p:pic>
      <p:sp>
        <p:nvSpPr>
          <p:cNvPr id="32" name="Rectangle 31">
            <a:extLst>
              <a:ext uri="{FF2B5EF4-FFF2-40B4-BE49-F238E27FC236}">
                <a16:creationId xmlns:a16="http://schemas.microsoft.com/office/drawing/2014/main" id="{73287F45-4241-4E87-8498-370263098491}"/>
              </a:ext>
              <a:ext uri="{C183D7F6-B498-43B3-948B-1728B52AA6E4}">
                <adec:decorative xmlns:adec="http://schemas.microsoft.com/office/drawing/2017/decorative" val="1"/>
              </a:ext>
            </a:extLst>
          </p:cNvPr>
          <p:cNvSpPr/>
          <p:nvPr/>
        </p:nvSpPr>
        <p:spPr bwMode="auto">
          <a:xfrm>
            <a:off x="281307" y="288193"/>
            <a:ext cx="11629387" cy="6281614"/>
          </a:xfrm>
          <a:prstGeom prst="rect">
            <a:avLst/>
          </a:prstGeom>
          <a:solidFill>
            <a:srgbClr val="000000">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itle 6">
            <a:extLst>
              <a:ext uri="{FF2B5EF4-FFF2-40B4-BE49-F238E27FC236}">
                <a16:creationId xmlns:a16="http://schemas.microsoft.com/office/drawing/2014/main" id="{B080CA8F-4AE4-4D8C-AF9F-1DED2CEE3E5D}"/>
              </a:ext>
            </a:extLst>
          </p:cNvPr>
          <p:cNvSpPr>
            <a:spLocks noGrp="1"/>
          </p:cNvSpPr>
          <p:nvPr>
            <p:ph type="title" idx="4294967295"/>
          </p:nvPr>
        </p:nvSpPr>
        <p:spPr>
          <a:xfrm>
            <a:off x="2930769" y="3075057"/>
            <a:ext cx="6330462"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FFFF"/>
                </a:solidFill>
                <a:effectLst>
                  <a:glow rad="228600">
                    <a:srgbClr val="000000">
                      <a:alpha val="40000"/>
                    </a:srgbClr>
                  </a:glow>
                </a:effectLst>
                <a:uLnTx/>
                <a:uFillTx/>
                <a:latin typeface="Segoe UI Semibold" panose="020B0702040204020203" pitchFamily="34" charset="0"/>
                <a:ea typeface="+mn-ea"/>
                <a:cs typeface="Segoe UI Semibold" panose="020B0702040204020203" pitchFamily="34" charset="0"/>
              </a:rPr>
              <a:t>We’re in this together</a:t>
            </a:r>
          </a:p>
        </p:txBody>
      </p:sp>
      <p:sp>
        <p:nvSpPr>
          <p:cNvPr id="3" name="Freeform: Shape 2">
            <a:extLst>
              <a:ext uri="{FF2B5EF4-FFF2-40B4-BE49-F238E27FC236}">
                <a16:creationId xmlns:a16="http://schemas.microsoft.com/office/drawing/2014/main" id="{343AAF5F-CA4F-4240-B3D9-FFA829B0B2FC}"/>
              </a:ext>
              <a:ext uri="{C183D7F6-B498-43B3-948B-1728B52AA6E4}">
                <adec:decorative xmlns:adec="http://schemas.microsoft.com/office/drawing/2017/decorative" val="1"/>
              </a:ext>
            </a:extLst>
          </p:cNvPr>
          <p:cNvSpPr/>
          <p:nvPr/>
        </p:nvSpPr>
        <p:spPr bwMode="auto">
          <a:xfrm>
            <a:off x="1" y="-1"/>
            <a:ext cx="12182619" cy="6859430"/>
          </a:xfrm>
          <a:custGeom>
            <a:avLst/>
            <a:gdLst>
              <a:gd name="connsiteX0" fmla="*/ 284425 w 12182619"/>
              <a:gd name="connsiteY0" fmla="*/ 287879 h 6859430"/>
              <a:gd name="connsiteX1" fmla="*/ 284425 w 12182619"/>
              <a:gd name="connsiteY1" fmla="*/ 6571551 h 6859430"/>
              <a:gd name="connsiteX2" fmla="*/ 11898194 w 12182619"/>
              <a:gd name="connsiteY2" fmla="*/ 6571551 h 6859430"/>
              <a:gd name="connsiteX3" fmla="*/ 11898194 w 12182619"/>
              <a:gd name="connsiteY3" fmla="*/ 287879 h 6859430"/>
              <a:gd name="connsiteX4" fmla="*/ 11898194 w 12182619"/>
              <a:gd name="connsiteY4" fmla="*/ 0 h 6859430"/>
              <a:gd name="connsiteX5" fmla="*/ 12182619 w 12182619"/>
              <a:gd name="connsiteY5" fmla="*/ 0 h 6859430"/>
              <a:gd name="connsiteX6" fmla="*/ 12182619 w 12182619"/>
              <a:gd name="connsiteY6" fmla="*/ 6858000 h 6859430"/>
              <a:gd name="connsiteX7" fmla="*/ 12039599 w 12182619"/>
              <a:gd name="connsiteY7" fmla="*/ 6858000 h 6859430"/>
              <a:gd name="connsiteX8" fmla="*/ 12039599 w 12182619"/>
              <a:gd name="connsiteY8" fmla="*/ 6859430 h 6859430"/>
              <a:gd name="connsiteX9" fmla="*/ 145143 w 12182619"/>
              <a:gd name="connsiteY9" fmla="*/ 6859430 h 6859430"/>
              <a:gd name="connsiteX10" fmla="*/ 145143 w 12182619"/>
              <a:gd name="connsiteY10" fmla="*/ 6858000 h 6859430"/>
              <a:gd name="connsiteX11" fmla="*/ 0 w 12182619"/>
              <a:gd name="connsiteY11" fmla="*/ 6858000 h 6859430"/>
              <a:gd name="connsiteX12" fmla="*/ 0 w 12182619"/>
              <a:gd name="connsiteY12" fmla="*/ 0 h 6859430"/>
              <a:gd name="connsiteX13" fmla="*/ 145142 w 12182619"/>
              <a:gd name="connsiteY13" fmla="*/ 0 h 6859430"/>
              <a:gd name="connsiteX14" fmla="*/ 145142 w 12182619"/>
              <a:gd name="connsiteY14" fmla="*/ 0 h 6859430"/>
              <a:gd name="connsiteX15" fmla="*/ 11898194 w 12182619"/>
              <a:gd name="connsiteY15" fmla="*/ 0 h 685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82619" h="6859430">
                <a:moveTo>
                  <a:pt x="284425" y="287879"/>
                </a:moveTo>
                <a:lnTo>
                  <a:pt x="284425" y="6571551"/>
                </a:lnTo>
                <a:lnTo>
                  <a:pt x="11898194" y="6571551"/>
                </a:lnTo>
                <a:lnTo>
                  <a:pt x="11898194" y="287879"/>
                </a:lnTo>
                <a:close/>
                <a:moveTo>
                  <a:pt x="11898194" y="0"/>
                </a:moveTo>
                <a:lnTo>
                  <a:pt x="12182619" y="0"/>
                </a:lnTo>
                <a:lnTo>
                  <a:pt x="12182619" y="6858000"/>
                </a:lnTo>
                <a:lnTo>
                  <a:pt x="12039599" y="6858000"/>
                </a:lnTo>
                <a:lnTo>
                  <a:pt x="12039599" y="6859430"/>
                </a:lnTo>
                <a:lnTo>
                  <a:pt x="145143" y="6859430"/>
                </a:lnTo>
                <a:lnTo>
                  <a:pt x="145143" y="6858000"/>
                </a:lnTo>
                <a:lnTo>
                  <a:pt x="0" y="6858000"/>
                </a:lnTo>
                <a:lnTo>
                  <a:pt x="0" y="0"/>
                </a:lnTo>
                <a:lnTo>
                  <a:pt x="145142" y="0"/>
                </a:lnTo>
                <a:lnTo>
                  <a:pt x="145142" y="0"/>
                </a:lnTo>
                <a:lnTo>
                  <a:pt x="11898194" y="0"/>
                </a:lnTo>
                <a:close/>
              </a:path>
            </a:pathLst>
          </a:cu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47082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500"/>
                                  </p:stCondLst>
                                  <p:childTnLst>
                                    <p:animMotion origin="layout" path="M 0 0 L 0 0.03056 " pathEditMode="relative" rAng="0" ptsTypes="AA">
                                      <p:cBhvr>
                                        <p:cTn id="9" dur="750" spd="-100000" fill="hold"/>
                                        <p:tgtEl>
                                          <p:spTgt spid="7"/>
                                        </p:tgtEl>
                                        <p:attrNameLst>
                                          <p:attrName>ppt_x</p:attrName>
                                          <p:attrName>ppt_y</p:attrName>
                                        </p:attrNameLst>
                                      </p:cBhvr>
                                      <p:rCtr x="0" y="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B5074"/>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482F2B3-BBE5-4DFC-BC43-9FB944526ADD}"/>
              </a:ext>
            </a:extLst>
          </p:cNvPr>
          <p:cNvGrpSpPr/>
          <p:nvPr/>
        </p:nvGrpSpPr>
        <p:grpSpPr>
          <a:xfrm>
            <a:off x="5578353" y="5149555"/>
            <a:ext cx="6607297" cy="915489"/>
            <a:chOff x="5584703" y="5756774"/>
            <a:chExt cx="6607297" cy="915489"/>
          </a:xfrm>
        </p:grpSpPr>
        <p:grpSp>
          <p:nvGrpSpPr>
            <p:cNvPr id="6" name="Group 5">
              <a:extLst>
                <a:ext uri="{FF2B5EF4-FFF2-40B4-BE49-F238E27FC236}">
                  <a16:creationId xmlns:a16="http://schemas.microsoft.com/office/drawing/2014/main" id="{D7FC9D4C-917A-4738-A7BC-B02731B4F89C}"/>
                </a:ext>
              </a:extLst>
            </p:cNvPr>
            <p:cNvGrpSpPr/>
            <p:nvPr/>
          </p:nvGrpSpPr>
          <p:grpSpPr>
            <a:xfrm>
              <a:off x="5825765" y="5756774"/>
              <a:ext cx="6366235" cy="915489"/>
              <a:chOff x="1025165" y="2134492"/>
              <a:chExt cx="6366235" cy="915489"/>
            </a:xfrm>
          </p:grpSpPr>
          <p:sp>
            <p:nvSpPr>
              <p:cNvPr id="16" name="TextBox 15">
                <a:extLst>
                  <a:ext uri="{FF2B5EF4-FFF2-40B4-BE49-F238E27FC236}">
                    <a16:creationId xmlns:a16="http://schemas.microsoft.com/office/drawing/2014/main" id="{C29FA22D-8EC2-4F4B-A9C5-5D49C1FE0001}"/>
                  </a:ext>
                </a:extLst>
              </p:cNvPr>
              <p:cNvSpPr txBox="1"/>
              <p:nvPr/>
            </p:nvSpPr>
            <p:spPr>
              <a:xfrm>
                <a:off x="1025165" y="2134492"/>
                <a:ext cx="6366235" cy="523220"/>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bold"/>
                    <a:ea typeface="+mn-ea"/>
                    <a:cs typeface="Segoe UI Semibold"/>
                  </a:rPr>
                  <a:t>Microsoft 365 Champion Community </a:t>
                </a:r>
                <a:endParaRPr kumimoji="0" lang="en-US" sz="2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8" name="TextBox 17">
                <a:extLst>
                  <a:ext uri="{FF2B5EF4-FFF2-40B4-BE49-F238E27FC236}">
                    <a16:creationId xmlns:a16="http://schemas.microsoft.com/office/drawing/2014/main" id="{E79AA27D-0AE5-418F-8362-397B543CDF33}"/>
                  </a:ext>
                </a:extLst>
              </p:cNvPr>
              <p:cNvSpPr txBox="1"/>
              <p:nvPr/>
            </p:nvSpPr>
            <p:spPr>
              <a:xfrm>
                <a:off x="1702746" y="2680649"/>
                <a:ext cx="5501250" cy="369332"/>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Segoe UI Light"/>
                    <a:ea typeface="+mn-ea"/>
                    <a:cs typeface="Segoe UI Light"/>
                  </a:rPr>
                  <a:t>Learn more. Do more. Achieve more, together.</a:t>
                </a:r>
              </a:p>
            </p:txBody>
          </p:sp>
        </p:grpSp>
        <p:pic>
          <p:nvPicPr>
            <p:cNvPr id="3" name="Picture 2" descr="A picture containing drawing&#10;&#10;Description automatically generated">
              <a:extLst>
                <a:ext uri="{FF2B5EF4-FFF2-40B4-BE49-F238E27FC236}">
                  <a16:creationId xmlns:a16="http://schemas.microsoft.com/office/drawing/2014/main" id="{54DAFD79-2628-4017-8791-31FA7D494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4703" y="5848507"/>
              <a:ext cx="339754" cy="339754"/>
            </a:xfrm>
            <a:prstGeom prst="rect">
              <a:avLst/>
            </a:prstGeom>
          </p:spPr>
        </p:pic>
      </p:grpSp>
      <p:sp>
        <p:nvSpPr>
          <p:cNvPr id="4" name="Text Placeholder 3">
            <a:extLst>
              <a:ext uri="{FF2B5EF4-FFF2-40B4-BE49-F238E27FC236}">
                <a16:creationId xmlns:a16="http://schemas.microsoft.com/office/drawing/2014/main" id="{1DA55DF1-327F-405D-9D55-A5252C143608}"/>
              </a:ext>
            </a:extLst>
          </p:cNvPr>
          <p:cNvSpPr>
            <a:spLocks noGrp="1"/>
          </p:cNvSpPr>
          <p:nvPr>
            <p:ph type="body" sz="quarter" idx="4294967295"/>
          </p:nvPr>
        </p:nvSpPr>
        <p:spPr>
          <a:xfrm>
            <a:off x="604083" y="1628774"/>
            <a:ext cx="10983833" cy="2628605"/>
          </a:xfrm>
        </p:spPr>
        <p:txBody>
          <a:bodyPr/>
          <a:lstStyle/>
          <a:p>
            <a:pPr marL="0" indent="0">
              <a:buNone/>
            </a:pPr>
            <a:r>
              <a:rPr lang="en-US" dirty="0"/>
              <a:t>Thanks for attending! We’d love your feedback on todays call and hear ways we can make future calls even better!</a:t>
            </a:r>
            <a:br>
              <a:rPr lang="en-US" dirty="0"/>
            </a:br>
            <a:br>
              <a:rPr lang="en-US" dirty="0">
                <a:solidFill>
                  <a:schemeClr val="tx1"/>
                </a:solidFill>
              </a:rPr>
            </a:br>
            <a:r>
              <a:rPr lang="en-US" dirty="0">
                <a:solidFill>
                  <a:schemeClr val="tx1"/>
                </a:solidFill>
                <a:ea typeface="+mn-lt"/>
                <a:cs typeface="+mn-lt"/>
                <a:hlinkClick r:id="rId4">
                  <a:extLst>
                    <a:ext uri="{A12FA001-AC4F-418D-AE19-62706E023703}">
                      <ahyp:hlinkClr xmlns:ahyp="http://schemas.microsoft.com/office/drawing/2018/hyperlinkcolor" val="tx"/>
                    </a:ext>
                  </a:extLst>
                </a:hlinkClick>
              </a:rPr>
              <a:t>https://aka.ms/Microsoft365ChampionCallFeedback</a:t>
            </a:r>
            <a:r>
              <a:rPr lang="en-US" dirty="0">
                <a:solidFill>
                  <a:schemeClr val="tx1"/>
                </a:solidFill>
                <a:ea typeface="+mn-lt"/>
                <a:cs typeface="+mn-lt"/>
              </a:rPr>
              <a:t> </a:t>
            </a:r>
          </a:p>
        </p:txBody>
      </p:sp>
    </p:spTree>
    <p:extLst>
      <p:ext uri="{BB962C8B-B14F-4D97-AF65-F5344CB8AC3E}">
        <p14:creationId xmlns:p14="http://schemas.microsoft.com/office/powerpoint/2010/main" val="82928918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217332" y="840396"/>
            <a:ext cx="11475347" cy="5814403"/>
          </a:xfrm>
        </p:spPr>
        <p:txBody>
          <a:bodyPr>
            <a:noAutofit/>
          </a:bodyPr>
          <a:lstStyle/>
          <a:p>
            <a:r>
              <a:rPr lang="en-US" dirty="0">
                <a:solidFill>
                  <a:schemeClr val="tx1"/>
                </a:solidFill>
                <a:latin typeface="Segoe UI Semibold" panose="020B0702040204020203" pitchFamily="34" charset="0"/>
                <a:cs typeface="Segoe UI Semibold" panose="020B0702040204020203" pitchFamily="34" charset="0"/>
              </a:rPr>
              <a:t>RESOURCES</a:t>
            </a:r>
            <a:br>
              <a:rPr lang="en-US" sz="4400" dirty="0">
                <a:latin typeface="Segoe UI Semibold" panose="020B0702040204020203" pitchFamily="34" charset="0"/>
                <a:cs typeface="Segoe UI Semibold" panose="020B0702040204020203" pitchFamily="34" charset="0"/>
              </a:rPr>
            </a:br>
            <a:br>
              <a:rPr lang="en-US" sz="4400" dirty="0">
                <a:latin typeface="Segoe UI Semibold" panose="020B0702040204020203" pitchFamily="34" charset="0"/>
                <a:cs typeface="Segoe UI Semibold" panose="020B0702040204020203" pitchFamily="34" charset="0"/>
              </a:rPr>
            </a:br>
            <a:r>
              <a:rPr lang="en-US" sz="3600" dirty="0">
                <a:solidFill>
                  <a:schemeClr val="tx1"/>
                </a:solidFill>
              </a:rPr>
              <a:t>Microsoft 365 Adoption Hub</a:t>
            </a:r>
            <a:br>
              <a:rPr lang="en-US" sz="3600" dirty="0">
                <a:solidFill>
                  <a:schemeClr val="tx1"/>
                </a:solidFill>
              </a:rPr>
            </a:br>
            <a:r>
              <a:rPr lang="en-US" sz="3600" dirty="0">
                <a:solidFill>
                  <a:schemeClr val="tx1"/>
                </a:solidFill>
                <a:hlinkClick r:id="rId3">
                  <a:extLst>
                    <a:ext uri="{A12FA001-AC4F-418D-AE19-62706E023703}">
                      <ahyp:hlinkClr xmlns:ahyp="http://schemas.microsoft.com/office/drawing/2018/hyperlinkcolor" val="tx"/>
                    </a:ext>
                  </a:extLst>
                </a:hlinkClick>
              </a:rPr>
              <a:t>https://adoption.microsoft.com</a:t>
            </a:r>
            <a:br>
              <a:rPr lang="en-US" sz="3600" dirty="0">
                <a:solidFill>
                  <a:schemeClr val="tx1"/>
                </a:solidFill>
              </a:rPr>
            </a:br>
            <a:br>
              <a:rPr lang="en-US" sz="3600" dirty="0">
                <a:solidFill>
                  <a:schemeClr val="tx1"/>
                </a:solidFill>
              </a:rPr>
            </a:br>
            <a:r>
              <a:rPr lang="en-US" sz="3600" dirty="0">
                <a:solidFill>
                  <a:schemeClr val="tx1"/>
                </a:solidFill>
              </a:rPr>
              <a:t>Monthly call resources for Champions </a:t>
            </a:r>
            <a:r>
              <a:rPr lang="en-US" sz="3600" dirty="0">
                <a:solidFill>
                  <a:schemeClr val="tx1"/>
                </a:solidFill>
                <a:hlinkClick r:id="rId4">
                  <a:extLst>
                    <a:ext uri="{A12FA001-AC4F-418D-AE19-62706E023703}">
                      <ahyp:hlinkClr xmlns:ahyp="http://schemas.microsoft.com/office/drawing/2018/hyperlinkcolor" val="tx"/>
                    </a:ext>
                  </a:extLst>
                </a:hlinkClick>
              </a:rPr>
              <a:t>https://aka.ms/M365ChampResources</a:t>
            </a:r>
            <a:r>
              <a:rPr lang="en-US" sz="3600" dirty="0">
                <a:solidFill>
                  <a:schemeClr val="tx1"/>
                </a:solidFill>
              </a:rPr>
              <a:t> </a:t>
            </a:r>
            <a:br>
              <a:rPr lang="en-US" sz="3600" dirty="0">
                <a:solidFill>
                  <a:schemeClr val="tx1"/>
                </a:solidFill>
              </a:rPr>
            </a:br>
            <a:br>
              <a:rPr lang="en-US" sz="3600" dirty="0">
                <a:solidFill>
                  <a:schemeClr val="tx1"/>
                </a:solidFill>
              </a:rPr>
            </a:br>
            <a:r>
              <a:rPr lang="en-US" sz="3600" dirty="0">
                <a:solidFill>
                  <a:schemeClr val="tx1"/>
                </a:solidFill>
              </a:rPr>
              <a:t>COVID-19 Resources from Microsoft</a:t>
            </a:r>
            <a:br>
              <a:rPr lang="en-US" sz="3600" dirty="0">
                <a:solidFill>
                  <a:schemeClr val="tx1"/>
                </a:solidFill>
              </a:rPr>
            </a:br>
            <a:r>
              <a:rPr lang="en-US" sz="3600" dirty="0">
                <a:solidFill>
                  <a:schemeClr val="tx1"/>
                </a:solidFill>
                <a:hlinkClick r:id="rId5">
                  <a:extLst>
                    <a:ext uri="{A12FA001-AC4F-418D-AE19-62706E023703}">
                      <ahyp:hlinkClr xmlns:ahyp="http://schemas.microsoft.com/office/drawing/2018/hyperlinkcolor" val="tx"/>
                    </a:ext>
                  </a:extLst>
                </a:hlinkClick>
              </a:rPr>
              <a:t>https://aka.ms/covid19Info</a:t>
            </a:r>
            <a:br>
              <a:rPr lang="en-US" sz="3600" dirty="0">
                <a:solidFill>
                  <a:schemeClr val="tx1"/>
                </a:solidFill>
              </a:rPr>
            </a:br>
            <a:endParaRPr lang="en-US" sz="3600" dirty="0">
              <a:solidFill>
                <a:schemeClr val="tx1"/>
              </a:solidFill>
            </a:endParaRPr>
          </a:p>
        </p:txBody>
      </p:sp>
    </p:spTree>
    <p:extLst>
      <p:ext uri="{BB962C8B-B14F-4D97-AF65-F5344CB8AC3E}">
        <p14:creationId xmlns:p14="http://schemas.microsoft.com/office/powerpoint/2010/main" val="416619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BB1487-FC5C-40AB-933C-961900BBB382}"/>
              </a:ext>
              <a:ext uri="{C183D7F6-B498-43B3-948B-1728B52AA6E4}">
                <adec:decorative xmlns:adec="http://schemas.microsoft.com/office/drawing/2017/decorative" val="1"/>
              </a:ext>
            </a:extLst>
          </p:cNvPr>
          <p:cNvGraphicFramePr/>
          <p:nvPr/>
        </p:nvGraphicFramePr>
        <p:xfrm>
          <a:off x="421419" y="1272181"/>
          <a:ext cx="11290852" cy="2812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C68F1DAF-CB1C-4461-AC8C-D8D21E34970E}"/>
              </a:ext>
              <a:ext uri="{C183D7F6-B498-43B3-948B-1728B52AA6E4}">
                <adec:decorative xmlns:adec="http://schemas.microsoft.com/office/drawing/2017/decorative" val="1"/>
              </a:ext>
            </a:extLst>
          </p:cNvPr>
          <p:cNvGrpSpPr/>
          <p:nvPr/>
        </p:nvGrpSpPr>
        <p:grpSpPr>
          <a:xfrm>
            <a:off x="421418" y="1704587"/>
            <a:ext cx="2764139" cy="503886"/>
            <a:chOff x="3230" y="362076"/>
            <a:chExt cx="1716172" cy="460800"/>
          </a:xfrm>
          <a:solidFill>
            <a:schemeClr val="bg1"/>
          </a:solidFill>
          <a:effectLst/>
        </p:grpSpPr>
        <p:sp>
          <p:nvSpPr>
            <p:cNvPr id="6" name="Rectangle 5">
              <a:extLst>
                <a:ext uri="{FF2B5EF4-FFF2-40B4-BE49-F238E27FC236}">
                  <a16:creationId xmlns:a16="http://schemas.microsoft.com/office/drawing/2014/main" id="{BB685785-1037-44C6-8AFB-8A2E698B9785}"/>
                </a:ext>
              </a:extLst>
            </p:cNvPr>
            <p:cNvSpPr/>
            <p:nvPr/>
          </p:nvSpPr>
          <p:spPr>
            <a:xfrm>
              <a:off x="3230" y="362076"/>
              <a:ext cx="1716172" cy="460800"/>
            </a:xfrm>
            <a:prstGeom prst="rect">
              <a:avLst/>
            </a:prstGeom>
            <a:grpFill/>
            <a:ln w="9525" cap="flat" cmpd="sng" algn="ctr">
              <a:noFill/>
              <a:prstDash val="solid"/>
            </a:ln>
            <a:effectLst/>
          </p:spPr>
        </p:sp>
        <p:sp>
          <p:nvSpPr>
            <p:cNvPr id="7" name="TextBox 6">
              <a:extLst>
                <a:ext uri="{FF2B5EF4-FFF2-40B4-BE49-F238E27FC236}">
                  <a16:creationId xmlns:a16="http://schemas.microsoft.com/office/drawing/2014/main" id="{F15050C7-3AF0-4D04-A7BF-3B1E63CF49E2}"/>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algn="ctr" defTabSz="711200">
                <a:lnSpc>
                  <a:spcPct val="90000"/>
                </a:lnSpc>
                <a:spcBef>
                  <a:spcPct val="0"/>
                </a:spcBef>
                <a:spcAft>
                  <a:spcPct val="35000"/>
                </a:spcAft>
                <a:defRPr/>
              </a:pPr>
              <a:r>
                <a:rPr lang="en-US" sz="1200" dirty="0">
                  <a:solidFill>
                    <a:prstClr val="black"/>
                  </a:solidFill>
                  <a:latin typeface="Segoe UI Semibold" panose="020B0702040204020203" pitchFamily="34" charset="0"/>
                  <a:cs typeface="Segoe UI Semibold" panose="020B0702040204020203" pitchFamily="34" charset="0"/>
                </a:rPr>
                <a:t>https://aka.ms/m365roadmap</a:t>
              </a:r>
            </a:p>
          </p:txBody>
        </p:sp>
      </p:grpSp>
      <p:grpSp>
        <p:nvGrpSpPr>
          <p:cNvPr id="8" name="Group 7">
            <a:extLst>
              <a:ext uri="{FF2B5EF4-FFF2-40B4-BE49-F238E27FC236}">
                <a16:creationId xmlns:a16="http://schemas.microsoft.com/office/drawing/2014/main" id="{46B29200-F777-4483-85B4-36C979F34FC9}"/>
              </a:ext>
              <a:ext uri="{C183D7F6-B498-43B3-948B-1728B52AA6E4}">
                <adec:decorative xmlns:adec="http://schemas.microsoft.com/office/drawing/2017/decorative" val="1"/>
              </a:ext>
            </a:extLst>
          </p:cNvPr>
          <p:cNvGrpSpPr/>
          <p:nvPr/>
        </p:nvGrpSpPr>
        <p:grpSpPr>
          <a:xfrm>
            <a:off x="1" y="208785"/>
            <a:ext cx="12191999" cy="690124"/>
            <a:chOff x="3230" y="362076"/>
            <a:chExt cx="1716172" cy="460800"/>
          </a:xfrm>
          <a:solidFill>
            <a:srgbClr val="44546A"/>
          </a:solidFill>
        </p:grpSpPr>
        <p:sp>
          <p:nvSpPr>
            <p:cNvPr id="9" name="Rectangle 8">
              <a:extLst>
                <a:ext uri="{FF2B5EF4-FFF2-40B4-BE49-F238E27FC236}">
                  <a16:creationId xmlns:a16="http://schemas.microsoft.com/office/drawing/2014/main" id="{A77B7FB4-B03B-4466-94C2-27C8CE397FD8}"/>
                </a:ext>
              </a:extLst>
            </p:cNvPr>
            <p:cNvSpPr/>
            <p:nvPr/>
          </p:nvSpPr>
          <p:spPr>
            <a:xfrm>
              <a:off x="3230" y="362076"/>
              <a:ext cx="1716172" cy="460800"/>
            </a:xfrm>
            <a:prstGeom prst="rect">
              <a:avLst/>
            </a:prstGeom>
            <a:grpFill/>
            <a:ln w="9525" cap="flat" cmpd="sng" algn="ctr">
              <a:noFill/>
              <a:prstDash val="solid"/>
            </a:ln>
            <a:effectLst/>
          </p:spPr>
        </p:sp>
        <p:sp>
          <p:nvSpPr>
            <p:cNvPr id="10" name="TextBox 9">
              <a:extLst>
                <a:ext uri="{FF2B5EF4-FFF2-40B4-BE49-F238E27FC236}">
                  <a16:creationId xmlns:a16="http://schemas.microsoft.com/office/drawing/2014/main" id="{8C246AE1-733B-4B7E-89DB-F08E6141A99E}"/>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a:ea typeface="+mn-ea"/>
                  <a:cs typeface="+mn-cs"/>
                </a:rPr>
                <a:t>Microsoft resource </a:t>
              </a:r>
              <a:r>
                <a:rPr lang="en-US" sz="2800" dirty="0">
                  <a:solidFill>
                    <a:srgbClr val="FFFFFF"/>
                  </a:solidFill>
                  <a:latin typeface="Segoe UI Semilight"/>
                </a:rPr>
                <a:t>c</a:t>
              </a:r>
              <a:r>
                <a:rPr kumimoji="0" lang="en-US" sz="2800" b="0" i="0" u="none" strike="noStrike" kern="1200" cap="none" spc="0" normalizeH="0" baseline="0" noProof="0" dirty="0">
                  <a:ln>
                    <a:noFill/>
                  </a:ln>
                  <a:solidFill>
                    <a:srgbClr val="FFFFFF"/>
                  </a:solidFill>
                  <a:effectLst/>
                  <a:uLnTx/>
                  <a:uFillTx/>
                  <a:latin typeface="Segoe UI Semilight"/>
                  <a:ea typeface="+mn-ea"/>
                  <a:cs typeface="+mn-cs"/>
                </a:rPr>
                <a:t>heat </a:t>
              </a:r>
              <a:r>
                <a:rPr lang="en-US" sz="2800" dirty="0">
                  <a:solidFill>
                    <a:srgbClr val="FFFFFF"/>
                  </a:solidFill>
                  <a:latin typeface="Segoe UI Semilight"/>
                </a:rPr>
                <a:t>s</a:t>
              </a:r>
              <a:r>
                <a:rPr kumimoji="0" lang="en-US" sz="2800" b="0" i="0" u="none" strike="noStrike" kern="1200" cap="none" spc="0" normalizeH="0" baseline="0" noProof="0" dirty="0" err="1">
                  <a:ln>
                    <a:noFill/>
                  </a:ln>
                  <a:solidFill>
                    <a:srgbClr val="FFFFFF"/>
                  </a:solidFill>
                  <a:effectLst/>
                  <a:uLnTx/>
                  <a:uFillTx/>
                  <a:latin typeface="Segoe UI Semilight"/>
                  <a:ea typeface="+mn-ea"/>
                  <a:cs typeface="+mn-cs"/>
                </a:rPr>
                <a:t>heet</a:t>
              </a:r>
              <a:endParaRPr kumimoji="0" lang="en-US" sz="2800" b="0" i="0" u="none" strike="noStrike" kern="1200" cap="none" spc="0" normalizeH="0" baseline="0" noProof="0" dirty="0">
                <a:ln>
                  <a:noFill/>
                </a:ln>
                <a:solidFill>
                  <a:srgbClr val="FFFFFF"/>
                </a:solidFill>
                <a:effectLst/>
                <a:uLnTx/>
                <a:uFillTx/>
                <a:latin typeface="Segoe UI Semilight"/>
                <a:ea typeface="+mn-ea"/>
                <a:cs typeface="+mn-cs"/>
              </a:endParaRPr>
            </a:p>
          </p:txBody>
        </p:sp>
      </p:grpSp>
      <p:sp>
        <p:nvSpPr>
          <p:cNvPr id="13" name="TextBox 12">
            <a:extLst>
              <a:ext uri="{FF2B5EF4-FFF2-40B4-BE49-F238E27FC236}">
                <a16:creationId xmlns:a16="http://schemas.microsoft.com/office/drawing/2014/main" id="{9381F7A2-05C9-4BA1-ACF5-8EADBAC59B95}"/>
              </a:ext>
            </a:extLst>
          </p:cNvPr>
          <p:cNvSpPr txBox="1"/>
          <p:nvPr/>
        </p:nvSpPr>
        <p:spPr>
          <a:xfrm>
            <a:off x="3260031" y="1704587"/>
            <a:ext cx="2774454" cy="503886"/>
          </a:xfrm>
          <a:prstGeom prst="rect">
            <a:avLst/>
          </a:prstGeom>
          <a:solidFill>
            <a:schemeClr val="bg1"/>
          </a:solid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https://aka.ms/techcommunity</a:t>
            </a:r>
          </a:p>
        </p:txBody>
      </p:sp>
      <p:grpSp>
        <p:nvGrpSpPr>
          <p:cNvPr id="14" name="Group 13">
            <a:extLst>
              <a:ext uri="{FF2B5EF4-FFF2-40B4-BE49-F238E27FC236}">
                <a16:creationId xmlns:a16="http://schemas.microsoft.com/office/drawing/2014/main" id="{C5A9295F-A68D-46DF-AACE-61D90C5B9F63}"/>
              </a:ext>
              <a:ext uri="{C183D7F6-B498-43B3-948B-1728B52AA6E4}">
                <adec:decorative xmlns:adec="http://schemas.microsoft.com/office/drawing/2017/decorative" val="1"/>
              </a:ext>
            </a:extLst>
          </p:cNvPr>
          <p:cNvGrpSpPr/>
          <p:nvPr/>
        </p:nvGrpSpPr>
        <p:grpSpPr>
          <a:xfrm>
            <a:off x="6116757" y="1704587"/>
            <a:ext cx="2774454" cy="503886"/>
            <a:chOff x="3230" y="362076"/>
            <a:chExt cx="1716172" cy="460800"/>
          </a:xfrm>
          <a:solidFill>
            <a:schemeClr val="bg1"/>
          </a:solidFill>
        </p:grpSpPr>
        <p:sp>
          <p:nvSpPr>
            <p:cNvPr id="15" name="Rectangle 14">
              <a:extLst>
                <a:ext uri="{FF2B5EF4-FFF2-40B4-BE49-F238E27FC236}">
                  <a16:creationId xmlns:a16="http://schemas.microsoft.com/office/drawing/2014/main" id="{62B3E049-1EF9-412D-BE12-79BABABA4272}"/>
                </a:ext>
              </a:extLst>
            </p:cNvPr>
            <p:cNvSpPr/>
            <p:nvPr/>
          </p:nvSpPr>
          <p:spPr>
            <a:xfrm>
              <a:off x="3230" y="362076"/>
              <a:ext cx="1716172" cy="460800"/>
            </a:xfrm>
            <a:prstGeom prst="rect">
              <a:avLst/>
            </a:prstGeom>
            <a:grpFill/>
            <a:ln w="9525" cap="flat" cmpd="sng" algn="ctr">
              <a:noFill/>
              <a:prstDash val="solid"/>
            </a:ln>
            <a:effectLst/>
          </p:spPr>
        </p:sp>
        <p:sp>
          <p:nvSpPr>
            <p:cNvPr id="16" name="TextBox 15">
              <a:extLst>
                <a:ext uri="{FF2B5EF4-FFF2-40B4-BE49-F238E27FC236}">
                  <a16:creationId xmlns:a16="http://schemas.microsoft.com/office/drawing/2014/main" id="{4A78163D-4BA8-4C5E-8680-523A9803CE3A}"/>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https://docs.microsoft.com</a:t>
              </a:r>
            </a:p>
          </p:txBody>
        </p:sp>
      </p:grpSp>
      <p:grpSp>
        <p:nvGrpSpPr>
          <p:cNvPr id="17" name="Group 16">
            <a:extLst>
              <a:ext uri="{FF2B5EF4-FFF2-40B4-BE49-F238E27FC236}">
                <a16:creationId xmlns:a16="http://schemas.microsoft.com/office/drawing/2014/main" id="{747FAE42-40EF-4194-849E-6C38216306B3}"/>
              </a:ext>
              <a:ext uri="{C183D7F6-B498-43B3-948B-1728B52AA6E4}">
                <adec:decorative xmlns:adec="http://schemas.microsoft.com/office/drawing/2017/decorative" val="1"/>
              </a:ext>
            </a:extLst>
          </p:cNvPr>
          <p:cNvGrpSpPr/>
          <p:nvPr/>
        </p:nvGrpSpPr>
        <p:grpSpPr>
          <a:xfrm>
            <a:off x="8956146" y="1704587"/>
            <a:ext cx="2756125" cy="503886"/>
            <a:chOff x="3230" y="362076"/>
            <a:chExt cx="1716172" cy="460800"/>
          </a:xfrm>
          <a:solidFill>
            <a:schemeClr val="bg1"/>
          </a:solidFill>
        </p:grpSpPr>
        <p:sp>
          <p:nvSpPr>
            <p:cNvPr id="18" name="Rectangle 17">
              <a:extLst>
                <a:ext uri="{FF2B5EF4-FFF2-40B4-BE49-F238E27FC236}">
                  <a16:creationId xmlns:a16="http://schemas.microsoft.com/office/drawing/2014/main" id="{4AD6EFDA-8488-4282-81B8-A632564154D3}"/>
                </a:ext>
              </a:extLst>
            </p:cNvPr>
            <p:cNvSpPr/>
            <p:nvPr/>
          </p:nvSpPr>
          <p:spPr>
            <a:xfrm>
              <a:off x="3230" y="362076"/>
              <a:ext cx="1716172" cy="460800"/>
            </a:xfrm>
            <a:prstGeom prst="rect">
              <a:avLst/>
            </a:prstGeom>
            <a:grpFill/>
            <a:ln w="9525" cap="flat" cmpd="sng" algn="ctr">
              <a:noFill/>
              <a:prstDash val="solid"/>
            </a:ln>
            <a:effectLst/>
          </p:spPr>
        </p:sp>
        <p:sp>
          <p:nvSpPr>
            <p:cNvPr id="19" name="TextBox 18">
              <a:extLst>
                <a:ext uri="{FF2B5EF4-FFF2-40B4-BE49-F238E27FC236}">
                  <a16:creationId xmlns:a16="http://schemas.microsoft.com/office/drawing/2014/main" id="{2EC423C9-801C-4201-A1FA-4E8EE9199BA7}"/>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https://developer.microsoft.com</a:t>
              </a:r>
            </a:p>
          </p:txBody>
        </p:sp>
      </p:grpSp>
      <p:sp>
        <p:nvSpPr>
          <p:cNvPr id="20" name="TextBox 19">
            <a:extLst>
              <a:ext uri="{FF2B5EF4-FFF2-40B4-BE49-F238E27FC236}">
                <a16:creationId xmlns:a16="http://schemas.microsoft.com/office/drawing/2014/main" id="{046BA7D6-345F-46FA-86B9-BC43F60CC01D}"/>
              </a:ext>
            </a:extLst>
          </p:cNvPr>
          <p:cNvSpPr txBox="1"/>
          <p:nvPr/>
        </p:nvSpPr>
        <p:spPr>
          <a:xfrm>
            <a:off x="9015116" y="2208473"/>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Developer Documentation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Training, documentation, samples &amp; communities for developers</a:t>
            </a:r>
          </a:p>
        </p:txBody>
      </p:sp>
      <p:sp>
        <p:nvSpPr>
          <p:cNvPr id="21" name="TextBox 20">
            <a:extLst>
              <a:ext uri="{FF2B5EF4-FFF2-40B4-BE49-F238E27FC236}">
                <a16:creationId xmlns:a16="http://schemas.microsoft.com/office/drawing/2014/main" id="{2777BC86-BD76-44CA-BFC4-82CC955A2816}"/>
              </a:ext>
            </a:extLst>
          </p:cNvPr>
          <p:cNvSpPr txBox="1"/>
          <p:nvPr/>
        </p:nvSpPr>
        <p:spPr>
          <a:xfrm>
            <a:off x="6240662" y="2189102"/>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IT Pro &amp; Adoption Documentation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Learn how to plan, deliver, adopt and manage Microsoft 365 products</a:t>
            </a:r>
          </a:p>
        </p:txBody>
      </p:sp>
      <p:sp>
        <p:nvSpPr>
          <p:cNvPr id="22" name="TextBox 21">
            <a:extLst>
              <a:ext uri="{FF2B5EF4-FFF2-40B4-BE49-F238E27FC236}">
                <a16:creationId xmlns:a16="http://schemas.microsoft.com/office/drawing/2014/main" id="{DF2DCE87-C875-4968-982B-EAE459B16E54}"/>
              </a:ext>
            </a:extLst>
          </p:cNvPr>
          <p:cNvSpPr txBox="1"/>
          <p:nvPr/>
        </p:nvSpPr>
        <p:spPr>
          <a:xfrm>
            <a:off x="3336337" y="2189102"/>
            <a:ext cx="2567284" cy="14619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Technical Community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Product forums and blogs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Driving Adoption forum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Diversity &amp; Inclusion forum</a:t>
            </a:r>
          </a:p>
        </p:txBody>
      </p:sp>
      <p:sp>
        <p:nvSpPr>
          <p:cNvPr id="23" name="TextBox 22">
            <a:extLst>
              <a:ext uri="{FF2B5EF4-FFF2-40B4-BE49-F238E27FC236}">
                <a16:creationId xmlns:a16="http://schemas.microsoft.com/office/drawing/2014/main" id="{B8AE9193-4F0F-474A-9CB2-634020ECDAAE}"/>
              </a:ext>
            </a:extLst>
          </p:cNvPr>
          <p:cNvSpPr txBox="1"/>
          <p:nvPr/>
        </p:nvSpPr>
        <p:spPr>
          <a:xfrm>
            <a:off x="496948" y="2228211"/>
            <a:ext cx="2567284"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365 Roadmap</a:t>
            </a:r>
            <a:endPar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All public feature delivery dates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Filter by product</a:t>
            </a:r>
          </a:p>
        </p:txBody>
      </p:sp>
      <p:sp>
        <p:nvSpPr>
          <p:cNvPr id="24" name="TextBox 23">
            <a:extLst>
              <a:ext uri="{FF2B5EF4-FFF2-40B4-BE49-F238E27FC236}">
                <a16:creationId xmlns:a16="http://schemas.microsoft.com/office/drawing/2014/main" id="{962E4F06-6157-43D9-A893-E7D6FEA534CA}"/>
              </a:ext>
            </a:extLst>
          </p:cNvPr>
          <p:cNvSpPr txBox="1"/>
          <p:nvPr/>
        </p:nvSpPr>
        <p:spPr>
          <a:xfrm>
            <a:off x="362171" y="4304833"/>
            <a:ext cx="5007780" cy="2317558"/>
          </a:xfrm>
          <a:prstGeom prst="rect">
            <a:avLst/>
          </a:prstGeom>
          <a:solidFill>
            <a:schemeClr val="accent1">
              <a:lumMod val="20000"/>
              <a:lumOff val="8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Tools and resources</a:t>
            </a: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hlinkClick r:id="rId7">
                  <a:extLst>
                    <a:ext uri="{A12FA001-AC4F-418D-AE19-62706E023703}">
                      <ahyp:hlinkClr xmlns:ahyp="http://schemas.microsoft.com/office/drawing/2018/hyperlinkcolor" val="tx"/>
                    </a:ext>
                  </a:extLst>
                </a:hlinkClick>
              </a:rPr>
              <a:t>https://adoption.microsoft.com</a:t>
            </a:r>
            <a:endParaRPr kumimoji="0" lang="en-US" sz="2400"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endParaRPr>
          </a:p>
        </p:txBody>
      </p:sp>
      <p:sp>
        <p:nvSpPr>
          <p:cNvPr id="25" name="TextBox 24">
            <a:extLst>
              <a:ext uri="{FF2B5EF4-FFF2-40B4-BE49-F238E27FC236}">
                <a16:creationId xmlns:a16="http://schemas.microsoft.com/office/drawing/2014/main" id="{8B57ED04-6407-4CCC-B727-9DB26CB45FD6}"/>
              </a:ext>
            </a:extLst>
          </p:cNvPr>
          <p:cNvSpPr txBox="1"/>
          <p:nvPr/>
        </p:nvSpPr>
        <p:spPr>
          <a:xfrm>
            <a:off x="5369950" y="4304833"/>
            <a:ext cx="6342321" cy="2317558"/>
          </a:xfrm>
          <a:prstGeom prst="rect">
            <a:avLst/>
          </a:prstGeom>
          <a:solidFill>
            <a:schemeClr val="accent1">
              <a:lumMod val="20000"/>
              <a:lumOff val="8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Microsoft 365 Adoption Hub</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Adoption resources for Microsoft 365 services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Microsoft 365 Champion sign up and information</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Microsoft 365 learning </a:t>
            </a:r>
            <a:r>
              <a:rPr lang="en-US" dirty="0">
                <a:gradFill>
                  <a:gsLst>
                    <a:gs pos="2917">
                      <a:srgbClr val="353535"/>
                    </a:gs>
                    <a:gs pos="30000">
                      <a:srgbClr val="353535"/>
                    </a:gs>
                  </a:gsLst>
                  <a:lin ang="5400000" scaled="0"/>
                </a:gradFill>
                <a:latin typeface="Segoe UI Semilight"/>
              </a:rPr>
              <a:t>p</a:t>
            </a:r>
            <a:r>
              <a:rPr kumimoji="0" lang="en-US" sz="1800" b="0" i="0" u="none" strike="noStrike" kern="1200" cap="none" spc="0" normalizeH="0" baseline="0" noProof="0" dirty="0" err="1">
                <a:ln>
                  <a:noFill/>
                </a:ln>
                <a:gradFill>
                  <a:gsLst>
                    <a:gs pos="2917">
                      <a:srgbClr val="353535"/>
                    </a:gs>
                    <a:gs pos="30000">
                      <a:srgbClr val="353535"/>
                    </a:gs>
                  </a:gsLst>
                  <a:lin ang="5400000" scaled="0"/>
                </a:gradFill>
                <a:effectLst/>
                <a:uLnTx/>
                <a:uFillTx/>
                <a:latin typeface="Segoe UI Semilight"/>
                <a:ea typeface="+mn-ea"/>
                <a:cs typeface="+mn-cs"/>
              </a:rPr>
              <a:t>athways</a:t>
            </a: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 &amp; Service Adoption Specialist course information </a:t>
            </a:r>
          </a:p>
        </p:txBody>
      </p:sp>
      <p:grpSp>
        <p:nvGrpSpPr>
          <p:cNvPr id="26" name="Group 25">
            <a:extLst>
              <a:ext uri="{FF2B5EF4-FFF2-40B4-BE49-F238E27FC236}">
                <a16:creationId xmlns:a16="http://schemas.microsoft.com/office/drawing/2014/main" id="{DA131E2D-1D8D-4ED6-B61B-1EF21ABA86CA}"/>
              </a:ext>
              <a:ext uri="{C183D7F6-B498-43B3-948B-1728B52AA6E4}">
                <adec:decorative xmlns:adec="http://schemas.microsoft.com/office/drawing/2017/decorative" val="1"/>
              </a:ext>
            </a:extLst>
          </p:cNvPr>
          <p:cNvGrpSpPr/>
          <p:nvPr/>
        </p:nvGrpSpPr>
        <p:grpSpPr>
          <a:xfrm>
            <a:off x="800860" y="4941755"/>
            <a:ext cx="3819119" cy="1026680"/>
            <a:chOff x="3270" y="357092"/>
            <a:chExt cx="3984829" cy="1593931"/>
          </a:xfrm>
          <a:solidFill>
            <a:srgbClr val="D83B01"/>
          </a:solidFill>
        </p:grpSpPr>
        <p:sp>
          <p:nvSpPr>
            <p:cNvPr id="27" name="Arrow: Chevron 26">
              <a:extLst>
                <a:ext uri="{FF2B5EF4-FFF2-40B4-BE49-F238E27FC236}">
                  <a16:creationId xmlns:a16="http://schemas.microsoft.com/office/drawing/2014/main" id="{CA7AB8FD-40B7-4C2E-AC24-CEF49505C2F5}"/>
                </a:ext>
              </a:extLst>
            </p:cNvPr>
            <p:cNvSpPr/>
            <p:nvPr/>
          </p:nvSpPr>
          <p:spPr>
            <a:xfrm>
              <a:off x="3270" y="357092"/>
              <a:ext cx="3984829" cy="1593931"/>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B448788D-B364-4AC3-AD44-4C52BEEE0E41}"/>
                </a:ext>
              </a:extLst>
            </p:cNvPr>
            <p:cNvSpPr txBox="1"/>
            <p:nvPr/>
          </p:nvSpPr>
          <p:spPr>
            <a:xfrm>
              <a:off x="800235" y="438305"/>
              <a:ext cx="2390898" cy="1431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8019" tIns="49340" rIns="49340" bIns="4934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a:ln>
                    <a:noFill/>
                  </a:ln>
                  <a:solidFill>
                    <a:prstClr val="white"/>
                  </a:solidFill>
                  <a:effectLst/>
                  <a:uLnTx/>
                  <a:uFillTx/>
                  <a:latin typeface="Calibri" panose="020F0502020204030204"/>
                  <a:ea typeface="+mn-ea"/>
                  <a:cs typeface="+mn-cs"/>
                </a:rPr>
                <a:t>Visit Us</a:t>
              </a:r>
            </a:p>
          </p:txBody>
        </p:sp>
      </p:grpSp>
    </p:spTree>
    <p:extLst>
      <p:ext uri="{BB962C8B-B14F-4D97-AF65-F5344CB8AC3E}">
        <p14:creationId xmlns:p14="http://schemas.microsoft.com/office/powerpoint/2010/main" val="31389449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6085567-71A2-4E13-8E34-7322133FBA3E}"/>
              </a:ext>
            </a:extLst>
          </p:cNvPr>
          <p:cNvSpPr txBox="1"/>
          <p:nvPr/>
        </p:nvSpPr>
        <p:spPr>
          <a:xfrm>
            <a:off x="764864" y="603110"/>
            <a:ext cx="4364665" cy="3272512"/>
          </a:xfrm>
          <a:prstGeom prst="rect">
            <a:avLst/>
          </a:prstGeom>
        </p:spPr>
        <p:txBody>
          <a:bodyPr vert="horz" wrap="square" lIns="0" tIns="0" rIns="0" bIns="0" rtlCol="0" anchor="t">
            <a:noAutofit/>
          </a:bodyPr>
          <a:lstStyle/>
          <a:p>
            <a:pPr defTabSz="932742">
              <a:spcBef>
                <a:spcPct val="0"/>
              </a:spcBef>
              <a:spcAft>
                <a:spcPts val="600"/>
              </a:spcAft>
              <a:defRPr/>
            </a:pPr>
            <a:r>
              <a:rPr lang="en-US" sz="2800" spc="-50">
                <a:ln w="3175">
                  <a:noFill/>
                </a:ln>
                <a:solidFill>
                  <a:srgbClr val="FFFFFF"/>
                </a:solidFill>
                <a:latin typeface="+mj-lt"/>
                <a:cs typeface="Segoe UI"/>
              </a:rPr>
              <a:t>Reimagine a better future</a:t>
            </a:r>
            <a:endParaRPr lang="en-US" sz="2000">
              <a:latin typeface="+mj-lt"/>
              <a:ea typeface="+mn-ea"/>
            </a:endParaRPr>
          </a:p>
          <a:p>
            <a:pPr marL="0" marR="0" lvl="0" indent="0" algn="l" defTabSz="932742" rtl="0" eaLnBrk="1" fontAlgn="auto" latinLnBrk="0" hangingPunct="1">
              <a:lnSpc>
                <a:spcPct val="100000"/>
              </a:lnSpc>
              <a:spcBef>
                <a:spcPct val="0"/>
              </a:spcBef>
              <a:spcAft>
                <a:spcPts val="600"/>
              </a:spcAft>
              <a:buClrTx/>
              <a:buSzTx/>
              <a:buFontTx/>
              <a:buNone/>
              <a:tabLst/>
              <a:defRPr/>
            </a:pPr>
            <a:endParaRPr kumimoji="0" lang="en-US" sz="2400" b="0" i="0" u="none" strike="noStrike" kern="1200" cap="none" spc="-50" normalizeH="0" baseline="0" noProof="0">
              <a:ln w="3175">
                <a:noFill/>
              </a:ln>
              <a:solidFill>
                <a:srgbClr val="FFFFFF"/>
              </a:solidFill>
              <a:effectLst/>
              <a:uLnTx/>
              <a:uFillTx/>
              <a:latin typeface="Segoe UI"/>
              <a:ea typeface="+mn-ea"/>
              <a:cs typeface="Segoe UI" pitchFamily="34" charset="0"/>
            </a:endParaRPr>
          </a:p>
          <a:p>
            <a:pPr algn="l"/>
            <a:r>
              <a:rPr lang="en-US" sz="2400" b="0" i="0">
                <a:solidFill>
                  <a:srgbClr val="FFFFFF"/>
                </a:solidFill>
                <a:effectLst/>
                <a:latin typeface="Segoe UI" panose="020B0502040204020203" pitchFamily="34" charset="0"/>
              </a:rPr>
              <a:t>We have an enormous opportunity and responsibility to ensure the technology we create benefits everyone on the planet, as well as the planet itself.</a:t>
            </a:r>
            <a:endParaRPr lang="en-US" sz="2400">
              <a:solidFill>
                <a:srgbClr val="FFFFFF"/>
              </a:solidFill>
              <a:latin typeface="Segoe UI" panose="020B0502040204020203" pitchFamily="34" charset="0"/>
            </a:endParaRPr>
          </a:p>
          <a:p>
            <a:endParaRPr lang="en-US" sz="2400">
              <a:solidFill>
                <a:srgbClr val="FFFFFF"/>
              </a:solidFill>
              <a:latin typeface="Segoe UI" panose="020B0502040204020203" pitchFamily="34" charset="0"/>
            </a:endParaRPr>
          </a:p>
          <a:p>
            <a:r>
              <a:rPr lang="en-US" sz="2400">
                <a:solidFill>
                  <a:srgbClr val="FFFFFF"/>
                </a:solidFill>
                <a:latin typeface="Segoe UI" panose="020B0502040204020203" pitchFamily="34" charset="0"/>
              </a:rPr>
              <a:t>We believe that companies that can do more, should. That’s why we focus on four key areas in which technology can and must benefit the future of humanity and our planet.</a:t>
            </a:r>
          </a:p>
        </p:txBody>
      </p:sp>
      <p:pic>
        <p:nvPicPr>
          <p:cNvPr id="5" name="Picture 4" descr="Shape, square&#10;&#10;Description automatically generated">
            <a:extLst>
              <a:ext uri="{FF2B5EF4-FFF2-40B4-BE49-F238E27FC236}">
                <a16:creationId xmlns:a16="http://schemas.microsoft.com/office/drawing/2014/main" id="{618CEE1A-F490-49D5-9DCE-85D504E4E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6597" y="1501923"/>
            <a:ext cx="3810000" cy="3810000"/>
          </a:xfrm>
          <a:prstGeom prst="rect">
            <a:avLst/>
          </a:prstGeom>
        </p:spPr>
      </p:pic>
      <p:sp>
        <p:nvSpPr>
          <p:cNvPr id="2" name="TextBox 1">
            <a:extLst>
              <a:ext uri="{FF2B5EF4-FFF2-40B4-BE49-F238E27FC236}">
                <a16:creationId xmlns:a16="http://schemas.microsoft.com/office/drawing/2014/main" id="{EC70F4BD-E09F-4E82-8072-C785F1375119}"/>
              </a:ext>
            </a:extLst>
          </p:cNvPr>
          <p:cNvSpPr txBox="1"/>
          <p:nvPr/>
        </p:nvSpPr>
        <p:spPr>
          <a:xfrm>
            <a:off x="6092764" y="5719612"/>
            <a:ext cx="6102815" cy="369332"/>
          </a:xfrm>
          <a:prstGeom prst="rect">
            <a:avLst/>
          </a:prstGeom>
          <a:noFill/>
        </p:spPr>
        <p:txBody>
          <a:bodyPr wrap="square">
            <a:spAutoFit/>
          </a:bodyPr>
          <a:lstStyle/>
          <a:p>
            <a:r>
              <a:rPr lang="en-US">
                <a:hlinkClick r:id="rId4"/>
              </a:rPr>
              <a:t>Microsoft Corporate Social Responsibility - Microsoft CSR</a:t>
            </a:r>
            <a:endParaRPr lang="en-US"/>
          </a:p>
        </p:txBody>
      </p:sp>
    </p:spTree>
    <p:extLst>
      <p:ext uri="{BB962C8B-B14F-4D97-AF65-F5344CB8AC3E}">
        <p14:creationId xmlns:p14="http://schemas.microsoft.com/office/powerpoint/2010/main" val="15352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E582EC3-08BD-4B45-B1B8-2D861F3C4CB7}"/>
              </a:ext>
            </a:extLst>
          </p:cNvPr>
          <p:cNvSpPr>
            <a:spLocks noGrp="1"/>
          </p:cNvSpPr>
          <p:nvPr>
            <p:ph type="body" sz="quarter" idx="16"/>
          </p:nvPr>
        </p:nvSpPr>
        <p:spPr>
          <a:xfrm>
            <a:off x="582613" y="4753938"/>
            <a:ext cx="2532888" cy="923330"/>
          </a:xfrm>
        </p:spPr>
        <p:txBody>
          <a:bodyPr/>
          <a:lstStyle/>
          <a:p>
            <a:r>
              <a:rPr lang="en-US" b="1" i="0">
                <a:solidFill>
                  <a:srgbClr val="000000"/>
                </a:solidFill>
                <a:effectLst/>
                <a:latin typeface="Segoe UI" panose="020B0502040204020203" pitchFamily="34" charset="0"/>
              </a:rPr>
              <a:t>Support inclusive economic opportunity</a:t>
            </a:r>
          </a:p>
        </p:txBody>
      </p:sp>
      <p:sp>
        <p:nvSpPr>
          <p:cNvPr id="10" name="Text Placeholder 9">
            <a:extLst>
              <a:ext uri="{FF2B5EF4-FFF2-40B4-BE49-F238E27FC236}">
                <a16:creationId xmlns:a16="http://schemas.microsoft.com/office/drawing/2014/main" id="{06D30E0C-F75D-4895-A119-E156D6B55309}"/>
              </a:ext>
            </a:extLst>
          </p:cNvPr>
          <p:cNvSpPr>
            <a:spLocks noGrp="1"/>
          </p:cNvSpPr>
          <p:nvPr>
            <p:ph type="body" sz="quarter" idx="17"/>
          </p:nvPr>
        </p:nvSpPr>
        <p:spPr>
          <a:xfrm>
            <a:off x="3216685" y="4753938"/>
            <a:ext cx="3112398" cy="615553"/>
          </a:xfrm>
        </p:spPr>
        <p:txBody>
          <a:bodyPr/>
          <a:lstStyle/>
          <a:p>
            <a:r>
              <a:rPr lang="en-US" b="1" i="0">
                <a:solidFill>
                  <a:srgbClr val="000000"/>
                </a:solidFill>
                <a:effectLst/>
                <a:latin typeface="Segoe UI" panose="020B0502040204020203" pitchFamily="34" charset="0"/>
              </a:rPr>
              <a:t>Protect fundamental rights</a:t>
            </a:r>
          </a:p>
        </p:txBody>
      </p:sp>
      <p:sp>
        <p:nvSpPr>
          <p:cNvPr id="11" name="Text Placeholder 10">
            <a:extLst>
              <a:ext uri="{FF2B5EF4-FFF2-40B4-BE49-F238E27FC236}">
                <a16:creationId xmlns:a16="http://schemas.microsoft.com/office/drawing/2014/main" id="{1DF82FA4-1AAF-436E-915C-7C70465D8312}"/>
              </a:ext>
            </a:extLst>
          </p:cNvPr>
          <p:cNvSpPr>
            <a:spLocks noGrp="1"/>
          </p:cNvSpPr>
          <p:nvPr>
            <p:ph type="body" sz="quarter" idx="18"/>
          </p:nvPr>
        </p:nvSpPr>
        <p:spPr>
          <a:xfrm>
            <a:off x="6096000" y="4753938"/>
            <a:ext cx="3042231" cy="615553"/>
          </a:xfrm>
        </p:spPr>
        <p:txBody>
          <a:bodyPr/>
          <a:lstStyle/>
          <a:p>
            <a:r>
              <a:rPr lang="en-US" b="1" i="0">
                <a:solidFill>
                  <a:srgbClr val="000000"/>
                </a:solidFill>
                <a:effectLst/>
                <a:latin typeface="Segoe UI" panose="020B0502040204020203" pitchFamily="34" charset="0"/>
              </a:rPr>
              <a:t>Commit to a sustainable future</a:t>
            </a:r>
          </a:p>
        </p:txBody>
      </p:sp>
      <p:sp>
        <p:nvSpPr>
          <p:cNvPr id="13" name="Text Placeholder 12">
            <a:extLst>
              <a:ext uri="{FF2B5EF4-FFF2-40B4-BE49-F238E27FC236}">
                <a16:creationId xmlns:a16="http://schemas.microsoft.com/office/drawing/2014/main" id="{79E9F543-9E34-4141-A14B-2E8112C25216}"/>
              </a:ext>
            </a:extLst>
          </p:cNvPr>
          <p:cNvSpPr>
            <a:spLocks noGrp="1"/>
          </p:cNvSpPr>
          <p:nvPr>
            <p:ph type="body" sz="quarter" idx="20"/>
          </p:nvPr>
        </p:nvSpPr>
        <p:spPr>
          <a:xfrm>
            <a:off x="9076500" y="4753938"/>
            <a:ext cx="2532888" cy="307777"/>
          </a:xfrm>
        </p:spPr>
        <p:txBody>
          <a:bodyPr/>
          <a:lstStyle/>
          <a:p>
            <a:r>
              <a:rPr lang="en-US" b="1"/>
              <a:t>Earn trust</a:t>
            </a:r>
            <a:endParaRPr lang="en-US"/>
          </a:p>
        </p:txBody>
      </p:sp>
      <p:sp>
        <p:nvSpPr>
          <p:cNvPr id="5" name="Title 4">
            <a:extLst>
              <a:ext uri="{FF2B5EF4-FFF2-40B4-BE49-F238E27FC236}">
                <a16:creationId xmlns:a16="http://schemas.microsoft.com/office/drawing/2014/main" id="{EC0223E3-5BC5-4D02-B6B0-99B296042676}"/>
              </a:ext>
            </a:extLst>
          </p:cNvPr>
          <p:cNvSpPr>
            <a:spLocks noGrp="1"/>
          </p:cNvSpPr>
          <p:nvPr>
            <p:ph type="title"/>
          </p:nvPr>
        </p:nvSpPr>
        <p:spPr>
          <a:xfrm>
            <a:off x="588263" y="457200"/>
            <a:ext cx="11018520" cy="553998"/>
          </a:xfrm>
        </p:spPr>
        <p:txBody>
          <a:bodyPr/>
          <a:lstStyle/>
          <a:p>
            <a:r>
              <a:rPr lang="en-US" dirty="0"/>
              <a:t>Our commitments</a:t>
            </a:r>
          </a:p>
        </p:txBody>
      </p:sp>
      <p:pic>
        <p:nvPicPr>
          <p:cNvPr id="6" name="Picture Placeholder 5" descr="A picture containing text&#10;&#10;Description automatically generated">
            <a:extLst>
              <a:ext uri="{FF2B5EF4-FFF2-40B4-BE49-F238E27FC236}">
                <a16:creationId xmlns:a16="http://schemas.microsoft.com/office/drawing/2014/main" id="{9F404140-F44F-4FA9-BC1F-47DD70CD141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2316" r="22316"/>
          <a:stretch>
            <a:fillRect/>
          </a:stretch>
        </p:blipFill>
        <p:spPr/>
      </p:pic>
      <p:pic>
        <p:nvPicPr>
          <p:cNvPr id="22" name="Picture Placeholder 21" descr="A picture containing grass, sky, outdoor, person&#10;&#10;Description automatically generated">
            <a:extLst>
              <a:ext uri="{FF2B5EF4-FFF2-40B4-BE49-F238E27FC236}">
                <a16:creationId xmlns:a16="http://schemas.microsoft.com/office/drawing/2014/main" id="{412A562D-ACB7-4B05-9727-6D866B3ACFA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1459" r="21459"/>
          <a:stretch>
            <a:fillRect/>
          </a:stretch>
        </p:blipFill>
        <p:spPr/>
      </p:pic>
      <p:pic>
        <p:nvPicPr>
          <p:cNvPr id="26" name="Picture Placeholder 25" descr="A picture containing tree, plant, conifer, forest&#10;&#10;Description automatically generated">
            <a:extLst>
              <a:ext uri="{FF2B5EF4-FFF2-40B4-BE49-F238E27FC236}">
                <a16:creationId xmlns:a16="http://schemas.microsoft.com/office/drawing/2014/main" id="{C357FA67-49DD-4688-AE1E-85405CFA843D}"/>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20824" r="20824"/>
          <a:stretch>
            <a:fillRect/>
          </a:stretch>
        </p:blipFill>
        <p:spPr/>
      </p:pic>
      <p:pic>
        <p:nvPicPr>
          <p:cNvPr id="30" name="Picture Placeholder 29" descr="A picture containing text, blue, table&#10;&#10;Description automatically generated">
            <a:extLst>
              <a:ext uri="{FF2B5EF4-FFF2-40B4-BE49-F238E27FC236}">
                <a16:creationId xmlns:a16="http://schemas.microsoft.com/office/drawing/2014/main" id="{43274276-3A4D-4280-B8B7-99EA62CB1165}"/>
              </a:ext>
            </a:extLst>
          </p:cNvPr>
          <p:cNvPicPr>
            <a:picLocks noGrp="1" noChangeAspect="1"/>
          </p:cNvPicPr>
          <p:nvPr>
            <p:ph type="pic" sz="quarter" idx="19"/>
          </p:nvPr>
        </p:nvPicPr>
        <p:blipFill>
          <a:blip r:embed="rId5">
            <a:extLst>
              <a:ext uri="{28A0092B-C50C-407E-A947-70E740481C1C}">
                <a14:useLocalDpi xmlns:a14="http://schemas.microsoft.com/office/drawing/2010/main" val="0"/>
              </a:ext>
            </a:extLst>
          </a:blip>
          <a:srcRect l="22152" r="22152"/>
          <a:stretch>
            <a:fillRect/>
          </a:stretch>
        </p:blipFill>
        <p:spPr/>
      </p:pic>
      <p:sp>
        <p:nvSpPr>
          <p:cNvPr id="33" name="TextBox 32">
            <a:extLst>
              <a:ext uri="{FF2B5EF4-FFF2-40B4-BE49-F238E27FC236}">
                <a16:creationId xmlns:a16="http://schemas.microsoft.com/office/drawing/2014/main" id="{56CB7509-292C-47FE-9479-8E6507F9F2C2}"/>
              </a:ext>
            </a:extLst>
          </p:cNvPr>
          <p:cNvSpPr txBox="1"/>
          <p:nvPr/>
        </p:nvSpPr>
        <p:spPr>
          <a:xfrm>
            <a:off x="3080207" y="6295542"/>
            <a:ext cx="6740768" cy="369332"/>
          </a:xfrm>
          <a:prstGeom prst="rect">
            <a:avLst/>
          </a:prstGeom>
          <a:noFill/>
        </p:spPr>
        <p:txBody>
          <a:bodyPr wrap="square">
            <a:spAutoFit/>
          </a:bodyPr>
          <a:lstStyle/>
          <a:p>
            <a:r>
              <a:rPr lang="en-US">
                <a:hlinkClick r:id="rId6"/>
              </a:rPr>
              <a:t>Microsoft Corporate Social Responsibility - Microsoft CSR</a:t>
            </a:r>
            <a:endParaRPr lang="en-US"/>
          </a:p>
        </p:txBody>
      </p:sp>
    </p:spTree>
    <p:extLst>
      <p:ext uri="{BB962C8B-B14F-4D97-AF65-F5344CB8AC3E}">
        <p14:creationId xmlns:p14="http://schemas.microsoft.com/office/powerpoint/2010/main" val="37833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FB4825A-478D-46A9-9754-0360CBC0D7C3}"/>
              </a:ext>
            </a:extLst>
          </p:cNvPr>
          <p:cNvSpPr>
            <a:spLocks noGrp="1"/>
          </p:cNvSpPr>
          <p:nvPr>
            <p:ph type="body" sz="quarter" idx="17"/>
          </p:nvPr>
        </p:nvSpPr>
        <p:spPr>
          <a:xfrm>
            <a:off x="2380636" y="4753937"/>
            <a:ext cx="2532888" cy="923330"/>
          </a:xfrm>
        </p:spPr>
        <p:txBody>
          <a:bodyPr/>
          <a:lstStyle/>
          <a:p>
            <a:r>
              <a:rPr lang="en-US" dirty="0"/>
              <a:t>Josh Leporati</a:t>
            </a:r>
          </a:p>
          <a:p>
            <a:r>
              <a:rPr lang="en-US" i="1" dirty="0"/>
              <a:t>Teams Customer Advocacy Group</a:t>
            </a:r>
          </a:p>
        </p:txBody>
      </p:sp>
      <p:pic>
        <p:nvPicPr>
          <p:cNvPr id="16" name="Picture Placeholder 15" descr="A person smiling for the picture&#10;&#10;Description automatically generated with medium confidence">
            <a:extLst>
              <a:ext uri="{FF2B5EF4-FFF2-40B4-BE49-F238E27FC236}">
                <a16:creationId xmlns:a16="http://schemas.microsoft.com/office/drawing/2014/main" id="{8C164C28-8827-470F-90ED-3A9EC215828C}"/>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5530" t="20553" r="7691" b="1809"/>
          <a:stretch/>
        </p:blipFill>
        <p:spPr>
          <a:xfrm>
            <a:off x="2282737" y="2009996"/>
            <a:ext cx="2728686" cy="2532888"/>
          </a:xfrm>
          <a:effectLst>
            <a:outerShdw blurRad="50800" dist="38100" dir="2700000" algn="tl" rotWithShape="0">
              <a:prstClr val="black">
                <a:alpha val="40000"/>
              </a:prstClr>
            </a:outerShdw>
          </a:effectLst>
        </p:spPr>
      </p:pic>
      <p:sp>
        <p:nvSpPr>
          <p:cNvPr id="6" name="Text Placeholder 5">
            <a:extLst>
              <a:ext uri="{FF2B5EF4-FFF2-40B4-BE49-F238E27FC236}">
                <a16:creationId xmlns:a16="http://schemas.microsoft.com/office/drawing/2014/main" id="{ADEBE435-FE12-49C2-ABF8-F85BA9D5A301}"/>
              </a:ext>
            </a:extLst>
          </p:cNvPr>
          <p:cNvSpPr>
            <a:spLocks noGrp="1"/>
          </p:cNvSpPr>
          <p:nvPr>
            <p:ph type="body" sz="quarter" idx="18"/>
          </p:nvPr>
        </p:nvSpPr>
        <p:spPr>
          <a:xfrm>
            <a:off x="6245204" y="4753938"/>
            <a:ext cx="2532888" cy="923330"/>
          </a:xfrm>
        </p:spPr>
        <p:txBody>
          <a:bodyPr/>
          <a:lstStyle/>
          <a:p>
            <a:r>
              <a:rPr lang="en-US" dirty="0"/>
              <a:t>Ryan McKinney</a:t>
            </a:r>
          </a:p>
          <a:p>
            <a:r>
              <a:rPr lang="en-US" i="1" dirty="0"/>
              <a:t>Customer Success Leader</a:t>
            </a:r>
          </a:p>
        </p:txBody>
      </p:sp>
      <p:pic>
        <p:nvPicPr>
          <p:cNvPr id="18" name="Picture Placeholder 17" descr="A person smiling for the picture&#10;&#10;Description automatically generated with low confidence">
            <a:extLst>
              <a:ext uri="{FF2B5EF4-FFF2-40B4-BE49-F238E27FC236}">
                <a16:creationId xmlns:a16="http://schemas.microsoft.com/office/drawing/2014/main" id="{9DA21ED8-4201-4E3D-B2D2-C501FE48B57B}"/>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a:stretch>
            <a:fillRect/>
          </a:stretch>
        </p:blipFill>
        <p:spPr>
          <a:effectLst>
            <a:outerShdw blurRad="50800" dist="38100" dir="2700000" algn="tl" rotWithShape="0">
              <a:prstClr val="black">
                <a:alpha val="40000"/>
              </a:prstClr>
            </a:outerShdw>
          </a:effectLst>
        </p:spPr>
      </p:pic>
      <p:sp>
        <p:nvSpPr>
          <p:cNvPr id="10" name="Title 9">
            <a:extLst>
              <a:ext uri="{FF2B5EF4-FFF2-40B4-BE49-F238E27FC236}">
                <a16:creationId xmlns:a16="http://schemas.microsoft.com/office/drawing/2014/main" id="{C9A9763C-488C-4C72-96F8-A18B38F8F80C}"/>
              </a:ext>
            </a:extLst>
          </p:cNvPr>
          <p:cNvSpPr>
            <a:spLocks noGrp="1"/>
          </p:cNvSpPr>
          <p:nvPr>
            <p:ph type="title"/>
          </p:nvPr>
        </p:nvSpPr>
        <p:spPr>
          <a:xfrm>
            <a:off x="588263" y="457200"/>
            <a:ext cx="11018520" cy="553998"/>
          </a:xfrm>
        </p:spPr>
        <p:txBody>
          <a:bodyPr/>
          <a:lstStyle/>
          <a:p>
            <a:r>
              <a:rPr lang="en-US" dirty="0"/>
              <a:t>Introducing new community managers</a:t>
            </a:r>
          </a:p>
        </p:txBody>
      </p:sp>
    </p:spTree>
    <p:extLst>
      <p:ext uri="{BB962C8B-B14F-4D97-AF65-F5344CB8AC3E}">
        <p14:creationId xmlns:p14="http://schemas.microsoft.com/office/powerpoint/2010/main" val="87730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311A381-F87C-43C5-A9B1-5E55142D67B9}"/>
              </a:ext>
            </a:extLst>
          </p:cNvPr>
          <p:cNvSpPr>
            <a:spLocks noGrp="1"/>
          </p:cNvSpPr>
          <p:nvPr>
            <p:ph type="title"/>
          </p:nvPr>
        </p:nvSpPr>
        <p:spPr>
          <a:xfrm>
            <a:off x="269239" y="2084172"/>
            <a:ext cx="11653523" cy="2139688"/>
          </a:xfrm>
        </p:spPr>
        <p:txBody>
          <a:bodyPr/>
          <a:lstStyle/>
          <a:p>
            <a:r>
              <a:rPr lang="en-US" dirty="0">
                <a:solidFill>
                  <a:schemeClr val="tx1"/>
                </a:solidFill>
                <a:latin typeface="Segoe UI Semibold" panose="020B0702040204020203" pitchFamily="34" charset="0"/>
                <a:cs typeface="Segoe UI Semibold" panose="020B0702040204020203" pitchFamily="34" charset="0"/>
              </a:rPr>
              <a:t>Focusing on what matters </a:t>
            </a:r>
            <a:r>
              <a:rPr lang="en-US" dirty="0">
                <a:solidFill>
                  <a:schemeClr val="tx1"/>
                </a:solidFill>
              </a:rPr>
              <a:t>| Team Connections</a:t>
            </a:r>
          </a:p>
        </p:txBody>
      </p:sp>
    </p:spTree>
    <p:extLst>
      <p:ext uri="{BB962C8B-B14F-4D97-AF65-F5344CB8AC3E}">
        <p14:creationId xmlns:p14="http://schemas.microsoft.com/office/powerpoint/2010/main" val="282138863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E0C2CAD-FA14-49B9-9C22-D7B069F30985}"/>
              </a:ext>
            </a:extLst>
          </p:cNvPr>
          <p:cNvSpPr>
            <a:spLocks noGrp="1"/>
          </p:cNvSpPr>
          <p:nvPr>
            <p:ph type="title"/>
          </p:nvPr>
        </p:nvSpPr>
        <p:spPr>
          <a:xfrm>
            <a:off x="698455" y="1792528"/>
            <a:ext cx="4653588" cy="3447098"/>
          </a:xfrm>
        </p:spPr>
        <p:txBody>
          <a:bodyPr/>
          <a:lstStyle/>
          <a:p>
            <a:r>
              <a:rPr lang="en-US" dirty="0">
                <a:solidFill>
                  <a:srgbClr val="0078D4"/>
                </a:solidFill>
                <a:cs typeface="Segoe UI"/>
                <a:hlinkClick r:id="rId2"/>
              </a:rPr>
              <a:t>Meaningful Meetings</a:t>
            </a:r>
            <a:br>
              <a:rPr lang="en-US" dirty="0"/>
            </a:br>
            <a:br>
              <a:rPr lang="en-US" dirty="0"/>
            </a:br>
            <a:r>
              <a:rPr lang="en-US" dirty="0">
                <a:cs typeface="Segoe UI"/>
              </a:rPr>
              <a:t>Live your company culture</a:t>
            </a:r>
            <a:br>
              <a:rPr lang="en-US" dirty="0"/>
            </a:br>
            <a:r>
              <a:rPr lang="en-US" dirty="0">
                <a:cs typeface="Segoe UI"/>
              </a:rPr>
              <a:t>Put employee well being first</a:t>
            </a:r>
            <a:br>
              <a:rPr lang="en-US" dirty="0"/>
            </a:br>
            <a:r>
              <a:rPr lang="en-US" dirty="0">
                <a:cs typeface="Segoe UI"/>
              </a:rPr>
              <a:t>Use the technology</a:t>
            </a:r>
            <a:br>
              <a:rPr lang="en-US" dirty="0"/>
            </a:br>
            <a:br>
              <a:rPr lang="en-US" dirty="0"/>
            </a:br>
            <a:r>
              <a:rPr lang="en-US" dirty="0">
                <a:cs typeface="Segoe UI"/>
              </a:rPr>
              <a:t>#HumansFirst</a:t>
            </a:r>
            <a:br>
              <a:rPr lang="en-US" dirty="0"/>
            </a:br>
            <a:endParaRPr lang="en-US" dirty="0"/>
          </a:p>
        </p:txBody>
      </p:sp>
      <p:pic>
        <p:nvPicPr>
          <p:cNvPr id="9" name="Picture 9" descr="Graphical user interface, text&#10;&#10;Description automatically generated">
            <a:extLst>
              <a:ext uri="{FF2B5EF4-FFF2-40B4-BE49-F238E27FC236}">
                <a16:creationId xmlns:a16="http://schemas.microsoft.com/office/drawing/2014/main" id="{5CBD0074-DFFF-4375-BDC6-9396DE036CAF}"/>
              </a:ext>
            </a:extLst>
          </p:cNvPr>
          <p:cNvPicPr>
            <a:picLocks noChangeAspect="1"/>
          </p:cNvPicPr>
          <p:nvPr/>
        </p:nvPicPr>
        <p:blipFill>
          <a:blip r:embed="rId3"/>
          <a:stretch>
            <a:fillRect/>
          </a:stretch>
        </p:blipFill>
        <p:spPr>
          <a:xfrm>
            <a:off x="5624946" y="1792528"/>
            <a:ext cx="6564745" cy="3261399"/>
          </a:xfrm>
          <a:prstGeom prst="rect">
            <a:avLst/>
          </a:prstGeom>
        </p:spPr>
      </p:pic>
    </p:spTree>
    <p:extLst>
      <p:ext uri="{BB962C8B-B14F-4D97-AF65-F5344CB8AC3E}">
        <p14:creationId xmlns:p14="http://schemas.microsoft.com/office/powerpoint/2010/main" val="398306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090D6EA6-AFCD-4201-9431-C286FDE4F2C4}"/>
              </a:ext>
            </a:extLst>
          </p:cNvPr>
          <p:cNvSpPr>
            <a:spLocks noGrp="1"/>
          </p:cNvSpPr>
          <p:nvPr>
            <p:ph type="title"/>
          </p:nvPr>
        </p:nvSpPr>
        <p:spPr>
          <a:xfrm>
            <a:off x="588262" y="377207"/>
            <a:ext cx="11019731" cy="638793"/>
          </a:xfrm>
        </p:spPr>
        <p:txBody>
          <a:bodyPr wrap="square" anchor="t" anchorCtr="0">
            <a:noAutofit/>
          </a:bodyPr>
          <a:lstStyle/>
          <a:p>
            <a:r>
              <a:rPr lang="en-US" sz="3600" spc="-50" dirty="0">
                <a:gradFill>
                  <a:gsLst>
                    <a:gs pos="1250">
                      <a:schemeClr val="tx1"/>
                    </a:gs>
                    <a:gs pos="100000">
                      <a:schemeClr val="tx1"/>
                    </a:gs>
                  </a:gsLst>
                  <a:lin ang="5400000" scaled="0"/>
                </a:gradFill>
              </a:rPr>
              <a:t>Fostering Team Building &amp; Employee Connections  </a:t>
            </a:r>
          </a:p>
        </p:txBody>
      </p:sp>
      <p:sp>
        <p:nvSpPr>
          <p:cNvPr id="9" name="Text Placeholder 1">
            <a:extLst>
              <a:ext uri="{FF2B5EF4-FFF2-40B4-BE49-F238E27FC236}">
                <a16:creationId xmlns:a16="http://schemas.microsoft.com/office/drawing/2014/main" id="{738B01E4-916C-43C9-B27B-EF8B002F41A8}"/>
              </a:ext>
            </a:extLst>
          </p:cNvPr>
          <p:cNvSpPr>
            <a:spLocks noGrp="1"/>
          </p:cNvSpPr>
          <p:nvPr>
            <p:ph type="body" sz="quarter" idx="10"/>
          </p:nvPr>
        </p:nvSpPr>
        <p:spPr>
          <a:xfrm>
            <a:off x="584200" y="1253067"/>
            <a:ext cx="4343400" cy="5015971"/>
          </a:xfrm>
        </p:spPr>
        <p:txBody>
          <a:bodyPr wrap="square">
            <a:noAutofit/>
          </a:bodyPr>
          <a:lstStyle/>
          <a:p>
            <a:pPr>
              <a:lnSpc>
                <a:spcPct val="100000"/>
              </a:lnSpc>
              <a:spcBef>
                <a:spcPts val="0"/>
              </a:spcBef>
            </a:pPr>
            <a:r>
              <a:rPr lang="en-US" sz="2400" dirty="0">
                <a:gradFill>
                  <a:gsLst>
                    <a:gs pos="1250">
                      <a:schemeClr val="tx2"/>
                    </a:gs>
                    <a:gs pos="100000">
                      <a:schemeClr val="tx2"/>
                    </a:gs>
                  </a:gsLst>
                  <a:lin ang="5400000" scaled="0"/>
                </a:gradFill>
              </a:rPr>
              <a:t>The teams you work with are the cornerstone of moving ideas and work from inspiration to action. Make sure you take the time to build and encourage connections in these groups for yourself and others!</a:t>
            </a:r>
          </a:p>
          <a:p>
            <a:pPr>
              <a:lnSpc>
                <a:spcPct val="100000"/>
              </a:lnSpc>
              <a:spcBef>
                <a:spcPts val="0"/>
              </a:spcBef>
            </a:pPr>
            <a:endParaRPr lang="en-US" sz="2400" dirty="0">
              <a:gradFill>
                <a:gsLst>
                  <a:gs pos="1250">
                    <a:schemeClr val="tx2"/>
                  </a:gs>
                  <a:gs pos="100000">
                    <a:schemeClr val="tx2"/>
                  </a:gs>
                </a:gsLst>
                <a:lin ang="5400000" scaled="0"/>
              </a:gradFill>
            </a:endParaRPr>
          </a:p>
          <a:p>
            <a:pPr>
              <a:lnSpc>
                <a:spcPct val="100000"/>
              </a:lnSpc>
              <a:spcBef>
                <a:spcPts val="0"/>
              </a:spcBef>
            </a:pPr>
            <a:r>
              <a:rPr lang="en-US" sz="2400" dirty="0">
                <a:gradFill>
                  <a:gsLst>
                    <a:gs pos="1250">
                      <a:schemeClr val="tx2"/>
                    </a:gs>
                    <a:gs pos="100000">
                      <a:schemeClr val="tx2"/>
                    </a:gs>
                  </a:gsLst>
                  <a:lin ang="5400000" scaled="0"/>
                </a:gradFill>
              </a:rPr>
              <a:t>Visit the Driving Adoption </a:t>
            </a:r>
            <a:r>
              <a:rPr lang="en-US" sz="2400" dirty="0">
                <a:gradFill>
                  <a:gsLst>
                    <a:gs pos="1250">
                      <a:schemeClr val="tx2"/>
                    </a:gs>
                    <a:gs pos="100000">
                      <a:schemeClr val="tx2"/>
                    </a:gs>
                  </a:gsLst>
                  <a:lin ang="5400000" scaled="0"/>
                </a:gradFill>
                <a:hlinkClick r:id="rId2"/>
              </a:rPr>
              <a:t>blog</a:t>
            </a:r>
            <a:r>
              <a:rPr lang="en-US" sz="2400" dirty="0">
                <a:gradFill>
                  <a:gsLst>
                    <a:gs pos="1250">
                      <a:schemeClr val="tx2"/>
                    </a:gs>
                    <a:gs pos="100000">
                      <a:schemeClr val="tx2"/>
                    </a:gs>
                  </a:gsLst>
                  <a:lin ang="5400000" scaled="0"/>
                </a:gradFill>
              </a:rPr>
              <a:t> and </a:t>
            </a:r>
            <a:r>
              <a:rPr lang="en-US" sz="2400" dirty="0">
                <a:gradFill>
                  <a:gsLst>
                    <a:gs pos="1250">
                      <a:schemeClr val="tx2"/>
                    </a:gs>
                    <a:gs pos="100000">
                      <a:schemeClr val="tx2"/>
                    </a:gs>
                  </a:gsLst>
                  <a:lin ang="5400000" scaled="0"/>
                </a:gradFill>
                <a:hlinkClick r:id="rId3"/>
              </a:rPr>
              <a:t>forum</a:t>
            </a:r>
            <a:r>
              <a:rPr lang="en-US" sz="2400" dirty="0">
                <a:gradFill>
                  <a:gsLst>
                    <a:gs pos="1250">
                      <a:schemeClr val="tx2"/>
                    </a:gs>
                    <a:gs pos="100000">
                      <a:schemeClr val="tx2"/>
                    </a:gs>
                  </a:gsLst>
                  <a:lin ang="5400000" scaled="0"/>
                </a:gradFill>
              </a:rPr>
              <a:t> for more ideas about fostering team building &amp; employee connections.</a:t>
            </a:r>
            <a:endParaRPr lang="en-US" sz="2400" dirty="0"/>
          </a:p>
        </p:txBody>
      </p:sp>
      <p:graphicFrame>
        <p:nvGraphicFramePr>
          <p:cNvPr id="2" name="Diagram 1">
            <a:extLst>
              <a:ext uri="{FF2B5EF4-FFF2-40B4-BE49-F238E27FC236}">
                <a16:creationId xmlns:a16="http://schemas.microsoft.com/office/drawing/2014/main" id="{416C4EE0-2766-40A1-A8B8-1DF94E171C8C}"/>
              </a:ext>
            </a:extLst>
          </p:cNvPr>
          <p:cNvGraphicFramePr/>
          <p:nvPr>
            <p:extLst>
              <p:ext uri="{D42A27DB-BD31-4B8C-83A1-F6EECF244321}">
                <p14:modId xmlns:p14="http://schemas.microsoft.com/office/powerpoint/2010/main" val="1968827826"/>
              </p:ext>
            </p:extLst>
          </p:nvPr>
        </p:nvGraphicFramePr>
        <p:xfrm>
          <a:off x="5197641" y="510139"/>
          <a:ext cx="6708810" cy="58714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5399515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311A381-F87C-43C5-A9B1-5E55142D67B9}"/>
              </a:ext>
            </a:extLst>
          </p:cNvPr>
          <p:cNvSpPr>
            <a:spLocks noGrp="1"/>
          </p:cNvSpPr>
          <p:nvPr>
            <p:ph type="title"/>
          </p:nvPr>
        </p:nvSpPr>
        <p:spPr>
          <a:xfrm>
            <a:off x="269239" y="2084172"/>
            <a:ext cx="11653523" cy="2139688"/>
          </a:xfrm>
          <a:noFill/>
        </p:spPr>
        <p:txBody>
          <a:bodyPr vert="horz" wrap="square" lIns="146304" tIns="91440" rIns="146304" bIns="91440" rtlCol="0" anchor="t" anchorCtr="0">
            <a:spAutoFit/>
          </a:bodyPr>
          <a:lstStyle/>
          <a:p>
            <a:r>
              <a:rPr lang="en-US" dirty="0">
                <a:solidFill>
                  <a:schemeClr val="tx1"/>
                </a:solidFill>
                <a:latin typeface="Segoe UI Semibold" panose="020B0702040204020203" pitchFamily="34" charset="0"/>
                <a:cs typeface="Segoe UI Semibold" panose="020B0702040204020203" pitchFamily="34" charset="0"/>
              </a:rPr>
              <a:t>Champion Hub Tools </a:t>
            </a:r>
            <a:r>
              <a:rPr lang="en-US" dirty="0">
                <a:solidFill>
                  <a:schemeClr val="tx1"/>
                </a:solidFill>
              </a:rPr>
              <a:t>| Overview &amp; Guidance</a:t>
            </a:r>
          </a:p>
        </p:txBody>
      </p:sp>
    </p:spTree>
    <p:extLst>
      <p:ext uri="{BB962C8B-B14F-4D97-AF65-F5344CB8AC3E}">
        <p14:creationId xmlns:p14="http://schemas.microsoft.com/office/powerpoint/2010/main" val="264815517"/>
      </p:ext>
    </p:extLst>
  </p:cSld>
  <p:clrMapOvr>
    <a:masterClrMapping/>
  </p:clrMapOvr>
  <p:transition>
    <p:fade/>
  </p:transition>
</p:sld>
</file>

<file path=ppt/theme/theme1.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10.xml><?xml version="1.0" encoding="utf-8"?>
<a:theme xmlns:a="http://schemas.openxmlformats.org/drawingml/2006/main" name="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VE Playbook by Section.potx" id="{21F7DD0C-1D1E-4BF4-82BE-A985DC9083B5}" vid="{BF6250F5-AEBE-4939-B91F-0CFD637DD502}"/>
    </a:ext>
  </a:extLst>
</a:theme>
</file>

<file path=ppt/theme/theme11.xml><?xml version="1.0" encoding="utf-8"?>
<a:theme xmlns:a="http://schemas.openxmlformats.org/drawingml/2006/main" name="2_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VE Playbook by Section.potx" id="{21F7DD0C-1D1E-4BF4-82BE-A985DC9083B5}" vid="{BF6250F5-AEBE-4939-B91F-0CFD637DD502}"/>
    </a:ext>
  </a:extLst>
</a:theme>
</file>

<file path=ppt/theme/theme12.xml><?xml version="1.0" encoding="utf-8"?>
<a:theme xmlns:a="http://schemas.openxmlformats.org/drawingml/2006/main" name="1_White Template">
  <a:themeElements>
    <a:clrScheme name="2019 Brand BLUE Light Bak">
      <a:dk1>
        <a:srgbClr val="000000"/>
      </a:dk1>
      <a:lt1>
        <a:srgbClr val="FFFFFF"/>
      </a:lt1>
      <a:dk2>
        <a:srgbClr val="243A5E"/>
      </a:dk2>
      <a:lt2>
        <a:srgbClr val="E6E6E6"/>
      </a:lt2>
      <a:accent1>
        <a:srgbClr val="0078D4"/>
      </a:accent1>
      <a:accent2>
        <a:srgbClr val="243A5E"/>
      </a:accent2>
      <a:accent3>
        <a:srgbClr val="D83B01"/>
      </a:accent3>
      <a:accent4>
        <a:srgbClr val="107C10"/>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Business_2019_04.potx" id="{A10D1012-7D76-4A4D-BB88-0D01646D606F}" vid="{2F725D8E-92DA-4E42-AEDA-FBFA097E0788}"/>
    </a:ext>
  </a:extLst>
</a:theme>
</file>

<file path=ppt/theme/theme13.xml><?xml version="1.0" encoding="utf-8"?>
<a:theme xmlns:a="http://schemas.openxmlformats.org/drawingml/2006/main" name="LIGHT GRAY TEMPLATE">
  <a:themeElements>
    <a:clrScheme name="Custom 5">
      <a:dk1>
        <a:srgbClr val="000000"/>
      </a:dk1>
      <a:lt1>
        <a:srgbClr val="FFFFFF"/>
      </a:lt1>
      <a:dk2>
        <a:srgbClr val="4B53BC"/>
      </a:dk2>
      <a:lt2>
        <a:srgbClr val="E6E6E6"/>
      </a:lt2>
      <a:accent1>
        <a:srgbClr val="0078D4"/>
      </a:accent1>
      <a:accent2>
        <a:srgbClr val="243A5E"/>
      </a:accent2>
      <a:accent3>
        <a:srgbClr val="50E6FF"/>
      </a:accent3>
      <a:accent4>
        <a:srgbClr val="505050"/>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rosft365_PowerPoint_template_Feb2020_BC" id="{8B530116-1539-874A-951A-1C404D843E07}" vid="{E4596DA4-6C73-3D44-BAD3-1699CE9C9022}"/>
    </a:ext>
  </a:extLst>
</a:theme>
</file>

<file path=ppt/theme/theme14.xml><?xml version="1.0" encoding="utf-8"?>
<a:theme xmlns:a="http://schemas.openxmlformats.org/drawingml/2006/main" name="5_MSVID_Teal_16x9_2012-08-18">
  <a:themeElements>
    <a:clrScheme name="Custom 7">
      <a:dk1>
        <a:srgbClr val="505050"/>
      </a:dk1>
      <a:lt1>
        <a:srgbClr val="FFFFFF"/>
      </a:lt1>
      <a:dk2>
        <a:srgbClr val="008272"/>
      </a:dk2>
      <a:lt2>
        <a:srgbClr val="D2D2D2"/>
      </a:lt2>
      <a:accent1>
        <a:srgbClr val="008272"/>
      </a:accent1>
      <a:accent2>
        <a:srgbClr val="68217A"/>
      </a:accent2>
      <a:accent3>
        <a:srgbClr val="B4009E"/>
      </a:accent3>
      <a:accent4>
        <a:srgbClr val="0072C6"/>
      </a:accent4>
      <a:accent5>
        <a:srgbClr val="442359"/>
      </a:accent5>
      <a:accent6>
        <a:srgbClr val="002050"/>
      </a:accent6>
      <a:hlink>
        <a:srgbClr val="008272"/>
      </a:hlink>
      <a:folHlink>
        <a:srgbClr val="00827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15.xml><?xml version="1.0" encoding="utf-8"?>
<a:theme xmlns:a="http://schemas.openxmlformats.org/drawingml/2006/main" name="Microsoft 365 PPT Template_2017">
  <a:themeElements>
    <a:clrScheme name="MS Teams">
      <a:dk1>
        <a:srgbClr val="282828"/>
      </a:dk1>
      <a:lt1>
        <a:srgbClr val="FFFFFF"/>
      </a:lt1>
      <a:dk2>
        <a:srgbClr val="282828"/>
      </a:dk2>
      <a:lt2>
        <a:srgbClr val="FFFFFF"/>
      </a:lt2>
      <a:accent1>
        <a:srgbClr val="4B53BC"/>
      </a:accent1>
      <a:accent2>
        <a:srgbClr val="0077D5"/>
      </a:accent2>
      <a:accent3>
        <a:srgbClr val="E5E6E5"/>
      </a:accent3>
      <a:accent4>
        <a:srgbClr val="ABABAB"/>
      </a:accent4>
      <a:accent5>
        <a:srgbClr val="6C6E6C"/>
      </a:accent5>
      <a:accent6>
        <a:srgbClr val="2E2F2E"/>
      </a:accent6>
      <a:hlink>
        <a:srgbClr val="4B53BC"/>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ams_H2_Campaign_V1_01042019" id="{90987EB5-1A2A-244F-9FA0-7B7810C25AFA}" vid="{0C0B9B99-7ADE-374D-9D4A-707223C5DAD8}"/>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MSVID White Brand template_10-14">
      <a:dk1>
        <a:srgbClr val="505050"/>
      </a:dk1>
      <a:lt1>
        <a:srgbClr val="FFFFFF"/>
      </a:lt1>
      <a:dk2>
        <a:srgbClr val="0078D7"/>
      </a:dk2>
      <a:lt2>
        <a:srgbClr val="00BCF2"/>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heme1" id="{1B635B31-9B7D-4ECE-ABA0-CF31D37EC512}" vid="{61351C75-2238-4AF7-907E-81E31929073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OYS FY20">
  <a:themeElements>
    <a:clrScheme name="SOY 2019 Template Colors">
      <a:dk1>
        <a:srgbClr val="000000"/>
      </a:dk1>
      <a:lt1>
        <a:srgbClr val="FFFFFF"/>
      </a:lt1>
      <a:dk2>
        <a:srgbClr val="282828"/>
      </a:dk2>
      <a:lt2>
        <a:srgbClr val="E6E6E6"/>
      </a:lt2>
      <a:accent1>
        <a:srgbClr val="0078D4"/>
      </a:accent1>
      <a:accent2>
        <a:srgbClr val="00BCF2"/>
      </a:accent2>
      <a:accent3>
        <a:srgbClr val="282828"/>
      </a:accent3>
      <a:accent4>
        <a:srgbClr val="505050"/>
      </a:accent4>
      <a:accent5>
        <a:srgbClr val="737373"/>
      </a:accent5>
      <a:accent6>
        <a:srgbClr val="D2D2D2"/>
      </a:accent6>
      <a:hlink>
        <a:srgbClr val="0078D4"/>
      </a:hlink>
      <a:folHlink>
        <a:srgbClr val="0078D4"/>
      </a:folHlink>
    </a:clrScheme>
    <a:fontScheme name="M365 2019 Heavy">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0" tIns="0" rIns="0" bIns="0" numCol="1" spcCol="0" rtlCol="0" fromWordArt="0" anchor="ctr" anchorCtr="1" forceAA="0" compatLnSpc="1">
        <a:prstTxWarp prst="textNoShape">
          <a:avLst/>
        </a:prstTxWarp>
        <a:noAutofit/>
      </a:bodyPr>
      <a:lstStyle>
        <a:defPPr algn="ct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OYS Template 2019" id="{E452F172-4C37-4EF2-98F0-C11A01E9EDE4}" vid="{7C2B9784-18ED-4D5A-BD60-DBAED6C75D45}"/>
    </a:ext>
  </a:extLst>
</a:theme>
</file>

<file path=ppt/theme/theme5.xml><?xml version="1.0" encoding="utf-8"?>
<a:theme xmlns:a="http://schemas.openxmlformats.org/drawingml/2006/main" name="4_Office 365 PPT Template - 2017">
  <a:themeElements>
    <a:clrScheme name="Custom 1">
      <a:dk1>
        <a:srgbClr val="2F2F2F"/>
      </a:dk1>
      <a:lt1>
        <a:srgbClr val="E6E6E6"/>
      </a:lt1>
      <a:dk2>
        <a:srgbClr val="2F2F2F"/>
      </a:dk2>
      <a:lt2>
        <a:srgbClr val="FFFFFF"/>
      </a:lt2>
      <a:accent1>
        <a:srgbClr val="0078D7"/>
      </a:accent1>
      <a:accent2>
        <a:srgbClr val="2F2F2F"/>
      </a:accent2>
      <a:accent3>
        <a:srgbClr val="D2D2D2"/>
      </a:accent3>
      <a:accent4>
        <a:srgbClr val="E6E6E6"/>
      </a:accent4>
      <a:accent5>
        <a:srgbClr val="2F2F2F"/>
      </a:accent5>
      <a:accent6>
        <a:srgbClr val="D2D2D2"/>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5" id="{FB5089AB-0981-461F-A323-43981932E4CD}" vid="{56B1AA26-1DBF-4ECC-A33C-29D0D70600A2}"/>
    </a:ext>
  </a:extLst>
</a:theme>
</file>

<file path=ppt/theme/theme6.xml><?xml version="1.0" encoding="utf-8"?>
<a:theme xmlns:a="http://schemas.openxmlformats.org/drawingml/2006/main" name="White Template">
  <a:themeElements>
    <a:clrScheme name="TS_20_Teal on White">
      <a:dk1>
        <a:srgbClr val="000000"/>
      </a:dk1>
      <a:lt1>
        <a:srgbClr val="FFFFFF"/>
      </a:lt1>
      <a:dk2>
        <a:srgbClr val="274B47"/>
      </a:dk2>
      <a:lt2>
        <a:srgbClr val="E6E6E6"/>
      </a:lt2>
      <a:accent1>
        <a:srgbClr val="008575"/>
      </a:accent1>
      <a:accent2>
        <a:srgbClr val="274B47"/>
      </a:accent2>
      <a:accent3>
        <a:srgbClr val="50E6FF"/>
      </a:accent3>
      <a:accent4>
        <a:srgbClr val="0078D4"/>
      </a:accent4>
      <a:accent5>
        <a:srgbClr val="243A5E"/>
      </a:accent5>
      <a:accent6>
        <a:srgbClr val="737373"/>
      </a:accent6>
      <a:hlink>
        <a:srgbClr val="008575"/>
      </a:hlink>
      <a:folHlink>
        <a:srgbClr val="00857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7.potx" id="{38B949A8-B0F9-42B1-8EAB-90FE813F2E82}" vid="{DAD8D2DF-92EF-4645-90C4-AC83445A57B8}"/>
    </a:ext>
  </a:extLst>
</a:theme>
</file>

<file path=ppt/theme/theme7.xml><?xml version="1.0" encoding="utf-8"?>
<a:theme xmlns:a="http://schemas.openxmlformats.org/drawingml/2006/main" name="6-51016 Dark template">
  <a:themeElements>
    <a:clrScheme name="Custom 111">
      <a:dk1>
        <a:srgbClr val="000000"/>
      </a:dk1>
      <a:lt1>
        <a:srgbClr val="FFFFFF"/>
      </a:lt1>
      <a:dk2>
        <a:srgbClr val="3B2E58"/>
      </a:dk2>
      <a:lt2>
        <a:srgbClr val="E6E6E6"/>
      </a:lt2>
      <a:accent1>
        <a:srgbClr val="0078D4"/>
      </a:accent1>
      <a:accent2>
        <a:srgbClr val="008575"/>
      </a:accent2>
      <a:accent3>
        <a:srgbClr val="D59DFF"/>
      </a:accent3>
      <a:accent4>
        <a:srgbClr val="8661C5"/>
      </a:accent4>
      <a:accent5>
        <a:srgbClr val="50E6FF"/>
      </a:accent5>
      <a:accent6>
        <a:srgbClr val="30E5D0"/>
      </a:accent6>
      <a:hlink>
        <a:srgbClr val="D59DFF"/>
      </a:hlink>
      <a:folHlink>
        <a:srgbClr val="50E6FF"/>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Customer Driven Template_v08.potx" id="{A29C1F60-4D83-4175-80F2-F6FB91E2B651}" vid="{135C517C-72DB-48FB-A653-6EA66987E633}"/>
    </a:ext>
  </a:extLst>
</a:theme>
</file>

<file path=ppt/theme/theme8.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9.xml><?xml version="1.0" encoding="utf-8"?>
<a:theme xmlns:a="http://schemas.openxmlformats.org/drawingml/2006/main" name="1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Override1.xml><?xml version="1.0" encoding="utf-8"?>
<a:themeOverride xmlns:a="http://schemas.openxmlformats.org/drawingml/2006/main">
  <a:clrScheme name="SOY 2019 Template Colors">
    <a:dk1>
      <a:srgbClr val="000000"/>
    </a:dk1>
    <a:lt1>
      <a:srgbClr val="FFFFFF"/>
    </a:lt1>
    <a:dk2>
      <a:srgbClr val="282828"/>
    </a:dk2>
    <a:lt2>
      <a:srgbClr val="E6E6E6"/>
    </a:lt2>
    <a:accent1>
      <a:srgbClr val="0078D4"/>
    </a:accent1>
    <a:accent2>
      <a:srgbClr val="00BCF2"/>
    </a:accent2>
    <a:accent3>
      <a:srgbClr val="282828"/>
    </a:accent3>
    <a:accent4>
      <a:srgbClr val="505050"/>
    </a:accent4>
    <a:accent5>
      <a:srgbClr val="737373"/>
    </a:accent5>
    <a:accent6>
      <a:srgbClr val="D2D2D2"/>
    </a:accent6>
    <a:hlink>
      <a:srgbClr val="0078D4"/>
    </a:hlink>
    <a:folHlink>
      <a:srgbClr val="0078D4"/>
    </a:folHlink>
  </a:clrScheme>
</a:themeOverride>
</file>

<file path=ppt/theme/themeOverride2.xml><?xml version="1.0" encoding="utf-8"?>
<a:themeOverride xmlns:a="http://schemas.openxmlformats.org/drawingml/2006/main">
  <a:clrScheme name="SOY 2019 Template Colors">
    <a:dk1>
      <a:srgbClr val="000000"/>
    </a:dk1>
    <a:lt1>
      <a:srgbClr val="FFFFFF"/>
    </a:lt1>
    <a:dk2>
      <a:srgbClr val="282828"/>
    </a:dk2>
    <a:lt2>
      <a:srgbClr val="E6E6E6"/>
    </a:lt2>
    <a:accent1>
      <a:srgbClr val="0078D4"/>
    </a:accent1>
    <a:accent2>
      <a:srgbClr val="00BCF2"/>
    </a:accent2>
    <a:accent3>
      <a:srgbClr val="282828"/>
    </a:accent3>
    <a:accent4>
      <a:srgbClr val="505050"/>
    </a:accent4>
    <a:accent5>
      <a:srgbClr val="737373"/>
    </a:accent5>
    <a:accent6>
      <a:srgbClr val="D2D2D2"/>
    </a:accent6>
    <a:hlink>
      <a:srgbClr val="0078D4"/>
    </a:hlink>
    <a:folHlink>
      <a:srgbClr val="0078D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05e8b09-682e-4eac-98e6-2927ef653918">
      <UserInfo>
        <DisplayName>Sara Bush</DisplayName>
        <AccountId>26</AccountId>
        <AccountType/>
      </UserInfo>
      <UserInfo>
        <DisplayName>Anthony Smith (A.J.)</DisplayName>
        <AccountId>27</AccountId>
        <AccountType/>
      </UserInfo>
      <UserInfo>
        <DisplayName>Christina Torok</DisplayName>
        <AccountId>31</AccountId>
        <AccountType/>
      </UserInfo>
      <UserInfo>
        <DisplayName>Emily Kirby</DisplayName>
        <AccountId>43</AccountId>
        <AccountType/>
      </UserInfo>
      <UserInfo>
        <DisplayName>Stephen Rose</DisplayName>
        <AccountId>60</AccountId>
        <AccountType/>
      </UserInfo>
      <UserInfo>
        <DisplayName>Office 365 Champion Program Members</DisplayName>
        <AccountId>7</AccountId>
        <AccountType/>
      </UserInfo>
    </SharedWithUsers>
    <BlogPublishingTiming xmlns="d676db8d-d3a2-4010-9104-a6d8cd8d837d" xsi:nil="true"/>
    <BlogTitle xmlns="d676db8d-d3a2-4010-9104-a6d8cd8d837d" xsi:nil="true"/>
    <Blog_x0020_Status xmlns="d676db8d-d3a2-4010-9104-a6d8cd8d837d">Draft</Blog_x0020_Status>
    <BlogAuthor xmlns="d676db8d-d3a2-4010-9104-a6d8cd8d837d">
      <UserInfo>
        <DisplayName/>
        <AccountId xsi:nil="true"/>
        <AccountType/>
      </UserInfo>
    </BlogAuthor>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15300971673E74585FF05C2A82DA136" ma:contentTypeVersion="15" ma:contentTypeDescription="Create a new document." ma:contentTypeScope="" ma:versionID="79054f4d29f0f2ab2b3d4710a3f88a9e">
  <xsd:schema xmlns:xsd="http://www.w3.org/2001/XMLSchema" xmlns:xs="http://www.w3.org/2001/XMLSchema" xmlns:p="http://schemas.microsoft.com/office/2006/metadata/properties" xmlns:ns2="d676db8d-d3a2-4010-9104-a6d8cd8d837d" xmlns:ns3="305e8b09-682e-4eac-98e6-2927ef653918" targetNamespace="http://schemas.microsoft.com/office/2006/metadata/properties" ma:root="true" ma:fieldsID="eb36fadf257ceb21aceea9a2019ab399" ns2:_="" ns3:_="">
    <xsd:import namespace="d676db8d-d3a2-4010-9104-a6d8cd8d837d"/>
    <xsd:import namespace="305e8b09-682e-4eac-98e6-2927ef65391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BlogAuthor" minOccurs="0"/>
                <xsd:element ref="ns2:BlogPublishingTiming" minOccurs="0"/>
                <xsd:element ref="ns2:BlogTitle" minOccurs="0"/>
                <xsd:element ref="ns2:Blog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76db8d-d3a2-4010-9104-a6d8cd8d8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BlogAuthor" ma:index="19" nillable="true" ma:displayName="Blog Author" ma:format="Dropdown" ma:list="UserInfo" ma:SharePointGroup="0" ma:internalName="Blog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logPublishingTiming" ma:index="20" nillable="true" ma:displayName="Blog Publishing Timing" ma:format="DateOnly" ma:internalName="BlogPublishingTiming">
      <xsd:simpleType>
        <xsd:restriction base="dms:DateTime"/>
      </xsd:simpleType>
    </xsd:element>
    <xsd:element name="BlogTitle" ma:index="21" nillable="true" ma:displayName="Blog Title" ma:format="Dropdown" ma:internalName="BlogTitle">
      <xsd:simpleType>
        <xsd:restriction base="dms:Text">
          <xsd:maxLength value="255"/>
        </xsd:restriction>
      </xsd:simpleType>
    </xsd:element>
    <xsd:element name="Blog_x0020_Status" ma:index="22" nillable="true" ma:displayName="Blog Status" ma:default="Draft" ma:format="Dropdown" ma:internalName="Blog_x0020_Status">
      <xsd:simpleType>
        <xsd:restriction base="dms:Choice">
          <xsd:enumeration value="Draft"/>
          <xsd:enumeration value="In Review"/>
          <xsd:enumeration value="Published"/>
        </xsd:restriction>
      </xsd:simpleType>
    </xsd:element>
  </xsd:schema>
  <xsd:schema xmlns:xsd="http://www.w3.org/2001/XMLSchema" xmlns:xs="http://www.w3.org/2001/XMLSchema" xmlns:dms="http://schemas.microsoft.com/office/2006/documentManagement/types" xmlns:pc="http://schemas.microsoft.com/office/infopath/2007/PartnerControls" targetNamespace="305e8b09-682e-4eac-98e6-2927ef65391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5ECC33-E341-4CBA-9A92-ABCDADCAE649}">
  <ds:schemaRefs>
    <ds:schemaRef ds:uri="305e8b09-682e-4eac-98e6-2927ef653918"/>
    <ds:schemaRef ds:uri="d676db8d-d3a2-4010-9104-a6d8cd8d837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5DC8509-7815-4D5A-9F2A-64004E68CFAB}">
  <ds:schemaRefs>
    <ds:schemaRef ds:uri="305e8b09-682e-4eac-98e6-2927ef653918"/>
    <ds:schemaRef ds:uri="d676db8d-d3a2-4010-9104-a6d8cd8d83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BE3A645-A9D8-46EA-B907-6F219EE3D728}">
  <ds:schemaRefs>
    <ds:schemaRef ds:uri="http://schemas.microsoft.com/sharepoint/v3/contenttype/forms"/>
  </ds:schemaRefs>
</ds:datastoreItem>
</file>

<file path=docMetadata/LabelInfo.xml><?xml version="1.0" encoding="utf-8"?>
<clbl:labelList xmlns:clbl="http://schemas.microsoft.com/office/2020/mipLabelMetadata">
  <clbl:label id="{72f988bf-86f1-41af-91ab-2d7cd011db47}" enabled="0" method="" siteId="{72f988bf-86f1-41af-91ab-2d7cd011db47}" removed="1"/>
</clbl:labelList>
</file>

<file path=docProps/app.xml><?xml version="1.0" encoding="utf-8"?>
<Properties xmlns="http://schemas.openxmlformats.org/officeDocument/2006/extended-properties" xmlns:vt="http://schemas.openxmlformats.org/officeDocument/2006/docPropsVTypes">
  <TotalTime>35</TotalTime>
  <Words>1744</Words>
  <Application>Microsoft Office PowerPoint</Application>
  <PresentationFormat>Widescreen</PresentationFormat>
  <Paragraphs>189</Paragraphs>
  <Slides>29</Slides>
  <Notes>7</Notes>
  <HiddenSlides>0</HiddenSlides>
  <MMClips>1</MMClips>
  <ScaleCrop>false</ScaleCrop>
  <HeadingPairs>
    <vt:vector size="8" baseType="variant">
      <vt:variant>
        <vt:lpstr>Fonts Used</vt:lpstr>
      </vt:variant>
      <vt:variant>
        <vt:i4>12</vt:i4>
      </vt:variant>
      <vt:variant>
        <vt:lpstr>Theme</vt:lpstr>
      </vt:variant>
      <vt:variant>
        <vt:i4>15</vt:i4>
      </vt:variant>
      <vt:variant>
        <vt:lpstr>Embedded OLE Servers</vt:lpstr>
      </vt:variant>
      <vt:variant>
        <vt:i4>1</vt:i4>
      </vt:variant>
      <vt:variant>
        <vt:lpstr>Slide Titles</vt:lpstr>
      </vt:variant>
      <vt:variant>
        <vt:i4>29</vt:i4>
      </vt:variant>
    </vt:vector>
  </HeadingPairs>
  <TitlesOfParts>
    <vt:vector size="57" baseType="lpstr">
      <vt:lpstr>Arial</vt:lpstr>
      <vt:lpstr>Calibri</vt:lpstr>
      <vt:lpstr>Calibri Light</vt:lpstr>
      <vt:lpstr>Consolas</vt:lpstr>
      <vt:lpstr>Segoe Light</vt:lpstr>
      <vt:lpstr>Segoe UI</vt:lpstr>
      <vt:lpstr>Segoe UI Light</vt:lpstr>
      <vt:lpstr>Segoe UI Semibold</vt:lpstr>
      <vt:lpstr>Segoe UI Semilight</vt:lpstr>
      <vt:lpstr>Segoe UI VSS (Regular)</vt:lpstr>
      <vt:lpstr>Segoe WP Semibold</vt:lpstr>
      <vt:lpstr>Wingdings</vt:lpstr>
      <vt:lpstr>5-50203_Microsoft_Ignite_Template</vt:lpstr>
      <vt:lpstr>Theme1</vt:lpstr>
      <vt:lpstr>Office Theme</vt:lpstr>
      <vt:lpstr>SOYS FY20</vt:lpstr>
      <vt:lpstr>4_Office 365 PPT Template - 2017</vt:lpstr>
      <vt:lpstr>White Template</vt:lpstr>
      <vt:lpstr>6-51016 Dark template</vt:lpstr>
      <vt:lpstr>White Template</vt:lpstr>
      <vt:lpstr>1_Microsoft 365 PPT Template - 2018</vt:lpstr>
      <vt:lpstr>Office 365 PPT Template - 2017</vt:lpstr>
      <vt:lpstr>2_Office 365 PPT Template - 2017</vt:lpstr>
      <vt:lpstr>1_White Template</vt:lpstr>
      <vt:lpstr>LIGHT GRAY TEMPLATE</vt:lpstr>
      <vt:lpstr>5_MSVID_Teal_16x9_2012-08-18</vt:lpstr>
      <vt:lpstr>Microsoft 365 PPT Template_2017</vt:lpstr>
      <vt:lpstr>Visio</vt:lpstr>
      <vt:lpstr>Microsoft 365 Community Call</vt:lpstr>
      <vt:lpstr>Agenda</vt:lpstr>
      <vt:lpstr>PowerPoint Presentation</vt:lpstr>
      <vt:lpstr>Our commitments</vt:lpstr>
      <vt:lpstr>Introducing new community managers</vt:lpstr>
      <vt:lpstr>Focusing on what matters | Team Connections</vt:lpstr>
      <vt:lpstr>Meaningful Meetings  Live your company culture Put employee well being first Use the technology  #HumansFirst </vt:lpstr>
      <vt:lpstr>Fostering Team Building &amp; Employee Connections  </vt:lpstr>
      <vt:lpstr>Champion Hub Tools | Overview &amp; Guidance</vt:lpstr>
      <vt:lpstr>Champion Management Platform</vt:lpstr>
      <vt:lpstr>Digital badge tool</vt:lpstr>
      <vt:lpstr>Task Publishing |  Overview &amp; Guidance </vt:lpstr>
      <vt:lpstr>Task publishing scenarios</vt:lpstr>
      <vt:lpstr>Thinking through Teams Tasks hierarchy</vt:lpstr>
      <vt:lpstr>Getting started with Task publishing</vt:lpstr>
      <vt:lpstr>Demo</vt:lpstr>
      <vt:lpstr>New &amp; Upcoming Assets | Need to Know</vt:lpstr>
      <vt:lpstr>Adoption Hub V2 launch</vt:lpstr>
      <vt:lpstr>Partner Solution Gallery</vt:lpstr>
      <vt:lpstr>Custom Production Playbook</vt:lpstr>
      <vt:lpstr>Tutorial Message Center to Planner / Tasks in Teams   Follow this tutorial to create awareness &amp; better communication about service changes.  #ChampionTools </vt:lpstr>
      <vt:lpstr>Earn your Adoption Specialist badge on Microsoft Learn  New content in Q2/CY21  Existing edX course credit will transfer  #ChampionTools </vt:lpstr>
      <vt:lpstr>Stay up-to-date right on LinkedIn  Articles about adoption assets and strategies  Subscribe &amp; share  #ChampionTools</vt:lpstr>
      <vt:lpstr>Custom Background Gallery – spring content</vt:lpstr>
      <vt:lpstr>Upcoming events</vt:lpstr>
      <vt:lpstr>We’re in this together</vt:lpstr>
      <vt:lpstr>PowerPoint Presentation</vt:lpstr>
      <vt:lpstr>RESOURCES  Microsoft 365 Adoption Hub https://adoption.microsoft.com  Monthly call resources for Champions https://aka.ms/M365ChampResources   COVID-19 Resources from Microsoft https://aka.ms/covid19Info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365 Community Call</dc:title>
  <dc:creator>Karuana Gatimu</dc:creator>
  <cp:lastModifiedBy>Jessie Hwang</cp:lastModifiedBy>
  <cp:revision>3</cp:revision>
  <dcterms:created xsi:type="dcterms:W3CDTF">2020-10-21T06:53:13Z</dcterms:created>
  <dcterms:modified xsi:type="dcterms:W3CDTF">2021-02-24T02:57:41Z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0x010100115300971673E74585FF05C2A82DA136</vt:lpwstr>
  </property>
</Properties>
</file>