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9" r:id="rId4"/>
    <p:sldMasterId id="2147487326" r:id="rId5"/>
    <p:sldMasterId id="2147487389" r:id="rId6"/>
    <p:sldMasterId id="2147487415" r:id="rId7"/>
    <p:sldMasterId id="2147487439" r:id="rId8"/>
  </p:sldMasterIdLst>
  <p:notesMasterIdLst>
    <p:notesMasterId r:id="rId38"/>
  </p:notesMasterIdLst>
  <p:sldIdLst>
    <p:sldId id="2147468687" r:id="rId9"/>
    <p:sldId id="2076138207" r:id="rId10"/>
    <p:sldId id="2147468679" r:id="rId11"/>
    <p:sldId id="2147468688" r:id="rId12"/>
    <p:sldId id="2147468700" r:id="rId13"/>
    <p:sldId id="2147468685" r:id="rId14"/>
    <p:sldId id="2147468674" r:id="rId15"/>
    <p:sldId id="970" r:id="rId16"/>
    <p:sldId id="973" r:id="rId17"/>
    <p:sldId id="6291" r:id="rId18"/>
    <p:sldId id="6294" r:id="rId19"/>
    <p:sldId id="2147468686" r:id="rId20"/>
    <p:sldId id="2147468701" r:id="rId21"/>
    <p:sldId id="2147468683" r:id="rId22"/>
    <p:sldId id="2147468684" r:id="rId23"/>
    <p:sldId id="2147468689" r:id="rId24"/>
    <p:sldId id="2147468692" r:id="rId25"/>
    <p:sldId id="2147468693" r:id="rId26"/>
    <p:sldId id="2147468694" r:id="rId27"/>
    <p:sldId id="2147468695" r:id="rId28"/>
    <p:sldId id="2147468696" r:id="rId29"/>
    <p:sldId id="2147468697" r:id="rId30"/>
    <p:sldId id="2147468698" r:id="rId31"/>
    <p:sldId id="2147468702" r:id="rId32"/>
    <p:sldId id="2147468665" r:id="rId33"/>
    <p:sldId id="2147468666" r:id="rId34"/>
    <p:sldId id="2147468667" r:id="rId35"/>
    <p:sldId id="2147468699" r:id="rId36"/>
    <p:sldId id="214746866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9B671C3-114F-43C6-8EF4-2E4CB3EF3819}">
          <p14:sldIdLst>
            <p14:sldId id="2147468687"/>
            <p14:sldId id="2076138207"/>
            <p14:sldId id="2147468679"/>
            <p14:sldId id="2147468688"/>
          </p14:sldIdLst>
        </p14:section>
        <p14:section name="Mindul Minute" id="{CB93ACC5-FC53-4746-B6CD-4BBF19B5C6F8}">
          <p14:sldIdLst>
            <p14:sldId id="2147468700"/>
          </p14:sldIdLst>
        </p14:section>
        <p14:section name="CARES" id="{25F41122-B145-44FA-88BA-C98345278429}">
          <p14:sldIdLst>
            <p14:sldId id="2147468685"/>
            <p14:sldId id="2147468674"/>
            <p14:sldId id="970"/>
            <p14:sldId id="973"/>
            <p14:sldId id="6291"/>
            <p14:sldId id="6294"/>
            <p14:sldId id="2147468686"/>
            <p14:sldId id="2147468701"/>
            <p14:sldId id="2147468683"/>
          </p14:sldIdLst>
        </p14:section>
        <p14:section name="Team updates" id="{32BA1ECF-4E6E-46B9-8FCB-A2F6DBC77324}">
          <p14:sldIdLst>
            <p14:sldId id="2147468684"/>
            <p14:sldId id="2147468689"/>
            <p14:sldId id="2147468692"/>
            <p14:sldId id="2147468693"/>
            <p14:sldId id="2147468694"/>
            <p14:sldId id="2147468695"/>
            <p14:sldId id="2147468696"/>
            <p14:sldId id="2147468697"/>
            <p14:sldId id="2147468698"/>
            <p14:sldId id="2147468702"/>
          </p14:sldIdLst>
        </p14:section>
        <p14:section name="Other updates" id="{F2F419EE-80AF-4F54-8B3D-346A88E2011A}">
          <p14:sldIdLst>
            <p14:sldId id="2147468665"/>
            <p14:sldId id="2147468666"/>
            <p14:sldId id="2147468667"/>
          </p14:sldIdLst>
        </p14:section>
        <p14:section name="Open Forum" id="{61168FEC-2FF9-4ABD-AADE-4749A5772B15}">
          <p14:sldIdLst>
            <p14:sldId id="2147468699"/>
          </p14:sldIdLst>
        </p14:section>
        <p14:section name="Outro" id="{4423149F-1C74-4770-8F63-C6D533B23503}">
          <p14:sldIdLst>
            <p14:sldId id="21474686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577924-8A91-40BA-D8FD-4F2BDCE4226E}" name="Simon Chan (TASKS)" initials="S(" userId="S::sicha@microsoft.com::e098d13f-5ab1-4b42-a125-d7791822d331" providerId="AD"/>
  <p188:author id="{5DC3652B-1DEF-3DC3-632E-E9A14A549401}" name="Josh Leporati" initials="JL" userId="S::jolepora@microsoft.com::ca50561b-4f2f-4ca8-baa4-ce5fc2b2589f" providerId="AD"/>
  <p188:author id="{82DA384D-A048-8001-FE25-7BF4D740C13E}" name="Sneha Agrawal" initials="SA" userId="S::snehaa@microsoft.com::928e6a7e-044e-4c5d-98ee-0e2ef6c6f955" providerId="AD"/>
  <p188:author id="{CB7B68A1-4208-96B1-9DF4-C573EB67B07D}" name="Jessie Hwang" initials="JH" userId="S::jhwang@microsoft.com::85f2306c-fd56-49d2-8dff-e96751c6f3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008575"/>
    <a:srgbClr val="4B53BC"/>
    <a:srgbClr val="D9D9D9"/>
    <a:srgbClr val="4C863A"/>
    <a:srgbClr val="8900FF"/>
    <a:srgbClr val="A52F9D"/>
    <a:srgbClr val="92D050"/>
    <a:srgbClr val="0078D4"/>
    <a:srgbClr val="68F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6E4A1-C6E8-165F-75C6-EDBE0A41F662}" v="66" dt="2021-08-27T18:35:26.546"/>
    <p1510:client id="{6C56D321-8971-4640-9480-9B0468578D8F}" v="1037" dt="2021-08-24T14:33:06.103"/>
    <p1510:client id="{A13EE32C-A758-4AEA-824F-4FB5EDCCD20D}" v="362" dt="2021-08-23T17:47:47.061"/>
    <p1510:client id="{D662B1EB-9BD9-4B23-A69D-0C4539535272}" v="222" dt="2021-08-23T21:26:10.351"/>
    <p1510:client id="{F88E5A58-A759-4879-9C2F-2CA739FB1936}" v="1226" dt="2021-08-24T16:50:39.5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Leporati" userId="ca50561b-4f2f-4ca8-baa4-ce5fc2b2589f" providerId="ADAL" clId="{6C56D321-8971-4640-9480-9B0468578D8F}"/>
    <pc:docChg chg="undo custSel addSld delSld modSld sldOrd addMainMaster delMainMaster addSection delSection modSection">
      <pc:chgData name="Josh Leporati" userId="ca50561b-4f2f-4ca8-baa4-ce5fc2b2589f" providerId="ADAL" clId="{6C56D321-8971-4640-9480-9B0468578D8F}" dt="2021-08-24T14:33:06.103" v="3433" actId="1076"/>
      <pc:docMkLst>
        <pc:docMk/>
      </pc:docMkLst>
      <pc:sldChg chg="delSp modSp mod">
        <pc:chgData name="Josh Leporati" userId="ca50561b-4f2f-4ca8-baa4-ce5fc2b2589f" providerId="ADAL" clId="{6C56D321-8971-4640-9480-9B0468578D8F}" dt="2021-08-17T18:56:48.417" v="770" actId="478"/>
        <pc:sldMkLst>
          <pc:docMk/>
          <pc:sldMk cId="177944290" sldId="970"/>
        </pc:sldMkLst>
        <pc:spChg chg="del">
          <ac:chgData name="Josh Leporati" userId="ca50561b-4f2f-4ca8-baa4-ce5fc2b2589f" providerId="ADAL" clId="{6C56D321-8971-4640-9480-9B0468578D8F}" dt="2021-08-17T18:56:48.417" v="770" actId="478"/>
          <ac:spMkLst>
            <pc:docMk/>
            <pc:sldMk cId="177944290" sldId="970"/>
            <ac:spMk id="2" creationId="{9743356D-A762-4F0C-B22B-3E6699A9B832}"/>
          </ac:spMkLst>
        </pc:spChg>
        <pc:spChg chg="mod">
          <ac:chgData name="Josh Leporati" userId="ca50561b-4f2f-4ca8-baa4-ce5fc2b2589f" providerId="ADAL" clId="{6C56D321-8971-4640-9480-9B0468578D8F}" dt="2021-08-17T18:56:40.804" v="767" actId="20577"/>
          <ac:spMkLst>
            <pc:docMk/>
            <pc:sldMk cId="177944290" sldId="970"/>
            <ac:spMk id="3" creationId="{6E52780D-ED86-3744-9828-BF1B3100BF03}"/>
          </ac:spMkLst>
        </pc:spChg>
        <pc:picChg chg="del mod">
          <ac:chgData name="Josh Leporati" userId="ca50561b-4f2f-4ca8-baa4-ce5fc2b2589f" providerId="ADAL" clId="{6C56D321-8971-4640-9480-9B0468578D8F}" dt="2021-08-17T18:56:47.638" v="769" actId="478"/>
          <ac:picMkLst>
            <pc:docMk/>
            <pc:sldMk cId="177944290" sldId="970"/>
            <ac:picMk id="9" creationId="{8650F488-BFF3-0E48-83C5-A9943C88F558}"/>
          </ac:picMkLst>
        </pc:picChg>
      </pc:sldChg>
      <pc:sldChg chg="del">
        <pc:chgData name="Josh Leporati" userId="ca50561b-4f2f-4ca8-baa4-ce5fc2b2589f" providerId="ADAL" clId="{6C56D321-8971-4640-9480-9B0468578D8F}" dt="2021-08-17T18:23:12.165" v="209" actId="47"/>
        <pc:sldMkLst>
          <pc:docMk/>
          <pc:sldMk cId="1329656111" sldId="2076137466"/>
        </pc:sldMkLst>
      </pc:sldChg>
      <pc:sldChg chg="del">
        <pc:chgData name="Josh Leporati" userId="ca50561b-4f2f-4ca8-baa4-ce5fc2b2589f" providerId="ADAL" clId="{6C56D321-8971-4640-9480-9B0468578D8F}" dt="2021-08-17T18:23:12.165" v="209" actId="47"/>
        <pc:sldMkLst>
          <pc:docMk/>
          <pc:sldMk cId="1114242289" sldId="2076137467"/>
        </pc:sldMkLst>
      </pc:sldChg>
      <pc:sldChg chg="del">
        <pc:chgData name="Josh Leporati" userId="ca50561b-4f2f-4ca8-baa4-ce5fc2b2589f" providerId="ADAL" clId="{6C56D321-8971-4640-9480-9B0468578D8F}" dt="2021-08-17T18:23:12.165" v="209" actId="47"/>
        <pc:sldMkLst>
          <pc:docMk/>
          <pc:sldMk cId="569509912" sldId="2076137482"/>
        </pc:sldMkLst>
      </pc:sldChg>
      <pc:sldChg chg="del">
        <pc:chgData name="Josh Leporati" userId="ca50561b-4f2f-4ca8-baa4-ce5fc2b2589f" providerId="ADAL" clId="{6C56D321-8971-4640-9480-9B0468578D8F}" dt="2021-08-17T18:23:12.165" v="209" actId="47"/>
        <pc:sldMkLst>
          <pc:docMk/>
          <pc:sldMk cId="38221845" sldId="2076137483"/>
        </pc:sldMkLst>
      </pc:sldChg>
      <pc:sldChg chg="del">
        <pc:chgData name="Josh Leporati" userId="ca50561b-4f2f-4ca8-baa4-ce5fc2b2589f" providerId="ADAL" clId="{6C56D321-8971-4640-9480-9B0468578D8F}" dt="2021-08-17T18:23:12.165" v="209" actId="47"/>
        <pc:sldMkLst>
          <pc:docMk/>
          <pc:sldMk cId="1858558705" sldId="2076137486"/>
        </pc:sldMkLst>
      </pc:sldChg>
      <pc:sldChg chg="del">
        <pc:chgData name="Josh Leporati" userId="ca50561b-4f2f-4ca8-baa4-ce5fc2b2589f" providerId="ADAL" clId="{6C56D321-8971-4640-9480-9B0468578D8F}" dt="2021-08-17T18:23:12.165" v="209" actId="47"/>
        <pc:sldMkLst>
          <pc:docMk/>
          <pc:sldMk cId="4231958763" sldId="2076137489"/>
        </pc:sldMkLst>
      </pc:sldChg>
      <pc:sldChg chg="del">
        <pc:chgData name="Josh Leporati" userId="ca50561b-4f2f-4ca8-baa4-ce5fc2b2589f" providerId="ADAL" clId="{6C56D321-8971-4640-9480-9B0468578D8F}" dt="2021-08-17T18:23:12.165" v="209" actId="47"/>
        <pc:sldMkLst>
          <pc:docMk/>
          <pc:sldMk cId="586888671" sldId="2076137492"/>
        </pc:sldMkLst>
      </pc:sldChg>
      <pc:sldChg chg="del">
        <pc:chgData name="Josh Leporati" userId="ca50561b-4f2f-4ca8-baa4-ce5fc2b2589f" providerId="ADAL" clId="{6C56D321-8971-4640-9480-9B0468578D8F}" dt="2021-08-17T18:23:12.165" v="209" actId="47"/>
        <pc:sldMkLst>
          <pc:docMk/>
          <pc:sldMk cId="3111934991" sldId="2076137495"/>
        </pc:sldMkLst>
      </pc:sldChg>
      <pc:sldChg chg="del">
        <pc:chgData name="Josh Leporati" userId="ca50561b-4f2f-4ca8-baa4-ce5fc2b2589f" providerId="ADAL" clId="{6C56D321-8971-4640-9480-9B0468578D8F}" dt="2021-08-17T18:23:12.165" v="209" actId="47"/>
        <pc:sldMkLst>
          <pc:docMk/>
          <pc:sldMk cId="766045406" sldId="2076137496"/>
        </pc:sldMkLst>
      </pc:sldChg>
      <pc:sldChg chg="del">
        <pc:chgData name="Josh Leporati" userId="ca50561b-4f2f-4ca8-baa4-ce5fc2b2589f" providerId="ADAL" clId="{6C56D321-8971-4640-9480-9B0468578D8F}" dt="2021-08-17T18:23:12.165" v="209" actId="47"/>
        <pc:sldMkLst>
          <pc:docMk/>
          <pc:sldMk cId="3943733237" sldId="2076137501"/>
        </pc:sldMkLst>
      </pc:sldChg>
      <pc:sldChg chg="del">
        <pc:chgData name="Josh Leporati" userId="ca50561b-4f2f-4ca8-baa4-ce5fc2b2589f" providerId="ADAL" clId="{6C56D321-8971-4640-9480-9B0468578D8F}" dt="2021-08-17T18:23:12.165" v="209" actId="47"/>
        <pc:sldMkLst>
          <pc:docMk/>
          <pc:sldMk cId="3712576408" sldId="2076137502"/>
        </pc:sldMkLst>
      </pc:sldChg>
      <pc:sldChg chg="del">
        <pc:chgData name="Josh Leporati" userId="ca50561b-4f2f-4ca8-baa4-ce5fc2b2589f" providerId="ADAL" clId="{6C56D321-8971-4640-9480-9B0468578D8F}" dt="2021-08-17T18:23:12.165" v="209" actId="47"/>
        <pc:sldMkLst>
          <pc:docMk/>
          <pc:sldMk cId="642602649" sldId="2076137507"/>
        </pc:sldMkLst>
      </pc:sldChg>
      <pc:sldChg chg="modSp mod">
        <pc:chgData name="Josh Leporati" userId="ca50561b-4f2f-4ca8-baa4-ce5fc2b2589f" providerId="ADAL" clId="{6C56D321-8971-4640-9480-9B0468578D8F}" dt="2021-08-17T18:18:56.562" v="7" actId="20577"/>
        <pc:sldMkLst>
          <pc:docMk/>
          <pc:sldMk cId="2669305560" sldId="2076138207"/>
        </pc:sldMkLst>
        <pc:spChg chg="mod">
          <ac:chgData name="Josh Leporati" userId="ca50561b-4f2f-4ca8-baa4-ce5fc2b2589f" providerId="ADAL" clId="{6C56D321-8971-4640-9480-9B0468578D8F}" dt="2021-08-17T18:18:56.562" v="7" actId="20577"/>
          <ac:spMkLst>
            <pc:docMk/>
            <pc:sldMk cId="2669305560" sldId="2076138207"/>
            <ac:spMk id="5" creationId="{00000000-0000-0000-0000-000000000000}"/>
          </ac:spMkLst>
        </pc:spChg>
      </pc:sldChg>
      <pc:sldChg chg="del">
        <pc:chgData name="Josh Leporati" userId="ca50561b-4f2f-4ca8-baa4-ce5fc2b2589f" providerId="ADAL" clId="{6C56D321-8971-4640-9480-9B0468578D8F}" dt="2021-08-17T18:21:44.863" v="174" actId="47"/>
        <pc:sldMkLst>
          <pc:docMk/>
          <pc:sldMk cId="1467898319" sldId="2145705635"/>
        </pc:sldMkLst>
      </pc:sldChg>
      <pc:sldChg chg="del">
        <pc:chgData name="Josh Leporati" userId="ca50561b-4f2f-4ca8-baa4-ce5fc2b2589f" providerId="ADAL" clId="{6C56D321-8971-4640-9480-9B0468578D8F}" dt="2021-08-17T18:21:37.637" v="173" actId="47"/>
        <pc:sldMkLst>
          <pc:docMk/>
          <pc:sldMk cId="877302848" sldId="2145705671"/>
        </pc:sldMkLst>
      </pc:sldChg>
      <pc:sldChg chg="del">
        <pc:chgData name="Josh Leporati" userId="ca50561b-4f2f-4ca8-baa4-ce5fc2b2589f" providerId="ADAL" clId="{6C56D321-8971-4640-9480-9B0468578D8F}" dt="2021-08-17T18:23:12.165" v="209" actId="47"/>
        <pc:sldMkLst>
          <pc:docMk/>
          <pc:sldMk cId="4105880957" sldId="2147468658"/>
        </pc:sldMkLst>
      </pc:sldChg>
      <pc:sldChg chg="modSp add del mod">
        <pc:chgData name="Josh Leporati" userId="ca50561b-4f2f-4ca8-baa4-ce5fc2b2589f" providerId="ADAL" clId="{6C56D321-8971-4640-9480-9B0468578D8F}" dt="2021-08-17T18:26:18.097" v="318" actId="20577"/>
        <pc:sldMkLst>
          <pc:docMk/>
          <pc:sldMk cId="2389708236" sldId="2147468665"/>
        </pc:sldMkLst>
        <pc:spChg chg="mod">
          <ac:chgData name="Josh Leporati" userId="ca50561b-4f2f-4ca8-baa4-ce5fc2b2589f" providerId="ADAL" clId="{6C56D321-8971-4640-9480-9B0468578D8F}" dt="2021-08-17T18:26:18.097" v="318" actId="20577"/>
          <ac:spMkLst>
            <pc:docMk/>
            <pc:sldMk cId="2389708236" sldId="2147468665"/>
            <ac:spMk id="4" creationId="{BA660AC3-F5C5-446E-A0CB-C6F523148AAC}"/>
          </ac:spMkLst>
        </pc:spChg>
      </pc:sldChg>
      <pc:sldChg chg="modSp add del mod">
        <pc:chgData name="Josh Leporati" userId="ca50561b-4f2f-4ca8-baa4-ce5fc2b2589f" providerId="ADAL" clId="{6C56D321-8971-4640-9480-9B0468578D8F}" dt="2021-08-17T18:26:38.904" v="335" actId="14100"/>
        <pc:sldMkLst>
          <pc:docMk/>
          <pc:sldMk cId="3000627170" sldId="2147468666"/>
        </pc:sldMkLst>
        <pc:spChg chg="mod">
          <ac:chgData name="Josh Leporati" userId="ca50561b-4f2f-4ca8-baa4-ce5fc2b2589f" providerId="ADAL" clId="{6C56D321-8971-4640-9480-9B0468578D8F}" dt="2021-08-17T18:26:38.904" v="335" actId="14100"/>
          <ac:spMkLst>
            <pc:docMk/>
            <pc:sldMk cId="3000627170" sldId="2147468666"/>
            <ac:spMk id="6" creationId="{0FEF03B0-B114-4270-9376-0B077F457268}"/>
          </ac:spMkLst>
        </pc:spChg>
      </pc:sldChg>
      <pc:sldChg chg="modSp add del mod">
        <pc:chgData name="Josh Leporati" userId="ca50561b-4f2f-4ca8-baa4-ce5fc2b2589f" providerId="ADAL" clId="{6C56D321-8971-4640-9480-9B0468578D8F}" dt="2021-08-23T21:27:42.446" v="2468" actId="20577"/>
        <pc:sldMkLst>
          <pc:docMk/>
          <pc:sldMk cId="2562594773" sldId="2147468667"/>
        </pc:sldMkLst>
        <pc:spChg chg="mod">
          <ac:chgData name="Josh Leporati" userId="ca50561b-4f2f-4ca8-baa4-ce5fc2b2589f" providerId="ADAL" clId="{6C56D321-8971-4640-9480-9B0468578D8F}" dt="2021-08-17T18:28:15.458" v="435" actId="113"/>
          <ac:spMkLst>
            <pc:docMk/>
            <pc:sldMk cId="2562594773" sldId="2147468667"/>
            <ac:spMk id="5" creationId="{92B0917B-9476-4C53-9CDD-45282A4AA096}"/>
          </ac:spMkLst>
        </pc:spChg>
        <pc:spChg chg="mod">
          <ac:chgData name="Josh Leporati" userId="ca50561b-4f2f-4ca8-baa4-ce5fc2b2589f" providerId="ADAL" clId="{6C56D321-8971-4640-9480-9B0468578D8F}" dt="2021-08-23T21:27:42.446" v="2468" actId="20577"/>
          <ac:spMkLst>
            <pc:docMk/>
            <pc:sldMk cId="2562594773" sldId="2147468667"/>
            <ac:spMk id="8" creationId="{193A4C49-58BC-4551-866A-7E97E1E1E5DC}"/>
          </ac:spMkLst>
        </pc:spChg>
      </pc:sldChg>
      <pc:sldChg chg="del">
        <pc:chgData name="Josh Leporati" userId="ca50561b-4f2f-4ca8-baa4-ce5fc2b2589f" providerId="ADAL" clId="{6C56D321-8971-4640-9480-9B0468578D8F}" dt="2021-08-17T18:23:12.165" v="209" actId="47"/>
        <pc:sldMkLst>
          <pc:docMk/>
          <pc:sldMk cId="364931499" sldId="2147468669"/>
        </pc:sldMkLst>
      </pc:sldChg>
      <pc:sldChg chg="del">
        <pc:chgData name="Josh Leporati" userId="ca50561b-4f2f-4ca8-baa4-ce5fc2b2589f" providerId="ADAL" clId="{6C56D321-8971-4640-9480-9B0468578D8F}" dt="2021-08-17T18:21:37.637" v="173" actId="47"/>
        <pc:sldMkLst>
          <pc:docMk/>
          <pc:sldMk cId="2084694019" sldId="2147468671"/>
        </pc:sldMkLst>
      </pc:sldChg>
      <pc:sldChg chg="del">
        <pc:chgData name="Josh Leporati" userId="ca50561b-4f2f-4ca8-baa4-ce5fc2b2589f" providerId="ADAL" clId="{6C56D321-8971-4640-9480-9B0468578D8F}" dt="2021-08-17T18:21:37.637" v="173" actId="47"/>
        <pc:sldMkLst>
          <pc:docMk/>
          <pc:sldMk cId="565046202" sldId="2147468672"/>
        </pc:sldMkLst>
      </pc:sldChg>
      <pc:sldChg chg="addSp delSp modSp mod ord">
        <pc:chgData name="Josh Leporati" userId="ca50561b-4f2f-4ca8-baa4-ce5fc2b2589f" providerId="ADAL" clId="{6C56D321-8971-4640-9480-9B0468578D8F}" dt="2021-08-17T18:33:44.419" v="526" actId="1076"/>
        <pc:sldMkLst>
          <pc:docMk/>
          <pc:sldMk cId="2146849544" sldId="2147468674"/>
        </pc:sldMkLst>
        <pc:spChg chg="mod">
          <ac:chgData name="Josh Leporati" userId="ca50561b-4f2f-4ca8-baa4-ce5fc2b2589f" providerId="ADAL" clId="{6C56D321-8971-4640-9480-9B0468578D8F}" dt="2021-08-17T18:33:39.461" v="525" actId="1076"/>
          <ac:spMkLst>
            <pc:docMk/>
            <pc:sldMk cId="2146849544" sldId="2147468674"/>
            <ac:spMk id="3" creationId="{EB0500ED-63FA-42E8-8BF1-7D2A37853D4D}"/>
          </ac:spMkLst>
        </pc:spChg>
        <pc:spChg chg="add mod">
          <ac:chgData name="Josh Leporati" userId="ca50561b-4f2f-4ca8-baa4-ce5fc2b2589f" providerId="ADAL" clId="{6C56D321-8971-4640-9480-9B0468578D8F}" dt="2021-08-17T18:33:33.777" v="524" actId="113"/>
          <ac:spMkLst>
            <pc:docMk/>
            <pc:sldMk cId="2146849544" sldId="2147468674"/>
            <ac:spMk id="4" creationId="{9B285E6D-13F7-40C6-8B6F-000F63B32285}"/>
          </ac:spMkLst>
        </pc:spChg>
        <pc:spChg chg="del mod">
          <ac:chgData name="Josh Leporati" userId="ca50561b-4f2f-4ca8-baa4-ce5fc2b2589f" providerId="ADAL" clId="{6C56D321-8971-4640-9480-9B0468578D8F}" dt="2021-08-17T18:28:35.071" v="445" actId="478"/>
          <ac:spMkLst>
            <pc:docMk/>
            <pc:sldMk cId="2146849544" sldId="2147468674"/>
            <ac:spMk id="14" creationId="{9EDB5F09-D0A2-4059-BF62-60EABC6C351F}"/>
          </ac:spMkLst>
        </pc:spChg>
        <pc:spChg chg="mod">
          <ac:chgData name="Josh Leporati" userId="ca50561b-4f2f-4ca8-baa4-ce5fc2b2589f" providerId="ADAL" clId="{6C56D321-8971-4640-9480-9B0468578D8F}" dt="2021-08-17T18:23:41.504" v="262" actId="1076"/>
          <ac:spMkLst>
            <pc:docMk/>
            <pc:sldMk cId="2146849544" sldId="2147468674"/>
            <ac:spMk id="70" creationId="{D36CF261-A8D7-4817-975A-70B4CBF2C481}"/>
          </ac:spMkLst>
        </pc:spChg>
        <pc:picChg chg="mod">
          <ac:chgData name="Josh Leporati" userId="ca50561b-4f2f-4ca8-baa4-ce5fc2b2589f" providerId="ADAL" clId="{6C56D321-8971-4640-9480-9B0468578D8F}" dt="2021-08-17T18:33:44.419" v="526" actId="1076"/>
          <ac:picMkLst>
            <pc:docMk/>
            <pc:sldMk cId="2146849544" sldId="2147468674"/>
            <ac:picMk id="9" creationId="{98B6A8F7-69B4-4F24-BDDD-EC5CBEF00892}"/>
          </ac:picMkLst>
        </pc:picChg>
      </pc:sldChg>
      <pc:sldChg chg="del">
        <pc:chgData name="Josh Leporati" userId="ca50561b-4f2f-4ca8-baa4-ce5fc2b2589f" providerId="ADAL" clId="{6C56D321-8971-4640-9480-9B0468578D8F}" dt="2021-08-17T18:23:12.165" v="209" actId="47"/>
        <pc:sldMkLst>
          <pc:docMk/>
          <pc:sldMk cId="1354091564" sldId="2147468675"/>
        </pc:sldMkLst>
      </pc:sldChg>
      <pc:sldChg chg="add del">
        <pc:chgData name="Josh Leporati" userId="ca50561b-4f2f-4ca8-baa4-ce5fc2b2589f" providerId="ADAL" clId="{6C56D321-8971-4640-9480-9B0468578D8F}" dt="2021-08-17T18:24:08.001" v="268" actId="2696"/>
        <pc:sldMkLst>
          <pc:docMk/>
          <pc:sldMk cId="2308619180" sldId="2147468677"/>
        </pc:sldMkLst>
      </pc:sldChg>
      <pc:sldChg chg="add del">
        <pc:chgData name="Josh Leporati" userId="ca50561b-4f2f-4ca8-baa4-ce5fc2b2589f" providerId="ADAL" clId="{6C56D321-8971-4640-9480-9B0468578D8F}" dt="2021-08-17T18:24:08.001" v="268" actId="2696"/>
        <pc:sldMkLst>
          <pc:docMk/>
          <pc:sldMk cId="17476420" sldId="2147468678"/>
        </pc:sldMkLst>
      </pc:sldChg>
      <pc:sldChg chg="addSp delSp modSp mod">
        <pc:chgData name="Josh Leporati" userId="ca50561b-4f2f-4ca8-baa4-ce5fc2b2589f" providerId="ADAL" clId="{6C56D321-8971-4640-9480-9B0468578D8F}" dt="2021-08-23T19:12:25.254" v="2438" actId="108"/>
        <pc:sldMkLst>
          <pc:docMk/>
          <pc:sldMk cId="3995264617" sldId="2147468679"/>
        </pc:sldMkLst>
        <pc:spChg chg="mod">
          <ac:chgData name="Josh Leporati" userId="ca50561b-4f2f-4ca8-baa4-ce5fc2b2589f" providerId="ADAL" clId="{6C56D321-8971-4640-9480-9B0468578D8F}" dt="2021-08-23T19:12:25.254" v="2438" actId="108"/>
          <ac:spMkLst>
            <pc:docMk/>
            <pc:sldMk cId="3995264617" sldId="2147468679"/>
            <ac:spMk id="6" creationId="{8E3B487B-FD1D-472C-A98E-47EFED973BF4}"/>
          </ac:spMkLst>
        </pc:spChg>
        <pc:spChg chg="mod">
          <ac:chgData name="Josh Leporati" userId="ca50561b-4f2f-4ca8-baa4-ce5fc2b2589f" providerId="ADAL" clId="{6C56D321-8971-4640-9480-9B0468578D8F}" dt="2021-08-17T18:19:05.927" v="14" actId="14100"/>
          <ac:spMkLst>
            <pc:docMk/>
            <pc:sldMk cId="3995264617" sldId="2147468679"/>
            <ac:spMk id="7" creationId="{520B1E51-1E13-4432-9B02-261443CDDFC3}"/>
          </ac:spMkLst>
        </pc:spChg>
        <pc:spChg chg="add del">
          <ac:chgData name="Josh Leporati" userId="ca50561b-4f2f-4ca8-baa4-ce5fc2b2589f" providerId="ADAL" clId="{6C56D321-8971-4640-9480-9B0468578D8F}" dt="2021-08-17T18:21:17.886" v="154" actId="22"/>
          <ac:spMkLst>
            <pc:docMk/>
            <pc:sldMk cId="3995264617" sldId="2147468679"/>
            <ac:spMk id="15" creationId="{7487940C-FAA4-4FED-B754-568AE2D3328D}"/>
          </ac:spMkLst>
        </pc:spChg>
      </pc:sldChg>
      <pc:sldChg chg="add del">
        <pc:chgData name="Josh Leporati" userId="ca50561b-4f2f-4ca8-baa4-ce5fc2b2589f" providerId="ADAL" clId="{6C56D321-8971-4640-9480-9B0468578D8F}" dt="2021-08-17T18:24:08.001" v="268" actId="2696"/>
        <pc:sldMkLst>
          <pc:docMk/>
          <pc:sldMk cId="4065318997" sldId="2147468680"/>
        </pc:sldMkLst>
      </pc:sldChg>
      <pc:sldChg chg="del">
        <pc:chgData name="Josh Leporati" userId="ca50561b-4f2f-4ca8-baa4-ce5fc2b2589f" providerId="ADAL" clId="{6C56D321-8971-4640-9480-9B0468578D8F}" dt="2021-08-17T18:21:11.474" v="152" actId="47"/>
        <pc:sldMkLst>
          <pc:docMk/>
          <pc:sldMk cId="551645990" sldId="2147468681"/>
        </pc:sldMkLst>
      </pc:sldChg>
      <pc:sldChg chg="addSp delSp modSp new del mod">
        <pc:chgData name="Josh Leporati" userId="ca50561b-4f2f-4ca8-baa4-ce5fc2b2589f" providerId="ADAL" clId="{6C56D321-8971-4640-9480-9B0468578D8F}" dt="2021-08-23T15:09:53.124" v="1224" actId="2696"/>
        <pc:sldMkLst>
          <pc:docMk/>
          <pc:sldMk cId="2541703733" sldId="2147468681"/>
        </pc:sldMkLst>
        <pc:spChg chg="add mod">
          <ac:chgData name="Josh Leporati" userId="ca50561b-4f2f-4ca8-baa4-ce5fc2b2589f" providerId="ADAL" clId="{6C56D321-8971-4640-9480-9B0468578D8F}" dt="2021-08-17T18:21:32.367" v="172" actId="207"/>
          <ac:spMkLst>
            <pc:docMk/>
            <pc:sldMk cId="2541703733" sldId="2147468681"/>
            <ac:spMk id="2" creationId="{539CAD94-8E77-4F27-8AEE-B8BEE01F9B02}"/>
          </ac:spMkLst>
        </pc:spChg>
        <pc:spChg chg="add del">
          <ac:chgData name="Josh Leporati" userId="ca50561b-4f2f-4ca8-baa4-ce5fc2b2589f" providerId="ADAL" clId="{6C56D321-8971-4640-9480-9B0468578D8F}" dt="2021-08-17T18:22:22.924" v="178" actId="22"/>
          <ac:spMkLst>
            <pc:docMk/>
            <pc:sldMk cId="2541703733" sldId="2147468681"/>
            <ac:spMk id="4" creationId="{A7445F2F-0D93-43AD-8772-1B8C70C4BECB}"/>
          </ac:spMkLst>
        </pc:spChg>
      </pc:sldChg>
      <pc:sldChg chg="delSp modSp del mod ord">
        <pc:chgData name="Josh Leporati" userId="ca50561b-4f2f-4ca8-baa4-ce5fc2b2589f" providerId="ADAL" clId="{6C56D321-8971-4640-9480-9B0468578D8F}" dt="2021-08-23T15:10:31.088" v="1230" actId="47"/>
        <pc:sldMkLst>
          <pc:docMk/>
          <pc:sldMk cId="2278983178" sldId="2147468682"/>
        </pc:sldMkLst>
        <pc:spChg chg="del mod">
          <ac:chgData name="Josh Leporati" userId="ca50561b-4f2f-4ca8-baa4-ce5fc2b2589f" providerId="ADAL" clId="{6C56D321-8971-4640-9480-9B0468578D8F}" dt="2021-08-23T15:10:11.471" v="1227" actId="478"/>
          <ac:spMkLst>
            <pc:docMk/>
            <pc:sldMk cId="2278983178" sldId="2147468682"/>
            <ac:spMk id="2" creationId="{539CAD94-8E77-4F27-8AEE-B8BEE01F9B02}"/>
          </ac:spMkLst>
        </pc:spChg>
      </pc:sldChg>
      <pc:sldChg chg="addSp delSp modSp new mod setBg modClrScheme chgLayout">
        <pc:chgData name="Josh Leporati" userId="ca50561b-4f2f-4ca8-baa4-ce5fc2b2589f" providerId="ADAL" clId="{6C56D321-8971-4640-9480-9B0468578D8F}" dt="2021-08-17T18:55:04.061" v="712" actId="20577"/>
        <pc:sldMkLst>
          <pc:docMk/>
          <pc:sldMk cId="76221054" sldId="2147468683"/>
        </pc:sldMkLst>
        <pc:spChg chg="del mod ord">
          <ac:chgData name="Josh Leporati" userId="ca50561b-4f2f-4ca8-baa4-ce5fc2b2589f" providerId="ADAL" clId="{6C56D321-8971-4640-9480-9B0468578D8F}" dt="2021-08-17T18:36:21.835" v="528" actId="700"/>
          <ac:spMkLst>
            <pc:docMk/>
            <pc:sldMk cId="76221054" sldId="2147468683"/>
            <ac:spMk id="2" creationId="{D13D74F3-E92A-4FA9-A781-CBC8F46408F1}"/>
          </ac:spMkLst>
        </pc:spChg>
        <pc:spChg chg="del">
          <ac:chgData name="Josh Leporati" userId="ca50561b-4f2f-4ca8-baa4-ce5fc2b2589f" providerId="ADAL" clId="{6C56D321-8971-4640-9480-9B0468578D8F}" dt="2021-08-17T18:36:21.835" v="528" actId="700"/>
          <ac:spMkLst>
            <pc:docMk/>
            <pc:sldMk cId="76221054" sldId="2147468683"/>
            <ac:spMk id="3" creationId="{AFC3C9B1-38B6-4309-993D-3E5EC193B2FA}"/>
          </ac:spMkLst>
        </pc:spChg>
        <pc:spChg chg="del mod ord">
          <ac:chgData name="Josh Leporati" userId="ca50561b-4f2f-4ca8-baa4-ce5fc2b2589f" providerId="ADAL" clId="{6C56D321-8971-4640-9480-9B0468578D8F}" dt="2021-08-17T18:36:25.478" v="529" actId="478"/>
          <ac:spMkLst>
            <pc:docMk/>
            <pc:sldMk cId="76221054" sldId="2147468683"/>
            <ac:spMk id="4" creationId="{23311787-4CAD-403D-A746-824A5D278054}"/>
          </ac:spMkLst>
        </pc:spChg>
        <pc:spChg chg="del mod ord">
          <ac:chgData name="Josh Leporati" userId="ca50561b-4f2f-4ca8-baa4-ce5fc2b2589f" providerId="ADAL" clId="{6C56D321-8971-4640-9480-9B0468578D8F}" dt="2021-08-17T18:36:26.314" v="530" actId="478"/>
          <ac:spMkLst>
            <pc:docMk/>
            <pc:sldMk cId="76221054" sldId="2147468683"/>
            <ac:spMk id="5" creationId="{42E0E51F-881F-4AD2-956A-C65C793AAD36}"/>
          </ac:spMkLst>
        </pc:spChg>
        <pc:spChg chg="del mod ord">
          <ac:chgData name="Josh Leporati" userId="ca50561b-4f2f-4ca8-baa4-ce5fc2b2589f" providerId="ADAL" clId="{6C56D321-8971-4640-9480-9B0468578D8F}" dt="2021-08-17T18:36:28.243" v="531" actId="478"/>
          <ac:spMkLst>
            <pc:docMk/>
            <pc:sldMk cId="76221054" sldId="2147468683"/>
            <ac:spMk id="6" creationId="{2F410233-7337-4289-B9A2-284C1323E536}"/>
          </ac:spMkLst>
        </pc:spChg>
        <pc:spChg chg="add mod ord">
          <ac:chgData name="Josh Leporati" userId="ca50561b-4f2f-4ca8-baa4-ce5fc2b2589f" providerId="ADAL" clId="{6C56D321-8971-4640-9480-9B0468578D8F}" dt="2021-08-17T18:37:20.549" v="581" actId="26606"/>
          <ac:spMkLst>
            <pc:docMk/>
            <pc:sldMk cId="76221054" sldId="2147468683"/>
            <ac:spMk id="7" creationId="{CAC8BFFA-93F5-47F7-B8D5-DBD536642A98}"/>
          </ac:spMkLst>
        </pc:spChg>
        <pc:spChg chg="add mod">
          <ac:chgData name="Josh Leporati" userId="ca50561b-4f2f-4ca8-baa4-ce5fc2b2589f" providerId="ADAL" clId="{6C56D321-8971-4640-9480-9B0468578D8F}" dt="2021-08-17T18:55:04.061" v="712" actId="20577"/>
          <ac:spMkLst>
            <pc:docMk/>
            <pc:sldMk cId="76221054" sldId="2147468683"/>
            <ac:spMk id="8" creationId="{D075571E-B5B4-453E-AEC3-4C1FBDE4907C}"/>
          </ac:spMkLst>
        </pc:spChg>
        <pc:picChg chg="add">
          <ac:chgData name="Josh Leporati" userId="ca50561b-4f2f-4ca8-baa4-ce5fc2b2589f" providerId="ADAL" clId="{6C56D321-8971-4640-9480-9B0468578D8F}" dt="2021-08-17T18:37:20.549" v="581" actId="26606"/>
          <ac:picMkLst>
            <pc:docMk/>
            <pc:sldMk cId="76221054" sldId="2147468683"/>
            <ac:picMk id="10" creationId="{4F45B797-750E-42E1-9784-E5CC544F8DCE}"/>
          </ac:picMkLst>
        </pc:picChg>
        <pc:cxnChg chg="add">
          <ac:chgData name="Josh Leporati" userId="ca50561b-4f2f-4ca8-baa4-ce5fc2b2589f" providerId="ADAL" clId="{6C56D321-8971-4640-9480-9B0468578D8F}" dt="2021-08-17T18:37:20.549" v="581" actId="26606"/>
          <ac:cxnSpMkLst>
            <pc:docMk/>
            <pc:sldMk cId="76221054" sldId="2147468683"/>
            <ac:cxnSpMk id="14" creationId="{A7F400EE-A8A5-48AF-B4D6-291B52C6F0B0}"/>
          </ac:cxnSpMkLst>
        </pc:cxnChg>
      </pc:sldChg>
      <pc:sldChg chg="modSp add mod">
        <pc:chgData name="Josh Leporati" userId="ca50561b-4f2f-4ca8-baa4-ce5fc2b2589f" providerId="ADAL" clId="{6C56D321-8971-4640-9480-9B0468578D8F}" dt="2021-08-17T20:26:25.081" v="876" actId="113"/>
        <pc:sldMkLst>
          <pc:docMk/>
          <pc:sldMk cId="3892250014" sldId="2147468684"/>
        </pc:sldMkLst>
        <pc:spChg chg="mod">
          <ac:chgData name="Josh Leporati" userId="ca50561b-4f2f-4ca8-baa4-ce5fc2b2589f" providerId="ADAL" clId="{6C56D321-8971-4640-9480-9B0468578D8F}" dt="2021-08-17T20:26:25.081" v="876" actId="113"/>
          <ac:spMkLst>
            <pc:docMk/>
            <pc:sldMk cId="3892250014" sldId="2147468684"/>
            <ac:spMk id="4" creationId="{BA660AC3-F5C5-446E-A0CB-C6F523148AAC}"/>
          </ac:spMkLst>
        </pc:spChg>
      </pc:sldChg>
      <pc:sldChg chg="modSp add mod">
        <pc:chgData name="Josh Leporati" userId="ca50561b-4f2f-4ca8-baa4-ce5fc2b2589f" providerId="ADAL" clId="{6C56D321-8971-4640-9480-9B0468578D8F}" dt="2021-08-23T15:22:35.954" v="1415" actId="20577"/>
        <pc:sldMkLst>
          <pc:docMk/>
          <pc:sldMk cId="3931033102" sldId="2147468685"/>
        </pc:sldMkLst>
        <pc:spChg chg="mod">
          <ac:chgData name="Josh Leporati" userId="ca50561b-4f2f-4ca8-baa4-ce5fc2b2589f" providerId="ADAL" clId="{6C56D321-8971-4640-9480-9B0468578D8F}" dt="2021-08-23T15:22:35.954" v="1415" actId="20577"/>
          <ac:spMkLst>
            <pc:docMk/>
            <pc:sldMk cId="3931033102" sldId="2147468685"/>
            <ac:spMk id="4" creationId="{BA660AC3-F5C5-446E-A0CB-C6F523148AAC}"/>
          </ac:spMkLst>
        </pc:spChg>
      </pc:sldChg>
      <pc:sldChg chg="addSp delSp modSp new mod setBg modClrScheme chgLayout">
        <pc:chgData name="Josh Leporati" userId="ca50561b-4f2f-4ca8-baa4-ce5fc2b2589f" providerId="ADAL" clId="{6C56D321-8971-4640-9480-9B0468578D8F}" dt="2021-08-23T14:44:42.893" v="1057" actId="1076"/>
        <pc:sldMkLst>
          <pc:docMk/>
          <pc:sldMk cId="2208998014" sldId="2147468687"/>
        </pc:sldMkLst>
        <pc:spChg chg="del mod ord">
          <ac:chgData name="Josh Leporati" userId="ca50561b-4f2f-4ca8-baa4-ce5fc2b2589f" providerId="ADAL" clId="{6C56D321-8971-4640-9480-9B0468578D8F}" dt="2021-08-23T14:38:07.567" v="878" actId="700"/>
          <ac:spMkLst>
            <pc:docMk/>
            <pc:sldMk cId="2208998014" sldId="2147468687"/>
            <ac:spMk id="2" creationId="{F701429B-8EED-476F-955F-0F6D2FF3D6CE}"/>
          </ac:spMkLst>
        </pc:spChg>
        <pc:spChg chg="del mod ord">
          <ac:chgData name="Josh Leporati" userId="ca50561b-4f2f-4ca8-baa4-ce5fc2b2589f" providerId="ADAL" clId="{6C56D321-8971-4640-9480-9B0468578D8F}" dt="2021-08-23T14:38:07.567" v="878" actId="700"/>
          <ac:spMkLst>
            <pc:docMk/>
            <pc:sldMk cId="2208998014" sldId="2147468687"/>
            <ac:spMk id="3" creationId="{5703EAF9-532C-4684-98F6-DF0720F8EF29}"/>
          </ac:spMkLst>
        </pc:spChg>
        <pc:spChg chg="add mod ord">
          <ac:chgData name="Josh Leporati" userId="ca50561b-4f2f-4ca8-baa4-ce5fc2b2589f" providerId="ADAL" clId="{6C56D321-8971-4640-9480-9B0468578D8F}" dt="2021-08-23T14:44:06.734" v="1053" actId="1076"/>
          <ac:spMkLst>
            <pc:docMk/>
            <pc:sldMk cId="2208998014" sldId="2147468687"/>
            <ac:spMk id="4" creationId="{87BFCA2E-5A85-481E-AE14-689A40049DFA}"/>
          </ac:spMkLst>
        </pc:spChg>
        <pc:spChg chg="add mod ord">
          <ac:chgData name="Josh Leporati" userId="ca50561b-4f2f-4ca8-baa4-ce5fc2b2589f" providerId="ADAL" clId="{6C56D321-8971-4640-9480-9B0468578D8F}" dt="2021-08-23T14:44:42.893" v="1057" actId="1076"/>
          <ac:spMkLst>
            <pc:docMk/>
            <pc:sldMk cId="2208998014" sldId="2147468687"/>
            <ac:spMk id="5" creationId="{D5087D83-A467-4E43-A8CF-BB7A204A1E2F}"/>
          </ac:spMkLst>
        </pc:spChg>
        <pc:spChg chg="add mod ord">
          <ac:chgData name="Josh Leporati" userId="ca50561b-4f2f-4ca8-baa4-ce5fc2b2589f" providerId="ADAL" clId="{6C56D321-8971-4640-9480-9B0468578D8F}" dt="2021-08-23T14:44:01.119" v="1052" actId="207"/>
          <ac:spMkLst>
            <pc:docMk/>
            <pc:sldMk cId="2208998014" sldId="2147468687"/>
            <ac:spMk id="6" creationId="{968FDA68-FEF8-4011-B3B8-E10F940DA2A8}"/>
          </ac:spMkLst>
        </pc:spChg>
        <pc:spChg chg="add mod">
          <ac:chgData name="Josh Leporati" userId="ca50561b-4f2f-4ca8-baa4-ce5fc2b2589f" providerId="ADAL" clId="{6C56D321-8971-4640-9480-9B0468578D8F}" dt="2021-08-23T14:44:28.535" v="1056" actId="1076"/>
          <ac:spMkLst>
            <pc:docMk/>
            <pc:sldMk cId="2208998014" sldId="2147468687"/>
            <ac:spMk id="8" creationId="{3A3BBA6A-F47B-4C17-B8F7-86729DDA4E6C}"/>
          </ac:spMkLst>
        </pc:spChg>
        <pc:spChg chg="add mod">
          <ac:chgData name="Josh Leporati" userId="ca50561b-4f2f-4ca8-baa4-ce5fc2b2589f" providerId="ADAL" clId="{6C56D321-8971-4640-9480-9B0468578D8F}" dt="2021-08-23T14:44:28.535" v="1056" actId="1076"/>
          <ac:spMkLst>
            <pc:docMk/>
            <pc:sldMk cId="2208998014" sldId="2147468687"/>
            <ac:spMk id="10" creationId="{2932D574-8E5C-4D28-BAC7-E4F500C9FB78}"/>
          </ac:spMkLst>
        </pc:spChg>
        <pc:picChg chg="add mod">
          <ac:chgData name="Josh Leporati" userId="ca50561b-4f2f-4ca8-baa4-ce5fc2b2589f" providerId="ADAL" clId="{6C56D321-8971-4640-9480-9B0468578D8F}" dt="2021-08-23T14:44:28.535" v="1056" actId="1076"/>
          <ac:picMkLst>
            <pc:docMk/>
            <pc:sldMk cId="2208998014" sldId="2147468687"/>
            <ac:picMk id="12" creationId="{47A78A17-1889-40AC-A2A1-6C7086AB9F72}"/>
          </ac:picMkLst>
        </pc:picChg>
      </pc:sldChg>
      <pc:sldChg chg="addSp delSp modSp add mod">
        <pc:chgData name="Josh Leporati" userId="ca50561b-4f2f-4ca8-baa4-ce5fc2b2589f" providerId="ADAL" clId="{6C56D321-8971-4640-9480-9B0468578D8F}" dt="2021-08-24T13:07:40.607" v="2648" actId="20577"/>
        <pc:sldMkLst>
          <pc:docMk/>
          <pc:sldMk cId="3974056681" sldId="2147468688"/>
        </pc:sldMkLst>
        <pc:spChg chg="mod">
          <ac:chgData name="Josh Leporati" userId="ca50561b-4f2f-4ca8-baa4-ce5fc2b2589f" providerId="ADAL" clId="{6C56D321-8971-4640-9480-9B0468578D8F}" dt="2021-08-23T15:13:25.042" v="1411" actId="26606"/>
          <ac:spMkLst>
            <pc:docMk/>
            <pc:sldMk cId="3974056681" sldId="2147468688"/>
            <ac:spMk id="2" creationId="{4EBD6727-3B9D-40AE-9151-CE243057D4FD}"/>
          </ac:spMkLst>
        </pc:spChg>
        <pc:spChg chg="mod">
          <ac:chgData name="Josh Leporati" userId="ca50561b-4f2f-4ca8-baa4-ce5fc2b2589f" providerId="ADAL" clId="{6C56D321-8971-4640-9480-9B0468578D8F}" dt="2021-08-24T13:07:40.607" v="2648" actId="20577"/>
          <ac:spMkLst>
            <pc:docMk/>
            <pc:sldMk cId="3974056681" sldId="2147468688"/>
            <ac:spMk id="3" creationId="{EB0500ED-63FA-42E8-8BF1-7D2A37853D4D}"/>
          </ac:spMkLst>
        </pc:spChg>
        <pc:spChg chg="del">
          <ac:chgData name="Josh Leporati" userId="ca50561b-4f2f-4ca8-baa4-ce5fc2b2589f" providerId="ADAL" clId="{6C56D321-8971-4640-9480-9B0468578D8F}" dt="2021-08-23T15:10:52.884" v="1277" actId="478"/>
          <ac:spMkLst>
            <pc:docMk/>
            <pc:sldMk cId="3974056681" sldId="2147468688"/>
            <ac:spMk id="4" creationId="{9B285E6D-13F7-40C6-8B6F-000F63B32285}"/>
          </ac:spMkLst>
        </pc:spChg>
        <pc:spChg chg="del">
          <ac:chgData name="Josh Leporati" userId="ca50561b-4f2f-4ca8-baa4-ce5fc2b2589f" providerId="ADAL" clId="{6C56D321-8971-4640-9480-9B0468578D8F}" dt="2021-08-23T15:10:45.030" v="1258" actId="478"/>
          <ac:spMkLst>
            <pc:docMk/>
            <pc:sldMk cId="3974056681" sldId="2147468688"/>
            <ac:spMk id="70" creationId="{D36CF261-A8D7-4817-975A-70B4CBF2C481}"/>
          </ac:spMkLst>
        </pc:spChg>
        <pc:picChg chg="add del mod">
          <ac:chgData name="Josh Leporati" userId="ca50561b-4f2f-4ca8-baa4-ce5fc2b2589f" providerId="ADAL" clId="{6C56D321-8971-4640-9480-9B0468578D8F}" dt="2021-08-23T15:12:06.051" v="1408" actId="931"/>
          <ac:picMkLst>
            <pc:docMk/>
            <pc:sldMk cId="3974056681" sldId="2147468688"/>
            <ac:picMk id="6" creationId="{1C0474E4-D1F6-4CF4-8EBD-55770D78BD0D}"/>
          </ac:picMkLst>
        </pc:picChg>
        <pc:picChg chg="add mod">
          <ac:chgData name="Josh Leporati" userId="ca50561b-4f2f-4ca8-baa4-ce5fc2b2589f" providerId="ADAL" clId="{6C56D321-8971-4640-9480-9B0468578D8F}" dt="2021-08-23T15:13:25.042" v="1411" actId="26606"/>
          <ac:picMkLst>
            <pc:docMk/>
            <pc:sldMk cId="3974056681" sldId="2147468688"/>
            <ac:picMk id="8" creationId="{CF34EAEA-6AC5-4AA8-9437-6F53382914B8}"/>
          </ac:picMkLst>
        </pc:picChg>
        <pc:picChg chg="del">
          <ac:chgData name="Josh Leporati" userId="ca50561b-4f2f-4ca8-baa4-ce5fc2b2589f" providerId="ADAL" clId="{6C56D321-8971-4640-9480-9B0468578D8F}" dt="2021-08-23T15:10:43.511" v="1257" actId="478"/>
          <ac:picMkLst>
            <pc:docMk/>
            <pc:sldMk cId="3974056681" sldId="2147468688"/>
            <ac:picMk id="9" creationId="{98B6A8F7-69B4-4F24-BDDD-EC5CBEF00892}"/>
          </ac:picMkLst>
        </pc:picChg>
      </pc:sldChg>
      <pc:sldChg chg="addSp">
        <pc:chgData name="Josh Leporati" userId="ca50561b-4f2f-4ca8-baa4-ce5fc2b2589f" providerId="ADAL" clId="{6C56D321-8971-4640-9480-9B0468578D8F}" dt="2021-08-23T15:36:27.917" v="1516"/>
        <pc:sldMkLst>
          <pc:docMk/>
          <pc:sldMk cId="2955886992" sldId="2147468689"/>
        </pc:sldMkLst>
        <pc:picChg chg="add">
          <ac:chgData name="Josh Leporati" userId="ca50561b-4f2f-4ca8-baa4-ce5fc2b2589f" providerId="ADAL" clId="{6C56D321-8971-4640-9480-9B0468578D8F}" dt="2021-08-23T15:36:27.917" v="1516"/>
          <ac:picMkLst>
            <pc:docMk/>
            <pc:sldMk cId="2955886992" sldId="2147468689"/>
            <ac:picMk id="1026" creationId="{1B82E87D-9FAA-4288-B54F-52E4E0B58742}"/>
          </ac:picMkLst>
        </pc:picChg>
      </pc:sldChg>
      <pc:sldChg chg="addSp delSp modSp new add del mod modClrScheme chgLayout">
        <pc:chgData name="Josh Leporati" userId="ca50561b-4f2f-4ca8-baa4-ce5fc2b2589f" providerId="ADAL" clId="{6C56D321-8971-4640-9480-9B0468578D8F}" dt="2021-08-24T13:11:14.977" v="2683" actId="20577"/>
        <pc:sldMkLst>
          <pc:docMk/>
          <pc:sldMk cId="4045583726" sldId="2147468689"/>
        </pc:sldMkLst>
        <pc:spChg chg="del mod ord">
          <ac:chgData name="Josh Leporati" userId="ca50561b-4f2f-4ca8-baa4-ce5fc2b2589f" providerId="ADAL" clId="{6C56D321-8971-4640-9480-9B0468578D8F}" dt="2021-08-23T15:26:02.548" v="1417" actId="700"/>
          <ac:spMkLst>
            <pc:docMk/>
            <pc:sldMk cId="4045583726" sldId="2147468689"/>
            <ac:spMk id="2" creationId="{C08FA5F1-EBFE-4EB4-975D-D51EB8FF6709}"/>
          </ac:spMkLst>
        </pc:spChg>
        <pc:spChg chg="add mod">
          <ac:chgData name="Josh Leporati" userId="ca50561b-4f2f-4ca8-baa4-ce5fc2b2589f" providerId="ADAL" clId="{6C56D321-8971-4640-9480-9B0468578D8F}" dt="2021-08-23T15:40:59.786" v="1820" actId="14100"/>
          <ac:spMkLst>
            <pc:docMk/>
            <pc:sldMk cId="4045583726" sldId="2147468689"/>
            <ac:spMk id="2" creationId="{D2DA5C7F-9755-4930-92AC-F07D979ACF05}"/>
          </ac:spMkLst>
        </pc:spChg>
        <pc:spChg chg="add mod ord">
          <ac:chgData name="Josh Leporati" userId="ca50561b-4f2f-4ca8-baa4-ce5fc2b2589f" providerId="ADAL" clId="{6C56D321-8971-4640-9480-9B0468578D8F}" dt="2021-08-23T15:40:49.917" v="1817" actId="14100"/>
          <ac:spMkLst>
            <pc:docMk/>
            <pc:sldMk cId="4045583726" sldId="2147468689"/>
            <ac:spMk id="3" creationId="{2BAB9D12-679D-4639-97C1-B5A4FA889B0D}"/>
          </ac:spMkLst>
        </pc:spChg>
        <pc:spChg chg="add mod ord">
          <ac:chgData name="Josh Leporati" userId="ca50561b-4f2f-4ca8-baa4-ce5fc2b2589f" providerId="ADAL" clId="{6C56D321-8971-4640-9480-9B0468578D8F}" dt="2021-08-23T15:40:57.598" v="1819" actId="14100"/>
          <ac:spMkLst>
            <pc:docMk/>
            <pc:sldMk cId="4045583726" sldId="2147468689"/>
            <ac:spMk id="4" creationId="{0D3C7643-D122-46C5-956F-A02140445609}"/>
          </ac:spMkLst>
        </pc:spChg>
        <pc:spChg chg="add mod">
          <ac:chgData name="Josh Leporati" userId="ca50561b-4f2f-4ca8-baa4-ce5fc2b2589f" providerId="ADAL" clId="{6C56D321-8971-4640-9480-9B0468578D8F}" dt="2021-08-23T15:40:36.931" v="1813" actId="1076"/>
          <ac:spMkLst>
            <pc:docMk/>
            <pc:sldMk cId="4045583726" sldId="2147468689"/>
            <ac:spMk id="5" creationId="{94A2A804-700A-4AD6-A23F-0E3F95CF9CC4}"/>
          </ac:spMkLst>
        </pc:spChg>
        <pc:spChg chg="add mod">
          <ac:chgData name="Josh Leporati" userId="ca50561b-4f2f-4ca8-baa4-ce5fc2b2589f" providerId="ADAL" clId="{6C56D321-8971-4640-9480-9B0468578D8F}" dt="2021-08-24T13:11:14.977" v="2683" actId="20577"/>
          <ac:spMkLst>
            <pc:docMk/>
            <pc:sldMk cId="4045583726" sldId="2147468689"/>
            <ac:spMk id="6" creationId="{79CB435F-2F92-4577-AA1C-BEFAF9B37E31}"/>
          </ac:spMkLst>
        </pc:spChg>
        <pc:spChg chg="add del mod">
          <ac:chgData name="Josh Leporati" userId="ca50561b-4f2f-4ca8-baa4-ce5fc2b2589f" providerId="ADAL" clId="{6C56D321-8971-4640-9480-9B0468578D8F}" dt="2021-08-23T15:32:42.391" v="1506" actId="478"/>
          <ac:spMkLst>
            <pc:docMk/>
            <pc:sldMk cId="4045583726" sldId="2147468689"/>
            <ac:spMk id="14" creationId="{3860F74F-7F86-48B1-8A1D-D8CB61201DBD}"/>
          </ac:spMkLst>
        </pc:spChg>
        <pc:picChg chg="add del mod">
          <ac:chgData name="Josh Leporati" userId="ca50561b-4f2f-4ca8-baa4-ce5fc2b2589f" providerId="ADAL" clId="{6C56D321-8971-4640-9480-9B0468578D8F}" dt="2021-08-23T15:32:38.352" v="1505" actId="478"/>
          <ac:picMkLst>
            <pc:docMk/>
            <pc:sldMk cId="4045583726" sldId="2147468689"/>
            <ac:picMk id="5" creationId="{AC2F593A-AC82-4760-B160-75601CEE8984}"/>
          </ac:picMkLst>
        </pc:picChg>
        <pc:picChg chg="add del mod">
          <ac:chgData name="Josh Leporati" userId="ca50561b-4f2f-4ca8-baa4-ce5fc2b2589f" providerId="ADAL" clId="{6C56D321-8971-4640-9480-9B0468578D8F}" dt="2021-08-23T16:24:39.309" v="2109" actId="478"/>
          <ac:picMkLst>
            <pc:docMk/>
            <pc:sldMk cId="4045583726" sldId="2147468689"/>
            <ac:picMk id="7" creationId="{CA004768-04EA-40D4-814A-B244DEEA5C3E}"/>
          </ac:picMkLst>
        </pc:picChg>
        <pc:picChg chg="add del mod">
          <ac:chgData name="Josh Leporati" userId="ca50561b-4f2f-4ca8-baa4-ce5fc2b2589f" providerId="ADAL" clId="{6C56D321-8971-4640-9480-9B0468578D8F}" dt="2021-08-23T15:36:10.630" v="1513" actId="21"/>
          <ac:picMkLst>
            <pc:docMk/>
            <pc:sldMk cId="4045583726" sldId="2147468689"/>
            <ac:picMk id="9" creationId="{35D88101-A266-4438-9E3C-A17E4B00752F}"/>
          </ac:picMkLst>
        </pc:picChg>
        <pc:picChg chg="add del mod">
          <ac:chgData name="Josh Leporati" userId="ca50561b-4f2f-4ca8-baa4-ce5fc2b2589f" providerId="ADAL" clId="{6C56D321-8971-4640-9480-9B0468578D8F}" dt="2021-08-23T15:36:10.630" v="1513" actId="21"/>
          <ac:picMkLst>
            <pc:docMk/>
            <pc:sldMk cId="4045583726" sldId="2147468689"/>
            <ac:picMk id="11" creationId="{45FDC4CB-26A5-446F-BC14-4192AC4EE86E}"/>
          </ac:picMkLst>
        </pc:picChg>
        <pc:picChg chg="add del mod">
          <ac:chgData name="Josh Leporati" userId="ca50561b-4f2f-4ca8-baa4-ce5fc2b2589f" providerId="ADAL" clId="{6C56D321-8971-4640-9480-9B0468578D8F}" dt="2021-08-23T15:36:10.630" v="1513" actId="21"/>
          <ac:picMkLst>
            <pc:docMk/>
            <pc:sldMk cId="4045583726" sldId="2147468689"/>
            <ac:picMk id="13" creationId="{3FC11324-F020-492A-BFA7-E2B590F10FC6}"/>
          </ac:picMkLst>
        </pc:picChg>
        <pc:picChg chg="mod">
          <ac:chgData name="Josh Leporati" userId="ca50561b-4f2f-4ca8-baa4-ce5fc2b2589f" providerId="ADAL" clId="{6C56D321-8971-4640-9480-9B0468578D8F}" dt="2021-08-23T15:41:09.143" v="1821" actId="14100"/>
          <ac:picMkLst>
            <pc:docMk/>
            <pc:sldMk cId="4045583726" sldId="2147468689"/>
            <ac:picMk id="1026" creationId="{1B82E87D-9FAA-4288-B54F-52E4E0B58742}"/>
          </ac:picMkLst>
        </pc:picChg>
      </pc:sldChg>
      <pc:sldChg chg="addSp delSp new del mod">
        <pc:chgData name="Josh Leporati" userId="ca50561b-4f2f-4ca8-baa4-ce5fc2b2589f" providerId="ADAL" clId="{6C56D321-8971-4640-9480-9B0468578D8F}" dt="2021-08-23T16:19:19.993" v="2103" actId="47"/>
        <pc:sldMkLst>
          <pc:docMk/>
          <pc:sldMk cId="2695772448" sldId="2147468690"/>
        </pc:sldMkLst>
        <pc:picChg chg="add del">
          <ac:chgData name="Josh Leporati" userId="ca50561b-4f2f-4ca8-baa4-ce5fc2b2589f" providerId="ADAL" clId="{6C56D321-8971-4640-9480-9B0468578D8F}" dt="2021-08-23T15:42:20.015" v="1837" actId="21"/>
          <ac:picMkLst>
            <pc:docMk/>
            <pc:sldMk cId="2695772448" sldId="2147468690"/>
            <ac:picMk id="4" creationId="{F873FF57-A9CC-44EA-9EA3-0265F0D787B5}"/>
          </ac:picMkLst>
        </pc:picChg>
        <pc:picChg chg="add del">
          <ac:chgData name="Josh Leporati" userId="ca50561b-4f2f-4ca8-baa4-ce5fc2b2589f" providerId="ADAL" clId="{6C56D321-8971-4640-9480-9B0468578D8F}" dt="2021-08-23T15:44:57.765" v="1899" actId="21"/>
          <ac:picMkLst>
            <pc:docMk/>
            <pc:sldMk cId="2695772448" sldId="2147468690"/>
            <ac:picMk id="6" creationId="{0691E05B-DE34-4EB4-B6EE-BA70B40FC110}"/>
          </ac:picMkLst>
        </pc:picChg>
        <pc:picChg chg="add">
          <ac:chgData name="Josh Leporati" userId="ca50561b-4f2f-4ca8-baa4-ce5fc2b2589f" providerId="ADAL" clId="{6C56D321-8971-4640-9480-9B0468578D8F}" dt="2021-08-23T15:36:11.804" v="1514" actId="22"/>
          <ac:picMkLst>
            <pc:docMk/>
            <pc:sldMk cId="2695772448" sldId="2147468690"/>
            <ac:picMk id="8" creationId="{0D32A059-ECC0-4317-B851-120709ADEC97}"/>
          </ac:picMkLst>
        </pc:picChg>
      </pc:sldChg>
      <pc:sldChg chg="modSp new del mod">
        <pc:chgData name="Josh Leporati" userId="ca50561b-4f2f-4ca8-baa4-ce5fc2b2589f" providerId="ADAL" clId="{6C56D321-8971-4640-9480-9B0468578D8F}" dt="2021-08-23T16:19:19.993" v="2103" actId="47"/>
        <pc:sldMkLst>
          <pc:docMk/>
          <pc:sldMk cId="2171158969" sldId="2147468691"/>
        </pc:sldMkLst>
        <pc:spChg chg="mod">
          <ac:chgData name="Josh Leporati" userId="ca50561b-4f2f-4ca8-baa4-ce5fc2b2589f" providerId="ADAL" clId="{6C56D321-8971-4640-9480-9B0468578D8F}" dt="2021-08-23T15:41:27.278" v="1823"/>
          <ac:spMkLst>
            <pc:docMk/>
            <pc:sldMk cId="2171158969" sldId="2147468691"/>
            <ac:spMk id="2" creationId="{1AE2F9E2-5707-4C5F-A1DB-4149C3FFB090}"/>
          </ac:spMkLst>
        </pc:spChg>
      </pc:sldChg>
      <pc:sldChg chg="addSp">
        <pc:chgData name="Josh Leporati" userId="ca50561b-4f2f-4ca8-baa4-ce5fc2b2589f" providerId="ADAL" clId="{6C56D321-8971-4640-9480-9B0468578D8F}" dt="2021-08-23T15:41:53.568" v="1827"/>
        <pc:sldMkLst>
          <pc:docMk/>
          <pc:sldMk cId="2884351919" sldId="2147468692"/>
        </pc:sldMkLst>
        <pc:picChg chg="add">
          <ac:chgData name="Josh Leporati" userId="ca50561b-4f2f-4ca8-baa4-ce5fc2b2589f" providerId="ADAL" clId="{6C56D321-8971-4640-9480-9B0468578D8F}" dt="2021-08-23T15:41:53.568" v="1827"/>
          <ac:picMkLst>
            <pc:docMk/>
            <pc:sldMk cId="2884351919" sldId="2147468692"/>
            <ac:picMk id="2050" creationId="{95D8EC94-7E49-4D86-AF21-06F02CED7CAE}"/>
          </ac:picMkLst>
        </pc:picChg>
      </pc:sldChg>
      <pc:sldChg chg="addSp delSp modSp add del mod">
        <pc:chgData name="Josh Leporati" userId="ca50561b-4f2f-4ca8-baa4-ce5fc2b2589f" providerId="ADAL" clId="{6C56D321-8971-4640-9480-9B0468578D8F}" dt="2021-08-24T13:28:32.275" v="2854" actId="20577"/>
        <pc:sldMkLst>
          <pc:docMk/>
          <pc:sldMk cId="3941780789" sldId="2147468692"/>
        </pc:sldMkLst>
        <pc:spChg chg="mod">
          <ac:chgData name="Josh Leporati" userId="ca50561b-4f2f-4ca8-baa4-ce5fc2b2589f" providerId="ADAL" clId="{6C56D321-8971-4640-9480-9B0468578D8F}" dt="2021-08-23T15:42:12.319" v="1836" actId="14100"/>
          <ac:spMkLst>
            <pc:docMk/>
            <pc:sldMk cId="3941780789" sldId="2147468692"/>
            <ac:spMk id="2" creationId="{D2DA5C7F-9755-4930-92AC-F07D979ACF05}"/>
          </ac:spMkLst>
        </pc:spChg>
        <pc:spChg chg="mod">
          <ac:chgData name="Josh Leporati" userId="ca50561b-4f2f-4ca8-baa4-ce5fc2b2589f" providerId="ADAL" clId="{6C56D321-8971-4640-9480-9B0468578D8F}" dt="2021-08-23T15:41:37.935" v="1824"/>
          <ac:spMkLst>
            <pc:docMk/>
            <pc:sldMk cId="3941780789" sldId="2147468692"/>
            <ac:spMk id="3" creationId="{2BAB9D12-679D-4639-97C1-B5A4FA889B0D}"/>
          </ac:spMkLst>
        </pc:spChg>
        <pc:spChg chg="mod">
          <ac:chgData name="Josh Leporati" userId="ca50561b-4f2f-4ca8-baa4-ce5fc2b2589f" providerId="ADAL" clId="{6C56D321-8971-4640-9480-9B0468578D8F}" dt="2021-08-24T13:12:03.380" v="2727" actId="207"/>
          <ac:spMkLst>
            <pc:docMk/>
            <pc:sldMk cId="3941780789" sldId="2147468692"/>
            <ac:spMk id="4" creationId="{0D3C7643-D122-46C5-956F-A02140445609}"/>
          </ac:spMkLst>
        </pc:spChg>
        <pc:spChg chg="mod">
          <ac:chgData name="Josh Leporati" userId="ca50561b-4f2f-4ca8-baa4-ce5fc2b2589f" providerId="ADAL" clId="{6C56D321-8971-4640-9480-9B0468578D8F}" dt="2021-08-23T16:25:03.371" v="2118" actId="20577"/>
          <ac:spMkLst>
            <pc:docMk/>
            <pc:sldMk cId="3941780789" sldId="2147468692"/>
            <ac:spMk id="6" creationId="{79CB435F-2F92-4577-AA1C-BEFAF9B37E31}"/>
          </ac:spMkLst>
        </pc:spChg>
        <pc:spChg chg="mod">
          <ac:chgData name="Josh Leporati" userId="ca50561b-4f2f-4ca8-baa4-ce5fc2b2589f" providerId="ADAL" clId="{6C56D321-8971-4640-9480-9B0468578D8F}" dt="2021-08-24T13:28:32.275" v="2854" actId="20577"/>
          <ac:spMkLst>
            <pc:docMk/>
            <pc:sldMk cId="3941780789" sldId="2147468692"/>
            <ac:spMk id="8" creationId="{472A209D-59FF-4DBB-83B6-D0910519C8F4}"/>
          </ac:spMkLst>
        </pc:spChg>
        <pc:spChg chg="add mod">
          <ac:chgData name="Josh Leporati" userId="ca50561b-4f2f-4ca8-baa4-ce5fc2b2589f" providerId="ADAL" clId="{6C56D321-8971-4640-9480-9B0468578D8F}" dt="2021-08-23T16:24:56.330" v="2115" actId="122"/>
          <ac:spMkLst>
            <pc:docMk/>
            <pc:sldMk cId="3941780789" sldId="2147468692"/>
            <ac:spMk id="10" creationId="{597D2C9A-B469-4AAB-9C72-952C77DC1DD0}"/>
          </ac:spMkLst>
        </pc:spChg>
        <pc:picChg chg="del">
          <ac:chgData name="Josh Leporati" userId="ca50561b-4f2f-4ca8-baa4-ce5fc2b2589f" providerId="ADAL" clId="{6C56D321-8971-4640-9480-9B0468578D8F}" dt="2021-08-23T15:42:24.437" v="1839" actId="478"/>
          <ac:picMkLst>
            <pc:docMk/>
            <pc:sldMk cId="3941780789" sldId="2147468692"/>
            <ac:picMk id="7" creationId="{CA004768-04EA-40D4-814A-B244DEEA5C3E}"/>
          </ac:picMkLst>
        </pc:picChg>
        <pc:picChg chg="add del mod">
          <ac:chgData name="Josh Leporati" userId="ca50561b-4f2f-4ca8-baa4-ce5fc2b2589f" providerId="ADAL" clId="{6C56D321-8971-4640-9480-9B0468578D8F}" dt="2021-08-23T16:24:37.282" v="2108" actId="478"/>
          <ac:picMkLst>
            <pc:docMk/>
            <pc:sldMk cId="3941780789" sldId="2147468692"/>
            <ac:picMk id="8" creationId="{AB2A01F1-2BDC-4CB9-BAC3-1B1C3461D6E4}"/>
          </ac:picMkLst>
        </pc:picChg>
        <pc:picChg chg="add del mod">
          <ac:chgData name="Josh Leporati" userId="ca50561b-4f2f-4ca8-baa4-ce5fc2b2589f" providerId="ADAL" clId="{6C56D321-8971-4640-9480-9B0468578D8F}" dt="2021-08-24T13:12:04.943" v="2729" actId="22"/>
          <ac:picMkLst>
            <pc:docMk/>
            <pc:sldMk cId="3941780789" sldId="2147468692"/>
            <ac:picMk id="11" creationId="{A17BA065-DD70-491F-85DE-5BC7AEF2BE24}"/>
          </ac:picMkLst>
        </pc:picChg>
        <pc:picChg chg="del">
          <ac:chgData name="Josh Leporati" userId="ca50561b-4f2f-4ca8-baa4-ce5fc2b2589f" providerId="ADAL" clId="{6C56D321-8971-4640-9480-9B0468578D8F}" dt="2021-08-23T15:41:52.451" v="1826" actId="478"/>
          <ac:picMkLst>
            <pc:docMk/>
            <pc:sldMk cId="3941780789" sldId="2147468692"/>
            <ac:picMk id="1026" creationId="{1B82E87D-9FAA-4288-B54F-52E4E0B58742}"/>
          </ac:picMkLst>
        </pc:picChg>
        <pc:picChg chg="mod">
          <ac:chgData name="Josh Leporati" userId="ca50561b-4f2f-4ca8-baa4-ce5fc2b2589f" providerId="ADAL" clId="{6C56D321-8971-4640-9480-9B0468578D8F}" dt="2021-08-23T15:42:09.787" v="1835" actId="1076"/>
          <ac:picMkLst>
            <pc:docMk/>
            <pc:sldMk cId="3941780789" sldId="2147468692"/>
            <ac:picMk id="2050" creationId="{95D8EC94-7E49-4D86-AF21-06F02CED7CAE}"/>
          </ac:picMkLst>
        </pc:picChg>
      </pc:sldChg>
      <pc:sldChg chg="addSp delSp modSp add del mod">
        <pc:chgData name="Josh Leporati" userId="ca50561b-4f2f-4ca8-baa4-ce5fc2b2589f" providerId="ADAL" clId="{6C56D321-8971-4640-9480-9B0468578D8F}" dt="2021-08-24T13:29:49.860" v="3003" actId="20577"/>
        <pc:sldMkLst>
          <pc:docMk/>
          <pc:sldMk cId="1485162967" sldId="2147468693"/>
        </pc:sldMkLst>
        <pc:spChg chg="mod">
          <ac:chgData name="Josh Leporati" userId="ca50561b-4f2f-4ca8-baa4-ce5fc2b2589f" providerId="ADAL" clId="{6C56D321-8971-4640-9480-9B0468578D8F}" dt="2021-08-23T15:44:44.157" v="1896" actId="14100"/>
          <ac:spMkLst>
            <pc:docMk/>
            <pc:sldMk cId="1485162967" sldId="2147468693"/>
            <ac:spMk id="2" creationId="{D2DA5C7F-9755-4930-92AC-F07D979ACF05}"/>
          </ac:spMkLst>
        </pc:spChg>
        <pc:spChg chg="mod">
          <ac:chgData name="Josh Leporati" userId="ca50561b-4f2f-4ca8-baa4-ce5fc2b2589f" providerId="ADAL" clId="{6C56D321-8971-4640-9480-9B0468578D8F}" dt="2021-08-23T15:44:46.042" v="1897" actId="1076"/>
          <ac:spMkLst>
            <pc:docMk/>
            <pc:sldMk cId="1485162967" sldId="2147468693"/>
            <ac:spMk id="3" creationId="{2BAB9D12-679D-4639-97C1-B5A4FA889B0D}"/>
          </ac:spMkLst>
        </pc:spChg>
        <pc:spChg chg="mod">
          <ac:chgData name="Josh Leporati" userId="ca50561b-4f2f-4ca8-baa4-ce5fc2b2589f" providerId="ADAL" clId="{6C56D321-8971-4640-9480-9B0468578D8F}" dt="2021-08-23T16:25:14.869" v="2124" actId="20577"/>
          <ac:spMkLst>
            <pc:docMk/>
            <pc:sldMk cId="1485162967" sldId="2147468693"/>
            <ac:spMk id="6" creationId="{79CB435F-2F92-4577-AA1C-BEFAF9B37E31}"/>
          </ac:spMkLst>
        </pc:spChg>
        <pc:spChg chg="mod">
          <ac:chgData name="Josh Leporati" userId="ca50561b-4f2f-4ca8-baa4-ce5fc2b2589f" providerId="ADAL" clId="{6C56D321-8971-4640-9480-9B0468578D8F}" dt="2021-08-24T13:29:49.860" v="3003" actId="20577"/>
          <ac:spMkLst>
            <pc:docMk/>
            <pc:sldMk cId="1485162967" sldId="2147468693"/>
            <ac:spMk id="9" creationId="{7B6FEC75-0966-42B4-9427-A07D37A6EA19}"/>
          </ac:spMkLst>
        </pc:spChg>
        <pc:picChg chg="del">
          <ac:chgData name="Josh Leporati" userId="ca50561b-4f2f-4ca8-baa4-ce5fc2b2589f" providerId="ADAL" clId="{6C56D321-8971-4640-9480-9B0468578D8F}" dt="2021-08-23T15:45:01.092" v="1900" actId="478"/>
          <ac:picMkLst>
            <pc:docMk/>
            <pc:sldMk cId="1485162967" sldId="2147468693"/>
            <ac:picMk id="7" creationId="{CA004768-04EA-40D4-814A-B244DEEA5C3E}"/>
          </ac:picMkLst>
        </pc:picChg>
        <pc:picChg chg="add del mod">
          <ac:chgData name="Josh Leporati" userId="ca50561b-4f2f-4ca8-baa4-ce5fc2b2589f" providerId="ADAL" clId="{6C56D321-8971-4640-9480-9B0468578D8F}" dt="2021-08-23T16:24:34.538" v="2107" actId="478"/>
          <ac:picMkLst>
            <pc:docMk/>
            <pc:sldMk cId="1485162967" sldId="2147468693"/>
            <ac:picMk id="8" creationId="{200974DE-12B9-462A-9685-91EC063FB92E}"/>
          </ac:picMkLst>
        </pc:picChg>
        <pc:picChg chg="del">
          <ac:chgData name="Josh Leporati" userId="ca50561b-4f2f-4ca8-baa4-ce5fc2b2589f" providerId="ADAL" clId="{6C56D321-8971-4640-9480-9B0468578D8F}" dt="2021-08-23T15:44:27.271" v="1888" actId="478"/>
          <ac:picMkLst>
            <pc:docMk/>
            <pc:sldMk cId="1485162967" sldId="2147468693"/>
            <ac:picMk id="1026" creationId="{1B82E87D-9FAA-4288-B54F-52E4E0B58742}"/>
          </ac:picMkLst>
        </pc:picChg>
        <pc:picChg chg="mod">
          <ac:chgData name="Josh Leporati" userId="ca50561b-4f2f-4ca8-baa4-ce5fc2b2589f" providerId="ADAL" clId="{6C56D321-8971-4640-9480-9B0468578D8F}" dt="2021-08-23T15:44:47.745" v="1898" actId="1076"/>
          <ac:picMkLst>
            <pc:docMk/>
            <pc:sldMk cId="1485162967" sldId="2147468693"/>
            <ac:picMk id="3074" creationId="{C68D09F9-E3CF-4442-9707-282E09EEA917}"/>
          </ac:picMkLst>
        </pc:picChg>
      </pc:sldChg>
      <pc:sldChg chg="addSp">
        <pc:chgData name="Josh Leporati" userId="ca50561b-4f2f-4ca8-baa4-ce5fc2b2589f" providerId="ADAL" clId="{6C56D321-8971-4640-9480-9B0468578D8F}" dt="2021-08-23T15:44:27.917" v="1889"/>
        <pc:sldMkLst>
          <pc:docMk/>
          <pc:sldMk cId="2949703162" sldId="2147468693"/>
        </pc:sldMkLst>
        <pc:picChg chg="add">
          <ac:chgData name="Josh Leporati" userId="ca50561b-4f2f-4ca8-baa4-ce5fc2b2589f" providerId="ADAL" clId="{6C56D321-8971-4640-9480-9B0468578D8F}" dt="2021-08-23T15:44:27.917" v="1889"/>
          <ac:picMkLst>
            <pc:docMk/>
            <pc:sldMk cId="2949703162" sldId="2147468693"/>
            <ac:picMk id="3074" creationId="{C68D09F9-E3CF-4442-9707-282E09EEA917}"/>
          </ac:picMkLst>
        </pc:picChg>
      </pc:sldChg>
      <pc:sldChg chg="addSp">
        <pc:chgData name="Josh Leporati" userId="ca50561b-4f2f-4ca8-baa4-ce5fc2b2589f" providerId="ADAL" clId="{6C56D321-8971-4640-9480-9B0468578D8F}" dt="2021-08-23T15:47:26.139" v="1907"/>
        <pc:sldMkLst>
          <pc:docMk/>
          <pc:sldMk cId="1445863916" sldId="2147468694"/>
        </pc:sldMkLst>
        <pc:picChg chg="add">
          <ac:chgData name="Josh Leporati" userId="ca50561b-4f2f-4ca8-baa4-ce5fc2b2589f" providerId="ADAL" clId="{6C56D321-8971-4640-9480-9B0468578D8F}" dt="2021-08-23T15:47:26.139" v="1907"/>
          <ac:picMkLst>
            <pc:docMk/>
            <pc:sldMk cId="1445863916" sldId="2147468694"/>
            <ac:picMk id="4098" creationId="{19AACD42-B6D2-4BFB-B8CF-FDB4ABCCF754}"/>
          </ac:picMkLst>
        </pc:picChg>
      </pc:sldChg>
      <pc:sldChg chg="addSp delSp modSp add del mod">
        <pc:chgData name="Josh Leporati" userId="ca50561b-4f2f-4ca8-baa4-ce5fc2b2589f" providerId="ADAL" clId="{6C56D321-8971-4640-9480-9B0468578D8F}" dt="2021-08-24T13:30:45.672" v="3093" actId="20577"/>
        <pc:sldMkLst>
          <pc:docMk/>
          <pc:sldMk cId="1607070579" sldId="2147468694"/>
        </pc:sldMkLst>
        <pc:spChg chg="mod">
          <ac:chgData name="Josh Leporati" userId="ca50561b-4f2f-4ca8-baa4-ce5fc2b2589f" providerId="ADAL" clId="{6C56D321-8971-4640-9480-9B0468578D8F}" dt="2021-08-23T15:46:14.249" v="1905"/>
          <ac:spMkLst>
            <pc:docMk/>
            <pc:sldMk cId="1607070579" sldId="2147468694"/>
            <ac:spMk id="2" creationId="{D2DA5C7F-9755-4930-92AC-F07D979ACF05}"/>
          </ac:spMkLst>
        </pc:spChg>
        <pc:spChg chg="mod">
          <ac:chgData name="Josh Leporati" userId="ca50561b-4f2f-4ca8-baa4-ce5fc2b2589f" providerId="ADAL" clId="{6C56D321-8971-4640-9480-9B0468578D8F}" dt="2021-08-23T15:45:48.805" v="1904"/>
          <ac:spMkLst>
            <pc:docMk/>
            <pc:sldMk cId="1607070579" sldId="2147468694"/>
            <ac:spMk id="3" creationId="{2BAB9D12-679D-4639-97C1-B5A4FA889B0D}"/>
          </ac:spMkLst>
        </pc:spChg>
        <pc:spChg chg="mod">
          <ac:chgData name="Josh Leporati" userId="ca50561b-4f2f-4ca8-baa4-ce5fc2b2589f" providerId="ADAL" clId="{6C56D321-8971-4640-9480-9B0468578D8F}" dt="2021-08-23T16:25:08.388" v="2121" actId="20577"/>
          <ac:spMkLst>
            <pc:docMk/>
            <pc:sldMk cId="1607070579" sldId="2147468694"/>
            <ac:spMk id="6" creationId="{79CB435F-2F92-4577-AA1C-BEFAF9B37E31}"/>
          </ac:spMkLst>
        </pc:spChg>
        <pc:spChg chg="mod">
          <ac:chgData name="Josh Leporati" userId="ca50561b-4f2f-4ca8-baa4-ce5fc2b2589f" providerId="ADAL" clId="{6C56D321-8971-4640-9480-9B0468578D8F}" dt="2021-08-24T13:30:45.672" v="3093" actId="20577"/>
          <ac:spMkLst>
            <pc:docMk/>
            <pc:sldMk cId="1607070579" sldId="2147468694"/>
            <ac:spMk id="9" creationId="{CF97B096-BCAE-4C36-807C-353544FD525C}"/>
          </ac:spMkLst>
        </pc:spChg>
        <pc:picChg chg="del">
          <ac:chgData name="Josh Leporati" userId="ca50561b-4f2f-4ca8-baa4-ce5fc2b2589f" providerId="ADAL" clId="{6C56D321-8971-4640-9480-9B0468578D8F}" dt="2021-08-23T15:47:54.890" v="1912" actId="478"/>
          <ac:picMkLst>
            <pc:docMk/>
            <pc:sldMk cId="1607070579" sldId="2147468694"/>
            <ac:picMk id="7" creationId="{CA004768-04EA-40D4-814A-B244DEEA5C3E}"/>
          </ac:picMkLst>
        </pc:picChg>
        <pc:picChg chg="add del mod">
          <ac:chgData name="Josh Leporati" userId="ca50561b-4f2f-4ca8-baa4-ce5fc2b2589f" providerId="ADAL" clId="{6C56D321-8971-4640-9480-9B0468578D8F}" dt="2021-08-23T16:24:32.100" v="2106" actId="478"/>
          <ac:picMkLst>
            <pc:docMk/>
            <pc:sldMk cId="1607070579" sldId="2147468694"/>
            <ac:picMk id="8" creationId="{C368F489-3B09-4D56-AB36-98F6F2873FFF}"/>
          </ac:picMkLst>
        </pc:picChg>
        <pc:picChg chg="del">
          <ac:chgData name="Josh Leporati" userId="ca50561b-4f2f-4ca8-baa4-ce5fc2b2589f" providerId="ADAL" clId="{6C56D321-8971-4640-9480-9B0468578D8F}" dt="2021-08-23T15:47:25.491" v="1906" actId="478"/>
          <ac:picMkLst>
            <pc:docMk/>
            <pc:sldMk cId="1607070579" sldId="2147468694"/>
            <ac:picMk id="1026" creationId="{1B82E87D-9FAA-4288-B54F-52E4E0B58742}"/>
          </ac:picMkLst>
        </pc:picChg>
        <pc:picChg chg="mod">
          <ac:chgData name="Josh Leporati" userId="ca50561b-4f2f-4ca8-baa4-ce5fc2b2589f" providerId="ADAL" clId="{6C56D321-8971-4640-9480-9B0468578D8F}" dt="2021-08-23T15:47:30.472" v="1911" actId="1076"/>
          <ac:picMkLst>
            <pc:docMk/>
            <pc:sldMk cId="1607070579" sldId="2147468694"/>
            <ac:picMk id="4098" creationId="{19AACD42-B6D2-4BFB-B8CF-FDB4ABCCF754}"/>
          </ac:picMkLst>
        </pc:picChg>
      </pc:sldChg>
      <pc:sldChg chg="delSp modSp add del mod">
        <pc:chgData name="Josh Leporati" userId="ca50561b-4f2f-4ca8-baa4-ce5fc2b2589f" providerId="ADAL" clId="{6C56D321-8971-4640-9480-9B0468578D8F}" dt="2021-08-24T13:40:05.409" v="3157" actId="20577"/>
        <pc:sldMkLst>
          <pc:docMk/>
          <pc:sldMk cId="370532368" sldId="2147468695"/>
        </pc:sldMkLst>
        <pc:spChg chg="mod">
          <ac:chgData name="Josh Leporati" userId="ca50561b-4f2f-4ca8-baa4-ce5fc2b2589f" providerId="ADAL" clId="{6C56D321-8971-4640-9480-9B0468578D8F}" dt="2021-08-23T15:49:22.331" v="1920"/>
          <ac:spMkLst>
            <pc:docMk/>
            <pc:sldMk cId="370532368" sldId="2147468695"/>
            <ac:spMk id="2" creationId="{D2DA5C7F-9755-4930-92AC-F07D979ACF05}"/>
          </ac:spMkLst>
        </pc:spChg>
        <pc:spChg chg="mod">
          <ac:chgData name="Josh Leporati" userId="ca50561b-4f2f-4ca8-baa4-ce5fc2b2589f" providerId="ADAL" clId="{6C56D321-8971-4640-9480-9B0468578D8F}" dt="2021-08-23T15:49:14.516" v="1919"/>
          <ac:spMkLst>
            <pc:docMk/>
            <pc:sldMk cId="370532368" sldId="2147468695"/>
            <ac:spMk id="3" creationId="{2BAB9D12-679D-4639-97C1-B5A4FA889B0D}"/>
          </ac:spMkLst>
        </pc:spChg>
        <pc:spChg chg="mod">
          <ac:chgData name="Josh Leporati" userId="ca50561b-4f2f-4ca8-baa4-ce5fc2b2589f" providerId="ADAL" clId="{6C56D321-8971-4640-9480-9B0468578D8F}" dt="2021-08-23T16:25:17.403" v="2127" actId="20577"/>
          <ac:spMkLst>
            <pc:docMk/>
            <pc:sldMk cId="370532368" sldId="2147468695"/>
            <ac:spMk id="6" creationId="{79CB435F-2F92-4577-AA1C-BEFAF9B37E31}"/>
          </ac:spMkLst>
        </pc:spChg>
        <pc:spChg chg="mod">
          <ac:chgData name="Josh Leporati" userId="ca50561b-4f2f-4ca8-baa4-ce5fc2b2589f" providerId="ADAL" clId="{6C56D321-8971-4640-9480-9B0468578D8F}" dt="2021-08-24T13:40:05.409" v="3157" actId="20577"/>
          <ac:spMkLst>
            <pc:docMk/>
            <pc:sldMk cId="370532368" sldId="2147468695"/>
            <ac:spMk id="9" creationId="{7A7B1427-F03E-48DD-92FE-3F9FEC268D83}"/>
          </ac:spMkLst>
        </pc:spChg>
        <pc:picChg chg="del">
          <ac:chgData name="Josh Leporati" userId="ca50561b-4f2f-4ca8-baa4-ce5fc2b2589f" providerId="ADAL" clId="{6C56D321-8971-4640-9480-9B0468578D8F}" dt="2021-08-23T15:49:41.542" v="1928" actId="478"/>
          <ac:picMkLst>
            <pc:docMk/>
            <pc:sldMk cId="370532368" sldId="2147468695"/>
            <ac:picMk id="8" creationId="{C368F489-3B09-4D56-AB36-98F6F2873FFF}"/>
          </ac:picMkLst>
        </pc:picChg>
        <pc:picChg chg="del">
          <ac:chgData name="Josh Leporati" userId="ca50561b-4f2f-4ca8-baa4-ce5fc2b2589f" providerId="ADAL" clId="{6C56D321-8971-4640-9480-9B0468578D8F}" dt="2021-08-23T15:49:24.441" v="1921" actId="478"/>
          <ac:picMkLst>
            <pc:docMk/>
            <pc:sldMk cId="370532368" sldId="2147468695"/>
            <ac:picMk id="4098" creationId="{19AACD42-B6D2-4BFB-B8CF-FDB4ABCCF754}"/>
          </ac:picMkLst>
        </pc:picChg>
        <pc:picChg chg="mod">
          <ac:chgData name="Josh Leporati" userId="ca50561b-4f2f-4ca8-baa4-ce5fc2b2589f" providerId="ADAL" clId="{6C56D321-8971-4640-9480-9B0468578D8F}" dt="2021-08-23T15:49:36.759" v="1927" actId="1076"/>
          <ac:picMkLst>
            <pc:docMk/>
            <pc:sldMk cId="370532368" sldId="2147468695"/>
            <ac:picMk id="5122" creationId="{B652A416-2EBE-4609-AE7B-829E243458EA}"/>
          </ac:picMkLst>
        </pc:picChg>
      </pc:sldChg>
      <pc:sldChg chg="addSp">
        <pc:chgData name="Josh Leporati" userId="ca50561b-4f2f-4ca8-baa4-ce5fc2b2589f" providerId="ADAL" clId="{6C56D321-8971-4640-9480-9B0468578D8F}" dt="2021-08-23T15:49:31.283" v="1922"/>
        <pc:sldMkLst>
          <pc:docMk/>
          <pc:sldMk cId="4238884896" sldId="2147468695"/>
        </pc:sldMkLst>
        <pc:picChg chg="add">
          <ac:chgData name="Josh Leporati" userId="ca50561b-4f2f-4ca8-baa4-ce5fc2b2589f" providerId="ADAL" clId="{6C56D321-8971-4640-9480-9B0468578D8F}" dt="2021-08-23T15:49:31.283" v="1922"/>
          <ac:picMkLst>
            <pc:docMk/>
            <pc:sldMk cId="4238884896" sldId="2147468695"/>
            <ac:picMk id="5122" creationId="{B652A416-2EBE-4609-AE7B-829E243458EA}"/>
          </ac:picMkLst>
        </pc:picChg>
      </pc:sldChg>
      <pc:sldChg chg="addSp">
        <pc:chgData name="Josh Leporati" userId="ca50561b-4f2f-4ca8-baa4-ce5fc2b2589f" providerId="ADAL" clId="{6C56D321-8971-4640-9480-9B0468578D8F}" dt="2021-08-23T15:50:56.433" v="1933"/>
        <pc:sldMkLst>
          <pc:docMk/>
          <pc:sldMk cId="1483246199" sldId="2147468696"/>
        </pc:sldMkLst>
        <pc:picChg chg="add">
          <ac:chgData name="Josh Leporati" userId="ca50561b-4f2f-4ca8-baa4-ce5fc2b2589f" providerId="ADAL" clId="{6C56D321-8971-4640-9480-9B0468578D8F}" dt="2021-08-23T15:50:56.433" v="1933"/>
          <ac:picMkLst>
            <pc:docMk/>
            <pc:sldMk cId="1483246199" sldId="2147468696"/>
            <ac:picMk id="6146" creationId="{BE73E90D-7506-49DB-A8AE-B3EA2E36BC91}"/>
          </ac:picMkLst>
        </pc:picChg>
      </pc:sldChg>
      <pc:sldChg chg="delSp modSp add del mod">
        <pc:chgData name="Josh Leporati" userId="ca50561b-4f2f-4ca8-baa4-ce5fc2b2589f" providerId="ADAL" clId="{6C56D321-8971-4640-9480-9B0468578D8F}" dt="2021-08-24T13:46:05.841" v="3295" actId="20577"/>
        <pc:sldMkLst>
          <pc:docMk/>
          <pc:sldMk cId="3778860565" sldId="2147468696"/>
        </pc:sldMkLst>
        <pc:spChg chg="mod">
          <ac:chgData name="Josh Leporati" userId="ca50561b-4f2f-4ca8-baa4-ce5fc2b2589f" providerId="ADAL" clId="{6C56D321-8971-4640-9480-9B0468578D8F}" dt="2021-08-23T15:50:51.280" v="1931" actId="1076"/>
          <ac:spMkLst>
            <pc:docMk/>
            <pc:sldMk cId="3778860565" sldId="2147468696"/>
            <ac:spMk id="2" creationId="{D2DA5C7F-9755-4930-92AC-F07D979ACF05}"/>
          </ac:spMkLst>
        </pc:spChg>
        <pc:spChg chg="mod">
          <ac:chgData name="Josh Leporati" userId="ca50561b-4f2f-4ca8-baa4-ce5fc2b2589f" providerId="ADAL" clId="{6C56D321-8971-4640-9480-9B0468578D8F}" dt="2021-08-23T15:50:41.410" v="1929"/>
          <ac:spMkLst>
            <pc:docMk/>
            <pc:sldMk cId="3778860565" sldId="2147468696"/>
            <ac:spMk id="3" creationId="{2BAB9D12-679D-4639-97C1-B5A4FA889B0D}"/>
          </ac:spMkLst>
        </pc:spChg>
        <pc:spChg chg="mod">
          <ac:chgData name="Josh Leporati" userId="ca50561b-4f2f-4ca8-baa4-ce5fc2b2589f" providerId="ADAL" clId="{6C56D321-8971-4640-9480-9B0468578D8F}" dt="2021-08-23T16:25:21.150" v="2130" actId="20577"/>
          <ac:spMkLst>
            <pc:docMk/>
            <pc:sldMk cId="3778860565" sldId="2147468696"/>
            <ac:spMk id="6" creationId="{79CB435F-2F92-4577-AA1C-BEFAF9B37E31}"/>
          </ac:spMkLst>
        </pc:spChg>
        <pc:spChg chg="mod">
          <ac:chgData name="Josh Leporati" userId="ca50561b-4f2f-4ca8-baa4-ce5fc2b2589f" providerId="ADAL" clId="{6C56D321-8971-4640-9480-9B0468578D8F}" dt="2021-08-24T13:46:05.841" v="3295" actId="20577"/>
          <ac:spMkLst>
            <pc:docMk/>
            <pc:sldMk cId="3778860565" sldId="2147468696"/>
            <ac:spMk id="9" creationId="{BCE0072D-DD93-4B37-9B27-A219F611D418}"/>
          </ac:spMkLst>
        </pc:spChg>
        <pc:picChg chg="del">
          <ac:chgData name="Josh Leporati" userId="ca50561b-4f2f-4ca8-baa4-ce5fc2b2589f" providerId="ADAL" clId="{6C56D321-8971-4640-9480-9B0468578D8F}" dt="2021-08-23T16:24:29.965" v="2105" actId="478"/>
          <ac:picMkLst>
            <pc:docMk/>
            <pc:sldMk cId="3778860565" sldId="2147468696"/>
            <ac:picMk id="8" creationId="{C368F489-3B09-4D56-AB36-98F6F2873FFF}"/>
          </ac:picMkLst>
        </pc:picChg>
        <pc:picChg chg="del">
          <ac:chgData name="Josh Leporati" userId="ca50561b-4f2f-4ca8-baa4-ce5fc2b2589f" providerId="ADAL" clId="{6C56D321-8971-4640-9480-9B0468578D8F}" dt="2021-08-23T15:50:55.837" v="1932" actId="478"/>
          <ac:picMkLst>
            <pc:docMk/>
            <pc:sldMk cId="3778860565" sldId="2147468696"/>
            <ac:picMk id="4098" creationId="{19AACD42-B6D2-4BFB-B8CF-FDB4ABCCF754}"/>
          </ac:picMkLst>
        </pc:picChg>
        <pc:picChg chg="mod">
          <ac:chgData name="Josh Leporati" userId="ca50561b-4f2f-4ca8-baa4-ce5fc2b2589f" providerId="ADAL" clId="{6C56D321-8971-4640-9480-9B0468578D8F}" dt="2021-08-23T15:51:07.254" v="1936" actId="14100"/>
          <ac:picMkLst>
            <pc:docMk/>
            <pc:sldMk cId="3778860565" sldId="2147468696"/>
            <ac:picMk id="6146" creationId="{BE73E90D-7506-49DB-A8AE-B3EA2E36BC91}"/>
          </ac:picMkLst>
        </pc:picChg>
      </pc:sldChg>
      <pc:sldChg chg="addSp delSp modSp add del mod">
        <pc:chgData name="Josh Leporati" userId="ca50561b-4f2f-4ca8-baa4-ce5fc2b2589f" providerId="ADAL" clId="{6C56D321-8971-4640-9480-9B0468578D8F}" dt="2021-08-23T16:24:28.011" v="2104" actId="478"/>
        <pc:sldMkLst>
          <pc:docMk/>
          <pc:sldMk cId="883360788" sldId="2147468697"/>
        </pc:sldMkLst>
        <pc:spChg chg="mod">
          <ac:chgData name="Josh Leporati" userId="ca50561b-4f2f-4ca8-baa4-ce5fc2b2589f" providerId="ADAL" clId="{6C56D321-8971-4640-9480-9B0468578D8F}" dt="2021-08-23T16:04:19.943" v="2010"/>
          <ac:spMkLst>
            <pc:docMk/>
            <pc:sldMk cId="883360788" sldId="2147468697"/>
            <ac:spMk id="2" creationId="{D2DA5C7F-9755-4930-92AC-F07D979ACF05}"/>
          </ac:spMkLst>
        </pc:spChg>
        <pc:spChg chg="mod">
          <ac:chgData name="Josh Leporati" userId="ca50561b-4f2f-4ca8-baa4-ce5fc2b2589f" providerId="ADAL" clId="{6C56D321-8971-4640-9480-9B0468578D8F}" dt="2021-08-23T16:02:34.610" v="2009"/>
          <ac:spMkLst>
            <pc:docMk/>
            <pc:sldMk cId="883360788" sldId="2147468697"/>
            <ac:spMk id="3" creationId="{2BAB9D12-679D-4639-97C1-B5A4FA889B0D}"/>
          </ac:spMkLst>
        </pc:spChg>
        <pc:spChg chg="mod">
          <ac:chgData name="Josh Leporati" userId="ca50561b-4f2f-4ca8-baa4-ce5fc2b2589f" providerId="ADAL" clId="{6C56D321-8971-4640-9480-9B0468578D8F}" dt="2021-08-23T16:13:05.634" v="2102" actId="1076"/>
          <ac:spMkLst>
            <pc:docMk/>
            <pc:sldMk cId="883360788" sldId="2147468697"/>
            <ac:spMk id="4" creationId="{0D3C7643-D122-46C5-956F-A02140445609}"/>
          </ac:spMkLst>
        </pc:spChg>
        <pc:spChg chg="mod">
          <ac:chgData name="Josh Leporati" userId="ca50561b-4f2f-4ca8-baa4-ce5fc2b2589f" providerId="ADAL" clId="{6C56D321-8971-4640-9480-9B0468578D8F}" dt="2021-08-23T16:13:05.121" v="2101" actId="313"/>
          <ac:spMkLst>
            <pc:docMk/>
            <pc:sldMk cId="883360788" sldId="2147468697"/>
            <ac:spMk id="6" creationId="{79CB435F-2F92-4577-AA1C-BEFAF9B37E31}"/>
          </ac:spMkLst>
        </pc:spChg>
        <pc:picChg chg="del">
          <ac:chgData name="Josh Leporati" userId="ca50561b-4f2f-4ca8-baa4-ce5fc2b2589f" providerId="ADAL" clId="{6C56D321-8971-4640-9480-9B0468578D8F}" dt="2021-08-23T16:24:28.011" v="2104" actId="478"/>
          <ac:picMkLst>
            <pc:docMk/>
            <pc:sldMk cId="883360788" sldId="2147468697"/>
            <ac:picMk id="8" creationId="{C368F489-3B09-4D56-AB36-98F6F2873FFF}"/>
          </ac:picMkLst>
        </pc:picChg>
        <pc:picChg chg="add mod">
          <ac:chgData name="Josh Leporati" userId="ca50561b-4f2f-4ca8-baa4-ce5fc2b2589f" providerId="ADAL" clId="{6C56D321-8971-4640-9480-9B0468578D8F}" dt="2021-08-23T16:12:29.849" v="2021" actId="1076"/>
          <ac:picMkLst>
            <pc:docMk/>
            <pc:sldMk cId="883360788" sldId="2147468697"/>
            <ac:picMk id="9" creationId="{2D7B81C4-F7CA-4018-864C-5111221A962C}"/>
          </ac:picMkLst>
        </pc:picChg>
        <pc:picChg chg="del">
          <ac:chgData name="Josh Leporati" userId="ca50561b-4f2f-4ca8-baa4-ce5fc2b2589f" providerId="ADAL" clId="{6C56D321-8971-4640-9480-9B0468578D8F}" dt="2021-08-23T16:12:05.420" v="2011" actId="478"/>
          <ac:picMkLst>
            <pc:docMk/>
            <pc:sldMk cId="883360788" sldId="2147468697"/>
            <ac:picMk id="4098" creationId="{19AACD42-B6D2-4BFB-B8CF-FDB4ABCCF754}"/>
          </ac:picMkLst>
        </pc:picChg>
      </pc:sldChg>
      <pc:sldChg chg="addSp">
        <pc:chgData name="Josh Leporati" userId="ca50561b-4f2f-4ca8-baa4-ce5fc2b2589f" providerId="ADAL" clId="{6C56D321-8971-4640-9480-9B0468578D8F}" dt="2021-08-23T16:12:06.040" v="2012"/>
        <pc:sldMkLst>
          <pc:docMk/>
          <pc:sldMk cId="2134389593" sldId="2147468697"/>
        </pc:sldMkLst>
        <pc:spChg chg="add">
          <ac:chgData name="Josh Leporati" userId="ca50561b-4f2f-4ca8-baa4-ce5fc2b2589f" providerId="ADAL" clId="{6C56D321-8971-4640-9480-9B0468578D8F}" dt="2021-08-23T16:12:06.040" v="2012"/>
          <ac:spMkLst>
            <pc:docMk/>
            <pc:sldMk cId="2134389593" sldId="2147468697"/>
            <ac:spMk id="7" creationId="{BDA7A8EA-8F10-4404-923A-CC05B15136D3}"/>
          </ac:spMkLst>
        </pc:spChg>
      </pc:sldChg>
      <pc:sldChg chg="delSp modSp add del mod">
        <pc:chgData name="Josh Leporati" userId="ca50561b-4f2f-4ca8-baa4-ce5fc2b2589f" providerId="ADAL" clId="{6C56D321-8971-4640-9480-9B0468578D8F}" dt="2021-08-24T14:13:35.668" v="3352" actId="20577"/>
        <pc:sldMkLst>
          <pc:docMk/>
          <pc:sldMk cId="510969234" sldId="2147468698"/>
        </pc:sldMkLst>
        <pc:spChg chg="mod">
          <ac:chgData name="Josh Leporati" userId="ca50561b-4f2f-4ca8-baa4-ce5fc2b2589f" providerId="ADAL" clId="{6C56D321-8971-4640-9480-9B0468578D8F}" dt="2021-08-23T16:29:58.311" v="2342" actId="1076"/>
          <ac:spMkLst>
            <pc:docMk/>
            <pc:sldMk cId="510969234" sldId="2147468698"/>
            <ac:spMk id="2" creationId="{D2DA5C7F-9755-4930-92AC-F07D979ACF05}"/>
          </ac:spMkLst>
        </pc:spChg>
        <pc:spChg chg="mod">
          <ac:chgData name="Josh Leporati" userId="ca50561b-4f2f-4ca8-baa4-ce5fc2b2589f" providerId="ADAL" clId="{6C56D321-8971-4640-9480-9B0468578D8F}" dt="2021-08-23T16:29:48.109" v="2340"/>
          <ac:spMkLst>
            <pc:docMk/>
            <pc:sldMk cId="510969234" sldId="2147468698"/>
            <ac:spMk id="3" creationId="{2BAB9D12-679D-4639-97C1-B5A4FA889B0D}"/>
          </ac:spMkLst>
        </pc:spChg>
        <pc:spChg chg="mod">
          <ac:chgData name="Josh Leporati" userId="ca50561b-4f2f-4ca8-baa4-ce5fc2b2589f" providerId="ADAL" clId="{6C56D321-8971-4640-9480-9B0468578D8F}" dt="2021-08-23T16:30:19.674" v="2352" actId="20577"/>
          <ac:spMkLst>
            <pc:docMk/>
            <pc:sldMk cId="510969234" sldId="2147468698"/>
            <ac:spMk id="6" creationId="{79CB435F-2F92-4577-AA1C-BEFAF9B37E31}"/>
          </ac:spMkLst>
        </pc:spChg>
        <pc:spChg chg="mod">
          <ac:chgData name="Josh Leporati" userId="ca50561b-4f2f-4ca8-baa4-ce5fc2b2589f" providerId="ADAL" clId="{6C56D321-8971-4640-9480-9B0468578D8F}" dt="2021-08-24T14:13:35.668" v="3352" actId="20577"/>
          <ac:spMkLst>
            <pc:docMk/>
            <pc:sldMk cId="510969234" sldId="2147468698"/>
            <ac:spMk id="9" creationId="{6E8910F1-9F17-4708-B097-F6500A0CFD5E}"/>
          </ac:spMkLst>
        </pc:spChg>
        <pc:picChg chg="del">
          <ac:chgData name="Josh Leporati" userId="ca50561b-4f2f-4ca8-baa4-ce5fc2b2589f" providerId="ADAL" clId="{6C56D321-8971-4640-9480-9B0468578D8F}" dt="2021-08-23T16:30:22.952" v="2353" actId="478"/>
          <ac:picMkLst>
            <pc:docMk/>
            <pc:sldMk cId="510969234" sldId="2147468698"/>
            <ac:picMk id="8" creationId="{C368F489-3B09-4D56-AB36-98F6F2873FFF}"/>
          </ac:picMkLst>
        </pc:picChg>
        <pc:picChg chg="del">
          <ac:chgData name="Josh Leporati" userId="ca50561b-4f2f-4ca8-baa4-ce5fc2b2589f" providerId="ADAL" clId="{6C56D321-8971-4640-9480-9B0468578D8F}" dt="2021-08-23T16:30:05.630" v="2343" actId="478"/>
          <ac:picMkLst>
            <pc:docMk/>
            <pc:sldMk cId="510969234" sldId="2147468698"/>
            <ac:picMk id="4098" creationId="{19AACD42-B6D2-4BFB-B8CF-FDB4ABCCF754}"/>
          </ac:picMkLst>
        </pc:picChg>
        <pc:picChg chg="mod">
          <ac:chgData name="Josh Leporati" userId="ca50561b-4f2f-4ca8-baa4-ce5fc2b2589f" providerId="ADAL" clId="{6C56D321-8971-4640-9480-9B0468578D8F}" dt="2021-08-23T16:30:16.452" v="2349" actId="1076"/>
          <ac:picMkLst>
            <pc:docMk/>
            <pc:sldMk cId="510969234" sldId="2147468698"/>
            <ac:picMk id="8194" creationId="{ED0464AE-98D0-4483-942D-4B89B9E68A18}"/>
          </ac:picMkLst>
        </pc:picChg>
      </pc:sldChg>
      <pc:sldChg chg="addSp">
        <pc:chgData name="Josh Leporati" userId="ca50561b-4f2f-4ca8-baa4-ce5fc2b2589f" providerId="ADAL" clId="{6C56D321-8971-4640-9480-9B0468578D8F}" dt="2021-08-23T16:30:08.686" v="2344"/>
        <pc:sldMkLst>
          <pc:docMk/>
          <pc:sldMk cId="1778519186" sldId="2147468698"/>
        </pc:sldMkLst>
        <pc:picChg chg="add">
          <ac:chgData name="Josh Leporati" userId="ca50561b-4f2f-4ca8-baa4-ce5fc2b2589f" providerId="ADAL" clId="{6C56D321-8971-4640-9480-9B0468578D8F}" dt="2021-08-23T16:30:08.686" v="2344"/>
          <ac:picMkLst>
            <pc:docMk/>
            <pc:sldMk cId="1778519186" sldId="2147468698"/>
            <ac:picMk id="8194" creationId="{ED0464AE-98D0-4483-942D-4B89B9E68A18}"/>
          </ac:picMkLst>
        </pc:picChg>
      </pc:sldChg>
      <pc:sldChg chg="addSp delSp modSp new mod">
        <pc:chgData name="Josh Leporati" userId="ca50561b-4f2f-4ca8-baa4-ce5fc2b2589f" providerId="ADAL" clId="{6C56D321-8971-4640-9480-9B0468578D8F}" dt="2021-08-23T16:27:24.155" v="2339" actId="1076"/>
        <pc:sldMkLst>
          <pc:docMk/>
          <pc:sldMk cId="321772198" sldId="2147468699"/>
        </pc:sldMkLst>
        <pc:spChg chg="mod">
          <ac:chgData name="Josh Leporati" userId="ca50561b-4f2f-4ca8-baa4-ce5fc2b2589f" providerId="ADAL" clId="{6C56D321-8971-4640-9480-9B0468578D8F}" dt="2021-08-23T16:25:36.951" v="2141" actId="20577"/>
          <ac:spMkLst>
            <pc:docMk/>
            <pc:sldMk cId="321772198" sldId="2147468699"/>
            <ac:spMk id="2" creationId="{0B80774E-5B42-4001-8DBC-DA005929739D}"/>
          </ac:spMkLst>
        </pc:spChg>
        <pc:spChg chg="mod">
          <ac:chgData name="Josh Leporati" userId="ca50561b-4f2f-4ca8-baa4-ce5fc2b2589f" providerId="ADAL" clId="{6C56D321-8971-4640-9480-9B0468578D8F}" dt="2021-08-23T16:26:37.121" v="2336" actId="20577"/>
          <ac:spMkLst>
            <pc:docMk/>
            <pc:sldMk cId="321772198" sldId="2147468699"/>
            <ac:spMk id="3" creationId="{9A83F3C7-1610-497D-A628-6A9144ED640A}"/>
          </ac:spMkLst>
        </pc:spChg>
        <pc:spChg chg="del">
          <ac:chgData name="Josh Leporati" userId="ca50561b-4f2f-4ca8-baa4-ce5fc2b2589f" providerId="ADAL" clId="{6C56D321-8971-4640-9480-9B0468578D8F}" dt="2021-08-23T16:26:41.375" v="2337" actId="478"/>
          <ac:spMkLst>
            <pc:docMk/>
            <pc:sldMk cId="321772198" sldId="2147468699"/>
            <ac:spMk id="4" creationId="{8008BC76-A2D0-45AC-8FB4-051F612ECCAC}"/>
          </ac:spMkLst>
        </pc:spChg>
        <pc:picChg chg="add mod">
          <ac:chgData name="Josh Leporati" userId="ca50561b-4f2f-4ca8-baa4-ce5fc2b2589f" providerId="ADAL" clId="{6C56D321-8971-4640-9480-9B0468578D8F}" dt="2021-08-23T16:27:24.155" v="2339" actId="1076"/>
          <ac:picMkLst>
            <pc:docMk/>
            <pc:sldMk cId="321772198" sldId="2147468699"/>
            <ac:picMk id="6" creationId="{418BC4E6-31B5-4897-8FF5-D5B8C93EC197}"/>
          </ac:picMkLst>
        </pc:picChg>
      </pc:sldChg>
      <pc:sldChg chg="delSp modSp new mod">
        <pc:chgData name="Josh Leporati" userId="ca50561b-4f2f-4ca8-baa4-ce5fc2b2589f" providerId="ADAL" clId="{6C56D321-8971-4640-9480-9B0468578D8F}" dt="2021-08-23T19:11:57.143" v="2401" actId="207"/>
        <pc:sldMkLst>
          <pc:docMk/>
          <pc:sldMk cId="3020092781" sldId="2147468700"/>
        </pc:sldMkLst>
        <pc:spChg chg="mod">
          <ac:chgData name="Josh Leporati" userId="ca50561b-4f2f-4ca8-baa4-ce5fc2b2589f" providerId="ADAL" clId="{6C56D321-8971-4640-9480-9B0468578D8F}" dt="2021-08-23T19:11:57.143" v="2401" actId="207"/>
          <ac:spMkLst>
            <pc:docMk/>
            <pc:sldMk cId="3020092781" sldId="2147468700"/>
            <ac:spMk id="2" creationId="{ECC775CB-578D-4EFA-8FD0-861BBB89D87E}"/>
          </ac:spMkLst>
        </pc:spChg>
        <pc:spChg chg="del">
          <ac:chgData name="Josh Leporati" userId="ca50561b-4f2f-4ca8-baa4-ce5fc2b2589f" providerId="ADAL" clId="{6C56D321-8971-4640-9480-9B0468578D8F}" dt="2021-08-23T19:11:52.796" v="2399" actId="478"/>
          <ac:spMkLst>
            <pc:docMk/>
            <pc:sldMk cId="3020092781" sldId="2147468700"/>
            <ac:spMk id="3" creationId="{87877AE2-357C-46E9-B23E-19973209CA0C}"/>
          </ac:spMkLst>
        </pc:spChg>
        <pc:spChg chg="del">
          <ac:chgData name="Josh Leporati" userId="ca50561b-4f2f-4ca8-baa4-ce5fc2b2589f" providerId="ADAL" clId="{6C56D321-8971-4640-9480-9B0468578D8F}" dt="2021-08-23T19:11:53.555" v="2400" actId="478"/>
          <ac:spMkLst>
            <pc:docMk/>
            <pc:sldMk cId="3020092781" sldId="2147468700"/>
            <ac:spMk id="4" creationId="{9C56BF36-5BE2-4B0F-A5FB-FF25E7B29B79}"/>
          </ac:spMkLst>
        </pc:spChg>
      </pc:sldChg>
      <pc:sldChg chg="new del">
        <pc:chgData name="Josh Leporati" userId="ca50561b-4f2f-4ca8-baa4-ce5fc2b2589f" providerId="ADAL" clId="{6C56D321-8971-4640-9480-9B0468578D8F}" dt="2021-08-24T14:16:25.437" v="3354" actId="47"/>
        <pc:sldMkLst>
          <pc:docMk/>
          <pc:sldMk cId="687679189" sldId="2147468702"/>
        </pc:sldMkLst>
      </pc:sldChg>
      <pc:sldChg chg="addSp">
        <pc:chgData name="Josh Leporati" userId="ca50561b-4f2f-4ca8-baa4-ce5fc2b2589f" providerId="ADAL" clId="{6C56D321-8971-4640-9480-9B0468578D8F}" dt="2021-08-24T14:17:00.598" v="3360"/>
        <pc:sldMkLst>
          <pc:docMk/>
          <pc:sldMk cId="998163812" sldId="2147468702"/>
        </pc:sldMkLst>
        <pc:picChg chg="add">
          <ac:chgData name="Josh Leporati" userId="ca50561b-4f2f-4ca8-baa4-ce5fc2b2589f" providerId="ADAL" clId="{6C56D321-8971-4640-9480-9B0468578D8F}" dt="2021-08-24T14:17:00.598" v="3360"/>
          <ac:picMkLst>
            <pc:docMk/>
            <pc:sldMk cId="998163812" sldId="2147468702"/>
            <ac:picMk id="1026" creationId="{A1A35252-8E55-430D-AFAC-463AE6C67B71}"/>
          </ac:picMkLst>
        </pc:picChg>
      </pc:sldChg>
      <pc:sldChg chg="delSp modSp add del mod">
        <pc:chgData name="Josh Leporati" userId="ca50561b-4f2f-4ca8-baa4-ce5fc2b2589f" providerId="ADAL" clId="{6C56D321-8971-4640-9480-9B0468578D8F}" dt="2021-08-24T14:33:06.103" v="3433" actId="1076"/>
        <pc:sldMkLst>
          <pc:docMk/>
          <pc:sldMk cId="4088413303" sldId="2147468702"/>
        </pc:sldMkLst>
        <pc:spChg chg="mod">
          <ac:chgData name="Josh Leporati" userId="ca50561b-4f2f-4ca8-baa4-ce5fc2b2589f" providerId="ADAL" clId="{6C56D321-8971-4640-9480-9B0468578D8F}" dt="2021-08-24T14:33:06.103" v="3433" actId="1076"/>
          <ac:spMkLst>
            <pc:docMk/>
            <pc:sldMk cId="4088413303" sldId="2147468702"/>
            <ac:spMk id="2" creationId="{D2DA5C7F-9755-4930-92AC-F07D979ACF05}"/>
          </ac:spMkLst>
        </pc:spChg>
        <pc:spChg chg="mod">
          <ac:chgData name="Josh Leporati" userId="ca50561b-4f2f-4ca8-baa4-ce5fc2b2589f" providerId="ADAL" clId="{6C56D321-8971-4640-9480-9B0468578D8F}" dt="2021-08-24T14:16:40.610" v="3356"/>
          <ac:spMkLst>
            <pc:docMk/>
            <pc:sldMk cId="4088413303" sldId="2147468702"/>
            <ac:spMk id="3" creationId="{2BAB9D12-679D-4639-97C1-B5A4FA889B0D}"/>
          </ac:spMkLst>
        </pc:spChg>
        <pc:spChg chg="mod">
          <ac:chgData name="Josh Leporati" userId="ca50561b-4f2f-4ca8-baa4-ce5fc2b2589f" providerId="ADAL" clId="{6C56D321-8971-4640-9480-9B0468578D8F}" dt="2021-08-24T14:19:15.236" v="3432" actId="20577"/>
          <ac:spMkLst>
            <pc:docMk/>
            <pc:sldMk cId="4088413303" sldId="2147468702"/>
            <ac:spMk id="9" creationId="{6E8910F1-9F17-4708-B097-F6500A0CFD5E}"/>
          </ac:spMkLst>
        </pc:spChg>
        <pc:picChg chg="mod">
          <ac:chgData name="Josh Leporati" userId="ca50561b-4f2f-4ca8-baa4-ce5fc2b2589f" providerId="ADAL" clId="{6C56D321-8971-4640-9480-9B0468578D8F}" dt="2021-08-24T14:17:04.040" v="3362" actId="1076"/>
          <ac:picMkLst>
            <pc:docMk/>
            <pc:sldMk cId="4088413303" sldId="2147468702"/>
            <ac:picMk id="1026" creationId="{A1A35252-8E55-430D-AFAC-463AE6C67B71}"/>
          </ac:picMkLst>
        </pc:picChg>
        <pc:picChg chg="del">
          <ac:chgData name="Josh Leporati" userId="ca50561b-4f2f-4ca8-baa4-ce5fc2b2589f" providerId="ADAL" clId="{6C56D321-8971-4640-9480-9B0468578D8F}" dt="2021-08-24T14:16:59.925" v="3359" actId="478"/>
          <ac:picMkLst>
            <pc:docMk/>
            <pc:sldMk cId="4088413303" sldId="2147468702"/>
            <ac:picMk id="8194" creationId="{ED0464AE-98D0-4483-942D-4B89B9E68A18}"/>
          </ac:picMkLst>
        </pc:picChg>
      </pc:sldChg>
      <pc:sldMasterChg chg="addSldLayout delSldLayout modSldLayout">
        <pc:chgData name="Josh Leporati" userId="ca50561b-4f2f-4ca8-baa4-ce5fc2b2589f" providerId="ADAL" clId="{6C56D321-8971-4640-9480-9B0468578D8F}" dt="2021-08-17T18:26:04.366" v="303" actId="22"/>
        <pc:sldMasterMkLst>
          <pc:docMk/>
          <pc:sldMasterMk cId="3588427678" sldId="2147484229"/>
        </pc:sldMasterMkLst>
        <pc:sldLayoutChg chg="add mod">
          <pc:chgData name="Josh Leporati" userId="ca50561b-4f2f-4ca8-baa4-ce5fc2b2589f" providerId="ADAL" clId="{6C56D321-8971-4640-9480-9B0468578D8F}" dt="2021-08-17T18:26:04.366" v="303" actId="22"/>
          <pc:sldLayoutMkLst>
            <pc:docMk/>
            <pc:sldMasterMk cId="3588427678" sldId="2147484229"/>
            <pc:sldLayoutMk cId="1544487027" sldId="2147487384"/>
          </pc:sldLayoutMkLst>
        </pc:sldLayoutChg>
        <pc:sldLayoutChg chg="del">
          <pc:chgData name="Josh Leporati" userId="ca50561b-4f2f-4ca8-baa4-ce5fc2b2589f" providerId="ADAL" clId="{6C56D321-8971-4640-9480-9B0468578D8F}" dt="2021-08-17T18:23:12.165" v="209" actId="47"/>
          <pc:sldLayoutMkLst>
            <pc:docMk/>
            <pc:sldMasterMk cId="3588427678" sldId="2147484229"/>
            <pc:sldLayoutMk cId="229419988" sldId="2147487385"/>
          </pc:sldLayoutMkLst>
        </pc:sldLayoutChg>
        <pc:sldLayoutChg chg="del">
          <pc:chgData name="Josh Leporati" userId="ca50561b-4f2f-4ca8-baa4-ce5fc2b2589f" providerId="ADAL" clId="{6C56D321-8971-4640-9480-9B0468578D8F}" dt="2021-08-17T18:21:37.637" v="173" actId="47"/>
          <pc:sldLayoutMkLst>
            <pc:docMk/>
            <pc:sldMasterMk cId="3588427678" sldId="2147484229"/>
            <pc:sldLayoutMk cId="2533103672" sldId="2147487386"/>
          </pc:sldLayoutMkLst>
        </pc:sldLayoutChg>
        <pc:sldLayoutChg chg="del">
          <pc:chgData name="Josh Leporati" userId="ca50561b-4f2f-4ca8-baa4-ce5fc2b2589f" providerId="ADAL" clId="{6C56D321-8971-4640-9480-9B0468578D8F}" dt="2021-08-17T18:23:12.165" v="209" actId="47"/>
          <pc:sldLayoutMkLst>
            <pc:docMk/>
            <pc:sldMasterMk cId="3588427678" sldId="2147484229"/>
            <pc:sldLayoutMk cId="2642907766" sldId="2147487387"/>
          </pc:sldLayoutMkLst>
        </pc:sldLayoutChg>
        <pc:sldLayoutChg chg="del">
          <pc:chgData name="Josh Leporati" userId="ca50561b-4f2f-4ca8-baa4-ce5fc2b2589f" providerId="ADAL" clId="{6C56D321-8971-4640-9480-9B0468578D8F}" dt="2021-08-17T18:23:12.165" v="209" actId="47"/>
          <pc:sldLayoutMkLst>
            <pc:docMk/>
            <pc:sldMasterMk cId="3588427678" sldId="2147484229"/>
            <pc:sldLayoutMk cId="4175439946" sldId="2147487388"/>
          </pc:sldLayoutMkLst>
        </pc:sldLayoutChg>
        <pc:sldLayoutChg chg="add mod replId">
          <pc:chgData name="Josh Leporati" userId="ca50561b-4f2f-4ca8-baa4-ce5fc2b2589f" providerId="ADAL" clId="{6C56D321-8971-4640-9480-9B0468578D8F}" dt="2021-08-17T18:26:04.366" v="303" actId="22"/>
          <pc:sldLayoutMkLst>
            <pc:docMk/>
            <pc:sldMasterMk cId="3588427678" sldId="2147484229"/>
            <pc:sldLayoutMk cId="996779049" sldId="2147487438"/>
          </pc:sldLayoutMkLst>
        </pc:sldLayoutChg>
      </pc:sldMasterChg>
      <pc:sldMasterChg chg="addSldLayout modSldLayout">
        <pc:chgData name="Josh Leporati" userId="ca50561b-4f2f-4ca8-baa4-ce5fc2b2589f" providerId="ADAL" clId="{6C56D321-8971-4640-9480-9B0468578D8F}" dt="2021-08-23T15:10:29.623" v="1228" actId="22"/>
        <pc:sldMasterMkLst>
          <pc:docMk/>
          <pc:sldMasterMk cId="206858909" sldId="2147487389"/>
        </pc:sldMasterMkLst>
        <pc:sldLayoutChg chg="add mod">
          <pc:chgData name="Josh Leporati" userId="ca50561b-4f2f-4ca8-baa4-ce5fc2b2589f" providerId="ADAL" clId="{6C56D321-8971-4640-9480-9B0468578D8F}" dt="2021-08-17T18:55:37.213" v="713" actId="22"/>
          <pc:sldLayoutMkLst>
            <pc:docMk/>
            <pc:sldMasterMk cId="206858909" sldId="2147487389"/>
            <pc:sldLayoutMk cId="319934747" sldId="2147487402"/>
          </pc:sldLayoutMkLst>
        </pc:sldLayoutChg>
        <pc:sldLayoutChg chg="add mod">
          <pc:chgData name="Josh Leporati" userId="ca50561b-4f2f-4ca8-baa4-ce5fc2b2589f" providerId="ADAL" clId="{6C56D321-8971-4640-9480-9B0468578D8F}" dt="2021-08-23T15:10:29.623" v="1228" actId="22"/>
          <pc:sldLayoutMkLst>
            <pc:docMk/>
            <pc:sldMasterMk cId="206858909" sldId="2147487389"/>
            <pc:sldLayoutMk cId="1851231020" sldId="2147487403"/>
          </pc:sldLayoutMkLst>
        </pc:sldLayoutChg>
      </pc:sldMasterChg>
      <pc:sldMasterChg chg="add del addSldLayout delSldLayout">
        <pc:chgData name="Josh Leporati" userId="ca50561b-4f2f-4ca8-baa4-ce5fc2b2589f" providerId="ADAL" clId="{6C56D321-8971-4640-9480-9B0468578D8F}" dt="2021-08-17T18:24:08.001" v="268" actId="2696"/>
        <pc:sldMasterMkLst>
          <pc:docMk/>
          <pc:sldMasterMk cId="1266808393" sldId="2147487402"/>
        </pc:sldMasterMkLst>
        <pc:sldLayoutChg chg="add del">
          <pc:chgData name="Josh Leporati" userId="ca50561b-4f2f-4ca8-baa4-ce5fc2b2589f" providerId="ADAL" clId="{6C56D321-8971-4640-9480-9B0468578D8F}" dt="2021-08-17T18:24:08.001" v="268" actId="2696"/>
          <pc:sldLayoutMkLst>
            <pc:docMk/>
            <pc:sldMasterMk cId="1266808393" sldId="2147487402"/>
            <pc:sldLayoutMk cId="43003785" sldId="2147487403"/>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719344068" sldId="2147487404"/>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3798980896" sldId="2147487405"/>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3090005317" sldId="2147487406"/>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2076593283" sldId="2147487407"/>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548615352" sldId="2147487408"/>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2168846704" sldId="2147487409"/>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2783528240" sldId="2147487410"/>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3919123117" sldId="2147487411"/>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3553307517" sldId="2147487412"/>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48912044" sldId="2147487413"/>
          </pc:sldLayoutMkLst>
        </pc:sldLayoutChg>
        <pc:sldLayoutChg chg="add del">
          <pc:chgData name="Josh Leporati" userId="ca50561b-4f2f-4ca8-baa4-ce5fc2b2589f" providerId="ADAL" clId="{6C56D321-8971-4640-9480-9B0468578D8F}" dt="2021-08-17T18:24:08.001" v="268" actId="2696"/>
          <pc:sldLayoutMkLst>
            <pc:docMk/>
            <pc:sldMasterMk cId="1266808393" sldId="2147487402"/>
            <pc:sldLayoutMk cId="1382531750" sldId="2147487414"/>
          </pc:sldLayoutMkLst>
        </pc:sldLayoutChg>
      </pc:sldMasterChg>
    </pc:docChg>
  </pc:docChgLst>
  <pc:docChgLst>
    <pc:chgData name="Karuana Gatimu" userId="c835d73b-5b64-4378-9cc4-37e921133843" providerId="ADAL" clId="{F88E5A58-A759-4879-9C2F-2CA739FB1936}"/>
    <pc:docChg chg="custSel modSld">
      <pc:chgData name="Karuana Gatimu" userId="c835d73b-5b64-4378-9cc4-37e921133843" providerId="ADAL" clId="{F88E5A58-A759-4879-9C2F-2CA739FB1936}" dt="2021-08-24T16:50:39.590" v="1223" actId="20577"/>
      <pc:docMkLst>
        <pc:docMk/>
      </pc:docMkLst>
      <pc:sldChg chg="modSp mod">
        <pc:chgData name="Karuana Gatimu" userId="c835d73b-5b64-4378-9cc4-37e921133843" providerId="ADAL" clId="{F88E5A58-A759-4879-9C2F-2CA739FB1936}" dt="2021-08-24T08:31:16.500" v="555" actId="1076"/>
        <pc:sldMkLst>
          <pc:docMk/>
          <pc:sldMk cId="2669305560" sldId="2076138207"/>
        </pc:sldMkLst>
        <pc:spChg chg="mod">
          <ac:chgData name="Karuana Gatimu" userId="c835d73b-5b64-4378-9cc4-37e921133843" providerId="ADAL" clId="{F88E5A58-A759-4879-9C2F-2CA739FB1936}" dt="2021-08-24T08:31:16.500" v="555" actId="1076"/>
          <ac:spMkLst>
            <pc:docMk/>
            <pc:sldMk cId="2669305560" sldId="2076138207"/>
            <ac:spMk id="7" creationId="{BB51AE43-8ACC-4E8A-A23E-E8BDA8C2A1F1}"/>
          </ac:spMkLst>
        </pc:spChg>
      </pc:sldChg>
      <pc:sldChg chg="addSp delSp modSp mod setBg modNotesTx">
        <pc:chgData name="Karuana Gatimu" userId="c835d73b-5b64-4378-9cc4-37e921133843" providerId="ADAL" clId="{F88E5A58-A759-4879-9C2F-2CA739FB1936}" dt="2021-08-24T16:50:39.590" v="1223" actId="20577"/>
        <pc:sldMkLst>
          <pc:docMk/>
          <pc:sldMk cId="3020092781" sldId="2147468700"/>
        </pc:sldMkLst>
        <pc:spChg chg="mod">
          <ac:chgData name="Karuana Gatimu" userId="c835d73b-5b64-4378-9cc4-37e921133843" providerId="ADAL" clId="{F88E5A58-A759-4879-9C2F-2CA739FB1936}" dt="2021-08-24T08:29:39.342" v="474" actId="2711"/>
          <ac:spMkLst>
            <pc:docMk/>
            <pc:sldMk cId="3020092781" sldId="2147468700"/>
            <ac:spMk id="2" creationId="{ECC775CB-578D-4EFA-8FD0-861BBB89D87E}"/>
          </ac:spMkLst>
        </pc:spChg>
        <pc:spChg chg="add mod">
          <ac:chgData name="Karuana Gatimu" userId="c835d73b-5b64-4378-9cc4-37e921133843" providerId="ADAL" clId="{F88E5A58-A759-4879-9C2F-2CA739FB1936}" dt="2021-08-24T08:29:05.879" v="471" actId="20577"/>
          <ac:spMkLst>
            <pc:docMk/>
            <pc:sldMk cId="3020092781" sldId="2147468700"/>
            <ac:spMk id="6" creationId="{8D95F117-D8C8-4E84-B597-D6A44F1B9F75}"/>
          </ac:spMkLst>
        </pc:spChg>
        <pc:spChg chg="add">
          <ac:chgData name="Karuana Gatimu" userId="c835d73b-5b64-4378-9cc4-37e921133843" providerId="ADAL" clId="{F88E5A58-A759-4879-9C2F-2CA739FB1936}" dt="2021-08-24T08:25:50.991" v="396" actId="26606"/>
          <ac:spMkLst>
            <pc:docMk/>
            <pc:sldMk cId="3020092781" sldId="2147468700"/>
            <ac:spMk id="9" creationId="{B670DBD5-770C-4383-9F54-5B86E86BD5BB}"/>
          </ac:spMkLst>
        </pc:spChg>
        <pc:graphicFrameChg chg="add del modGraphic">
          <ac:chgData name="Karuana Gatimu" userId="c835d73b-5b64-4378-9cc4-37e921133843" providerId="ADAL" clId="{F88E5A58-A759-4879-9C2F-2CA739FB1936}" dt="2021-08-24T08:20:23.986" v="75" actId="478"/>
          <ac:graphicFrameMkLst>
            <pc:docMk/>
            <pc:sldMk cId="3020092781" sldId="2147468700"/>
            <ac:graphicFrameMk id="3" creationId="{1E912A77-4CF6-49FB-BDFF-54AD338F9E46}"/>
          </ac:graphicFrameMkLst>
        </pc:graphicFrameChg>
        <pc:graphicFrameChg chg="add mod modGraphic">
          <ac:chgData name="Karuana Gatimu" userId="c835d73b-5b64-4378-9cc4-37e921133843" providerId="ADAL" clId="{F88E5A58-A759-4879-9C2F-2CA739FB1936}" dt="2021-08-24T08:30:47.631" v="554" actId="1076"/>
          <ac:graphicFrameMkLst>
            <pc:docMk/>
            <pc:sldMk cId="3020092781" sldId="2147468700"/>
            <ac:graphicFrameMk id="4" creationId="{85030368-5347-4BB5-8AFA-EFC75B161E58}"/>
          </ac:graphicFrameMkLst>
        </pc:graphicFrameChg>
      </pc:sldChg>
    </pc:docChg>
  </pc:docChgLst>
  <pc:docChgLst>
    <pc:chgData name="David Quiroz" userId="S::daquiroz@microsoft.com::90f30dba-2de9-4b7d-9d85-60f57bbcceb4" providerId="AD" clId="Web-{117D836E-B887-54CE-FFC1-F93733DF0FD1}"/>
    <pc:docChg chg="addSld modSld modSection">
      <pc:chgData name="David Quiroz" userId="S::daquiroz@microsoft.com::90f30dba-2de9-4b7d-9d85-60f57bbcceb4" providerId="AD" clId="Web-{117D836E-B887-54CE-FFC1-F93733DF0FD1}" dt="2021-08-18T17:21:17.835" v="320" actId="20577"/>
      <pc:docMkLst>
        <pc:docMk/>
      </pc:docMkLst>
      <pc:sldChg chg="addSp delSp modSp add replId">
        <pc:chgData name="David Quiroz" userId="S::daquiroz@microsoft.com::90f30dba-2de9-4b7d-9d85-60f57bbcceb4" providerId="AD" clId="Web-{117D836E-B887-54CE-FFC1-F93733DF0FD1}" dt="2021-08-18T17:21:17.835" v="320" actId="20577"/>
        <pc:sldMkLst>
          <pc:docMk/>
          <pc:sldMk cId="2978488582" sldId="2147468686"/>
        </pc:sldMkLst>
        <pc:spChg chg="add mod">
          <ac:chgData name="David Quiroz" userId="S::daquiroz@microsoft.com::90f30dba-2de9-4b7d-9d85-60f57bbcceb4" providerId="AD" clId="Web-{117D836E-B887-54CE-FFC1-F93733DF0FD1}" dt="2021-08-18T17:21:17.835" v="320" actId="20577"/>
          <ac:spMkLst>
            <pc:docMk/>
            <pc:sldMk cId="2978488582" sldId="2147468686"/>
            <ac:spMk id="6" creationId="{0EB0A756-3E22-462D-9F56-8858D6EBC3D9}"/>
          </ac:spMkLst>
        </pc:spChg>
        <pc:spChg chg="mod">
          <ac:chgData name="David Quiroz" userId="S::daquiroz@microsoft.com::90f30dba-2de9-4b7d-9d85-60f57bbcceb4" providerId="AD" clId="Web-{117D836E-B887-54CE-FFC1-F93733DF0FD1}" dt="2021-08-18T17:12:26.079" v="12" actId="20577"/>
          <ac:spMkLst>
            <pc:docMk/>
            <pc:sldMk cId="2978488582" sldId="2147468686"/>
            <ac:spMk id="7" creationId="{8A1639CF-5C44-43A1-B7D0-14C1CC56AAD5}"/>
          </ac:spMkLst>
        </pc:spChg>
        <pc:spChg chg="del">
          <ac:chgData name="David Quiroz" userId="S::daquiroz@microsoft.com::90f30dba-2de9-4b7d-9d85-60f57bbcceb4" providerId="AD" clId="Web-{117D836E-B887-54CE-FFC1-F93733DF0FD1}" dt="2021-08-18T17:15:19.454" v="164"/>
          <ac:spMkLst>
            <pc:docMk/>
            <pc:sldMk cId="2978488582" sldId="2147468686"/>
            <ac:spMk id="11" creationId="{3BFC7701-B9CD-481D-80D4-12C72DCB09FB}"/>
          </ac:spMkLst>
        </pc:spChg>
        <pc:spChg chg="mod">
          <ac:chgData name="David Quiroz" userId="S::daquiroz@microsoft.com::90f30dba-2de9-4b7d-9d85-60f57bbcceb4" providerId="AD" clId="Web-{117D836E-B887-54CE-FFC1-F93733DF0FD1}" dt="2021-08-18T17:21:07.788" v="318" actId="20577"/>
          <ac:spMkLst>
            <pc:docMk/>
            <pc:sldMk cId="2978488582" sldId="2147468686"/>
            <ac:spMk id="13" creationId="{20CC08A2-31A9-400A-9E22-A1451A02181C}"/>
          </ac:spMkLst>
        </pc:spChg>
        <pc:picChg chg="del">
          <ac:chgData name="David Quiroz" userId="S::daquiroz@microsoft.com::90f30dba-2de9-4b7d-9d85-60f57bbcceb4" providerId="AD" clId="Web-{117D836E-B887-54CE-FFC1-F93733DF0FD1}" dt="2021-08-18T17:12:29.720" v="13"/>
          <ac:picMkLst>
            <pc:docMk/>
            <pc:sldMk cId="2978488582" sldId="2147468686"/>
            <ac:picMk id="4098" creationId="{CFA183BD-FC93-4C64-980B-820E7DF63C47}"/>
          </ac:picMkLst>
        </pc:picChg>
      </pc:sldChg>
    </pc:docChg>
  </pc:docChgLst>
  <pc:docChgLst>
    <pc:chgData name="Josh Leporati" userId="ca50561b-4f2f-4ca8-baa4-ce5fc2b2589f" providerId="ADAL" clId="{8BAE2332-A9B9-4AA9-932E-FEF6170F10E7}"/>
    <pc:docChg chg="undo custSel addSld delSld modSld sldOrd modSection">
      <pc:chgData name="Josh Leporati" userId="ca50561b-4f2f-4ca8-baa4-ce5fc2b2589f" providerId="ADAL" clId="{8BAE2332-A9B9-4AA9-932E-FEF6170F10E7}" dt="2021-06-13T15:54:06.788" v="1233" actId="1076"/>
      <pc:docMkLst>
        <pc:docMk/>
      </pc:docMkLst>
      <pc:sldChg chg="modSp mod">
        <pc:chgData name="Josh Leporati" userId="ca50561b-4f2f-4ca8-baa4-ce5fc2b2589f" providerId="ADAL" clId="{8BAE2332-A9B9-4AA9-932E-FEF6170F10E7}" dt="2021-06-13T14:33:49.124" v="6" actId="313"/>
        <pc:sldMkLst>
          <pc:docMk/>
          <pc:sldMk cId="2971736124" sldId="2145705634"/>
        </pc:sldMkLst>
        <pc:spChg chg="mod">
          <ac:chgData name="Josh Leporati" userId="ca50561b-4f2f-4ca8-baa4-ce5fc2b2589f" providerId="ADAL" clId="{8BAE2332-A9B9-4AA9-932E-FEF6170F10E7}" dt="2021-06-13T14:33:49.124" v="6" actId="313"/>
          <ac:spMkLst>
            <pc:docMk/>
            <pc:sldMk cId="2971736124" sldId="2145705634"/>
            <ac:spMk id="3" creationId="{D0E5EDD3-E2C0-4A66-90F8-A625DD36A15F}"/>
          </ac:spMkLst>
        </pc:spChg>
      </pc:sldChg>
      <pc:sldChg chg="addSp delSp modSp new add del mod setBg">
        <pc:chgData name="Josh Leporati" userId="ca50561b-4f2f-4ca8-baa4-ce5fc2b2589f" providerId="ADAL" clId="{8BAE2332-A9B9-4AA9-932E-FEF6170F10E7}" dt="2021-06-13T15:38:56.100" v="830" actId="1076"/>
        <pc:sldMkLst>
          <pc:docMk/>
          <pc:sldMk cId="2146849544" sldId="2147468674"/>
        </pc:sldMkLst>
        <pc:spChg chg="mod">
          <ac:chgData name="Josh Leporati" userId="ca50561b-4f2f-4ca8-baa4-ce5fc2b2589f" providerId="ADAL" clId="{8BAE2332-A9B9-4AA9-932E-FEF6170F10E7}" dt="2021-06-13T15:34:29.173" v="785" actId="20577"/>
          <ac:spMkLst>
            <pc:docMk/>
            <pc:sldMk cId="2146849544" sldId="2147468674"/>
            <ac:spMk id="2" creationId="{4EBD6727-3B9D-40AE-9151-CE243057D4FD}"/>
          </ac:spMkLst>
        </pc:spChg>
        <pc:spChg chg="mod">
          <ac:chgData name="Josh Leporati" userId="ca50561b-4f2f-4ca8-baa4-ce5fc2b2589f" providerId="ADAL" clId="{8BAE2332-A9B9-4AA9-932E-FEF6170F10E7}" dt="2021-06-13T15:27:47.585" v="625" actId="113"/>
          <ac:spMkLst>
            <pc:docMk/>
            <pc:sldMk cId="2146849544" sldId="2147468674"/>
            <ac:spMk id="3" creationId="{EB0500ED-63FA-42E8-8BF1-7D2A37853D4D}"/>
          </ac:spMkLst>
        </pc:spChg>
        <pc:spChg chg="del">
          <ac:chgData name="Josh Leporati" userId="ca50561b-4f2f-4ca8-baa4-ce5fc2b2589f" providerId="ADAL" clId="{8BAE2332-A9B9-4AA9-932E-FEF6170F10E7}" dt="2021-06-13T15:25:36.469" v="522" actId="478"/>
          <ac:spMkLst>
            <pc:docMk/>
            <pc:sldMk cId="2146849544" sldId="2147468674"/>
            <ac:spMk id="4" creationId="{8BF10631-66D2-40DF-8FF0-67D6E1B484F7}"/>
          </ac:spMkLst>
        </pc:spChg>
        <pc:spChg chg="add del mod ord">
          <ac:chgData name="Josh Leporati" userId="ca50561b-4f2f-4ca8-baa4-ce5fc2b2589f" providerId="ADAL" clId="{8BAE2332-A9B9-4AA9-932E-FEF6170F10E7}" dt="2021-06-13T15:17:27.166" v="364" actId="478"/>
          <ac:spMkLst>
            <pc:docMk/>
            <pc:sldMk cId="2146849544" sldId="2147468674"/>
            <ac:spMk id="6" creationId="{0A4A1914-8B9D-4684-B56B-6C44964EF626}"/>
          </ac:spMkLst>
        </pc:spChg>
        <pc:spChg chg="add mod">
          <ac:chgData name="Josh Leporati" userId="ca50561b-4f2f-4ca8-baa4-ce5fc2b2589f" providerId="ADAL" clId="{8BAE2332-A9B9-4AA9-932E-FEF6170F10E7}" dt="2021-06-13T15:04:25.183" v="255" actId="14100"/>
          <ac:spMkLst>
            <pc:docMk/>
            <pc:sldMk cId="2146849544" sldId="2147468674"/>
            <ac:spMk id="7" creationId="{E49EC078-3F34-4109-A2F6-08A3E19C8383}"/>
          </ac:spMkLst>
        </pc:spChg>
        <pc:spChg chg="add mod">
          <ac:chgData name="Josh Leporati" userId="ca50561b-4f2f-4ca8-baa4-ce5fc2b2589f" providerId="ADAL" clId="{8BAE2332-A9B9-4AA9-932E-FEF6170F10E7}" dt="2021-06-13T15:15:59.620" v="347" actId="20577"/>
          <ac:spMkLst>
            <pc:docMk/>
            <pc:sldMk cId="2146849544" sldId="2147468674"/>
            <ac:spMk id="8" creationId="{92AD6023-FF7F-4583-9588-1BE30A98FE29}"/>
          </ac:spMkLst>
        </pc:spChg>
        <pc:spChg chg="add del mod ord">
          <ac:chgData name="Josh Leporati" userId="ca50561b-4f2f-4ca8-baa4-ce5fc2b2589f" providerId="ADAL" clId="{8BAE2332-A9B9-4AA9-932E-FEF6170F10E7}" dt="2021-06-13T15:19:03.679" v="375" actId="478"/>
          <ac:spMkLst>
            <pc:docMk/>
            <pc:sldMk cId="2146849544" sldId="2147468674"/>
            <ac:spMk id="9" creationId="{C38EFA40-1183-4671-B003-5E3181E89EEC}"/>
          </ac:spMkLst>
        </pc:spChg>
        <pc:spChg chg="add mod">
          <ac:chgData name="Josh Leporati" userId="ca50561b-4f2f-4ca8-baa4-ce5fc2b2589f" providerId="ADAL" clId="{8BAE2332-A9B9-4AA9-932E-FEF6170F10E7}" dt="2021-06-13T15:35:03.864" v="791" actId="20577"/>
          <ac:spMkLst>
            <pc:docMk/>
            <pc:sldMk cId="2146849544" sldId="2147468674"/>
            <ac:spMk id="10" creationId="{DA71DD76-F8D3-4A06-92D4-B8F605661AED}"/>
          </ac:spMkLst>
        </pc:spChg>
        <pc:spChg chg="add mod">
          <ac:chgData name="Josh Leporati" userId="ca50561b-4f2f-4ca8-baa4-ce5fc2b2589f" providerId="ADAL" clId="{8BAE2332-A9B9-4AA9-932E-FEF6170F10E7}" dt="2021-06-13T15:01:19.436" v="227" actId="207"/>
          <ac:spMkLst>
            <pc:docMk/>
            <pc:sldMk cId="2146849544" sldId="2147468674"/>
            <ac:spMk id="12" creationId="{49F67F32-5504-4099-840C-1534ED242F47}"/>
          </ac:spMkLst>
        </pc:spChg>
        <pc:spChg chg="add mod">
          <ac:chgData name="Josh Leporati" userId="ca50561b-4f2f-4ca8-baa4-ce5fc2b2589f" providerId="ADAL" clId="{8BAE2332-A9B9-4AA9-932E-FEF6170F10E7}" dt="2021-06-13T15:03:55.853" v="249" actId="207"/>
          <ac:spMkLst>
            <pc:docMk/>
            <pc:sldMk cId="2146849544" sldId="2147468674"/>
            <ac:spMk id="13" creationId="{F0D8571C-2B63-4C50-BFE2-426D555461C5}"/>
          </ac:spMkLst>
        </pc:spChg>
        <pc:spChg chg="add del mod">
          <ac:chgData name="Josh Leporati" userId="ca50561b-4f2f-4ca8-baa4-ce5fc2b2589f" providerId="ADAL" clId="{8BAE2332-A9B9-4AA9-932E-FEF6170F10E7}" dt="2021-06-13T15:07:18.106" v="282"/>
          <ac:spMkLst>
            <pc:docMk/>
            <pc:sldMk cId="2146849544" sldId="2147468674"/>
            <ac:spMk id="14" creationId="{9A06B77B-2410-4444-8A03-2B7F1DEFC63E}"/>
          </ac:spMkLst>
        </pc:spChg>
        <pc:spChg chg="add del">
          <ac:chgData name="Josh Leporati" userId="ca50561b-4f2f-4ca8-baa4-ce5fc2b2589f" providerId="ADAL" clId="{8BAE2332-A9B9-4AA9-932E-FEF6170F10E7}" dt="2021-06-13T14:59:49.475" v="212" actId="22"/>
          <ac:spMkLst>
            <pc:docMk/>
            <pc:sldMk cId="2146849544" sldId="2147468674"/>
            <ac:spMk id="15" creationId="{18C8715F-D709-4AF3-88FB-667EC0DF4599}"/>
          </ac:spMkLst>
        </pc:spChg>
        <pc:spChg chg="mod">
          <ac:chgData name="Josh Leporati" userId="ca50561b-4f2f-4ca8-baa4-ce5fc2b2589f" providerId="ADAL" clId="{8BAE2332-A9B9-4AA9-932E-FEF6170F10E7}" dt="2021-06-13T15:07:04.415" v="275"/>
          <ac:spMkLst>
            <pc:docMk/>
            <pc:sldMk cId="2146849544" sldId="2147468674"/>
            <ac:spMk id="16" creationId="{368F390A-C629-46A0-9523-C43A57ED270F}"/>
          </ac:spMkLst>
        </pc:spChg>
        <pc:spChg chg="add mod">
          <ac:chgData name="Josh Leporati" userId="ca50561b-4f2f-4ca8-baa4-ce5fc2b2589f" providerId="ADAL" clId="{8BAE2332-A9B9-4AA9-932E-FEF6170F10E7}" dt="2021-06-13T15:04:00.409" v="251" actId="207"/>
          <ac:spMkLst>
            <pc:docMk/>
            <pc:sldMk cId="2146849544" sldId="2147468674"/>
            <ac:spMk id="17" creationId="{E0BC29F2-4CEC-4E4A-9AA5-A002B31C44BF}"/>
          </ac:spMkLst>
        </pc:spChg>
        <pc:spChg chg="mod">
          <ac:chgData name="Josh Leporati" userId="ca50561b-4f2f-4ca8-baa4-ce5fc2b2589f" providerId="ADAL" clId="{8BAE2332-A9B9-4AA9-932E-FEF6170F10E7}" dt="2021-06-13T15:07:04.415" v="275"/>
          <ac:spMkLst>
            <pc:docMk/>
            <pc:sldMk cId="2146849544" sldId="2147468674"/>
            <ac:spMk id="18" creationId="{E40A1707-8511-451B-AEC2-FBBF6E8014F7}"/>
          </ac:spMkLst>
        </pc:spChg>
        <pc:spChg chg="add del mod">
          <ac:chgData name="Josh Leporati" userId="ca50561b-4f2f-4ca8-baa4-ce5fc2b2589f" providerId="ADAL" clId="{8BAE2332-A9B9-4AA9-932E-FEF6170F10E7}" dt="2021-06-13T15:07:18.106" v="282"/>
          <ac:spMkLst>
            <pc:docMk/>
            <pc:sldMk cId="2146849544" sldId="2147468674"/>
            <ac:spMk id="19" creationId="{6596E3ED-FC5D-4019-BA55-BD91D632CB5C}"/>
          </ac:spMkLst>
        </pc:spChg>
        <pc:spChg chg="add del mod">
          <ac:chgData name="Josh Leporati" userId="ca50561b-4f2f-4ca8-baa4-ce5fc2b2589f" providerId="ADAL" clId="{8BAE2332-A9B9-4AA9-932E-FEF6170F10E7}" dt="2021-06-13T15:07:18.106" v="282"/>
          <ac:spMkLst>
            <pc:docMk/>
            <pc:sldMk cId="2146849544" sldId="2147468674"/>
            <ac:spMk id="20" creationId="{849666C5-7964-40C4-82E1-2C6D32BB279B}"/>
          </ac:spMkLst>
        </pc:spChg>
        <pc:spChg chg="add del mod">
          <ac:chgData name="Josh Leporati" userId="ca50561b-4f2f-4ca8-baa4-ce5fc2b2589f" providerId="ADAL" clId="{8BAE2332-A9B9-4AA9-932E-FEF6170F10E7}" dt="2021-06-13T15:07:18.106" v="282"/>
          <ac:spMkLst>
            <pc:docMk/>
            <pc:sldMk cId="2146849544" sldId="2147468674"/>
            <ac:spMk id="21" creationId="{C409383A-FDB1-43D2-8A1B-56CA0129E32D}"/>
          </ac:spMkLst>
        </pc:spChg>
        <pc:spChg chg="add del mod">
          <ac:chgData name="Josh Leporati" userId="ca50561b-4f2f-4ca8-baa4-ce5fc2b2589f" providerId="ADAL" clId="{8BAE2332-A9B9-4AA9-932E-FEF6170F10E7}" dt="2021-06-13T15:07:16.285" v="280"/>
          <ac:spMkLst>
            <pc:docMk/>
            <pc:sldMk cId="2146849544" sldId="2147468674"/>
            <ac:spMk id="22" creationId="{F9BAF432-87EB-49FD-97AF-520DDB751111}"/>
          </ac:spMkLst>
        </pc:spChg>
        <pc:spChg chg="mod">
          <ac:chgData name="Josh Leporati" userId="ca50561b-4f2f-4ca8-baa4-ce5fc2b2589f" providerId="ADAL" clId="{8BAE2332-A9B9-4AA9-932E-FEF6170F10E7}" dt="2021-06-13T15:07:09.727" v="277"/>
          <ac:spMkLst>
            <pc:docMk/>
            <pc:sldMk cId="2146849544" sldId="2147468674"/>
            <ac:spMk id="24" creationId="{79ACB8E9-122D-4EFA-9563-9641A681736B}"/>
          </ac:spMkLst>
        </pc:spChg>
        <pc:spChg chg="mod">
          <ac:chgData name="Josh Leporati" userId="ca50561b-4f2f-4ca8-baa4-ce5fc2b2589f" providerId="ADAL" clId="{8BAE2332-A9B9-4AA9-932E-FEF6170F10E7}" dt="2021-06-13T15:07:09.727" v="277"/>
          <ac:spMkLst>
            <pc:docMk/>
            <pc:sldMk cId="2146849544" sldId="2147468674"/>
            <ac:spMk id="25" creationId="{3B4D2B44-1377-4DA1-BDFE-AB810F01B22D}"/>
          </ac:spMkLst>
        </pc:spChg>
        <pc:spChg chg="add del mod">
          <ac:chgData name="Josh Leporati" userId="ca50561b-4f2f-4ca8-baa4-ce5fc2b2589f" providerId="ADAL" clId="{8BAE2332-A9B9-4AA9-932E-FEF6170F10E7}" dt="2021-06-13T15:07:16.285" v="280"/>
          <ac:spMkLst>
            <pc:docMk/>
            <pc:sldMk cId="2146849544" sldId="2147468674"/>
            <ac:spMk id="26" creationId="{883FAB14-C758-4972-8745-BEFD4D210C86}"/>
          </ac:spMkLst>
        </pc:spChg>
        <pc:spChg chg="add del mod">
          <ac:chgData name="Josh Leporati" userId="ca50561b-4f2f-4ca8-baa4-ce5fc2b2589f" providerId="ADAL" clId="{8BAE2332-A9B9-4AA9-932E-FEF6170F10E7}" dt="2021-06-13T15:07:16.285" v="280"/>
          <ac:spMkLst>
            <pc:docMk/>
            <pc:sldMk cId="2146849544" sldId="2147468674"/>
            <ac:spMk id="27" creationId="{A02DCB6B-339F-4FDF-BCBE-718322FCEFC7}"/>
          </ac:spMkLst>
        </pc:spChg>
        <pc:spChg chg="add del mod">
          <ac:chgData name="Josh Leporati" userId="ca50561b-4f2f-4ca8-baa4-ce5fc2b2589f" providerId="ADAL" clId="{8BAE2332-A9B9-4AA9-932E-FEF6170F10E7}" dt="2021-06-13T15:07:16.285" v="280"/>
          <ac:spMkLst>
            <pc:docMk/>
            <pc:sldMk cId="2146849544" sldId="2147468674"/>
            <ac:spMk id="28" creationId="{CC7E064B-0C3E-4558-BF30-C0316DAA1E16}"/>
          </ac:spMkLst>
        </pc:spChg>
        <pc:spChg chg="mod">
          <ac:chgData name="Josh Leporati" userId="ca50561b-4f2f-4ca8-baa4-ce5fc2b2589f" providerId="ADAL" clId="{8BAE2332-A9B9-4AA9-932E-FEF6170F10E7}" dt="2021-06-13T15:10:01.761" v="299" actId="208"/>
          <ac:spMkLst>
            <pc:docMk/>
            <pc:sldMk cId="2146849544" sldId="2147468674"/>
            <ac:spMk id="30" creationId="{1F6E3BB5-1A98-412C-8884-D2A2321C9B18}"/>
          </ac:spMkLst>
        </pc:spChg>
        <pc:spChg chg="mod">
          <ac:chgData name="Josh Leporati" userId="ca50561b-4f2f-4ca8-baa4-ce5fc2b2589f" providerId="ADAL" clId="{8BAE2332-A9B9-4AA9-932E-FEF6170F10E7}" dt="2021-06-13T15:09:48.884" v="298" actId="208"/>
          <ac:spMkLst>
            <pc:docMk/>
            <pc:sldMk cId="2146849544" sldId="2147468674"/>
            <ac:spMk id="32" creationId="{7366EC48-6D26-4F1E-889C-B6C48C0AA77C}"/>
          </ac:spMkLst>
        </pc:spChg>
        <pc:spChg chg="mod">
          <ac:chgData name="Josh Leporati" userId="ca50561b-4f2f-4ca8-baa4-ce5fc2b2589f" providerId="ADAL" clId="{8BAE2332-A9B9-4AA9-932E-FEF6170F10E7}" dt="2021-06-13T15:09:48.884" v="298" actId="208"/>
          <ac:spMkLst>
            <pc:docMk/>
            <pc:sldMk cId="2146849544" sldId="2147468674"/>
            <ac:spMk id="33" creationId="{7AE8591E-8DD0-4F56-8FEC-35D521004662}"/>
          </ac:spMkLst>
        </pc:spChg>
        <pc:spChg chg="mod">
          <ac:chgData name="Josh Leporati" userId="ca50561b-4f2f-4ca8-baa4-ce5fc2b2589f" providerId="ADAL" clId="{8BAE2332-A9B9-4AA9-932E-FEF6170F10E7}" dt="2021-06-13T15:09:48.884" v="298" actId="208"/>
          <ac:spMkLst>
            <pc:docMk/>
            <pc:sldMk cId="2146849544" sldId="2147468674"/>
            <ac:spMk id="34" creationId="{70E8A573-230C-4629-B8F4-F81FC520FE7F}"/>
          </ac:spMkLst>
        </pc:spChg>
        <pc:spChg chg="mod">
          <ac:chgData name="Josh Leporati" userId="ca50561b-4f2f-4ca8-baa4-ce5fc2b2589f" providerId="ADAL" clId="{8BAE2332-A9B9-4AA9-932E-FEF6170F10E7}" dt="2021-06-13T15:11:16.468" v="305" actId="113"/>
          <ac:spMkLst>
            <pc:docMk/>
            <pc:sldMk cId="2146849544" sldId="2147468674"/>
            <ac:spMk id="35" creationId="{DD5FE736-D8C4-4AAA-8D0E-07133CB19DBB}"/>
          </ac:spMkLst>
        </pc:spChg>
        <pc:spChg chg="mod">
          <ac:chgData name="Josh Leporati" userId="ca50561b-4f2f-4ca8-baa4-ce5fc2b2589f" providerId="ADAL" clId="{8BAE2332-A9B9-4AA9-932E-FEF6170F10E7}" dt="2021-06-13T15:09:48.884" v="298" actId="208"/>
          <ac:spMkLst>
            <pc:docMk/>
            <pc:sldMk cId="2146849544" sldId="2147468674"/>
            <ac:spMk id="36" creationId="{F0A635C4-7FD1-485D-A080-5EE145E6707F}"/>
          </ac:spMkLst>
        </pc:spChg>
        <pc:spChg chg="mod">
          <ac:chgData name="Josh Leporati" userId="ca50561b-4f2f-4ca8-baa4-ce5fc2b2589f" providerId="ADAL" clId="{8BAE2332-A9B9-4AA9-932E-FEF6170F10E7}" dt="2021-06-13T15:10:40.459" v="300" actId="208"/>
          <ac:spMkLst>
            <pc:docMk/>
            <pc:sldMk cId="2146849544" sldId="2147468674"/>
            <ac:spMk id="38" creationId="{097F83C8-2502-4ECF-A6BD-117FEB5E29BE}"/>
          </ac:spMkLst>
        </pc:spChg>
        <pc:spChg chg="mod">
          <ac:chgData name="Josh Leporati" userId="ca50561b-4f2f-4ca8-baa4-ce5fc2b2589f" providerId="ADAL" clId="{8BAE2332-A9B9-4AA9-932E-FEF6170F10E7}" dt="2021-06-13T15:10:46.675" v="301" actId="207"/>
          <ac:spMkLst>
            <pc:docMk/>
            <pc:sldMk cId="2146849544" sldId="2147468674"/>
            <ac:spMk id="40" creationId="{9A5128E8-9132-4249-990D-BB5F814F3137}"/>
          </ac:spMkLst>
        </pc:spChg>
        <pc:spChg chg="mod">
          <ac:chgData name="Josh Leporati" userId="ca50561b-4f2f-4ca8-baa4-ce5fc2b2589f" providerId="ADAL" clId="{8BAE2332-A9B9-4AA9-932E-FEF6170F10E7}" dt="2021-06-13T15:07:26.857" v="286"/>
          <ac:spMkLst>
            <pc:docMk/>
            <pc:sldMk cId="2146849544" sldId="2147468674"/>
            <ac:spMk id="41" creationId="{EAD849D1-27BD-42AD-8C70-0C20FBEB0185}"/>
          </ac:spMkLst>
        </pc:spChg>
        <pc:spChg chg="mod">
          <ac:chgData name="Josh Leporati" userId="ca50561b-4f2f-4ca8-baa4-ce5fc2b2589f" providerId="ADAL" clId="{8BAE2332-A9B9-4AA9-932E-FEF6170F10E7}" dt="2021-06-13T15:10:51.169" v="303" actId="20577"/>
          <ac:spMkLst>
            <pc:docMk/>
            <pc:sldMk cId="2146849544" sldId="2147468674"/>
            <ac:spMk id="42" creationId="{701C7F42-D250-4309-A4CB-3629EC633B4C}"/>
          </ac:spMkLst>
        </pc:spChg>
        <pc:spChg chg="mod">
          <ac:chgData name="Josh Leporati" userId="ca50561b-4f2f-4ca8-baa4-ce5fc2b2589f" providerId="ADAL" clId="{8BAE2332-A9B9-4AA9-932E-FEF6170F10E7}" dt="2021-06-13T15:11:22.099" v="306" actId="113"/>
          <ac:spMkLst>
            <pc:docMk/>
            <pc:sldMk cId="2146849544" sldId="2147468674"/>
            <ac:spMk id="43" creationId="{1DFD0B07-CC45-4BD3-946D-C24B78D89000}"/>
          </ac:spMkLst>
        </pc:spChg>
        <pc:spChg chg="mod">
          <ac:chgData name="Josh Leporati" userId="ca50561b-4f2f-4ca8-baa4-ce5fc2b2589f" providerId="ADAL" clId="{8BAE2332-A9B9-4AA9-932E-FEF6170F10E7}" dt="2021-06-13T15:07:26.857" v="286"/>
          <ac:spMkLst>
            <pc:docMk/>
            <pc:sldMk cId="2146849544" sldId="2147468674"/>
            <ac:spMk id="44" creationId="{89D79E8B-A8D3-4058-977A-73AF2EA2938B}"/>
          </ac:spMkLst>
        </pc:spChg>
        <pc:spChg chg="mod">
          <ac:chgData name="Josh Leporati" userId="ca50561b-4f2f-4ca8-baa4-ce5fc2b2589f" providerId="ADAL" clId="{8BAE2332-A9B9-4AA9-932E-FEF6170F10E7}" dt="2021-06-13T15:28:03.730" v="628"/>
          <ac:spMkLst>
            <pc:docMk/>
            <pc:sldMk cId="2146849544" sldId="2147468674"/>
            <ac:spMk id="62" creationId="{5A4F15B3-21D3-4E6A-BBA0-941F22503E6D}"/>
          </ac:spMkLst>
        </pc:spChg>
        <pc:spChg chg="mod">
          <ac:chgData name="Josh Leporati" userId="ca50561b-4f2f-4ca8-baa4-ce5fc2b2589f" providerId="ADAL" clId="{8BAE2332-A9B9-4AA9-932E-FEF6170F10E7}" dt="2021-06-13T15:28:03.730" v="628"/>
          <ac:spMkLst>
            <pc:docMk/>
            <pc:sldMk cId="2146849544" sldId="2147468674"/>
            <ac:spMk id="64" creationId="{62677609-AAC2-4494-B18A-BE4E1461B4D8}"/>
          </ac:spMkLst>
        </pc:spChg>
        <pc:spChg chg="mod">
          <ac:chgData name="Josh Leporati" userId="ca50561b-4f2f-4ca8-baa4-ce5fc2b2589f" providerId="ADAL" clId="{8BAE2332-A9B9-4AA9-932E-FEF6170F10E7}" dt="2021-06-13T15:28:03.730" v="628"/>
          <ac:spMkLst>
            <pc:docMk/>
            <pc:sldMk cId="2146849544" sldId="2147468674"/>
            <ac:spMk id="65" creationId="{CFC02F39-1092-46F7-A810-63C76DAF6F1F}"/>
          </ac:spMkLst>
        </pc:spChg>
        <pc:spChg chg="mod">
          <ac:chgData name="Josh Leporati" userId="ca50561b-4f2f-4ca8-baa4-ce5fc2b2589f" providerId="ADAL" clId="{8BAE2332-A9B9-4AA9-932E-FEF6170F10E7}" dt="2021-06-13T15:28:03.730" v="628"/>
          <ac:spMkLst>
            <pc:docMk/>
            <pc:sldMk cId="2146849544" sldId="2147468674"/>
            <ac:spMk id="66" creationId="{BEDFA46F-D275-48EC-A793-AF8B7218FA91}"/>
          </ac:spMkLst>
        </pc:spChg>
        <pc:spChg chg="mod">
          <ac:chgData name="Josh Leporati" userId="ca50561b-4f2f-4ca8-baa4-ce5fc2b2589f" providerId="ADAL" clId="{8BAE2332-A9B9-4AA9-932E-FEF6170F10E7}" dt="2021-06-13T15:28:03.730" v="628"/>
          <ac:spMkLst>
            <pc:docMk/>
            <pc:sldMk cId="2146849544" sldId="2147468674"/>
            <ac:spMk id="67" creationId="{B6DDF062-131D-479A-A0FB-D272D789ED6F}"/>
          </ac:spMkLst>
        </pc:spChg>
        <pc:spChg chg="mod">
          <ac:chgData name="Josh Leporati" userId="ca50561b-4f2f-4ca8-baa4-ce5fc2b2589f" providerId="ADAL" clId="{8BAE2332-A9B9-4AA9-932E-FEF6170F10E7}" dt="2021-06-13T15:35:17.849" v="792"/>
          <ac:spMkLst>
            <pc:docMk/>
            <pc:sldMk cId="2146849544" sldId="2147468674"/>
            <ac:spMk id="68" creationId="{E161D613-47E4-487B-AC4F-96DC77A71FBB}"/>
          </ac:spMkLst>
        </pc:spChg>
        <pc:spChg chg="add mod">
          <ac:chgData name="Josh Leporati" userId="ca50561b-4f2f-4ca8-baa4-ce5fc2b2589f" providerId="ADAL" clId="{8BAE2332-A9B9-4AA9-932E-FEF6170F10E7}" dt="2021-06-13T15:30:24.041" v="705" actId="1076"/>
          <ac:spMkLst>
            <pc:docMk/>
            <pc:sldMk cId="2146849544" sldId="2147468674"/>
            <ac:spMk id="70" creationId="{D36CF261-A8D7-4817-975A-70B4CBF2C481}"/>
          </ac:spMkLst>
        </pc:spChg>
        <pc:spChg chg="mod">
          <ac:chgData name="Josh Leporati" userId="ca50561b-4f2f-4ca8-baa4-ce5fc2b2589f" providerId="ADAL" clId="{8BAE2332-A9B9-4AA9-932E-FEF6170F10E7}" dt="2021-06-13T15:28:32.071" v="633"/>
          <ac:spMkLst>
            <pc:docMk/>
            <pc:sldMk cId="2146849544" sldId="2147468674"/>
            <ac:spMk id="74" creationId="{31310CF5-8D2C-4DCF-9B9D-196F03DDC201}"/>
          </ac:spMkLst>
        </pc:spChg>
        <pc:spChg chg="mod">
          <ac:chgData name="Josh Leporati" userId="ca50561b-4f2f-4ca8-baa4-ce5fc2b2589f" providerId="ADAL" clId="{8BAE2332-A9B9-4AA9-932E-FEF6170F10E7}" dt="2021-06-13T15:28:42.685" v="637" actId="1076"/>
          <ac:spMkLst>
            <pc:docMk/>
            <pc:sldMk cId="2146849544" sldId="2147468674"/>
            <ac:spMk id="76" creationId="{5AA399B0-7E47-41D0-9AE8-CDE4FC85F1C1}"/>
          </ac:spMkLst>
        </pc:spChg>
        <pc:spChg chg="mod">
          <ac:chgData name="Josh Leporati" userId="ca50561b-4f2f-4ca8-baa4-ce5fc2b2589f" providerId="ADAL" clId="{8BAE2332-A9B9-4AA9-932E-FEF6170F10E7}" dt="2021-06-13T15:28:32.071" v="633"/>
          <ac:spMkLst>
            <pc:docMk/>
            <pc:sldMk cId="2146849544" sldId="2147468674"/>
            <ac:spMk id="77" creationId="{6F53F112-31F6-49BE-A312-FB4893BD6384}"/>
          </ac:spMkLst>
        </pc:spChg>
        <pc:spChg chg="mod">
          <ac:chgData name="Josh Leporati" userId="ca50561b-4f2f-4ca8-baa4-ce5fc2b2589f" providerId="ADAL" clId="{8BAE2332-A9B9-4AA9-932E-FEF6170F10E7}" dt="2021-06-13T15:28:32.071" v="633"/>
          <ac:spMkLst>
            <pc:docMk/>
            <pc:sldMk cId="2146849544" sldId="2147468674"/>
            <ac:spMk id="78" creationId="{B0D6BC0E-F1A6-4D64-8350-4EB320D2533E}"/>
          </ac:spMkLst>
        </pc:spChg>
        <pc:spChg chg="mod">
          <ac:chgData name="Josh Leporati" userId="ca50561b-4f2f-4ca8-baa4-ce5fc2b2589f" providerId="ADAL" clId="{8BAE2332-A9B9-4AA9-932E-FEF6170F10E7}" dt="2021-06-13T15:28:32.071" v="633"/>
          <ac:spMkLst>
            <pc:docMk/>
            <pc:sldMk cId="2146849544" sldId="2147468674"/>
            <ac:spMk id="79" creationId="{D80CCC30-E51F-4706-87D3-F7373D889FEB}"/>
          </ac:spMkLst>
        </pc:spChg>
        <pc:spChg chg="mod">
          <ac:chgData name="Josh Leporati" userId="ca50561b-4f2f-4ca8-baa4-ce5fc2b2589f" providerId="ADAL" clId="{8BAE2332-A9B9-4AA9-932E-FEF6170F10E7}" dt="2021-06-13T15:35:20.162" v="793"/>
          <ac:spMkLst>
            <pc:docMk/>
            <pc:sldMk cId="2146849544" sldId="2147468674"/>
            <ac:spMk id="80" creationId="{4A42539F-9094-47DC-9385-0B4F9DB28CFF}"/>
          </ac:spMkLst>
        </pc:spChg>
        <pc:grpChg chg="add mod">
          <ac:chgData name="Josh Leporati" userId="ca50561b-4f2f-4ca8-baa4-ce5fc2b2589f" providerId="ADAL" clId="{8BAE2332-A9B9-4AA9-932E-FEF6170F10E7}" dt="2021-06-13T15:07:21.151" v="283" actId="1076"/>
          <ac:grpSpMkLst>
            <pc:docMk/>
            <pc:sldMk cId="2146849544" sldId="2147468674"/>
            <ac:grpSpMk id="5" creationId="{FC886A86-016F-48FA-999E-28781637A539}"/>
          </ac:grpSpMkLst>
        </pc:grpChg>
        <pc:grpChg chg="add mod">
          <ac:chgData name="Josh Leporati" userId="ca50561b-4f2f-4ca8-baa4-ce5fc2b2589f" providerId="ADAL" clId="{8BAE2332-A9B9-4AA9-932E-FEF6170F10E7}" dt="2021-06-13T14:56:57.876" v="185" actId="14100"/>
          <ac:grpSpMkLst>
            <pc:docMk/>
            <pc:sldMk cId="2146849544" sldId="2147468674"/>
            <ac:grpSpMk id="11" creationId="{87875929-B53A-49A1-B275-44E6296E2729}"/>
          </ac:grpSpMkLst>
        </pc:grpChg>
        <pc:grpChg chg="add del mod">
          <ac:chgData name="Josh Leporati" userId="ca50561b-4f2f-4ca8-baa4-ce5fc2b2589f" providerId="ADAL" clId="{8BAE2332-A9B9-4AA9-932E-FEF6170F10E7}" dt="2021-06-13T15:07:18.106" v="282"/>
          <ac:grpSpMkLst>
            <pc:docMk/>
            <pc:sldMk cId="2146849544" sldId="2147468674"/>
            <ac:grpSpMk id="15" creationId="{51B0EC45-26D7-4BE1-8A78-9FFF3B2A6212}"/>
          </ac:grpSpMkLst>
        </pc:grpChg>
        <pc:grpChg chg="add del mod">
          <ac:chgData name="Josh Leporati" userId="ca50561b-4f2f-4ca8-baa4-ce5fc2b2589f" providerId="ADAL" clId="{8BAE2332-A9B9-4AA9-932E-FEF6170F10E7}" dt="2021-06-13T15:07:16.285" v="280"/>
          <ac:grpSpMkLst>
            <pc:docMk/>
            <pc:sldMk cId="2146849544" sldId="2147468674"/>
            <ac:grpSpMk id="23" creationId="{2AC8D96F-CDD4-45A1-A41E-6A7488F520B8}"/>
          </ac:grpSpMkLst>
        </pc:grpChg>
        <pc:grpChg chg="add del mod">
          <ac:chgData name="Josh Leporati" userId="ca50561b-4f2f-4ca8-baa4-ce5fc2b2589f" providerId="ADAL" clId="{8BAE2332-A9B9-4AA9-932E-FEF6170F10E7}" dt="2021-06-13T15:23:56.744" v="397" actId="21"/>
          <ac:grpSpMkLst>
            <pc:docMk/>
            <pc:sldMk cId="2146849544" sldId="2147468674"/>
            <ac:grpSpMk id="29" creationId="{C9D7CC15-8030-4968-9C48-90335D3C240F}"/>
          </ac:grpSpMkLst>
        </pc:grpChg>
        <pc:grpChg chg="mod">
          <ac:chgData name="Josh Leporati" userId="ca50561b-4f2f-4ca8-baa4-ce5fc2b2589f" providerId="ADAL" clId="{8BAE2332-A9B9-4AA9-932E-FEF6170F10E7}" dt="2021-06-13T15:07:22.066" v="284"/>
          <ac:grpSpMkLst>
            <pc:docMk/>
            <pc:sldMk cId="2146849544" sldId="2147468674"/>
            <ac:grpSpMk id="31" creationId="{6077559E-2ABE-4416-BECC-EDBB6D0C6FA9}"/>
          </ac:grpSpMkLst>
        </pc:grpChg>
        <pc:grpChg chg="add del mod">
          <ac:chgData name="Josh Leporati" userId="ca50561b-4f2f-4ca8-baa4-ce5fc2b2589f" providerId="ADAL" clId="{8BAE2332-A9B9-4AA9-932E-FEF6170F10E7}" dt="2021-06-13T15:23:56.744" v="397" actId="21"/>
          <ac:grpSpMkLst>
            <pc:docMk/>
            <pc:sldMk cId="2146849544" sldId="2147468674"/>
            <ac:grpSpMk id="37" creationId="{DA574C56-414C-40A6-999D-BAF93EFB0890}"/>
          </ac:grpSpMkLst>
        </pc:grpChg>
        <pc:grpChg chg="mod">
          <ac:chgData name="Josh Leporati" userId="ca50561b-4f2f-4ca8-baa4-ce5fc2b2589f" providerId="ADAL" clId="{8BAE2332-A9B9-4AA9-932E-FEF6170F10E7}" dt="2021-06-13T15:07:26.857" v="286"/>
          <ac:grpSpMkLst>
            <pc:docMk/>
            <pc:sldMk cId="2146849544" sldId="2147468674"/>
            <ac:grpSpMk id="39" creationId="{B8E8B73D-95E2-43EC-A0AA-B3B391851945}"/>
          </ac:grpSpMkLst>
        </pc:grpChg>
        <pc:grpChg chg="add mod">
          <ac:chgData name="Josh Leporati" userId="ca50561b-4f2f-4ca8-baa4-ce5fc2b2589f" providerId="ADAL" clId="{8BAE2332-A9B9-4AA9-932E-FEF6170F10E7}" dt="2021-06-13T15:30:29.945" v="706" actId="1076"/>
          <ac:grpSpMkLst>
            <pc:docMk/>
            <pc:sldMk cId="2146849544" sldId="2147468674"/>
            <ac:grpSpMk id="47" creationId="{F77FF159-D98B-44C1-B0C7-2235B878A681}"/>
          </ac:grpSpMkLst>
        </pc:grpChg>
        <pc:grpChg chg="add mod">
          <ac:chgData name="Josh Leporati" userId="ca50561b-4f2f-4ca8-baa4-ce5fc2b2589f" providerId="ADAL" clId="{8BAE2332-A9B9-4AA9-932E-FEF6170F10E7}" dt="2021-06-13T15:30:33.187" v="707" actId="1076"/>
          <ac:grpSpMkLst>
            <pc:docMk/>
            <pc:sldMk cId="2146849544" sldId="2147468674"/>
            <ac:grpSpMk id="52" creationId="{1A62F725-83F9-4898-8862-A5CC05DEF002}"/>
          </ac:grpSpMkLst>
        </pc:grpChg>
        <pc:grpChg chg="del">
          <ac:chgData name="Josh Leporati" userId="ca50561b-4f2f-4ca8-baa4-ce5fc2b2589f" providerId="ADAL" clId="{8BAE2332-A9B9-4AA9-932E-FEF6170F10E7}" dt="2021-06-13T15:23:42.750" v="394"/>
          <ac:grpSpMkLst>
            <pc:docMk/>
            <pc:sldMk cId="2146849544" sldId="2147468674"/>
            <ac:grpSpMk id="53" creationId="{C9E36DA9-B83C-44F5-B075-64058694723E}"/>
          </ac:grpSpMkLst>
        </pc:grpChg>
        <pc:grpChg chg="add mod">
          <ac:chgData name="Josh Leporati" userId="ca50561b-4f2f-4ca8-baa4-ce5fc2b2589f" providerId="ADAL" clId="{8BAE2332-A9B9-4AA9-932E-FEF6170F10E7}" dt="2021-06-13T15:28:09.052" v="629" actId="1076"/>
          <ac:grpSpMkLst>
            <pc:docMk/>
            <pc:sldMk cId="2146849544" sldId="2147468674"/>
            <ac:grpSpMk id="61" creationId="{93B52507-605A-4E35-B320-DE30745D3575}"/>
          </ac:grpSpMkLst>
        </pc:grpChg>
        <pc:grpChg chg="mod">
          <ac:chgData name="Josh Leporati" userId="ca50561b-4f2f-4ca8-baa4-ce5fc2b2589f" providerId="ADAL" clId="{8BAE2332-A9B9-4AA9-932E-FEF6170F10E7}" dt="2021-06-13T15:28:03.730" v="628"/>
          <ac:grpSpMkLst>
            <pc:docMk/>
            <pc:sldMk cId="2146849544" sldId="2147468674"/>
            <ac:grpSpMk id="63" creationId="{70315E43-D9CF-489F-8816-517A43346C10}"/>
          </ac:grpSpMkLst>
        </pc:grpChg>
        <pc:grpChg chg="add mod">
          <ac:chgData name="Josh Leporati" userId="ca50561b-4f2f-4ca8-baa4-ce5fc2b2589f" providerId="ADAL" clId="{8BAE2332-A9B9-4AA9-932E-FEF6170F10E7}" dt="2021-06-13T15:30:36.459" v="708" actId="1076"/>
          <ac:grpSpMkLst>
            <pc:docMk/>
            <pc:sldMk cId="2146849544" sldId="2147468674"/>
            <ac:grpSpMk id="71" creationId="{260A5C3B-77FC-4FD0-B144-C6657C980F19}"/>
          </ac:grpSpMkLst>
        </pc:grpChg>
        <pc:grpChg chg="mod">
          <ac:chgData name="Josh Leporati" userId="ca50561b-4f2f-4ca8-baa4-ce5fc2b2589f" providerId="ADAL" clId="{8BAE2332-A9B9-4AA9-932E-FEF6170F10E7}" dt="2021-06-13T15:28:32.071" v="633"/>
          <ac:grpSpMkLst>
            <pc:docMk/>
            <pc:sldMk cId="2146849544" sldId="2147468674"/>
            <ac:grpSpMk id="72" creationId="{E50A9A62-FA25-4F86-8CB1-33DD1E7DD268}"/>
          </ac:grpSpMkLst>
        </pc:grpChg>
        <pc:grpChg chg="mod">
          <ac:chgData name="Josh Leporati" userId="ca50561b-4f2f-4ca8-baa4-ce5fc2b2589f" providerId="ADAL" clId="{8BAE2332-A9B9-4AA9-932E-FEF6170F10E7}" dt="2021-06-13T15:28:32.071" v="633"/>
          <ac:grpSpMkLst>
            <pc:docMk/>
            <pc:sldMk cId="2146849544" sldId="2147468674"/>
            <ac:grpSpMk id="75" creationId="{F6FB7C71-3466-4388-9A2F-24C5FE5C7FB5}"/>
          </ac:grpSpMkLst>
        </pc:grpChg>
        <pc:picChg chg="add del">
          <ac:chgData name="Josh Leporati" userId="ca50561b-4f2f-4ca8-baa4-ce5fc2b2589f" providerId="ADAL" clId="{8BAE2332-A9B9-4AA9-932E-FEF6170F10E7}" dt="2021-06-13T14:43:43.449" v="70" actId="22"/>
          <ac:picMkLst>
            <pc:docMk/>
            <pc:sldMk cId="2146849544" sldId="2147468674"/>
            <ac:picMk id="6" creationId="{078C8807-4705-4488-A334-EFEDCFD9FFD7}"/>
          </ac:picMkLst>
        </pc:picChg>
        <pc:picChg chg="add mod">
          <ac:chgData name="Josh Leporati" userId="ca50561b-4f2f-4ca8-baa4-ce5fc2b2589f" providerId="ADAL" clId="{8BAE2332-A9B9-4AA9-932E-FEF6170F10E7}" dt="2021-06-13T15:20:29.139" v="379" actId="207"/>
          <ac:picMkLst>
            <pc:docMk/>
            <pc:sldMk cId="2146849544" sldId="2147468674"/>
            <ac:picMk id="46" creationId="{69F26B0D-40F4-46C0-9BF3-C143BED62730}"/>
          </ac:picMkLst>
        </pc:picChg>
        <pc:picChg chg="add del mod">
          <ac:chgData name="Josh Leporati" userId="ca50561b-4f2f-4ca8-baa4-ce5fc2b2589f" providerId="ADAL" clId="{8BAE2332-A9B9-4AA9-932E-FEF6170F10E7}" dt="2021-06-13T15:23:56.744" v="397" actId="21"/>
          <ac:picMkLst>
            <pc:docMk/>
            <pc:sldMk cId="2146849544" sldId="2147468674"/>
            <ac:picMk id="49" creationId="{9D0BCDF0-1F14-40A0-9704-9174F82FF4CC}"/>
          </ac:picMkLst>
        </pc:picChg>
        <pc:picChg chg="add del mod">
          <ac:chgData name="Josh Leporati" userId="ca50561b-4f2f-4ca8-baa4-ce5fc2b2589f" providerId="ADAL" clId="{8BAE2332-A9B9-4AA9-932E-FEF6170F10E7}" dt="2021-06-13T15:23:56.744" v="397" actId="21"/>
          <ac:picMkLst>
            <pc:docMk/>
            <pc:sldMk cId="2146849544" sldId="2147468674"/>
            <ac:picMk id="51" creationId="{ED95589E-7482-4211-82AF-7D4380104370}"/>
          </ac:picMkLst>
        </pc:picChg>
        <pc:picChg chg="add mod">
          <ac:chgData name="Josh Leporati" userId="ca50561b-4f2f-4ca8-baa4-ce5fc2b2589f" providerId="ADAL" clId="{8BAE2332-A9B9-4AA9-932E-FEF6170F10E7}" dt="2021-06-13T15:38:56.100" v="830" actId="1076"/>
          <ac:picMkLst>
            <pc:docMk/>
            <pc:sldMk cId="2146849544" sldId="2147468674"/>
            <ac:picMk id="69" creationId="{8038E644-AC03-4DF9-B213-0F1587104AAA}"/>
          </ac:picMkLst>
        </pc:picChg>
        <pc:picChg chg="mod">
          <ac:chgData name="Josh Leporati" userId="ca50561b-4f2f-4ca8-baa4-ce5fc2b2589f" providerId="ADAL" clId="{8BAE2332-A9B9-4AA9-932E-FEF6170F10E7}" dt="2021-06-13T15:28:32.071" v="633"/>
          <ac:picMkLst>
            <pc:docMk/>
            <pc:sldMk cId="2146849544" sldId="2147468674"/>
            <ac:picMk id="73" creationId="{C5BD0F7B-0E5F-49DD-9519-55E81FBC69E0}"/>
          </ac:picMkLst>
        </pc:picChg>
        <pc:picChg chg="add mod">
          <ac:chgData name="Josh Leporati" userId="ca50561b-4f2f-4ca8-baa4-ce5fc2b2589f" providerId="ADAL" clId="{8BAE2332-A9B9-4AA9-932E-FEF6170F10E7}" dt="2021-06-13T15:31:31.083" v="712" actId="1076"/>
          <ac:picMkLst>
            <pc:docMk/>
            <pc:sldMk cId="2146849544" sldId="2147468674"/>
            <ac:picMk id="82" creationId="{4D4F8343-2FF7-4EC8-9486-66C7F804AA3C}"/>
          </ac:picMkLst>
        </pc:picChg>
        <pc:picChg chg="add mod">
          <ac:chgData name="Josh Leporati" userId="ca50561b-4f2f-4ca8-baa4-ce5fc2b2589f" providerId="ADAL" clId="{8BAE2332-A9B9-4AA9-932E-FEF6170F10E7}" dt="2021-06-13T15:32:07.307" v="716" actId="1076"/>
          <ac:picMkLst>
            <pc:docMk/>
            <pc:sldMk cId="2146849544" sldId="2147468674"/>
            <ac:picMk id="84" creationId="{C7976096-07DD-4DBA-8419-A4A5DE2487F4}"/>
          </ac:picMkLst>
        </pc:picChg>
        <pc:picChg chg="add mod">
          <ac:chgData name="Josh Leporati" userId="ca50561b-4f2f-4ca8-baa4-ce5fc2b2589f" providerId="ADAL" clId="{8BAE2332-A9B9-4AA9-932E-FEF6170F10E7}" dt="2021-06-13T15:32:18.145" v="718" actId="1076"/>
          <ac:picMkLst>
            <pc:docMk/>
            <pc:sldMk cId="2146849544" sldId="2147468674"/>
            <ac:picMk id="86" creationId="{001A8DCC-4D45-467E-8DCB-43434C24FBFF}"/>
          </ac:picMkLst>
        </pc:picChg>
        <pc:picChg chg="del mod">
          <ac:chgData name="Josh Leporati" userId="ca50561b-4f2f-4ca8-baa4-ce5fc2b2589f" providerId="ADAL" clId="{8BAE2332-A9B9-4AA9-932E-FEF6170F10E7}" dt="2021-06-13T15:03:28.366" v="244" actId="478"/>
          <ac:picMkLst>
            <pc:docMk/>
            <pc:sldMk cId="2146849544" sldId="2147468674"/>
            <ac:picMk id="1026" creationId="{B07E3DDC-5EFF-45DA-A13C-5311619B3B6F}"/>
          </ac:picMkLst>
        </pc:picChg>
      </pc:sldChg>
      <pc:sldChg chg="addSp">
        <pc:chgData name="Josh Leporati" userId="ca50561b-4f2f-4ca8-baa4-ce5fc2b2589f" providerId="ADAL" clId="{8BAE2332-A9B9-4AA9-932E-FEF6170F10E7}" dt="2021-06-13T15:02:59.103" v="238"/>
        <pc:sldMkLst>
          <pc:docMk/>
          <pc:sldMk cId="2455458108" sldId="2147468674"/>
        </pc:sldMkLst>
        <pc:picChg chg="add">
          <ac:chgData name="Josh Leporati" userId="ca50561b-4f2f-4ca8-baa4-ce5fc2b2589f" providerId="ADAL" clId="{8BAE2332-A9B9-4AA9-932E-FEF6170F10E7}" dt="2021-06-13T15:02:59.103" v="238"/>
          <ac:picMkLst>
            <pc:docMk/>
            <pc:sldMk cId="2455458108" sldId="2147468674"/>
            <ac:picMk id="1026" creationId="{B07E3DDC-5EFF-45DA-A13C-5311619B3B6F}"/>
          </ac:picMkLst>
        </pc:picChg>
      </pc:sldChg>
      <pc:sldChg chg="addSp delSp modSp new mod ord modClrScheme chgLayout">
        <pc:chgData name="Josh Leporati" userId="ca50561b-4f2f-4ca8-baa4-ce5fc2b2589f" providerId="ADAL" clId="{8BAE2332-A9B9-4AA9-932E-FEF6170F10E7}" dt="2021-06-13T15:53:30.783" v="1213" actId="207"/>
        <pc:sldMkLst>
          <pc:docMk/>
          <pc:sldMk cId="1354091564" sldId="2147468675"/>
        </pc:sldMkLst>
        <pc:spChg chg="del">
          <ac:chgData name="Josh Leporati" userId="ca50561b-4f2f-4ca8-baa4-ce5fc2b2589f" providerId="ADAL" clId="{8BAE2332-A9B9-4AA9-932E-FEF6170F10E7}" dt="2021-06-13T15:23:48.155" v="396" actId="478"/>
          <ac:spMkLst>
            <pc:docMk/>
            <pc:sldMk cId="1354091564" sldId="2147468675"/>
            <ac:spMk id="2" creationId="{30C709E5-1A54-4D98-9048-6DE724C90819}"/>
          </ac:spMkLst>
        </pc:spChg>
        <pc:spChg chg="del">
          <ac:chgData name="Josh Leporati" userId="ca50561b-4f2f-4ca8-baa4-ce5fc2b2589f" providerId="ADAL" clId="{8BAE2332-A9B9-4AA9-932E-FEF6170F10E7}" dt="2021-06-13T15:23:48.155" v="396" actId="478"/>
          <ac:spMkLst>
            <pc:docMk/>
            <pc:sldMk cId="1354091564" sldId="2147468675"/>
            <ac:spMk id="3" creationId="{A63F6ED6-C410-4A4B-8F63-CCB7823C3A38}"/>
          </ac:spMkLst>
        </pc:spChg>
        <pc:spChg chg="del">
          <ac:chgData name="Josh Leporati" userId="ca50561b-4f2f-4ca8-baa4-ce5fc2b2589f" providerId="ADAL" clId="{8BAE2332-A9B9-4AA9-932E-FEF6170F10E7}" dt="2021-06-13T15:23:48.155" v="396" actId="478"/>
          <ac:spMkLst>
            <pc:docMk/>
            <pc:sldMk cId="1354091564" sldId="2147468675"/>
            <ac:spMk id="4" creationId="{3599B53B-78A8-447A-806C-D8D12BFC76DF}"/>
          </ac:spMkLst>
        </pc:spChg>
        <pc:spChg chg="mod">
          <ac:chgData name="Josh Leporati" userId="ca50561b-4f2f-4ca8-baa4-ce5fc2b2589f" providerId="ADAL" clId="{8BAE2332-A9B9-4AA9-932E-FEF6170F10E7}" dt="2021-06-13T15:23:59.148" v="398"/>
          <ac:spMkLst>
            <pc:docMk/>
            <pc:sldMk cId="1354091564" sldId="2147468675"/>
            <ac:spMk id="6" creationId="{E09C06C2-CE0B-4E97-8AC9-9FFB4A84C192}"/>
          </ac:spMkLst>
        </pc:spChg>
        <pc:spChg chg="mod">
          <ac:chgData name="Josh Leporati" userId="ca50561b-4f2f-4ca8-baa4-ce5fc2b2589f" providerId="ADAL" clId="{8BAE2332-A9B9-4AA9-932E-FEF6170F10E7}" dt="2021-06-13T15:23:59.148" v="398"/>
          <ac:spMkLst>
            <pc:docMk/>
            <pc:sldMk cId="1354091564" sldId="2147468675"/>
            <ac:spMk id="8" creationId="{9A8DDB2F-E9BC-4806-ADDD-7212FF908F5E}"/>
          </ac:spMkLst>
        </pc:spChg>
        <pc:spChg chg="mod">
          <ac:chgData name="Josh Leporati" userId="ca50561b-4f2f-4ca8-baa4-ce5fc2b2589f" providerId="ADAL" clId="{8BAE2332-A9B9-4AA9-932E-FEF6170F10E7}" dt="2021-06-13T15:23:59.148" v="398"/>
          <ac:spMkLst>
            <pc:docMk/>
            <pc:sldMk cId="1354091564" sldId="2147468675"/>
            <ac:spMk id="9" creationId="{7F90DAC6-C4F3-44FC-9BDA-D3E30DE62374}"/>
          </ac:spMkLst>
        </pc:spChg>
        <pc:spChg chg="mod">
          <ac:chgData name="Josh Leporati" userId="ca50561b-4f2f-4ca8-baa4-ce5fc2b2589f" providerId="ADAL" clId="{8BAE2332-A9B9-4AA9-932E-FEF6170F10E7}" dt="2021-06-13T15:23:59.148" v="398"/>
          <ac:spMkLst>
            <pc:docMk/>
            <pc:sldMk cId="1354091564" sldId="2147468675"/>
            <ac:spMk id="10" creationId="{BEEF1388-16E3-45DC-8A4E-04E44F2D6008}"/>
          </ac:spMkLst>
        </pc:spChg>
        <pc:spChg chg="mod">
          <ac:chgData name="Josh Leporati" userId="ca50561b-4f2f-4ca8-baa4-ce5fc2b2589f" providerId="ADAL" clId="{8BAE2332-A9B9-4AA9-932E-FEF6170F10E7}" dt="2021-06-13T15:23:59.148" v="398"/>
          <ac:spMkLst>
            <pc:docMk/>
            <pc:sldMk cId="1354091564" sldId="2147468675"/>
            <ac:spMk id="11" creationId="{EE3AC954-BCAF-4DC3-8F1C-F4F6B4B8F0C1}"/>
          </ac:spMkLst>
        </pc:spChg>
        <pc:spChg chg="mod">
          <ac:chgData name="Josh Leporati" userId="ca50561b-4f2f-4ca8-baa4-ce5fc2b2589f" providerId="ADAL" clId="{8BAE2332-A9B9-4AA9-932E-FEF6170F10E7}" dt="2021-06-13T15:23:59.148" v="398"/>
          <ac:spMkLst>
            <pc:docMk/>
            <pc:sldMk cId="1354091564" sldId="2147468675"/>
            <ac:spMk id="12" creationId="{56446B93-4349-465D-B922-5744D2B96524}"/>
          </ac:spMkLst>
        </pc:spChg>
        <pc:spChg chg="mod">
          <ac:chgData name="Josh Leporati" userId="ca50561b-4f2f-4ca8-baa4-ce5fc2b2589f" providerId="ADAL" clId="{8BAE2332-A9B9-4AA9-932E-FEF6170F10E7}" dt="2021-06-13T15:23:59.148" v="398"/>
          <ac:spMkLst>
            <pc:docMk/>
            <pc:sldMk cId="1354091564" sldId="2147468675"/>
            <ac:spMk id="14" creationId="{BDA0B98D-75E6-4075-ADD8-D46533E2EB07}"/>
          </ac:spMkLst>
        </pc:spChg>
        <pc:spChg chg="mod">
          <ac:chgData name="Josh Leporati" userId="ca50561b-4f2f-4ca8-baa4-ce5fc2b2589f" providerId="ADAL" clId="{8BAE2332-A9B9-4AA9-932E-FEF6170F10E7}" dt="2021-06-13T15:23:59.148" v="398"/>
          <ac:spMkLst>
            <pc:docMk/>
            <pc:sldMk cId="1354091564" sldId="2147468675"/>
            <ac:spMk id="16" creationId="{0561E399-7CFD-4839-8641-9A5C66ED1373}"/>
          </ac:spMkLst>
        </pc:spChg>
        <pc:spChg chg="mod">
          <ac:chgData name="Josh Leporati" userId="ca50561b-4f2f-4ca8-baa4-ce5fc2b2589f" providerId="ADAL" clId="{8BAE2332-A9B9-4AA9-932E-FEF6170F10E7}" dt="2021-06-13T15:23:59.148" v="398"/>
          <ac:spMkLst>
            <pc:docMk/>
            <pc:sldMk cId="1354091564" sldId="2147468675"/>
            <ac:spMk id="17" creationId="{4C4EE7EC-9396-4BF6-8637-02FC10AA1946}"/>
          </ac:spMkLst>
        </pc:spChg>
        <pc:spChg chg="mod">
          <ac:chgData name="Josh Leporati" userId="ca50561b-4f2f-4ca8-baa4-ce5fc2b2589f" providerId="ADAL" clId="{8BAE2332-A9B9-4AA9-932E-FEF6170F10E7}" dt="2021-06-13T15:23:59.148" v="398"/>
          <ac:spMkLst>
            <pc:docMk/>
            <pc:sldMk cId="1354091564" sldId="2147468675"/>
            <ac:spMk id="18" creationId="{C9593A05-A54F-4D2F-91D0-E90A10BB705C}"/>
          </ac:spMkLst>
        </pc:spChg>
        <pc:spChg chg="mod">
          <ac:chgData name="Josh Leporati" userId="ca50561b-4f2f-4ca8-baa4-ce5fc2b2589f" providerId="ADAL" clId="{8BAE2332-A9B9-4AA9-932E-FEF6170F10E7}" dt="2021-06-13T15:23:59.148" v="398"/>
          <ac:spMkLst>
            <pc:docMk/>
            <pc:sldMk cId="1354091564" sldId="2147468675"/>
            <ac:spMk id="19" creationId="{2BDC009D-3E69-444B-97A8-FAD2B1376A38}"/>
          </ac:spMkLst>
        </pc:spChg>
        <pc:spChg chg="mod">
          <ac:chgData name="Josh Leporati" userId="ca50561b-4f2f-4ca8-baa4-ce5fc2b2589f" providerId="ADAL" clId="{8BAE2332-A9B9-4AA9-932E-FEF6170F10E7}" dt="2021-06-13T15:23:59.148" v="398"/>
          <ac:spMkLst>
            <pc:docMk/>
            <pc:sldMk cId="1354091564" sldId="2147468675"/>
            <ac:spMk id="20" creationId="{514B3D4D-0188-454E-A4EE-04DE57336308}"/>
          </ac:spMkLst>
        </pc:spChg>
        <pc:spChg chg="add mod">
          <ac:chgData name="Josh Leporati" userId="ca50561b-4f2f-4ca8-baa4-ce5fc2b2589f" providerId="ADAL" clId="{8BAE2332-A9B9-4AA9-932E-FEF6170F10E7}" dt="2021-06-13T15:37:46.189" v="825" actId="26606"/>
          <ac:spMkLst>
            <pc:docMk/>
            <pc:sldMk cId="1354091564" sldId="2147468675"/>
            <ac:spMk id="24" creationId="{4AD4C511-27E5-447A-831A-C93A39E0011F}"/>
          </ac:spMkLst>
        </pc:spChg>
        <pc:spChg chg="add del mod">
          <ac:chgData name="Josh Leporati" userId="ca50561b-4f2f-4ca8-baa4-ce5fc2b2589f" providerId="ADAL" clId="{8BAE2332-A9B9-4AA9-932E-FEF6170F10E7}" dt="2021-06-13T15:37:46.189" v="825" actId="26606"/>
          <ac:spMkLst>
            <pc:docMk/>
            <pc:sldMk cId="1354091564" sldId="2147468675"/>
            <ac:spMk id="25" creationId="{AC60CA40-771A-42A1-9CA9-635F4AE44519}"/>
          </ac:spMkLst>
        </pc:spChg>
        <pc:spChg chg="add del mod">
          <ac:chgData name="Josh Leporati" userId="ca50561b-4f2f-4ca8-baa4-ce5fc2b2589f" providerId="ADAL" clId="{8BAE2332-A9B9-4AA9-932E-FEF6170F10E7}" dt="2021-06-13T15:37:39.942" v="822" actId="931"/>
          <ac:spMkLst>
            <pc:docMk/>
            <pc:sldMk cId="1354091564" sldId="2147468675"/>
            <ac:spMk id="26" creationId="{182829CD-5EF3-40F4-A69E-CE74491137F4}"/>
          </ac:spMkLst>
        </pc:spChg>
        <pc:spChg chg="add del mod">
          <ac:chgData name="Josh Leporati" userId="ca50561b-4f2f-4ca8-baa4-ce5fc2b2589f" providerId="ADAL" clId="{8BAE2332-A9B9-4AA9-932E-FEF6170F10E7}" dt="2021-06-13T15:37:46.189" v="825" actId="26606"/>
          <ac:spMkLst>
            <pc:docMk/>
            <pc:sldMk cId="1354091564" sldId="2147468675"/>
            <ac:spMk id="27" creationId="{A3458FCA-4A50-4D74-9C32-521FE28C550E}"/>
          </ac:spMkLst>
        </pc:spChg>
        <pc:spChg chg="add mod">
          <ac:chgData name="Josh Leporati" userId="ca50561b-4f2f-4ca8-baa4-ce5fc2b2589f" providerId="ADAL" clId="{8BAE2332-A9B9-4AA9-932E-FEF6170F10E7}" dt="2021-06-13T15:45:57.870" v="892" actId="122"/>
          <ac:spMkLst>
            <pc:docMk/>
            <pc:sldMk cId="1354091564" sldId="2147468675"/>
            <ac:spMk id="28" creationId="{218E1C30-12EC-47C0-B4B2-2DBAD76FCC7D}"/>
          </ac:spMkLst>
        </pc:spChg>
        <pc:spChg chg="add mod">
          <ac:chgData name="Josh Leporati" userId="ca50561b-4f2f-4ca8-baa4-ce5fc2b2589f" providerId="ADAL" clId="{8BAE2332-A9B9-4AA9-932E-FEF6170F10E7}" dt="2021-06-13T15:46:02.778" v="893" actId="122"/>
          <ac:spMkLst>
            <pc:docMk/>
            <pc:sldMk cId="1354091564" sldId="2147468675"/>
            <ac:spMk id="29" creationId="{4095A829-DCFD-48A6-8E9F-49B432827BAD}"/>
          </ac:spMkLst>
        </pc:spChg>
        <pc:spChg chg="add del mod">
          <ac:chgData name="Josh Leporati" userId="ca50561b-4f2f-4ca8-baa4-ce5fc2b2589f" providerId="ADAL" clId="{8BAE2332-A9B9-4AA9-932E-FEF6170F10E7}" dt="2021-06-13T15:37:46.189" v="825" actId="26606"/>
          <ac:spMkLst>
            <pc:docMk/>
            <pc:sldMk cId="1354091564" sldId="2147468675"/>
            <ac:spMk id="30" creationId="{B89D5FD0-62D5-42CE-92DB-3AE818378D8F}"/>
          </ac:spMkLst>
        </pc:spChg>
        <pc:spChg chg="add del mod">
          <ac:chgData name="Josh Leporati" userId="ca50561b-4f2f-4ca8-baa4-ce5fc2b2589f" providerId="ADAL" clId="{8BAE2332-A9B9-4AA9-932E-FEF6170F10E7}" dt="2021-06-13T15:43:57.992" v="891" actId="478"/>
          <ac:spMkLst>
            <pc:docMk/>
            <pc:sldMk cId="1354091564" sldId="2147468675"/>
            <ac:spMk id="38" creationId="{62D3F3AC-6D7D-463E-9EDD-455B9C5292BB}"/>
          </ac:spMkLst>
        </pc:spChg>
        <pc:spChg chg="add del">
          <ac:chgData name="Josh Leporati" userId="ca50561b-4f2f-4ca8-baa4-ce5fc2b2589f" providerId="ADAL" clId="{8BAE2332-A9B9-4AA9-932E-FEF6170F10E7}" dt="2021-06-13T15:43:50.464" v="888" actId="931"/>
          <ac:spMkLst>
            <pc:docMk/>
            <pc:sldMk cId="1354091564" sldId="2147468675"/>
            <ac:spMk id="39" creationId="{2BCDBEBC-C015-44AD-953E-56500F27A0AB}"/>
          </ac:spMkLst>
        </pc:spChg>
        <pc:spChg chg="add mod">
          <ac:chgData name="Josh Leporati" userId="ca50561b-4f2f-4ca8-baa4-ce5fc2b2589f" providerId="ADAL" clId="{8BAE2332-A9B9-4AA9-932E-FEF6170F10E7}" dt="2021-06-13T15:52:21.580" v="1206" actId="207"/>
          <ac:spMkLst>
            <pc:docMk/>
            <pc:sldMk cId="1354091564" sldId="2147468675"/>
            <ac:spMk id="41" creationId="{417A3070-A0CA-4E9F-82C6-16A987ED729E}"/>
          </ac:spMkLst>
        </pc:spChg>
        <pc:spChg chg="add del">
          <ac:chgData name="Josh Leporati" userId="ca50561b-4f2f-4ca8-baa4-ce5fc2b2589f" providerId="ADAL" clId="{8BAE2332-A9B9-4AA9-932E-FEF6170F10E7}" dt="2021-06-13T15:47:15.795" v="894" actId="931"/>
          <ac:spMkLst>
            <pc:docMk/>
            <pc:sldMk cId="1354091564" sldId="2147468675"/>
            <ac:spMk id="43" creationId="{BA654F65-1FEA-4A65-B709-F2CD28BECA0B}"/>
          </ac:spMkLst>
        </pc:spChg>
        <pc:spChg chg="add del mod">
          <ac:chgData name="Josh Leporati" userId="ca50561b-4f2f-4ca8-baa4-ce5fc2b2589f" providerId="ADAL" clId="{8BAE2332-A9B9-4AA9-932E-FEF6170F10E7}" dt="2021-06-13T15:47:22.305" v="897" actId="478"/>
          <ac:spMkLst>
            <pc:docMk/>
            <pc:sldMk cId="1354091564" sldId="2147468675"/>
            <ac:spMk id="45" creationId="{F6AB2EC2-8442-44BA-ADDE-759FC92F01EC}"/>
          </ac:spMkLst>
        </pc:spChg>
        <pc:grpChg chg="add del mod">
          <ac:chgData name="Josh Leporati" userId="ca50561b-4f2f-4ca8-baa4-ce5fc2b2589f" providerId="ADAL" clId="{8BAE2332-A9B9-4AA9-932E-FEF6170F10E7}" dt="2021-06-13T15:28:01.972" v="627" actId="21"/>
          <ac:grpSpMkLst>
            <pc:docMk/>
            <pc:sldMk cId="1354091564" sldId="2147468675"/>
            <ac:grpSpMk id="5" creationId="{4BE808BE-E30D-450D-B3A8-F333DF17E3C4}"/>
          </ac:grpSpMkLst>
        </pc:grpChg>
        <pc:grpChg chg="mod">
          <ac:chgData name="Josh Leporati" userId="ca50561b-4f2f-4ca8-baa4-ce5fc2b2589f" providerId="ADAL" clId="{8BAE2332-A9B9-4AA9-932E-FEF6170F10E7}" dt="2021-06-13T15:23:59.148" v="398"/>
          <ac:grpSpMkLst>
            <pc:docMk/>
            <pc:sldMk cId="1354091564" sldId="2147468675"/>
            <ac:grpSpMk id="7" creationId="{39DB4799-6BD1-4EF2-B42E-2542B4D365FD}"/>
          </ac:grpSpMkLst>
        </pc:grpChg>
        <pc:grpChg chg="add mod">
          <ac:chgData name="Josh Leporati" userId="ca50561b-4f2f-4ca8-baa4-ce5fc2b2589f" providerId="ADAL" clId="{8BAE2332-A9B9-4AA9-932E-FEF6170F10E7}" dt="2021-06-13T15:24:25.640" v="402" actId="1076"/>
          <ac:grpSpMkLst>
            <pc:docMk/>
            <pc:sldMk cId="1354091564" sldId="2147468675"/>
            <ac:grpSpMk id="13" creationId="{BEF19237-0B0E-4044-A655-659F99525368}"/>
          </ac:grpSpMkLst>
        </pc:grpChg>
        <pc:grpChg chg="mod">
          <ac:chgData name="Josh Leporati" userId="ca50561b-4f2f-4ca8-baa4-ce5fc2b2589f" providerId="ADAL" clId="{8BAE2332-A9B9-4AA9-932E-FEF6170F10E7}" dt="2021-06-13T15:23:59.148" v="398"/>
          <ac:grpSpMkLst>
            <pc:docMk/>
            <pc:sldMk cId="1354091564" sldId="2147468675"/>
            <ac:grpSpMk id="15" creationId="{9BB4BE1A-D9EA-4DE8-BB87-0DBF27B378B6}"/>
          </ac:grpSpMkLst>
        </pc:grpChg>
        <pc:grpChg chg="add del">
          <ac:chgData name="Josh Leporati" userId="ca50561b-4f2f-4ca8-baa4-ce5fc2b2589f" providerId="ADAL" clId="{8BAE2332-A9B9-4AA9-932E-FEF6170F10E7}" dt="2021-06-13T15:28:29.531" v="632" actId="21"/>
          <ac:grpSpMkLst>
            <pc:docMk/>
            <pc:sldMk cId="1354091564" sldId="2147468675"/>
            <ac:grpSpMk id="23" creationId="{60C6BDB4-EA49-48BD-95C4-4BCDA543D0CC}"/>
          </ac:grpSpMkLst>
        </pc:grpChg>
        <pc:picChg chg="add del mod">
          <ac:chgData name="Josh Leporati" userId="ca50561b-4f2f-4ca8-baa4-ce5fc2b2589f" providerId="ADAL" clId="{8BAE2332-A9B9-4AA9-932E-FEF6170F10E7}" dt="2021-06-13T15:28:01.972" v="627" actId="21"/>
          <ac:picMkLst>
            <pc:docMk/>
            <pc:sldMk cId="1354091564" sldId="2147468675"/>
            <ac:picMk id="21" creationId="{237A2CFF-A709-4B15-8C28-6BAF86176715}"/>
          </ac:picMkLst>
        </pc:picChg>
        <pc:picChg chg="add mod">
          <ac:chgData name="Josh Leporati" userId="ca50561b-4f2f-4ca8-baa4-ce5fc2b2589f" providerId="ADAL" clId="{8BAE2332-A9B9-4AA9-932E-FEF6170F10E7}" dt="2021-06-13T15:24:25.640" v="402" actId="1076"/>
          <ac:picMkLst>
            <pc:docMk/>
            <pc:sldMk cId="1354091564" sldId="2147468675"/>
            <ac:picMk id="22" creationId="{EC27296F-7E5C-4C4D-8728-E312096299D5}"/>
          </ac:picMkLst>
        </pc:picChg>
        <pc:picChg chg="add del mod">
          <ac:chgData name="Josh Leporati" userId="ca50561b-4f2f-4ca8-baa4-ce5fc2b2589f" providerId="ADAL" clId="{8BAE2332-A9B9-4AA9-932E-FEF6170F10E7}" dt="2021-06-13T15:36:59.702" v="821" actId="478"/>
          <ac:picMkLst>
            <pc:docMk/>
            <pc:sldMk cId="1354091564" sldId="2147468675"/>
            <ac:picMk id="32" creationId="{B7F3F0B2-347E-4D3B-A1F1-FEB3E6545FA3}"/>
          </ac:picMkLst>
        </pc:picChg>
        <pc:picChg chg="add mod ord">
          <ac:chgData name="Josh Leporati" userId="ca50561b-4f2f-4ca8-baa4-ce5fc2b2589f" providerId="ADAL" clId="{8BAE2332-A9B9-4AA9-932E-FEF6170F10E7}" dt="2021-06-13T15:39:30.346" v="835" actId="14826"/>
          <ac:picMkLst>
            <pc:docMk/>
            <pc:sldMk cId="1354091564" sldId="2147468675"/>
            <ac:picMk id="34" creationId="{2EBB0E69-2486-4E36-BBCE-6061145CCA02}"/>
          </ac:picMkLst>
        </pc:picChg>
        <pc:picChg chg="add del mod">
          <ac:chgData name="Josh Leporati" userId="ca50561b-4f2f-4ca8-baa4-ce5fc2b2589f" providerId="ADAL" clId="{8BAE2332-A9B9-4AA9-932E-FEF6170F10E7}" dt="2021-06-13T15:43:56.152" v="890" actId="478"/>
          <ac:picMkLst>
            <pc:docMk/>
            <pc:sldMk cId="1354091564" sldId="2147468675"/>
            <ac:picMk id="36" creationId="{253BCD1B-F26C-41A2-93DD-C4423AA8CC78}"/>
          </ac:picMkLst>
        </pc:picChg>
        <pc:picChg chg="add del mod">
          <ac:chgData name="Josh Leporati" userId="ca50561b-4f2f-4ca8-baa4-ce5fc2b2589f" providerId="ADAL" clId="{8BAE2332-A9B9-4AA9-932E-FEF6170F10E7}" dt="2021-06-13T15:47:20.159" v="896" actId="478"/>
          <ac:picMkLst>
            <pc:docMk/>
            <pc:sldMk cId="1354091564" sldId="2147468675"/>
            <ac:picMk id="42" creationId="{09D65E6A-6C69-48A3-AC73-CA4B62A88EAC}"/>
          </ac:picMkLst>
        </pc:picChg>
        <pc:picChg chg="add mod">
          <ac:chgData name="Josh Leporati" userId="ca50561b-4f2f-4ca8-baa4-ce5fc2b2589f" providerId="ADAL" clId="{8BAE2332-A9B9-4AA9-932E-FEF6170F10E7}" dt="2021-06-13T15:49:19.001" v="904" actId="207"/>
          <ac:picMkLst>
            <pc:docMk/>
            <pc:sldMk cId="1354091564" sldId="2147468675"/>
            <ac:picMk id="47" creationId="{21908FCE-3568-49A6-958C-E49B1580E6F2}"/>
          </ac:picMkLst>
        </pc:picChg>
        <pc:picChg chg="add mod">
          <ac:chgData name="Josh Leporati" userId="ca50561b-4f2f-4ca8-baa4-ce5fc2b2589f" providerId="ADAL" clId="{8BAE2332-A9B9-4AA9-932E-FEF6170F10E7}" dt="2021-06-13T15:53:30.783" v="1213" actId="207"/>
          <ac:picMkLst>
            <pc:docMk/>
            <pc:sldMk cId="1354091564" sldId="2147468675"/>
            <ac:picMk id="49" creationId="{8BBFAE6B-BFE4-4EB6-A946-F833146B7D19}"/>
          </ac:picMkLst>
        </pc:picChg>
      </pc:sldChg>
      <pc:sldChg chg="addSp delSp modSp new del mod">
        <pc:chgData name="Josh Leporati" userId="ca50561b-4f2f-4ca8-baa4-ce5fc2b2589f" providerId="ADAL" clId="{8BAE2332-A9B9-4AA9-932E-FEF6170F10E7}" dt="2021-06-13T15:40:58.998" v="866" actId="47"/>
        <pc:sldMkLst>
          <pc:docMk/>
          <pc:sldMk cId="4058265325" sldId="2147468676"/>
        </pc:sldMkLst>
        <pc:spChg chg="del">
          <ac:chgData name="Josh Leporati" userId="ca50561b-4f2f-4ca8-baa4-ce5fc2b2589f" providerId="ADAL" clId="{8BAE2332-A9B9-4AA9-932E-FEF6170F10E7}" dt="2021-06-13T15:36:25.972" v="813" actId="478"/>
          <ac:spMkLst>
            <pc:docMk/>
            <pc:sldMk cId="4058265325" sldId="2147468676"/>
            <ac:spMk id="2" creationId="{F9507704-50CA-46B9-B25C-8211C7A6E47B}"/>
          </ac:spMkLst>
        </pc:spChg>
        <pc:spChg chg="del">
          <ac:chgData name="Josh Leporati" userId="ca50561b-4f2f-4ca8-baa4-ce5fc2b2589f" providerId="ADAL" clId="{8BAE2332-A9B9-4AA9-932E-FEF6170F10E7}" dt="2021-06-13T15:36:25.972" v="813" actId="478"/>
          <ac:spMkLst>
            <pc:docMk/>
            <pc:sldMk cId="4058265325" sldId="2147468676"/>
            <ac:spMk id="3" creationId="{0FE28221-B320-471B-B90B-658BB76F86ED}"/>
          </ac:spMkLst>
        </pc:spChg>
        <pc:spChg chg="del">
          <ac:chgData name="Josh Leporati" userId="ca50561b-4f2f-4ca8-baa4-ce5fc2b2589f" providerId="ADAL" clId="{8BAE2332-A9B9-4AA9-932E-FEF6170F10E7}" dt="2021-06-13T15:36:25.972" v="813" actId="478"/>
          <ac:spMkLst>
            <pc:docMk/>
            <pc:sldMk cId="4058265325" sldId="2147468676"/>
            <ac:spMk id="4" creationId="{DA221668-99C0-48A0-B919-6C5B320E67DE}"/>
          </ac:spMkLst>
        </pc:spChg>
        <pc:spChg chg="mod">
          <ac:chgData name="Josh Leporati" userId="ca50561b-4f2f-4ca8-baa4-ce5fc2b2589f" providerId="ADAL" clId="{8BAE2332-A9B9-4AA9-932E-FEF6170F10E7}" dt="2021-06-13T15:36:28.527" v="814"/>
          <ac:spMkLst>
            <pc:docMk/>
            <pc:sldMk cId="4058265325" sldId="2147468676"/>
            <ac:spMk id="8" creationId="{E65E33E0-13EB-4BD2-B9DF-5B4A69AD0FA0}"/>
          </ac:spMkLst>
        </pc:spChg>
        <pc:spChg chg="mod">
          <ac:chgData name="Josh Leporati" userId="ca50561b-4f2f-4ca8-baa4-ce5fc2b2589f" providerId="ADAL" clId="{8BAE2332-A9B9-4AA9-932E-FEF6170F10E7}" dt="2021-06-13T15:36:28.527" v="814"/>
          <ac:spMkLst>
            <pc:docMk/>
            <pc:sldMk cId="4058265325" sldId="2147468676"/>
            <ac:spMk id="10" creationId="{31CD2AC7-0C3C-40F6-9E45-713225754F5D}"/>
          </ac:spMkLst>
        </pc:spChg>
        <pc:spChg chg="mod">
          <ac:chgData name="Josh Leporati" userId="ca50561b-4f2f-4ca8-baa4-ce5fc2b2589f" providerId="ADAL" clId="{8BAE2332-A9B9-4AA9-932E-FEF6170F10E7}" dt="2021-06-13T15:36:28.527" v="814"/>
          <ac:spMkLst>
            <pc:docMk/>
            <pc:sldMk cId="4058265325" sldId="2147468676"/>
            <ac:spMk id="11" creationId="{A343EC0C-28B9-4B38-9104-13B06977B359}"/>
          </ac:spMkLst>
        </pc:spChg>
        <pc:spChg chg="mod">
          <ac:chgData name="Josh Leporati" userId="ca50561b-4f2f-4ca8-baa4-ce5fc2b2589f" providerId="ADAL" clId="{8BAE2332-A9B9-4AA9-932E-FEF6170F10E7}" dt="2021-06-13T15:36:28.527" v="814"/>
          <ac:spMkLst>
            <pc:docMk/>
            <pc:sldMk cId="4058265325" sldId="2147468676"/>
            <ac:spMk id="12" creationId="{D7CA7B8B-0580-489A-A183-B77E44DFB8FC}"/>
          </ac:spMkLst>
        </pc:spChg>
        <pc:spChg chg="mod">
          <ac:chgData name="Josh Leporati" userId="ca50561b-4f2f-4ca8-baa4-ce5fc2b2589f" providerId="ADAL" clId="{8BAE2332-A9B9-4AA9-932E-FEF6170F10E7}" dt="2021-06-13T15:36:28.527" v="814"/>
          <ac:spMkLst>
            <pc:docMk/>
            <pc:sldMk cId="4058265325" sldId="2147468676"/>
            <ac:spMk id="13" creationId="{1C306F7B-9F52-4951-A1A3-504BDA4A79A5}"/>
          </ac:spMkLst>
        </pc:spChg>
        <pc:spChg chg="mod">
          <ac:chgData name="Josh Leporati" userId="ca50561b-4f2f-4ca8-baa4-ce5fc2b2589f" providerId="ADAL" clId="{8BAE2332-A9B9-4AA9-932E-FEF6170F10E7}" dt="2021-06-13T15:36:28.527" v="814"/>
          <ac:spMkLst>
            <pc:docMk/>
            <pc:sldMk cId="4058265325" sldId="2147468676"/>
            <ac:spMk id="14" creationId="{F0B2FD61-42D8-4C72-8499-D730C760CA92}"/>
          </ac:spMkLst>
        </pc:spChg>
        <pc:spChg chg="mod">
          <ac:chgData name="Josh Leporati" userId="ca50561b-4f2f-4ca8-baa4-ce5fc2b2589f" providerId="ADAL" clId="{8BAE2332-A9B9-4AA9-932E-FEF6170F10E7}" dt="2021-06-13T15:36:28.527" v="814"/>
          <ac:spMkLst>
            <pc:docMk/>
            <pc:sldMk cId="4058265325" sldId="2147468676"/>
            <ac:spMk id="18" creationId="{7E11CF50-2EA1-4878-A067-679F822164FE}"/>
          </ac:spMkLst>
        </pc:spChg>
        <pc:spChg chg="mod">
          <ac:chgData name="Josh Leporati" userId="ca50561b-4f2f-4ca8-baa4-ce5fc2b2589f" providerId="ADAL" clId="{8BAE2332-A9B9-4AA9-932E-FEF6170F10E7}" dt="2021-06-13T15:36:28.527" v="814"/>
          <ac:spMkLst>
            <pc:docMk/>
            <pc:sldMk cId="4058265325" sldId="2147468676"/>
            <ac:spMk id="20" creationId="{69B03000-4A0B-49F4-BA4A-9969C1B719A4}"/>
          </ac:spMkLst>
        </pc:spChg>
        <pc:spChg chg="mod">
          <ac:chgData name="Josh Leporati" userId="ca50561b-4f2f-4ca8-baa4-ce5fc2b2589f" providerId="ADAL" clId="{8BAE2332-A9B9-4AA9-932E-FEF6170F10E7}" dt="2021-06-13T15:36:28.527" v="814"/>
          <ac:spMkLst>
            <pc:docMk/>
            <pc:sldMk cId="4058265325" sldId="2147468676"/>
            <ac:spMk id="21" creationId="{B53153A1-012D-42EE-919D-62FCFBE7F7D7}"/>
          </ac:spMkLst>
        </pc:spChg>
        <pc:spChg chg="mod">
          <ac:chgData name="Josh Leporati" userId="ca50561b-4f2f-4ca8-baa4-ce5fc2b2589f" providerId="ADAL" clId="{8BAE2332-A9B9-4AA9-932E-FEF6170F10E7}" dt="2021-06-13T15:36:28.527" v="814"/>
          <ac:spMkLst>
            <pc:docMk/>
            <pc:sldMk cId="4058265325" sldId="2147468676"/>
            <ac:spMk id="22" creationId="{E01CAC85-3DEC-4F6E-AD2A-8EAABBDFB0FD}"/>
          </ac:spMkLst>
        </pc:spChg>
        <pc:spChg chg="mod">
          <ac:chgData name="Josh Leporati" userId="ca50561b-4f2f-4ca8-baa4-ce5fc2b2589f" providerId="ADAL" clId="{8BAE2332-A9B9-4AA9-932E-FEF6170F10E7}" dt="2021-06-13T15:36:28.527" v="814"/>
          <ac:spMkLst>
            <pc:docMk/>
            <pc:sldMk cId="4058265325" sldId="2147468676"/>
            <ac:spMk id="23" creationId="{AFE6B6EF-4D71-449F-B87A-DC17685E01BB}"/>
          </ac:spMkLst>
        </pc:spChg>
        <pc:spChg chg="mod">
          <ac:chgData name="Josh Leporati" userId="ca50561b-4f2f-4ca8-baa4-ce5fc2b2589f" providerId="ADAL" clId="{8BAE2332-A9B9-4AA9-932E-FEF6170F10E7}" dt="2021-06-13T15:36:28.527" v="814"/>
          <ac:spMkLst>
            <pc:docMk/>
            <pc:sldMk cId="4058265325" sldId="2147468676"/>
            <ac:spMk id="24" creationId="{61A7753D-21B2-4A9A-BA0C-71A96E8DECF7}"/>
          </ac:spMkLst>
        </pc:spChg>
        <pc:spChg chg="mod">
          <ac:chgData name="Josh Leporati" userId="ca50561b-4f2f-4ca8-baa4-ce5fc2b2589f" providerId="ADAL" clId="{8BAE2332-A9B9-4AA9-932E-FEF6170F10E7}" dt="2021-06-13T15:36:28.527" v="814"/>
          <ac:spMkLst>
            <pc:docMk/>
            <pc:sldMk cId="4058265325" sldId="2147468676"/>
            <ac:spMk id="28" creationId="{BCFC390B-BAC0-44CF-8EBB-F2E169B5A440}"/>
          </ac:spMkLst>
        </pc:spChg>
        <pc:spChg chg="mod">
          <ac:chgData name="Josh Leporati" userId="ca50561b-4f2f-4ca8-baa4-ce5fc2b2589f" providerId="ADAL" clId="{8BAE2332-A9B9-4AA9-932E-FEF6170F10E7}" dt="2021-06-13T15:36:28.527" v="814"/>
          <ac:spMkLst>
            <pc:docMk/>
            <pc:sldMk cId="4058265325" sldId="2147468676"/>
            <ac:spMk id="30" creationId="{5D3FA127-4FA4-4811-92C6-859530E42D86}"/>
          </ac:spMkLst>
        </pc:spChg>
        <pc:spChg chg="mod">
          <ac:chgData name="Josh Leporati" userId="ca50561b-4f2f-4ca8-baa4-ce5fc2b2589f" providerId="ADAL" clId="{8BAE2332-A9B9-4AA9-932E-FEF6170F10E7}" dt="2021-06-13T15:36:28.527" v="814"/>
          <ac:spMkLst>
            <pc:docMk/>
            <pc:sldMk cId="4058265325" sldId="2147468676"/>
            <ac:spMk id="31" creationId="{E4775BB3-B3B5-461D-8564-180115B2F0E0}"/>
          </ac:spMkLst>
        </pc:spChg>
        <pc:spChg chg="mod">
          <ac:chgData name="Josh Leporati" userId="ca50561b-4f2f-4ca8-baa4-ce5fc2b2589f" providerId="ADAL" clId="{8BAE2332-A9B9-4AA9-932E-FEF6170F10E7}" dt="2021-06-13T15:36:28.527" v="814"/>
          <ac:spMkLst>
            <pc:docMk/>
            <pc:sldMk cId="4058265325" sldId="2147468676"/>
            <ac:spMk id="32" creationId="{E495C04B-CE69-4E55-A5D7-FCCEB3A8833C}"/>
          </ac:spMkLst>
        </pc:spChg>
        <pc:spChg chg="mod">
          <ac:chgData name="Josh Leporati" userId="ca50561b-4f2f-4ca8-baa4-ce5fc2b2589f" providerId="ADAL" clId="{8BAE2332-A9B9-4AA9-932E-FEF6170F10E7}" dt="2021-06-13T15:36:28.527" v="814"/>
          <ac:spMkLst>
            <pc:docMk/>
            <pc:sldMk cId="4058265325" sldId="2147468676"/>
            <ac:spMk id="33" creationId="{8AE75B8F-F0F4-49E4-A4D7-98E422AFBA9D}"/>
          </ac:spMkLst>
        </pc:spChg>
        <pc:spChg chg="mod">
          <ac:chgData name="Josh Leporati" userId="ca50561b-4f2f-4ca8-baa4-ce5fc2b2589f" providerId="ADAL" clId="{8BAE2332-A9B9-4AA9-932E-FEF6170F10E7}" dt="2021-06-13T15:36:28.527" v="814"/>
          <ac:spMkLst>
            <pc:docMk/>
            <pc:sldMk cId="4058265325" sldId="2147468676"/>
            <ac:spMk id="34" creationId="{9CA6B12B-B3E8-4733-9CA2-27AD564B3C86}"/>
          </ac:spMkLst>
        </pc:spChg>
        <pc:spChg chg="mod">
          <ac:chgData name="Josh Leporati" userId="ca50561b-4f2f-4ca8-baa4-ce5fc2b2589f" providerId="ADAL" clId="{8BAE2332-A9B9-4AA9-932E-FEF6170F10E7}" dt="2021-06-13T15:36:49.292" v="817"/>
          <ac:spMkLst>
            <pc:docMk/>
            <pc:sldMk cId="4058265325" sldId="2147468676"/>
            <ac:spMk id="40" creationId="{84F1DC3E-3BF4-4CAF-B427-34CDC1ABBF63}"/>
          </ac:spMkLst>
        </pc:spChg>
        <pc:spChg chg="mod">
          <ac:chgData name="Josh Leporati" userId="ca50561b-4f2f-4ca8-baa4-ce5fc2b2589f" providerId="ADAL" clId="{8BAE2332-A9B9-4AA9-932E-FEF6170F10E7}" dt="2021-06-13T15:36:49.292" v="817"/>
          <ac:spMkLst>
            <pc:docMk/>
            <pc:sldMk cId="4058265325" sldId="2147468676"/>
            <ac:spMk id="42" creationId="{ADC9E26F-D782-4128-AEA9-EF49099CD926}"/>
          </ac:spMkLst>
        </pc:spChg>
        <pc:spChg chg="mod">
          <ac:chgData name="Josh Leporati" userId="ca50561b-4f2f-4ca8-baa4-ce5fc2b2589f" providerId="ADAL" clId="{8BAE2332-A9B9-4AA9-932E-FEF6170F10E7}" dt="2021-06-13T15:36:49.292" v="817"/>
          <ac:spMkLst>
            <pc:docMk/>
            <pc:sldMk cId="4058265325" sldId="2147468676"/>
            <ac:spMk id="43" creationId="{243243C1-778D-4524-8659-A98514302B9F}"/>
          </ac:spMkLst>
        </pc:spChg>
        <pc:spChg chg="mod">
          <ac:chgData name="Josh Leporati" userId="ca50561b-4f2f-4ca8-baa4-ce5fc2b2589f" providerId="ADAL" clId="{8BAE2332-A9B9-4AA9-932E-FEF6170F10E7}" dt="2021-06-13T15:36:49.292" v="817"/>
          <ac:spMkLst>
            <pc:docMk/>
            <pc:sldMk cId="4058265325" sldId="2147468676"/>
            <ac:spMk id="44" creationId="{E54C0012-4C3B-4604-B76D-8D027B675141}"/>
          </ac:spMkLst>
        </pc:spChg>
        <pc:spChg chg="mod">
          <ac:chgData name="Josh Leporati" userId="ca50561b-4f2f-4ca8-baa4-ce5fc2b2589f" providerId="ADAL" clId="{8BAE2332-A9B9-4AA9-932E-FEF6170F10E7}" dt="2021-06-13T15:36:49.292" v="817"/>
          <ac:spMkLst>
            <pc:docMk/>
            <pc:sldMk cId="4058265325" sldId="2147468676"/>
            <ac:spMk id="45" creationId="{24718485-E75C-4793-A61D-6273ED3602F4}"/>
          </ac:spMkLst>
        </pc:spChg>
        <pc:spChg chg="mod">
          <ac:chgData name="Josh Leporati" userId="ca50561b-4f2f-4ca8-baa4-ce5fc2b2589f" providerId="ADAL" clId="{8BAE2332-A9B9-4AA9-932E-FEF6170F10E7}" dt="2021-06-13T15:36:49.292" v="817"/>
          <ac:spMkLst>
            <pc:docMk/>
            <pc:sldMk cId="4058265325" sldId="2147468676"/>
            <ac:spMk id="46" creationId="{A374128B-7ACA-4726-8004-B0DC4A8959EA}"/>
          </ac:spMkLst>
        </pc:spChg>
        <pc:spChg chg="mod">
          <ac:chgData name="Josh Leporati" userId="ca50561b-4f2f-4ca8-baa4-ce5fc2b2589f" providerId="ADAL" clId="{8BAE2332-A9B9-4AA9-932E-FEF6170F10E7}" dt="2021-06-13T15:36:49.292" v="817"/>
          <ac:spMkLst>
            <pc:docMk/>
            <pc:sldMk cId="4058265325" sldId="2147468676"/>
            <ac:spMk id="50" creationId="{8AD95742-63FE-49BF-BD12-8FF39B32B0F0}"/>
          </ac:spMkLst>
        </pc:spChg>
        <pc:spChg chg="mod">
          <ac:chgData name="Josh Leporati" userId="ca50561b-4f2f-4ca8-baa4-ce5fc2b2589f" providerId="ADAL" clId="{8BAE2332-A9B9-4AA9-932E-FEF6170F10E7}" dt="2021-06-13T15:36:49.292" v="817"/>
          <ac:spMkLst>
            <pc:docMk/>
            <pc:sldMk cId="4058265325" sldId="2147468676"/>
            <ac:spMk id="52" creationId="{3BAEB6B6-1F91-4226-B576-630E71E14B79}"/>
          </ac:spMkLst>
        </pc:spChg>
        <pc:spChg chg="mod">
          <ac:chgData name="Josh Leporati" userId="ca50561b-4f2f-4ca8-baa4-ce5fc2b2589f" providerId="ADAL" clId="{8BAE2332-A9B9-4AA9-932E-FEF6170F10E7}" dt="2021-06-13T15:36:49.292" v="817"/>
          <ac:spMkLst>
            <pc:docMk/>
            <pc:sldMk cId="4058265325" sldId="2147468676"/>
            <ac:spMk id="53" creationId="{520FB704-649E-40F2-8383-2CEB2173DFB7}"/>
          </ac:spMkLst>
        </pc:spChg>
        <pc:spChg chg="mod">
          <ac:chgData name="Josh Leporati" userId="ca50561b-4f2f-4ca8-baa4-ce5fc2b2589f" providerId="ADAL" clId="{8BAE2332-A9B9-4AA9-932E-FEF6170F10E7}" dt="2021-06-13T15:36:49.292" v="817"/>
          <ac:spMkLst>
            <pc:docMk/>
            <pc:sldMk cId="4058265325" sldId="2147468676"/>
            <ac:spMk id="54" creationId="{CFDEEDD8-15A9-487E-882B-BA095D587C5D}"/>
          </ac:spMkLst>
        </pc:spChg>
        <pc:spChg chg="mod">
          <ac:chgData name="Josh Leporati" userId="ca50561b-4f2f-4ca8-baa4-ce5fc2b2589f" providerId="ADAL" clId="{8BAE2332-A9B9-4AA9-932E-FEF6170F10E7}" dt="2021-06-13T15:36:49.292" v="817"/>
          <ac:spMkLst>
            <pc:docMk/>
            <pc:sldMk cId="4058265325" sldId="2147468676"/>
            <ac:spMk id="55" creationId="{57B292BC-0D43-42B2-8E79-9B7E02E5C9CA}"/>
          </ac:spMkLst>
        </pc:spChg>
        <pc:spChg chg="mod">
          <ac:chgData name="Josh Leporati" userId="ca50561b-4f2f-4ca8-baa4-ce5fc2b2589f" providerId="ADAL" clId="{8BAE2332-A9B9-4AA9-932E-FEF6170F10E7}" dt="2021-06-13T15:36:49.292" v="817"/>
          <ac:spMkLst>
            <pc:docMk/>
            <pc:sldMk cId="4058265325" sldId="2147468676"/>
            <ac:spMk id="56" creationId="{A195AE0F-1F9C-4451-BB71-D5446ADD7938}"/>
          </ac:spMkLst>
        </pc:spChg>
        <pc:spChg chg="mod">
          <ac:chgData name="Josh Leporati" userId="ca50561b-4f2f-4ca8-baa4-ce5fc2b2589f" providerId="ADAL" clId="{8BAE2332-A9B9-4AA9-932E-FEF6170F10E7}" dt="2021-06-13T15:36:49.292" v="817"/>
          <ac:spMkLst>
            <pc:docMk/>
            <pc:sldMk cId="4058265325" sldId="2147468676"/>
            <ac:spMk id="60" creationId="{75250015-99FB-44DD-9C8E-1B000DCC7B7D}"/>
          </ac:spMkLst>
        </pc:spChg>
        <pc:spChg chg="mod">
          <ac:chgData name="Josh Leporati" userId="ca50561b-4f2f-4ca8-baa4-ce5fc2b2589f" providerId="ADAL" clId="{8BAE2332-A9B9-4AA9-932E-FEF6170F10E7}" dt="2021-06-13T15:36:49.292" v="817"/>
          <ac:spMkLst>
            <pc:docMk/>
            <pc:sldMk cId="4058265325" sldId="2147468676"/>
            <ac:spMk id="62" creationId="{FB1D6699-FC33-4DF8-A7A4-49E016BF6941}"/>
          </ac:spMkLst>
        </pc:spChg>
        <pc:spChg chg="mod">
          <ac:chgData name="Josh Leporati" userId="ca50561b-4f2f-4ca8-baa4-ce5fc2b2589f" providerId="ADAL" clId="{8BAE2332-A9B9-4AA9-932E-FEF6170F10E7}" dt="2021-06-13T15:36:49.292" v="817"/>
          <ac:spMkLst>
            <pc:docMk/>
            <pc:sldMk cId="4058265325" sldId="2147468676"/>
            <ac:spMk id="63" creationId="{2D47C58A-C9C8-4FC8-BCE1-F3890965CDDA}"/>
          </ac:spMkLst>
        </pc:spChg>
        <pc:spChg chg="mod">
          <ac:chgData name="Josh Leporati" userId="ca50561b-4f2f-4ca8-baa4-ce5fc2b2589f" providerId="ADAL" clId="{8BAE2332-A9B9-4AA9-932E-FEF6170F10E7}" dt="2021-06-13T15:36:49.292" v="817"/>
          <ac:spMkLst>
            <pc:docMk/>
            <pc:sldMk cId="4058265325" sldId="2147468676"/>
            <ac:spMk id="64" creationId="{83A35EBD-7468-4C2B-B00A-F474055A39D0}"/>
          </ac:spMkLst>
        </pc:spChg>
        <pc:spChg chg="mod">
          <ac:chgData name="Josh Leporati" userId="ca50561b-4f2f-4ca8-baa4-ce5fc2b2589f" providerId="ADAL" clId="{8BAE2332-A9B9-4AA9-932E-FEF6170F10E7}" dt="2021-06-13T15:36:49.292" v="817"/>
          <ac:spMkLst>
            <pc:docMk/>
            <pc:sldMk cId="4058265325" sldId="2147468676"/>
            <ac:spMk id="65" creationId="{2908982E-26E4-46B2-81AC-DDE9126AD455}"/>
          </ac:spMkLst>
        </pc:spChg>
        <pc:spChg chg="mod">
          <ac:chgData name="Josh Leporati" userId="ca50561b-4f2f-4ca8-baa4-ce5fc2b2589f" providerId="ADAL" clId="{8BAE2332-A9B9-4AA9-932E-FEF6170F10E7}" dt="2021-06-13T15:36:49.292" v="817"/>
          <ac:spMkLst>
            <pc:docMk/>
            <pc:sldMk cId="4058265325" sldId="2147468676"/>
            <ac:spMk id="66" creationId="{DE8798CD-FD3D-4204-A67B-81B7C4770FB4}"/>
          </ac:spMkLst>
        </pc:spChg>
        <pc:spChg chg="mod">
          <ac:chgData name="Josh Leporati" userId="ca50561b-4f2f-4ca8-baa4-ce5fc2b2589f" providerId="ADAL" clId="{8BAE2332-A9B9-4AA9-932E-FEF6170F10E7}" dt="2021-06-13T15:39:09.232" v="832"/>
          <ac:spMkLst>
            <pc:docMk/>
            <pc:sldMk cId="4058265325" sldId="2147468676"/>
            <ac:spMk id="70" creationId="{90FA8C8D-39FB-42E8-ACC1-78F29BAAC36D}"/>
          </ac:spMkLst>
        </pc:spChg>
        <pc:spChg chg="mod">
          <ac:chgData name="Josh Leporati" userId="ca50561b-4f2f-4ca8-baa4-ce5fc2b2589f" providerId="ADAL" clId="{8BAE2332-A9B9-4AA9-932E-FEF6170F10E7}" dt="2021-06-13T15:39:09.232" v="832"/>
          <ac:spMkLst>
            <pc:docMk/>
            <pc:sldMk cId="4058265325" sldId="2147468676"/>
            <ac:spMk id="72" creationId="{12560142-30DD-4130-B249-3CEBAB235BEC}"/>
          </ac:spMkLst>
        </pc:spChg>
        <pc:spChg chg="mod">
          <ac:chgData name="Josh Leporati" userId="ca50561b-4f2f-4ca8-baa4-ce5fc2b2589f" providerId="ADAL" clId="{8BAE2332-A9B9-4AA9-932E-FEF6170F10E7}" dt="2021-06-13T15:39:09.232" v="832"/>
          <ac:spMkLst>
            <pc:docMk/>
            <pc:sldMk cId="4058265325" sldId="2147468676"/>
            <ac:spMk id="73" creationId="{0844E1EA-FF8D-4834-A2B3-F3DA383FD8EE}"/>
          </ac:spMkLst>
        </pc:spChg>
        <pc:spChg chg="mod">
          <ac:chgData name="Josh Leporati" userId="ca50561b-4f2f-4ca8-baa4-ce5fc2b2589f" providerId="ADAL" clId="{8BAE2332-A9B9-4AA9-932E-FEF6170F10E7}" dt="2021-06-13T15:39:09.232" v="832"/>
          <ac:spMkLst>
            <pc:docMk/>
            <pc:sldMk cId="4058265325" sldId="2147468676"/>
            <ac:spMk id="74" creationId="{949842D1-780F-4419-9F14-EE10F2CDF6CD}"/>
          </ac:spMkLst>
        </pc:spChg>
        <pc:spChg chg="mod">
          <ac:chgData name="Josh Leporati" userId="ca50561b-4f2f-4ca8-baa4-ce5fc2b2589f" providerId="ADAL" clId="{8BAE2332-A9B9-4AA9-932E-FEF6170F10E7}" dt="2021-06-13T15:39:09.232" v="832"/>
          <ac:spMkLst>
            <pc:docMk/>
            <pc:sldMk cId="4058265325" sldId="2147468676"/>
            <ac:spMk id="75" creationId="{51810E24-36EB-427A-9980-81DD33BC0FFB}"/>
          </ac:spMkLst>
        </pc:spChg>
        <pc:spChg chg="mod">
          <ac:chgData name="Josh Leporati" userId="ca50561b-4f2f-4ca8-baa4-ce5fc2b2589f" providerId="ADAL" clId="{8BAE2332-A9B9-4AA9-932E-FEF6170F10E7}" dt="2021-06-13T15:39:09.232" v="832"/>
          <ac:spMkLst>
            <pc:docMk/>
            <pc:sldMk cId="4058265325" sldId="2147468676"/>
            <ac:spMk id="76" creationId="{6381DBE0-9428-46F3-8FD0-78BBBBF3BF84}"/>
          </ac:spMkLst>
        </pc:spChg>
        <pc:spChg chg="mod">
          <ac:chgData name="Josh Leporati" userId="ca50561b-4f2f-4ca8-baa4-ce5fc2b2589f" providerId="ADAL" clId="{8BAE2332-A9B9-4AA9-932E-FEF6170F10E7}" dt="2021-06-13T15:39:09.232" v="832"/>
          <ac:spMkLst>
            <pc:docMk/>
            <pc:sldMk cId="4058265325" sldId="2147468676"/>
            <ac:spMk id="80" creationId="{0B04A1B5-2DD8-44B1-AD82-346EEFEA44A9}"/>
          </ac:spMkLst>
        </pc:spChg>
        <pc:spChg chg="mod">
          <ac:chgData name="Josh Leporati" userId="ca50561b-4f2f-4ca8-baa4-ce5fc2b2589f" providerId="ADAL" clId="{8BAE2332-A9B9-4AA9-932E-FEF6170F10E7}" dt="2021-06-13T15:39:09.232" v="832"/>
          <ac:spMkLst>
            <pc:docMk/>
            <pc:sldMk cId="4058265325" sldId="2147468676"/>
            <ac:spMk id="82" creationId="{6475CC3D-89EE-4B74-92F6-A219B264E472}"/>
          </ac:spMkLst>
        </pc:spChg>
        <pc:spChg chg="mod">
          <ac:chgData name="Josh Leporati" userId="ca50561b-4f2f-4ca8-baa4-ce5fc2b2589f" providerId="ADAL" clId="{8BAE2332-A9B9-4AA9-932E-FEF6170F10E7}" dt="2021-06-13T15:39:09.232" v="832"/>
          <ac:spMkLst>
            <pc:docMk/>
            <pc:sldMk cId="4058265325" sldId="2147468676"/>
            <ac:spMk id="83" creationId="{3B75E47B-6925-4870-AB4D-BAE286BB11CC}"/>
          </ac:spMkLst>
        </pc:spChg>
        <pc:spChg chg="mod">
          <ac:chgData name="Josh Leporati" userId="ca50561b-4f2f-4ca8-baa4-ce5fc2b2589f" providerId="ADAL" clId="{8BAE2332-A9B9-4AA9-932E-FEF6170F10E7}" dt="2021-06-13T15:39:09.232" v="832"/>
          <ac:spMkLst>
            <pc:docMk/>
            <pc:sldMk cId="4058265325" sldId="2147468676"/>
            <ac:spMk id="84" creationId="{2DD9EDAD-DEAD-4C36-BB1E-9234C1991E0A}"/>
          </ac:spMkLst>
        </pc:spChg>
        <pc:spChg chg="mod">
          <ac:chgData name="Josh Leporati" userId="ca50561b-4f2f-4ca8-baa4-ce5fc2b2589f" providerId="ADAL" clId="{8BAE2332-A9B9-4AA9-932E-FEF6170F10E7}" dt="2021-06-13T15:39:09.232" v="832"/>
          <ac:spMkLst>
            <pc:docMk/>
            <pc:sldMk cId="4058265325" sldId="2147468676"/>
            <ac:spMk id="85" creationId="{F80491ED-25CE-4E12-AB7E-148412FDFE3E}"/>
          </ac:spMkLst>
        </pc:spChg>
        <pc:spChg chg="mod">
          <ac:chgData name="Josh Leporati" userId="ca50561b-4f2f-4ca8-baa4-ce5fc2b2589f" providerId="ADAL" clId="{8BAE2332-A9B9-4AA9-932E-FEF6170F10E7}" dt="2021-06-13T15:39:09.232" v="832"/>
          <ac:spMkLst>
            <pc:docMk/>
            <pc:sldMk cId="4058265325" sldId="2147468676"/>
            <ac:spMk id="86" creationId="{C373F653-A004-423C-917C-57BA9FAB7399}"/>
          </ac:spMkLst>
        </pc:spChg>
        <pc:spChg chg="mod">
          <ac:chgData name="Josh Leporati" userId="ca50561b-4f2f-4ca8-baa4-ce5fc2b2589f" providerId="ADAL" clId="{8BAE2332-A9B9-4AA9-932E-FEF6170F10E7}" dt="2021-06-13T15:39:09.232" v="832"/>
          <ac:spMkLst>
            <pc:docMk/>
            <pc:sldMk cId="4058265325" sldId="2147468676"/>
            <ac:spMk id="90" creationId="{488C607E-A6A1-433D-BA2C-81AF5298A14D}"/>
          </ac:spMkLst>
        </pc:spChg>
        <pc:spChg chg="mod">
          <ac:chgData name="Josh Leporati" userId="ca50561b-4f2f-4ca8-baa4-ce5fc2b2589f" providerId="ADAL" clId="{8BAE2332-A9B9-4AA9-932E-FEF6170F10E7}" dt="2021-06-13T15:39:09.232" v="832"/>
          <ac:spMkLst>
            <pc:docMk/>
            <pc:sldMk cId="4058265325" sldId="2147468676"/>
            <ac:spMk id="92" creationId="{ECEF008D-4ECF-4774-898C-1CA00F18E107}"/>
          </ac:spMkLst>
        </pc:spChg>
        <pc:spChg chg="mod">
          <ac:chgData name="Josh Leporati" userId="ca50561b-4f2f-4ca8-baa4-ce5fc2b2589f" providerId="ADAL" clId="{8BAE2332-A9B9-4AA9-932E-FEF6170F10E7}" dt="2021-06-13T15:39:09.232" v="832"/>
          <ac:spMkLst>
            <pc:docMk/>
            <pc:sldMk cId="4058265325" sldId="2147468676"/>
            <ac:spMk id="93" creationId="{1AC749FF-9BE9-4AAD-8F9D-91D0AF3B0BA5}"/>
          </ac:spMkLst>
        </pc:spChg>
        <pc:spChg chg="mod">
          <ac:chgData name="Josh Leporati" userId="ca50561b-4f2f-4ca8-baa4-ce5fc2b2589f" providerId="ADAL" clId="{8BAE2332-A9B9-4AA9-932E-FEF6170F10E7}" dt="2021-06-13T15:39:09.232" v="832"/>
          <ac:spMkLst>
            <pc:docMk/>
            <pc:sldMk cId="4058265325" sldId="2147468676"/>
            <ac:spMk id="94" creationId="{FEDA1DB7-EF04-4A64-9DEC-E31FA1D9447F}"/>
          </ac:spMkLst>
        </pc:spChg>
        <pc:spChg chg="mod">
          <ac:chgData name="Josh Leporati" userId="ca50561b-4f2f-4ca8-baa4-ce5fc2b2589f" providerId="ADAL" clId="{8BAE2332-A9B9-4AA9-932E-FEF6170F10E7}" dt="2021-06-13T15:39:09.232" v="832"/>
          <ac:spMkLst>
            <pc:docMk/>
            <pc:sldMk cId="4058265325" sldId="2147468676"/>
            <ac:spMk id="95" creationId="{0D4EE85E-FE8F-4A6E-BEA9-79F2539F3548}"/>
          </ac:spMkLst>
        </pc:spChg>
        <pc:spChg chg="mod">
          <ac:chgData name="Josh Leporati" userId="ca50561b-4f2f-4ca8-baa4-ce5fc2b2589f" providerId="ADAL" clId="{8BAE2332-A9B9-4AA9-932E-FEF6170F10E7}" dt="2021-06-13T15:39:09.232" v="832"/>
          <ac:spMkLst>
            <pc:docMk/>
            <pc:sldMk cId="4058265325" sldId="2147468676"/>
            <ac:spMk id="96" creationId="{D11B8BE2-AE86-4913-8682-3EDC9B2DFA57}"/>
          </ac:spMkLst>
        </pc:spChg>
        <pc:grpChg chg="add del mod">
          <ac:chgData name="Josh Leporati" userId="ca50561b-4f2f-4ca8-baa4-ce5fc2b2589f" providerId="ADAL" clId="{8BAE2332-A9B9-4AA9-932E-FEF6170F10E7}" dt="2021-06-13T15:36:36.315" v="815"/>
          <ac:grpSpMkLst>
            <pc:docMk/>
            <pc:sldMk cId="4058265325" sldId="2147468676"/>
            <ac:grpSpMk id="5" creationId="{AC4F0C54-DB96-4B3C-A8E6-70B4DBADCCB8}"/>
          </ac:grpSpMkLst>
        </pc:grpChg>
        <pc:grpChg chg="mod">
          <ac:chgData name="Josh Leporati" userId="ca50561b-4f2f-4ca8-baa4-ce5fc2b2589f" providerId="ADAL" clId="{8BAE2332-A9B9-4AA9-932E-FEF6170F10E7}" dt="2021-06-13T15:36:28.527" v="814"/>
          <ac:grpSpMkLst>
            <pc:docMk/>
            <pc:sldMk cId="4058265325" sldId="2147468676"/>
            <ac:grpSpMk id="6" creationId="{90E3C569-0006-45EC-8CAA-039C7075E331}"/>
          </ac:grpSpMkLst>
        </pc:grpChg>
        <pc:grpChg chg="mod">
          <ac:chgData name="Josh Leporati" userId="ca50561b-4f2f-4ca8-baa4-ce5fc2b2589f" providerId="ADAL" clId="{8BAE2332-A9B9-4AA9-932E-FEF6170F10E7}" dt="2021-06-13T15:36:28.527" v="814"/>
          <ac:grpSpMkLst>
            <pc:docMk/>
            <pc:sldMk cId="4058265325" sldId="2147468676"/>
            <ac:grpSpMk id="9" creationId="{65CDFB0E-5A49-4E82-B93C-782FA2B33B96}"/>
          </ac:grpSpMkLst>
        </pc:grpChg>
        <pc:grpChg chg="add del mod">
          <ac:chgData name="Josh Leporati" userId="ca50561b-4f2f-4ca8-baa4-ce5fc2b2589f" providerId="ADAL" clId="{8BAE2332-A9B9-4AA9-932E-FEF6170F10E7}" dt="2021-06-13T15:36:36.315" v="815"/>
          <ac:grpSpMkLst>
            <pc:docMk/>
            <pc:sldMk cId="4058265325" sldId="2147468676"/>
            <ac:grpSpMk id="15" creationId="{4146D5CC-AE5F-4CB1-80B7-F55B446EF68C}"/>
          </ac:grpSpMkLst>
        </pc:grpChg>
        <pc:grpChg chg="mod">
          <ac:chgData name="Josh Leporati" userId="ca50561b-4f2f-4ca8-baa4-ce5fc2b2589f" providerId="ADAL" clId="{8BAE2332-A9B9-4AA9-932E-FEF6170F10E7}" dt="2021-06-13T15:36:28.527" v="814"/>
          <ac:grpSpMkLst>
            <pc:docMk/>
            <pc:sldMk cId="4058265325" sldId="2147468676"/>
            <ac:grpSpMk id="16" creationId="{3DB26DD6-1DD2-464A-B09F-4C6FBC743002}"/>
          </ac:grpSpMkLst>
        </pc:grpChg>
        <pc:grpChg chg="mod">
          <ac:chgData name="Josh Leporati" userId="ca50561b-4f2f-4ca8-baa4-ce5fc2b2589f" providerId="ADAL" clId="{8BAE2332-A9B9-4AA9-932E-FEF6170F10E7}" dt="2021-06-13T15:36:28.527" v="814"/>
          <ac:grpSpMkLst>
            <pc:docMk/>
            <pc:sldMk cId="4058265325" sldId="2147468676"/>
            <ac:grpSpMk id="19" creationId="{3F432E4A-64A6-40FB-B81F-F724CB062339}"/>
          </ac:grpSpMkLst>
        </pc:grpChg>
        <pc:grpChg chg="add del mod">
          <ac:chgData name="Josh Leporati" userId="ca50561b-4f2f-4ca8-baa4-ce5fc2b2589f" providerId="ADAL" clId="{8BAE2332-A9B9-4AA9-932E-FEF6170F10E7}" dt="2021-06-13T15:36:36.315" v="815"/>
          <ac:grpSpMkLst>
            <pc:docMk/>
            <pc:sldMk cId="4058265325" sldId="2147468676"/>
            <ac:grpSpMk id="25" creationId="{C86F1E32-4319-45C3-9B59-32182B901D54}"/>
          </ac:grpSpMkLst>
        </pc:grpChg>
        <pc:grpChg chg="mod">
          <ac:chgData name="Josh Leporati" userId="ca50561b-4f2f-4ca8-baa4-ce5fc2b2589f" providerId="ADAL" clId="{8BAE2332-A9B9-4AA9-932E-FEF6170F10E7}" dt="2021-06-13T15:36:28.527" v="814"/>
          <ac:grpSpMkLst>
            <pc:docMk/>
            <pc:sldMk cId="4058265325" sldId="2147468676"/>
            <ac:grpSpMk id="26" creationId="{8F2FFA34-0566-4EB9-8980-3BF218B27F6A}"/>
          </ac:grpSpMkLst>
        </pc:grpChg>
        <pc:grpChg chg="mod">
          <ac:chgData name="Josh Leporati" userId="ca50561b-4f2f-4ca8-baa4-ce5fc2b2589f" providerId="ADAL" clId="{8BAE2332-A9B9-4AA9-932E-FEF6170F10E7}" dt="2021-06-13T15:36:28.527" v="814"/>
          <ac:grpSpMkLst>
            <pc:docMk/>
            <pc:sldMk cId="4058265325" sldId="2147468676"/>
            <ac:grpSpMk id="29" creationId="{82CEC0E1-67B5-43F1-BFDB-3941A4E0541A}"/>
          </ac:grpSpMkLst>
        </pc:grpChg>
        <pc:grpChg chg="add del mod">
          <ac:chgData name="Josh Leporati" userId="ca50561b-4f2f-4ca8-baa4-ce5fc2b2589f" providerId="ADAL" clId="{8BAE2332-A9B9-4AA9-932E-FEF6170F10E7}" dt="2021-06-13T15:36:50.543" v="818"/>
          <ac:grpSpMkLst>
            <pc:docMk/>
            <pc:sldMk cId="4058265325" sldId="2147468676"/>
            <ac:grpSpMk id="37" creationId="{75E46859-442D-4DBD-8175-D6947EFE5AC3}"/>
          </ac:grpSpMkLst>
        </pc:grpChg>
        <pc:grpChg chg="mod">
          <ac:chgData name="Josh Leporati" userId="ca50561b-4f2f-4ca8-baa4-ce5fc2b2589f" providerId="ADAL" clId="{8BAE2332-A9B9-4AA9-932E-FEF6170F10E7}" dt="2021-06-13T15:36:49.292" v="817"/>
          <ac:grpSpMkLst>
            <pc:docMk/>
            <pc:sldMk cId="4058265325" sldId="2147468676"/>
            <ac:grpSpMk id="38" creationId="{977FF50D-6786-4209-BC4E-20964742B373}"/>
          </ac:grpSpMkLst>
        </pc:grpChg>
        <pc:grpChg chg="mod">
          <ac:chgData name="Josh Leporati" userId="ca50561b-4f2f-4ca8-baa4-ce5fc2b2589f" providerId="ADAL" clId="{8BAE2332-A9B9-4AA9-932E-FEF6170F10E7}" dt="2021-06-13T15:36:49.292" v="817"/>
          <ac:grpSpMkLst>
            <pc:docMk/>
            <pc:sldMk cId="4058265325" sldId="2147468676"/>
            <ac:grpSpMk id="41" creationId="{E2ED75C2-14DE-436D-984C-85C030DACD0B}"/>
          </ac:grpSpMkLst>
        </pc:grpChg>
        <pc:grpChg chg="add del mod">
          <ac:chgData name="Josh Leporati" userId="ca50561b-4f2f-4ca8-baa4-ce5fc2b2589f" providerId="ADAL" clId="{8BAE2332-A9B9-4AA9-932E-FEF6170F10E7}" dt="2021-06-13T15:36:50.543" v="818"/>
          <ac:grpSpMkLst>
            <pc:docMk/>
            <pc:sldMk cId="4058265325" sldId="2147468676"/>
            <ac:grpSpMk id="47" creationId="{DF67837C-2CB6-4ACA-8DC9-631954B89738}"/>
          </ac:grpSpMkLst>
        </pc:grpChg>
        <pc:grpChg chg="mod">
          <ac:chgData name="Josh Leporati" userId="ca50561b-4f2f-4ca8-baa4-ce5fc2b2589f" providerId="ADAL" clId="{8BAE2332-A9B9-4AA9-932E-FEF6170F10E7}" dt="2021-06-13T15:36:49.292" v="817"/>
          <ac:grpSpMkLst>
            <pc:docMk/>
            <pc:sldMk cId="4058265325" sldId="2147468676"/>
            <ac:grpSpMk id="48" creationId="{591842A0-DDAA-4382-8D68-9F6B8BAA4BA7}"/>
          </ac:grpSpMkLst>
        </pc:grpChg>
        <pc:grpChg chg="mod">
          <ac:chgData name="Josh Leporati" userId="ca50561b-4f2f-4ca8-baa4-ce5fc2b2589f" providerId="ADAL" clId="{8BAE2332-A9B9-4AA9-932E-FEF6170F10E7}" dt="2021-06-13T15:36:49.292" v="817"/>
          <ac:grpSpMkLst>
            <pc:docMk/>
            <pc:sldMk cId="4058265325" sldId="2147468676"/>
            <ac:grpSpMk id="51" creationId="{F67889FD-E944-4559-BA09-CA81CBE2B435}"/>
          </ac:grpSpMkLst>
        </pc:grpChg>
        <pc:grpChg chg="add del mod">
          <ac:chgData name="Josh Leporati" userId="ca50561b-4f2f-4ca8-baa4-ce5fc2b2589f" providerId="ADAL" clId="{8BAE2332-A9B9-4AA9-932E-FEF6170F10E7}" dt="2021-06-13T15:36:50.543" v="818"/>
          <ac:grpSpMkLst>
            <pc:docMk/>
            <pc:sldMk cId="4058265325" sldId="2147468676"/>
            <ac:grpSpMk id="57" creationId="{6193A818-4192-4524-9114-7B13A342573F}"/>
          </ac:grpSpMkLst>
        </pc:grpChg>
        <pc:grpChg chg="mod">
          <ac:chgData name="Josh Leporati" userId="ca50561b-4f2f-4ca8-baa4-ce5fc2b2589f" providerId="ADAL" clId="{8BAE2332-A9B9-4AA9-932E-FEF6170F10E7}" dt="2021-06-13T15:36:49.292" v="817"/>
          <ac:grpSpMkLst>
            <pc:docMk/>
            <pc:sldMk cId="4058265325" sldId="2147468676"/>
            <ac:grpSpMk id="58" creationId="{E804FB80-C162-40E2-A8C0-CB1BA99EA65C}"/>
          </ac:grpSpMkLst>
        </pc:grpChg>
        <pc:grpChg chg="mod">
          <ac:chgData name="Josh Leporati" userId="ca50561b-4f2f-4ca8-baa4-ce5fc2b2589f" providerId="ADAL" clId="{8BAE2332-A9B9-4AA9-932E-FEF6170F10E7}" dt="2021-06-13T15:36:49.292" v="817"/>
          <ac:grpSpMkLst>
            <pc:docMk/>
            <pc:sldMk cId="4058265325" sldId="2147468676"/>
            <ac:grpSpMk id="61" creationId="{848044A6-7EEB-49EF-866D-09976B7A0DD4}"/>
          </ac:grpSpMkLst>
        </pc:grpChg>
        <pc:grpChg chg="add del mod">
          <ac:chgData name="Josh Leporati" userId="ca50561b-4f2f-4ca8-baa4-ce5fc2b2589f" providerId="ADAL" clId="{8BAE2332-A9B9-4AA9-932E-FEF6170F10E7}" dt="2021-06-13T15:39:12.213" v="833"/>
          <ac:grpSpMkLst>
            <pc:docMk/>
            <pc:sldMk cId="4058265325" sldId="2147468676"/>
            <ac:grpSpMk id="67" creationId="{B4DA1B13-38D0-4484-8982-05B3DBC1F6AA}"/>
          </ac:grpSpMkLst>
        </pc:grpChg>
        <pc:grpChg chg="mod">
          <ac:chgData name="Josh Leporati" userId="ca50561b-4f2f-4ca8-baa4-ce5fc2b2589f" providerId="ADAL" clId="{8BAE2332-A9B9-4AA9-932E-FEF6170F10E7}" dt="2021-06-13T15:39:09.232" v="832"/>
          <ac:grpSpMkLst>
            <pc:docMk/>
            <pc:sldMk cId="4058265325" sldId="2147468676"/>
            <ac:grpSpMk id="68" creationId="{D22E79AB-B12B-442E-99D4-3B53796A3EF6}"/>
          </ac:grpSpMkLst>
        </pc:grpChg>
        <pc:grpChg chg="mod">
          <ac:chgData name="Josh Leporati" userId="ca50561b-4f2f-4ca8-baa4-ce5fc2b2589f" providerId="ADAL" clId="{8BAE2332-A9B9-4AA9-932E-FEF6170F10E7}" dt="2021-06-13T15:39:09.232" v="832"/>
          <ac:grpSpMkLst>
            <pc:docMk/>
            <pc:sldMk cId="4058265325" sldId="2147468676"/>
            <ac:grpSpMk id="71" creationId="{A02BF972-B7F7-4A93-947C-97AC717F6765}"/>
          </ac:grpSpMkLst>
        </pc:grpChg>
        <pc:grpChg chg="add del mod">
          <ac:chgData name="Josh Leporati" userId="ca50561b-4f2f-4ca8-baa4-ce5fc2b2589f" providerId="ADAL" clId="{8BAE2332-A9B9-4AA9-932E-FEF6170F10E7}" dt="2021-06-13T15:39:12.213" v="833"/>
          <ac:grpSpMkLst>
            <pc:docMk/>
            <pc:sldMk cId="4058265325" sldId="2147468676"/>
            <ac:grpSpMk id="77" creationId="{ADBAFC9D-FA09-4AB7-8C88-5D9A6667390B}"/>
          </ac:grpSpMkLst>
        </pc:grpChg>
        <pc:grpChg chg="mod">
          <ac:chgData name="Josh Leporati" userId="ca50561b-4f2f-4ca8-baa4-ce5fc2b2589f" providerId="ADAL" clId="{8BAE2332-A9B9-4AA9-932E-FEF6170F10E7}" dt="2021-06-13T15:39:09.232" v="832"/>
          <ac:grpSpMkLst>
            <pc:docMk/>
            <pc:sldMk cId="4058265325" sldId="2147468676"/>
            <ac:grpSpMk id="78" creationId="{1535CDD9-6F15-4601-B747-96DCC963E4CC}"/>
          </ac:grpSpMkLst>
        </pc:grpChg>
        <pc:grpChg chg="mod">
          <ac:chgData name="Josh Leporati" userId="ca50561b-4f2f-4ca8-baa4-ce5fc2b2589f" providerId="ADAL" clId="{8BAE2332-A9B9-4AA9-932E-FEF6170F10E7}" dt="2021-06-13T15:39:09.232" v="832"/>
          <ac:grpSpMkLst>
            <pc:docMk/>
            <pc:sldMk cId="4058265325" sldId="2147468676"/>
            <ac:grpSpMk id="81" creationId="{4F6EFDBD-5CE3-41A1-B485-8D6DAA5D5BF9}"/>
          </ac:grpSpMkLst>
        </pc:grpChg>
        <pc:grpChg chg="add del mod">
          <ac:chgData name="Josh Leporati" userId="ca50561b-4f2f-4ca8-baa4-ce5fc2b2589f" providerId="ADAL" clId="{8BAE2332-A9B9-4AA9-932E-FEF6170F10E7}" dt="2021-06-13T15:39:12.213" v="833"/>
          <ac:grpSpMkLst>
            <pc:docMk/>
            <pc:sldMk cId="4058265325" sldId="2147468676"/>
            <ac:grpSpMk id="87" creationId="{481A19F6-9636-4051-B8BE-2A1CB16727AC}"/>
          </ac:grpSpMkLst>
        </pc:grpChg>
        <pc:grpChg chg="mod">
          <ac:chgData name="Josh Leporati" userId="ca50561b-4f2f-4ca8-baa4-ce5fc2b2589f" providerId="ADAL" clId="{8BAE2332-A9B9-4AA9-932E-FEF6170F10E7}" dt="2021-06-13T15:39:09.232" v="832"/>
          <ac:grpSpMkLst>
            <pc:docMk/>
            <pc:sldMk cId="4058265325" sldId="2147468676"/>
            <ac:grpSpMk id="88" creationId="{7665A6BD-4C72-40C6-ADC4-B8B2D6137F8F}"/>
          </ac:grpSpMkLst>
        </pc:grpChg>
        <pc:grpChg chg="mod">
          <ac:chgData name="Josh Leporati" userId="ca50561b-4f2f-4ca8-baa4-ce5fc2b2589f" providerId="ADAL" clId="{8BAE2332-A9B9-4AA9-932E-FEF6170F10E7}" dt="2021-06-13T15:39:09.232" v="832"/>
          <ac:grpSpMkLst>
            <pc:docMk/>
            <pc:sldMk cId="4058265325" sldId="2147468676"/>
            <ac:grpSpMk id="91" creationId="{896EBEA9-0263-4331-B0F8-CD01AA6B74DB}"/>
          </ac:grpSpMkLst>
        </pc:grpChg>
        <pc:picChg chg="mod">
          <ac:chgData name="Josh Leporati" userId="ca50561b-4f2f-4ca8-baa4-ce5fc2b2589f" providerId="ADAL" clId="{8BAE2332-A9B9-4AA9-932E-FEF6170F10E7}" dt="2021-06-13T15:36:28.527" v="814"/>
          <ac:picMkLst>
            <pc:docMk/>
            <pc:sldMk cId="4058265325" sldId="2147468676"/>
            <ac:picMk id="7" creationId="{49BCDB29-EF70-4F52-955A-3FE8AADC4C2C}"/>
          </ac:picMkLst>
        </pc:picChg>
        <pc:picChg chg="mod">
          <ac:chgData name="Josh Leporati" userId="ca50561b-4f2f-4ca8-baa4-ce5fc2b2589f" providerId="ADAL" clId="{8BAE2332-A9B9-4AA9-932E-FEF6170F10E7}" dt="2021-06-13T15:36:28.527" v="814"/>
          <ac:picMkLst>
            <pc:docMk/>
            <pc:sldMk cId="4058265325" sldId="2147468676"/>
            <ac:picMk id="17" creationId="{362AEAA1-F3A9-4A7E-8DCD-6576219DDA17}"/>
          </ac:picMkLst>
        </pc:picChg>
        <pc:picChg chg="mod">
          <ac:chgData name="Josh Leporati" userId="ca50561b-4f2f-4ca8-baa4-ce5fc2b2589f" providerId="ADAL" clId="{8BAE2332-A9B9-4AA9-932E-FEF6170F10E7}" dt="2021-06-13T15:36:28.527" v="814"/>
          <ac:picMkLst>
            <pc:docMk/>
            <pc:sldMk cId="4058265325" sldId="2147468676"/>
            <ac:picMk id="27" creationId="{2030BFD8-6F74-43C2-B327-1BAEA099B705}"/>
          </ac:picMkLst>
        </pc:picChg>
        <pc:picChg chg="add del">
          <ac:chgData name="Josh Leporati" userId="ca50561b-4f2f-4ca8-baa4-ce5fc2b2589f" providerId="ADAL" clId="{8BAE2332-A9B9-4AA9-932E-FEF6170F10E7}" dt="2021-06-13T15:39:08.800" v="831" actId="478"/>
          <ac:picMkLst>
            <pc:docMk/>
            <pc:sldMk cId="4058265325" sldId="2147468676"/>
            <ac:picMk id="36" creationId="{806218D5-1ED5-420C-B21E-351D6103F4AC}"/>
          </ac:picMkLst>
        </pc:picChg>
        <pc:picChg chg="mod">
          <ac:chgData name="Josh Leporati" userId="ca50561b-4f2f-4ca8-baa4-ce5fc2b2589f" providerId="ADAL" clId="{8BAE2332-A9B9-4AA9-932E-FEF6170F10E7}" dt="2021-06-13T15:36:49.292" v="817"/>
          <ac:picMkLst>
            <pc:docMk/>
            <pc:sldMk cId="4058265325" sldId="2147468676"/>
            <ac:picMk id="39" creationId="{76660AF0-60C7-4B33-A082-D9D5A8542054}"/>
          </ac:picMkLst>
        </pc:picChg>
        <pc:picChg chg="mod">
          <ac:chgData name="Josh Leporati" userId="ca50561b-4f2f-4ca8-baa4-ce5fc2b2589f" providerId="ADAL" clId="{8BAE2332-A9B9-4AA9-932E-FEF6170F10E7}" dt="2021-06-13T15:36:49.292" v="817"/>
          <ac:picMkLst>
            <pc:docMk/>
            <pc:sldMk cId="4058265325" sldId="2147468676"/>
            <ac:picMk id="49" creationId="{78D98FD0-4EAF-4EBD-A3F3-E666C3A59F3B}"/>
          </ac:picMkLst>
        </pc:picChg>
        <pc:picChg chg="mod">
          <ac:chgData name="Josh Leporati" userId="ca50561b-4f2f-4ca8-baa4-ce5fc2b2589f" providerId="ADAL" clId="{8BAE2332-A9B9-4AA9-932E-FEF6170F10E7}" dt="2021-06-13T15:36:49.292" v="817"/>
          <ac:picMkLst>
            <pc:docMk/>
            <pc:sldMk cId="4058265325" sldId="2147468676"/>
            <ac:picMk id="59" creationId="{93A74C24-1829-40E3-8D86-F20B20B9D3FB}"/>
          </ac:picMkLst>
        </pc:picChg>
        <pc:picChg chg="mod">
          <ac:chgData name="Josh Leporati" userId="ca50561b-4f2f-4ca8-baa4-ce5fc2b2589f" providerId="ADAL" clId="{8BAE2332-A9B9-4AA9-932E-FEF6170F10E7}" dt="2021-06-13T15:39:09.232" v="832"/>
          <ac:picMkLst>
            <pc:docMk/>
            <pc:sldMk cId="4058265325" sldId="2147468676"/>
            <ac:picMk id="69" creationId="{219B126A-F226-4BDE-AA47-5213961A95B8}"/>
          </ac:picMkLst>
        </pc:picChg>
        <pc:picChg chg="mod">
          <ac:chgData name="Josh Leporati" userId="ca50561b-4f2f-4ca8-baa4-ce5fc2b2589f" providerId="ADAL" clId="{8BAE2332-A9B9-4AA9-932E-FEF6170F10E7}" dt="2021-06-13T15:39:09.232" v="832"/>
          <ac:picMkLst>
            <pc:docMk/>
            <pc:sldMk cId="4058265325" sldId="2147468676"/>
            <ac:picMk id="79" creationId="{A3EE7A6C-2254-4DF0-95C4-1F956ABF3853}"/>
          </ac:picMkLst>
        </pc:picChg>
        <pc:picChg chg="mod">
          <ac:chgData name="Josh Leporati" userId="ca50561b-4f2f-4ca8-baa4-ce5fc2b2589f" providerId="ADAL" clId="{8BAE2332-A9B9-4AA9-932E-FEF6170F10E7}" dt="2021-06-13T15:39:09.232" v="832"/>
          <ac:picMkLst>
            <pc:docMk/>
            <pc:sldMk cId="4058265325" sldId="2147468676"/>
            <ac:picMk id="89" creationId="{229F6A70-2FC8-4F28-B877-3A1F75402512}"/>
          </ac:picMkLst>
        </pc:picChg>
        <pc:picChg chg="add del">
          <ac:chgData name="Josh Leporati" userId="ca50561b-4f2f-4ca8-baa4-ce5fc2b2589f" providerId="ADAL" clId="{8BAE2332-A9B9-4AA9-932E-FEF6170F10E7}" dt="2021-06-13T15:40:51.105" v="864" actId="478"/>
          <ac:picMkLst>
            <pc:docMk/>
            <pc:sldMk cId="4058265325" sldId="2147468676"/>
            <ac:picMk id="98" creationId="{D47547A0-9F24-4B1D-B049-7E9E841DB626}"/>
          </ac:picMkLst>
        </pc:picChg>
      </pc:sldChg>
      <pc:sldChg chg="addSp delSp modSp add mod">
        <pc:chgData name="Josh Leporati" userId="ca50561b-4f2f-4ca8-baa4-ce5fc2b2589f" providerId="ADAL" clId="{8BAE2332-A9B9-4AA9-932E-FEF6170F10E7}" dt="2021-06-13T15:51:37.605" v="1174" actId="1076"/>
        <pc:sldMkLst>
          <pc:docMk/>
          <pc:sldMk cId="2308619180" sldId="2147468677"/>
        </pc:sldMkLst>
        <pc:spChg chg="mod">
          <ac:chgData name="Josh Leporati" userId="ca50561b-4f2f-4ca8-baa4-ce5fc2b2589f" providerId="ADAL" clId="{8BAE2332-A9B9-4AA9-932E-FEF6170F10E7}" dt="2021-06-13T15:41:06.431" v="884" actId="20577"/>
          <ac:spMkLst>
            <pc:docMk/>
            <pc:sldMk cId="2308619180" sldId="2147468677"/>
            <ac:spMk id="2" creationId="{4EBD6727-3B9D-40AE-9151-CE243057D4FD}"/>
          </ac:spMkLst>
        </pc:spChg>
        <pc:spChg chg="mod">
          <ac:chgData name="Josh Leporati" userId="ca50561b-4f2f-4ca8-baa4-ce5fc2b2589f" providerId="ADAL" clId="{8BAE2332-A9B9-4AA9-932E-FEF6170F10E7}" dt="2021-06-13T15:51:37.605" v="1174" actId="1076"/>
          <ac:spMkLst>
            <pc:docMk/>
            <pc:sldMk cId="2308619180" sldId="2147468677"/>
            <ac:spMk id="3" creationId="{EB0500ED-63FA-42E8-8BF1-7D2A37853D4D}"/>
          </ac:spMkLst>
        </pc:spChg>
        <pc:spChg chg="mod">
          <ac:chgData name="Josh Leporati" userId="ca50561b-4f2f-4ca8-baa4-ce5fc2b2589f" providerId="ADAL" clId="{8BAE2332-A9B9-4AA9-932E-FEF6170F10E7}" dt="2021-06-13T15:41:14.726" v="885" actId="571"/>
          <ac:spMkLst>
            <pc:docMk/>
            <pc:sldMk cId="2308619180" sldId="2147468677"/>
            <ac:spMk id="41" creationId="{9588645F-C007-4908-9310-70ED705DE260}"/>
          </ac:spMkLst>
        </pc:spChg>
        <pc:spChg chg="mod">
          <ac:chgData name="Josh Leporati" userId="ca50561b-4f2f-4ca8-baa4-ce5fc2b2589f" providerId="ADAL" clId="{8BAE2332-A9B9-4AA9-932E-FEF6170F10E7}" dt="2021-06-13T15:41:14.726" v="885" actId="571"/>
          <ac:spMkLst>
            <pc:docMk/>
            <pc:sldMk cId="2308619180" sldId="2147468677"/>
            <ac:spMk id="43" creationId="{9E04C36C-BCF3-42A1-BD41-03D688CBBA6C}"/>
          </ac:spMkLst>
        </pc:spChg>
        <pc:spChg chg="mod">
          <ac:chgData name="Josh Leporati" userId="ca50561b-4f2f-4ca8-baa4-ce5fc2b2589f" providerId="ADAL" clId="{8BAE2332-A9B9-4AA9-932E-FEF6170F10E7}" dt="2021-06-13T15:41:14.726" v="885" actId="571"/>
          <ac:spMkLst>
            <pc:docMk/>
            <pc:sldMk cId="2308619180" sldId="2147468677"/>
            <ac:spMk id="44" creationId="{01E3130A-9575-47A5-8D0E-AA756ECF4005}"/>
          </ac:spMkLst>
        </pc:spChg>
        <pc:spChg chg="mod">
          <ac:chgData name="Josh Leporati" userId="ca50561b-4f2f-4ca8-baa4-ce5fc2b2589f" providerId="ADAL" clId="{8BAE2332-A9B9-4AA9-932E-FEF6170F10E7}" dt="2021-06-13T15:41:14.726" v="885" actId="571"/>
          <ac:spMkLst>
            <pc:docMk/>
            <pc:sldMk cId="2308619180" sldId="2147468677"/>
            <ac:spMk id="45" creationId="{6D5700CA-2217-40D5-84CE-5D29F47A684F}"/>
          </ac:spMkLst>
        </pc:spChg>
        <pc:spChg chg="mod">
          <ac:chgData name="Josh Leporati" userId="ca50561b-4f2f-4ca8-baa4-ce5fc2b2589f" providerId="ADAL" clId="{8BAE2332-A9B9-4AA9-932E-FEF6170F10E7}" dt="2021-06-13T15:41:14.726" v="885" actId="571"/>
          <ac:spMkLst>
            <pc:docMk/>
            <pc:sldMk cId="2308619180" sldId="2147468677"/>
            <ac:spMk id="48" creationId="{9B956A3B-2D49-452D-B4C6-5DB65B03329E}"/>
          </ac:spMkLst>
        </pc:spChg>
        <pc:spChg chg="mod">
          <ac:chgData name="Josh Leporati" userId="ca50561b-4f2f-4ca8-baa4-ce5fc2b2589f" providerId="ADAL" clId="{8BAE2332-A9B9-4AA9-932E-FEF6170F10E7}" dt="2021-06-13T15:41:14.726" v="885" actId="571"/>
          <ac:spMkLst>
            <pc:docMk/>
            <pc:sldMk cId="2308619180" sldId="2147468677"/>
            <ac:spMk id="49" creationId="{7C275376-45A6-4522-A707-EBD6186C2D27}"/>
          </ac:spMkLst>
        </pc:spChg>
        <pc:spChg chg="mod">
          <ac:chgData name="Josh Leporati" userId="ca50561b-4f2f-4ca8-baa4-ce5fc2b2589f" providerId="ADAL" clId="{8BAE2332-A9B9-4AA9-932E-FEF6170F10E7}" dt="2021-06-13T15:41:14.726" v="885" actId="571"/>
          <ac:spMkLst>
            <pc:docMk/>
            <pc:sldMk cId="2308619180" sldId="2147468677"/>
            <ac:spMk id="54" creationId="{299C3673-7DB3-4987-8C57-4AC8B3F906BB}"/>
          </ac:spMkLst>
        </pc:spChg>
        <pc:spChg chg="mod">
          <ac:chgData name="Josh Leporati" userId="ca50561b-4f2f-4ca8-baa4-ce5fc2b2589f" providerId="ADAL" clId="{8BAE2332-A9B9-4AA9-932E-FEF6170F10E7}" dt="2021-06-13T15:41:14.726" v="885" actId="571"/>
          <ac:spMkLst>
            <pc:docMk/>
            <pc:sldMk cId="2308619180" sldId="2147468677"/>
            <ac:spMk id="56" creationId="{26099575-098E-4B00-8B1A-BFF1CAC24DB2}"/>
          </ac:spMkLst>
        </pc:spChg>
        <pc:spChg chg="mod">
          <ac:chgData name="Josh Leporati" userId="ca50561b-4f2f-4ca8-baa4-ce5fc2b2589f" providerId="ADAL" clId="{8BAE2332-A9B9-4AA9-932E-FEF6170F10E7}" dt="2021-06-13T15:41:14.726" v="885" actId="571"/>
          <ac:spMkLst>
            <pc:docMk/>
            <pc:sldMk cId="2308619180" sldId="2147468677"/>
            <ac:spMk id="57" creationId="{44FE3CC9-7412-4D47-BBEB-A6374DC75B88}"/>
          </ac:spMkLst>
        </pc:spChg>
        <pc:spChg chg="mod">
          <ac:chgData name="Josh Leporati" userId="ca50561b-4f2f-4ca8-baa4-ce5fc2b2589f" providerId="ADAL" clId="{8BAE2332-A9B9-4AA9-932E-FEF6170F10E7}" dt="2021-06-13T15:41:14.726" v="885" actId="571"/>
          <ac:spMkLst>
            <pc:docMk/>
            <pc:sldMk cId="2308619180" sldId="2147468677"/>
            <ac:spMk id="58" creationId="{DE575C6A-1A32-4075-BA13-E96BE5E37A89}"/>
          </ac:spMkLst>
        </pc:spChg>
        <pc:spChg chg="mod">
          <ac:chgData name="Josh Leporati" userId="ca50561b-4f2f-4ca8-baa4-ce5fc2b2589f" providerId="ADAL" clId="{8BAE2332-A9B9-4AA9-932E-FEF6170F10E7}" dt="2021-06-13T15:41:14.726" v="885" actId="571"/>
          <ac:spMkLst>
            <pc:docMk/>
            <pc:sldMk cId="2308619180" sldId="2147468677"/>
            <ac:spMk id="59" creationId="{44D1A510-C9CE-47D7-A51E-68E4E3B681F5}"/>
          </ac:spMkLst>
        </pc:spChg>
        <pc:spChg chg="mod">
          <ac:chgData name="Josh Leporati" userId="ca50561b-4f2f-4ca8-baa4-ce5fc2b2589f" providerId="ADAL" clId="{8BAE2332-A9B9-4AA9-932E-FEF6170F10E7}" dt="2021-06-13T15:41:14.726" v="885" actId="571"/>
          <ac:spMkLst>
            <pc:docMk/>
            <pc:sldMk cId="2308619180" sldId="2147468677"/>
            <ac:spMk id="60" creationId="{2CDAB0B1-33CF-4432-B7D9-5C0DBCDB2FB2}"/>
          </ac:spMkLst>
        </pc:spChg>
        <pc:spChg chg="del">
          <ac:chgData name="Josh Leporati" userId="ca50561b-4f2f-4ca8-baa4-ce5fc2b2589f" providerId="ADAL" clId="{8BAE2332-A9B9-4AA9-932E-FEF6170F10E7}" dt="2021-06-13T15:41:22.453" v="887" actId="478"/>
          <ac:spMkLst>
            <pc:docMk/>
            <pc:sldMk cId="2308619180" sldId="2147468677"/>
            <ac:spMk id="70" creationId="{D36CF261-A8D7-4817-975A-70B4CBF2C481}"/>
          </ac:spMkLst>
        </pc:spChg>
        <pc:spChg chg="mod">
          <ac:chgData name="Josh Leporati" userId="ca50561b-4f2f-4ca8-baa4-ce5fc2b2589f" providerId="ADAL" clId="{8BAE2332-A9B9-4AA9-932E-FEF6170F10E7}" dt="2021-06-13T15:41:14.726" v="885" actId="571"/>
          <ac:spMkLst>
            <pc:docMk/>
            <pc:sldMk cId="2308619180" sldId="2147468677"/>
            <ac:spMk id="87" creationId="{B10ED856-23DB-4D56-BB78-3A9A50F2B887}"/>
          </ac:spMkLst>
        </pc:spChg>
        <pc:spChg chg="mod">
          <ac:chgData name="Josh Leporati" userId="ca50561b-4f2f-4ca8-baa4-ce5fc2b2589f" providerId="ADAL" clId="{8BAE2332-A9B9-4AA9-932E-FEF6170F10E7}" dt="2021-06-13T15:41:14.726" v="885" actId="571"/>
          <ac:spMkLst>
            <pc:docMk/>
            <pc:sldMk cId="2308619180" sldId="2147468677"/>
            <ac:spMk id="89" creationId="{A9BA7C60-ABA9-4033-AB95-EAE0C918490C}"/>
          </ac:spMkLst>
        </pc:spChg>
        <pc:spChg chg="mod">
          <ac:chgData name="Josh Leporati" userId="ca50561b-4f2f-4ca8-baa4-ce5fc2b2589f" providerId="ADAL" clId="{8BAE2332-A9B9-4AA9-932E-FEF6170F10E7}" dt="2021-06-13T15:41:14.726" v="885" actId="571"/>
          <ac:spMkLst>
            <pc:docMk/>
            <pc:sldMk cId="2308619180" sldId="2147468677"/>
            <ac:spMk id="90" creationId="{32B29974-2D10-418E-AC98-6B926E2F8518}"/>
          </ac:spMkLst>
        </pc:spChg>
        <pc:spChg chg="mod">
          <ac:chgData name="Josh Leporati" userId="ca50561b-4f2f-4ca8-baa4-ce5fc2b2589f" providerId="ADAL" clId="{8BAE2332-A9B9-4AA9-932E-FEF6170F10E7}" dt="2021-06-13T15:41:14.726" v="885" actId="571"/>
          <ac:spMkLst>
            <pc:docMk/>
            <pc:sldMk cId="2308619180" sldId="2147468677"/>
            <ac:spMk id="91" creationId="{413C7921-4AEE-4BB2-A377-2149FBF410C3}"/>
          </ac:spMkLst>
        </pc:spChg>
        <pc:spChg chg="mod">
          <ac:chgData name="Josh Leporati" userId="ca50561b-4f2f-4ca8-baa4-ce5fc2b2589f" providerId="ADAL" clId="{8BAE2332-A9B9-4AA9-932E-FEF6170F10E7}" dt="2021-06-13T15:41:14.726" v="885" actId="571"/>
          <ac:spMkLst>
            <pc:docMk/>
            <pc:sldMk cId="2308619180" sldId="2147468677"/>
            <ac:spMk id="92" creationId="{F909B3DA-BC98-403C-93B4-75552C2D448D}"/>
          </ac:spMkLst>
        </pc:spChg>
        <pc:spChg chg="mod">
          <ac:chgData name="Josh Leporati" userId="ca50561b-4f2f-4ca8-baa4-ce5fc2b2589f" providerId="ADAL" clId="{8BAE2332-A9B9-4AA9-932E-FEF6170F10E7}" dt="2021-06-13T15:41:14.726" v="885" actId="571"/>
          <ac:spMkLst>
            <pc:docMk/>
            <pc:sldMk cId="2308619180" sldId="2147468677"/>
            <ac:spMk id="93" creationId="{8EADC67F-8230-4851-9004-D3D099081337}"/>
          </ac:spMkLst>
        </pc:spChg>
        <pc:grpChg chg="add del mod">
          <ac:chgData name="Josh Leporati" userId="ca50561b-4f2f-4ca8-baa4-ce5fc2b2589f" providerId="ADAL" clId="{8BAE2332-A9B9-4AA9-932E-FEF6170F10E7}" dt="2021-06-13T15:41:16.254" v="886" actId="478"/>
          <ac:grpSpMkLst>
            <pc:docMk/>
            <pc:sldMk cId="2308619180" sldId="2147468677"/>
            <ac:grpSpMk id="38" creationId="{34171910-48EC-46BF-8769-8C7C812D8745}"/>
          </ac:grpSpMkLst>
        </pc:grpChg>
        <pc:grpChg chg="mod">
          <ac:chgData name="Josh Leporati" userId="ca50561b-4f2f-4ca8-baa4-ce5fc2b2589f" providerId="ADAL" clId="{8BAE2332-A9B9-4AA9-932E-FEF6170F10E7}" dt="2021-06-13T15:41:14.726" v="885" actId="571"/>
          <ac:grpSpMkLst>
            <pc:docMk/>
            <pc:sldMk cId="2308619180" sldId="2147468677"/>
            <ac:grpSpMk id="39" creationId="{A9C442C7-443D-4AFF-B54F-EDBA42BA5C5A}"/>
          </ac:grpSpMkLst>
        </pc:grpChg>
        <pc:grpChg chg="mod">
          <ac:chgData name="Josh Leporati" userId="ca50561b-4f2f-4ca8-baa4-ce5fc2b2589f" providerId="ADAL" clId="{8BAE2332-A9B9-4AA9-932E-FEF6170F10E7}" dt="2021-06-13T15:41:14.726" v="885" actId="571"/>
          <ac:grpSpMkLst>
            <pc:docMk/>
            <pc:sldMk cId="2308619180" sldId="2147468677"/>
            <ac:grpSpMk id="42" creationId="{C7D44044-0866-493E-8EBF-A07B2DD371B3}"/>
          </ac:grpSpMkLst>
        </pc:grpChg>
        <pc:grpChg chg="del">
          <ac:chgData name="Josh Leporati" userId="ca50561b-4f2f-4ca8-baa4-ce5fc2b2589f" providerId="ADAL" clId="{8BAE2332-A9B9-4AA9-932E-FEF6170F10E7}" dt="2021-06-13T15:41:22.453" v="887" actId="478"/>
          <ac:grpSpMkLst>
            <pc:docMk/>
            <pc:sldMk cId="2308619180" sldId="2147468677"/>
            <ac:grpSpMk id="47" creationId="{F77FF159-D98B-44C1-B0C7-2235B878A681}"/>
          </ac:grpSpMkLst>
        </pc:grpChg>
        <pc:grpChg chg="add del mod">
          <ac:chgData name="Josh Leporati" userId="ca50561b-4f2f-4ca8-baa4-ce5fc2b2589f" providerId="ADAL" clId="{8BAE2332-A9B9-4AA9-932E-FEF6170F10E7}" dt="2021-06-13T15:41:16.254" v="886" actId="478"/>
          <ac:grpSpMkLst>
            <pc:docMk/>
            <pc:sldMk cId="2308619180" sldId="2147468677"/>
            <ac:grpSpMk id="50" creationId="{3FD8A455-8D08-4335-8AC1-14349D28C574}"/>
          </ac:grpSpMkLst>
        </pc:grpChg>
        <pc:grpChg chg="mod">
          <ac:chgData name="Josh Leporati" userId="ca50561b-4f2f-4ca8-baa4-ce5fc2b2589f" providerId="ADAL" clId="{8BAE2332-A9B9-4AA9-932E-FEF6170F10E7}" dt="2021-06-13T15:41:14.726" v="885" actId="571"/>
          <ac:grpSpMkLst>
            <pc:docMk/>
            <pc:sldMk cId="2308619180" sldId="2147468677"/>
            <ac:grpSpMk id="51" creationId="{B551E2DB-1500-478A-9425-344D93A7433A}"/>
          </ac:grpSpMkLst>
        </pc:grpChg>
        <pc:grpChg chg="del">
          <ac:chgData name="Josh Leporati" userId="ca50561b-4f2f-4ca8-baa4-ce5fc2b2589f" providerId="ADAL" clId="{8BAE2332-A9B9-4AA9-932E-FEF6170F10E7}" dt="2021-06-13T15:41:22.453" v="887" actId="478"/>
          <ac:grpSpMkLst>
            <pc:docMk/>
            <pc:sldMk cId="2308619180" sldId="2147468677"/>
            <ac:grpSpMk id="52" creationId="{1A62F725-83F9-4898-8862-A5CC05DEF002}"/>
          </ac:grpSpMkLst>
        </pc:grpChg>
        <pc:grpChg chg="mod">
          <ac:chgData name="Josh Leporati" userId="ca50561b-4f2f-4ca8-baa4-ce5fc2b2589f" providerId="ADAL" clId="{8BAE2332-A9B9-4AA9-932E-FEF6170F10E7}" dt="2021-06-13T15:41:14.726" v="885" actId="571"/>
          <ac:grpSpMkLst>
            <pc:docMk/>
            <pc:sldMk cId="2308619180" sldId="2147468677"/>
            <ac:grpSpMk id="55" creationId="{AA081ABC-FD29-4968-AC73-7F1D9EA91BB2}"/>
          </ac:grpSpMkLst>
        </pc:grpChg>
        <pc:grpChg chg="del">
          <ac:chgData name="Josh Leporati" userId="ca50561b-4f2f-4ca8-baa4-ce5fc2b2589f" providerId="ADAL" clId="{8BAE2332-A9B9-4AA9-932E-FEF6170F10E7}" dt="2021-06-13T15:41:22.453" v="887" actId="478"/>
          <ac:grpSpMkLst>
            <pc:docMk/>
            <pc:sldMk cId="2308619180" sldId="2147468677"/>
            <ac:grpSpMk id="71" creationId="{260A5C3B-77FC-4FD0-B144-C6657C980F19}"/>
          </ac:grpSpMkLst>
        </pc:grpChg>
        <pc:grpChg chg="add del mod">
          <ac:chgData name="Josh Leporati" userId="ca50561b-4f2f-4ca8-baa4-ce5fc2b2589f" providerId="ADAL" clId="{8BAE2332-A9B9-4AA9-932E-FEF6170F10E7}" dt="2021-06-13T15:41:16.254" v="886" actId="478"/>
          <ac:grpSpMkLst>
            <pc:docMk/>
            <pc:sldMk cId="2308619180" sldId="2147468677"/>
            <ac:grpSpMk id="81" creationId="{1615EA3C-7455-416F-8A2C-E5E7C7D54447}"/>
          </ac:grpSpMkLst>
        </pc:grpChg>
        <pc:grpChg chg="mod">
          <ac:chgData name="Josh Leporati" userId="ca50561b-4f2f-4ca8-baa4-ce5fc2b2589f" providerId="ADAL" clId="{8BAE2332-A9B9-4AA9-932E-FEF6170F10E7}" dt="2021-06-13T15:41:14.726" v="885" actId="571"/>
          <ac:grpSpMkLst>
            <pc:docMk/>
            <pc:sldMk cId="2308619180" sldId="2147468677"/>
            <ac:grpSpMk id="83" creationId="{0176F2F5-F8A1-489C-9B4E-28200D48F213}"/>
          </ac:grpSpMkLst>
        </pc:grpChg>
        <pc:grpChg chg="mod">
          <ac:chgData name="Josh Leporati" userId="ca50561b-4f2f-4ca8-baa4-ce5fc2b2589f" providerId="ADAL" clId="{8BAE2332-A9B9-4AA9-932E-FEF6170F10E7}" dt="2021-06-13T15:41:14.726" v="885" actId="571"/>
          <ac:grpSpMkLst>
            <pc:docMk/>
            <pc:sldMk cId="2308619180" sldId="2147468677"/>
            <ac:grpSpMk id="88" creationId="{A3B98A37-D1CB-4259-95C1-C07B515DC308}"/>
          </ac:grpSpMkLst>
        </pc:grpChg>
        <pc:picChg chg="add mod">
          <ac:chgData name="Josh Leporati" userId="ca50561b-4f2f-4ca8-baa4-ce5fc2b2589f" providerId="ADAL" clId="{8BAE2332-A9B9-4AA9-932E-FEF6170F10E7}" dt="2021-06-13T15:50:18.087" v="1074" actId="1076"/>
          <ac:picMkLst>
            <pc:docMk/>
            <pc:sldMk cId="2308619180" sldId="2147468677"/>
            <ac:picMk id="4" creationId="{2FE0CF71-4077-4369-AF1C-2E292055BCF5}"/>
          </ac:picMkLst>
        </pc:picChg>
        <pc:picChg chg="mod">
          <ac:chgData name="Josh Leporati" userId="ca50561b-4f2f-4ca8-baa4-ce5fc2b2589f" providerId="ADAL" clId="{8BAE2332-A9B9-4AA9-932E-FEF6170F10E7}" dt="2021-06-13T15:41:14.726" v="885" actId="571"/>
          <ac:picMkLst>
            <pc:docMk/>
            <pc:sldMk cId="2308619180" sldId="2147468677"/>
            <ac:picMk id="40" creationId="{244F4013-A84B-4B25-9F86-A6650D2724D3}"/>
          </ac:picMkLst>
        </pc:picChg>
        <pc:picChg chg="mod">
          <ac:chgData name="Josh Leporati" userId="ca50561b-4f2f-4ca8-baa4-ce5fc2b2589f" providerId="ADAL" clId="{8BAE2332-A9B9-4AA9-932E-FEF6170F10E7}" dt="2021-06-13T15:41:14.726" v="885" actId="571"/>
          <ac:picMkLst>
            <pc:docMk/>
            <pc:sldMk cId="2308619180" sldId="2147468677"/>
            <ac:picMk id="53" creationId="{6D7948A6-5266-44B2-BA67-D2BFABF90CF1}"/>
          </ac:picMkLst>
        </pc:picChg>
        <pc:picChg chg="del">
          <ac:chgData name="Josh Leporati" userId="ca50561b-4f2f-4ca8-baa4-ce5fc2b2589f" providerId="ADAL" clId="{8BAE2332-A9B9-4AA9-932E-FEF6170F10E7}" dt="2021-06-13T15:41:22.453" v="887" actId="478"/>
          <ac:picMkLst>
            <pc:docMk/>
            <pc:sldMk cId="2308619180" sldId="2147468677"/>
            <ac:picMk id="82" creationId="{4D4F8343-2FF7-4EC8-9486-66C7F804AA3C}"/>
          </ac:picMkLst>
        </pc:picChg>
        <pc:picChg chg="del">
          <ac:chgData name="Josh Leporati" userId="ca50561b-4f2f-4ca8-baa4-ce5fc2b2589f" providerId="ADAL" clId="{8BAE2332-A9B9-4AA9-932E-FEF6170F10E7}" dt="2021-06-13T15:41:22.453" v="887" actId="478"/>
          <ac:picMkLst>
            <pc:docMk/>
            <pc:sldMk cId="2308619180" sldId="2147468677"/>
            <ac:picMk id="84" creationId="{C7976096-07DD-4DBA-8419-A4A5DE2487F4}"/>
          </ac:picMkLst>
        </pc:picChg>
        <pc:picChg chg="mod">
          <ac:chgData name="Josh Leporati" userId="ca50561b-4f2f-4ca8-baa4-ce5fc2b2589f" providerId="ADAL" clId="{8BAE2332-A9B9-4AA9-932E-FEF6170F10E7}" dt="2021-06-13T15:41:14.726" v="885" actId="571"/>
          <ac:picMkLst>
            <pc:docMk/>
            <pc:sldMk cId="2308619180" sldId="2147468677"/>
            <ac:picMk id="85" creationId="{CEB462CD-D13E-46A6-BA6F-CB9A3C7370C2}"/>
          </ac:picMkLst>
        </pc:picChg>
        <pc:picChg chg="del">
          <ac:chgData name="Josh Leporati" userId="ca50561b-4f2f-4ca8-baa4-ce5fc2b2589f" providerId="ADAL" clId="{8BAE2332-A9B9-4AA9-932E-FEF6170F10E7}" dt="2021-06-13T15:41:22.453" v="887" actId="478"/>
          <ac:picMkLst>
            <pc:docMk/>
            <pc:sldMk cId="2308619180" sldId="2147468677"/>
            <ac:picMk id="86" creationId="{001A8DCC-4D45-467E-8DCB-43434C24FBFF}"/>
          </ac:picMkLst>
        </pc:picChg>
        <pc:picChg chg="add del mod">
          <ac:chgData name="Josh Leporati" userId="ca50561b-4f2f-4ca8-baa4-ce5fc2b2589f" providerId="ADAL" clId="{8BAE2332-A9B9-4AA9-932E-FEF6170F10E7}" dt="2021-06-13T15:41:16.254" v="886" actId="478"/>
          <ac:picMkLst>
            <pc:docMk/>
            <pc:sldMk cId="2308619180" sldId="2147468677"/>
            <ac:picMk id="94" creationId="{6087A5BE-F674-4C69-A55E-77968A5B522D}"/>
          </ac:picMkLst>
        </pc:picChg>
        <pc:picChg chg="add del mod">
          <ac:chgData name="Josh Leporati" userId="ca50561b-4f2f-4ca8-baa4-ce5fc2b2589f" providerId="ADAL" clId="{8BAE2332-A9B9-4AA9-932E-FEF6170F10E7}" dt="2021-06-13T15:41:16.254" v="886" actId="478"/>
          <ac:picMkLst>
            <pc:docMk/>
            <pc:sldMk cId="2308619180" sldId="2147468677"/>
            <ac:picMk id="95" creationId="{94417FBA-3673-4171-9AC3-6DD6AD381233}"/>
          </ac:picMkLst>
        </pc:picChg>
        <pc:picChg chg="add del mod">
          <ac:chgData name="Josh Leporati" userId="ca50561b-4f2f-4ca8-baa4-ce5fc2b2589f" providerId="ADAL" clId="{8BAE2332-A9B9-4AA9-932E-FEF6170F10E7}" dt="2021-06-13T15:41:16.254" v="886" actId="478"/>
          <ac:picMkLst>
            <pc:docMk/>
            <pc:sldMk cId="2308619180" sldId="2147468677"/>
            <ac:picMk id="96" creationId="{3C880490-B967-493D-831B-B069728DC51F}"/>
          </ac:picMkLst>
        </pc:picChg>
      </pc:sldChg>
      <pc:sldChg chg="addSp delSp modSp add mod">
        <pc:chgData name="Josh Leporati" userId="ca50561b-4f2f-4ca8-baa4-ce5fc2b2589f" providerId="ADAL" clId="{8BAE2332-A9B9-4AA9-932E-FEF6170F10E7}" dt="2021-06-13T15:54:06.788" v="1233" actId="1076"/>
        <pc:sldMkLst>
          <pc:docMk/>
          <pc:sldMk cId="17476420" sldId="2147468678"/>
        </pc:sldMkLst>
        <pc:spChg chg="mod">
          <ac:chgData name="Josh Leporati" userId="ca50561b-4f2f-4ca8-baa4-ce5fc2b2589f" providerId="ADAL" clId="{8BAE2332-A9B9-4AA9-932E-FEF6170F10E7}" dt="2021-06-13T15:53:51.428" v="1230" actId="20577"/>
          <ac:spMkLst>
            <pc:docMk/>
            <pc:sldMk cId="17476420" sldId="2147468678"/>
            <ac:spMk id="2" creationId="{4EBD6727-3B9D-40AE-9151-CE243057D4FD}"/>
          </ac:spMkLst>
        </pc:spChg>
        <pc:picChg chg="del">
          <ac:chgData name="Josh Leporati" userId="ca50561b-4f2f-4ca8-baa4-ce5fc2b2589f" providerId="ADAL" clId="{8BAE2332-A9B9-4AA9-932E-FEF6170F10E7}" dt="2021-06-13T15:54:03.093" v="1231" actId="478"/>
          <ac:picMkLst>
            <pc:docMk/>
            <pc:sldMk cId="17476420" sldId="2147468678"/>
            <ac:picMk id="4" creationId="{2FE0CF71-4077-4369-AF1C-2E292055BCF5}"/>
          </ac:picMkLst>
        </pc:picChg>
        <pc:picChg chg="add mod">
          <ac:chgData name="Josh Leporati" userId="ca50561b-4f2f-4ca8-baa4-ce5fc2b2589f" providerId="ADAL" clId="{8BAE2332-A9B9-4AA9-932E-FEF6170F10E7}" dt="2021-06-13T15:54:06.788" v="1233" actId="1076"/>
          <ac:picMkLst>
            <pc:docMk/>
            <pc:sldMk cId="17476420" sldId="2147468678"/>
            <ac:picMk id="6" creationId="{E65CA664-E4E7-4691-AC49-47E269968872}"/>
          </ac:picMkLst>
        </pc:picChg>
      </pc:sldChg>
    </pc:docChg>
  </pc:docChgLst>
  <pc:docChgLst>
    <pc:chgData name="Ryan McKinney" userId="04b62566-21fc-4b83-a994-1bbfe7128969" providerId="ADAL" clId="{B5E23EA3-FF82-492F-AE48-8D57B95D03D9}"/>
    <pc:docChg chg="undo redo custSel addSld delSld modSld modSection">
      <pc:chgData name="Ryan McKinney" userId="04b62566-21fc-4b83-a994-1bbfe7128969" providerId="ADAL" clId="{B5E23EA3-FF82-492F-AE48-8D57B95D03D9}" dt="2021-06-22T20:37:43.376" v="4613" actId="1076"/>
      <pc:docMkLst>
        <pc:docMk/>
      </pc:docMkLst>
      <pc:sldChg chg="addSp delSp modSp mod modNotesTx">
        <pc:chgData name="Ryan McKinney" userId="04b62566-21fc-4b83-a994-1bbfe7128969" providerId="ADAL" clId="{B5E23EA3-FF82-492F-AE48-8D57B95D03D9}" dt="2021-06-22T20:37:43.376" v="4613" actId="1076"/>
        <pc:sldMkLst>
          <pc:docMk/>
          <pc:sldMk cId="565046202" sldId="2147468672"/>
        </pc:sldMkLst>
        <pc:spChg chg="mod">
          <ac:chgData name="Ryan McKinney" userId="04b62566-21fc-4b83-a994-1bbfe7128969" providerId="ADAL" clId="{B5E23EA3-FF82-492F-AE48-8D57B95D03D9}" dt="2021-06-22T14:50:19.991" v="4603" actId="1076"/>
          <ac:spMkLst>
            <pc:docMk/>
            <pc:sldMk cId="565046202" sldId="2147468672"/>
            <ac:spMk id="2" creationId="{5690B805-155B-49C5-B67E-E6C96B6981D8}"/>
          </ac:spMkLst>
        </pc:spChg>
        <pc:spChg chg="mod">
          <ac:chgData name="Ryan McKinney" userId="04b62566-21fc-4b83-a994-1bbfe7128969" providerId="ADAL" clId="{B5E23EA3-FF82-492F-AE48-8D57B95D03D9}" dt="2021-06-22T14:28:06.848" v="4580" actId="1035"/>
          <ac:spMkLst>
            <pc:docMk/>
            <pc:sldMk cId="565046202" sldId="2147468672"/>
            <ac:spMk id="4" creationId="{D9FE6950-B9FB-4104-85D3-BBCFEE236CCA}"/>
          </ac:spMkLst>
        </pc:spChg>
        <pc:spChg chg="mod">
          <ac:chgData name="Ryan McKinney" userId="04b62566-21fc-4b83-a994-1bbfe7128969" providerId="ADAL" clId="{B5E23EA3-FF82-492F-AE48-8D57B95D03D9}" dt="2021-06-22T12:42:51.161" v="3996" actId="1035"/>
          <ac:spMkLst>
            <pc:docMk/>
            <pc:sldMk cId="565046202" sldId="2147468672"/>
            <ac:spMk id="5" creationId="{8BF6FF3C-7491-4F1B-8DE0-7FE8A56DA7A9}"/>
          </ac:spMkLst>
        </pc:spChg>
        <pc:spChg chg="mod topLvl">
          <ac:chgData name="Ryan McKinney" userId="04b62566-21fc-4b83-a994-1bbfe7128969" providerId="ADAL" clId="{B5E23EA3-FF82-492F-AE48-8D57B95D03D9}" dt="2021-06-22T12:16:27.291" v="3457" actId="165"/>
          <ac:spMkLst>
            <pc:docMk/>
            <pc:sldMk cId="565046202" sldId="2147468672"/>
            <ac:spMk id="7" creationId="{2F1F4E38-3D77-41EA-8554-67F0E954FD62}"/>
          </ac:spMkLst>
        </pc:spChg>
        <pc:spChg chg="mod">
          <ac:chgData name="Ryan McKinney" userId="04b62566-21fc-4b83-a994-1bbfe7128969" providerId="ADAL" clId="{B5E23EA3-FF82-492F-AE48-8D57B95D03D9}" dt="2021-06-21T20:51:30.371" v="2271" actId="313"/>
          <ac:spMkLst>
            <pc:docMk/>
            <pc:sldMk cId="565046202" sldId="2147468672"/>
            <ac:spMk id="8" creationId="{1A560391-7EE6-42A2-A758-6D8CAA75832F}"/>
          </ac:spMkLst>
        </pc:spChg>
        <pc:spChg chg="mod topLvl">
          <ac:chgData name="Ryan McKinney" userId="04b62566-21fc-4b83-a994-1bbfe7128969" providerId="ADAL" clId="{B5E23EA3-FF82-492F-AE48-8D57B95D03D9}" dt="2021-06-22T12:23:38.408" v="3465" actId="165"/>
          <ac:spMkLst>
            <pc:docMk/>
            <pc:sldMk cId="565046202" sldId="2147468672"/>
            <ac:spMk id="9" creationId="{F4E17DAC-F498-4FFA-A494-F32BA9549149}"/>
          </ac:spMkLst>
        </pc:spChg>
        <pc:spChg chg="mod topLvl">
          <ac:chgData name="Ryan McKinney" userId="04b62566-21fc-4b83-a994-1bbfe7128969" providerId="ADAL" clId="{B5E23EA3-FF82-492F-AE48-8D57B95D03D9}" dt="2021-06-22T13:52:57.699" v="4469" actId="20577"/>
          <ac:spMkLst>
            <pc:docMk/>
            <pc:sldMk cId="565046202" sldId="2147468672"/>
            <ac:spMk id="10" creationId="{4C230619-0265-4F48-8A6E-A86414A546F7}"/>
          </ac:spMkLst>
        </pc:spChg>
        <pc:spChg chg="mod topLvl">
          <ac:chgData name="Ryan McKinney" userId="04b62566-21fc-4b83-a994-1bbfe7128969" providerId="ADAL" clId="{B5E23EA3-FF82-492F-AE48-8D57B95D03D9}" dt="2021-06-22T12:54:43.669" v="4278" actId="165"/>
          <ac:spMkLst>
            <pc:docMk/>
            <pc:sldMk cId="565046202" sldId="2147468672"/>
            <ac:spMk id="11" creationId="{92D31866-65BA-4151-87F9-686FAA6B1E91}"/>
          </ac:spMkLst>
        </pc:spChg>
        <pc:spChg chg="mod topLvl">
          <ac:chgData name="Ryan McKinney" userId="04b62566-21fc-4b83-a994-1bbfe7128969" providerId="ADAL" clId="{B5E23EA3-FF82-492F-AE48-8D57B95D03D9}" dt="2021-06-22T14:28:18.726" v="4586" actId="20577"/>
          <ac:spMkLst>
            <pc:docMk/>
            <pc:sldMk cId="565046202" sldId="2147468672"/>
            <ac:spMk id="12" creationId="{E356B1E8-9DA6-491A-A7C2-DC3CF0DAA321}"/>
          </ac:spMkLst>
        </pc:spChg>
        <pc:spChg chg="mod">
          <ac:chgData name="Ryan McKinney" userId="04b62566-21fc-4b83-a994-1bbfe7128969" providerId="ADAL" clId="{B5E23EA3-FF82-492F-AE48-8D57B95D03D9}" dt="2021-06-22T12:28:11.710" v="3833" actId="6549"/>
          <ac:spMkLst>
            <pc:docMk/>
            <pc:sldMk cId="565046202" sldId="2147468672"/>
            <ac:spMk id="13" creationId="{2E4C873E-2BAE-4C25-B822-72BA6E5D19AB}"/>
          </ac:spMkLst>
        </pc:spChg>
        <pc:spChg chg="mod">
          <ac:chgData name="Ryan McKinney" userId="04b62566-21fc-4b83-a994-1bbfe7128969" providerId="ADAL" clId="{B5E23EA3-FF82-492F-AE48-8D57B95D03D9}" dt="2021-06-22T12:13:48.277" v="3360" actId="1076"/>
          <ac:spMkLst>
            <pc:docMk/>
            <pc:sldMk cId="565046202" sldId="2147468672"/>
            <ac:spMk id="15" creationId="{A12A3174-B95A-4429-8BB9-3D53A4E9B0B7}"/>
          </ac:spMkLst>
        </pc:spChg>
        <pc:spChg chg="add mod">
          <ac:chgData name="Ryan McKinney" userId="04b62566-21fc-4b83-a994-1bbfe7128969" providerId="ADAL" clId="{B5E23EA3-FF82-492F-AE48-8D57B95D03D9}" dt="2021-06-22T12:40:06.776" v="3969" actId="14100"/>
          <ac:spMkLst>
            <pc:docMk/>
            <pc:sldMk cId="565046202" sldId="2147468672"/>
            <ac:spMk id="39" creationId="{E1237C64-5266-47D6-AE4D-349895EFEDF2}"/>
          </ac:spMkLst>
        </pc:spChg>
        <pc:spChg chg="topLvl">
          <ac:chgData name="Ryan McKinney" userId="04b62566-21fc-4b83-a994-1bbfe7128969" providerId="ADAL" clId="{B5E23EA3-FF82-492F-AE48-8D57B95D03D9}" dt="2021-06-22T12:54:43.669" v="4278" actId="165"/>
          <ac:spMkLst>
            <pc:docMk/>
            <pc:sldMk cId="565046202" sldId="2147468672"/>
            <ac:spMk id="44" creationId="{EB2F9491-3939-4A5F-89B2-A8A96E8061AA}"/>
          </ac:spMkLst>
        </pc:spChg>
        <pc:spChg chg="add del">
          <ac:chgData name="Ryan McKinney" userId="04b62566-21fc-4b83-a994-1bbfe7128969" providerId="ADAL" clId="{B5E23EA3-FF82-492F-AE48-8D57B95D03D9}" dt="2021-06-22T12:51:10.819" v="4270" actId="22"/>
          <ac:spMkLst>
            <pc:docMk/>
            <pc:sldMk cId="565046202" sldId="2147468672"/>
            <ac:spMk id="46" creationId="{4A708ABC-16F0-48A5-A83D-0AA532676F7D}"/>
          </ac:spMkLst>
        </pc:spChg>
        <pc:spChg chg="add mod">
          <ac:chgData name="Ryan McKinney" userId="04b62566-21fc-4b83-a994-1bbfe7128969" providerId="ADAL" clId="{B5E23EA3-FF82-492F-AE48-8D57B95D03D9}" dt="2021-06-22T12:51:50.635" v="4276" actId="1076"/>
          <ac:spMkLst>
            <pc:docMk/>
            <pc:sldMk cId="565046202" sldId="2147468672"/>
            <ac:spMk id="47" creationId="{311A3961-FD54-491B-BC3A-2BD53CE3E726}"/>
          </ac:spMkLst>
        </pc:spChg>
        <pc:spChg chg="add del mod">
          <ac:chgData name="Ryan McKinney" userId="04b62566-21fc-4b83-a994-1bbfe7128969" providerId="ADAL" clId="{B5E23EA3-FF82-492F-AE48-8D57B95D03D9}" dt="2021-06-22T12:55:04.651" v="4282" actId="478"/>
          <ac:spMkLst>
            <pc:docMk/>
            <pc:sldMk cId="565046202" sldId="2147468672"/>
            <ac:spMk id="51" creationId="{05570B93-7654-41AE-886F-DB24525A76C4}"/>
          </ac:spMkLst>
        </pc:spChg>
        <pc:spChg chg="mod">
          <ac:chgData name="Ryan McKinney" userId="04b62566-21fc-4b83-a994-1bbfe7128969" providerId="ADAL" clId="{B5E23EA3-FF82-492F-AE48-8D57B95D03D9}" dt="2021-06-22T14:31:43.661" v="4593" actId="27803"/>
          <ac:spMkLst>
            <pc:docMk/>
            <pc:sldMk cId="565046202" sldId="2147468672"/>
            <ac:spMk id="72" creationId="{5262E78D-1A05-400B-88F4-8656163D3A8F}"/>
          </ac:spMkLst>
        </pc:spChg>
        <pc:spChg chg="mod">
          <ac:chgData name="Ryan McKinney" userId="04b62566-21fc-4b83-a994-1bbfe7128969" providerId="ADAL" clId="{B5E23EA3-FF82-492F-AE48-8D57B95D03D9}" dt="2021-06-22T14:31:43.661" v="4593" actId="27803"/>
          <ac:spMkLst>
            <pc:docMk/>
            <pc:sldMk cId="565046202" sldId="2147468672"/>
            <ac:spMk id="73" creationId="{6AC83A69-A933-4021-8BB1-FD33052559B4}"/>
          </ac:spMkLst>
        </pc:spChg>
        <pc:spChg chg="mod">
          <ac:chgData name="Ryan McKinney" userId="04b62566-21fc-4b83-a994-1bbfe7128969" providerId="ADAL" clId="{B5E23EA3-FF82-492F-AE48-8D57B95D03D9}" dt="2021-06-21T20:20:09.807" v="544" actId="20577"/>
          <ac:spMkLst>
            <pc:docMk/>
            <pc:sldMk cId="565046202" sldId="2147468672"/>
            <ac:spMk id="77" creationId="{B394D436-DDB2-46EF-8BEA-F56F3AA14CCC}"/>
          </ac:spMkLst>
        </pc:spChg>
        <pc:spChg chg="del mod topLvl">
          <ac:chgData name="Ryan McKinney" userId="04b62566-21fc-4b83-a994-1bbfe7128969" providerId="ADAL" clId="{B5E23EA3-FF82-492F-AE48-8D57B95D03D9}" dt="2021-06-22T12:16:29.917" v="3458" actId="478"/>
          <ac:spMkLst>
            <pc:docMk/>
            <pc:sldMk cId="565046202" sldId="2147468672"/>
            <ac:spMk id="79" creationId="{69066F8F-1F9F-4569-A2E1-1A57D9C021A0}"/>
          </ac:spMkLst>
        </pc:spChg>
        <pc:spChg chg="mod">
          <ac:chgData name="Ryan McKinney" userId="04b62566-21fc-4b83-a994-1bbfe7128969" providerId="ADAL" clId="{B5E23EA3-FF82-492F-AE48-8D57B95D03D9}" dt="2021-06-22T14:31:43.661" v="4593" actId="27803"/>
          <ac:spMkLst>
            <pc:docMk/>
            <pc:sldMk cId="565046202" sldId="2147468672"/>
            <ac:spMk id="82" creationId="{1DC0E258-5EF4-4373-ADAF-DDCF0F460222}"/>
          </ac:spMkLst>
        </pc:spChg>
        <pc:spChg chg="mod">
          <ac:chgData name="Ryan McKinney" userId="04b62566-21fc-4b83-a994-1bbfe7128969" providerId="ADAL" clId="{B5E23EA3-FF82-492F-AE48-8D57B95D03D9}" dt="2021-06-22T14:31:43.661" v="4593" actId="27803"/>
          <ac:spMkLst>
            <pc:docMk/>
            <pc:sldMk cId="565046202" sldId="2147468672"/>
            <ac:spMk id="84" creationId="{228B6B3B-8752-4AC3-8610-C726D8325931}"/>
          </ac:spMkLst>
        </pc:spChg>
        <pc:spChg chg="mod">
          <ac:chgData name="Ryan McKinney" userId="04b62566-21fc-4b83-a994-1bbfe7128969" providerId="ADAL" clId="{B5E23EA3-FF82-492F-AE48-8D57B95D03D9}" dt="2021-06-22T14:31:43.661" v="4593" actId="27803"/>
          <ac:spMkLst>
            <pc:docMk/>
            <pc:sldMk cId="565046202" sldId="2147468672"/>
            <ac:spMk id="87" creationId="{1517B93F-980F-41C7-952B-694642035A28}"/>
          </ac:spMkLst>
        </pc:spChg>
        <pc:spChg chg="mod">
          <ac:chgData name="Ryan McKinney" userId="04b62566-21fc-4b83-a994-1bbfe7128969" providerId="ADAL" clId="{B5E23EA3-FF82-492F-AE48-8D57B95D03D9}" dt="2021-06-22T14:31:43.661" v="4593" actId="27803"/>
          <ac:spMkLst>
            <pc:docMk/>
            <pc:sldMk cId="565046202" sldId="2147468672"/>
            <ac:spMk id="88" creationId="{E11D37CA-7F82-4DC5-AA4B-7513A9F6772C}"/>
          </ac:spMkLst>
        </pc:spChg>
        <pc:spChg chg="mod">
          <ac:chgData name="Ryan McKinney" userId="04b62566-21fc-4b83-a994-1bbfe7128969" providerId="ADAL" clId="{B5E23EA3-FF82-492F-AE48-8D57B95D03D9}" dt="2021-06-22T14:31:43.661" v="4593" actId="27803"/>
          <ac:spMkLst>
            <pc:docMk/>
            <pc:sldMk cId="565046202" sldId="2147468672"/>
            <ac:spMk id="89" creationId="{22D6EC4D-18F1-4CAD-9E08-CD9A1D813D51}"/>
          </ac:spMkLst>
        </pc:spChg>
        <pc:spChg chg="del mod topLvl">
          <ac:chgData name="Ryan McKinney" userId="04b62566-21fc-4b83-a994-1bbfe7128969" providerId="ADAL" clId="{B5E23EA3-FF82-492F-AE48-8D57B95D03D9}" dt="2021-06-22T12:15:52.466" v="3452" actId="478"/>
          <ac:spMkLst>
            <pc:docMk/>
            <pc:sldMk cId="565046202" sldId="2147468672"/>
            <ac:spMk id="93" creationId="{4F86258D-9DE4-434D-BDFA-BAB69BA47D3D}"/>
          </ac:spMkLst>
        </pc:spChg>
        <pc:spChg chg="mod">
          <ac:chgData name="Ryan McKinney" userId="04b62566-21fc-4b83-a994-1bbfe7128969" providerId="ADAL" clId="{B5E23EA3-FF82-492F-AE48-8D57B95D03D9}" dt="2021-06-22T12:13:44.408" v="3358"/>
          <ac:spMkLst>
            <pc:docMk/>
            <pc:sldMk cId="565046202" sldId="2147468672"/>
            <ac:spMk id="97" creationId="{377B3D06-FD31-4480-8875-F28AEB73953D}"/>
          </ac:spMkLst>
        </pc:spChg>
        <pc:spChg chg="mod">
          <ac:chgData name="Ryan McKinney" userId="04b62566-21fc-4b83-a994-1bbfe7128969" providerId="ADAL" clId="{B5E23EA3-FF82-492F-AE48-8D57B95D03D9}" dt="2021-06-22T12:13:44.408" v="3358"/>
          <ac:spMkLst>
            <pc:docMk/>
            <pc:sldMk cId="565046202" sldId="2147468672"/>
            <ac:spMk id="99" creationId="{C5A593A0-AEDF-48A5-BBA3-BF18D67C0813}"/>
          </ac:spMkLst>
        </pc:spChg>
        <pc:spChg chg="mod">
          <ac:chgData name="Ryan McKinney" userId="04b62566-21fc-4b83-a994-1bbfe7128969" providerId="ADAL" clId="{B5E23EA3-FF82-492F-AE48-8D57B95D03D9}" dt="2021-06-22T12:46:52.301" v="4004"/>
          <ac:spMkLst>
            <pc:docMk/>
            <pc:sldMk cId="565046202" sldId="2147468672"/>
            <ac:spMk id="127" creationId="{11B8F1ED-31D1-4692-9D64-7FFB6E29558B}"/>
          </ac:spMkLst>
        </pc:spChg>
        <pc:spChg chg="mod">
          <ac:chgData name="Ryan McKinney" userId="04b62566-21fc-4b83-a994-1bbfe7128969" providerId="ADAL" clId="{B5E23EA3-FF82-492F-AE48-8D57B95D03D9}" dt="2021-06-22T12:46:52.301" v="4004"/>
          <ac:spMkLst>
            <pc:docMk/>
            <pc:sldMk cId="565046202" sldId="2147468672"/>
            <ac:spMk id="130" creationId="{15A71292-1FAF-4B7B-9E2E-B88900CD6A79}"/>
          </ac:spMkLst>
        </pc:spChg>
        <pc:spChg chg="mod">
          <ac:chgData name="Ryan McKinney" userId="04b62566-21fc-4b83-a994-1bbfe7128969" providerId="ADAL" clId="{B5E23EA3-FF82-492F-AE48-8D57B95D03D9}" dt="2021-06-22T12:46:52.301" v="4004"/>
          <ac:spMkLst>
            <pc:docMk/>
            <pc:sldMk cId="565046202" sldId="2147468672"/>
            <ac:spMk id="131" creationId="{84F65CDF-AA62-49E8-B456-CC045E854AC1}"/>
          </ac:spMkLst>
        </pc:spChg>
        <pc:grpChg chg="del mod">
          <ac:chgData name="Ryan McKinney" userId="04b62566-21fc-4b83-a994-1bbfe7128969" providerId="ADAL" clId="{B5E23EA3-FF82-492F-AE48-8D57B95D03D9}" dt="2021-06-22T12:41:22.088" v="3972" actId="478"/>
          <ac:grpSpMkLst>
            <pc:docMk/>
            <pc:sldMk cId="565046202" sldId="2147468672"/>
            <ac:grpSpMk id="18" creationId="{824A4766-E9C7-4EA7-8AEE-44CD42E96FA3}"/>
          </ac:grpSpMkLst>
        </pc:grpChg>
        <pc:grpChg chg="del">
          <ac:chgData name="Ryan McKinney" userId="04b62566-21fc-4b83-a994-1bbfe7128969" providerId="ADAL" clId="{B5E23EA3-FF82-492F-AE48-8D57B95D03D9}" dt="2021-06-22T12:32:28.008" v="3834" actId="478"/>
          <ac:grpSpMkLst>
            <pc:docMk/>
            <pc:sldMk cId="565046202" sldId="2147468672"/>
            <ac:grpSpMk id="21" creationId="{40F8CC16-4D6B-4E1D-9C65-CAF38DA13C33}"/>
          </ac:grpSpMkLst>
        </pc:grpChg>
        <pc:grpChg chg="add del">
          <ac:chgData name="Ryan McKinney" userId="04b62566-21fc-4b83-a994-1bbfe7128969" providerId="ADAL" clId="{B5E23EA3-FF82-492F-AE48-8D57B95D03D9}" dt="2021-06-22T12:16:27.291" v="3457" actId="165"/>
          <ac:grpSpMkLst>
            <pc:docMk/>
            <pc:sldMk cId="565046202" sldId="2147468672"/>
            <ac:grpSpMk id="22" creationId="{B9603F89-4484-47DA-9A17-DFAF5235AD80}"/>
          </ac:grpSpMkLst>
        </pc:grpChg>
        <pc:grpChg chg="del">
          <ac:chgData name="Ryan McKinney" userId="04b62566-21fc-4b83-a994-1bbfe7128969" providerId="ADAL" clId="{B5E23EA3-FF82-492F-AE48-8D57B95D03D9}" dt="2021-06-22T12:23:38.408" v="3465" actId="165"/>
          <ac:grpSpMkLst>
            <pc:docMk/>
            <pc:sldMk cId="565046202" sldId="2147468672"/>
            <ac:grpSpMk id="24" creationId="{32809F93-CF2E-4E30-B6F8-E9638F78F6E7}"/>
          </ac:grpSpMkLst>
        </pc:grpChg>
        <pc:grpChg chg="del">
          <ac:chgData name="Ryan McKinney" userId="04b62566-21fc-4b83-a994-1bbfe7128969" providerId="ADAL" clId="{B5E23EA3-FF82-492F-AE48-8D57B95D03D9}" dt="2021-06-22T12:12:13.096" v="3349" actId="165"/>
          <ac:grpSpMkLst>
            <pc:docMk/>
            <pc:sldMk cId="565046202" sldId="2147468672"/>
            <ac:grpSpMk id="25" creationId="{C524A23A-E5A1-45F8-808F-87662038DA0A}"/>
          </ac:grpSpMkLst>
        </pc:grpChg>
        <pc:grpChg chg="del">
          <ac:chgData name="Ryan McKinney" userId="04b62566-21fc-4b83-a994-1bbfe7128969" providerId="ADAL" clId="{B5E23EA3-FF82-492F-AE48-8D57B95D03D9}" dt="2021-06-22T12:54:43.669" v="4278" actId="165"/>
          <ac:grpSpMkLst>
            <pc:docMk/>
            <pc:sldMk cId="565046202" sldId="2147468672"/>
            <ac:grpSpMk id="26" creationId="{F2058563-8167-4916-A000-4E72007444F3}"/>
          </ac:grpSpMkLst>
        </pc:grpChg>
        <pc:grpChg chg="del">
          <ac:chgData name="Ryan McKinney" userId="04b62566-21fc-4b83-a994-1bbfe7128969" providerId="ADAL" clId="{B5E23EA3-FF82-492F-AE48-8D57B95D03D9}" dt="2021-06-22T12:51:03.122" v="4267" actId="165"/>
          <ac:grpSpMkLst>
            <pc:docMk/>
            <pc:sldMk cId="565046202" sldId="2147468672"/>
            <ac:grpSpMk id="28" creationId="{08659CEB-23A0-41DA-9A79-49D936D8DD15}"/>
          </ac:grpSpMkLst>
        </pc:grpChg>
        <pc:grpChg chg="del topLvl">
          <ac:chgData name="Ryan McKinney" userId="04b62566-21fc-4b83-a994-1bbfe7128969" providerId="ADAL" clId="{B5E23EA3-FF82-492F-AE48-8D57B95D03D9}" dt="2021-06-22T12:23:50.258" v="3466" actId="21"/>
          <ac:grpSpMkLst>
            <pc:docMk/>
            <pc:sldMk cId="565046202" sldId="2147468672"/>
            <ac:grpSpMk id="42" creationId="{31D42BF9-B7EA-49AF-963E-4B17B145EB18}"/>
          </ac:grpSpMkLst>
        </pc:grpChg>
        <pc:grpChg chg="add">
          <ac:chgData name="Ryan McKinney" userId="04b62566-21fc-4b83-a994-1bbfe7128969" providerId="ADAL" clId="{B5E23EA3-FF82-492F-AE48-8D57B95D03D9}" dt="2021-06-22T12:47:37.043" v="4015" actId="164"/>
          <ac:grpSpMkLst>
            <pc:docMk/>
            <pc:sldMk cId="565046202" sldId="2147468672"/>
            <ac:grpSpMk id="43" creationId="{715DAF98-155C-4DAE-9555-A52FDEC00907}"/>
          </ac:grpSpMkLst>
        </pc:grpChg>
        <pc:grpChg chg="topLvl">
          <ac:chgData name="Ryan McKinney" userId="04b62566-21fc-4b83-a994-1bbfe7128969" providerId="ADAL" clId="{B5E23EA3-FF82-492F-AE48-8D57B95D03D9}" dt="2021-06-22T12:54:43.669" v="4278" actId="165"/>
          <ac:grpSpMkLst>
            <pc:docMk/>
            <pc:sldMk cId="565046202" sldId="2147468672"/>
            <ac:grpSpMk id="52" creationId="{6213BCAB-1787-4646-9B7A-DD3187CCAE0D}"/>
          </ac:grpSpMkLst>
        </pc:grpChg>
        <pc:grpChg chg="topLvl">
          <ac:chgData name="Ryan McKinney" userId="04b62566-21fc-4b83-a994-1bbfe7128969" providerId="ADAL" clId="{B5E23EA3-FF82-492F-AE48-8D57B95D03D9}" dt="2021-06-22T12:54:43.669" v="4278" actId="165"/>
          <ac:grpSpMkLst>
            <pc:docMk/>
            <pc:sldMk cId="565046202" sldId="2147468672"/>
            <ac:grpSpMk id="57" creationId="{18A4B2B8-B133-4A53-B397-051D5125FB01}"/>
          </ac:grpSpMkLst>
        </pc:grpChg>
        <pc:grpChg chg="del topLvl">
          <ac:chgData name="Ryan McKinney" userId="04b62566-21fc-4b83-a994-1bbfe7128969" providerId="ADAL" clId="{B5E23EA3-FF82-492F-AE48-8D57B95D03D9}" dt="2021-06-22T12:54:53.808" v="4279" actId="478"/>
          <ac:grpSpMkLst>
            <pc:docMk/>
            <pc:sldMk cId="565046202" sldId="2147468672"/>
            <ac:grpSpMk id="60" creationId="{47DC0F02-83EA-4E1B-A197-91AA529B2BB0}"/>
          </ac:grpSpMkLst>
        </pc:grpChg>
        <pc:grpChg chg="del topLvl">
          <ac:chgData name="Ryan McKinney" userId="04b62566-21fc-4b83-a994-1bbfe7128969" providerId="ADAL" clId="{B5E23EA3-FF82-492F-AE48-8D57B95D03D9}" dt="2021-06-22T12:55:18.847" v="4287" actId="478"/>
          <ac:grpSpMkLst>
            <pc:docMk/>
            <pc:sldMk cId="565046202" sldId="2147468672"/>
            <ac:grpSpMk id="63" creationId="{514F6152-33DC-4FF1-B999-8E1D3B397316}"/>
          </ac:grpSpMkLst>
        </pc:grpChg>
        <pc:grpChg chg="del mod">
          <ac:chgData name="Ryan McKinney" userId="04b62566-21fc-4b83-a994-1bbfe7128969" providerId="ADAL" clId="{B5E23EA3-FF82-492F-AE48-8D57B95D03D9}" dt="2021-06-22T14:31:52.768" v="4595" actId="478"/>
          <ac:grpSpMkLst>
            <pc:docMk/>
            <pc:sldMk cId="565046202" sldId="2147468672"/>
            <ac:grpSpMk id="70" creationId="{EE3E1816-E360-4E3E-A525-9D6B9CDB6849}"/>
          </ac:grpSpMkLst>
        </pc:grpChg>
        <pc:grpChg chg="mod ord">
          <ac:chgData name="Ryan McKinney" userId="04b62566-21fc-4b83-a994-1bbfe7128969" providerId="ADAL" clId="{B5E23EA3-FF82-492F-AE48-8D57B95D03D9}" dt="2021-06-22T14:32:04.483" v="4600" actId="166"/>
          <ac:grpSpMkLst>
            <pc:docMk/>
            <pc:sldMk cId="565046202" sldId="2147468672"/>
            <ac:grpSpMk id="86" creationId="{4612F1C9-B19A-4A3D-A855-B85864A45828}"/>
          </ac:grpSpMkLst>
        </pc:grpChg>
        <pc:grpChg chg="add mod">
          <ac:chgData name="Ryan McKinney" userId="04b62566-21fc-4b83-a994-1bbfe7128969" providerId="ADAL" clId="{B5E23EA3-FF82-492F-AE48-8D57B95D03D9}" dt="2021-06-22T12:14:06.777" v="3450" actId="1037"/>
          <ac:grpSpMkLst>
            <pc:docMk/>
            <pc:sldMk cId="565046202" sldId="2147468672"/>
            <ac:grpSpMk id="91" creationId="{85D835CA-7EF6-4D17-8822-F95D9C24F583}"/>
          </ac:grpSpMkLst>
        </pc:grpChg>
        <pc:grpChg chg="add mod">
          <ac:chgData name="Ryan McKinney" userId="04b62566-21fc-4b83-a994-1bbfe7128969" providerId="ADAL" clId="{B5E23EA3-FF82-492F-AE48-8D57B95D03D9}" dt="2021-06-22T12:47:22.407" v="4014" actId="1036"/>
          <ac:grpSpMkLst>
            <pc:docMk/>
            <pc:sldMk cId="565046202" sldId="2147468672"/>
            <ac:grpSpMk id="123" creationId="{46C42156-3632-4AED-AD59-6EFB6BF0A200}"/>
          </ac:grpSpMkLst>
        </pc:grpChg>
        <pc:grpChg chg="add">
          <ac:chgData name="Ryan McKinney" userId="04b62566-21fc-4b83-a994-1bbfe7128969" providerId="ADAL" clId="{B5E23EA3-FF82-492F-AE48-8D57B95D03D9}" dt="2021-06-22T14:32:11.439" v="4601" actId="164"/>
          <ac:grpSpMkLst>
            <pc:docMk/>
            <pc:sldMk cId="565046202" sldId="2147468672"/>
            <ac:grpSpMk id="140" creationId="{9CB4A57C-29B9-46AA-BAD2-26C28A26392B}"/>
          </ac:grpSpMkLst>
        </pc:grpChg>
        <pc:picChg chg="del topLvl">
          <ac:chgData name="Ryan McKinney" userId="04b62566-21fc-4b83-a994-1bbfe7128969" providerId="ADAL" clId="{B5E23EA3-FF82-492F-AE48-8D57B95D03D9}" dt="2021-06-22T12:23:50.258" v="3466" actId="21"/>
          <ac:picMkLst>
            <pc:docMk/>
            <pc:sldMk cId="565046202" sldId="2147468672"/>
            <ac:picMk id="2" creationId="{9940EC16-2F21-4A5E-8EE1-B39122BA06D0}"/>
          </ac:picMkLst>
        </pc:picChg>
        <pc:picChg chg="add mod">
          <ac:chgData name="Ryan McKinney" userId="04b62566-21fc-4b83-a994-1bbfe7128969" providerId="ADAL" clId="{B5E23EA3-FF82-492F-AE48-8D57B95D03D9}" dt="2021-06-21T21:18:26.651" v="2803" actId="14100"/>
          <ac:picMkLst>
            <pc:docMk/>
            <pc:sldMk cId="565046202" sldId="2147468672"/>
            <ac:picMk id="16" creationId="{8711652E-B681-4427-A366-52612E6CCAE1}"/>
          </ac:picMkLst>
        </pc:picChg>
        <pc:picChg chg="del topLvl">
          <ac:chgData name="Ryan McKinney" userId="04b62566-21fc-4b83-a994-1bbfe7128969" providerId="ADAL" clId="{B5E23EA3-FF82-492F-AE48-8D57B95D03D9}" dt="2021-06-22T12:51:06.234" v="4268" actId="478"/>
          <ac:picMkLst>
            <pc:docMk/>
            <pc:sldMk cId="565046202" sldId="2147468672"/>
            <ac:picMk id="17" creationId="{21B66325-D594-4AA5-B4AE-360E346C5696}"/>
          </ac:picMkLst>
        </pc:picChg>
        <pc:picChg chg="add del">
          <ac:chgData name="Ryan McKinney" userId="04b62566-21fc-4b83-a994-1bbfe7128969" providerId="ADAL" clId="{B5E23EA3-FF82-492F-AE48-8D57B95D03D9}" dt="2021-06-22T20:36:42.866" v="4605" actId="478"/>
          <ac:picMkLst>
            <pc:docMk/>
            <pc:sldMk cId="565046202" sldId="2147468672"/>
            <ac:picMk id="17" creationId="{90498FDD-D90A-4D42-B9D8-41EFF6E319EB}"/>
          </ac:picMkLst>
        </pc:picChg>
        <pc:picChg chg="add mod modCrop">
          <ac:chgData name="Ryan McKinney" userId="04b62566-21fc-4b83-a994-1bbfe7128969" providerId="ADAL" clId="{B5E23EA3-FF82-492F-AE48-8D57B95D03D9}" dt="2021-06-22T20:37:43.376" v="4613" actId="1076"/>
          <ac:picMkLst>
            <pc:docMk/>
            <pc:sldMk cId="565046202" sldId="2147468672"/>
            <ac:picMk id="19" creationId="{156F5BC5-BFCC-4FED-9691-66D5B4077F7D}"/>
          </ac:picMkLst>
        </pc:picChg>
        <pc:picChg chg="del">
          <ac:chgData name="Ryan McKinney" userId="04b62566-21fc-4b83-a994-1bbfe7128969" providerId="ADAL" clId="{B5E23EA3-FF82-492F-AE48-8D57B95D03D9}" dt="2021-06-22T12:39:50.807" v="3967" actId="21"/>
          <ac:picMkLst>
            <pc:docMk/>
            <pc:sldMk cId="565046202" sldId="2147468672"/>
            <ac:picMk id="30" creationId="{15533E69-7CF5-45A7-8E31-8D57219AE7D0}"/>
          </ac:picMkLst>
        </pc:picChg>
        <pc:picChg chg="del mod topLvl">
          <ac:chgData name="Ryan McKinney" userId="04b62566-21fc-4b83-a994-1bbfe7128969" providerId="ADAL" clId="{B5E23EA3-FF82-492F-AE48-8D57B95D03D9}" dt="2021-06-22T12:15:58.095" v="3454" actId="478"/>
          <ac:picMkLst>
            <pc:docMk/>
            <pc:sldMk cId="565046202" sldId="2147468672"/>
            <ac:picMk id="31" creationId="{C923A94A-9ABF-4371-8E88-4D9590E26EAD}"/>
          </ac:picMkLst>
        </pc:picChg>
        <pc:picChg chg="del">
          <ac:chgData name="Ryan McKinney" userId="04b62566-21fc-4b83-a994-1bbfe7128969" providerId="ADAL" clId="{B5E23EA3-FF82-492F-AE48-8D57B95D03D9}" dt="2021-06-21T21:17:59.422" v="2788" actId="478"/>
          <ac:picMkLst>
            <pc:docMk/>
            <pc:sldMk cId="565046202" sldId="2147468672"/>
            <ac:picMk id="32" creationId="{CCE04F94-E84B-46DC-A42C-1710508D27C7}"/>
          </ac:picMkLst>
        </pc:picChg>
        <pc:picChg chg="del mod topLvl">
          <ac:chgData name="Ryan McKinney" userId="04b62566-21fc-4b83-a994-1bbfe7128969" providerId="ADAL" clId="{B5E23EA3-FF82-492F-AE48-8D57B95D03D9}" dt="2021-06-22T12:23:13.158" v="3464" actId="21"/>
          <ac:picMkLst>
            <pc:docMk/>
            <pc:sldMk cId="565046202" sldId="2147468672"/>
            <ac:picMk id="34" creationId="{9C5101A0-888F-48D1-B144-B10195AE731F}"/>
          </ac:picMkLst>
        </pc:picChg>
        <pc:picChg chg="add mod">
          <ac:chgData name="Ryan McKinney" userId="04b62566-21fc-4b83-a994-1bbfe7128969" providerId="ADAL" clId="{B5E23EA3-FF82-492F-AE48-8D57B95D03D9}" dt="2021-06-21T21:18:14.283" v="2802" actId="1035"/>
          <ac:picMkLst>
            <pc:docMk/>
            <pc:sldMk cId="565046202" sldId="2147468672"/>
            <ac:picMk id="35" creationId="{C5F949B9-7A6A-447C-8D1F-6C80F4C9148D}"/>
          </ac:picMkLst>
        </pc:picChg>
        <pc:picChg chg="add del mod">
          <ac:chgData name="Ryan McKinney" userId="04b62566-21fc-4b83-a994-1bbfe7128969" providerId="ADAL" clId="{B5E23EA3-FF82-492F-AE48-8D57B95D03D9}" dt="2021-06-22T14:31:43.661" v="4593" actId="27803"/>
          <ac:picMkLst>
            <pc:docMk/>
            <pc:sldMk cId="565046202" sldId="2147468672"/>
            <ac:picMk id="36" creationId="{CE4ACF9F-2B45-46A3-885B-5433408D8109}"/>
          </ac:picMkLst>
        </pc:picChg>
        <pc:picChg chg="add mod">
          <ac:chgData name="Ryan McKinney" userId="04b62566-21fc-4b83-a994-1bbfe7128969" providerId="ADAL" clId="{B5E23EA3-FF82-492F-AE48-8D57B95D03D9}" dt="2021-06-22T12:24:26.501" v="3473" actId="14100"/>
          <ac:picMkLst>
            <pc:docMk/>
            <pc:sldMk cId="565046202" sldId="2147468672"/>
            <ac:picMk id="37" creationId="{41746322-32B0-492F-81E6-E4CDDE691D78}"/>
          </ac:picMkLst>
        </pc:picChg>
        <pc:picChg chg="add mod">
          <ac:chgData name="Ryan McKinney" userId="04b62566-21fc-4b83-a994-1bbfe7128969" providerId="ADAL" clId="{B5E23EA3-FF82-492F-AE48-8D57B95D03D9}" dt="2021-06-22T12:32:55.826" v="3845" actId="1036"/>
          <ac:picMkLst>
            <pc:docMk/>
            <pc:sldMk cId="565046202" sldId="2147468672"/>
            <ac:picMk id="38" creationId="{79DE4680-CB15-4315-80EF-83EB731C3D93}"/>
          </ac:picMkLst>
        </pc:picChg>
        <pc:picChg chg="add del mod">
          <ac:chgData name="Ryan McKinney" userId="04b62566-21fc-4b83-a994-1bbfe7128969" providerId="ADAL" clId="{B5E23EA3-FF82-492F-AE48-8D57B95D03D9}" dt="2021-06-22T12:42:28.616" v="3981" actId="478"/>
          <ac:picMkLst>
            <pc:docMk/>
            <pc:sldMk cId="565046202" sldId="2147468672"/>
            <ac:picMk id="40" creationId="{0D17193F-2A3F-415F-B1F9-993B76368F92}"/>
          </ac:picMkLst>
        </pc:picChg>
        <pc:picChg chg="add mod">
          <ac:chgData name="Ryan McKinney" userId="04b62566-21fc-4b83-a994-1bbfe7128969" providerId="ADAL" clId="{B5E23EA3-FF82-492F-AE48-8D57B95D03D9}" dt="2021-06-22T12:43:07.102" v="4002" actId="1076"/>
          <ac:picMkLst>
            <pc:docMk/>
            <pc:sldMk cId="565046202" sldId="2147468672"/>
            <ac:picMk id="41" creationId="{E93F607D-1838-439A-BAB8-60E427CE0FA0}"/>
          </ac:picMkLst>
        </pc:picChg>
        <pc:picChg chg="add del mod">
          <ac:chgData name="Ryan McKinney" userId="04b62566-21fc-4b83-a994-1bbfe7128969" providerId="ADAL" clId="{B5E23EA3-FF82-492F-AE48-8D57B95D03D9}" dt="2021-06-22T14:24:18.664" v="4552" actId="478"/>
          <ac:picMkLst>
            <pc:docMk/>
            <pc:sldMk cId="565046202" sldId="2147468672"/>
            <ac:picMk id="48" creationId="{03AAD7C4-E857-4018-9C38-868C50C395E2}"/>
          </ac:picMkLst>
        </pc:picChg>
        <pc:picChg chg="del mod topLvl">
          <ac:chgData name="Ryan McKinney" userId="04b62566-21fc-4b83-a994-1bbfe7128969" providerId="ADAL" clId="{B5E23EA3-FF82-492F-AE48-8D57B95D03D9}" dt="2021-06-22T12:15:43.581" v="3451" actId="478"/>
          <ac:picMkLst>
            <pc:docMk/>
            <pc:sldMk cId="565046202" sldId="2147468672"/>
            <ac:picMk id="53" creationId="{DA0B89C6-A528-4A53-BAB5-6A9D01554463}"/>
          </ac:picMkLst>
        </pc:picChg>
        <pc:picChg chg="del mod topLvl">
          <ac:chgData name="Ryan McKinney" userId="04b62566-21fc-4b83-a994-1bbfe7128969" providerId="ADAL" clId="{B5E23EA3-FF82-492F-AE48-8D57B95D03D9}" dt="2021-06-22T12:15:55.531" v="3453" actId="478"/>
          <ac:picMkLst>
            <pc:docMk/>
            <pc:sldMk cId="565046202" sldId="2147468672"/>
            <ac:picMk id="54" creationId="{27D14E50-42A1-48BC-9BBA-AEFDA1A1F871}"/>
          </ac:picMkLst>
        </pc:picChg>
        <pc:picChg chg="add mod">
          <ac:chgData name="Ryan McKinney" userId="04b62566-21fc-4b83-a994-1bbfe7128969" providerId="ADAL" clId="{B5E23EA3-FF82-492F-AE48-8D57B95D03D9}" dt="2021-06-22T14:21:35.299" v="4476" actId="1037"/>
          <ac:picMkLst>
            <pc:docMk/>
            <pc:sldMk cId="565046202" sldId="2147468672"/>
            <ac:picMk id="59" creationId="{73E7970C-0A54-4881-8FFC-5D2C472AC8ED}"/>
          </ac:picMkLst>
        </pc:picChg>
        <pc:picChg chg="add mod modCrop">
          <ac:chgData name="Ryan McKinney" userId="04b62566-21fc-4b83-a994-1bbfe7128969" providerId="ADAL" clId="{B5E23EA3-FF82-492F-AE48-8D57B95D03D9}" dt="2021-06-22T14:23:58.039" v="4551" actId="1076"/>
          <ac:picMkLst>
            <pc:docMk/>
            <pc:sldMk cId="565046202" sldId="2147468672"/>
            <ac:picMk id="62" creationId="{3D6FEF69-6DB6-4B2F-BDED-4823C5D9BE57}"/>
          </ac:picMkLst>
        </pc:picChg>
        <pc:picChg chg="add mod modCrop">
          <ac:chgData name="Ryan McKinney" userId="04b62566-21fc-4b83-a994-1bbfe7128969" providerId="ADAL" clId="{B5E23EA3-FF82-492F-AE48-8D57B95D03D9}" dt="2021-06-22T14:24:50.650" v="4564" actId="1076"/>
          <ac:picMkLst>
            <pc:docMk/>
            <pc:sldMk cId="565046202" sldId="2147468672"/>
            <ac:picMk id="65" creationId="{A3077D9C-316E-464D-91F9-9C6178307CD1}"/>
          </ac:picMkLst>
        </pc:picChg>
        <pc:picChg chg="add mod">
          <ac:chgData name="Ryan McKinney" userId="04b62566-21fc-4b83-a994-1bbfe7128969" providerId="ADAL" clId="{B5E23EA3-FF82-492F-AE48-8D57B95D03D9}" dt="2021-06-22T14:28:08.886" v="4584" actId="1035"/>
          <ac:picMkLst>
            <pc:docMk/>
            <pc:sldMk cId="565046202" sldId="2147468672"/>
            <ac:picMk id="66" creationId="{7865270B-A7BF-4313-B0C3-DA35E197B52E}"/>
          </ac:picMkLst>
        </pc:picChg>
        <pc:picChg chg="add del">
          <ac:chgData name="Ryan McKinney" userId="04b62566-21fc-4b83-a994-1bbfe7128969" providerId="ADAL" clId="{B5E23EA3-FF82-492F-AE48-8D57B95D03D9}" dt="2021-06-22T14:27:25.148" v="4571" actId="478"/>
          <ac:picMkLst>
            <pc:docMk/>
            <pc:sldMk cId="565046202" sldId="2147468672"/>
            <ac:picMk id="67" creationId="{4CE1020C-76C1-4958-911A-45851AAF1544}"/>
          </ac:picMkLst>
        </pc:picChg>
        <pc:picChg chg="add mod">
          <ac:chgData name="Ryan McKinney" userId="04b62566-21fc-4b83-a994-1bbfe7128969" providerId="ADAL" clId="{B5E23EA3-FF82-492F-AE48-8D57B95D03D9}" dt="2021-06-22T14:27:53.241" v="4576" actId="1076"/>
          <ac:picMkLst>
            <pc:docMk/>
            <pc:sldMk cId="565046202" sldId="2147468672"/>
            <ac:picMk id="68" creationId="{EAD69E69-9D56-4912-B86E-7FE350C2D913}"/>
          </ac:picMkLst>
        </pc:picChg>
        <pc:picChg chg="add mod">
          <ac:chgData name="Ryan McKinney" userId="04b62566-21fc-4b83-a994-1bbfe7128969" providerId="ADAL" clId="{B5E23EA3-FF82-492F-AE48-8D57B95D03D9}" dt="2021-06-22T14:31:58.428" v="4598" actId="1076"/>
          <ac:picMkLst>
            <pc:docMk/>
            <pc:sldMk cId="565046202" sldId="2147468672"/>
            <ac:picMk id="69" creationId="{AA413B26-E80D-46B7-A278-7760BA81C07B}"/>
          </ac:picMkLst>
        </pc:picChg>
        <pc:picChg chg="mod topLvl">
          <ac:chgData name="Ryan McKinney" userId="04b62566-21fc-4b83-a994-1bbfe7128969" providerId="ADAL" clId="{B5E23EA3-FF82-492F-AE48-8D57B95D03D9}" dt="2021-06-22T12:43:24.388" v="4003" actId="1076"/>
          <ac:picMkLst>
            <pc:docMk/>
            <pc:sldMk cId="565046202" sldId="2147468672"/>
            <ac:picMk id="71" creationId="{09EB5DF1-0D43-48A4-AB09-7E46F17CD216}"/>
          </ac:picMkLst>
        </pc:picChg>
        <pc:picChg chg="del topLvl">
          <ac:chgData name="Ryan McKinney" userId="04b62566-21fc-4b83-a994-1bbfe7128969" providerId="ADAL" clId="{B5E23EA3-FF82-492F-AE48-8D57B95D03D9}" dt="2021-06-22T12:41:22.088" v="3972" actId="478"/>
          <ac:picMkLst>
            <pc:docMk/>
            <pc:sldMk cId="565046202" sldId="2147468672"/>
            <ac:picMk id="74" creationId="{335F20CB-994F-4E32-A95F-6C95CFDC8F7E}"/>
          </ac:picMkLst>
        </pc:picChg>
        <pc:picChg chg="mod">
          <ac:chgData name="Ryan McKinney" userId="04b62566-21fc-4b83-a994-1bbfe7128969" providerId="ADAL" clId="{B5E23EA3-FF82-492F-AE48-8D57B95D03D9}" dt="2021-06-22T12:13:44.408" v="3358"/>
          <ac:picMkLst>
            <pc:docMk/>
            <pc:sldMk cId="565046202" sldId="2147468672"/>
            <ac:picMk id="92" creationId="{1A4DEC4A-16E7-4A06-89A8-95A322AF14E4}"/>
          </ac:picMkLst>
        </pc:picChg>
        <pc:picChg chg="mod">
          <ac:chgData name="Ryan McKinney" userId="04b62566-21fc-4b83-a994-1bbfe7128969" providerId="ADAL" clId="{B5E23EA3-FF82-492F-AE48-8D57B95D03D9}" dt="2021-06-22T12:13:44.408" v="3358"/>
          <ac:picMkLst>
            <pc:docMk/>
            <pc:sldMk cId="565046202" sldId="2147468672"/>
            <ac:picMk id="94" creationId="{9EE6BD2D-A55C-423C-A557-3B7970DD6D76}"/>
          </ac:picMkLst>
        </pc:picChg>
        <pc:picChg chg="mod">
          <ac:chgData name="Ryan McKinney" userId="04b62566-21fc-4b83-a994-1bbfe7128969" providerId="ADAL" clId="{B5E23EA3-FF82-492F-AE48-8D57B95D03D9}" dt="2021-06-22T12:13:44.408" v="3358"/>
          <ac:picMkLst>
            <pc:docMk/>
            <pc:sldMk cId="565046202" sldId="2147468672"/>
            <ac:picMk id="101" creationId="{EA34D4E0-1A7C-475B-9F89-E75FE2F09885}"/>
          </ac:picMkLst>
        </pc:picChg>
        <pc:picChg chg="del">
          <ac:chgData name="Ryan McKinney" userId="04b62566-21fc-4b83-a994-1bbfe7128969" providerId="ADAL" clId="{B5E23EA3-FF82-492F-AE48-8D57B95D03D9}" dt="2021-06-21T21:14:14.156" v="2776" actId="478"/>
          <ac:picMkLst>
            <pc:docMk/>
            <pc:sldMk cId="565046202" sldId="2147468672"/>
            <ac:picMk id="128" creationId="{556EDF68-E662-4B6B-80BC-DAFD5A745F94}"/>
          </ac:picMkLst>
        </pc:picChg>
        <pc:cxnChg chg="mod topLvl">
          <ac:chgData name="Ryan McKinney" userId="04b62566-21fc-4b83-a994-1bbfe7128969" providerId="ADAL" clId="{B5E23EA3-FF82-492F-AE48-8D57B95D03D9}" dt="2021-06-22T12:55:59.342" v="4295" actId="1035"/>
          <ac:cxnSpMkLst>
            <pc:docMk/>
            <pc:sldMk cId="565046202" sldId="2147468672"/>
            <ac:cxnSpMk id="27" creationId="{B89B3F39-B48F-4A6E-A0F4-328F4F8E3374}"/>
          </ac:cxnSpMkLst>
        </pc:cxnChg>
      </pc:sldChg>
      <pc:sldChg chg="addSp delSp modSp new del mod">
        <pc:chgData name="Ryan McKinney" userId="04b62566-21fc-4b83-a994-1bbfe7128969" providerId="ADAL" clId="{B5E23EA3-FF82-492F-AE48-8D57B95D03D9}" dt="2021-06-22T12:18:59.267" v="3463" actId="47"/>
        <pc:sldMkLst>
          <pc:docMk/>
          <pc:sldMk cId="3125711010" sldId="2147468682"/>
        </pc:sldMkLst>
        <pc:spChg chg="mod topLvl">
          <ac:chgData name="Ryan McKinney" userId="04b62566-21fc-4b83-a994-1bbfe7128969" providerId="ADAL" clId="{B5E23EA3-FF82-492F-AE48-8D57B95D03D9}" dt="2021-06-22T12:13:34.615" v="3356" actId="165"/>
          <ac:spMkLst>
            <pc:docMk/>
            <pc:sldMk cId="3125711010" sldId="2147468682"/>
            <ac:spMk id="3" creationId="{CBAEA33F-960E-46EA-B385-D1999E5B9C02}"/>
          </ac:spMkLst>
        </pc:spChg>
        <pc:spChg chg="mod topLvl">
          <ac:chgData name="Ryan McKinney" userId="04b62566-21fc-4b83-a994-1bbfe7128969" providerId="ADAL" clId="{B5E23EA3-FF82-492F-AE48-8D57B95D03D9}" dt="2021-06-22T12:13:34.615" v="3356" actId="165"/>
          <ac:spMkLst>
            <pc:docMk/>
            <pc:sldMk cId="3125711010" sldId="2147468682"/>
            <ac:spMk id="6" creationId="{9378B8A0-CE54-4E46-A1AE-EE5C93A66BEA}"/>
          </ac:spMkLst>
        </pc:spChg>
        <pc:spChg chg="mod topLvl">
          <ac:chgData name="Ryan McKinney" userId="04b62566-21fc-4b83-a994-1bbfe7128969" providerId="ADAL" clId="{B5E23EA3-FF82-492F-AE48-8D57B95D03D9}" dt="2021-06-22T12:13:34.615" v="3356" actId="165"/>
          <ac:spMkLst>
            <pc:docMk/>
            <pc:sldMk cId="3125711010" sldId="2147468682"/>
            <ac:spMk id="7" creationId="{6AF6FC48-D058-4BD4-B11B-27AEE00B1EF4}"/>
          </ac:spMkLst>
        </pc:spChg>
        <pc:grpChg chg="add del mod">
          <ac:chgData name="Ryan McKinney" userId="04b62566-21fc-4b83-a994-1bbfe7128969" providerId="ADAL" clId="{B5E23EA3-FF82-492F-AE48-8D57B95D03D9}" dt="2021-06-22T12:13:34.615" v="3356" actId="165"/>
          <ac:grpSpMkLst>
            <pc:docMk/>
            <pc:sldMk cId="3125711010" sldId="2147468682"/>
            <ac:grpSpMk id="2" creationId="{B29A5D32-47E6-4A1E-9517-F3C1CE2990CB}"/>
          </ac:grpSpMkLst>
        </pc:grpChg>
        <pc:grpChg chg="add">
          <ac:chgData name="Ryan McKinney" userId="04b62566-21fc-4b83-a994-1bbfe7128969" providerId="ADAL" clId="{B5E23EA3-FF82-492F-AE48-8D57B95D03D9}" dt="2021-06-22T12:13:39.946" v="3357" actId="164"/>
          <ac:grpSpMkLst>
            <pc:docMk/>
            <pc:sldMk cId="3125711010" sldId="2147468682"/>
            <ac:grpSpMk id="9" creationId="{96A909BD-0931-4D2F-AFB5-8CC60D2EF925}"/>
          </ac:grpSpMkLst>
        </pc:grpChg>
        <pc:picChg chg="mod topLvl">
          <ac:chgData name="Ryan McKinney" userId="04b62566-21fc-4b83-a994-1bbfe7128969" providerId="ADAL" clId="{B5E23EA3-FF82-492F-AE48-8D57B95D03D9}" dt="2021-06-22T12:13:34.615" v="3356" actId="165"/>
          <ac:picMkLst>
            <pc:docMk/>
            <pc:sldMk cId="3125711010" sldId="2147468682"/>
            <ac:picMk id="4" creationId="{ED5D1340-4CA6-448D-B1CF-B2A7A0B7D366}"/>
          </ac:picMkLst>
        </pc:picChg>
        <pc:picChg chg="mod topLvl">
          <ac:chgData name="Ryan McKinney" userId="04b62566-21fc-4b83-a994-1bbfe7128969" providerId="ADAL" clId="{B5E23EA3-FF82-492F-AE48-8D57B95D03D9}" dt="2021-06-22T12:13:34.615" v="3356" actId="165"/>
          <ac:picMkLst>
            <pc:docMk/>
            <pc:sldMk cId="3125711010" sldId="2147468682"/>
            <ac:picMk id="5" creationId="{CFA1CF0C-B9F3-4811-9AA4-26C11C073948}"/>
          </ac:picMkLst>
        </pc:picChg>
        <pc:picChg chg="mod topLvl">
          <ac:chgData name="Ryan McKinney" userId="04b62566-21fc-4b83-a994-1bbfe7128969" providerId="ADAL" clId="{B5E23EA3-FF82-492F-AE48-8D57B95D03D9}" dt="2021-06-22T12:13:34.615" v="3356" actId="165"/>
          <ac:picMkLst>
            <pc:docMk/>
            <pc:sldMk cId="3125711010" sldId="2147468682"/>
            <ac:picMk id="8" creationId="{254CB7A9-C032-4D79-88FF-369BD0008A46}"/>
          </ac:picMkLst>
        </pc:picChg>
      </pc:sldChg>
    </pc:docChg>
  </pc:docChgLst>
  <pc:docChgLst>
    <pc:chgData name="Karuana Gatimu" userId="c835d73b-5b64-4378-9cc4-37e921133843" providerId="ADAL" clId="{680D8F88-1788-4C8D-8620-D5C87A283102}"/>
    <pc:docChg chg="undo custSel modSld">
      <pc:chgData name="Karuana Gatimu" userId="c835d73b-5b64-4378-9cc4-37e921133843" providerId="ADAL" clId="{680D8F88-1788-4C8D-8620-D5C87A283102}" dt="2021-06-21T21:00:35.593" v="5" actId="22"/>
      <pc:docMkLst>
        <pc:docMk/>
      </pc:docMkLst>
      <pc:sldChg chg="addSp delSp modSp mod">
        <pc:chgData name="Karuana Gatimu" userId="c835d73b-5b64-4378-9cc4-37e921133843" providerId="ADAL" clId="{680D8F88-1788-4C8D-8620-D5C87A283102}" dt="2021-06-21T21:00:35.593" v="5" actId="22"/>
        <pc:sldMkLst>
          <pc:docMk/>
          <pc:sldMk cId="3712576408" sldId="2076137502"/>
        </pc:sldMkLst>
        <pc:picChg chg="add del mod">
          <ac:chgData name="Karuana Gatimu" userId="c835d73b-5b64-4378-9cc4-37e921133843" providerId="ADAL" clId="{680D8F88-1788-4C8D-8620-D5C87A283102}" dt="2021-06-21T21:00:35.593" v="5" actId="22"/>
          <ac:picMkLst>
            <pc:docMk/>
            <pc:sldMk cId="3712576408" sldId="2076137502"/>
            <ac:picMk id="2" creationId="{6B9B3D20-53AA-4099-9229-E8727049E1C6}"/>
          </ac:picMkLst>
        </pc:picChg>
      </pc:sldChg>
    </pc:docChg>
  </pc:docChgLst>
  <pc:docChgLst>
    <pc:chgData name="Jessie Hwang" userId="85f2306c-fd56-49d2-8dff-e96751c6f345" providerId="ADAL" clId="{A13EE32C-A758-4AEA-824F-4FB5EDCCD20D}"/>
    <pc:docChg chg="undo redo custSel modSld">
      <pc:chgData name="Jessie Hwang" userId="85f2306c-fd56-49d2-8dff-e96751c6f345" providerId="ADAL" clId="{A13EE32C-A758-4AEA-824F-4FB5EDCCD20D}" dt="2021-08-23T17:47:47.061" v="359" actId="20577"/>
      <pc:docMkLst>
        <pc:docMk/>
      </pc:docMkLst>
      <pc:sldChg chg="modSp mod">
        <pc:chgData name="Jessie Hwang" userId="85f2306c-fd56-49d2-8dff-e96751c6f345" providerId="ADAL" clId="{A13EE32C-A758-4AEA-824F-4FB5EDCCD20D}" dt="2021-08-23T16:33:55.891" v="95" actId="20577"/>
        <pc:sldMkLst>
          <pc:docMk/>
          <pc:sldMk cId="177944290" sldId="970"/>
        </pc:sldMkLst>
        <pc:spChg chg="mod">
          <ac:chgData name="Jessie Hwang" userId="85f2306c-fd56-49d2-8dff-e96751c6f345" providerId="ADAL" clId="{A13EE32C-A758-4AEA-824F-4FB5EDCCD20D}" dt="2021-08-23T16:33:55.891" v="95" actId="20577"/>
          <ac:spMkLst>
            <pc:docMk/>
            <pc:sldMk cId="177944290" sldId="970"/>
            <ac:spMk id="6" creationId="{7D2A8D52-A3B8-9C4F-A162-74C65ACD4E71}"/>
          </ac:spMkLst>
        </pc:spChg>
      </pc:sldChg>
      <pc:sldChg chg="modSp mod">
        <pc:chgData name="Jessie Hwang" userId="85f2306c-fd56-49d2-8dff-e96751c6f345" providerId="ADAL" clId="{A13EE32C-A758-4AEA-824F-4FB5EDCCD20D}" dt="2021-08-23T16:34:25.928" v="103" actId="20577"/>
        <pc:sldMkLst>
          <pc:docMk/>
          <pc:sldMk cId="624069353" sldId="6291"/>
        </pc:sldMkLst>
        <pc:spChg chg="mod">
          <ac:chgData name="Jessie Hwang" userId="85f2306c-fd56-49d2-8dff-e96751c6f345" providerId="ADAL" clId="{A13EE32C-A758-4AEA-824F-4FB5EDCCD20D}" dt="2021-08-23T16:34:25.928" v="103" actId="20577"/>
          <ac:spMkLst>
            <pc:docMk/>
            <pc:sldMk cId="624069353" sldId="6291"/>
            <ac:spMk id="13" creationId="{20CC08A2-31A9-400A-9E22-A1451A02181C}"/>
          </ac:spMkLst>
        </pc:spChg>
      </pc:sldChg>
      <pc:sldChg chg="modSp mod">
        <pc:chgData name="Jessie Hwang" userId="85f2306c-fd56-49d2-8dff-e96751c6f345" providerId="ADAL" clId="{A13EE32C-A758-4AEA-824F-4FB5EDCCD20D}" dt="2021-08-23T16:34:59.350" v="116" actId="20577"/>
        <pc:sldMkLst>
          <pc:docMk/>
          <pc:sldMk cId="3805141275" sldId="6294"/>
        </pc:sldMkLst>
        <pc:spChg chg="mod">
          <ac:chgData name="Jessie Hwang" userId="85f2306c-fd56-49d2-8dff-e96751c6f345" providerId="ADAL" clId="{A13EE32C-A758-4AEA-824F-4FB5EDCCD20D}" dt="2021-08-23T16:34:59.350" v="116" actId="20577"/>
          <ac:spMkLst>
            <pc:docMk/>
            <pc:sldMk cId="3805141275" sldId="6294"/>
            <ac:spMk id="13" creationId="{20CC08A2-31A9-400A-9E22-A1451A02181C}"/>
          </ac:spMkLst>
        </pc:spChg>
      </pc:sldChg>
      <pc:sldChg chg="modSp mod">
        <pc:chgData name="Jessie Hwang" userId="85f2306c-fd56-49d2-8dff-e96751c6f345" providerId="ADAL" clId="{A13EE32C-A758-4AEA-824F-4FB5EDCCD20D}" dt="2021-08-23T17:45:42.181" v="305" actId="20577"/>
        <pc:sldMkLst>
          <pc:docMk/>
          <pc:sldMk cId="3000627170" sldId="2147468666"/>
        </pc:sldMkLst>
        <pc:spChg chg="mod">
          <ac:chgData name="Jessie Hwang" userId="85f2306c-fd56-49d2-8dff-e96751c6f345" providerId="ADAL" clId="{A13EE32C-A758-4AEA-824F-4FB5EDCCD20D}" dt="2021-08-23T17:45:42.181" v="305" actId="20577"/>
          <ac:spMkLst>
            <pc:docMk/>
            <pc:sldMk cId="3000627170" sldId="2147468666"/>
            <ac:spMk id="4" creationId="{7FF64A0A-D860-43CA-8370-6D2C5F697A54}"/>
          </ac:spMkLst>
        </pc:spChg>
      </pc:sldChg>
      <pc:sldChg chg="modSp mod">
        <pc:chgData name="Jessie Hwang" userId="85f2306c-fd56-49d2-8dff-e96751c6f345" providerId="ADAL" clId="{A13EE32C-A758-4AEA-824F-4FB5EDCCD20D}" dt="2021-08-23T17:46:08.271" v="314" actId="6549"/>
        <pc:sldMkLst>
          <pc:docMk/>
          <pc:sldMk cId="2562594773" sldId="2147468667"/>
        </pc:sldMkLst>
        <pc:spChg chg="mod">
          <ac:chgData name="Jessie Hwang" userId="85f2306c-fd56-49d2-8dff-e96751c6f345" providerId="ADAL" clId="{A13EE32C-A758-4AEA-824F-4FB5EDCCD20D}" dt="2021-08-23T17:46:08.271" v="314" actId="6549"/>
          <ac:spMkLst>
            <pc:docMk/>
            <pc:sldMk cId="2562594773" sldId="2147468667"/>
            <ac:spMk id="5" creationId="{92B0917B-9476-4C53-9CDD-45282A4AA096}"/>
          </ac:spMkLst>
        </pc:spChg>
      </pc:sldChg>
      <pc:sldChg chg="modSp mod">
        <pc:chgData name="Jessie Hwang" userId="85f2306c-fd56-49d2-8dff-e96751c6f345" providerId="ADAL" clId="{A13EE32C-A758-4AEA-824F-4FB5EDCCD20D}" dt="2021-08-23T16:33:30.458" v="88" actId="20577"/>
        <pc:sldMkLst>
          <pc:docMk/>
          <pc:sldMk cId="2146849544" sldId="2147468674"/>
        </pc:sldMkLst>
        <pc:spChg chg="mod">
          <ac:chgData name="Jessie Hwang" userId="85f2306c-fd56-49d2-8dff-e96751c6f345" providerId="ADAL" clId="{A13EE32C-A758-4AEA-824F-4FB5EDCCD20D}" dt="2021-08-23T16:33:30.458" v="88" actId="20577"/>
          <ac:spMkLst>
            <pc:docMk/>
            <pc:sldMk cId="2146849544" sldId="2147468674"/>
            <ac:spMk id="3" creationId="{EB0500ED-63FA-42E8-8BF1-7D2A37853D4D}"/>
          </ac:spMkLst>
        </pc:spChg>
      </pc:sldChg>
      <pc:sldChg chg="modSp mod">
        <pc:chgData name="Jessie Hwang" userId="85f2306c-fd56-49d2-8dff-e96751c6f345" providerId="ADAL" clId="{A13EE32C-A758-4AEA-824F-4FB5EDCCD20D}" dt="2021-08-23T16:31:52.878" v="18" actId="20577"/>
        <pc:sldMkLst>
          <pc:docMk/>
          <pc:sldMk cId="3995264617" sldId="2147468679"/>
        </pc:sldMkLst>
        <pc:spChg chg="mod">
          <ac:chgData name="Jessie Hwang" userId="85f2306c-fd56-49d2-8dff-e96751c6f345" providerId="ADAL" clId="{A13EE32C-A758-4AEA-824F-4FB5EDCCD20D}" dt="2021-08-23T16:31:52.878" v="18" actId="20577"/>
          <ac:spMkLst>
            <pc:docMk/>
            <pc:sldMk cId="3995264617" sldId="2147468679"/>
            <ac:spMk id="6" creationId="{8E3B487B-FD1D-472C-A98E-47EFED973BF4}"/>
          </ac:spMkLst>
        </pc:spChg>
      </pc:sldChg>
      <pc:sldChg chg="addSp modSp mod">
        <pc:chgData name="Jessie Hwang" userId="85f2306c-fd56-49d2-8dff-e96751c6f345" providerId="ADAL" clId="{A13EE32C-A758-4AEA-824F-4FB5EDCCD20D}" dt="2021-08-23T16:37:33.194" v="158" actId="948"/>
        <pc:sldMkLst>
          <pc:docMk/>
          <pc:sldMk cId="76221054" sldId="2147468683"/>
        </pc:sldMkLst>
        <pc:spChg chg="mod">
          <ac:chgData name="Jessie Hwang" userId="85f2306c-fd56-49d2-8dff-e96751c6f345" providerId="ADAL" clId="{A13EE32C-A758-4AEA-824F-4FB5EDCCD20D}" dt="2021-08-23T16:35:50.072" v="124" actId="2711"/>
          <ac:spMkLst>
            <pc:docMk/>
            <pc:sldMk cId="76221054" sldId="2147468683"/>
            <ac:spMk id="7" creationId="{CAC8BFFA-93F5-47F7-B8D5-DBD536642A98}"/>
          </ac:spMkLst>
        </pc:spChg>
        <pc:spChg chg="mod">
          <ac:chgData name="Jessie Hwang" userId="85f2306c-fd56-49d2-8dff-e96751c6f345" providerId="ADAL" clId="{A13EE32C-A758-4AEA-824F-4FB5EDCCD20D}" dt="2021-08-23T16:37:33.194" v="158" actId="948"/>
          <ac:spMkLst>
            <pc:docMk/>
            <pc:sldMk cId="76221054" sldId="2147468683"/>
            <ac:spMk id="8" creationId="{D075571E-B5B4-453E-AEC3-4C1FBDE4907C}"/>
          </ac:spMkLst>
        </pc:spChg>
        <pc:cxnChg chg="add mod">
          <ac:chgData name="Jessie Hwang" userId="85f2306c-fd56-49d2-8dff-e96751c6f345" providerId="ADAL" clId="{A13EE32C-A758-4AEA-824F-4FB5EDCCD20D}" dt="2021-08-23T16:37:13.035" v="156" actId="1038"/>
          <ac:cxnSpMkLst>
            <pc:docMk/>
            <pc:sldMk cId="76221054" sldId="2147468683"/>
            <ac:cxnSpMk id="3" creationId="{16B4C86F-9ED7-462D-86C4-DFD833B6F0BD}"/>
          </ac:cxnSpMkLst>
        </pc:cxnChg>
      </pc:sldChg>
      <pc:sldChg chg="modSp mod">
        <pc:chgData name="Jessie Hwang" userId="85f2306c-fd56-49d2-8dff-e96751c6f345" providerId="ADAL" clId="{A13EE32C-A758-4AEA-824F-4FB5EDCCD20D}" dt="2021-08-23T17:44:51.196" v="288" actId="20577"/>
        <pc:sldMkLst>
          <pc:docMk/>
          <pc:sldMk cId="3892250014" sldId="2147468684"/>
        </pc:sldMkLst>
        <pc:spChg chg="mod">
          <ac:chgData name="Jessie Hwang" userId="85f2306c-fd56-49d2-8dff-e96751c6f345" providerId="ADAL" clId="{A13EE32C-A758-4AEA-824F-4FB5EDCCD20D}" dt="2021-08-23T17:44:51.196" v="288" actId="20577"/>
          <ac:spMkLst>
            <pc:docMk/>
            <pc:sldMk cId="3892250014" sldId="2147468684"/>
            <ac:spMk id="4" creationId="{BA660AC3-F5C5-446E-A0CB-C6F523148AAC}"/>
          </ac:spMkLst>
        </pc:spChg>
      </pc:sldChg>
      <pc:sldChg chg="modSp mod">
        <pc:chgData name="Jessie Hwang" userId="85f2306c-fd56-49d2-8dff-e96751c6f345" providerId="ADAL" clId="{A13EE32C-A758-4AEA-824F-4FB5EDCCD20D}" dt="2021-08-23T17:45:02.475" v="289" actId="108"/>
        <pc:sldMkLst>
          <pc:docMk/>
          <pc:sldMk cId="3931033102" sldId="2147468685"/>
        </pc:sldMkLst>
        <pc:spChg chg="mod">
          <ac:chgData name="Jessie Hwang" userId="85f2306c-fd56-49d2-8dff-e96751c6f345" providerId="ADAL" clId="{A13EE32C-A758-4AEA-824F-4FB5EDCCD20D}" dt="2021-08-23T17:45:02.475" v="289" actId="108"/>
          <ac:spMkLst>
            <pc:docMk/>
            <pc:sldMk cId="3931033102" sldId="2147468685"/>
            <ac:spMk id="4" creationId="{BA660AC3-F5C5-446E-A0CB-C6F523148AAC}"/>
          </ac:spMkLst>
        </pc:spChg>
      </pc:sldChg>
      <pc:sldChg chg="modSp mod">
        <pc:chgData name="Jessie Hwang" userId="85f2306c-fd56-49d2-8dff-e96751c6f345" providerId="ADAL" clId="{A13EE32C-A758-4AEA-824F-4FB5EDCCD20D}" dt="2021-08-23T16:35:36.079" v="123" actId="20577"/>
        <pc:sldMkLst>
          <pc:docMk/>
          <pc:sldMk cId="2978488582" sldId="2147468686"/>
        </pc:sldMkLst>
        <pc:spChg chg="mod">
          <ac:chgData name="Jessie Hwang" userId="85f2306c-fd56-49d2-8dff-e96751c6f345" providerId="ADAL" clId="{A13EE32C-A758-4AEA-824F-4FB5EDCCD20D}" dt="2021-08-23T16:35:36.079" v="123" actId="20577"/>
          <ac:spMkLst>
            <pc:docMk/>
            <pc:sldMk cId="2978488582" sldId="2147468686"/>
            <ac:spMk id="6" creationId="{0EB0A756-3E22-462D-9F56-8858D6EBC3D9}"/>
          </ac:spMkLst>
        </pc:spChg>
        <pc:spChg chg="mod">
          <ac:chgData name="Jessie Hwang" userId="85f2306c-fd56-49d2-8dff-e96751c6f345" providerId="ADAL" clId="{A13EE32C-A758-4AEA-824F-4FB5EDCCD20D}" dt="2021-08-23T16:35:15.502" v="120" actId="20577"/>
          <ac:spMkLst>
            <pc:docMk/>
            <pc:sldMk cId="2978488582" sldId="2147468686"/>
            <ac:spMk id="7" creationId="{8A1639CF-5C44-43A1-B7D0-14C1CC56AAD5}"/>
          </ac:spMkLst>
        </pc:spChg>
      </pc:sldChg>
      <pc:sldChg chg="modSp mod">
        <pc:chgData name="Jessie Hwang" userId="85f2306c-fd56-49d2-8dff-e96751c6f345" providerId="ADAL" clId="{A13EE32C-A758-4AEA-824F-4FB5EDCCD20D}" dt="2021-08-23T16:31:05.371" v="8" actId="3064"/>
        <pc:sldMkLst>
          <pc:docMk/>
          <pc:sldMk cId="2208998014" sldId="2147468687"/>
        </pc:sldMkLst>
        <pc:spChg chg="mod">
          <ac:chgData name="Jessie Hwang" userId="85f2306c-fd56-49d2-8dff-e96751c6f345" providerId="ADAL" clId="{A13EE32C-A758-4AEA-824F-4FB5EDCCD20D}" dt="2021-08-23T16:30:55.770" v="7" actId="3064"/>
          <ac:spMkLst>
            <pc:docMk/>
            <pc:sldMk cId="2208998014" sldId="2147468687"/>
            <ac:spMk id="4" creationId="{87BFCA2E-5A85-481E-AE14-689A40049DFA}"/>
          </ac:spMkLst>
        </pc:spChg>
        <pc:spChg chg="mod">
          <ac:chgData name="Jessie Hwang" userId="85f2306c-fd56-49d2-8dff-e96751c6f345" providerId="ADAL" clId="{A13EE32C-A758-4AEA-824F-4FB5EDCCD20D}" dt="2021-08-23T16:31:05.371" v="8" actId="3064"/>
          <ac:spMkLst>
            <pc:docMk/>
            <pc:sldMk cId="2208998014" sldId="2147468687"/>
            <ac:spMk id="5" creationId="{D5087D83-A467-4E43-A8CF-BB7A204A1E2F}"/>
          </ac:spMkLst>
        </pc:spChg>
      </pc:sldChg>
      <pc:sldChg chg="modSp mod">
        <pc:chgData name="Jessie Hwang" userId="85f2306c-fd56-49d2-8dff-e96751c6f345" providerId="ADAL" clId="{A13EE32C-A758-4AEA-824F-4FB5EDCCD20D}" dt="2021-08-23T16:33:05.239" v="76" actId="20577"/>
        <pc:sldMkLst>
          <pc:docMk/>
          <pc:sldMk cId="3974056681" sldId="2147468688"/>
        </pc:sldMkLst>
        <pc:spChg chg="mod">
          <ac:chgData name="Jessie Hwang" userId="85f2306c-fd56-49d2-8dff-e96751c6f345" providerId="ADAL" clId="{A13EE32C-A758-4AEA-824F-4FB5EDCCD20D}" dt="2021-08-23T16:32:24.458" v="24" actId="14100"/>
          <ac:spMkLst>
            <pc:docMk/>
            <pc:sldMk cId="3974056681" sldId="2147468688"/>
            <ac:spMk id="2" creationId="{4EBD6727-3B9D-40AE-9151-CE243057D4FD}"/>
          </ac:spMkLst>
        </pc:spChg>
        <pc:spChg chg="mod">
          <ac:chgData name="Jessie Hwang" userId="85f2306c-fd56-49d2-8dff-e96751c6f345" providerId="ADAL" clId="{A13EE32C-A758-4AEA-824F-4FB5EDCCD20D}" dt="2021-08-23T16:33:05.239" v="76" actId="20577"/>
          <ac:spMkLst>
            <pc:docMk/>
            <pc:sldMk cId="3974056681" sldId="2147468688"/>
            <ac:spMk id="3" creationId="{EB0500ED-63FA-42E8-8BF1-7D2A37853D4D}"/>
          </ac:spMkLst>
        </pc:spChg>
      </pc:sldChg>
      <pc:sldChg chg="modSp mod">
        <pc:chgData name="Jessie Hwang" userId="85f2306c-fd56-49d2-8dff-e96751c6f345" providerId="ADAL" clId="{A13EE32C-A758-4AEA-824F-4FB5EDCCD20D}" dt="2021-08-23T17:39:37.818" v="212" actId="20577"/>
        <pc:sldMkLst>
          <pc:docMk/>
          <pc:sldMk cId="4045583726" sldId="2147468689"/>
        </pc:sldMkLst>
        <pc:spChg chg="mod">
          <ac:chgData name="Jessie Hwang" userId="85f2306c-fd56-49d2-8dff-e96751c6f345" providerId="ADAL" clId="{A13EE32C-A758-4AEA-824F-4FB5EDCCD20D}" dt="2021-08-23T17:39:37.818" v="212" actId="20577"/>
          <ac:spMkLst>
            <pc:docMk/>
            <pc:sldMk cId="4045583726" sldId="2147468689"/>
            <ac:spMk id="2" creationId="{D2DA5C7F-9755-4930-92AC-F07D979ACF05}"/>
          </ac:spMkLst>
        </pc:spChg>
        <pc:spChg chg="mod">
          <ac:chgData name="Jessie Hwang" userId="85f2306c-fd56-49d2-8dff-e96751c6f345" providerId="ADAL" clId="{A13EE32C-A758-4AEA-824F-4FB5EDCCD20D}" dt="2021-08-23T17:37:43.087" v="171" actId="113"/>
          <ac:spMkLst>
            <pc:docMk/>
            <pc:sldMk cId="4045583726" sldId="2147468689"/>
            <ac:spMk id="3" creationId="{2BAB9D12-679D-4639-97C1-B5A4FA889B0D}"/>
          </ac:spMkLst>
        </pc:spChg>
        <pc:spChg chg="mod">
          <ac:chgData name="Jessie Hwang" userId="85f2306c-fd56-49d2-8dff-e96751c6f345" providerId="ADAL" clId="{A13EE32C-A758-4AEA-824F-4FB5EDCCD20D}" dt="2021-08-23T17:37:11.584" v="166" actId="1076"/>
          <ac:spMkLst>
            <pc:docMk/>
            <pc:sldMk cId="4045583726" sldId="2147468689"/>
            <ac:spMk id="5" creationId="{94A2A804-700A-4AD6-A23F-0E3F95CF9CC4}"/>
          </ac:spMkLst>
        </pc:spChg>
        <pc:spChg chg="mod">
          <ac:chgData name="Jessie Hwang" userId="85f2306c-fd56-49d2-8dff-e96751c6f345" providerId="ADAL" clId="{A13EE32C-A758-4AEA-824F-4FB5EDCCD20D}" dt="2021-08-23T17:37:29.260" v="169" actId="948"/>
          <ac:spMkLst>
            <pc:docMk/>
            <pc:sldMk cId="4045583726" sldId="2147468689"/>
            <ac:spMk id="6" creationId="{79CB435F-2F92-4577-AA1C-BEFAF9B37E31}"/>
          </ac:spMkLst>
        </pc:spChg>
      </pc:sldChg>
      <pc:sldChg chg="addSp delSp modSp mod">
        <pc:chgData name="Jessie Hwang" userId="85f2306c-fd56-49d2-8dff-e96751c6f345" providerId="ADAL" clId="{A13EE32C-A758-4AEA-824F-4FB5EDCCD20D}" dt="2021-08-23T17:38:06.492" v="177" actId="20577"/>
        <pc:sldMkLst>
          <pc:docMk/>
          <pc:sldMk cId="3941780789" sldId="2147468692"/>
        </pc:sldMkLst>
        <pc:spChg chg="mod">
          <ac:chgData name="Jessie Hwang" userId="85f2306c-fd56-49d2-8dff-e96751c6f345" providerId="ADAL" clId="{A13EE32C-A758-4AEA-824F-4FB5EDCCD20D}" dt="2021-08-23T17:37:50.031" v="172" actId="108"/>
          <ac:spMkLst>
            <pc:docMk/>
            <pc:sldMk cId="3941780789" sldId="2147468692"/>
            <ac:spMk id="3" creationId="{2BAB9D12-679D-4639-97C1-B5A4FA889B0D}"/>
          </ac:spMkLst>
        </pc:spChg>
        <pc:spChg chg="del">
          <ac:chgData name="Jessie Hwang" userId="85f2306c-fd56-49d2-8dff-e96751c6f345" providerId="ADAL" clId="{A13EE32C-A758-4AEA-824F-4FB5EDCCD20D}" dt="2021-08-23T17:38:03.167" v="173" actId="478"/>
          <ac:spMkLst>
            <pc:docMk/>
            <pc:sldMk cId="3941780789" sldId="2147468692"/>
            <ac:spMk id="5" creationId="{94A2A804-700A-4AD6-A23F-0E3F95CF9CC4}"/>
          </ac:spMkLst>
        </pc:spChg>
        <pc:spChg chg="del">
          <ac:chgData name="Jessie Hwang" userId="85f2306c-fd56-49d2-8dff-e96751c6f345" providerId="ADAL" clId="{A13EE32C-A758-4AEA-824F-4FB5EDCCD20D}" dt="2021-08-23T17:38:03.167" v="173" actId="478"/>
          <ac:spMkLst>
            <pc:docMk/>
            <pc:sldMk cId="3941780789" sldId="2147468692"/>
            <ac:spMk id="6" creationId="{79CB435F-2F92-4577-AA1C-BEFAF9B37E31}"/>
          </ac:spMkLst>
        </pc:spChg>
        <pc:spChg chg="add">
          <ac:chgData name="Jessie Hwang" userId="85f2306c-fd56-49d2-8dff-e96751c6f345" providerId="ADAL" clId="{A13EE32C-A758-4AEA-824F-4FB5EDCCD20D}" dt="2021-08-23T17:38:03.692" v="174" actId="22"/>
          <ac:spMkLst>
            <pc:docMk/>
            <pc:sldMk cId="3941780789" sldId="2147468692"/>
            <ac:spMk id="7" creationId="{0B480E75-13CF-42BB-AE5A-50765C5E0ED8}"/>
          </ac:spMkLst>
        </pc:spChg>
        <pc:spChg chg="add mod">
          <ac:chgData name="Jessie Hwang" userId="85f2306c-fd56-49d2-8dff-e96751c6f345" providerId="ADAL" clId="{A13EE32C-A758-4AEA-824F-4FB5EDCCD20D}" dt="2021-08-23T17:38:06.492" v="177" actId="20577"/>
          <ac:spMkLst>
            <pc:docMk/>
            <pc:sldMk cId="3941780789" sldId="2147468692"/>
            <ac:spMk id="8" creationId="{472A209D-59FF-4DBB-83B6-D0910519C8F4}"/>
          </ac:spMkLst>
        </pc:spChg>
      </pc:sldChg>
      <pc:sldChg chg="addSp delSp modSp mod">
        <pc:chgData name="Jessie Hwang" userId="85f2306c-fd56-49d2-8dff-e96751c6f345" providerId="ADAL" clId="{A13EE32C-A758-4AEA-824F-4FB5EDCCD20D}" dt="2021-08-23T17:39:47.539" v="216" actId="20577"/>
        <pc:sldMkLst>
          <pc:docMk/>
          <pc:sldMk cId="1485162967" sldId="2147468693"/>
        </pc:sldMkLst>
        <pc:spChg chg="mod">
          <ac:chgData name="Jessie Hwang" userId="85f2306c-fd56-49d2-8dff-e96751c6f345" providerId="ADAL" clId="{A13EE32C-A758-4AEA-824F-4FB5EDCCD20D}" dt="2021-08-23T17:39:47.539" v="216" actId="20577"/>
          <ac:spMkLst>
            <pc:docMk/>
            <pc:sldMk cId="1485162967" sldId="2147468693"/>
            <ac:spMk id="2" creationId="{D2DA5C7F-9755-4930-92AC-F07D979ACF05}"/>
          </ac:spMkLst>
        </pc:spChg>
        <pc:spChg chg="mod">
          <ac:chgData name="Jessie Hwang" userId="85f2306c-fd56-49d2-8dff-e96751c6f345" providerId="ADAL" clId="{A13EE32C-A758-4AEA-824F-4FB5EDCCD20D}" dt="2021-08-23T17:38:35.248" v="186" actId="14100"/>
          <ac:spMkLst>
            <pc:docMk/>
            <pc:sldMk cId="1485162967" sldId="2147468693"/>
            <ac:spMk id="3" creationId="{2BAB9D12-679D-4639-97C1-B5A4FA889B0D}"/>
          </ac:spMkLst>
        </pc:spChg>
        <pc:spChg chg="del">
          <ac:chgData name="Jessie Hwang" userId="85f2306c-fd56-49d2-8dff-e96751c6f345" providerId="ADAL" clId="{A13EE32C-A758-4AEA-824F-4FB5EDCCD20D}" dt="2021-08-23T17:38:17.072" v="178" actId="478"/>
          <ac:spMkLst>
            <pc:docMk/>
            <pc:sldMk cId="1485162967" sldId="2147468693"/>
            <ac:spMk id="5" creationId="{94A2A804-700A-4AD6-A23F-0E3F95CF9CC4}"/>
          </ac:spMkLst>
        </pc:spChg>
        <pc:spChg chg="del">
          <ac:chgData name="Jessie Hwang" userId="85f2306c-fd56-49d2-8dff-e96751c6f345" providerId="ADAL" clId="{A13EE32C-A758-4AEA-824F-4FB5EDCCD20D}" dt="2021-08-23T17:38:17.072" v="178" actId="478"/>
          <ac:spMkLst>
            <pc:docMk/>
            <pc:sldMk cId="1485162967" sldId="2147468693"/>
            <ac:spMk id="6" creationId="{79CB435F-2F92-4577-AA1C-BEFAF9B37E31}"/>
          </ac:spMkLst>
        </pc:spChg>
        <pc:spChg chg="add">
          <ac:chgData name="Jessie Hwang" userId="85f2306c-fd56-49d2-8dff-e96751c6f345" providerId="ADAL" clId="{A13EE32C-A758-4AEA-824F-4FB5EDCCD20D}" dt="2021-08-23T17:38:17.572" v="179" actId="22"/>
          <ac:spMkLst>
            <pc:docMk/>
            <pc:sldMk cId="1485162967" sldId="2147468693"/>
            <ac:spMk id="7" creationId="{F23A73E2-745B-46B6-9C0C-D7F41F98614B}"/>
          </ac:spMkLst>
        </pc:spChg>
        <pc:spChg chg="add mod">
          <ac:chgData name="Jessie Hwang" userId="85f2306c-fd56-49d2-8dff-e96751c6f345" providerId="ADAL" clId="{A13EE32C-A758-4AEA-824F-4FB5EDCCD20D}" dt="2021-08-23T17:38:20.070" v="182" actId="20577"/>
          <ac:spMkLst>
            <pc:docMk/>
            <pc:sldMk cId="1485162967" sldId="2147468693"/>
            <ac:spMk id="9" creationId="{7B6FEC75-0966-42B4-9427-A07D37A6EA19}"/>
          </ac:spMkLst>
        </pc:spChg>
        <pc:picChg chg="mod">
          <ac:chgData name="Jessie Hwang" userId="85f2306c-fd56-49d2-8dff-e96751c6f345" providerId="ADAL" clId="{A13EE32C-A758-4AEA-824F-4FB5EDCCD20D}" dt="2021-08-23T17:38:44.616" v="188" actId="1076"/>
          <ac:picMkLst>
            <pc:docMk/>
            <pc:sldMk cId="1485162967" sldId="2147468693"/>
            <ac:picMk id="3074" creationId="{C68D09F9-E3CF-4442-9707-282E09EEA917}"/>
          </ac:picMkLst>
        </pc:picChg>
      </pc:sldChg>
      <pc:sldChg chg="addSp delSp modSp mod">
        <pc:chgData name="Jessie Hwang" userId="85f2306c-fd56-49d2-8dff-e96751c6f345" providerId="ADAL" clId="{A13EE32C-A758-4AEA-824F-4FB5EDCCD20D}" dt="2021-08-23T17:39:08.053" v="202" actId="22"/>
        <pc:sldMkLst>
          <pc:docMk/>
          <pc:sldMk cId="1607070579" sldId="2147468694"/>
        </pc:sldMkLst>
        <pc:spChg chg="mod">
          <ac:chgData name="Jessie Hwang" userId="85f2306c-fd56-49d2-8dff-e96751c6f345" providerId="ADAL" clId="{A13EE32C-A758-4AEA-824F-4FB5EDCCD20D}" dt="2021-08-23T17:39:03.884" v="200" actId="2711"/>
          <ac:spMkLst>
            <pc:docMk/>
            <pc:sldMk cId="1607070579" sldId="2147468694"/>
            <ac:spMk id="3" creationId="{2BAB9D12-679D-4639-97C1-B5A4FA889B0D}"/>
          </ac:spMkLst>
        </pc:spChg>
        <pc:spChg chg="del">
          <ac:chgData name="Jessie Hwang" userId="85f2306c-fd56-49d2-8dff-e96751c6f345" providerId="ADAL" clId="{A13EE32C-A758-4AEA-824F-4FB5EDCCD20D}" dt="2021-08-23T17:39:07.553" v="201" actId="478"/>
          <ac:spMkLst>
            <pc:docMk/>
            <pc:sldMk cId="1607070579" sldId="2147468694"/>
            <ac:spMk id="5" creationId="{94A2A804-700A-4AD6-A23F-0E3F95CF9CC4}"/>
          </ac:spMkLst>
        </pc:spChg>
        <pc:spChg chg="del">
          <ac:chgData name="Jessie Hwang" userId="85f2306c-fd56-49d2-8dff-e96751c6f345" providerId="ADAL" clId="{A13EE32C-A758-4AEA-824F-4FB5EDCCD20D}" dt="2021-08-23T17:39:07.553" v="201" actId="478"/>
          <ac:spMkLst>
            <pc:docMk/>
            <pc:sldMk cId="1607070579" sldId="2147468694"/>
            <ac:spMk id="6" creationId="{79CB435F-2F92-4577-AA1C-BEFAF9B37E31}"/>
          </ac:spMkLst>
        </pc:spChg>
        <pc:spChg chg="add">
          <ac:chgData name="Jessie Hwang" userId="85f2306c-fd56-49d2-8dff-e96751c6f345" providerId="ADAL" clId="{A13EE32C-A758-4AEA-824F-4FB5EDCCD20D}" dt="2021-08-23T17:39:08.053" v="202" actId="22"/>
          <ac:spMkLst>
            <pc:docMk/>
            <pc:sldMk cId="1607070579" sldId="2147468694"/>
            <ac:spMk id="7" creationId="{A1AADC18-4D8D-4DA1-971C-9F7ADED2F545}"/>
          </ac:spMkLst>
        </pc:spChg>
        <pc:spChg chg="add">
          <ac:chgData name="Jessie Hwang" userId="85f2306c-fd56-49d2-8dff-e96751c6f345" providerId="ADAL" clId="{A13EE32C-A758-4AEA-824F-4FB5EDCCD20D}" dt="2021-08-23T17:39:08.053" v="202" actId="22"/>
          <ac:spMkLst>
            <pc:docMk/>
            <pc:sldMk cId="1607070579" sldId="2147468694"/>
            <ac:spMk id="9" creationId="{CF97B096-BCAE-4C36-807C-353544FD525C}"/>
          </ac:spMkLst>
        </pc:spChg>
      </pc:sldChg>
      <pc:sldChg chg="addSp delSp modSp mod">
        <pc:chgData name="Jessie Hwang" userId="85f2306c-fd56-49d2-8dff-e96751c6f345" providerId="ADAL" clId="{A13EE32C-A758-4AEA-824F-4FB5EDCCD20D}" dt="2021-08-23T17:40:00.124" v="218" actId="22"/>
        <pc:sldMkLst>
          <pc:docMk/>
          <pc:sldMk cId="370532368" sldId="2147468695"/>
        </pc:sldMkLst>
        <pc:spChg chg="mod">
          <ac:chgData name="Jessie Hwang" userId="85f2306c-fd56-49d2-8dff-e96751c6f345" providerId="ADAL" clId="{A13EE32C-A758-4AEA-824F-4FB5EDCCD20D}" dt="2021-08-23T17:39:33.295" v="206" actId="20577"/>
          <ac:spMkLst>
            <pc:docMk/>
            <pc:sldMk cId="370532368" sldId="2147468695"/>
            <ac:spMk id="3" creationId="{2BAB9D12-679D-4639-97C1-B5A4FA889B0D}"/>
          </ac:spMkLst>
        </pc:spChg>
        <pc:spChg chg="del">
          <ac:chgData name="Jessie Hwang" userId="85f2306c-fd56-49d2-8dff-e96751c6f345" providerId="ADAL" clId="{A13EE32C-A758-4AEA-824F-4FB5EDCCD20D}" dt="2021-08-23T17:39:59.519" v="217" actId="478"/>
          <ac:spMkLst>
            <pc:docMk/>
            <pc:sldMk cId="370532368" sldId="2147468695"/>
            <ac:spMk id="5" creationId="{94A2A804-700A-4AD6-A23F-0E3F95CF9CC4}"/>
          </ac:spMkLst>
        </pc:spChg>
        <pc:spChg chg="del">
          <ac:chgData name="Jessie Hwang" userId="85f2306c-fd56-49d2-8dff-e96751c6f345" providerId="ADAL" clId="{A13EE32C-A758-4AEA-824F-4FB5EDCCD20D}" dt="2021-08-23T17:39:59.519" v="217" actId="478"/>
          <ac:spMkLst>
            <pc:docMk/>
            <pc:sldMk cId="370532368" sldId="2147468695"/>
            <ac:spMk id="6" creationId="{79CB435F-2F92-4577-AA1C-BEFAF9B37E31}"/>
          </ac:spMkLst>
        </pc:spChg>
        <pc:spChg chg="add">
          <ac:chgData name="Jessie Hwang" userId="85f2306c-fd56-49d2-8dff-e96751c6f345" providerId="ADAL" clId="{A13EE32C-A758-4AEA-824F-4FB5EDCCD20D}" dt="2021-08-23T17:40:00.124" v="218" actId="22"/>
          <ac:spMkLst>
            <pc:docMk/>
            <pc:sldMk cId="370532368" sldId="2147468695"/>
            <ac:spMk id="7" creationId="{415B8C23-1A14-4C17-A833-CAC3D3DBC52E}"/>
          </ac:spMkLst>
        </pc:spChg>
        <pc:spChg chg="add">
          <ac:chgData name="Jessie Hwang" userId="85f2306c-fd56-49d2-8dff-e96751c6f345" providerId="ADAL" clId="{A13EE32C-A758-4AEA-824F-4FB5EDCCD20D}" dt="2021-08-23T17:40:00.124" v="218" actId="22"/>
          <ac:spMkLst>
            <pc:docMk/>
            <pc:sldMk cId="370532368" sldId="2147468695"/>
            <ac:spMk id="9" creationId="{7A7B1427-F03E-48DD-92FE-3F9FEC268D83}"/>
          </ac:spMkLst>
        </pc:spChg>
      </pc:sldChg>
      <pc:sldChg chg="addSp delSp modSp mod">
        <pc:chgData name="Jessie Hwang" userId="85f2306c-fd56-49d2-8dff-e96751c6f345" providerId="ADAL" clId="{A13EE32C-A758-4AEA-824F-4FB5EDCCD20D}" dt="2021-08-23T17:41:24.244" v="250" actId="20577"/>
        <pc:sldMkLst>
          <pc:docMk/>
          <pc:sldMk cId="3778860565" sldId="2147468696"/>
        </pc:sldMkLst>
        <pc:spChg chg="mod">
          <ac:chgData name="Jessie Hwang" userId="85f2306c-fd56-49d2-8dff-e96751c6f345" providerId="ADAL" clId="{A13EE32C-A758-4AEA-824F-4FB5EDCCD20D}" dt="2021-08-23T17:41:24.244" v="250" actId="20577"/>
          <ac:spMkLst>
            <pc:docMk/>
            <pc:sldMk cId="3778860565" sldId="2147468696"/>
            <ac:spMk id="2" creationId="{D2DA5C7F-9755-4930-92AC-F07D979ACF05}"/>
          </ac:spMkLst>
        </pc:spChg>
        <pc:spChg chg="mod">
          <ac:chgData name="Jessie Hwang" userId="85f2306c-fd56-49d2-8dff-e96751c6f345" providerId="ADAL" clId="{A13EE32C-A758-4AEA-824F-4FB5EDCCD20D}" dt="2021-08-23T17:40:18.367" v="220" actId="2711"/>
          <ac:spMkLst>
            <pc:docMk/>
            <pc:sldMk cId="3778860565" sldId="2147468696"/>
            <ac:spMk id="3" creationId="{2BAB9D12-679D-4639-97C1-B5A4FA889B0D}"/>
          </ac:spMkLst>
        </pc:spChg>
        <pc:spChg chg="del">
          <ac:chgData name="Jessie Hwang" userId="85f2306c-fd56-49d2-8dff-e96751c6f345" providerId="ADAL" clId="{A13EE32C-A758-4AEA-824F-4FB5EDCCD20D}" dt="2021-08-23T17:40:22.387" v="221" actId="478"/>
          <ac:spMkLst>
            <pc:docMk/>
            <pc:sldMk cId="3778860565" sldId="2147468696"/>
            <ac:spMk id="5" creationId="{94A2A804-700A-4AD6-A23F-0E3F95CF9CC4}"/>
          </ac:spMkLst>
        </pc:spChg>
        <pc:spChg chg="del">
          <ac:chgData name="Jessie Hwang" userId="85f2306c-fd56-49d2-8dff-e96751c6f345" providerId="ADAL" clId="{A13EE32C-A758-4AEA-824F-4FB5EDCCD20D}" dt="2021-08-23T17:40:22.387" v="221" actId="478"/>
          <ac:spMkLst>
            <pc:docMk/>
            <pc:sldMk cId="3778860565" sldId="2147468696"/>
            <ac:spMk id="6" creationId="{79CB435F-2F92-4577-AA1C-BEFAF9B37E31}"/>
          </ac:spMkLst>
        </pc:spChg>
        <pc:spChg chg="add">
          <ac:chgData name="Jessie Hwang" userId="85f2306c-fd56-49d2-8dff-e96751c6f345" providerId="ADAL" clId="{A13EE32C-A758-4AEA-824F-4FB5EDCCD20D}" dt="2021-08-23T17:40:22.770" v="222" actId="22"/>
          <ac:spMkLst>
            <pc:docMk/>
            <pc:sldMk cId="3778860565" sldId="2147468696"/>
            <ac:spMk id="7" creationId="{0094C6E5-CD8A-438B-BF96-E5CC25FCBE68}"/>
          </ac:spMkLst>
        </pc:spChg>
        <pc:spChg chg="add">
          <ac:chgData name="Jessie Hwang" userId="85f2306c-fd56-49d2-8dff-e96751c6f345" providerId="ADAL" clId="{A13EE32C-A758-4AEA-824F-4FB5EDCCD20D}" dt="2021-08-23T17:40:22.770" v="222" actId="22"/>
          <ac:spMkLst>
            <pc:docMk/>
            <pc:sldMk cId="3778860565" sldId="2147468696"/>
            <ac:spMk id="9" creationId="{BCE0072D-DD93-4B37-9B27-A219F611D418}"/>
          </ac:spMkLst>
        </pc:spChg>
      </pc:sldChg>
      <pc:sldChg chg="addSp delSp modSp mod">
        <pc:chgData name="Jessie Hwang" userId="85f2306c-fd56-49d2-8dff-e96751c6f345" providerId="ADAL" clId="{A13EE32C-A758-4AEA-824F-4FB5EDCCD20D}" dt="2021-08-23T17:41:57.540" v="256" actId="478"/>
        <pc:sldMkLst>
          <pc:docMk/>
          <pc:sldMk cId="883360788" sldId="2147468697"/>
        </pc:sldMkLst>
        <pc:spChg chg="mod">
          <ac:chgData name="Jessie Hwang" userId="85f2306c-fd56-49d2-8dff-e96751c6f345" providerId="ADAL" clId="{A13EE32C-A758-4AEA-824F-4FB5EDCCD20D}" dt="2021-08-23T17:41:36.652" v="252" actId="2711"/>
          <ac:spMkLst>
            <pc:docMk/>
            <pc:sldMk cId="883360788" sldId="2147468697"/>
            <ac:spMk id="3" creationId="{2BAB9D12-679D-4639-97C1-B5A4FA889B0D}"/>
          </ac:spMkLst>
        </pc:spChg>
        <pc:spChg chg="del">
          <ac:chgData name="Jessie Hwang" userId="85f2306c-fd56-49d2-8dff-e96751c6f345" providerId="ADAL" clId="{A13EE32C-A758-4AEA-824F-4FB5EDCCD20D}" dt="2021-08-23T17:41:46.907" v="253" actId="478"/>
          <ac:spMkLst>
            <pc:docMk/>
            <pc:sldMk cId="883360788" sldId="2147468697"/>
            <ac:spMk id="5" creationId="{94A2A804-700A-4AD6-A23F-0E3F95CF9CC4}"/>
          </ac:spMkLst>
        </pc:spChg>
        <pc:spChg chg="del">
          <ac:chgData name="Jessie Hwang" userId="85f2306c-fd56-49d2-8dff-e96751c6f345" providerId="ADAL" clId="{A13EE32C-A758-4AEA-824F-4FB5EDCCD20D}" dt="2021-08-23T17:41:57.540" v="256" actId="478"/>
          <ac:spMkLst>
            <pc:docMk/>
            <pc:sldMk cId="883360788" sldId="2147468697"/>
            <ac:spMk id="6" creationId="{79CB435F-2F92-4577-AA1C-BEFAF9B37E31}"/>
          </ac:spMkLst>
        </pc:spChg>
        <pc:spChg chg="add">
          <ac:chgData name="Jessie Hwang" userId="85f2306c-fd56-49d2-8dff-e96751c6f345" providerId="ADAL" clId="{A13EE32C-A758-4AEA-824F-4FB5EDCCD20D}" dt="2021-08-23T17:41:48.348" v="254" actId="22"/>
          <ac:spMkLst>
            <pc:docMk/>
            <pc:sldMk cId="883360788" sldId="2147468697"/>
            <ac:spMk id="7" creationId="{128E956C-2B83-40B5-89F2-552C6E6DF69A}"/>
          </ac:spMkLst>
        </pc:spChg>
        <pc:spChg chg="add mod">
          <ac:chgData name="Jessie Hwang" userId="85f2306c-fd56-49d2-8dff-e96751c6f345" providerId="ADAL" clId="{A13EE32C-A758-4AEA-824F-4FB5EDCCD20D}" dt="2021-08-23T17:41:53.635" v="255"/>
          <ac:spMkLst>
            <pc:docMk/>
            <pc:sldMk cId="883360788" sldId="2147468697"/>
            <ac:spMk id="11" creationId="{6AE74412-4FD0-439D-A29B-8FED0B08748F}"/>
          </ac:spMkLst>
        </pc:spChg>
      </pc:sldChg>
      <pc:sldChg chg="addSp delSp modSp mod">
        <pc:chgData name="Jessie Hwang" userId="85f2306c-fd56-49d2-8dff-e96751c6f345" providerId="ADAL" clId="{A13EE32C-A758-4AEA-824F-4FB5EDCCD20D}" dt="2021-08-23T17:43:37.586" v="285" actId="20577"/>
        <pc:sldMkLst>
          <pc:docMk/>
          <pc:sldMk cId="510969234" sldId="2147468698"/>
        </pc:sldMkLst>
        <pc:spChg chg="mod">
          <ac:chgData name="Jessie Hwang" userId="85f2306c-fd56-49d2-8dff-e96751c6f345" providerId="ADAL" clId="{A13EE32C-A758-4AEA-824F-4FB5EDCCD20D}" dt="2021-08-23T17:43:37.586" v="285" actId="20577"/>
          <ac:spMkLst>
            <pc:docMk/>
            <pc:sldMk cId="510969234" sldId="2147468698"/>
            <ac:spMk id="2" creationId="{D2DA5C7F-9755-4930-92AC-F07D979ACF05}"/>
          </ac:spMkLst>
        </pc:spChg>
        <pc:spChg chg="mod">
          <ac:chgData name="Jessie Hwang" userId="85f2306c-fd56-49d2-8dff-e96751c6f345" providerId="ADAL" clId="{A13EE32C-A758-4AEA-824F-4FB5EDCCD20D}" dt="2021-08-23T17:42:58.562" v="277" actId="20577"/>
          <ac:spMkLst>
            <pc:docMk/>
            <pc:sldMk cId="510969234" sldId="2147468698"/>
            <ac:spMk id="3" creationId="{2BAB9D12-679D-4639-97C1-B5A4FA889B0D}"/>
          </ac:spMkLst>
        </pc:spChg>
        <pc:spChg chg="del">
          <ac:chgData name="Jessie Hwang" userId="85f2306c-fd56-49d2-8dff-e96751c6f345" providerId="ADAL" clId="{A13EE32C-A758-4AEA-824F-4FB5EDCCD20D}" dt="2021-08-23T17:42:16.294" v="257" actId="478"/>
          <ac:spMkLst>
            <pc:docMk/>
            <pc:sldMk cId="510969234" sldId="2147468698"/>
            <ac:spMk id="5" creationId="{94A2A804-700A-4AD6-A23F-0E3F95CF9CC4}"/>
          </ac:spMkLst>
        </pc:spChg>
        <pc:spChg chg="del">
          <ac:chgData name="Jessie Hwang" userId="85f2306c-fd56-49d2-8dff-e96751c6f345" providerId="ADAL" clId="{A13EE32C-A758-4AEA-824F-4FB5EDCCD20D}" dt="2021-08-23T17:42:16.294" v="257" actId="478"/>
          <ac:spMkLst>
            <pc:docMk/>
            <pc:sldMk cId="510969234" sldId="2147468698"/>
            <ac:spMk id="6" creationId="{79CB435F-2F92-4577-AA1C-BEFAF9B37E31}"/>
          </ac:spMkLst>
        </pc:spChg>
        <pc:spChg chg="add">
          <ac:chgData name="Jessie Hwang" userId="85f2306c-fd56-49d2-8dff-e96751c6f345" providerId="ADAL" clId="{A13EE32C-A758-4AEA-824F-4FB5EDCCD20D}" dt="2021-08-23T17:42:16.776" v="258" actId="22"/>
          <ac:spMkLst>
            <pc:docMk/>
            <pc:sldMk cId="510969234" sldId="2147468698"/>
            <ac:spMk id="7" creationId="{CD1AF2BD-8447-48DF-83D1-CC651B3AB454}"/>
          </ac:spMkLst>
        </pc:spChg>
        <pc:spChg chg="add">
          <ac:chgData name="Jessie Hwang" userId="85f2306c-fd56-49d2-8dff-e96751c6f345" providerId="ADAL" clId="{A13EE32C-A758-4AEA-824F-4FB5EDCCD20D}" dt="2021-08-23T17:42:16.776" v="258" actId="22"/>
          <ac:spMkLst>
            <pc:docMk/>
            <pc:sldMk cId="510969234" sldId="2147468698"/>
            <ac:spMk id="9" creationId="{6E8910F1-9F17-4708-B097-F6500A0CFD5E}"/>
          </ac:spMkLst>
        </pc:spChg>
      </pc:sldChg>
      <pc:sldChg chg="modSp mod">
        <pc:chgData name="Jessie Hwang" userId="85f2306c-fd56-49d2-8dff-e96751c6f345" providerId="ADAL" clId="{A13EE32C-A758-4AEA-824F-4FB5EDCCD20D}" dt="2021-08-23T17:47:47.061" v="359" actId="20577"/>
        <pc:sldMkLst>
          <pc:docMk/>
          <pc:sldMk cId="321772198" sldId="2147468699"/>
        </pc:sldMkLst>
        <pc:spChg chg="mod">
          <ac:chgData name="Jessie Hwang" userId="85f2306c-fd56-49d2-8dff-e96751c6f345" providerId="ADAL" clId="{A13EE32C-A758-4AEA-824F-4FB5EDCCD20D}" dt="2021-08-23T17:47:20.808" v="318" actId="20577"/>
          <ac:spMkLst>
            <pc:docMk/>
            <pc:sldMk cId="321772198" sldId="2147468699"/>
            <ac:spMk id="2" creationId="{0B80774E-5B42-4001-8DBC-DA005929739D}"/>
          </ac:spMkLst>
        </pc:spChg>
        <pc:spChg chg="mod">
          <ac:chgData name="Jessie Hwang" userId="85f2306c-fd56-49d2-8dff-e96751c6f345" providerId="ADAL" clId="{A13EE32C-A758-4AEA-824F-4FB5EDCCD20D}" dt="2021-08-23T17:47:47.061" v="359" actId="20577"/>
          <ac:spMkLst>
            <pc:docMk/>
            <pc:sldMk cId="321772198" sldId="2147468699"/>
            <ac:spMk id="3" creationId="{9A83F3C7-1610-497D-A628-6A9144ED640A}"/>
          </ac:spMkLst>
        </pc:spChg>
      </pc:sldChg>
    </pc:docChg>
  </pc:docChgLst>
  <pc:docChgLst>
    <pc:chgData name="Jessie Hwang" userId="S::jhwang@microsoft.com::85f2306c-fd56-49d2-8dff-e96751c6f345" providerId="AD" clId="Web-{4E56E4A1-C6E8-165F-75C6-EDBE0A41F662}"/>
    <pc:docChg chg="modSld">
      <pc:chgData name="Jessie Hwang" userId="S::jhwang@microsoft.com::85f2306c-fd56-49d2-8dff-e96751c6f345" providerId="AD" clId="Web-{4E56E4A1-C6E8-165F-75C6-EDBE0A41F662}" dt="2021-08-27T18:35:26.249" v="27" actId="20577"/>
      <pc:docMkLst>
        <pc:docMk/>
      </pc:docMkLst>
      <pc:sldChg chg="modSp">
        <pc:chgData name="Jessie Hwang" userId="S::jhwang@microsoft.com::85f2306c-fd56-49d2-8dff-e96751c6f345" providerId="AD" clId="Web-{4E56E4A1-C6E8-165F-75C6-EDBE0A41F662}" dt="2021-08-27T18:35:26.249" v="27" actId="20577"/>
        <pc:sldMkLst>
          <pc:docMk/>
          <pc:sldMk cId="2562594773" sldId="2147468667"/>
        </pc:sldMkLst>
        <pc:spChg chg="mod">
          <ac:chgData name="Jessie Hwang" userId="S::jhwang@microsoft.com::85f2306c-fd56-49d2-8dff-e96751c6f345" providerId="AD" clId="Web-{4E56E4A1-C6E8-165F-75C6-EDBE0A41F662}" dt="2021-08-27T18:35:26.249" v="27" actId="20577"/>
          <ac:spMkLst>
            <pc:docMk/>
            <pc:sldMk cId="2562594773" sldId="2147468667"/>
            <ac:spMk id="5" creationId="{92B0917B-9476-4C53-9CDD-45282A4AA096}"/>
          </ac:spMkLst>
        </pc:spChg>
      </pc:sldChg>
      <pc:sldChg chg="modSp">
        <pc:chgData name="Jessie Hwang" userId="S::jhwang@microsoft.com::85f2306c-fd56-49d2-8dff-e96751c6f345" providerId="AD" clId="Web-{4E56E4A1-C6E8-165F-75C6-EDBE0A41F662}" dt="2021-08-27T18:22:44.528" v="18" actId="1076"/>
        <pc:sldMkLst>
          <pc:docMk/>
          <pc:sldMk cId="76221054" sldId="2147468683"/>
        </pc:sldMkLst>
        <pc:spChg chg="mod">
          <ac:chgData name="Jessie Hwang" userId="S::jhwang@microsoft.com::85f2306c-fd56-49d2-8dff-e96751c6f345" providerId="AD" clId="Web-{4E56E4A1-C6E8-165F-75C6-EDBE0A41F662}" dt="2021-08-27T18:22:40.840" v="17" actId="20577"/>
          <ac:spMkLst>
            <pc:docMk/>
            <pc:sldMk cId="76221054" sldId="2147468683"/>
            <ac:spMk id="7" creationId="{CAC8BFFA-93F5-47F7-B8D5-DBD536642A98}"/>
          </ac:spMkLst>
        </pc:spChg>
        <pc:cxnChg chg="mod">
          <ac:chgData name="Jessie Hwang" userId="S::jhwang@microsoft.com::85f2306c-fd56-49d2-8dff-e96751c6f345" providerId="AD" clId="Web-{4E56E4A1-C6E8-165F-75C6-EDBE0A41F662}" dt="2021-08-27T18:22:44.528" v="18" actId="1076"/>
          <ac:cxnSpMkLst>
            <pc:docMk/>
            <pc:sldMk cId="76221054" sldId="2147468683"/>
            <ac:cxnSpMk id="3" creationId="{16B4C86F-9ED7-462D-86C4-DFD833B6F0BD}"/>
          </ac:cxnSpMkLst>
        </pc:cxnChg>
      </pc:sldChg>
      <pc:sldChg chg="modSp">
        <pc:chgData name="Jessie Hwang" userId="S::jhwang@microsoft.com::85f2306c-fd56-49d2-8dff-e96751c6f345" providerId="AD" clId="Web-{4E56E4A1-C6E8-165F-75C6-EDBE0A41F662}" dt="2021-08-27T18:20:45.406" v="1" actId="20577"/>
        <pc:sldMkLst>
          <pc:docMk/>
          <pc:sldMk cId="3974056681" sldId="2147468688"/>
        </pc:sldMkLst>
        <pc:spChg chg="mod">
          <ac:chgData name="Jessie Hwang" userId="S::jhwang@microsoft.com::85f2306c-fd56-49d2-8dff-e96751c6f345" providerId="AD" clId="Web-{4E56E4A1-C6E8-165F-75C6-EDBE0A41F662}" dt="2021-08-27T18:20:45.406" v="1" actId="20577"/>
          <ac:spMkLst>
            <pc:docMk/>
            <pc:sldMk cId="3974056681" sldId="2147468688"/>
            <ac:spMk id="2" creationId="{4EBD6727-3B9D-40AE-9151-CE243057D4FD}"/>
          </ac:spMkLst>
        </pc:spChg>
      </pc:sldChg>
      <pc:sldChg chg="modSp">
        <pc:chgData name="Jessie Hwang" userId="S::jhwang@microsoft.com::85f2306c-fd56-49d2-8dff-e96751c6f345" providerId="AD" clId="Web-{4E56E4A1-C6E8-165F-75C6-EDBE0A41F662}" dt="2021-08-27T18:22:24.730" v="15" actId="14100"/>
        <pc:sldMkLst>
          <pc:docMk/>
          <pc:sldMk cId="3020092781" sldId="2147468700"/>
        </pc:sldMkLst>
        <pc:spChg chg="mod">
          <ac:chgData name="Jessie Hwang" userId="S::jhwang@microsoft.com::85f2306c-fd56-49d2-8dff-e96751c6f345" providerId="AD" clId="Web-{4E56E4A1-C6E8-165F-75C6-EDBE0A41F662}" dt="2021-08-27T18:21:17.650" v="6" actId="14100"/>
          <ac:spMkLst>
            <pc:docMk/>
            <pc:sldMk cId="3020092781" sldId="2147468700"/>
            <ac:spMk id="2" creationId="{ECC775CB-578D-4EFA-8FD0-861BBB89D87E}"/>
          </ac:spMkLst>
        </pc:spChg>
        <pc:spChg chg="mod">
          <ac:chgData name="Jessie Hwang" userId="S::jhwang@microsoft.com::85f2306c-fd56-49d2-8dff-e96751c6f345" providerId="AD" clId="Web-{4E56E4A1-C6E8-165F-75C6-EDBE0A41F662}" dt="2021-08-27T18:22:24.730" v="15" actId="14100"/>
          <ac:spMkLst>
            <pc:docMk/>
            <pc:sldMk cId="3020092781" sldId="2147468700"/>
            <ac:spMk id="6" creationId="{8D95F117-D8C8-4E84-B597-D6A44F1B9F75}"/>
          </ac:spMkLst>
        </pc:spChg>
        <pc:graphicFrameChg chg="modGraphic">
          <ac:chgData name="Jessie Hwang" userId="S::jhwang@microsoft.com::85f2306c-fd56-49d2-8dff-e96751c6f345" providerId="AD" clId="Web-{4E56E4A1-C6E8-165F-75C6-EDBE0A41F662}" dt="2021-08-27T18:21:40.667" v="9" actId="20577"/>
          <ac:graphicFrameMkLst>
            <pc:docMk/>
            <pc:sldMk cId="3020092781" sldId="2147468700"/>
            <ac:graphicFrameMk id="4" creationId="{85030368-5347-4BB5-8AFA-EFC75B161E58}"/>
          </ac:graphicFrameMkLst>
        </pc:graphicFrameChg>
      </pc:sldChg>
    </pc:docChg>
  </pc:docChgLst>
  <pc:docChgLst>
    <pc:chgData name="Jessie Hwang" userId="S::jhwang@microsoft.com::85f2306c-fd56-49d2-8dff-e96751c6f345" providerId="AD" clId="Web-{3C38CD25-E1A7-DE6D-BEB2-08046265C566}"/>
    <pc:docChg chg="modSld">
      <pc:chgData name="Jessie Hwang" userId="S::jhwang@microsoft.com::85f2306c-fd56-49d2-8dff-e96751c6f345" providerId="AD" clId="Web-{3C38CD25-E1A7-DE6D-BEB2-08046265C566}" dt="2021-08-23T16:30:04.801" v="1" actId="1076"/>
      <pc:docMkLst>
        <pc:docMk/>
      </pc:docMkLst>
      <pc:sldChg chg="modSp">
        <pc:chgData name="Jessie Hwang" userId="S::jhwang@microsoft.com::85f2306c-fd56-49d2-8dff-e96751c6f345" providerId="AD" clId="Web-{3C38CD25-E1A7-DE6D-BEB2-08046265C566}" dt="2021-08-23T16:30:04.801" v="1" actId="1076"/>
        <pc:sldMkLst>
          <pc:docMk/>
          <pc:sldMk cId="2208998014" sldId="2147468687"/>
        </pc:sldMkLst>
        <pc:spChg chg="mod">
          <ac:chgData name="Jessie Hwang" userId="S::jhwang@microsoft.com::85f2306c-fd56-49d2-8dff-e96751c6f345" providerId="AD" clId="Web-{3C38CD25-E1A7-DE6D-BEB2-08046265C566}" dt="2021-08-23T16:30:04.801" v="1" actId="1076"/>
          <ac:spMkLst>
            <pc:docMk/>
            <pc:sldMk cId="2208998014" sldId="2147468687"/>
            <ac:spMk id="4" creationId="{87BFCA2E-5A85-481E-AE14-689A40049DFA}"/>
          </ac:spMkLst>
        </pc:spChg>
      </pc:sldChg>
    </pc:docChg>
  </pc:docChgLst>
  <pc:docChgLst>
    <pc:chgData name="Josh Leporati" userId="ca50561b-4f2f-4ca8-baa4-ce5fc2b2589f" providerId="ADAL" clId="{BDBA4093-0189-4915-9858-17549B9C8598}"/>
    <pc:docChg chg="modSld">
      <pc:chgData name="Josh Leporati" userId="ca50561b-4f2f-4ca8-baa4-ce5fc2b2589f" providerId="ADAL" clId="{BDBA4093-0189-4915-9858-17549B9C8598}" dt="2021-06-13T13:46:35.004" v="0" actId="1076"/>
      <pc:docMkLst>
        <pc:docMk/>
      </pc:docMkLst>
      <pc:sldChg chg="modSp mod">
        <pc:chgData name="Josh Leporati" userId="ca50561b-4f2f-4ca8-baa4-ce5fc2b2589f" providerId="ADAL" clId="{BDBA4093-0189-4915-9858-17549B9C8598}" dt="2021-06-13T13:46:35.004" v="0" actId="1076"/>
        <pc:sldMkLst>
          <pc:docMk/>
          <pc:sldMk cId="2669305560" sldId="2076138207"/>
        </pc:sldMkLst>
        <pc:spChg chg="mod">
          <ac:chgData name="Josh Leporati" userId="ca50561b-4f2f-4ca8-baa4-ce5fc2b2589f" providerId="ADAL" clId="{BDBA4093-0189-4915-9858-17549B9C8598}" dt="2021-06-13T13:46:35.004" v="0" actId="1076"/>
          <ac:spMkLst>
            <pc:docMk/>
            <pc:sldMk cId="2669305560" sldId="2076138207"/>
            <ac:spMk id="7" creationId="{BB51AE43-8ACC-4E8A-A23E-E8BDA8C2A1F1}"/>
          </ac:spMkLst>
        </pc:spChg>
      </pc:sldChg>
    </pc:docChg>
  </pc:docChgLst>
  <pc:docChgLst>
    <pc:chgData name="David Quiroz" userId="90f30dba-2de9-4b7d-9d85-60f57bbcceb4" providerId="ADAL" clId="{D662B1EB-9BD9-4B23-A69D-0C4539535272}"/>
    <pc:docChg chg="addSld modSld modSection">
      <pc:chgData name="David Quiroz" userId="90f30dba-2de9-4b7d-9d85-60f57bbcceb4" providerId="ADAL" clId="{D662B1EB-9BD9-4B23-A69D-0C4539535272}" dt="2021-08-23T21:26:10.352" v="221" actId="6549"/>
      <pc:docMkLst>
        <pc:docMk/>
      </pc:docMkLst>
      <pc:sldChg chg="modSp add mod">
        <pc:chgData name="David Quiroz" userId="90f30dba-2de9-4b7d-9d85-60f57bbcceb4" providerId="ADAL" clId="{D662B1EB-9BD9-4B23-A69D-0C4539535272}" dt="2021-08-23T21:26:10.352" v="221" actId="6549"/>
        <pc:sldMkLst>
          <pc:docMk/>
          <pc:sldMk cId="929755842" sldId="2147468701"/>
        </pc:sldMkLst>
        <pc:spChg chg="mod">
          <ac:chgData name="David Quiroz" userId="90f30dba-2de9-4b7d-9d85-60f57bbcceb4" providerId="ADAL" clId="{D662B1EB-9BD9-4B23-A69D-0C4539535272}" dt="2021-08-23T21:26:10.352" v="221" actId="6549"/>
          <ac:spMkLst>
            <pc:docMk/>
            <pc:sldMk cId="929755842" sldId="2147468701"/>
            <ac:spMk id="6" creationId="{0EB0A756-3E22-462D-9F56-8858D6EBC3D9}"/>
          </ac:spMkLst>
        </pc:spChg>
        <pc:spChg chg="mod">
          <ac:chgData name="David Quiroz" userId="90f30dba-2de9-4b7d-9d85-60f57bbcceb4" providerId="ADAL" clId="{D662B1EB-9BD9-4B23-A69D-0C4539535272}" dt="2021-08-23T21:24:53.601" v="10" actId="20577"/>
          <ac:spMkLst>
            <pc:docMk/>
            <pc:sldMk cId="929755842" sldId="2147468701"/>
            <ac:spMk id="7" creationId="{8A1639CF-5C44-43A1-B7D0-14C1CC56AAD5}"/>
          </ac:spMkLst>
        </pc:spChg>
        <pc:spChg chg="mod">
          <ac:chgData name="David Quiroz" userId="90f30dba-2de9-4b7d-9d85-60f57bbcceb4" providerId="ADAL" clId="{D662B1EB-9BD9-4B23-A69D-0C4539535272}" dt="2021-08-23T21:25:51.791" v="175" actId="20577"/>
          <ac:spMkLst>
            <pc:docMk/>
            <pc:sldMk cId="929755842" sldId="2147468701"/>
            <ac:spMk id="13" creationId="{20CC08A2-31A9-400A-9E22-A1451A02181C}"/>
          </ac:spMkLst>
        </pc:spChg>
      </pc:sldChg>
    </pc:docChg>
  </pc:docChgLst>
  <pc:docChgLst>
    <pc:chgData name="Josh Leporati" userId="ca50561b-4f2f-4ca8-baa4-ce5fc2b2589f" providerId="ADAL" clId="{B020B515-185E-45BB-B904-DB564DEB6472}"/>
    <pc:docChg chg="addSld modSld modSection">
      <pc:chgData name="Josh Leporati" userId="ca50561b-4f2f-4ca8-baa4-ce5fc2b2589f" providerId="ADAL" clId="{B020B515-185E-45BB-B904-DB564DEB6472}" dt="2021-06-13T13:32:07.339" v="22" actId="1076"/>
      <pc:docMkLst>
        <pc:docMk/>
      </pc:docMkLst>
      <pc:sldChg chg="modSp new mod">
        <pc:chgData name="Josh Leporati" userId="ca50561b-4f2f-4ca8-baa4-ce5fc2b2589f" providerId="ADAL" clId="{B020B515-185E-45BB-B904-DB564DEB6472}" dt="2021-06-13T13:32:07.339" v="22" actId="1076"/>
        <pc:sldMkLst>
          <pc:docMk/>
          <pc:sldMk cId="305313440" sldId="2147468673"/>
        </pc:sldMkLst>
        <pc:spChg chg="mod">
          <ac:chgData name="Josh Leporati" userId="ca50561b-4f2f-4ca8-baa4-ce5fc2b2589f" providerId="ADAL" clId="{B020B515-185E-45BB-B904-DB564DEB6472}" dt="2021-06-13T13:32:07.339" v="22" actId="1076"/>
          <ac:spMkLst>
            <pc:docMk/>
            <pc:sldMk cId="305313440" sldId="2147468673"/>
            <ac:spMk id="2" creationId="{1A833494-D084-4D9C-94E3-A243A9F9C3B4}"/>
          </ac:spMkLst>
        </pc:spChg>
      </pc:sldChg>
    </pc:docChg>
  </pc:docChgLst>
  <pc:docChgLst>
    <pc:chgData name="Jessie Hwang" userId="85f2306c-fd56-49d2-8dff-e96751c6f345" providerId="ADAL" clId="{B4C787C3-BE61-42D6-AC4F-B0C36864606C}"/>
    <pc:docChg chg="undo custSel addSld delSld modSld delMainMaster modMainMaster modSection">
      <pc:chgData name="Jessie Hwang" userId="85f2306c-fd56-49d2-8dff-e96751c6f345" providerId="ADAL" clId="{B4C787C3-BE61-42D6-AC4F-B0C36864606C}" dt="2021-06-14T17:31:19.011" v="669" actId="20577"/>
      <pc:docMkLst>
        <pc:docMk/>
      </pc:docMkLst>
      <pc:sldChg chg="modSp mod">
        <pc:chgData name="Jessie Hwang" userId="85f2306c-fd56-49d2-8dff-e96751c6f345" providerId="ADAL" clId="{B4C787C3-BE61-42D6-AC4F-B0C36864606C}" dt="2021-06-14T17:17:26.918" v="500"/>
        <pc:sldMkLst>
          <pc:docMk/>
          <pc:sldMk cId="1329656111" sldId="2076137466"/>
        </pc:sldMkLst>
        <pc:spChg chg="mod">
          <ac:chgData name="Jessie Hwang" userId="85f2306c-fd56-49d2-8dff-e96751c6f345" providerId="ADAL" clId="{B4C787C3-BE61-42D6-AC4F-B0C36864606C}" dt="2021-06-14T17:17:26.918" v="500"/>
          <ac:spMkLst>
            <pc:docMk/>
            <pc:sldMk cId="1329656111" sldId="2076137466"/>
            <ac:spMk id="5" creationId="{28BA76F6-71AC-4E0E-8963-736BCB92D486}"/>
          </ac:spMkLst>
        </pc:spChg>
        <pc:spChg chg="mod">
          <ac:chgData name="Jessie Hwang" userId="85f2306c-fd56-49d2-8dff-e96751c6f345" providerId="ADAL" clId="{B4C787C3-BE61-42D6-AC4F-B0C36864606C}" dt="2021-06-14T17:09:58.584" v="29" actId="20577"/>
          <ac:spMkLst>
            <pc:docMk/>
            <pc:sldMk cId="1329656111" sldId="2076137466"/>
            <ac:spMk id="6" creationId="{FC53FC86-BDBD-4FA2-9845-D8B7FAB3D125}"/>
          </ac:spMkLst>
        </pc:spChg>
      </pc:sldChg>
      <pc:sldChg chg="modSp mod">
        <pc:chgData name="Jessie Hwang" userId="85f2306c-fd56-49d2-8dff-e96751c6f345" providerId="ADAL" clId="{B4C787C3-BE61-42D6-AC4F-B0C36864606C}" dt="2021-06-14T17:17:26.918" v="500"/>
        <pc:sldMkLst>
          <pc:docMk/>
          <pc:sldMk cId="1114242289" sldId="2076137467"/>
        </pc:sldMkLst>
        <pc:spChg chg="mod">
          <ac:chgData name="Jessie Hwang" userId="85f2306c-fd56-49d2-8dff-e96751c6f345" providerId="ADAL" clId="{B4C787C3-BE61-42D6-AC4F-B0C36864606C}" dt="2021-06-14T17:17:26.918" v="500"/>
          <ac:spMkLst>
            <pc:docMk/>
            <pc:sldMk cId="1114242289" sldId="2076137467"/>
            <ac:spMk id="5" creationId="{28BA76F6-71AC-4E0E-8963-736BCB92D486}"/>
          </ac:spMkLst>
        </pc:spChg>
        <pc:spChg chg="mod">
          <ac:chgData name="Jessie Hwang" userId="85f2306c-fd56-49d2-8dff-e96751c6f345" providerId="ADAL" clId="{B4C787C3-BE61-42D6-AC4F-B0C36864606C}" dt="2021-06-14T17:10:29.332" v="33" actId="20577"/>
          <ac:spMkLst>
            <pc:docMk/>
            <pc:sldMk cId="1114242289" sldId="2076137467"/>
            <ac:spMk id="8" creationId="{19B0DCBA-C74D-47EE-B6C2-B49AB718D529}"/>
          </ac:spMkLst>
        </pc:spChg>
      </pc:sldChg>
      <pc:sldChg chg="modSp mod">
        <pc:chgData name="Jessie Hwang" userId="85f2306c-fd56-49d2-8dff-e96751c6f345" providerId="ADAL" clId="{B4C787C3-BE61-42D6-AC4F-B0C36864606C}" dt="2021-06-14T17:10:13.037" v="31" actId="313"/>
        <pc:sldMkLst>
          <pc:docMk/>
          <pc:sldMk cId="569509912" sldId="2076137482"/>
        </pc:sldMkLst>
        <pc:spChg chg="mod">
          <ac:chgData name="Jessie Hwang" userId="85f2306c-fd56-49d2-8dff-e96751c6f345" providerId="ADAL" clId="{B4C787C3-BE61-42D6-AC4F-B0C36864606C}" dt="2021-06-14T17:10:13.037" v="31" actId="313"/>
          <ac:spMkLst>
            <pc:docMk/>
            <pc:sldMk cId="569509912" sldId="2076137482"/>
            <ac:spMk id="4" creationId="{9E256E62-34E8-4AB1-A3BE-6389CB102F21}"/>
          </ac:spMkLst>
        </pc:spChg>
      </pc:sldChg>
      <pc:sldChg chg="modSp mod">
        <pc:chgData name="Jessie Hwang" userId="85f2306c-fd56-49d2-8dff-e96751c6f345" providerId="ADAL" clId="{B4C787C3-BE61-42D6-AC4F-B0C36864606C}" dt="2021-06-14T17:26:45.481" v="556" actId="20577"/>
        <pc:sldMkLst>
          <pc:docMk/>
          <pc:sldMk cId="4231958763" sldId="2076137489"/>
        </pc:sldMkLst>
        <pc:spChg chg="mod">
          <ac:chgData name="Jessie Hwang" userId="85f2306c-fd56-49d2-8dff-e96751c6f345" providerId="ADAL" clId="{B4C787C3-BE61-42D6-AC4F-B0C36864606C}" dt="2021-06-14T17:26:45.481" v="556" actId="20577"/>
          <ac:spMkLst>
            <pc:docMk/>
            <pc:sldMk cId="4231958763" sldId="2076137489"/>
            <ac:spMk id="5" creationId="{28BA76F6-71AC-4E0E-8963-736BCB92D486}"/>
          </ac:spMkLst>
        </pc:spChg>
      </pc:sldChg>
      <pc:sldChg chg="modSp mod">
        <pc:chgData name="Jessie Hwang" userId="85f2306c-fd56-49d2-8dff-e96751c6f345" providerId="ADAL" clId="{B4C787C3-BE61-42D6-AC4F-B0C36864606C}" dt="2021-06-14T17:26:42.053" v="554" actId="20577"/>
        <pc:sldMkLst>
          <pc:docMk/>
          <pc:sldMk cId="586888671" sldId="2076137492"/>
        </pc:sldMkLst>
        <pc:spChg chg="mod">
          <ac:chgData name="Jessie Hwang" userId="85f2306c-fd56-49d2-8dff-e96751c6f345" providerId="ADAL" clId="{B4C787C3-BE61-42D6-AC4F-B0C36864606C}" dt="2021-06-14T17:26:42.053" v="554" actId="20577"/>
          <ac:spMkLst>
            <pc:docMk/>
            <pc:sldMk cId="586888671" sldId="2076137492"/>
            <ac:spMk id="7" creationId="{61C50C2E-5962-4E73-A1A5-DC9D44835F8E}"/>
          </ac:spMkLst>
        </pc:spChg>
      </pc:sldChg>
      <pc:sldChg chg="modSp mod">
        <pc:chgData name="Jessie Hwang" userId="85f2306c-fd56-49d2-8dff-e96751c6f345" providerId="ADAL" clId="{B4C787C3-BE61-42D6-AC4F-B0C36864606C}" dt="2021-06-14T17:27:09.791" v="570" actId="20577"/>
        <pc:sldMkLst>
          <pc:docMk/>
          <pc:sldMk cId="3111934991" sldId="2076137495"/>
        </pc:sldMkLst>
        <pc:spChg chg="mod">
          <ac:chgData name="Jessie Hwang" userId="85f2306c-fd56-49d2-8dff-e96751c6f345" providerId="ADAL" clId="{B4C787C3-BE61-42D6-AC4F-B0C36864606C}" dt="2021-06-14T17:26:39.371" v="550" actId="20577"/>
          <ac:spMkLst>
            <pc:docMk/>
            <pc:sldMk cId="3111934991" sldId="2076137495"/>
            <ac:spMk id="5" creationId="{28BA76F6-71AC-4E0E-8963-736BCB92D486}"/>
          </ac:spMkLst>
        </pc:spChg>
        <pc:spChg chg="mod">
          <ac:chgData name="Jessie Hwang" userId="85f2306c-fd56-49d2-8dff-e96751c6f345" providerId="ADAL" clId="{B4C787C3-BE61-42D6-AC4F-B0C36864606C}" dt="2021-06-14T17:27:09.791" v="570" actId="20577"/>
          <ac:spMkLst>
            <pc:docMk/>
            <pc:sldMk cId="3111934991" sldId="2076137495"/>
            <ac:spMk id="12" creationId="{CFD20CA1-5C79-4731-AC78-808F6A542C53}"/>
          </ac:spMkLst>
        </pc:spChg>
      </pc:sldChg>
      <pc:sldChg chg="modSp mod">
        <pc:chgData name="Jessie Hwang" userId="85f2306c-fd56-49d2-8dff-e96751c6f345" providerId="ADAL" clId="{B4C787C3-BE61-42D6-AC4F-B0C36864606C}" dt="2021-06-14T17:27:29.668" v="573" actId="108"/>
        <pc:sldMkLst>
          <pc:docMk/>
          <pc:sldMk cId="766045406" sldId="2076137496"/>
        </pc:sldMkLst>
        <pc:spChg chg="mod">
          <ac:chgData name="Jessie Hwang" userId="85f2306c-fd56-49d2-8dff-e96751c6f345" providerId="ADAL" clId="{B4C787C3-BE61-42D6-AC4F-B0C36864606C}" dt="2021-06-14T17:26:52.727" v="560" actId="20577"/>
          <ac:spMkLst>
            <pc:docMk/>
            <pc:sldMk cId="766045406" sldId="2076137496"/>
            <ac:spMk id="5" creationId="{28BA76F6-71AC-4E0E-8963-736BCB92D486}"/>
          </ac:spMkLst>
        </pc:spChg>
        <pc:spChg chg="mod">
          <ac:chgData name="Jessie Hwang" userId="85f2306c-fd56-49d2-8dff-e96751c6f345" providerId="ADAL" clId="{B4C787C3-BE61-42D6-AC4F-B0C36864606C}" dt="2021-06-14T17:27:29.668" v="573" actId="108"/>
          <ac:spMkLst>
            <pc:docMk/>
            <pc:sldMk cId="766045406" sldId="2076137496"/>
            <ac:spMk id="6" creationId="{FC53FC86-BDBD-4FA2-9845-D8B7FAB3D125}"/>
          </ac:spMkLst>
        </pc:spChg>
      </pc:sldChg>
      <pc:sldChg chg="modSp mod modTransition addCm">
        <pc:chgData name="Jessie Hwang" userId="85f2306c-fd56-49d2-8dff-e96751c6f345" providerId="ADAL" clId="{B4C787C3-BE61-42D6-AC4F-B0C36864606C}" dt="2021-06-14T17:17:26.965" v="501" actId="27636"/>
        <pc:sldMkLst>
          <pc:docMk/>
          <pc:sldMk cId="3943733237" sldId="2076137501"/>
        </pc:sldMkLst>
        <pc:spChg chg="mod">
          <ac:chgData name="Jessie Hwang" userId="85f2306c-fd56-49d2-8dff-e96751c6f345" providerId="ADAL" clId="{B4C787C3-BE61-42D6-AC4F-B0C36864606C}" dt="2021-06-14T17:17:26.965" v="501" actId="27636"/>
          <ac:spMkLst>
            <pc:docMk/>
            <pc:sldMk cId="3943733237" sldId="2076137501"/>
            <ac:spMk id="4" creationId="{6888ADB2-4F87-4C2B-BDA0-474345D8ED9B}"/>
          </ac:spMkLst>
        </pc:spChg>
      </pc:sldChg>
      <pc:sldChg chg="addSp delSp modSp mod chgLayout">
        <pc:chgData name="Jessie Hwang" userId="85f2306c-fd56-49d2-8dff-e96751c6f345" providerId="ADAL" clId="{B4C787C3-BE61-42D6-AC4F-B0C36864606C}" dt="2021-06-14T17:16:38.061" v="495"/>
        <pc:sldMkLst>
          <pc:docMk/>
          <pc:sldMk cId="642602649" sldId="2076137507"/>
        </pc:sldMkLst>
        <pc:spChg chg="mod ord">
          <ac:chgData name="Jessie Hwang" userId="85f2306c-fd56-49d2-8dff-e96751c6f345" providerId="ADAL" clId="{B4C787C3-BE61-42D6-AC4F-B0C36864606C}" dt="2021-06-14T17:16:38.061" v="495"/>
          <ac:spMkLst>
            <pc:docMk/>
            <pc:sldMk cId="642602649" sldId="2076137507"/>
            <ac:spMk id="3" creationId="{B72114CA-2E39-48BF-8482-268D47B048B7}"/>
          </ac:spMkLst>
        </pc:spChg>
        <pc:spChg chg="add del mod">
          <ac:chgData name="Jessie Hwang" userId="85f2306c-fd56-49d2-8dff-e96751c6f345" providerId="ADAL" clId="{B4C787C3-BE61-42D6-AC4F-B0C36864606C}" dt="2021-06-14T17:10:51.764" v="36" actId="6264"/>
          <ac:spMkLst>
            <pc:docMk/>
            <pc:sldMk cId="642602649" sldId="2076137507"/>
            <ac:spMk id="10" creationId="{B84FDC1E-E374-4F60-99F4-E914DA7C9C81}"/>
          </ac:spMkLst>
        </pc:spChg>
      </pc:sldChg>
      <pc:sldChg chg="modSp">
        <pc:chgData name="Jessie Hwang" userId="85f2306c-fd56-49d2-8dff-e96751c6f345" providerId="ADAL" clId="{B4C787C3-BE61-42D6-AC4F-B0C36864606C}" dt="2021-06-14T17:14:36.087" v="436"/>
        <pc:sldMkLst>
          <pc:docMk/>
          <pc:sldMk cId="2669305560" sldId="2076138207"/>
        </pc:sldMkLst>
        <pc:spChg chg="mod">
          <ac:chgData name="Jessie Hwang" userId="85f2306c-fd56-49d2-8dff-e96751c6f345" providerId="ADAL" clId="{B4C787C3-BE61-42D6-AC4F-B0C36864606C}" dt="2021-06-14T17:14:36.087" v="436"/>
          <ac:spMkLst>
            <pc:docMk/>
            <pc:sldMk cId="2669305560" sldId="2076138207"/>
            <ac:spMk id="5" creationId="{00000000-0000-0000-0000-000000000000}"/>
          </ac:spMkLst>
        </pc:spChg>
      </pc:sldChg>
      <pc:sldChg chg="delSp modSp del modTransition delDesignElem">
        <pc:chgData name="Jessie Hwang" userId="85f2306c-fd56-49d2-8dff-e96751c6f345" providerId="ADAL" clId="{B4C787C3-BE61-42D6-AC4F-B0C36864606C}" dt="2021-06-14T17:22:32.814" v="543" actId="47"/>
        <pc:sldMkLst>
          <pc:docMk/>
          <pc:sldMk cId="2971736124" sldId="2145705634"/>
        </pc:sldMkLst>
        <pc:spChg chg="mod">
          <ac:chgData name="Jessie Hwang" userId="85f2306c-fd56-49d2-8dff-e96751c6f345" providerId="ADAL" clId="{B4C787C3-BE61-42D6-AC4F-B0C36864606C}" dt="2021-06-14T17:15:00.547" v="438"/>
          <ac:spMkLst>
            <pc:docMk/>
            <pc:sldMk cId="2971736124" sldId="2145705634"/>
            <ac:spMk id="4" creationId="{D0D5529B-0091-41B8-A668-9B95A00D9ED6}"/>
          </ac:spMkLst>
        </pc:spChg>
        <pc:spChg chg="del">
          <ac:chgData name="Jessie Hwang" userId="85f2306c-fd56-49d2-8dff-e96751c6f345" providerId="ADAL" clId="{B4C787C3-BE61-42D6-AC4F-B0C36864606C}" dt="2021-06-14T17:15:00.547" v="438"/>
          <ac:spMkLst>
            <pc:docMk/>
            <pc:sldMk cId="2971736124" sldId="2145705634"/>
            <ac:spMk id="27" creationId="{42285737-90EE-47DC-AC80-8AE156B11969}"/>
          </ac:spMkLst>
        </pc:spChg>
        <pc:grpChg chg="del">
          <ac:chgData name="Jessie Hwang" userId="85f2306c-fd56-49d2-8dff-e96751c6f345" providerId="ADAL" clId="{B4C787C3-BE61-42D6-AC4F-B0C36864606C}" dt="2021-06-14T17:15:00.547" v="438"/>
          <ac:grpSpMkLst>
            <pc:docMk/>
            <pc:sldMk cId="2971736124" sldId="2145705634"/>
            <ac:grpSpMk id="28" creationId="{B57BDC17-F1B3-455F-BBF1-680AA1F25C06}"/>
          </ac:grpSpMkLst>
        </pc:grpChg>
      </pc:sldChg>
      <pc:sldChg chg="modSp mod">
        <pc:chgData name="Jessie Hwang" userId="85f2306c-fd56-49d2-8dff-e96751c6f345" providerId="ADAL" clId="{B4C787C3-BE61-42D6-AC4F-B0C36864606C}" dt="2021-06-14T17:14:36.087" v="436"/>
        <pc:sldMkLst>
          <pc:docMk/>
          <pc:sldMk cId="877302848" sldId="2145705671"/>
        </pc:sldMkLst>
        <pc:spChg chg="mod">
          <ac:chgData name="Jessie Hwang" userId="85f2306c-fd56-49d2-8dff-e96751c6f345" providerId="ADAL" clId="{B4C787C3-BE61-42D6-AC4F-B0C36864606C}" dt="2021-06-14T17:06:40.716" v="10" actId="113"/>
          <ac:spMkLst>
            <pc:docMk/>
            <pc:sldMk cId="877302848" sldId="2145705671"/>
            <ac:spMk id="2" creationId="{D70B70D0-2BCA-4F8A-BCAA-C8178BB33DF6}"/>
          </ac:spMkLst>
        </pc:spChg>
        <pc:spChg chg="mod">
          <ac:chgData name="Jessie Hwang" userId="85f2306c-fd56-49d2-8dff-e96751c6f345" providerId="ADAL" clId="{B4C787C3-BE61-42D6-AC4F-B0C36864606C}" dt="2021-06-14T17:06:24.223" v="5" actId="113"/>
          <ac:spMkLst>
            <pc:docMk/>
            <pc:sldMk cId="877302848" sldId="2145705671"/>
            <ac:spMk id="3" creationId="{FF3CDCFE-A1D9-4BFE-9B0D-4F526F796939}"/>
          </ac:spMkLst>
        </pc:spChg>
        <pc:spChg chg="mod">
          <ac:chgData name="Jessie Hwang" userId="85f2306c-fd56-49d2-8dff-e96751c6f345" providerId="ADAL" clId="{B4C787C3-BE61-42D6-AC4F-B0C36864606C}" dt="2021-06-14T17:06:42.405" v="11" actId="114"/>
          <ac:spMkLst>
            <pc:docMk/>
            <pc:sldMk cId="877302848" sldId="2145705671"/>
            <ac:spMk id="4" creationId="{5FB4825A-478D-46A9-9754-0360CBC0D7C3}"/>
          </ac:spMkLst>
        </pc:spChg>
        <pc:spChg chg="mod">
          <ac:chgData name="Jessie Hwang" userId="85f2306c-fd56-49d2-8dff-e96751c6f345" providerId="ADAL" clId="{B4C787C3-BE61-42D6-AC4F-B0C36864606C}" dt="2021-06-14T17:06:45.443" v="12" actId="114"/>
          <ac:spMkLst>
            <pc:docMk/>
            <pc:sldMk cId="877302848" sldId="2145705671"/>
            <ac:spMk id="6" creationId="{ADEBE435-FE12-49C2-ABF8-F85BA9D5A301}"/>
          </ac:spMkLst>
        </pc:spChg>
        <pc:spChg chg="mod">
          <ac:chgData name="Jessie Hwang" userId="85f2306c-fd56-49d2-8dff-e96751c6f345" providerId="ADAL" clId="{B4C787C3-BE61-42D6-AC4F-B0C36864606C}" dt="2021-06-14T17:14:36.087" v="436"/>
          <ac:spMkLst>
            <pc:docMk/>
            <pc:sldMk cId="877302848" sldId="2145705671"/>
            <ac:spMk id="10" creationId="{C9A9763C-488C-4C72-96F8-A18B38F8F80C}"/>
          </ac:spMkLst>
        </pc:spChg>
        <pc:picChg chg="mod">
          <ac:chgData name="Jessie Hwang" userId="85f2306c-fd56-49d2-8dff-e96751c6f345" providerId="ADAL" clId="{B4C787C3-BE61-42D6-AC4F-B0C36864606C}" dt="2021-06-14T17:06:03.940" v="0" actId="14861"/>
          <ac:picMkLst>
            <pc:docMk/>
            <pc:sldMk cId="877302848" sldId="2145705671"/>
            <ac:picMk id="16" creationId="{8C164C28-8827-470F-90ED-3A9EC215828C}"/>
          </ac:picMkLst>
        </pc:picChg>
        <pc:picChg chg="mod">
          <ac:chgData name="Jessie Hwang" userId="85f2306c-fd56-49d2-8dff-e96751c6f345" providerId="ADAL" clId="{B4C787C3-BE61-42D6-AC4F-B0C36864606C}" dt="2021-06-14T17:06:08.619" v="1" actId="14861"/>
          <ac:picMkLst>
            <pc:docMk/>
            <pc:sldMk cId="877302848" sldId="2145705671"/>
            <ac:picMk id="18" creationId="{9DA21ED8-4201-4E3D-B2D2-C501FE48B57B}"/>
          </ac:picMkLst>
        </pc:picChg>
      </pc:sldChg>
      <pc:sldChg chg="modSp">
        <pc:chgData name="Jessie Hwang" userId="85f2306c-fd56-49d2-8dff-e96751c6f345" providerId="ADAL" clId="{B4C787C3-BE61-42D6-AC4F-B0C36864606C}" dt="2021-06-14T17:14:36.087" v="436"/>
        <pc:sldMkLst>
          <pc:docMk/>
          <pc:sldMk cId="4105880957" sldId="2147468658"/>
        </pc:sldMkLst>
        <pc:spChg chg="mod">
          <ac:chgData name="Jessie Hwang" userId="85f2306c-fd56-49d2-8dff-e96751c6f345" providerId="ADAL" clId="{B4C787C3-BE61-42D6-AC4F-B0C36864606C}" dt="2021-06-14T17:14:36.087" v="436"/>
          <ac:spMkLst>
            <pc:docMk/>
            <pc:sldMk cId="4105880957" sldId="2147468658"/>
            <ac:spMk id="4" creationId="{BA660AC3-F5C5-446E-A0CB-C6F523148AAC}"/>
          </ac:spMkLst>
        </pc:spChg>
      </pc:sldChg>
      <pc:sldChg chg="modSp">
        <pc:chgData name="Jessie Hwang" userId="85f2306c-fd56-49d2-8dff-e96751c6f345" providerId="ADAL" clId="{B4C787C3-BE61-42D6-AC4F-B0C36864606C}" dt="2021-06-14T17:14:36.087" v="436"/>
        <pc:sldMkLst>
          <pc:docMk/>
          <pc:sldMk cId="2389708236" sldId="2147468665"/>
        </pc:sldMkLst>
        <pc:spChg chg="mod">
          <ac:chgData name="Jessie Hwang" userId="85f2306c-fd56-49d2-8dff-e96751c6f345" providerId="ADAL" clId="{B4C787C3-BE61-42D6-AC4F-B0C36864606C}" dt="2021-06-14T17:14:36.087" v="436"/>
          <ac:spMkLst>
            <pc:docMk/>
            <pc:sldMk cId="2389708236" sldId="2147468665"/>
            <ac:spMk id="4" creationId="{BA660AC3-F5C5-446E-A0CB-C6F523148AAC}"/>
          </ac:spMkLst>
        </pc:spChg>
      </pc:sldChg>
      <pc:sldChg chg="modSp mod">
        <pc:chgData name="Jessie Hwang" userId="85f2306c-fd56-49d2-8dff-e96751c6f345" providerId="ADAL" clId="{B4C787C3-BE61-42D6-AC4F-B0C36864606C}" dt="2021-06-14T17:28:27.897" v="615" actId="20577"/>
        <pc:sldMkLst>
          <pc:docMk/>
          <pc:sldMk cId="3000627170" sldId="2147468666"/>
        </pc:sldMkLst>
        <pc:spChg chg="mod">
          <ac:chgData name="Jessie Hwang" userId="85f2306c-fd56-49d2-8dff-e96751c6f345" providerId="ADAL" clId="{B4C787C3-BE61-42D6-AC4F-B0C36864606C}" dt="2021-06-14T17:14:36.087" v="436"/>
          <ac:spMkLst>
            <pc:docMk/>
            <pc:sldMk cId="3000627170" sldId="2147468666"/>
            <ac:spMk id="3" creationId="{0A76E47C-288D-4F97-810C-E924A0D16A12}"/>
          </ac:spMkLst>
        </pc:spChg>
        <pc:spChg chg="mod">
          <ac:chgData name="Jessie Hwang" userId="85f2306c-fd56-49d2-8dff-e96751c6f345" providerId="ADAL" clId="{B4C787C3-BE61-42D6-AC4F-B0C36864606C}" dt="2021-06-14T17:28:27.897" v="615" actId="20577"/>
          <ac:spMkLst>
            <pc:docMk/>
            <pc:sldMk cId="3000627170" sldId="2147468666"/>
            <ac:spMk id="4" creationId="{7FF64A0A-D860-43CA-8370-6D2C5F697A54}"/>
          </ac:spMkLst>
        </pc:spChg>
      </pc:sldChg>
      <pc:sldChg chg="modSp">
        <pc:chgData name="Jessie Hwang" userId="85f2306c-fd56-49d2-8dff-e96751c6f345" providerId="ADAL" clId="{B4C787C3-BE61-42D6-AC4F-B0C36864606C}" dt="2021-06-14T17:14:36.087" v="436"/>
        <pc:sldMkLst>
          <pc:docMk/>
          <pc:sldMk cId="2562594773" sldId="2147468667"/>
        </pc:sldMkLst>
        <pc:spChg chg="mod">
          <ac:chgData name="Jessie Hwang" userId="85f2306c-fd56-49d2-8dff-e96751c6f345" providerId="ADAL" clId="{B4C787C3-BE61-42D6-AC4F-B0C36864606C}" dt="2021-06-14T17:14:36.087" v="436"/>
          <ac:spMkLst>
            <pc:docMk/>
            <pc:sldMk cId="2562594773" sldId="2147468667"/>
            <ac:spMk id="4" creationId="{547A541E-2EBB-445D-96A8-DD21BDA03342}"/>
          </ac:spMkLst>
        </pc:spChg>
      </pc:sldChg>
      <pc:sldChg chg="addCm">
        <pc:chgData name="Jessie Hwang" userId="85f2306c-fd56-49d2-8dff-e96751c6f345" providerId="ADAL" clId="{B4C787C3-BE61-42D6-AC4F-B0C36864606C}" dt="2021-06-14T17:08:35.011" v="13"/>
        <pc:sldMkLst>
          <pc:docMk/>
          <pc:sldMk cId="364931499" sldId="2147468669"/>
        </pc:sldMkLst>
      </pc:sldChg>
      <pc:sldChg chg="modSp mod">
        <pc:chgData name="Jessie Hwang" userId="85f2306c-fd56-49d2-8dff-e96751c6f345" providerId="ADAL" clId="{B4C787C3-BE61-42D6-AC4F-B0C36864606C}" dt="2021-06-14T17:30:09.500" v="654" actId="14100"/>
        <pc:sldMkLst>
          <pc:docMk/>
          <pc:sldMk cId="2146849544" sldId="2147468674"/>
        </pc:sldMkLst>
        <pc:spChg chg="mod">
          <ac:chgData name="Jessie Hwang" userId="85f2306c-fd56-49d2-8dff-e96751c6f345" providerId="ADAL" clId="{B4C787C3-BE61-42D6-AC4F-B0C36864606C}" dt="2021-06-14T17:14:36.087" v="436"/>
          <ac:spMkLst>
            <pc:docMk/>
            <pc:sldMk cId="2146849544" sldId="2147468674"/>
            <ac:spMk id="2" creationId="{4EBD6727-3B9D-40AE-9151-CE243057D4FD}"/>
          </ac:spMkLst>
        </pc:spChg>
        <pc:spChg chg="mod">
          <ac:chgData name="Jessie Hwang" userId="85f2306c-fd56-49d2-8dff-e96751c6f345" providerId="ADAL" clId="{B4C787C3-BE61-42D6-AC4F-B0C36864606C}" dt="2021-06-14T17:30:09.500" v="654" actId="14100"/>
          <ac:spMkLst>
            <pc:docMk/>
            <pc:sldMk cId="2146849544" sldId="2147468674"/>
            <ac:spMk id="14" creationId="{9EDB5F09-D0A2-4059-BF62-60EABC6C351F}"/>
          </ac:spMkLst>
        </pc:spChg>
      </pc:sldChg>
      <pc:sldChg chg="modSp mod">
        <pc:chgData name="Jessie Hwang" userId="85f2306c-fd56-49d2-8dff-e96751c6f345" providerId="ADAL" clId="{B4C787C3-BE61-42D6-AC4F-B0C36864606C}" dt="2021-06-14T17:29:21.377" v="630" actId="20577"/>
        <pc:sldMkLst>
          <pc:docMk/>
          <pc:sldMk cId="1354091564" sldId="2147468675"/>
        </pc:sldMkLst>
        <pc:spChg chg="mod">
          <ac:chgData name="Jessie Hwang" userId="85f2306c-fd56-49d2-8dff-e96751c6f345" providerId="ADAL" clId="{B4C787C3-BE61-42D6-AC4F-B0C36864606C}" dt="2021-06-14T17:29:05.474" v="624" actId="403"/>
          <ac:spMkLst>
            <pc:docMk/>
            <pc:sldMk cId="1354091564" sldId="2147468675"/>
            <ac:spMk id="24" creationId="{4AD4C511-27E5-447A-831A-C93A39E0011F}"/>
          </ac:spMkLst>
        </pc:spChg>
        <pc:spChg chg="mod">
          <ac:chgData name="Jessie Hwang" userId="85f2306c-fd56-49d2-8dff-e96751c6f345" providerId="ADAL" clId="{B4C787C3-BE61-42D6-AC4F-B0C36864606C}" dt="2021-06-14T17:14:36.087" v="436"/>
          <ac:spMkLst>
            <pc:docMk/>
            <pc:sldMk cId="1354091564" sldId="2147468675"/>
            <ac:spMk id="28" creationId="{218E1C30-12EC-47C0-B4B2-2DBAD76FCC7D}"/>
          </ac:spMkLst>
        </pc:spChg>
        <pc:spChg chg="mod">
          <ac:chgData name="Jessie Hwang" userId="85f2306c-fd56-49d2-8dff-e96751c6f345" providerId="ADAL" clId="{B4C787C3-BE61-42D6-AC4F-B0C36864606C}" dt="2021-06-14T17:29:16.331" v="628" actId="20577"/>
          <ac:spMkLst>
            <pc:docMk/>
            <pc:sldMk cId="1354091564" sldId="2147468675"/>
            <ac:spMk id="29" creationId="{4095A829-DCFD-48A6-8E9F-49B432827BAD}"/>
          </ac:spMkLst>
        </pc:spChg>
        <pc:spChg chg="mod">
          <ac:chgData name="Jessie Hwang" userId="85f2306c-fd56-49d2-8dff-e96751c6f345" providerId="ADAL" clId="{B4C787C3-BE61-42D6-AC4F-B0C36864606C}" dt="2021-06-14T17:29:21.377" v="630" actId="20577"/>
          <ac:spMkLst>
            <pc:docMk/>
            <pc:sldMk cId="1354091564" sldId="2147468675"/>
            <ac:spMk id="41" creationId="{417A3070-A0CA-4E9F-82C6-16A987ED729E}"/>
          </ac:spMkLst>
        </pc:spChg>
      </pc:sldChg>
      <pc:sldChg chg="modSp mod">
        <pc:chgData name="Jessie Hwang" userId="85f2306c-fd56-49d2-8dff-e96751c6f345" providerId="ADAL" clId="{B4C787C3-BE61-42D6-AC4F-B0C36864606C}" dt="2021-06-14T17:30:33.141" v="662" actId="20577"/>
        <pc:sldMkLst>
          <pc:docMk/>
          <pc:sldMk cId="2308619180" sldId="2147468677"/>
        </pc:sldMkLst>
        <pc:spChg chg="mod">
          <ac:chgData name="Jessie Hwang" userId="85f2306c-fd56-49d2-8dff-e96751c6f345" providerId="ADAL" clId="{B4C787C3-BE61-42D6-AC4F-B0C36864606C}" dt="2021-06-14T17:30:21.286" v="658" actId="20577"/>
          <ac:spMkLst>
            <pc:docMk/>
            <pc:sldMk cId="2308619180" sldId="2147468677"/>
            <ac:spMk id="2" creationId="{4EBD6727-3B9D-40AE-9151-CE243057D4FD}"/>
          </ac:spMkLst>
        </pc:spChg>
        <pc:spChg chg="mod">
          <ac:chgData name="Jessie Hwang" userId="85f2306c-fd56-49d2-8dff-e96751c6f345" providerId="ADAL" clId="{B4C787C3-BE61-42D6-AC4F-B0C36864606C}" dt="2021-06-14T17:30:33.141" v="662" actId="20577"/>
          <ac:spMkLst>
            <pc:docMk/>
            <pc:sldMk cId="2308619180" sldId="2147468677"/>
            <ac:spMk id="3" creationId="{EB0500ED-63FA-42E8-8BF1-7D2A37853D4D}"/>
          </ac:spMkLst>
        </pc:spChg>
      </pc:sldChg>
      <pc:sldChg chg="modSp mod">
        <pc:chgData name="Jessie Hwang" userId="85f2306c-fd56-49d2-8dff-e96751c6f345" providerId="ADAL" clId="{B4C787C3-BE61-42D6-AC4F-B0C36864606C}" dt="2021-06-14T17:31:19.011" v="669" actId="20577"/>
        <pc:sldMkLst>
          <pc:docMk/>
          <pc:sldMk cId="17476420" sldId="2147468678"/>
        </pc:sldMkLst>
        <pc:spChg chg="mod">
          <ac:chgData name="Jessie Hwang" userId="85f2306c-fd56-49d2-8dff-e96751c6f345" providerId="ADAL" clId="{B4C787C3-BE61-42D6-AC4F-B0C36864606C}" dt="2021-06-14T17:31:07.490" v="664" actId="20577"/>
          <ac:spMkLst>
            <pc:docMk/>
            <pc:sldMk cId="17476420" sldId="2147468678"/>
            <ac:spMk id="2" creationId="{4EBD6727-3B9D-40AE-9151-CE243057D4FD}"/>
          </ac:spMkLst>
        </pc:spChg>
        <pc:spChg chg="mod">
          <ac:chgData name="Jessie Hwang" userId="85f2306c-fd56-49d2-8dff-e96751c6f345" providerId="ADAL" clId="{B4C787C3-BE61-42D6-AC4F-B0C36864606C}" dt="2021-06-14T17:31:19.011" v="669" actId="20577"/>
          <ac:spMkLst>
            <pc:docMk/>
            <pc:sldMk cId="17476420" sldId="2147468678"/>
            <ac:spMk id="3" creationId="{EB0500ED-63FA-42E8-8BF1-7D2A37853D4D}"/>
          </ac:spMkLst>
        </pc:spChg>
      </pc:sldChg>
      <pc:sldChg chg="add del">
        <pc:chgData name="Jessie Hwang" userId="85f2306c-fd56-49d2-8dff-e96751c6f345" providerId="ADAL" clId="{B4C787C3-BE61-42D6-AC4F-B0C36864606C}" dt="2021-06-14T17:22:16.119" v="540" actId="22"/>
        <pc:sldMkLst>
          <pc:docMk/>
          <pc:sldMk cId="1404810547" sldId="2147468679"/>
        </pc:sldMkLst>
      </pc:sldChg>
      <pc:sldChg chg="addSp delSp modSp mod modTransition delDesignElem">
        <pc:chgData name="Jessie Hwang" userId="85f2306c-fd56-49d2-8dff-e96751c6f345" providerId="ADAL" clId="{B4C787C3-BE61-42D6-AC4F-B0C36864606C}" dt="2021-06-14T17:22:54.902" v="546"/>
        <pc:sldMkLst>
          <pc:docMk/>
          <pc:sldMk cId="3995264617" sldId="2147468679"/>
        </pc:sldMkLst>
        <pc:spChg chg="del">
          <ac:chgData name="Jessie Hwang" userId="85f2306c-fd56-49d2-8dff-e96751c6f345" providerId="ADAL" clId="{B4C787C3-BE61-42D6-AC4F-B0C36864606C}" dt="2021-06-14T17:22:29.551" v="541" actId="478"/>
          <ac:spMkLst>
            <pc:docMk/>
            <pc:sldMk cId="3995264617" sldId="2147468679"/>
            <ac:spMk id="2" creationId="{F073E3C6-F598-45BB-A1AB-8A0A5D515B44}"/>
          </ac:spMkLst>
        </pc:spChg>
        <pc:spChg chg="del">
          <ac:chgData name="Jessie Hwang" userId="85f2306c-fd56-49d2-8dff-e96751c6f345" providerId="ADAL" clId="{B4C787C3-BE61-42D6-AC4F-B0C36864606C}" dt="2021-06-14T17:22:29.551" v="541" actId="478"/>
          <ac:spMkLst>
            <pc:docMk/>
            <pc:sldMk cId="3995264617" sldId="2147468679"/>
            <ac:spMk id="3" creationId="{D0E5EDD3-E2C0-4A66-90F8-A625DD36A15F}"/>
          </ac:spMkLst>
        </pc:spChg>
        <pc:spChg chg="mod">
          <ac:chgData name="Jessie Hwang" userId="85f2306c-fd56-49d2-8dff-e96751c6f345" providerId="ADAL" clId="{B4C787C3-BE61-42D6-AC4F-B0C36864606C}" dt="2021-06-14T17:22:54.902" v="546"/>
          <ac:spMkLst>
            <pc:docMk/>
            <pc:sldMk cId="3995264617" sldId="2147468679"/>
            <ac:spMk id="4" creationId="{D0D5529B-0091-41B8-A668-9B95A00D9ED6}"/>
          </ac:spMkLst>
        </pc:spChg>
        <pc:spChg chg="add">
          <ac:chgData name="Jessie Hwang" userId="85f2306c-fd56-49d2-8dff-e96751c6f345" providerId="ADAL" clId="{B4C787C3-BE61-42D6-AC4F-B0C36864606C}" dt="2021-06-14T17:22:29.899" v="542" actId="22"/>
          <ac:spMkLst>
            <pc:docMk/>
            <pc:sldMk cId="3995264617" sldId="2147468679"/>
            <ac:spMk id="5" creationId="{B27548E5-1557-468B-9DA9-4243716F6F95}"/>
          </ac:spMkLst>
        </pc:spChg>
        <pc:spChg chg="add">
          <ac:chgData name="Jessie Hwang" userId="85f2306c-fd56-49d2-8dff-e96751c6f345" providerId="ADAL" clId="{B4C787C3-BE61-42D6-AC4F-B0C36864606C}" dt="2021-06-14T17:22:29.899" v="542" actId="22"/>
          <ac:spMkLst>
            <pc:docMk/>
            <pc:sldMk cId="3995264617" sldId="2147468679"/>
            <ac:spMk id="6" creationId="{8E3B487B-FD1D-472C-A98E-47EFED973BF4}"/>
          </ac:spMkLst>
        </pc:spChg>
        <pc:spChg chg="add">
          <ac:chgData name="Jessie Hwang" userId="85f2306c-fd56-49d2-8dff-e96751c6f345" providerId="ADAL" clId="{B4C787C3-BE61-42D6-AC4F-B0C36864606C}" dt="2021-06-14T17:22:29.899" v="542" actId="22"/>
          <ac:spMkLst>
            <pc:docMk/>
            <pc:sldMk cId="3995264617" sldId="2147468679"/>
            <ac:spMk id="7" creationId="{520B1E51-1E13-4432-9B02-261443CDDFC3}"/>
          </ac:spMkLst>
        </pc:spChg>
        <pc:spChg chg="del">
          <ac:chgData name="Jessie Hwang" userId="85f2306c-fd56-49d2-8dff-e96751c6f345" providerId="ADAL" clId="{B4C787C3-BE61-42D6-AC4F-B0C36864606C}" dt="2021-06-14T17:22:29.551" v="541" actId="478"/>
          <ac:spMkLst>
            <pc:docMk/>
            <pc:sldMk cId="3995264617" sldId="2147468679"/>
            <ac:spMk id="14" creationId="{5248023E-7F07-4957-B428-B79E00C1D120}"/>
          </ac:spMkLst>
        </pc:spChg>
        <pc:spChg chg="add del">
          <ac:chgData name="Jessie Hwang" userId="85f2306c-fd56-49d2-8dff-e96751c6f345" providerId="ADAL" clId="{B4C787C3-BE61-42D6-AC4F-B0C36864606C}" dt="2021-06-14T17:22:54.902" v="546"/>
          <ac:spMkLst>
            <pc:docMk/>
            <pc:sldMk cId="3995264617" sldId="2147468679"/>
            <ac:spMk id="27" creationId="{42285737-90EE-47DC-AC80-8AE156B11969}"/>
          </ac:spMkLst>
        </pc:spChg>
        <pc:grpChg chg="add del">
          <ac:chgData name="Jessie Hwang" userId="85f2306c-fd56-49d2-8dff-e96751c6f345" providerId="ADAL" clId="{B4C787C3-BE61-42D6-AC4F-B0C36864606C}" dt="2021-06-14T17:22:54.902" v="546"/>
          <ac:grpSpMkLst>
            <pc:docMk/>
            <pc:sldMk cId="3995264617" sldId="2147468679"/>
            <ac:grpSpMk id="28" creationId="{B57BDC17-F1B3-455F-BBF1-680AA1F25C06}"/>
          </ac:grpSpMkLst>
        </pc:grpChg>
      </pc:sldChg>
      <pc:sldMasterChg chg="del delSldLayout">
        <pc:chgData name="Jessie Hwang" userId="85f2306c-fd56-49d2-8dff-e96751c6f345" providerId="ADAL" clId="{B4C787C3-BE61-42D6-AC4F-B0C36864606C}" dt="2021-06-14T17:12:43.774" v="147" actId="2696"/>
        <pc:sldMasterMkLst>
          <pc:docMk/>
          <pc:sldMasterMk cId="1458853734" sldId="2147483693"/>
        </pc:sldMasterMkLst>
        <pc:sldLayoutChg chg="del">
          <pc:chgData name="Jessie Hwang" userId="85f2306c-fd56-49d2-8dff-e96751c6f345" providerId="ADAL" clId="{B4C787C3-BE61-42D6-AC4F-B0C36864606C}" dt="2021-06-14T17:12:43.292" v="113" actId="2696"/>
          <pc:sldLayoutMkLst>
            <pc:docMk/>
            <pc:sldMasterMk cId="1458853734" sldId="2147483693"/>
            <pc:sldLayoutMk cId="3022467283" sldId="2147483694"/>
          </pc:sldLayoutMkLst>
        </pc:sldLayoutChg>
        <pc:sldLayoutChg chg="del">
          <pc:chgData name="Jessie Hwang" userId="85f2306c-fd56-49d2-8dff-e96751c6f345" providerId="ADAL" clId="{B4C787C3-BE61-42D6-AC4F-B0C36864606C}" dt="2021-06-14T17:12:43.308" v="114" actId="2696"/>
          <pc:sldLayoutMkLst>
            <pc:docMk/>
            <pc:sldMasterMk cId="1458853734" sldId="2147483693"/>
            <pc:sldLayoutMk cId="3514510595" sldId="2147483695"/>
          </pc:sldLayoutMkLst>
        </pc:sldLayoutChg>
        <pc:sldLayoutChg chg="del">
          <pc:chgData name="Jessie Hwang" userId="85f2306c-fd56-49d2-8dff-e96751c6f345" providerId="ADAL" clId="{B4C787C3-BE61-42D6-AC4F-B0C36864606C}" dt="2021-06-14T17:12:43.326" v="115" actId="2696"/>
          <pc:sldLayoutMkLst>
            <pc:docMk/>
            <pc:sldMasterMk cId="1458853734" sldId="2147483693"/>
            <pc:sldLayoutMk cId="2695467537" sldId="2147483696"/>
          </pc:sldLayoutMkLst>
        </pc:sldLayoutChg>
        <pc:sldLayoutChg chg="del">
          <pc:chgData name="Jessie Hwang" userId="85f2306c-fd56-49d2-8dff-e96751c6f345" providerId="ADAL" clId="{B4C787C3-BE61-42D6-AC4F-B0C36864606C}" dt="2021-06-14T17:12:43.342" v="116" actId="2696"/>
          <pc:sldLayoutMkLst>
            <pc:docMk/>
            <pc:sldMasterMk cId="1458853734" sldId="2147483693"/>
            <pc:sldLayoutMk cId="3767468239" sldId="2147483697"/>
          </pc:sldLayoutMkLst>
        </pc:sldLayoutChg>
        <pc:sldLayoutChg chg="del">
          <pc:chgData name="Jessie Hwang" userId="85f2306c-fd56-49d2-8dff-e96751c6f345" providerId="ADAL" clId="{B4C787C3-BE61-42D6-AC4F-B0C36864606C}" dt="2021-06-14T17:12:43.358" v="117" actId="2696"/>
          <pc:sldLayoutMkLst>
            <pc:docMk/>
            <pc:sldMasterMk cId="1458853734" sldId="2147483693"/>
            <pc:sldLayoutMk cId="979367380" sldId="2147483698"/>
          </pc:sldLayoutMkLst>
        </pc:sldLayoutChg>
        <pc:sldLayoutChg chg="del">
          <pc:chgData name="Jessie Hwang" userId="85f2306c-fd56-49d2-8dff-e96751c6f345" providerId="ADAL" clId="{B4C787C3-BE61-42D6-AC4F-B0C36864606C}" dt="2021-06-14T17:12:43.373" v="118" actId="2696"/>
          <pc:sldLayoutMkLst>
            <pc:docMk/>
            <pc:sldMasterMk cId="1458853734" sldId="2147483693"/>
            <pc:sldLayoutMk cId="65807777" sldId="2147483699"/>
          </pc:sldLayoutMkLst>
        </pc:sldLayoutChg>
        <pc:sldLayoutChg chg="del">
          <pc:chgData name="Jessie Hwang" userId="85f2306c-fd56-49d2-8dff-e96751c6f345" providerId="ADAL" clId="{B4C787C3-BE61-42D6-AC4F-B0C36864606C}" dt="2021-06-14T17:12:43.389" v="119" actId="2696"/>
          <pc:sldLayoutMkLst>
            <pc:docMk/>
            <pc:sldMasterMk cId="1458853734" sldId="2147483693"/>
            <pc:sldLayoutMk cId="368772193" sldId="2147483700"/>
          </pc:sldLayoutMkLst>
        </pc:sldLayoutChg>
        <pc:sldLayoutChg chg="del">
          <pc:chgData name="Jessie Hwang" userId="85f2306c-fd56-49d2-8dff-e96751c6f345" providerId="ADAL" clId="{B4C787C3-BE61-42D6-AC4F-B0C36864606C}" dt="2021-06-14T17:12:43.420" v="120" actId="2696"/>
          <pc:sldLayoutMkLst>
            <pc:docMk/>
            <pc:sldMasterMk cId="1458853734" sldId="2147483693"/>
            <pc:sldLayoutMk cId="4218312743" sldId="2147483701"/>
          </pc:sldLayoutMkLst>
        </pc:sldLayoutChg>
        <pc:sldLayoutChg chg="del">
          <pc:chgData name="Jessie Hwang" userId="85f2306c-fd56-49d2-8dff-e96751c6f345" providerId="ADAL" clId="{B4C787C3-BE61-42D6-AC4F-B0C36864606C}" dt="2021-06-14T17:12:43.427" v="121" actId="2696"/>
          <pc:sldLayoutMkLst>
            <pc:docMk/>
            <pc:sldMasterMk cId="1458853734" sldId="2147483693"/>
            <pc:sldLayoutMk cId="2668125787" sldId="2147483702"/>
          </pc:sldLayoutMkLst>
        </pc:sldLayoutChg>
        <pc:sldLayoutChg chg="del">
          <pc:chgData name="Jessie Hwang" userId="85f2306c-fd56-49d2-8dff-e96751c6f345" providerId="ADAL" clId="{B4C787C3-BE61-42D6-AC4F-B0C36864606C}" dt="2021-06-14T17:12:43.693" v="142" actId="2696"/>
          <pc:sldLayoutMkLst>
            <pc:docMk/>
            <pc:sldMasterMk cId="1458853734" sldId="2147483693"/>
            <pc:sldLayoutMk cId="1213951309" sldId="2147483723"/>
          </pc:sldLayoutMkLst>
        </pc:sldLayoutChg>
        <pc:sldLayoutChg chg="del">
          <pc:chgData name="Jessie Hwang" userId="85f2306c-fd56-49d2-8dff-e96751c6f345" providerId="ADAL" clId="{B4C787C3-BE61-42D6-AC4F-B0C36864606C}" dt="2021-06-14T17:12:43.708" v="143" actId="2696"/>
          <pc:sldLayoutMkLst>
            <pc:docMk/>
            <pc:sldMasterMk cId="1458853734" sldId="2147483693"/>
            <pc:sldLayoutMk cId="2127607013" sldId="2147483724"/>
          </pc:sldLayoutMkLst>
        </pc:sldLayoutChg>
        <pc:sldLayoutChg chg="del">
          <pc:chgData name="Jessie Hwang" userId="85f2306c-fd56-49d2-8dff-e96751c6f345" providerId="ADAL" clId="{B4C787C3-BE61-42D6-AC4F-B0C36864606C}" dt="2021-06-14T17:12:43.727" v="144" actId="2696"/>
          <pc:sldLayoutMkLst>
            <pc:docMk/>
            <pc:sldMasterMk cId="1458853734" sldId="2147483693"/>
            <pc:sldLayoutMk cId="380917133" sldId="2147483725"/>
          </pc:sldLayoutMkLst>
        </pc:sldLayoutChg>
        <pc:sldLayoutChg chg="del">
          <pc:chgData name="Jessie Hwang" userId="85f2306c-fd56-49d2-8dff-e96751c6f345" providerId="ADAL" clId="{B4C787C3-BE61-42D6-AC4F-B0C36864606C}" dt="2021-06-14T17:12:43.743" v="145" actId="2696"/>
          <pc:sldLayoutMkLst>
            <pc:docMk/>
            <pc:sldMasterMk cId="1458853734" sldId="2147483693"/>
            <pc:sldLayoutMk cId="744646938" sldId="2147483875"/>
          </pc:sldLayoutMkLst>
        </pc:sldLayoutChg>
        <pc:sldLayoutChg chg="del">
          <pc:chgData name="Jessie Hwang" userId="85f2306c-fd56-49d2-8dff-e96751c6f345" providerId="ADAL" clId="{B4C787C3-BE61-42D6-AC4F-B0C36864606C}" dt="2021-06-14T17:12:43.759" v="146" actId="2696"/>
          <pc:sldLayoutMkLst>
            <pc:docMk/>
            <pc:sldMasterMk cId="1458853734" sldId="2147483693"/>
            <pc:sldLayoutMk cId="3857909902" sldId="2147483940"/>
          </pc:sldLayoutMkLst>
        </pc:sldLayoutChg>
        <pc:sldLayoutChg chg="del">
          <pc:chgData name="Jessie Hwang" userId="85f2306c-fd56-49d2-8dff-e96751c6f345" providerId="ADAL" clId="{B4C787C3-BE61-42D6-AC4F-B0C36864606C}" dt="2021-06-14T17:12:43.442" v="122" actId="2696"/>
          <pc:sldLayoutMkLst>
            <pc:docMk/>
            <pc:sldMasterMk cId="1458853734" sldId="2147483693"/>
            <pc:sldLayoutMk cId="186296082" sldId="2147485424"/>
          </pc:sldLayoutMkLst>
        </pc:sldLayoutChg>
        <pc:sldLayoutChg chg="del">
          <pc:chgData name="Jessie Hwang" userId="85f2306c-fd56-49d2-8dff-e96751c6f345" providerId="ADAL" clId="{B4C787C3-BE61-42D6-AC4F-B0C36864606C}" dt="2021-06-14T17:12:43.442" v="123" actId="2696"/>
          <pc:sldLayoutMkLst>
            <pc:docMk/>
            <pc:sldMasterMk cId="1458853734" sldId="2147483693"/>
            <pc:sldLayoutMk cId="3605590029" sldId="2147485425"/>
          </pc:sldLayoutMkLst>
        </pc:sldLayoutChg>
        <pc:sldLayoutChg chg="del">
          <pc:chgData name="Jessie Hwang" userId="85f2306c-fd56-49d2-8dff-e96751c6f345" providerId="ADAL" clId="{B4C787C3-BE61-42D6-AC4F-B0C36864606C}" dt="2021-06-14T17:12:43.458" v="124" actId="2696"/>
          <pc:sldLayoutMkLst>
            <pc:docMk/>
            <pc:sldMasterMk cId="1458853734" sldId="2147483693"/>
            <pc:sldLayoutMk cId="3037921231" sldId="2147485426"/>
          </pc:sldLayoutMkLst>
        </pc:sldLayoutChg>
        <pc:sldLayoutChg chg="del">
          <pc:chgData name="Jessie Hwang" userId="85f2306c-fd56-49d2-8dff-e96751c6f345" providerId="ADAL" clId="{B4C787C3-BE61-42D6-AC4F-B0C36864606C}" dt="2021-06-14T17:12:43.473" v="125" actId="2696"/>
          <pc:sldLayoutMkLst>
            <pc:docMk/>
            <pc:sldMasterMk cId="1458853734" sldId="2147483693"/>
            <pc:sldLayoutMk cId="4263728537" sldId="2147485427"/>
          </pc:sldLayoutMkLst>
        </pc:sldLayoutChg>
        <pc:sldLayoutChg chg="del">
          <pc:chgData name="Jessie Hwang" userId="85f2306c-fd56-49d2-8dff-e96751c6f345" providerId="ADAL" clId="{B4C787C3-BE61-42D6-AC4F-B0C36864606C}" dt="2021-06-14T17:12:43.505" v="126" actId="2696"/>
          <pc:sldLayoutMkLst>
            <pc:docMk/>
            <pc:sldMasterMk cId="1458853734" sldId="2147483693"/>
            <pc:sldLayoutMk cId="2139455163" sldId="2147485428"/>
          </pc:sldLayoutMkLst>
        </pc:sldLayoutChg>
        <pc:sldLayoutChg chg="del">
          <pc:chgData name="Jessie Hwang" userId="85f2306c-fd56-49d2-8dff-e96751c6f345" providerId="ADAL" clId="{B4C787C3-BE61-42D6-AC4F-B0C36864606C}" dt="2021-06-14T17:12:43.505" v="127" actId="2696"/>
          <pc:sldLayoutMkLst>
            <pc:docMk/>
            <pc:sldMasterMk cId="1458853734" sldId="2147483693"/>
            <pc:sldLayoutMk cId="2071431310" sldId="2147485429"/>
          </pc:sldLayoutMkLst>
        </pc:sldLayoutChg>
        <pc:sldLayoutChg chg="del">
          <pc:chgData name="Jessie Hwang" userId="85f2306c-fd56-49d2-8dff-e96751c6f345" providerId="ADAL" clId="{B4C787C3-BE61-42D6-AC4F-B0C36864606C}" dt="2021-06-14T17:12:43.527" v="128" actId="2696"/>
          <pc:sldLayoutMkLst>
            <pc:docMk/>
            <pc:sldMasterMk cId="1458853734" sldId="2147483693"/>
            <pc:sldLayoutMk cId="42686918" sldId="2147485430"/>
          </pc:sldLayoutMkLst>
        </pc:sldLayoutChg>
        <pc:sldLayoutChg chg="del">
          <pc:chgData name="Jessie Hwang" userId="85f2306c-fd56-49d2-8dff-e96751c6f345" providerId="ADAL" clId="{B4C787C3-BE61-42D6-AC4F-B0C36864606C}" dt="2021-06-14T17:12:43.527" v="129" actId="2696"/>
          <pc:sldLayoutMkLst>
            <pc:docMk/>
            <pc:sldMasterMk cId="1458853734" sldId="2147483693"/>
            <pc:sldLayoutMk cId="1057022518" sldId="2147485431"/>
          </pc:sldLayoutMkLst>
        </pc:sldLayoutChg>
        <pc:sldLayoutChg chg="del">
          <pc:chgData name="Jessie Hwang" userId="85f2306c-fd56-49d2-8dff-e96751c6f345" providerId="ADAL" clId="{B4C787C3-BE61-42D6-AC4F-B0C36864606C}" dt="2021-06-14T17:12:43.542" v="130" actId="2696"/>
          <pc:sldLayoutMkLst>
            <pc:docMk/>
            <pc:sldMasterMk cId="1458853734" sldId="2147483693"/>
            <pc:sldLayoutMk cId="3973214841" sldId="2147485432"/>
          </pc:sldLayoutMkLst>
        </pc:sldLayoutChg>
        <pc:sldLayoutChg chg="del">
          <pc:chgData name="Jessie Hwang" userId="85f2306c-fd56-49d2-8dff-e96751c6f345" providerId="ADAL" clId="{B4C787C3-BE61-42D6-AC4F-B0C36864606C}" dt="2021-06-14T17:12:43.558" v="131" actId="2696"/>
          <pc:sldLayoutMkLst>
            <pc:docMk/>
            <pc:sldMasterMk cId="1458853734" sldId="2147483693"/>
            <pc:sldLayoutMk cId="2131506371" sldId="2147485433"/>
          </pc:sldLayoutMkLst>
        </pc:sldLayoutChg>
        <pc:sldLayoutChg chg="del">
          <pc:chgData name="Jessie Hwang" userId="85f2306c-fd56-49d2-8dff-e96751c6f345" providerId="ADAL" clId="{B4C787C3-BE61-42D6-AC4F-B0C36864606C}" dt="2021-06-14T17:12:43.558" v="132" actId="2696"/>
          <pc:sldLayoutMkLst>
            <pc:docMk/>
            <pc:sldMasterMk cId="1458853734" sldId="2147483693"/>
            <pc:sldLayoutMk cId="3365237416" sldId="2147485434"/>
          </pc:sldLayoutMkLst>
        </pc:sldLayoutChg>
        <pc:sldLayoutChg chg="del">
          <pc:chgData name="Jessie Hwang" userId="85f2306c-fd56-49d2-8dff-e96751c6f345" providerId="ADAL" clId="{B4C787C3-BE61-42D6-AC4F-B0C36864606C}" dt="2021-06-14T17:12:43.574" v="133" actId="2696"/>
          <pc:sldLayoutMkLst>
            <pc:docMk/>
            <pc:sldMasterMk cId="1458853734" sldId="2147483693"/>
            <pc:sldLayoutMk cId="3785660298" sldId="2147485509"/>
          </pc:sldLayoutMkLst>
        </pc:sldLayoutChg>
        <pc:sldLayoutChg chg="del">
          <pc:chgData name="Jessie Hwang" userId="85f2306c-fd56-49d2-8dff-e96751c6f345" providerId="ADAL" clId="{B4C787C3-BE61-42D6-AC4F-B0C36864606C}" dt="2021-06-14T17:12:43.589" v="134" actId="2696"/>
          <pc:sldLayoutMkLst>
            <pc:docMk/>
            <pc:sldMasterMk cId="1458853734" sldId="2147483693"/>
            <pc:sldLayoutMk cId="129008378" sldId="2147485510"/>
          </pc:sldLayoutMkLst>
        </pc:sldLayoutChg>
        <pc:sldLayoutChg chg="del">
          <pc:chgData name="Jessie Hwang" userId="85f2306c-fd56-49d2-8dff-e96751c6f345" providerId="ADAL" clId="{B4C787C3-BE61-42D6-AC4F-B0C36864606C}" dt="2021-06-14T17:12:43.605" v="135" actId="2696"/>
          <pc:sldLayoutMkLst>
            <pc:docMk/>
            <pc:sldMasterMk cId="1458853734" sldId="2147483693"/>
            <pc:sldLayoutMk cId="1104947756" sldId="2147485511"/>
          </pc:sldLayoutMkLst>
        </pc:sldLayoutChg>
        <pc:sldLayoutChg chg="del">
          <pc:chgData name="Jessie Hwang" userId="85f2306c-fd56-49d2-8dff-e96751c6f345" providerId="ADAL" clId="{B4C787C3-BE61-42D6-AC4F-B0C36864606C}" dt="2021-06-14T17:12:43.621" v="136" actId="2696"/>
          <pc:sldLayoutMkLst>
            <pc:docMk/>
            <pc:sldMasterMk cId="1458853734" sldId="2147483693"/>
            <pc:sldLayoutMk cId="1048804012" sldId="2147485512"/>
          </pc:sldLayoutMkLst>
        </pc:sldLayoutChg>
        <pc:sldLayoutChg chg="del">
          <pc:chgData name="Jessie Hwang" userId="85f2306c-fd56-49d2-8dff-e96751c6f345" providerId="ADAL" clId="{B4C787C3-BE61-42D6-AC4F-B0C36864606C}" dt="2021-06-14T17:12:43.627" v="137" actId="2696"/>
          <pc:sldLayoutMkLst>
            <pc:docMk/>
            <pc:sldMasterMk cId="1458853734" sldId="2147483693"/>
            <pc:sldLayoutMk cId="4063166623" sldId="2147485513"/>
          </pc:sldLayoutMkLst>
        </pc:sldLayoutChg>
        <pc:sldLayoutChg chg="del">
          <pc:chgData name="Jessie Hwang" userId="85f2306c-fd56-49d2-8dff-e96751c6f345" providerId="ADAL" clId="{B4C787C3-BE61-42D6-AC4F-B0C36864606C}" dt="2021-06-14T17:12:43.646" v="138" actId="2696"/>
          <pc:sldLayoutMkLst>
            <pc:docMk/>
            <pc:sldMasterMk cId="1458853734" sldId="2147483693"/>
            <pc:sldLayoutMk cId="167044903" sldId="2147485514"/>
          </pc:sldLayoutMkLst>
        </pc:sldLayoutChg>
        <pc:sldLayoutChg chg="del">
          <pc:chgData name="Jessie Hwang" userId="85f2306c-fd56-49d2-8dff-e96751c6f345" providerId="ADAL" clId="{B4C787C3-BE61-42D6-AC4F-B0C36864606C}" dt="2021-06-14T17:12:43.646" v="139" actId="2696"/>
          <pc:sldLayoutMkLst>
            <pc:docMk/>
            <pc:sldMasterMk cId="1458853734" sldId="2147483693"/>
            <pc:sldLayoutMk cId="4029141549" sldId="2147485515"/>
          </pc:sldLayoutMkLst>
        </pc:sldLayoutChg>
        <pc:sldLayoutChg chg="del">
          <pc:chgData name="Jessie Hwang" userId="85f2306c-fd56-49d2-8dff-e96751c6f345" providerId="ADAL" clId="{B4C787C3-BE61-42D6-AC4F-B0C36864606C}" dt="2021-06-14T17:12:43.661" v="140" actId="2696"/>
          <pc:sldLayoutMkLst>
            <pc:docMk/>
            <pc:sldMasterMk cId="1458853734" sldId="2147483693"/>
            <pc:sldLayoutMk cId="1355112519" sldId="2147485516"/>
          </pc:sldLayoutMkLst>
        </pc:sldLayoutChg>
        <pc:sldLayoutChg chg="del">
          <pc:chgData name="Jessie Hwang" userId="85f2306c-fd56-49d2-8dff-e96751c6f345" providerId="ADAL" clId="{B4C787C3-BE61-42D6-AC4F-B0C36864606C}" dt="2021-06-14T17:12:43.677" v="141" actId="2696"/>
          <pc:sldLayoutMkLst>
            <pc:docMk/>
            <pc:sldMasterMk cId="1458853734" sldId="2147483693"/>
            <pc:sldLayoutMk cId="4094758968" sldId="2147485517"/>
          </pc:sldLayoutMkLst>
        </pc:sldLayoutChg>
      </pc:sldMasterChg>
      <pc:sldMasterChg chg="addSldLayout delSldLayout modSldLayout sldLayoutOrd">
        <pc:chgData name="Jessie Hwang" userId="85f2306c-fd56-49d2-8dff-e96751c6f345" providerId="ADAL" clId="{B4C787C3-BE61-42D6-AC4F-B0C36864606C}" dt="2021-06-14T17:21:58.515" v="538" actId="11236"/>
        <pc:sldMasterMkLst>
          <pc:docMk/>
          <pc:sldMasterMk cId="3588427678" sldId="2147484229"/>
        </pc:sldMasterMkLst>
        <pc:sldLayoutChg chg="del">
          <pc:chgData name="Jessie Hwang" userId="85f2306c-fd56-49d2-8dff-e96751c6f345" providerId="ADAL" clId="{B4C787C3-BE61-42D6-AC4F-B0C36864606C}" dt="2021-06-14T17:18:30.846" v="535" actId="2696"/>
          <pc:sldLayoutMkLst>
            <pc:docMk/>
            <pc:sldMasterMk cId="3588427678" sldId="2147484229"/>
            <pc:sldLayoutMk cId="3482969643" sldId="2147484263"/>
          </pc:sldLayoutMkLst>
        </pc:sldLayoutChg>
        <pc:sldLayoutChg chg="del">
          <pc:chgData name="Jessie Hwang" userId="85f2306c-fd56-49d2-8dff-e96751c6f345" providerId="ADAL" clId="{B4C787C3-BE61-42D6-AC4F-B0C36864606C}" dt="2021-06-14T17:18:28.700" v="534" actId="2696"/>
          <pc:sldLayoutMkLst>
            <pc:docMk/>
            <pc:sldMasterMk cId="3588427678" sldId="2147484229"/>
            <pc:sldLayoutMk cId="2862522794" sldId="2147484932"/>
          </pc:sldLayoutMkLst>
        </pc:sldLayoutChg>
        <pc:sldLayoutChg chg="delSp modSp mod">
          <pc:chgData name="Jessie Hwang" userId="85f2306c-fd56-49d2-8dff-e96751c6f345" providerId="ADAL" clId="{B4C787C3-BE61-42D6-AC4F-B0C36864606C}" dt="2021-06-14T17:17:11.473" v="499" actId="478"/>
          <pc:sldLayoutMkLst>
            <pc:docMk/>
            <pc:sldMasterMk cId="3588427678" sldId="2147484229"/>
            <pc:sldLayoutMk cId="2533103672" sldId="2147487386"/>
          </pc:sldLayoutMkLst>
          <pc:spChg chg="del mod">
            <ac:chgData name="Jessie Hwang" userId="85f2306c-fd56-49d2-8dff-e96751c6f345" providerId="ADAL" clId="{B4C787C3-BE61-42D6-AC4F-B0C36864606C}" dt="2021-06-14T17:17:11.473" v="499" actId="478"/>
            <ac:spMkLst>
              <pc:docMk/>
              <pc:sldMasterMk cId="3588427678" sldId="2147484229"/>
              <pc:sldLayoutMk cId="2533103672" sldId="2147487386"/>
              <ac:spMk id="4" creationId="{00000000-0000-0000-0000-000000000000}"/>
            </ac:spMkLst>
          </pc:spChg>
          <pc:spChg chg="del">
            <ac:chgData name="Jessie Hwang" userId="85f2306c-fd56-49d2-8dff-e96751c6f345" providerId="ADAL" clId="{B4C787C3-BE61-42D6-AC4F-B0C36864606C}" dt="2021-06-14T17:17:11.473" v="499" actId="478"/>
            <ac:spMkLst>
              <pc:docMk/>
              <pc:sldMasterMk cId="3588427678" sldId="2147484229"/>
              <pc:sldLayoutMk cId="2533103672" sldId="2147487386"/>
              <ac:spMk id="5" creationId="{00000000-0000-0000-0000-000000000000}"/>
            </ac:spMkLst>
          </pc:spChg>
          <pc:spChg chg="del mod">
            <ac:chgData name="Jessie Hwang" userId="85f2306c-fd56-49d2-8dff-e96751c6f345" providerId="ADAL" clId="{B4C787C3-BE61-42D6-AC4F-B0C36864606C}" dt="2021-06-14T17:17:11.473" v="499" actId="478"/>
            <ac:spMkLst>
              <pc:docMk/>
              <pc:sldMasterMk cId="3588427678" sldId="2147484229"/>
              <pc:sldLayoutMk cId="2533103672" sldId="2147487386"/>
              <ac:spMk id="6" creationId="{00000000-0000-0000-0000-000000000000}"/>
            </ac:spMkLst>
          </pc:spChg>
        </pc:sldLayoutChg>
        <pc:sldLayoutChg chg="ord">
          <pc:chgData name="Jessie Hwang" userId="85f2306c-fd56-49d2-8dff-e96751c6f345" providerId="ADAL" clId="{B4C787C3-BE61-42D6-AC4F-B0C36864606C}" dt="2021-06-14T17:16:54.285" v="496" actId="20578"/>
          <pc:sldLayoutMkLst>
            <pc:docMk/>
            <pc:sldMasterMk cId="3588427678" sldId="2147484229"/>
            <pc:sldLayoutMk cId="2642907766" sldId="2147487387"/>
          </pc:sldLayoutMkLst>
        </pc:sldLayoutChg>
        <pc:sldLayoutChg chg="new del mod">
          <pc:chgData name="Jessie Hwang" userId="85f2306c-fd56-49d2-8dff-e96751c6f345" providerId="ADAL" clId="{B4C787C3-BE61-42D6-AC4F-B0C36864606C}" dt="2021-06-14T17:21:58.515" v="538" actId="11236"/>
          <pc:sldLayoutMkLst>
            <pc:docMk/>
            <pc:sldMasterMk cId="3588427678" sldId="2147484229"/>
            <pc:sldLayoutMk cId="2154652228" sldId="2147487389"/>
          </pc:sldLayoutMkLst>
        </pc:sldLayoutChg>
      </pc:sldMasterChg>
      <pc:sldMasterChg chg="del delSldLayout">
        <pc:chgData name="Jessie Hwang" userId="85f2306c-fd56-49d2-8dff-e96751c6f345" providerId="ADAL" clId="{B4C787C3-BE61-42D6-AC4F-B0C36864606C}" dt="2021-06-14T17:13:14.348" v="199" actId="2696"/>
        <pc:sldMasterMkLst>
          <pc:docMk/>
          <pc:sldMasterMk cId="2009218608" sldId="2147484675"/>
        </pc:sldMasterMkLst>
        <pc:sldLayoutChg chg="del">
          <pc:chgData name="Jessie Hwang" userId="85f2306c-fd56-49d2-8dff-e96751c6f345" providerId="ADAL" clId="{B4C787C3-BE61-42D6-AC4F-B0C36864606C}" dt="2021-06-14T17:13:13.821" v="160" actId="2696"/>
          <pc:sldLayoutMkLst>
            <pc:docMk/>
            <pc:sldMasterMk cId="2009218608" sldId="2147484675"/>
            <pc:sldLayoutMk cId="2342490034" sldId="2147484676"/>
          </pc:sldLayoutMkLst>
        </pc:sldLayoutChg>
        <pc:sldLayoutChg chg="del">
          <pc:chgData name="Jessie Hwang" userId="85f2306c-fd56-49d2-8dff-e96751c6f345" providerId="ADAL" clId="{B4C787C3-BE61-42D6-AC4F-B0C36864606C}" dt="2021-06-14T17:13:13.937" v="166" actId="2696"/>
          <pc:sldLayoutMkLst>
            <pc:docMk/>
            <pc:sldMasterMk cId="2009218608" sldId="2147484675"/>
            <pc:sldLayoutMk cId="4286724015" sldId="2147484677"/>
          </pc:sldLayoutMkLst>
        </pc:sldLayoutChg>
        <pc:sldLayoutChg chg="del">
          <pc:chgData name="Jessie Hwang" userId="85f2306c-fd56-49d2-8dff-e96751c6f345" providerId="ADAL" clId="{B4C787C3-BE61-42D6-AC4F-B0C36864606C}" dt="2021-06-14T17:13:14.006" v="173" actId="2696"/>
          <pc:sldLayoutMkLst>
            <pc:docMk/>
            <pc:sldMasterMk cId="2009218608" sldId="2147484675"/>
            <pc:sldLayoutMk cId="3693571375" sldId="2147484680"/>
          </pc:sldLayoutMkLst>
        </pc:sldLayoutChg>
        <pc:sldLayoutChg chg="del">
          <pc:chgData name="Jessie Hwang" userId="85f2306c-fd56-49d2-8dff-e96751c6f345" providerId="ADAL" clId="{B4C787C3-BE61-42D6-AC4F-B0C36864606C}" dt="2021-06-14T17:13:14.039" v="175" actId="2696"/>
          <pc:sldLayoutMkLst>
            <pc:docMk/>
            <pc:sldMasterMk cId="2009218608" sldId="2147484675"/>
            <pc:sldLayoutMk cId="1845593821" sldId="2147484682"/>
          </pc:sldLayoutMkLst>
        </pc:sldLayoutChg>
        <pc:sldLayoutChg chg="del">
          <pc:chgData name="Jessie Hwang" userId="85f2306c-fd56-49d2-8dff-e96751c6f345" providerId="ADAL" clId="{B4C787C3-BE61-42D6-AC4F-B0C36864606C}" dt="2021-06-14T17:13:14.039" v="176" actId="2696"/>
          <pc:sldLayoutMkLst>
            <pc:docMk/>
            <pc:sldMasterMk cId="2009218608" sldId="2147484675"/>
            <pc:sldLayoutMk cId="1210260634" sldId="2147484685"/>
          </pc:sldLayoutMkLst>
        </pc:sldLayoutChg>
        <pc:sldLayoutChg chg="del">
          <pc:chgData name="Jessie Hwang" userId="85f2306c-fd56-49d2-8dff-e96751c6f345" providerId="ADAL" clId="{B4C787C3-BE61-42D6-AC4F-B0C36864606C}" dt="2021-06-14T17:13:14.086" v="179" actId="2696"/>
          <pc:sldLayoutMkLst>
            <pc:docMk/>
            <pc:sldMasterMk cId="2009218608" sldId="2147484675"/>
            <pc:sldLayoutMk cId="1532214842" sldId="2147484686"/>
          </pc:sldLayoutMkLst>
        </pc:sldLayoutChg>
        <pc:sldLayoutChg chg="del">
          <pc:chgData name="Jessie Hwang" userId="85f2306c-fd56-49d2-8dff-e96751c6f345" providerId="ADAL" clId="{B4C787C3-BE61-42D6-AC4F-B0C36864606C}" dt="2021-06-14T17:13:14.221" v="190" actId="2696"/>
          <pc:sldLayoutMkLst>
            <pc:docMk/>
            <pc:sldMasterMk cId="2009218608" sldId="2147484675"/>
            <pc:sldLayoutMk cId="990627237" sldId="2147484690"/>
          </pc:sldLayoutMkLst>
        </pc:sldLayoutChg>
        <pc:sldLayoutChg chg="del">
          <pc:chgData name="Jessie Hwang" userId="85f2306c-fd56-49d2-8dff-e96751c6f345" providerId="ADAL" clId="{B4C787C3-BE61-42D6-AC4F-B0C36864606C}" dt="2021-06-14T17:13:14.237" v="191" actId="2696"/>
          <pc:sldLayoutMkLst>
            <pc:docMk/>
            <pc:sldMasterMk cId="2009218608" sldId="2147484675"/>
            <pc:sldLayoutMk cId="635946920" sldId="2147484691"/>
          </pc:sldLayoutMkLst>
        </pc:sldLayoutChg>
        <pc:sldLayoutChg chg="del">
          <pc:chgData name="Jessie Hwang" userId="85f2306c-fd56-49d2-8dff-e96751c6f345" providerId="ADAL" clId="{B4C787C3-BE61-42D6-AC4F-B0C36864606C}" dt="2021-06-14T17:13:14.253" v="192" actId="2696"/>
          <pc:sldLayoutMkLst>
            <pc:docMk/>
            <pc:sldMasterMk cId="2009218608" sldId="2147484675"/>
            <pc:sldLayoutMk cId="1950242730" sldId="2147484694"/>
          </pc:sldLayoutMkLst>
        </pc:sldLayoutChg>
        <pc:sldLayoutChg chg="del">
          <pc:chgData name="Jessie Hwang" userId="85f2306c-fd56-49d2-8dff-e96751c6f345" providerId="ADAL" clId="{B4C787C3-BE61-42D6-AC4F-B0C36864606C}" dt="2021-06-14T17:13:14.268" v="193" actId="2696"/>
          <pc:sldLayoutMkLst>
            <pc:docMk/>
            <pc:sldMasterMk cId="2009218608" sldId="2147484675"/>
            <pc:sldLayoutMk cId="1426068726" sldId="2147484695"/>
          </pc:sldLayoutMkLst>
        </pc:sldLayoutChg>
        <pc:sldLayoutChg chg="del">
          <pc:chgData name="Jessie Hwang" userId="85f2306c-fd56-49d2-8dff-e96751c6f345" providerId="ADAL" clId="{B4C787C3-BE61-42D6-AC4F-B0C36864606C}" dt="2021-06-14T17:13:14.284" v="194" actId="2696"/>
          <pc:sldLayoutMkLst>
            <pc:docMk/>
            <pc:sldMasterMk cId="2009218608" sldId="2147484675"/>
            <pc:sldLayoutMk cId="3329145541" sldId="2147484697"/>
          </pc:sldLayoutMkLst>
        </pc:sldLayoutChg>
        <pc:sldLayoutChg chg="del">
          <pc:chgData name="Jessie Hwang" userId="85f2306c-fd56-49d2-8dff-e96751c6f345" providerId="ADAL" clId="{B4C787C3-BE61-42D6-AC4F-B0C36864606C}" dt="2021-06-14T17:13:14.306" v="195" actId="2696"/>
          <pc:sldLayoutMkLst>
            <pc:docMk/>
            <pc:sldMasterMk cId="2009218608" sldId="2147484675"/>
            <pc:sldLayoutMk cId="1466882393" sldId="2147484699"/>
          </pc:sldLayoutMkLst>
        </pc:sldLayoutChg>
        <pc:sldLayoutChg chg="del">
          <pc:chgData name="Jessie Hwang" userId="85f2306c-fd56-49d2-8dff-e96751c6f345" providerId="ADAL" clId="{B4C787C3-BE61-42D6-AC4F-B0C36864606C}" dt="2021-06-14T17:13:14.306" v="196" actId="2696"/>
          <pc:sldLayoutMkLst>
            <pc:docMk/>
            <pc:sldMasterMk cId="2009218608" sldId="2147484675"/>
            <pc:sldLayoutMk cId="2764000977" sldId="2147484700"/>
          </pc:sldLayoutMkLst>
        </pc:sldLayoutChg>
        <pc:sldLayoutChg chg="del">
          <pc:chgData name="Jessie Hwang" userId="85f2306c-fd56-49d2-8dff-e96751c6f345" providerId="ADAL" clId="{B4C787C3-BE61-42D6-AC4F-B0C36864606C}" dt="2021-06-14T17:13:14.321" v="197" actId="2696"/>
          <pc:sldLayoutMkLst>
            <pc:docMk/>
            <pc:sldMasterMk cId="2009218608" sldId="2147484675"/>
            <pc:sldLayoutMk cId="1231984855" sldId="2147484701"/>
          </pc:sldLayoutMkLst>
        </pc:sldLayoutChg>
        <pc:sldLayoutChg chg="del">
          <pc:chgData name="Jessie Hwang" userId="85f2306c-fd56-49d2-8dff-e96751c6f345" providerId="ADAL" clId="{B4C787C3-BE61-42D6-AC4F-B0C36864606C}" dt="2021-06-14T17:13:14.337" v="198" actId="2696"/>
          <pc:sldLayoutMkLst>
            <pc:docMk/>
            <pc:sldMasterMk cId="2009218608" sldId="2147484675"/>
            <pc:sldLayoutMk cId="2168481935" sldId="2147484702"/>
          </pc:sldLayoutMkLst>
        </pc:sldLayoutChg>
        <pc:sldLayoutChg chg="del">
          <pc:chgData name="Jessie Hwang" userId="85f2306c-fd56-49d2-8dff-e96751c6f345" providerId="ADAL" clId="{B4C787C3-BE61-42D6-AC4F-B0C36864606C}" dt="2021-06-14T17:13:14.006" v="172" actId="2696"/>
          <pc:sldLayoutMkLst>
            <pc:docMk/>
            <pc:sldMasterMk cId="2009218608" sldId="2147484675"/>
            <pc:sldLayoutMk cId="3838803618" sldId="2147484711"/>
          </pc:sldLayoutMkLst>
        </pc:sldLayoutChg>
        <pc:sldLayoutChg chg="del">
          <pc:chgData name="Jessie Hwang" userId="85f2306c-fd56-49d2-8dff-e96751c6f345" providerId="ADAL" clId="{B4C787C3-BE61-42D6-AC4F-B0C36864606C}" dt="2021-06-14T17:13:14.023" v="174" actId="2696"/>
          <pc:sldLayoutMkLst>
            <pc:docMk/>
            <pc:sldMasterMk cId="2009218608" sldId="2147484675"/>
            <pc:sldLayoutMk cId="861743194" sldId="2147484737"/>
          </pc:sldLayoutMkLst>
        </pc:sldLayoutChg>
        <pc:sldLayoutChg chg="del">
          <pc:chgData name="Jessie Hwang" userId="85f2306c-fd56-49d2-8dff-e96751c6f345" providerId="ADAL" clId="{B4C787C3-BE61-42D6-AC4F-B0C36864606C}" dt="2021-06-14T17:13:14.106" v="180" actId="2696"/>
          <pc:sldLayoutMkLst>
            <pc:docMk/>
            <pc:sldMasterMk cId="2009218608" sldId="2147484675"/>
            <pc:sldLayoutMk cId="3212940123" sldId="2147484764"/>
          </pc:sldLayoutMkLst>
        </pc:sldLayoutChg>
        <pc:sldLayoutChg chg="del">
          <pc:chgData name="Jessie Hwang" userId="85f2306c-fd56-49d2-8dff-e96751c6f345" providerId="ADAL" clId="{B4C787C3-BE61-42D6-AC4F-B0C36864606C}" dt="2021-06-14T17:13:14.121" v="181" actId="2696"/>
          <pc:sldLayoutMkLst>
            <pc:docMk/>
            <pc:sldMasterMk cId="2009218608" sldId="2147484675"/>
            <pc:sldLayoutMk cId="2142280443" sldId="2147484765"/>
          </pc:sldLayoutMkLst>
        </pc:sldLayoutChg>
        <pc:sldLayoutChg chg="del">
          <pc:chgData name="Jessie Hwang" userId="85f2306c-fd56-49d2-8dff-e96751c6f345" providerId="ADAL" clId="{B4C787C3-BE61-42D6-AC4F-B0C36864606C}" dt="2021-06-14T17:13:14.121" v="182" actId="2696"/>
          <pc:sldLayoutMkLst>
            <pc:docMk/>
            <pc:sldMasterMk cId="2009218608" sldId="2147484675"/>
            <pc:sldLayoutMk cId="33791882" sldId="2147484789"/>
          </pc:sldLayoutMkLst>
        </pc:sldLayoutChg>
        <pc:sldLayoutChg chg="del">
          <pc:chgData name="Jessie Hwang" userId="85f2306c-fd56-49d2-8dff-e96751c6f345" providerId="ADAL" clId="{B4C787C3-BE61-42D6-AC4F-B0C36864606C}" dt="2021-06-14T17:13:14.137" v="183" actId="2696"/>
          <pc:sldLayoutMkLst>
            <pc:docMk/>
            <pc:sldMasterMk cId="2009218608" sldId="2147484675"/>
            <pc:sldLayoutMk cId="254132005" sldId="2147484790"/>
          </pc:sldLayoutMkLst>
        </pc:sldLayoutChg>
        <pc:sldLayoutChg chg="del">
          <pc:chgData name="Jessie Hwang" userId="85f2306c-fd56-49d2-8dff-e96751c6f345" providerId="ADAL" clId="{B4C787C3-BE61-42D6-AC4F-B0C36864606C}" dt="2021-06-14T17:13:14.152" v="184" actId="2696"/>
          <pc:sldLayoutMkLst>
            <pc:docMk/>
            <pc:sldMasterMk cId="2009218608" sldId="2147484675"/>
            <pc:sldLayoutMk cId="3508105998" sldId="2147484791"/>
          </pc:sldLayoutMkLst>
        </pc:sldLayoutChg>
        <pc:sldLayoutChg chg="del">
          <pc:chgData name="Jessie Hwang" userId="85f2306c-fd56-49d2-8dff-e96751c6f345" providerId="ADAL" clId="{B4C787C3-BE61-42D6-AC4F-B0C36864606C}" dt="2021-06-14T17:13:14.168" v="185" actId="2696"/>
          <pc:sldLayoutMkLst>
            <pc:docMk/>
            <pc:sldMasterMk cId="2009218608" sldId="2147484675"/>
            <pc:sldLayoutMk cId="1245693095" sldId="2147484792"/>
          </pc:sldLayoutMkLst>
        </pc:sldLayoutChg>
        <pc:sldLayoutChg chg="del">
          <pc:chgData name="Jessie Hwang" userId="85f2306c-fd56-49d2-8dff-e96751c6f345" providerId="ADAL" clId="{B4C787C3-BE61-42D6-AC4F-B0C36864606C}" dt="2021-06-14T17:13:14.168" v="186" actId="2696"/>
          <pc:sldLayoutMkLst>
            <pc:docMk/>
            <pc:sldMasterMk cId="2009218608" sldId="2147484675"/>
            <pc:sldLayoutMk cId="2263538308" sldId="2147484793"/>
          </pc:sldLayoutMkLst>
        </pc:sldLayoutChg>
        <pc:sldLayoutChg chg="del">
          <pc:chgData name="Jessie Hwang" userId="85f2306c-fd56-49d2-8dff-e96751c6f345" providerId="ADAL" clId="{B4C787C3-BE61-42D6-AC4F-B0C36864606C}" dt="2021-06-14T17:13:14.184" v="187" actId="2696"/>
          <pc:sldLayoutMkLst>
            <pc:docMk/>
            <pc:sldMasterMk cId="2009218608" sldId="2147484675"/>
            <pc:sldLayoutMk cId="317669625" sldId="2147484794"/>
          </pc:sldLayoutMkLst>
        </pc:sldLayoutChg>
        <pc:sldLayoutChg chg="del">
          <pc:chgData name="Jessie Hwang" userId="85f2306c-fd56-49d2-8dff-e96751c6f345" providerId="ADAL" clId="{B4C787C3-BE61-42D6-AC4F-B0C36864606C}" dt="2021-06-14T17:13:14.199" v="188" actId="2696"/>
          <pc:sldLayoutMkLst>
            <pc:docMk/>
            <pc:sldMasterMk cId="2009218608" sldId="2147484675"/>
            <pc:sldLayoutMk cId="3237705969" sldId="2147484795"/>
          </pc:sldLayoutMkLst>
        </pc:sldLayoutChg>
        <pc:sldLayoutChg chg="del">
          <pc:chgData name="Jessie Hwang" userId="85f2306c-fd56-49d2-8dff-e96751c6f345" providerId="ADAL" clId="{B4C787C3-BE61-42D6-AC4F-B0C36864606C}" dt="2021-06-14T17:13:14.206" v="189" actId="2696"/>
          <pc:sldLayoutMkLst>
            <pc:docMk/>
            <pc:sldMasterMk cId="2009218608" sldId="2147484675"/>
            <pc:sldLayoutMk cId="909925695" sldId="2147484797"/>
          </pc:sldLayoutMkLst>
        </pc:sldLayoutChg>
        <pc:sldLayoutChg chg="del">
          <pc:chgData name="Jessie Hwang" userId="85f2306c-fd56-49d2-8dff-e96751c6f345" providerId="ADAL" clId="{B4C787C3-BE61-42D6-AC4F-B0C36864606C}" dt="2021-06-14T17:13:14.055" v="177" actId="2696"/>
          <pc:sldLayoutMkLst>
            <pc:docMk/>
            <pc:sldMasterMk cId="2009218608" sldId="2147484675"/>
            <pc:sldLayoutMk cId="3222461561" sldId="2147484802"/>
          </pc:sldLayoutMkLst>
        </pc:sldLayoutChg>
        <pc:sldLayoutChg chg="del">
          <pc:chgData name="Jessie Hwang" userId="85f2306c-fd56-49d2-8dff-e96751c6f345" providerId="ADAL" clId="{B4C787C3-BE61-42D6-AC4F-B0C36864606C}" dt="2021-06-14T17:13:14.070" v="178" actId="2696"/>
          <pc:sldLayoutMkLst>
            <pc:docMk/>
            <pc:sldMasterMk cId="2009218608" sldId="2147484675"/>
            <pc:sldLayoutMk cId="2053986047" sldId="2147484803"/>
          </pc:sldLayoutMkLst>
        </pc:sldLayoutChg>
        <pc:sldLayoutChg chg="del">
          <pc:chgData name="Jessie Hwang" userId="85f2306c-fd56-49d2-8dff-e96751c6f345" providerId="ADAL" clId="{B4C787C3-BE61-42D6-AC4F-B0C36864606C}" dt="2021-06-14T17:13:13.921" v="165" actId="2696"/>
          <pc:sldLayoutMkLst>
            <pc:docMk/>
            <pc:sldMasterMk cId="2009218608" sldId="2147484675"/>
            <pc:sldLayoutMk cId="3188382735" sldId="2147484806"/>
          </pc:sldLayoutMkLst>
        </pc:sldLayoutChg>
        <pc:sldLayoutChg chg="del">
          <pc:chgData name="Jessie Hwang" userId="85f2306c-fd56-49d2-8dff-e96751c6f345" providerId="ADAL" clId="{B4C787C3-BE61-42D6-AC4F-B0C36864606C}" dt="2021-06-14T17:13:13.983" v="171" actId="2696"/>
          <pc:sldLayoutMkLst>
            <pc:docMk/>
            <pc:sldMasterMk cId="2009218608" sldId="2147484675"/>
            <pc:sldLayoutMk cId="1853005426" sldId="2147484807"/>
          </pc:sldLayoutMkLst>
        </pc:sldLayoutChg>
        <pc:sldLayoutChg chg="del">
          <pc:chgData name="Jessie Hwang" userId="85f2306c-fd56-49d2-8dff-e96751c6f345" providerId="ADAL" clId="{B4C787C3-BE61-42D6-AC4F-B0C36864606C}" dt="2021-06-14T17:13:13.852" v="161" actId="2696"/>
          <pc:sldLayoutMkLst>
            <pc:docMk/>
            <pc:sldMasterMk cId="2009218608" sldId="2147484675"/>
            <pc:sldLayoutMk cId="791394090" sldId="2147484816"/>
          </pc:sldLayoutMkLst>
        </pc:sldLayoutChg>
        <pc:sldLayoutChg chg="del">
          <pc:chgData name="Jessie Hwang" userId="85f2306c-fd56-49d2-8dff-e96751c6f345" providerId="ADAL" clId="{B4C787C3-BE61-42D6-AC4F-B0C36864606C}" dt="2021-06-14T17:13:13.868" v="162" actId="2696"/>
          <pc:sldLayoutMkLst>
            <pc:docMk/>
            <pc:sldMasterMk cId="2009218608" sldId="2147484675"/>
            <pc:sldLayoutMk cId="3413309544" sldId="2147484817"/>
          </pc:sldLayoutMkLst>
        </pc:sldLayoutChg>
        <pc:sldLayoutChg chg="del">
          <pc:chgData name="Jessie Hwang" userId="85f2306c-fd56-49d2-8dff-e96751c6f345" providerId="ADAL" clId="{B4C787C3-BE61-42D6-AC4F-B0C36864606C}" dt="2021-06-14T17:13:13.883" v="163" actId="2696"/>
          <pc:sldLayoutMkLst>
            <pc:docMk/>
            <pc:sldMasterMk cId="2009218608" sldId="2147484675"/>
            <pc:sldLayoutMk cId="4285871567" sldId="2147484818"/>
          </pc:sldLayoutMkLst>
        </pc:sldLayoutChg>
        <pc:sldLayoutChg chg="del">
          <pc:chgData name="Jessie Hwang" userId="85f2306c-fd56-49d2-8dff-e96751c6f345" providerId="ADAL" clId="{B4C787C3-BE61-42D6-AC4F-B0C36864606C}" dt="2021-06-14T17:13:13.905" v="164" actId="2696"/>
          <pc:sldLayoutMkLst>
            <pc:docMk/>
            <pc:sldMasterMk cId="2009218608" sldId="2147484675"/>
            <pc:sldLayoutMk cId="1759840284" sldId="2147484819"/>
          </pc:sldLayoutMkLst>
        </pc:sldLayoutChg>
        <pc:sldLayoutChg chg="del">
          <pc:chgData name="Jessie Hwang" userId="85f2306c-fd56-49d2-8dff-e96751c6f345" providerId="ADAL" clId="{B4C787C3-BE61-42D6-AC4F-B0C36864606C}" dt="2021-06-14T17:13:13.952" v="167" actId="2696"/>
          <pc:sldLayoutMkLst>
            <pc:docMk/>
            <pc:sldMasterMk cId="2009218608" sldId="2147484675"/>
            <pc:sldLayoutMk cId="3668169251" sldId="2147484820"/>
          </pc:sldLayoutMkLst>
        </pc:sldLayoutChg>
        <pc:sldLayoutChg chg="del">
          <pc:chgData name="Jessie Hwang" userId="85f2306c-fd56-49d2-8dff-e96751c6f345" providerId="ADAL" clId="{B4C787C3-BE61-42D6-AC4F-B0C36864606C}" dt="2021-06-14T17:13:13.952" v="168" actId="2696"/>
          <pc:sldLayoutMkLst>
            <pc:docMk/>
            <pc:sldMasterMk cId="2009218608" sldId="2147484675"/>
            <pc:sldLayoutMk cId="1994473389" sldId="2147484821"/>
          </pc:sldLayoutMkLst>
        </pc:sldLayoutChg>
        <pc:sldLayoutChg chg="del">
          <pc:chgData name="Jessie Hwang" userId="85f2306c-fd56-49d2-8dff-e96751c6f345" providerId="ADAL" clId="{B4C787C3-BE61-42D6-AC4F-B0C36864606C}" dt="2021-06-14T17:13:13.968" v="169" actId="2696"/>
          <pc:sldLayoutMkLst>
            <pc:docMk/>
            <pc:sldMasterMk cId="2009218608" sldId="2147484675"/>
            <pc:sldLayoutMk cId="455120432" sldId="2147484822"/>
          </pc:sldLayoutMkLst>
        </pc:sldLayoutChg>
        <pc:sldLayoutChg chg="del">
          <pc:chgData name="Jessie Hwang" userId="85f2306c-fd56-49d2-8dff-e96751c6f345" providerId="ADAL" clId="{B4C787C3-BE61-42D6-AC4F-B0C36864606C}" dt="2021-06-14T17:13:13.983" v="170" actId="2696"/>
          <pc:sldLayoutMkLst>
            <pc:docMk/>
            <pc:sldMasterMk cId="2009218608" sldId="2147484675"/>
            <pc:sldLayoutMk cId="2160168512" sldId="2147484823"/>
          </pc:sldLayoutMkLst>
        </pc:sldLayoutChg>
      </pc:sldMasterChg>
      <pc:sldMasterChg chg="del delSldLayout">
        <pc:chgData name="Jessie Hwang" userId="85f2306c-fd56-49d2-8dff-e96751c6f345" providerId="ADAL" clId="{B4C787C3-BE61-42D6-AC4F-B0C36864606C}" dt="2021-06-14T17:12:22.989" v="112" actId="2696"/>
        <pc:sldMasterMkLst>
          <pc:docMk/>
          <pc:sldMasterMk cId="2385237945" sldId="2147484872"/>
        </pc:sldMasterMkLst>
        <pc:sldLayoutChg chg="del">
          <pc:chgData name="Jessie Hwang" userId="85f2306c-fd56-49d2-8dff-e96751c6f345" providerId="ADAL" clId="{B4C787C3-BE61-42D6-AC4F-B0C36864606C}" dt="2021-06-14T17:12:22.967" v="111" actId="2696"/>
          <pc:sldLayoutMkLst>
            <pc:docMk/>
            <pc:sldMasterMk cId="2385237945" sldId="2147484872"/>
            <pc:sldLayoutMk cId="2444855626" sldId="2147484156"/>
          </pc:sldLayoutMkLst>
        </pc:sldLayoutChg>
        <pc:sldLayoutChg chg="del">
          <pc:chgData name="Jessie Hwang" userId="85f2306c-fd56-49d2-8dff-e96751c6f345" providerId="ADAL" clId="{B4C787C3-BE61-42D6-AC4F-B0C36864606C}" dt="2021-06-14T17:12:22.515" v="83" actId="2696"/>
          <pc:sldLayoutMkLst>
            <pc:docMk/>
            <pc:sldMasterMk cId="2385237945" sldId="2147484872"/>
            <pc:sldLayoutMk cId="2028989083" sldId="2147484873"/>
          </pc:sldLayoutMkLst>
        </pc:sldLayoutChg>
        <pc:sldLayoutChg chg="del">
          <pc:chgData name="Jessie Hwang" userId="85f2306c-fd56-49d2-8dff-e96751c6f345" providerId="ADAL" clId="{B4C787C3-BE61-42D6-AC4F-B0C36864606C}" dt="2021-06-14T17:12:22.531" v="84" actId="2696"/>
          <pc:sldLayoutMkLst>
            <pc:docMk/>
            <pc:sldMasterMk cId="2385237945" sldId="2147484872"/>
            <pc:sldLayoutMk cId="2182220420" sldId="2147484874"/>
          </pc:sldLayoutMkLst>
        </pc:sldLayoutChg>
        <pc:sldLayoutChg chg="del">
          <pc:chgData name="Jessie Hwang" userId="85f2306c-fd56-49d2-8dff-e96751c6f345" providerId="ADAL" clId="{B4C787C3-BE61-42D6-AC4F-B0C36864606C}" dt="2021-06-14T17:12:22.546" v="85" actId="2696"/>
          <pc:sldLayoutMkLst>
            <pc:docMk/>
            <pc:sldMasterMk cId="2385237945" sldId="2147484872"/>
            <pc:sldLayoutMk cId="2524397180" sldId="2147484875"/>
          </pc:sldLayoutMkLst>
        </pc:sldLayoutChg>
        <pc:sldLayoutChg chg="del">
          <pc:chgData name="Jessie Hwang" userId="85f2306c-fd56-49d2-8dff-e96751c6f345" providerId="ADAL" clId="{B4C787C3-BE61-42D6-AC4F-B0C36864606C}" dt="2021-06-14T17:12:22.561" v="86" actId="2696"/>
          <pc:sldLayoutMkLst>
            <pc:docMk/>
            <pc:sldMasterMk cId="2385237945" sldId="2147484872"/>
            <pc:sldLayoutMk cId="3603752675" sldId="2147484876"/>
          </pc:sldLayoutMkLst>
        </pc:sldLayoutChg>
        <pc:sldLayoutChg chg="del">
          <pc:chgData name="Jessie Hwang" userId="85f2306c-fd56-49d2-8dff-e96751c6f345" providerId="ADAL" clId="{B4C787C3-BE61-42D6-AC4F-B0C36864606C}" dt="2021-06-14T17:12:22.577" v="87" actId="2696"/>
          <pc:sldLayoutMkLst>
            <pc:docMk/>
            <pc:sldMasterMk cId="2385237945" sldId="2147484872"/>
            <pc:sldLayoutMk cId="4075348878" sldId="2147484877"/>
          </pc:sldLayoutMkLst>
        </pc:sldLayoutChg>
        <pc:sldLayoutChg chg="del">
          <pc:chgData name="Jessie Hwang" userId="85f2306c-fd56-49d2-8dff-e96751c6f345" providerId="ADAL" clId="{B4C787C3-BE61-42D6-AC4F-B0C36864606C}" dt="2021-06-14T17:12:22.593" v="88" actId="2696"/>
          <pc:sldLayoutMkLst>
            <pc:docMk/>
            <pc:sldMasterMk cId="2385237945" sldId="2147484872"/>
            <pc:sldLayoutMk cId="1679776361" sldId="2147484878"/>
          </pc:sldLayoutMkLst>
        </pc:sldLayoutChg>
        <pc:sldLayoutChg chg="del">
          <pc:chgData name="Jessie Hwang" userId="85f2306c-fd56-49d2-8dff-e96751c6f345" providerId="ADAL" clId="{B4C787C3-BE61-42D6-AC4F-B0C36864606C}" dt="2021-06-14T17:12:22.608" v="89" actId="2696"/>
          <pc:sldLayoutMkLst>
            <pc:docMk/>
            <pc:sldMasterMk cId="2385237945" sldId="2147484872"/>
            <pc:sldLayoutMk cId="3791711777" sldId="2147484879"/>
          </pc:sldLayoutMkLst>
        </pc:sldLayoutChg>
        <pc:sldLayoutChg chg="del">
          <pc:chgData name="Jessie Hwang" userId="85f2306c-fd56-49d2-8dff-e96751c6f345" providerId="ADAL" clId="{B4C787C3-BE61-42D6-AC4F-B0C36864606C}" dt="2021-06-14T17:12:22.624" v="90" actId="2696"/>
          <pc:sldLayoutMkLst>
            <pc:docMk/>
            <pc:sldMasterMk cId="2385237945" sldId="2147484872"/>
            <pc:sldLayoutMk cId="1101484019" sldId="2147484880"/>
          </pc:sldLayoutMkLst>
        </pc:sldLayoutChg>
        <pc:sldLayoutChg chg="del">
          <pc:chgData name="Jessie Hwang" userId="85f2306c-fd56-49d2-8dff-e96751c6f345" providerId="ADAL" clId="{B4C787C3-BE61-42D6-AC4F-B0C36864606C}" dt="2021-06-14T17:12:22.646" v="91" actId="2696"/>
          <pc:sldLayoutMkLst>
            <pc:docMk/>
            <pc:sldMasterMk cId="2385237945" sldId="2147484872"/>
            <pc:sldLayoutMk cId="3589615058" sldId="2147484881"/>
          </pc:sldLayoutMkLst>
        </pc:sldLayoutChg>
        <pc:sldLayoutChg chg="del">
          <pc:chgData name="Jessie Hwang" userId="85f2306c-fd56-49d2-8dff-e96751c6f345" providerId="ADAL" clId="{B4C787C3-BE61-42D6-AC4F-B0C36864606C}" dt="2021-06-14T17:12:22.662" v="92" actId="2696"/>
          <pc:sldLayoutMkLst>
            <pc:docMk/>
            <pc:sldMasterMk cId="2385237945" sldId="2147484872"/>
            <pc:sldLayoutMk cId="2164221366" sldId="2147484882"/>
          </pc:sldLayoutMkLst>
        </pc:sldLayoutChg>
        <pc:sldLayoutChg chg="del">
          <pc:chgData name="Jessie Hwang" userId="85f2306c-fd56-49d2-8dff-e96751c6f345" providerId="ADAL" clId="{B4C787C3-BE61-42D6-AC4F-B0C36864606C}" dt="2021-06-14T17:12:22.677" v="93" actId="2696"/>
          <pc:sldLayoutMkLst>
            <pc:docMk/>
            <pc:sldMasterMk cId="2385237945" sldId="2147484872"/>
            <pc:sldLayoutMk cId="2269281675" sldId="2147484883"/>
          </pc:sldLayoutMkLst>
        </pc:sldLayoutChg>
        <pc:sldLayoutChg chg="del">
          <pc:chgData name="Jessie Hwang" userId="85f2306c-fd56-49d2-8dff-e96751c6f345" providerId="ADAL" clId="{B4C787C3-BE61-42D6-AC4F-B0C36864606C}" dt="2021-06-14T17:12:22.693" v="94" actId="2696"/>
          <pc:sldLayoutMkLst>
            <pc:docMk/>
            <pc:sldMasterMk cId="2385237945" sldId="2147484872"/>
            <pc:sldLayoutMk cId="2065354417" sldId="2147484884"/>
          </pc:sldLayoutMkLst>
        </pc:sldLayoutChg>
        <pc:sldLayoutChg chg="del">
          <pc:chgData name="Jessie Hwang" userId="85f2306c-fd56-49d2-8dff-e96751c6f345" providerId="ADAL" clId="{B4C787C3-BE61-42D6-AC4F-B0C36864606C}" dt="2021-06-14T17:12:22.693" v="95" actId="2696"/>
          <pc:sldLayoutMkLst>
            <pc:docMk/>
            <pc:sldMasterMk cId="2385237945" sldId="2147484872"/>
            <pc:sldLayoutMk cId="1409214166" sldId="2147484885"/>
          </pc:sldLayoutMkLst>
        </pc:sldLayoutChg>
        <pc:sldLayoutChg chg="del">
          <pc:chgData name="Jessie Hwang" userId="85f2306c-fd56-49d2-8dff-e96751c6f345" providerId="ADAL" clId="{B4C787C3-BE61-42D6-AC4F-B0C36864606C}" dt="2021-06-14T17:12:22.708" v="96" actId="2696"/>
          <pc:sldLayoutMkLst>
            <pc:docMk/>
            <pc:sldMasterMk cId="2385237945" sldId="2147484872"/>
            <pc:sldLayoutMk cId="1859942311" sldId="2147484886"/>
          </pc:sldLayoutMkLst>
        </pc:sldLayoutChg>
        <pc:sldLayoutChg chg="del">
          <pc:chgData name="Jessie Hwang" userId="85f2306c-fd56-49d2-8dff-e96751c6f345" providerId="ADAL" clId="{B4C787C3-BE61-42D6-AC4F-B0C36864606C}" dt="2021-06-14T17:12:22.740" v="98" actId="2696"/>
          <pc:sldLayoutMkLst>
            <pc:docMk/>
            <pc:sldMasterMk cId="2385237945" sldId="2147484872"/>
            <pc:sldLayoutMk cId="1786479817" sldId="2147484888"/>
          </pc:sldLayoutMkLst>
        </pc:sldLayoutChg>
        <pc:sldLayoutChg chg="del">
          <pc:chgData name="Jessie Hwang" userId="85f2306c-fd56-49d2-8dff-e96751c6f345" providerId="ADAL" clId="{B4C787C3-BE61-42D6-AC4F-B0C36864606C}" dt="2021-06-14T17:12:22.762" v="99" actId="2696"/>
          <pc:sldLayoutMkLst>
            <pc:docMk/>
            <pc:sldMasterMk cId="2385237945" sldId="2147484872"/>
            <pc:sldLayoutMk cId="3437630738" sldId="2147484889"/>
          </pc:sldLayoutMkLst>
        </pc:sldLayoutChg>
        <pc:sldLayoutChg chg="del">
          <pc:chgData name="Jessie Hwang" userId="85f2306c-fd56-49d2-8dff-e96751c6f345" providerId="ADAL" clId="{B4C787C3-BE61-42D6-AC4F-B0C36864606C}" dt="2021-06-14T17:12:22.783" v="100" actId="2696"/>
          <pc:sldLayoutMkLst>
            <pc:docMk/>
            <pc:sldMasterMk cId="2385237945" sldId="2147484872"/>
            <pc:sldLayoutMk cId="3068102565" sldId="2147484890"/>
          </pc:sldLayoutMkLst>
        </pc:sldLayoutChg>
        <pc:sldLayoutChg chg="del">
          <pc:chgData name="Jessie Hwang" userId="85f2306c-fd56-49d2-8dff-e96751c6f345" providerId="ADAL" clId="{B4C787C3-BE61-42D6-AC4F-B0C36864606C}" dt="2021-06-14T17:12:22.798" v="101" actId="2696"/>
          <pc:sldLayoutMkLst>
            <pc:docMk/>
            <pc:sldMasterMk cId="2385237945" sldId="2147484872"/>
            <pc:sldLayoutMk cId="4110866532" sldId="2147484891"/>
          </pc:sldLayoutMkLst>
        </pc:sldLayoutChg>
        <pc:sldLayoutChg chg="del">
          <pc:chgData name="Jessie Hwang" userId="85f2306c-fd56-49d2-8dff-e96751c6f345" providerId="ADAL" clId="{B4C787C3-BE61-42D6-AC4F-B0C36864606C}" dt="2021-06-14T17:12:22.814" v="102" actId="2696"/>
          <pc:sldLayoutMkLst>
            <pc:docMk/>
            <pc:sldMasterMk cId="2385237945" sldId="2147484872"/>
            <pc:sldLayoutMk cId="272974173" sldId="2147484892"/>
          </pc:sldLayoutMkLst>
        </pc:sldLayoutChg>
        <pc:sldLayoutChg chg="del">
          <pc:chgData name="Jessie Hwang" userId="85f2306c-fd56-49d2-8dff-e96751c6f345" providerId="ADAL" clId="{B4C787C3-BE61-42D6-AC4F-B0C36864606C}" dt="2021-06-14T17:12:22.829" v="103" actId="2696"/>
          <pc:sldLayoutMkLst>
            <pc:docMk/>
            <pc:sldMasterMk cId="2385237945" sldId="2147484872"/>
            <pc:sldLayoutMk cId="597261209" sldId="2147484893"/>
          </pc:sldLayoutMkLst>
        </pc:sldLayoutChg>
        <pc:sldLayoutChg chg="del">
          <pc:chgData name="Jessie Hwang" userId="85f2306c-fd56-49d2-8dff-e96751c6f345" providerId="ADAL" clId="{B4C787C3-BE61-42D6-AC4F-B0C36864606C}" dt="2021-06-14T17:12:22.846" v="104" actId="2696"/>
          <pc:sldLayoutMkLst>
            <pc:docMk/>
            <pc:sldMasterMk cId="2385237945" sldId="2147484872"/>
            <pc:sldLayoutMk cId="1992019516" sldId="2147484894"/>
          </pc:sldLayoutMkLst>
        </pc:sldLayoutChg>
        <pc:sldLayoutChg chg="del">
          <pc:chgData name="Jessie Hwang" userId="85f2306c-fd56-49d2-8dff-e96751c6f345" providerId="ADAL" clId="{B4C787C3-BE61-42D6-AC4F-B0C36864606C}" dt="2021-06-14T17:12:22.858" v="105" actId="2696"/>
          <pc:sldLayoutMkLst>
            <pc:docMk/>
            <pc:sldMasterMk cId="2385237945" sldId="2147484872"/>
            <pc:sldLayoutMk cId="3513767070" sldId="2147484895"/>
          </pc:sldLayoutMkLst>
        </pc:sldLayoutChg>
        <pc:sldLayoutChg chg="del">
          <pc:chgData name="Jessie Hwang" userId="85f2306c-fd56-49d2-8dff-e96751c6f345" providerId="ADAL" clId="{B4C787C3-BE61-42D6-AC4F-B0C36864606C}" dt="2021-06-14T17:12:22.878" v="106" actId="2696"/>
          <pc:sldLayoutMkLst>
            <pc:docMk/>
            <pc:sldMasterMk cId="2385237945" sldId="2147484872"/>
            <pc:sldLayoutMk cId="4181352007" sldId="2147484896"/>
          </pc:sldLayoutMkLst>
        </pc:sldLayoutChg>
        <pc:sldLayoutChg chg="del">
          <pc:chgData name="Jessie Hwang" userId="85f2306c-fd56-49d2-8dff-e96751c6f345" providerId="ADAL" clId="{B4C787C3-BE61-42D6-AC4F-B0C36864606C}" dt="2021-06-14T17:12:22.889" v="107" actId="2696"/>
          <pc:sldLayoutMkLst>
            <pc:docMk/>
            <pc:sldMasterMk cId="2385237945" sldId="2147484872"/>
            <pc:sldLayoutMk cId="744397840" sldId="2147484897"/>
          </pc:sldLayoutMkLst>
        </pc:sldLayoutChg>
        <pc:sldLayoutChg chg="del">
          <pc:chgData name="Jessie Hwang" userId="85f2306c-fd56-49d2-8dff-e96751c6f345" providerId="ADAL" clId="{B4C787C3-BE61-42D6-AC4F-B0C36864606C}" dt="2021-06-14T17:12:22.909" v="108" actId="2696"/>
          <pc:sldLayoutMkLst>
            <pc:docMk/>
            <pc:sldMasterMk cId="2385237945" sldId="2147484872"/>
            <pc:sldLayoutMk cId="4253372604" sldId="2147484898"/>
          </pc:sldLayoutMkLst>
        </pc:sldLayoutChg>
        <pc:sldLayoutChg chg="del">
          <pc:chgData name="Jessie Hwang" userId="85f2306c-fd56-49d2-8dff-e96751c6f345" providerId="ADAL" clId="{B4C787C3-BE61-42D6-AC4F-B0C36864606C}" dt="2021-06-14T17:12:22.927" v="109" actId="2696"/>
          <pc:sldLayoutMkLst>
            <pc:docMk/>
            <pc:sldMasterMk cId="2385237945" sldId="2147484872"/>
            <pc:sldLayoutMk cId="2565979431" sldId="2147484899"/>
          </pc:sldLayoutMkLst>
        </pc:sldLayoutChg>
        <pc:sldLayoutChg chg="del">
          <pc:chgData name="Jessie Hwang" userId="85f2306c-fd56-49d2-8dff-e96751c6f345" providerId="ADAL" clId="{B4C787C3-BE61-42D6-AC4F-B0C36864606C}" dt="2021-06-14T17:12:22.957" v="110" actId="2696"/>
          <pc:sldLayoutMkLst>
            <pc:docMk/>
            <pc:sldMasterMk cId="2385237945" sldId="2147484872"/>
            <pc:sldLayoutMk cId="2493796640" sldId="2147484900"/>
          </pc:sldLayoutMkLst>
        </pc:sldLayoutChg>
        <pc:sldLayoutChg chg="del">
          <pc:chgData name="Jessie Hwang" userId="85f2306c-fd56-49d2-8dff-e96751c6f345" providerId="ADAL" clId="{B4C787C3-BE61-42D6-AC4F-B0C36864606C}" dt="2021-06-14T17:12:22.724" v="97" actId="2696"/>
          <pc:sldLayoutMkLst>
            <pc:docMk/>
            <pc:sldMasterMk cId="2385237945" sldId="2147484872"/>
            <pc:sldLayoutMk cId="1949267999" sldId="2147485140"/>
          </pc:sldLayoutMkLst>
        </pc:sldLayoutChg>
      </pc:sldMasterChg>
      <pc:sldMasterChg chg="del delSldLayout">
        <pc:chgData name="Jessie Hwang" userId="85f2306c-fd56-49d2-8dff-e96751c6f345" providerId="ADAL" clId="{B4C787C3-BE61-42D6-AC4F-B0C36864606C}" dt="2021-06-14T17:12:16.097" v="82" actId="2696"/>
        <pc:sldMasterMkLst>
          <pc:docMk/>
          <pc:sldMasterMk cId="3286567327" sldId="2147485072"/>
        </pc:sldMasterMkLst>
        <pc:sldLayoutChg chg="del">
          <pc:chgData name="Jessie Hwang" userId="85f2306c-fd56-49d2-8dff-e96751c6f345" providerId="ADAL" clId="{B4C787C3-BE61-42D6-AC4F-B0C36864606C}" dt="2021-06-14T17:12:15.982" v="74" actId="2696"/>
          <pc:sldLayoutMkLst>
            <pc:docMk/>
            <pc:sldMasterMk cId="3286567327" sldId="2147485072"/>
            <pc:sldLayoutMk cId="890074400" sldId="2147484906"/>
          </pc:sldLayoutMkLst>
        </pc:sldLayoutChg>
        <pc:sldLayoutChg chg="del">
          <pc:chgData name="Jessie Hwang" userId="85f2306c-fd56-49d2-8dff-e96751c6f345" providerId="ADAL" clId="{B4C787C3-BE61-42D6-AC4F-B0C36864606C}" dt="2021-06-14T17:12:15.997" v="75" actId="2696"/>
          <pc:sldLayoutMkLst>
            <pc:docMk/>
            <pc:sldMasterMk cId="3286567327" sldId="2147485072"/>
            <pc:sldLayoutMk cId="56468973" sldId="2147485065"/>
          </pc:sldLayoutMkLst>
        </pc:sldLayoutChg>
        <pc:sldLayoutChg chg="del">
          <pc:chgData name="Jessie Hwang" userId="85f2306c-fd56-49d2-8dff-e96751c6f345" providerId="ADAL" clId="{B4C787C3-BE61-42D6-AC4F-B0C36864606C}" dt="2021-06-14T17:12:16.005" v="76" actId="2696"/>
          <pc:sldLayoutMkLst>
            <pc:docMk/>
            <pc:sldMasterMk cId="3286567327" sldId="2147485072"/>
            <pc:sldLayoutMk cId="4122420888" sldId="2147485066"/>
          </pc:sldLayoutMkLst>
        </pc:sldLayoutChg>
        <pc:sldLayoutChg chg="del">
          <pc:chgData name="Jessie Hwang" userId="85f2306c-fd56-49d2-8dff-e96751c6f345" providerId="ADAL" clId="{B4C787C3-BE61-42D6-AC4F-B0C36864606C}" dt="2021-06-14T17:12:16.019" v="77" actId="2696"/>
          <pc:sldLayoutMkLst>
            <pc:docMk/>
            <pc:sldMasterMk cId="3286567327" sldId="2147485072"/>
            <pc:sldLayoutMk cId="1081462568" sldId="2147485067"/>
          </pc:sldLayoutMkLst>
        </pc:sldLayoutChg>
        <pc:sldLayoutChg chg="del">
          <pc:chgData name="Jessie Hwang" userId="85f2306c-fd56-49d2-8dff-e96751c6f345" providerId="ADAL" clId="{B4C787C3-BE61-42D6-AC4F-B0C36864606C}" dt="2021-06-14T17:12:16.035" v="78" actId="2696"/>
          <pc:sldLayoutMkLst>
            <pc:docMk/>
            <pc:sldMasterMk cId="3286567327" sldId="2147485072"/>
            <pc:sldLayoutMk cId="1464451686" sldId="2147485068"/>
          </pc:sldLayoutMkLst>
        </pc:sldLayoutChg>
        <pc:sldLayoutChg chg="del">
          <pc:chgData name="Jessie Hwang" userId="85f2306c-fd56-49d2-8dff-e96751c6f345" providerId="ADAL" clId="{B4C787C3-BE61-42D6-AC4F-B0C36864606C}" dt="2021-06-14T17:12:16.051" v="79" actId="2696"/>
          <pc:sldLayoutMkLst>
            <pc:docMk/>
            <pc:sldMasterMk cId="3286567327" sldId="2147485072"/>
            <pc:sldLayoutMk cId="2829605378" sldId="2147485069"/>
          </pc:sldLayoutMkLst>
        </pc:sldLayoutChg>
        <pc:sldLayoutChg chg="del">
          <pc:chgData name="Jessie Hwang" userId="85f2306c-fd56-49d2-8dff-e96751c6f345" providerId="ADAL" clId="{B4C787C3-BE61-42D6-AC4F-B0C36864606C}" dt="2021-06-14T17:12:16.066" v="80" actId="2696"/>
          <pc:sldLayoutMkLst>
            <pc:docMk/>
            <pc:sldMasterMk cId="3286567327" sldId="2147485072"/>
            <pc:sldLayoutMk cId="1458460758" sldId="2147485070"/>
          </pc:sldLayoutMkLst>
        </pc:sldLayoutChg>
        <pc:sldLayoutChg chg="del">
          <pc:chgData name="Jessie Hwang" userId="85f2306c-fd56-49d2-8dff-e96751c6f345" providerId="ADAL" clId="{B4C787C3-BE61-42D6-AC4F-B0C36864606C}" dt="2021-06-14T17:12:16.066" v="81" actId="2696"/>
          <pc:sldLayoutMkLst>
            <pc:docMk/>
            <pc:sldMasterMk cId="3286567327" sldId="2147485072"/>
            <pc:sldLayoutMk cId="1456118596" sldId="2147485071"/>
          </pc:sldLayoutMkLst>
        </pc:sldLayoutChg>
        <pc:sldLayoutChg chg="del">
          <pc:chgData name="Jessie Hwang" userId="85f2306c-fd56-49d2-8dff-e96751c6f345" providerId="ADAL" clId="{B4C787C3-BE61-42D6-AC4F-B0C36864606C}" dt="2021-06-14T17:12:15.802" v="63" actId="2696"/>
          <pc:sldLayoutMkLst>
            <pc:docMk/>
            <pc:sldMasterMk cId="3286567327" sldId="2147485072"/>
            <pc:sldLayoutMk cId="3659551926" sldId="2147485073"/>
          </pc:sldLayoutMkLst>
        </pc:sldLayoutChg>
        <pc:sldLayoutChg chg="del">
          <pc:chgData name="Jessie Hwang" userId="85f2306c-fd56-49d2-8dff-e96751c6f345" providerId="ADAL" clId="{B4C787C3-BE61-42D6-AC4F-B0C36864606C}" dt="2021-06-14T17:12:15.819" v="64" actId="2696"/>
          <pc:sldLayoutMkLst>
            <pc:docMk/>
            <pc:sldMasterMk cId="3286567327" sldId="2147485072"/>
            <pc:sldLayoutMk cId="3562691043" sldId="2147485074"/>
          </pc:sldLayoutMkLst>
        </pc:sldLayoutChg>
        <pc:sldLayoutChg chg="del">
          <pc:chgData name="Jessie Hwang" userId="85f2306c-fd56-49d2-8dff-e96751c6f345" providerId="ADAL" clId="{B4C787C3-BE61-42D6-AC4F-B0C36864606C}" dt="2021-06-14T17:12:15.850" v="66" actId="2696"/>
          <pc:sldLayoutMkLst>
            <pc:docMk/>
            <pc:sldMasterMk cId="3286567327" sldId="2147485072"/>
            <pc:sldLayoutMk cId="1816055219" sldId="2147485075"/>
          </pc:sldLayoutMkLst>
        </pc:sldLayoutChg>
        <pc:sldLayoutChg chg="del">
          <pc:chgData name="Jessie Hwang" userId="85f2306c-fd56-49d2-8dff-e96751c6f345" providerId="ADAL" clId="{B4C787C3-BE61-42D6-AC4F-B0C36864606C}" dt="2021-06-14T17:12:15.866" v="67" actId="2696"/>
          <pc:sldLayoutMkLst>
            <pc:docMk/>
            <pc:sldMasterMk cId="3286567327" sldId="2147485072"/>
            <pc:sldLayoutMk cId="1757759330" sldId="2147485076"/>
          </pc:sldLayoutMkLst>
        </pc:sldLayoutChg>
        <pc:sldLayoutChg chg="del">
          <pc:chgData name="Jessie Hwang" userId="85f2306c-fd56-49d2-8dff-e96751c6f345" providerId="ADAL" clId="{B4C787C3-BE61-42D6-AC4F-B0C36864606C}" dt="2021-06-14T17:12:15.897" v="69" actId="2696"/>
          <pc:sldLayoutMkLst>
            <pc:docMk/>
            <pc:sldMasterMk cId="3286567327" sldId="2147485072"/>
            <pc:sldLayoutMk cId="23656231" sldId="2147485078"/>
          </pc:sldLayoutMkLst>
        </pc:sldLayoutChg>
        <pc:sldLayoutChg chg="del">
          <pc:chgData name="Jessie Hwang" userId="85f2306c-fd56-49d2-8dff-e96751c6f345" providerId="ADAL" clId="{B4C787C3-BE61-42D6-AC4F-B0C36864606C}" dt="2021-06-14T17:12:15.919" v="70" actId="2696"/>
          <pc:sldLayoutMkLst>
            <pc:docMk/>
            <pc:sldMasterMk cId="3286567327" sldId="2147485072"/>
            <pc:sldLayoutMk cId="3948794409" sldId="2147485079"/>
          </pc:sldLayoutMkLst>
        </pc:sldLayoutChg>
        <pc:sldLayoutChg chg="del">
          <pc:chgData name="Jessie Hwang" userId="85f2306c-fd56-49d2-8dff-e96751c6f345" providerId="ADAL" clId="{B4C787C3-BE61-42D6-AC4F-B0C36864606C}" dt="2021-06-14T17:12:15.950" v="72" actId="2696"/>
          <pc:sldLayoutMkLst>
            <pc:docMk/>
            <pc:sldMasterMk cId="3286567327" sldId="2147485072"/>
            <pc:sldLayoutMk cId="4165519463" sldId="2147485080"/>
          </pc:sldLayoutMkLst>
        </pc:sldLayoutChg>
        <pc:sldLayoutChg chg="del">
          <pc:chgData name="Jessie Hwang" userId="85f2306c-fd56-49d2-8dff-e96751c6f345" providerId="ADAL" clId="{B4C787C3-BE61-42D6-AC4F-B0C36864606C}" dt="2021-06-14T17:12:15.950" v="73" actId="2696"/>
          <pc:sldLayoutMkLst>
            <pc:docMk/>
            <pc:sldMasterMk cId="3286567327" sldId="2147485072"/>
            <pc:sldLayoutMk cId="4003723771" sldId="2147485081"/>
          </pc:sldLayoutMkLst>
        </pc:sldLayoutChg>
        <pc:sldLayoutChg chg="del">
          <pc:chgData name="Jessie Hwang" userId="85f2306c-fd56-49d2-8dff-e96751c6f345" providerId="ADAL" clId="{B4C787C3-BE61-42D6-AC4F-B0C36864606C}" dt="2021-06-14T17:12:15.881" v="68" actId="2696"/>
          <pc:sldLayoutMkLst>
            <pc:docMk/>
            <pc:sldMasterMk cId="3286567327" sldId="2147485072"/>
            <pc:sldLayoutMk cId="2755971023" sldId="2147485125"/>
          </pc:sldLayoutMkLst>
        </pc:sldLayoutChg>
        <pc:sldLayoutChg chg="del">
          <pc:chgData name="Jessie Hwang" userId="85f2306c-fd56-49d2-8dff-e96751c6f345" providerId="ADAL" clId="{B4C787C3-BE61-42D6-AC4F-B0C36864606C}" dt="2021-06-14T17:12:15.835" v="65" actId="2696"/>
          <pc:sldLayoutMkLst>
            <pc:docMk/>
            <pc:sldMasterMk cId="3286567327" sldId="2147485072"/>
            <pc:sldLayoutMk cId="158056413" sldId="2147485144"/>
          </pc:sldLayoutMkLst>
        </pc:sldLayoutChg>
        <pc:sldLayoutChg chg="del">
          <pc:chgData name="Jessie Hwang" userId="85f2306c-fd56-49d2-8dff-e96751c6f345" providerId="ADAL" clId="{B4C787C3-BE61-42D6-AC4F-B0C36864606C}" dt="2021-06-14T17:12:15.919" v="71" actId="2696"/>
          <pc:sldLayoutMkLst>
            <pc:docMk/>
            <pc:sldMasterMk cId="3286567327" sldId="2147485072"/>
            <pc:sldLayoutMk cId="2457670417" sldId="2147485145"/>
          </pc:sldLayoutMkLst>
        </pc:sldLayoutChg>
      </pc:sldMasterChg>
      <pc:sldMasterChg chg="del delSldLayout">
        <pc:chgData name="Jessie Hwang" userId="85f2306c-fd56-49d2-8dff-e96751c6f345" providerId="ADAL" clId="{B4C787C3-BE61-42D6-AC4F-B0C36864606C}" dt="2021-06-14T17:12:54.060" v="159" actId="2696"/>
        <pc:sldMasterMkLst>
          <pc:docMk/>
          <pc:sldMasterMk cId="3713058884" sldId="2147485126"/>
        </pc:sldMasterMkLst>
        <pc:sldLayoutChg chg="del">
          <pc:chgData name="Jessie Hwang" userId="85f2306c-fd56-49d2-8dff-e96751c6f345" providerId="ADAL" clId="{B4C787C3-BE61-42D6-AC4F-B0C36864606C}" dt="2021-06-14T17:12:53.914" v="148" actId="2696"/>
          <pc:sldLayoutMkLst>
            <pc:docMk/>
            <pc:sldMasterMk cId="3713058884" sldId="2147485126"/>
            <pc:sldLayoutMk cId="2127264555" sldId="2147485127"/>
          </pc:sldLayoutMkLst>
        </pc:sldLayoutChg>
        <pc:sldLayoutChg chg="del">
          <pc:chgData name="Jessie Hwang" userId="85f2306c-fd56-49d2-8dff-e96751c6f345" providerId="ADAL" clId="{B4C787C3-BE61-42D6-AC4F-B0C36864606C}" dt="2021-06-14T17:12:53.945" v="149" actId="2696"/>
          <pc:sldLayoutMkLst>
            <pc:docMk/>
            <pc:sldMasterMk cId="3713058884" sldId="2147485126"/>
            <pc:sldLayoutMk cId="3113400030" sldId="2147485128"/>
          </pc:sldLayoutMkLst>
        </pc:sldLayoutChg>
        <pc:sldLayoutChg chg="del">
          <pc:chgData name="Jessie Hwang" userId="85f2306c-fd56-49d2-8dff-e96751c6f345" providerId="ADAL" clId="{B4C787C3-BE61-42D6-AC4F-B0C36864606C}" dt="2021-06-14T17:12:53.950" v="150" actId="2696"/>
          <pc:sldLayoutMkLst>
            <pc:docMk/>
            <pc:sldMasterMk cId="3713058884" sldId="2147485126"/>
            <pc:sldLayoutMk cId="1062921437" sldId="2147485129"/>
          </pc:sldLayoutMkLst>
        </pc:sldLayoutChg>
        <pc:sldLayoutChg chg="del">
          <pc:chgData name="Jessie Hwang" userId="85f2306c-fd56-49d2-8dff-e96751c6f345" providerId="ADAL" clId="{B4C787C3-BE61-42D6-AC4F-B0C36864606C}" dt="2021-06-14T17:12:53.966" v="151" actId="2696"/>
          <pc:sldLayoutMkLst>
            <pc:docMk/>
            <pc:sldMasterMk cId="3713058884" sldId="2147485126"/>
            <pc:sldLayoutMk cId="1938181839" sldId="2147485130"/>
          </pc:sldLayoutMkLst>
        </pc:sldLayoutChg>
        <pc:sldLayoutChg chg="del">
          <pc:chgData name="Jessie Hwang" userId="85f2306c-fd56-49d2-8dff-e96751c6f345" providerId="ADAL" clId="{B4C787C3-BE61-42D6-AC4F-B0C36864606C}" dt="2021-06-14T17:12:53.982" v="152" actId="2696"/>
          <pc:sldLayoutMkLst>
            <pc:docMk/>
            <pc:sldMasterMk cId="3713058884" sldId="2147485126"/>
            <pc:sldLayoutMk cId="2861301348" sldId="2147485131"/>
          </pc:sldLayoutMkLst>
        </pc:sldLayoutChg>
        <pc:sldLayoutChg chg="del">
          <pc:chgData name="Jessie Hwang" userId="85f2306c-fd56-49d2-8dff-e96751c6f345" providerId="ADAL" clId="{B4C787C3-BE61-42D6-AC4F-B0C36864606C}" dt="2021-06-14T17:12:53.997" v="153" actId="2696"/>
          <pc:sldLayoutMkLst>
            <pc:docMk/>
            <pc:sldMasterMk cId="3713058884" sldId="2147485126"/>
            <pc:sldLayoutMk cId="3702048" sldId="2147485132"/>
          </pc:sldLayoutMkLst>
        </pc:sldLayoutChg>
        <pc:sldLayoutChg chg="del">
          <pc:chgData name="Jessie Hwang" userId="85f2306c-fd56-49d2-8dff-e96751c6f345" providerId="ADAL" clId="{B4C787C3-BE61-42D6-AC4F-B0C36864606C}" dt="2021-06-14T17:12:53.997" v="154" actId="2696"/>
          <pc:sldLayoutMkLst>
            <pc:docMk/>
            <pc:sldMasterMk cId="3713058884" sldId="2147485126"/>
            <pc:sldLayoutMk cId="1691938594" sldId="2147485133"/>
          </pc:sldLayoutMkLst>
        </pc:sldLayoutChg>
        <pc:sldLayoutChg chg="del">
          <pc:chgData name="Jessie Hwang" userId="85f2306c-fd56-49d2-8dff-e96751c6f345" providerId="ADAL" clId="{B4C787C3-BE61-42D6-AC4F-B0C36864606C}" dt="2021-06-14T17:12:54.013" v="155" actId="2696"/>
          <pc:sldLayoutMkLst>
            <pc:docMk/>
            <pc:sldMasterMk cId="3713058884" sldId="2147485126"/>
            <pc:sldLayoutMk cId="1965274209" sldId="2147485134"/>
          </pc:sldLayoutMkLst>
        </pc:sldLayoutChg>
        <pc:sldLayoutChg chg="del">
          <pc:chgData name="Jessie Hwang" userId="85f2306c-fd56-49d2-8dff-e96751c6f345" providerId="ADAL" clId="{B4C787C3-BE61-42D6-AC4F-B0C36864606C}" dt="2021-06-14T17:12:54.029" v="156" actId="2696"/>
          <pc:sldLayoutMkLst>
            <pc:docMk/>
            <pc:sldMasterMk cId="3713058884" sldId="2147485126"/>
            <pc:sldLayoutMk cId="1593027735" sldId="2147485135"/>
          </pc:sldLayoutMkLst>
        </pc:sldLayoutChg>
        <pc:sldLayoutChg chg="del">
          <pc:chgData name="Jessie Hwang" userId="85f2306c-fd56-49d2-8dff-e96751c6f345" providerId="ADAL" clId="{B4C787C3-BE61-42D6-AC4F-B0C36864606C}" dt="2021-06-14T17:12:54.029" v="157" actId="2696"/>
          <pc:sldLayoutMkLst>
            <pc:docMk/>
            <pc:sldMasterMk cId="3713058884" sldId="2147485126"/>
            <pc:sldLayoutMk cId="1548198946" sldId="2147485136"/>
          </pc:sldLayoutMkLst>
        </pc:sldLayoutChg>
        <pc:sldLayoutChg chg="del">
          <pc:chgData name="Jessie Hwang" userId="85f2306c-fd56-49d2-8dff-e96751c6f345" providerId="ADAL" clId="{B4C787C3-BE61-42D6-AC4F-B0C36864606C}" dt="2021-06-14T17:12:54.044" v="158" actId="2696"/>
          <pc:sldLayoutMkLst>
            <pc:docMk/>
            <pc:sldMasterMk cId="3713058884" sldId="2147485126"/>
            <pc:sldLayoutMk cId="2545880913" sldId="2147485137"/>
          </pc:sldLayoutMkLst>
        </pc:sldLayoutChg>
      </pc:sldMasterChg>
      <pc:sldMasterChg chg="del delSldLayout">
        <pc:chgData name="Jessie Hwang" userId="85f2306c-fd56-49d2-8dff-e96751c6f345" providerId="ADAL" clId="{B4C787C3-BE61-42D6-AC4F-B0C36864606C}" dt="2021-06-14T17:13:20.008" v="232" actId="2696"/>
        <pc:sldMasterMkLst>
          <pc:docMk/>
          <pc:sldMasterMk cId="3396944839" sldId="2147485162"/>
        </pc:sldMasterMkLst>
        <pc:sldLayoutChg chg="del">
          <pc:chgData name="Jessie Hwang" userId="85f2306c-fd56-49d2-8dff-e96751c6f345" providerId="ADAL" clId="{B4C787C3-BE61-42D6-AC4F-B0C36864606C}" dt="2021-06-14T17:13:19.632" v="200" actId="2696"/>
          <pc:sldLayoutMkLst>
            <pc:docMk/>
            <pc:sldMasterMk cId="3396944839" sldId="2147485162"/>
            <pc:sldLayoutMk cId="1968682958" sldId="2147485163"/>
          </pc:sldLayoutMkLst>
        </pc:sldLayoutChg>
        <pc:sldLayoutChg chg="del">
          <pc:chgData name="Jessie Hwang" userId="85f2306c-fd56-49d2-8dff-e96751c6f345" providerId="ADAL" clId="{B4C787C3-BE61-42D6-AC4F-B0C36864606C}" dt="2021-06-14T17:13:19.679" v="203" actId="2696"/>
          <pc:sldLayoutMkLst>
            <pc:docMk/>
            <pc:sldMasterMk cId="3396944839" sldId="2147485162"/>
            <pc:sldLayoutMk cId="2718064340" sldId="2147485166"/>
          </pc:sldLayoutMkLst>
        </pc:sldLayoutChg>
        <pc:sldLayoutChg chg="del">
          <pc:chgData name="Jessie Hwang" userId="85f2306c-fd56-49d2-8dff-e96751c6f345" providerId="ADAL" clId="{B4C787C3-BE61-42D6-AC4F-B0C36864606C}" dt="2021-06-14T17:13:19.679" v="204" actId="2696"/>
          <pc:sldLayoutMkLst>
            <pc:docMk/>
            <pc:sldMasterMk cId="3396944839" sldId="2147485162"/>
            <pc:sldLayoutMk cId="2946009512" sldId="2147485167"/>
          </pc:sldLayoutMkLst>
        </pc:sldLayoutChg>
        <pc:sldLayoutChg chg="del">
          <pc:chgData name="Jessie Hwang" userId="85f2306c-fd56-49d2-8dff-e96751c6f345" providerId="ADAL" clId="{B4C787C3-BE61-42D6-AC4F-B0C36864606C}" dt="2021-06-14T17:13:19.695" v="205" actId="2696"/>
          <pc:sldLayoutMkLst>
            <pc:docMk/>
            <pc:sldMasterMk cId="3396944839" sldId="2147485162"/>
            <pc:sldLayoutMk cId="1812399138" sldId="2147485168"/>
          </pc:sldLayoutMkLst>
        </pc:sldLayoutChg>
        <pc:sldLayoutChg chg="del">
          <pc:chgData name="Jessie Hwang" userId="85f2306c-fd56-49d2-8dff-e96751c6f345" providerId="ADAL" clId="{B4C787C3-BE61-42D6-AC4F-B0C36864606C}" dt="2021-06-14T17:13:19.710" v="206" actId="2696"/>
          <pc:sldLayoutMkLst>
            <pc:docMk/>
            <pc:sldMasterMk cId="3396944839" sldId="2147485162"/>
            <pc:sldLayoutMk cId="3678418130" sldId="2147485169"/>
          </pc:sldLayoutMkLst>
        </pc:sldLayoutChg>
        <pc:sldLayoutChg chg="del">
          <pc:chgData name="Jessie Hwang" userId="85f2306c-fd56-49d2-8dff-e96751c6f345" providerId="ADAL" clId="{B4C787C3-BE61-42D6-AC4F-B0C36864606C}" dt="2021-06-14T17:13:19.710" v="207" actId="2696"/>
          <pc:sldLayoutMkLst>
            <pc:docMk/>
            <pc:sldMasterMk cId="3396944839" sldId="2147485162"/>
            <pc:sldLayoutMk cId="2645995854" sldId="2147485170"/>
          </pc:sldLayoutMkLst>
        </pc:sldLayoutChg>
        <pc:sldLayoutChg chg="del">
          <pc:chgData name="Jessie Hwang" userId="85f2306c-fd56-49d2-8dff-e96751c6f345" providerId="ADAL" clId="{B4C787C3-BE61-42D6-AC4F-B0C36864606C}" dt="2021-06-14T17:13:19.732" v="208" actId="2696"/>
          <pc:sldLayoutMkLst>
            <pc:docMk/>
            <pc:sldMasterMk cId="3396944839" sldId="2147485162"/>
            <pc:sldLayoutMk cId="949983932" sldId="2147485171"/>
          </pc:sldLayoutMkLst>
        </pc:sldLayoutChg>
        <pc:sldLayoutChg chg="del">
          <pc:chgData name="Jessie Hwang" userId="85f2306c-fd56-49d2-8dff-e96751c6f345" providerId="ADAL" clId="{B4C787C3-BE61-42D6-AC4F-B0C36864606C}" dt="2021-06-14T17:13:19.748" v="209" actId="2696"/>
          <pc:sldLayoutMkLst>
            <pc:docMk/>
            <pc:sldMasterMk cId="3396944839" sldId="2147485162"/>
            <pc:sldLayoutMk cId="3654125593" sldId="2147485172"/>
          </pc:sldLayoutMkLst>
        </pc:sldLayoutChg>
        <pc:sldLayoutChg chg="del">
          <pc:chgData name="Jessie Hwang" userId="85f2306c-fd56-49d2-8dff-e96751c6f345" providerId="ADAL" clId="{B4C787C3-BE61-42D6-AC4F-B0C36864606C}" dt="2021-06-14T17:13:19.764" v="210" actId="2696"/>
          <pc:sldLayoutMkLst>
            <pc:docMk/>
            <pc:sldMasterMk cId="3396944839" sldId="2147485162"/>
            <pc:sldLayoutMk cId="1129706067" sldId="2147485173"/>
          </pc:sldLayoutMkLst>
        </pc:sldLayoutChg>
        <pc:sldLayoutChg chg="del">
          <pc:chgData name="Jessie Hwang" userId="85f2306c-fd56-49d2-8dff-e96751c6f345" providerId="ADAL" clId="{B4C787C3-BE61-42D6-AC4F-B0C36864606C}" dt="2021-06-14T17:13:19.779" v="211" actId="2696"/>
          <pc:sldLayoutMkLst>
            <pc:docMk/>
            <pc:sldMasterMk cId="3396944839" sldId="2147485162"/>
            <pc:sldLayoutMk cId="1846559862" sldId="2147485174"/>
          </pc:sldLayoutMkLst>
        </pc:sldLayoutChg>
        <pc:sldLayoutChg chg="del">
          <pc:chgData name="Jessie Hwang" userId="85f2306c-fd56-49d2-8dff-e96751c6f345" providerId="ADAL" clId="{B4C787C3-BE61-42D6-AC4F-B0C36864606C}" dt="2021-06-14T17:13:19.795" v="212" actId="2696"/>
          <pc:sldLayoutMkLst>
            <pc:docMk/>
            <pc:sldMasterMk cId="3396944839" sldId="2147485162"/>
            <pc:sldLayoutMk cId="3420853492" sldId="2147485175"/>
          </pc:sldLayoutMkLst>
        </pc:sldLayoutChg>
        <pc:sldLayoutChg chg="del">
          <pc:chgData name="Jessie Hwang" userId="85f2306c-fd56-49d2-8dff-e96751c6f345" providerId="ADAL" clId="{B4C787C3-BE61-42D6-AC4F-B0C36864606C}" dt="2021-06-14T17:13:19.795" v="213" actId="2696"/>
          <pc:sldLayoutMkLst>
            <pc:docMk/>
            <pc:sldMasterMk cId="3396944839" sldId="2147485162"/>
            <pc:sldLayoutMk cId="3210536330" sldId="2147485176"/>
          </pc:sldLayoutMkLst>
        </pc:sldLayoutChg>
        <pc:sldLayoutChg chg="del">
          <pc:chgData name="Jessie Hwang" userId="85f2306c-fd56-49d2-8dff-e96751c6f345" providerId="ADAL" clId="{B4C787C3-BE61-42D6-AC4F-B0C36864606C}" dt="2021-06-14T17:13:19.811" v="214" actId="2696"/>
          <pc:sldLayoutMkLst>
            <pc:docMk/>
            <pc:sldMasterMk cId="3396944839" sldId="2147485162"/>
            <pc:sldLayoutMk cId="1256533055" sldId="2147485177"/>
          </pc:sldLayoutMkLst>
        </pc:sldLayoutChg>
        <pc:sldLayoutChg chg="del">
          <pc:chgData name="Jessie Hwang" userId="85f2306c-fd56-49d2-8dff-e96751c6f345" providerId="ADAL" clId="{B4C787C3-BE61-42D6-AC4F-B0C36864606C}" dt="2021-06-14T17:13:19.933" v="225" actId="2696"/>
          <pc:sldLayoutMkLst>
            <pc:docMk/>
            <pc:sldMasterMk cId="3396944839" sldId="2147485162"/>
            <pc:sldLayoutMk cId="3156601439" sldId="2147485188"/>
          </pc:sldLayoutMkLst>
        </pc:sldLayoutChg>
        <pc:sldLayoutChg chg="del">
          <pc:chgData name="Jessie Hwang" userId="85f2306c-fd56-49d2-8dff-e96751c6f345" providerId="ADAL" clId="{B4C787C3-BE61-42D6-AC4F-B0C36864606C}" dt="2021-06-14T17:13:19.949" v="226" actId="2696"/>
          <pc:sldLayoutMkLst>
            <pc:docMk/>
            <pc:sldMasterMk cId="3396944839" sldId="2147485162"/>
            <pc:sldLayoutMk cId="2857454644" sldId="2147485189"/>
          </pc:sldLayoutMkLst>
        </pc:sldLayoutChg>
        <pc:sldLayoutChg chg="del">
          <pc:chgData name="Jessie Hwang" userId="85f2306c-fd56-49d2-8dff-e96751c6f345" providerId="ADAL" clId="{B4C787C3-BE61-42D6-AC4F-B0C36864606C}" dt="2021-06-14T17:13:19.964" v="227" actId="2696"/>
          <pc:sldLayoutMkLst>
            <pc:docMk/>
            <pc:sldMasterMk cId="3396944839" sldId="2147485162"/>
            <pc:sldLayoutMk cId="1289964403" sldId="2147485190"/>
          </pc:sldLayoutMkLst>
        </pc:sldLayoutChg>
        <pc:sldLayoutChg chg="del">
          <pc:chgData name="Jessie Hwang" userId="85f2306c-fd56-49d2-8dff-e96751c6f345" providerId="ADAL" clId="{B4C787C3-BE61-42D6-AC4F-B0C36864606C}" dt="2021-06-14T17:13:19.980" v="228" actId="2696"/>
          <pc:sldLayoutMkLst>
            <pc:docMk/>
            <pc:sldMasterMk cId="3396944839" sldId="2147485162"/>
            <pc:sldLayoutMk cId="2081938005" sldId="2147485191"/>
          </pc:sldLayoutMkLst>
        </pc:sldLayoutChg>
        <pc:sldLayoutChg chg="del">
          <pc:chgData name="Jessie Hwang" userId="85f2306c-fd56-49d2-8dff-e96751c6f345" providerId="ADAL" clId="{B4C787C3-BE61-42D6-AC4F-B0C36864606C}" dt="2021-06-14T17:13:19.980" v="229" actId="2696"/>
          <pc:sldLayoutMkLst>
            <pc:docMk/>
            <pc:sldMasterMk cId="3396944839" sldId="2147485162"/>
            <pc:sldLayoutMk cId="3031051118" sldId="2147485192"/>
          </pc:sldLayoutMkLst>
        </pc:sldLayoutChg>
        <pc:sldLayoutChg chg="del">
          <pc:chgData name="Jessie Hwang" userId="85f2306c-fd56-49d2-8dff-e96751c6f345" providerId="ADAL" clId="{B4C787C3-BE61-42D6-AC4F-B0C36864606C}" dt="2021-06-14T17:13:19.995" v="230" actId="2696"/>
          <pc:sldLayoutMkLst>
            <pc:docMk/>
            <pc:sldMasterMk cId="3396944839" sldId="2147485162"/>
            <pc:sldLayoutMk cId="4259793972" sldId="2147485193"/>
          </pc:sldLayoutMkLst>
        </pc:sldLayoutChg>
        <pc:sldLayoutChg chg="del">
          <pc:chgData name="Jessie Hwang" userId="85f2306c-fd56-49d2-8dff-e96751c6f345" providerId="ADAL" clId="{B4C787C3-BE61-42D6-AC4F-B0C36864606C}" dt="2021-06-14T17:13:19.995" v="231" actId="2696"/>
          <pc:sldLayoutMkLst>
            <pc:docMk/>
            <pc:sldMasterMk cId="3396944839" sldId="2147485162"/>
            <pc:sldLayoutMk cId="189659594" sldId="2147485194"/>
          </pc:sldLayoutMkLst>
        </pc:sldLayoutChg>
        <pc:sldLayoutChg chg="del">
          <pc:chgData name="Jessie Hwang" userId="85f2306c-fd56-49d2-8dff-e96751c6f345" providerId="ADAL" clId="{B4C787C3-BE61-42D6-AC4F-B0C36864606C}" dt="2021-06-14T17:13:19.648" v="201" actId="2696"/>
          <pc:sldLayoutMkLst>
            <pc:docMk/>
            <pc:sldMasterMk cId="3396944839" sldId="2147485162"/>
            <pc:sldLayoutMk cId="1713471951" sldId="2147485444"/>
          </pc:sldLayoutMkLst>
        </pc:sldLayoutChg>
        <pc:sldLayoutChg chg="del">
          <pc:chgData name="Jessie Hwang" userId="85f2306c-fd56-49d2-8dff-e96751c6f345" providerId="ADAL" clId="{B4C787C3-BE61-42D6-AC4F-B0C36864606C}" dt="2021-06-14T17:13:19.663" v="202" actId="2696"/>
          <pc:sldLayoutMkLst>
            <pc:docMk/>
            <pc:sldMasterMk cId="3396944839" sldId="2147485162"/>
            <pc:sldLayoutMk cId="755367087" sldId="2147485445"/>
          </pc:sldLayoutMkLst>
        </pc:sldLayoutChg>
        <pc:sldLayoutChg chg="del">
          <pc:chgData name="Jessie Hwang" userId="85f2306c-fd56-49d2-8dff-e96751c6f345" providerId="ADAL" clId="{B4C787C3-BE61-42D6-AC4F-B0C36864606C}" dt="2021-06-14T17:13:19.826" v="215" actId="2696"/>
          <pc:sldLayoutMkLst>
            <pc:docMk/>
            <pc:sldMasterMk cId="3396944839" sldId="2147485162"/>
            <pc:sldLayoutMk cId="1680613317" sldId="2147485450"/>
          </pc:sldLayoutMkLst>
        </pc:sldLayoutChg>
        <pc:sldLayoutChg chg="del">
          <pc:chgData name="Jessie Hwang" userId="85f2306c-fd56-49d2-8dff-e96751c6f345" providerId="ADAL" clId="{B4C787C3-BE61-42D6-AC4F-B0C36864606C}" dt="2021-06-14T17:13:19.833" v="216" actId="2696"/>
          <pc:sldLayoutMkLst>
            <pc:docMk/>
            <pc:sldMasterMk cId="3396944839" sldId="2147485162"/>
            <pc:sldLayoutMk cId="2133595469" sldId="2147485451"/>
          </pc:sldLayoutMkLst>
        </pc:sldLayoutChg>
        <pc:sldLayoutChg chg="del">
          <pc:chgData name="Jessie Hwang" userId="85f2306c-fd56-49d2-8dff-e96751c6f345" providerId="ADAL" clId="{B4C787C3-BE61-42D6-AC4F-B0C36864606C}" dt="2021-06-14T17:13:19.848" v="217" actId="2696"/>
          <pc:sldLayoutMkLst>
            <pc:docMk/>
            <pc:sldMasterMk cId="3396944839" sldId="2147485162"/>
            <pc:sldLayoutMk cId="3580175606" sldId="2147485452"/>
          </pc:sldLayoutMkLst>
        </pc:sldLayoutChg>
        <pc:sldLayoutChg chg="del">
          <pc:chgData name="Jessie Hwang" userId="85f2306c-fd56-49d2-8dff-e96751c6f345" providerId="ADAL" clId="{B4C787C3-BE61-42D6-AC4F-B0C36864606C}" dt="2021-06-14T17:13:19.864" v="218" actId="2696"/>
          <pc:sldLayoutMkLst>
            <pc:docMk/>
            <pc:sldMasterMk cId="3396944839" sldId="2147485162"/>
            <pc:sldLayoutMk cId="4186451710" sldId="2147485453"/>
          </pc:sldLayoutMkLst>
        </pc:sldLayoutChg>
        <pc:sldLayoutChg chg="del">
          <pc:chgData name="Jessie Hwang" userId="85f2306c-fd56-49d2-8dff-e96751c6f345" providerId="ADAL" clId="{B4C787C3-BE61-42D6-AC4F-B0C36864606C}" dt="2021-06-14T17:13:19.880" v="219" actId="2696"/>
          <pc:sldLayoutMkLst>
            <pc:docMk/>
            <pc:sldMasterMk cId="3396944839" sldId="2147485162"/>
            <pc:sldLayoutMk cId="3533250811" sldId="2147485454"/>
          </pc:sldLayoutMkLst>
        </pc:sldLayoutChg>
        <pc:sldLayoutChg chg="del">
          <pc:chgData name="Jessie Hwang" userId="85f2306c-fd56-49d2-8dff-e96751c6f345" providerId="ADAL" clId="{B4C787C3-BE61-42D6-AC4F-B0C36864606C}" dt="2021-06-14T17:13:19.880" v="220" actId="2696"/>
          <pc:sldLayoutMkLst>
            <pc:docMk/>
            <pc:sldMasterMk cId="3396944839" sldId="2147485162"/>
            <pc:sldLayoutMk cId="435738093" sldId="2147485455"/>
          </pc:sldLayoutMkLst>
        </pc:sldLayoutChg>
        <pc:sldLayoutChg chg="del">
          <pc:chgData name="Jessie Hwang" userId="85f2306c-fd56-49d2-8dff-e96751c6f345" providerId="ADAL" clId="{B4C787C3-BE61-42D6-AC4F-B0C36864606C}" dt="2021-06-14T17:13:19.895" v="221" actId="2696"/>
          <pc:sldLayoutMkLst>
            <pc:docMk/>
            <pc:sldMasterMk cId="3396944839" sldId="2147485162"/>
            <pc:sldLayoutMk cId="4085800107" sldId="2147485456"/>
          </pc:sldLayoutMkLst>
        </pc:sldLayoutChg>
        <pc:sldLayoutChg chg="del">
          <pc:chgData name="Jessie Hwang" userId="85f2306c-fd56-49d2-8dff-e96751c6f345" providerId="ADAL" clId="{B4C787C3-BE61-42D6-AC4F-B0C36864606C}" dt="2021-06-14T17:13:19.895" v="222" actId="2696"/>
          <pc:sldLayoutMkLst>
            <pc:docMk/>
            <pc:sldMasterMk cId="3396944839" sldId="2147485162"/>
            <pc:sldLayoutMk cId="1479572749" sldId="2147485457"/>
          </pc:sldLayoutMkLst>
        </pc:sldLayoutChg>
        <pc:sldLayoutChg chg="del">
          <pc:chgData name="Jessie Hwang" userId="85f2306c-fd56-49d2-8dff-e96751c6f345" providerId="ADAL" clId="{B4C787C3-BE61-42D6-AC4F-B0C36864606C}" dt="2021-06-14T17:13:19.911" v="223" actId="2696"/>
          <pc:sldLayoutMkLst>
            <pc:docMk/>
            <pc:sldMasterMk cId="3396944839" sldId="2147485162"/>
            <pc:sldLayoutMk cId="1346380275" sldId="2147485458"/>
          </pc:sldLayoutMkLst>
        </pc:sldLayoutChg>
        <pc:sldLayoutChg chg="del">
          <pc:chgData name="Jessie Hwang" userId="85f2306c-fd56-49d2-8dff-e96751c6f345" providerId="ADAL" clId="{B4C787C3-BE61-42D6-AC4F-B0C36864606C}" dt="2021-06-14T17:13:19.933" v="224" actId="2696"/>
          <pc:sldLayoutMkLst>
            <pc:docMk/>
            <pc:sldMasterMk cId="3396944839" sldId="2147485162"/>
            <pc:sldLayoutMk cId="1951621470" sldId="2147485459"/>
          </pc:sldLayoutMkLst>
        </pc:sldLayoutChg>
      </pc:sldMasterChg>
      <pc:sldMasterChg chg="del delSldLayout">
        <pc:chgData name="Jessie Hwang" userId="85f2306c-fd56-49d2-8dff-e96751c6f345" providerId="ADAL" clId="{B4C787C3-BE61-42D6-AC4F-B0C36864606C}" dt="2021-06-14T17:13:44.319" v="253" actId="2696"/>
        <pc:sldMasterMkLst>
          <pc:docMk/>
          <pc:sldMasterMk cId="3099236822" sldId="2147485475"/>
        </pc:sldMasterMkLst>
        <pc:sldLayoutChg chg="del">
          <pc:chgData name="Jessie Hwang" userId="85f2306c-fd56-49d2-8dff-e96751c6f345" providerId="ADAL" clId="{B4C787C3-BE61-42D6-AC4F-B0C36864606C}" dt="2021-06-14T17:13:44.054" v="233" actId="2696"/>
          <pc:sldLayoutMkLst>
            <pc:docMk/>
            <pc:sldMasterMk cId="3099236822" sldId="2147485475"/>
            <pc:sldLayoutMk cId="3284141839" sldId="2147485476"/>
          </pc:sldLayoutMkLst>
        </pc:sldLayoutChg>
        <pc:sldLayoutChg chg="del">
          <pc:chgData name="Jessie Hwang" userId="85f2306c-fd56-49d2-8dff-e96751c6f345" providerId="ADAL" clId="{B4C787C3-BE61-42D6-AC4F-B0C36864606C}" dt="2021-06-14T17:13:44.070" v="234" actId="2696"/>
          <pc:sldLayoutMkLst>
            <pc:docMk/>
            <pc:sldMasterMk cId="3099236822" sldId="2147485475"/>
            <pc:sldLayoutMk cId="888479330" sldId="2147485477"/>
          </pc:sldLayoutMkLst>
        </pc:sldLayoutChg>
        <pc:sldLayoutChg chg="del">
          <pc:chgData name="Jessie Hwang" userId="85f2306c-fd56-49d2-8dff-e96751c6f345" providerId="ADAL" clId="{B4C787C3-BE61-42D6-AC4F-B0C36864606C}" dt="2021-06-14T17:13:44.085" v="235" actId="2696"/>
          <pc:sldLayoutMkLst>
            <pc:docMk/>
            <pc:sldMasterMk cId="3099236822" sldId="2147485475"/>
            <pc:sldLayoutMk cId="1822884977" sldId="2147485478"/>
          </pc:sldLayoutMkLst>
        </pc:sldLayoutChg>
        <pc:sldLayoutChg chg="del">
          <pc:chgData name="Jessie Hwang" userId="85f2306c-fd56-49d2-8dff-e96751c6f345" providerId="ADAL" clId="{B4C787C3-BE61-42D6-AC4F-B0C36864606C}" dt="2021-06-14T17:13:44.101" v="236" actId="2696"/>
          <pc:sldLayoutMkLst>
            <pc:docMk/>
            <pc:sldMasterMk cId="3099236822" sldId="2147485475"/>
            <pc:sldLayoutMk cId="3419226732" sldId="2147485479"/>
          </pc:sldLayoutMkLst>
        </pc:sldLayoutChg>
        <pc:sldLayoutChg chg="del">
          <pc:chgData name="Jessie Hwang" userId="85f2306c-fd56-49d2-8dff-e96751c6f345" providerId="ADAL" clId="{B4C787C3-BE61-42D6-AC4F-B0C36864606C}" dt="2021-06-14T17:13:44.116" v="237" actId="2696"/>
          <pc:sldLayoutMkLst>
            <pc:docMk/>
            <pc:sldMasterMk cId="3099236822" sldId="2147485475"/>
            <pc:sldLayoutMk cId="1053601030" sldId="2147485480"/>
          </pc:sldLayoutMkLst>
        </pc:sldLayoutChg>
        <pc:sldLayoutChg chg="del">
          <pc:chgData name="Jessie Hwang" userId="85f2306c-fd56-49d2-8dff-e96751c6f345" providerId="ADAL" clId="{B4C787C3-BE61-42D6-AC4F-B0C36864606C}" dt="2021-06-14T17:13:44.132" v="238" actId="2696"/>
          <pc:sldLayoutMkLst>
            <pc:docMk/>
            <pc:sldMasterMk cId="3099236822" sldId="2147485475"/>
            <pc:sldLayoutMk cId="2301647370" sldId="2147485481"/>
          </pc:sldLayoutMkLst>
        </pc:sldLayoutChg>
        <pc:sldLayoutChg chg="del">
          <pc:chgData name="Jessie Hwang" userId="85f2306c-fd56-49d2-8dff-e96751c6f345" providerId="ADAL" clId="{B4C787C3-BE61-42D6-AC4F-B0C36864606C}" dt="2021-06-14T17:13:44.148" v="239" actId="2696"/>
          <pc:sldLayoutMkLst>
            <pc:docMk/>
            <pc:sldMasterMk cId="3099236822" sldId="2147485475"/>
            <pc:sldLayoutMk cId="2021946355" sldId="2147485482"/>
          </pc:sldLayoutMkLst>
        </pc:sldLayoutChg>
        <pc:sldLayoutChg chg="del">
          <pc:chgData name="Jessie Hwang" userId="85f2306c-fd56-49d2-8dff-e96751c6f345" providerId="ADAL" clId="{B4C787C3-BE61-42D6-AC4F-B0C36864606C}" dt="2021-06-14T17:13:44.154" v="240" actId="2696"/>
          <pc:sldLayoutMkLst>
            <pc:docMk/>
            <pc:sldMasterMk cId="3099236822" sldId="2147485475"/>
            <pc:sldLayoutMk cId="3298331199" sldId="2147485483"/>
          </pc:sldLayoutMkLst>
        </pc:sldLayoutChg>
        <pc:sldLayoutChg chg="del">
          <pc:chgData name="Jessie Hwang" userId="85f2306c-fd56-49d2-8dff-e96751c6f345" providerId="ADAL" clId="{B4C787C3-BE61-42D6-AC4F-B0C36864606C}" dt="2021-06-14T17:13:44.170" v="241" actId="2696"/>
          <pc:sldLayoutMkLst>
            <pc:docMk/>
            <pc:sldMasterMk cId="3099236822" sldId="2147485475"/>
            <pc:sldLayoutMk cId="2790095518" sldId="2147485484"/>
          </pc:sldLayoutMkLst>
        </pc:sldLayoutChg>
        <pc:sldLayoutChg chg="del">
          <pc:chgData name="Jessie Hwang" userId="85f2306c-fd56-49d2-8dff-e96751c6f345" providerId="ADAL" clId="{B4C787C3-BE61-42D6-AC4F-B0C36864606C}" dt="2021-06-14T17:13:44.185" v="242" actId="2696"/>
          <pc:sldLayoutMkLst>
            <pc:docMk/>
            <pc:sldMasterMk cId="3099236822" sldId="2147485475"/>
            <pc:sldLayoutMk cId="822859585" sldId="2147485485"/>
          </pc:sldLayoutMkLst>
        </pc:sldLayoutChg>
        <pc:sldLayoutChg chg="del">
          <pc:chgData name="Jessie Hwang" userId="85f2306c-fd56-49d2-8dff-e96751c6f345" providerId="ADAL" clId="{B4C787C3-BE61-42D6-AC4F-B0C36864606C}" dt="2021-06-14T17:13:44.201" v="243" actId="2696"/>
          <pc:sldLayoutMkLst>
            <pc:docMk/>
            <pc:sldMasterMk cId="3099236822" sldId="2147485475"/>
            <pc:sldLayoutMk cId="1942577700" sldId="2147485486"/>
          </pc:sldLayoutMkLst>
        </pc:sldLayoutChg>
        <pc:sldLayoutChg chg="del">
          <pc:chgData name="Jessie Hwang" userId="85f2306c-fd56-49d2-8dff-e96751c6f345" providerId="ADAL" clId="{B4C787C3-BE61-42D6-AC4F-B0C36864606C}" dt="2021-06-14T17:13:44.201" v="244" actId="2696"/>
          <pc:sldLayoutMkLst>
            <pc:docMk/>
            <pc:sldMasterMk cId="3099236822" sldId="2147485475"/>
            <pc:sldLayoutMk cId="2196490755" sldId="2147485487"/>
          </pc:sldLayoutMkLst>
        </pc:sldLayoutChg>
        <pc:sldLayoutChg chg="del">
          <pc:chgData name="Jessie Hwang" userId="85f2306c-fd56-49d2-8dff-e96751c6f345" providerId="ADAL" clId="{B4C787C3-BE61-42D6-AC4F-B0C36864606C}" dt="2021-06-14T17:13:44.217" v="245" actId="2696"/>
          <pc:sldLayoutMkLst>
            <pc:docMk/>
            <pc:sldMasterMk cId="3099236822" sldId="2147485475"/>
            <pc:sldLayoutMk cId="2182758727" sldId="2147485488"/>
          </pc:sldLayoutMkLst>
        </pc:sldLayoutChg>
        <pc:sldLayoutChg chg="del">
          <pc:chgData name="Jessie Hwang" userId="85f2306c-fd56-49d2-8dff-e96751c6f345" providerId="ADAL" clId="{B4C787C3-BE61-42D6-AC4F-B0C36864606C}" dt="2021-06-14T17:13:44.232" v="246" actId="2696"/>
          <pc:sldLayoutMkLst>
            <pc:docMk/>
            <pc:sldMasterMk cId="3099236822" sldId="2147485475"/>
            <pc:sldLayoutMk cId="4227318128" sldId="2147485489"/>
          </pc:sldLayoutMkLst>
        </pc:sldLayoutChg>
        <pc:sldLayoutChg chg="del">
          <pc:chgData name="Jessie Hwang" userId="85f2306c-fd56-49d2-8dff-e96751c6f345" providerId="ADAL" clId="{B4C787C3-BE61-42D6-AC4F-B0C36864606C}" dt="2021-06-14T17:13:44.232" v="247" actId="2696"/>
          <pc:sldLayoutMkLst>
            <pc:docMk/>
            <pc:sldMasterMk cId="3099236822" sldId="2147485475"/>
            <pc:sldLayoutMk cId="3349652482" sldId="2147485490"/>
          </pc:sldLayoutMkLst>
        </pc:sldLayoutChg>
        <pc:sldLayoutChg chg="del">
          <pc:chgData name="Jessie Hwang" userId="85f2306c-fd56-49d2-8dff-e96751c6f345" providerId="ADAL" clId="{B4C787C3-BE61-42D6-AC4F-B0C36864606C}" dt="2021-06-14T17:13:44.254" v="248" actId="2696"/>
          <pc:sldLayoutMkLst>
            <pc:docMk/>
            <pc:sldMasterMk cId="3099236822" sldId="2147485475"/>
            <pc:sldLayoutMk cId="2774095398" sldId="2147485491"/>
          </pc:sldLayoutMkLst>
        </pc:sldLayoutChg>
        <pc:sldLayoutChg chg="del">
          <pc:chgData name="Jessie Hwang" userId="85f2306c-fd56-49d2-8dff-e96751c6f345" providerId="ADAL" clId="{B4C787C3-BE61-42D6-AC4F-B0C36864606C}" dt="2021-06-14T17:13:44.254" v="249" actId="2696"/>
          <pc:sldLayoutMkLst>
            <pc:docMk/>
            <pc:sldMasterMk cId="3099236822" sldId="2147485475"/>
            <pc:sldLayoutMk cId="2348295473" sldId="2147485492"/>
          </pc:sldLayoutMkLst>
        </pc:sldLayoutChg>
        <pc:sldLayoutChg chg="del">
          <pc:chgData name="Jessie Hwang" userId="85f2306c-fd56-49d2-8dff-e96751c6f345" providerId="ADAL" clId="{B4C787C3-BE61-42D6-AC4F-B0C36864606C}" dt="2021-06-14T17:13:44.270" v="250" actId="2696"/>
          <pc:sldLayoutMkLst>
            <pc:docMk/>
            <pc:sldMasterMk cId="3099236822" sldId="2147485475"/>
            <pc:sldLayoutMk cId="566346392" sldId="2147485493"/>
          </pc:sldLayoutMkLst>
        </pc:sldLayoutChg>
        <pc:sldLayoutChg chg="del">
          <pc:chgData name="Jessie Hwang" userId="85f2306c-fd56-49d2-8dff-e96751c6f345" providerId="ADAL" clId="{B4C787C3-BE61-42D6-AC4F-B0C36864606C}" dt="2021-06-14T17:13:44.286" v="251" actId="2696"/>
          <pc:sldLayoutMkLst>
            <pc:docMk/>
            <pc:sldMasterMk cId="3099236822" sldId="2147485475"/>
            <pc:sldLayoutMk cId="3513896857" sldId="2147485494"/>
          </pc:sldLayoutMkLst>
        </pc:sldLayoutChg>
        <pc:sldLayoutChg chg="del">
          <pc:chgData name="Jessie Hwang" userId="85f2306c-fd56-49d2-8dff-e96751c6f345" providerId="ADAL" clId="{B4C787C3-BE61-42D6-AC4F-B0C36864606C}" dt="2021-06-14T17:13:44.304" v="252" actId="2696"/>
          <pc:sldLayoutMkLst>
            <pc:docMk/>
            <pc:sldMasterMk cId="3099236822" sldId="2147485475"/>
            <pc:sldLayoutMk cId="301928135" sldId="2147485496"/>
          </pc:sldLayoutMkLst>
        </pc:sldLayoutChg>
      </pc:sldMasterChg>
      <pc:sldMasterChg chg="del delSldLayout">
        <pc:chgData name="Jessie Hwang" userId="85f2306c-fd56-49d2-8dff-e96751c6f345" providerId="ADAL" clId="{B4C787C3-BE61-42D6-AC4F-B0C36864606C}" dt="2021-06-14T17:14:10.540" v="334" actId="2696"/>
        <pc:sldMasterMkLst>
          <pc:docMk/>
          <pc:sldMasterMk cId="2332692703" sldId="2147485530"/>
        </pc:sldMasterMkLst>
        <pc:sldLayoutChg chg="del">
          <pc:chgData name="Jessie Hwang" userId="85f2306c-fd56-49d2-8dff-e96751c6f345" providerId="ADAL" clId="{B4C787C3-BE61-42D6-AC4F-B0C36864606C}" dt="2021-06-14T17:14:10.181" v="294" actId="2696"/>
          <pc:sldLayoutMkLst>
            <pc:docMk/>
            <pc:sldMasterMk cId="2332692703" sldId="2147485530"/>
            <pc:sldLayoutMk cId="2732673094" sldId="2147485531"/>
          </pc:sldLayoutMkLst>
        </pc:sldLayoutChg>
        <pc:sldLayoutChg chg="del">
          <pc:chgData name="Jessie Hwang" userId="85f2306c-fd56-49d2-8dff-e96751c6f345" providerId="ADAL" clId="{B4C787C3-BE61-42D6-AC4F-B0C36864606C}" dt="2021-06-14T17:14:10.197" v="295" actId="2696"/>
          <pc:sldLayoutMkLst>
            <pc:docMk/>
            <pc:sldMasterMk cId="2332692703" sldId="2147485530"/>
            <pc:sldLayoutMk cId="2751579646" sldId="2147485532"/>
          </pc:sldLayoutMkLst>
        </pc:sldLayoutChg>
        <pc:sldLayoutChg chg="del">
          <pc:chgData name="Jessie Hwang" userId="85f2306c-fd56-49d2-8dff-e96751c6f345" providerId="ADAL" clId="{B4C787C3-BE61-42D6-AC4F-B0C36864606C}" dt="2021-06-14T17:14:10.197" v="296" actId="2696"/>
          <pc:sldLayoutMkLst>
            <pc:docMk/>
            <pc:sldMasterMk cId="2332692703" sldId="2147485530"/>
            <pc:sldLayoutMk cId="2616250903" sldId="2147485533"/>
          </pc:sldLayoutMkLst>
        </pc:sldLayoutChg>
        <pc:sldLayoutChg chg="del">
          <pc:chgData name="Jessie Hwang" userId="85f2306c-fd56-49d2-8dff-e96751c6f345" providerId="ADAL" clId="{B4C787C3-BE61-42D6-AC4F-B0C36864606C}" dt="2021-06-14T17:14:10.228" v="297" actId="2696"/>
          <pc:sldLayoutMkLst>
            <pc:docMk/>
            <pc:sldMasterMk cId="2332692703" sldId="2147485530"/>
            <pc:sldLayoutMk cId="3358030229" sldId="2147485534"/>
          </pc:sldLayoutMkLst>
        </pc:sldLayoutChg>
        <pc:sldLayoutChg chg="del">
          <pc:chgData name="Jessie Hwang" userId="85f2306c-fd56-49d2-8dff-e96751c6f345" providerId="ADAL" clId="{B4C787C3-BE61-42D6-AC4F-B0C36864606C}" dt="2021-06-14T17:14:10.228" v="298" actId="2696"/>
          <pc:sldLayoutMkLst>
            <pc:docMk/>
            <pc:sldMasterMk cId="2332692703" sldId="2147485530"/>
            <pc:sldLayoutMk cId="58892911" sldId="2147485535"/>
          </pc:sldLayoutMkLst>
        </pc:sldLayoutChg>
        <pc:sldLayoutChg chg="del">
          <pc:chgData name="Jessie Hwang" userId="85f2306c-fd56-49d2-8dff-e96751c6f345" providerId="ADAL" clId="{B4C787C3-BE61-42D6-AC4F-B0C36864606C}" dt="2021-06-14T17:14:10.253" v="299" actId="2696"/>
          <pc:sldLayoutMkLst>
            <pc:docMk/>
            <pc:sldMasterMk cId="2332692703" sldId="2147485530"/>
            <pc:sldLayoutMk cId="4118976876" sldId="2147485536"/>
          </pc:sldLayoutMkLst>
        </pc:sldLayoutChg>
        <pc:sldLayoutChg chg="del">
          <pc:chgData name="Jessie Hwang" userId="85f2306c-fd56-49d2-8dff-e96751c6f345" providerId="ADAL" clId="{B4C787C3-BE61-42D6-AC4F-B0C36864606C}" dt="2021-06-14T17:14:10.268" v="300" actId="2696"/>
          <pc:sldLayoutMkLst>
            <pc:docMk/>
            <pc:sldMasterMk cId="2332692703" sldId="2147485530"/>
            <pc:sldLayoutMk cId="2875513265" sldId="2147485537"/>
          </pc:sldLayoutMkLst>
        </pc:sldLayoutChg>
        <pc:sldLayoutChg chg="del">
          <pc:chgData name="Jessie Hwang" userId="85f2306c-fd56-49d2-8dff-e96751c6f345" providerId="ADAL" clId="{B4C787C3-BE61-42D6-AC4F-B0C36864606C}" dt="2021-06-14T17:14:10.268" v="301" actId="2696"/>
          <pc:sldLayoutMkLst>
            <pc:docMk/>
            <pc:sldMasterMk cId="2332692703" sldId="2147485530"/>
            <pc:sldLayoutMk cId="839185254" sldId="2147485538"/>
          </pc:sldLayoutMkLst>
        </pc:sldLayoutChg>
        <pc:sldLayoutChg chg="del">
          <pc:chgData name="Jessie Hwang" userId="85f2306c-fd56-49d2-8dff-e96751c6f345" providerId="ADAL" clId="{B4C787C3-BE61-42D6-AC4F-B0C36864606C}" dt="2021-06-14T17:14:10.284" v="302" actId="2696"/>
          <pc:sldLayoutMkLst>
            <pc:docMk/>
            <pc:sldMasterMk cId="2332692703" sldId="2147485530"/>
            <pc:sldLayoutMk cId="2216139036" sldId="2147485539"/>
          </pc:sldLayoutMkLst>
        </pc:sldLayoutChg>
        <pc:sldLayoutChg chg="del">
          <pc:chgData name="Jessie Hwang" userId="85f2306c-fd56-49d2-8dff-e96751c6f345" providerId="ADAL" clId="{B4C787C3-BE61-42D6-AC4F-B0C36864606C}" dt="2021-06-14T17:14:10.284" v="303" actId="2696"/>
          <pc:sldLayoutMkLst>
            <pc:docMk/>
            <pc:sldMasterMk cId="2332692703" sldId="2147485530"/>
            <pc:sldLayoutMk cId="3932993938" sldId="2147485540"/>
          </pc:sldLayoutMkLst>
        </pc:sldLayoutChg>
        <pc:sldLayoutChg chg="del">
          <pc:chgData name="Jessie Hwang" userId="85f2306c-fd56-49d2-8dff-e96751c6f345" providerId="ADAL" clId="{B4C787C3-BE61-42D6-AC4F-B0C36864606C}" dt="2021-06-14T17:14:10.301" v="304" actId="2696"/>
          <pc:sldLayoutMkLst>
            <pc:docMk/>
            <pc:sldMasterMk cId="2332692703" sldId="2147485530"/>
            <pc:sldLayoutMk cId="1195175635" sldId="2147485541"/>
          </pc:sldLayoutMkLst>
        </pc:sldLayoutChg>
        <pc:sldLayoutChg chg="del">
          <pc:chgData name="Jessie Hwang" userId="85f2306c-fd56-49d2-8dff-e96751c6f345" providerId="ADAL" clId="{B4C787C3-BE61-42D6-AC4F-B0C36864606C}" dt="2021-06-14T17:14:10.301" v="305" actId="2696"/>
          <pc:sldLayoutMkLst>
            <pc:docMk/>
            <pc:sldMasterMk cId="2332692703" sldId="2147485530"/>
            <pc:sldLayoutMk cId="428638492" sldId="2147485542"/>
          </pc:sldLayoutMkLst>
        </pc:sldLayoutChg>
        <pc:sldLayoutChg chg="del">
          <pc:chgData name="Jessie Hwang" userId="85f2306c-fd56-49d2-8dff-e96751c6f345" providerId="ADAL" clId="{B4C787C3-BE61-42D6-AC4F-B0C36864606C}" dt="2021-06-14T17:14:10.317" v="306" actId="2696"/>
          <pc:sldLayoutMkLst>
            <pc:docMk/>
            <pc:sldMasterMk cId="2332692703" sldId="2147485530"/>
            <pc:sldLayoutMk cId="2096168184" sldId="2147485543"/>
          </pc:sldLayoutMkLst>
        </pc:sldLayoutChg>
        <pc:sldLayoutChg chg="del">
          <pc:chgData name="Jessie Hwang" userId="85f2306c-fd56-49d2-8dff-e96751c6f345" providerId="ADAL" clId="{B4C787C3-BE61-42D6-AC4F-B0C36864606C}" dt="2021-06-14T17:14:10.317" v="307" actId="2696"/>
          <pc:sldLayoutMkLst>
            <pc:docMk/>
            <pc:sldMasterMk cId="2332692703" sldId="2147485530"/>
            <pc:sldLayoutMk cId="3657895952" sldId="2147485544"/>
          </pc:sldLayoutMkLst>
        </pc:sldLayoutChg>
        <pc:sldLayoutChg chg="del">
          <pc:chgData name="Jessie Hwang" userId="85f2306c-fd56-49d2-8dff-e96751c6f345" providerId="ADAL" clId="{B4C787C3-BE61-42D6-AC4F-B0C36864606C}" dt="2021-06-14T17:14:10.332" v="308" actId="2696"/>
          <pc:sldLayoutMkLst>
            <pc:docMk/>
            <pc:sldMasterMk cId="2332692703" sldId="2147485530"/>
            <pc:sldLayoutMk cId="1150326969" sldId="2147485545"/>
          </pc:sldLayoutMkLst>
        </pc:sldLayoutChg>
        <pc:sldLayoutChg chg="del">
          <pc:chgData name="Jessie Hwang" userId="85f2306c-fd56-49d2-8dff-e96751c6f345" providerId="ADAL" clId="{B4C787C3-BE61-42D6-AC4F-B0C36864606C}" dt="2021-06-14T17:14:10.332" v="309" actId="2696"/>
          <pc:sldLayoutMkLst>
            <pc:docMk/>
            <pc:sldMasterMk cId="2332692703" sldId="2147485530"/>
            <pc:sldLayoutMk cId="960903912" sldId="2147485546"/>
          </pc:sldLayoutMkLst>
        </pc:sldLayoutChg>
        <pc:sldLayoutChg chg="del">
          <pc:chgData name="Jessie Hwang" userId="85f2306c-fd56-49d2-8dff-e96751c6f345" providerId="ADAL" clId="{B4C787C3-BE61-42D6-AC4F-B0C36864606C}" dt="2021-06-14T17:14:10.348" v="310" actId="2696"/>
          <pc:sldLayoutMkLst>
            <pc:docMk/>
            <pc:sldMasterMk cId="2332692703" sldId="2147485530"/>
            <pc:sldLayoutMk cId="4068592694" sldId="2147485547"/>
          </pc:sldLayoutMkLst>
        </pc:sldLayoutChg>
        <pc:sldLayoutChg chg="del">
          <pc:chgData name="Jessie Hwang" userId="85f2306c-fd56-49d2-8dff-e96751c6f345" providerId="ADAL" clId="{B4C787C3-BE61-42D6-AC4F-B0C36864606C}" dt="2021-06-14T17:14:10.353" v="311" actId="2696"/>
          <pc:sldLayoutMkLst>
            <pc:docMk/>
            <pc:sldMasterMk cId="2332692703" sldId="2147485530"/>
            <pc:sldLayoutMk cId="1245469588" sldId="2147485548"/>
          </pc:sldLayoutMkLst>
        </pc:sldLayoutChg>
        <pc:sldLayoutChg chg="del">
          <pc:chgData name="Jessie Hwang" userId="85f2306c-fd56-49d2-8dff-e96751c6f345" providerId="ADAL" clId="{B4C787C3-BE61-42D6-AC4F-B0C36864606C}" dt="2021-06-14T17:14:10.353" v="312" actId="2696"/>
          <pc:sldLayoutMkLst>
            <pc:docMk/>
            <pc:sldMasterMk cId="2332692703" sldId="2147485530"/>
            <pc:sldLayoutMk cId="3367010448" sldId="2147485549"/>
          </pc:sldLayoutMkLst>
        </pc:sldLayoutChg>
        <pc:sldLayoutChg chg="del">
          <pc:chgData name="Jessie Hwang" userId="85f2306c-fd56-49d2-8dff-e96751c6f345" providerId="ADAL" clId="{B4C787C3-BE61-42D6-AC4F-B0C36864606C}" dt="2021-06-14T17:14:10.369" v="313" actId="2696"/>
          <pc:sldLayoutMkLst>
            <pc:docMk/>
            <pc:sldMasterMk cId="2332692703" sldId="2147485530"/>
            <pc:sldLayoutMk cId="104836459" sldId="2147485550"/>
          </pc:sldLayoutMkLst>
        </pc:sldLayoutChg>
        <pc:sldLayoutChg chg="del">
          <pc:chgData name="Jessie Hwang" userId="85f2306c-fd56-49d2-8dff-e96751c6f345" providerId="ADAL" clId="{B4C787C3-BE61-42D6-AC4F-B0C36864606C}" dt="2021-06-14T17:14:10.384" v="314" actId="2696"/>
          <pc:sldLayoutMkLst>
            <pc:docMk/>
            <pc:sldMasterMk cId="2332692703" sldId="2147485530"/>
            <pc:sldLayoutMk cId="2255815739" sldId="2147485551"/>
          </pc:sldLayoutMkLst>
        </pc:sldLayoutChg>
        <pc:sldLayoutChg chg="del">
          <pc:chgData name="Jessie Hwang" userId="85f2306c-fd56-49d2-8dff-e96751c6f345" providerId="ADAL" clId="{B4C787C3-BE61-42D6-AC4F-B0C36864606C}" dt="2021-06-14T17:14:10.384" v="315" actId="2696"/>
          <pc:sldLayoutMkLst>
            <pc:docMk/>
            <pc:sldMasterMk cId="2332692703" sldId="2147485530"/>
            <pc:sldLayoutMk cId="3750147980" sldId="2147485552"/>
          </pc:sldLayoutMkLst>
        </pc:sldLayoutChg>
        <pc:sldLayoutChg chg="del">
          <pc:chgData name="Jessie Hwang" userId="85f2306c-fd56-49d2-8dff-e96751c6f345" providerId="ADAL" clId="{B4C787C3-BE61-42D6-AC4F-B0C36864606C}" dt="2021-06-14T17:14:10.400" v="316" actId="2696"/>
          <pc:sldLayoutMkLst>
            <pc:docMk/>
            <pc:sldMasterMk cId="2332692703" sldId="2147485530"/>
            <pc:sldLayoutMk cId="3583500783" sldId="2147485553"/>
          </pc:sldLayoutMkLst>
        </pc:sldLayoutChg>
        <pc:sldLayoutChg chg="del">
          <pc:chgData name="Jessie Hwang" userId="85f2306c-fd56-49d2-8dff-e96751c6f345" providerId="ADAL" clId="{B4C787C3-BE61-42D6-AC4F-B0C36864606C}" dt="2021-06-14T17:14:10.400" v="317" actId="2696"/>
          <pc:sldLayoutMkLst>
            <pc:docMk/>
            <pc:sldMasterMk cId="2332692703" sldId="2147485530"/>
            <pc:sldLayoutMk cId="1443875854" sldId="2147485554"/>
          </pc:sldLayoutMkLst>
        </pc:sldLayoutChg>
        <pc:sldLayoutChg chg="del">
          <pc:chgData name="Jessie Hwang" userId="85f2306c-fd56-49d2-8dff-e96751c6f345" providerId="ADAL" clId="{B4C787C3-BE61-42D6-AC4F-B0C36864606C}" dt="2021-06-14T17:14:10.415" v="318" actId="2696"/>
          <pc:sldLayoutMkLst>
            <pc:docMk/>
            <pc:sldMasterMk cId="2332692703" sldId="2147485530"/>
            <pc:sldLayoutMk cId="3416977452" sldId="2147485555"/>
          </pc:sldLayoutMkLst>
        </pc:sldLayoutChg>
        <pc:sldLayoutChg chg="del">
          <pc:chgData name="Jessie Hwang" userId="85f2306c-fd56-49d2-8dff-e96751c6f345" providerId="ADAL" clId="{B4C787C3-BE61-42D6-AC4F-B0C36864606C}" dt="2021-06-14T17:14:10.415" v="319" actId="2696"/>
          <pc:sldLayoutMkLst>
            <pc:docMk/>
            <pc:sldMasterMk cId="2332692703" sldId="2147485530"/>
            <pc:sldLayoutMk cId="1216324439" sldId="2147485556"/>
          </pc:sldLayoutMkLst>
        </pc:sldLayoutChg>
        <pc:sldLayoutChg chg="del">
          <pc:chgData name="Jessie Hwang" userId="85f2306c-fd56-49d2-8dff-e96751c6f345" providerId="ADAL" clId="{B4C787C3-BE61-42D6-AC4F-B0C36864606C}" dt="2021-06-14T17:14:10.415" v="320" actId="2696"/>
          <pc:sldLayoutMkLst>
            <pc:docMk/>
            <pc:sldMasterMk cId="2332692703" sldId="2147485530"/>
            <pc:sldLayoutMk cId="3783767658" sldId="2147485557"/>
          </pc:sldLayoutMkLst>
        </pc:sldLayoutChg>
        <pc:sldLayoutChg chg="del">
          <pc:chgData name="Jessie Hwang" userId="85f2306c-fd56-49d2-8dff-e96751c6f345" providerId="ADAL" clId="{B4C787C3-BE61-42D6-AC4F-B0C36864606C}" dt="2021-06-14T17:14:10.431" v="321" actId="2696"/>
          <pc:sldLayoutMkLst>
            <pc:docMk/>
            <pc:sldMasterMk cId="2332692703" sldId="2147485530"/>
            <pc:sldLayoutMk cId="2706537025" sldId="2147485558"/>
          </pc:sldLayoutMkLst>
        </pc:sldLayoutChg>
        <pc:sldLayoutChg chg="del">
          <pc:chgData name="Jessie Hwang" userId="85f2306c-fd56-49d2-8dff-e96751c6f345" providerId="ADAL" clId="{B4C787C3-BE61-42D6-AC4F-B0C36864606C}" dt="2021-06-14T17:14:10.431" v="322" actId="2696"/>
          <pc:sldLayoutMkLst>
            <pc:docMk/>
            <pc:sldMasterMk cId="2332692703" sldId="2147485530"/>
            <pc:sldLayoutMk cId="3088998255" sldId="2147485559"/>
          </pc:sldLayoutMkLst>
        </pc:sldLayoutChg>
        <pc:sldLayoutChg chg="del">
          <pc:chgData name="Jessie Hwang" userId="85f2306c-fd56-49d2-8dff-e96751c6f345" providerId="ADAL" clId="{B4C787C3-BE61-42D6-AC4F-B0C36864606C}" dt="2021-06-14T17:14:10.447" v="323" actId="2696"/>
          <pc:sldLayoutMkLst>
            <pc:docMk/>
            <pc:sldMasterMk cId="2332692703" sldId="2147485530"/>
            <pc:sldLayoutMk cId="425536372" sldId="2147485560"/>
          </pc:sldLayoutMkLst>
        </pc:sldLayoutChg>
        <pc:sldLayoutChg chg="del">
          <pc:chgData name="Jessie Hwang" userId="85f2306c-fd56-49d2-8dff-e96751c6f345" providerId="ADAL" clId="{B4C787C3-BE61-42D6-AC4F-B0C36864606C}" dt="2021-06-14T17:14:10.453" v="324" actId="2696"/>
          <pc:sldLayoutMkLst>
            <pc:docMk/>
            <pc:sldMasterMk cId="2332692703" sldId="2147485530"/>
            <pc:sldLayoutMk cId="3057899343" sldId="2147485561"/>
          </pc:sldLayoutMkLst>
        </pc:sldLayoutChg>
        <pc:sldLayoutChg chg="del">
          <pc:chgData name="Jessie Hwang" userId="85f2306c-fd56-49d2-8dff-e96751c6f345" providerId="ADAL" clId="{B4C787C3-BE61-42D6-AC4F-B0C36864606C}" dt="2021-06-14T17:14:10.453" v="325" actId="2696"/>
          <pc:sldLayoutMkLst>
            <pc:docMk/>
            <pc:sldMasterMk cId="2332692703" sldId="2147485530"/>
            <pc:sldLayoutMk cId="1409395187" sldId="2147485562"/>
          </pc:sldLayoutMkLst>
        </pc:sldLayoutChg>
        <pc:sldLayoutChg chg="del">
          <pc:chgData name="Jessie Hwang" userId="85f2306c-fd56-49d2-8dff-e96751c6f345" providerId="ADAL" clId="{B4C787C3-BE61-42D6-AC4F-B0C36864606C}" dt="2021-06-14T17:14:10.469" v="326" actId="2696"/>
          <pc:sldLayoutMkLst>
            <pc:docMk/>
            <pc:sldMasterMk cId="2332692703" sldId="2147485530"/>
            <pc:sldLayoutMk cId="2929839231" sldId="2147485563"/>
          </pc:sldLayoutMkLst>
        </pc:sldLayoutChg>
        <pc:sldLayoutChg chg="del">
          <pc:chgData name="Jessie Hwang" userId="85f2306c-fd56-49d2-8dff-e96751c6f345" providerId="ADAL" clId="{B4C787C3-BE61-42D6-AC4F-B0C36864606C}" dt="2021-06-14T17:14:10.484" v="327" actId="2696"/>
          <pc:sldLayoutMkLst>
            <pc:docMk/>
            <pc:sldMasterMk cId="2332692703" sldId="2147485530"/>
            <pc:sldLayoutMk cId="1077320100" sldId="2147485564"/>
          </pc:sldLayoutMkLst>
        </pc:sldLayoutChg>
        <pc:sldLayoutChg chg="del">
          <pc:chgData name="Jessie Hwang" userId="85f2306c-fd56-49d2-8dff-e96751c6f345" providerId="ADAL" clId="{B4C787C3-BE61-42D6-AC4F-B0C36864606C}" dt="2021-06-14T17:14:10.484" v="328" actId="2696"/>
          <pc:sldLayoutMkLst>
            <pc:docMk/>
            <pc:sldMasterMk cId="2332692703" sldId="2147485530"/>
            <pc:sldLayoutMk cId="3596721928" sldId="2147485565"/>
          </pc:sldLayoutMkLst>
        </pc:sldLayoutChg>
        <pc:sldLayoutChg chg="del">
          <pc:chgData name="Jessie Hwang" userId="85f2306c-fd56-49d2-8dff-e96751c6f345" providerId="ADAL" clId="{B4C787C3-BE61-42D6-AC4F-B0C36864606C}" dt="2021-06-14T17:14:10.484" v="329" actId="2696"/>
          <pc:sldLayoutMkLst>
            <pc:docMk/>
            <pc:sldMasterMk cId="2332692703" sldId="2147485530"/>
            <pc:sldLayoutMk cId="3602409496" sldId="2147485566"/>
          </pc:sldLayoutMkLst>
        </pc:sldLayoutChg>
        <pc:sldLayoutChg chg="del">
          <pc:chgData name="Jessie Hwang" userId="85f2306c-fd56-49d2-8dff-e96751c6f345" providerId="ADAL" clId="{B4C787C3-BE61-42D6-AC4F-B0C36864606C}" dt="2021-06-14T17:14:10.500" v="330" actId="2696"/>
          <pc:sldLayoutMkLst>
            <pc:docMk/>
            <pc:sldMasterMk cId="2332692703" sldId="2147485530"/>
            <pc:sldLayoutMk cId="614422862" sldId="2147485567"/>
          </pc:sldLayoutMkLst>
        </pc:sldLayoutChg>
        <pc:sldLayoutChg chg="del">
          <pc:chgData name="Jessie Hwang" userId="85f2306c-fd56-49d2-8dff-e96751c6f345" providerId="ADAL" clId="{B4C787C3-BE61-42D6-AC4F-B0C36864606C}" dt="2021-06-14T17:14:10.516" v="331" actId="2696"/>
          <pc:sldLayoutMkLst>
            <pc:docMk/>
            <pc:sldMasterMk cId="2332692703" sldId="2147485530"/>
            <pc:sldLayoutMk cId="2833585915" sldId="2147485568"/>
          </pc:sldLayoutMkLst>
        </pc:sldLayoutChg>
        <pc:sldLayoutChg chg="del">
          <pc:chgData name="Jessie Hwang" userId="85f2306c-fd56-49d2-8dff-e96751c6f345" providerId="ADAL" clId="{B4C787C3-BE61-42D6-AC4F-B0C36864606C}" dt="2021-06-14T17:14:10.516" v="332" actId="2696"/>
          <pc:sldLayoutMkLst>
            <pc:docMk/>
            <pc:sldMasterMk cId="2332692703" sldId="2147485530"/>
            <pc:sldLayoutMk cId="1189565852" sldId="2147485569"/>
          </pc:sldLayoutMkLst>
        </pc:sldLayoutChg>
        <pc:sldLayoutChg chg="del">
          <pc:chgData name="Jessie Hwang" userId="85f2306c-fd56-49d2-8dff-e96751c6f345" providerId="ADAL" clId="{B4C787C3-BE61-42D6-AC4F-B0C36864606C}" dt="2021-06-14T17:14:10.516" v="333" actId="2696"/>
          <pc:sldLayoutMkLst>
            <pc:docMk/>
            <pc:sldMasterMk cId="2332692703" sldId="2147485530"/>
            <pc:sldLayoutMk cId="4160460549" sldId="2147485570"/>
          </pc:sldLayoutMkLst>
        </pc:sldLayoutChg>
      </pc:sldMasterChg>
      <pc:sldMasterChg chg="del delSldLayout">
        <pc:chgData name="Jessie Hwang" userId="85f2306c-fd56-49d2-8dff-e96751c6f345" providerId="ADAL" clId="{B4C787C3-BE61-42D6-AC4F-B0C36864606C}" dt="2021-06-14T17:13:59.780" v="293" actId="2696"/>
        <pc:sldMasterMkLst>
          <pc:docMk/>
          <pc:sldMasterMk cId="164218353" sldId="2147485571"/>
        </pc:sldMasterMkLst>
        <pc:sldLayoutChg chg="del">
          <pc:chgData name="Jessie Hwang" userId="85f2306c-fd56-49d2-8dff-e96751c6f345" providerId="ADAL" clId="{B4C787C3-BE61-42D6-AC4F-B0C36864606C}" dt="2021-06-14T17:13:59.345" v="254" actId="2696"/>
          <pc:sldLayoutMkLst>
            <pc:docMk/>
            <pc:sldMasterMk cId="164218353" sldId="2147485571"/>
            <pc:sldLayoutMk cId="1838365628" sldId="2147485572"/>
          </pc:sldLayoutMkLst>
        </pc:sldLayoutChg>
        <pc:sldLayoutChg chg="del">
          <pc:chgData name="Jessie Hwang" userId="85f2306c-fd56-49d2-8dff-e96751c6f345" providerId="ADAL" clId="{B4C787C3-BE61-42D6-AC4F-B0C36864606C}" dt="2021-06-14T17:13:59.376" v="255" actId="2696"/>
          <pc:sldLayoutMkLst>
            <pc:docMk/>
            <pc:sldMasterMk cId="164218353" sldId="2147485571"/>
            <pc:sldLayoutMk cId="4011408718" sldId="2147485573"/>
          </pc:sldLayoutMkLst>
        </pc:sldLayoutChg>
        <pc:sldLayoutChg chg="del">
          <pc:chgData name="Jessie Hwang" userId="85f2306c-fd56-49d2-8dff-e96751c6f345" providerId="ADAL" clId="{B4C787C3-BE61-42D6-AC4F-B0C36864606C}" dt="2021-06-14T17:13:59.376" v="256" actId="2696"/>
          <pc:sldLayoutMkLst>
            <pc:docMk/>
            <pc:sldMasterMk cId="164218353" sldId="2147485571"/>
            <pc:sldLayoutMk cId="2392555137" sldId="2147485574"/>
          </pc:sldLayoutMkLst>
        </pc:sldLayoutChg>
        <pc:sldLayoutChg chg="del">
          <pc:chgData name="Jessie Hwang" userId="85f2306c-fd56-49d2-8dff-e96751c6f345" providerId="ADAL" clId="{B4C787C3-BE61-42D6-AC4F-B0C36864606C}" dt="2021-06-14T17:13:59.396" v="257" actId="2696"/>
          <pc:sldLayoutMkLst>
            <pc:docMk/>
            <pc:sldMasterMk cId="164218353" sldId="2147485571"/>
            <pc:sldLayoutMk cId="2987950212" sldId="2147485575"/>
          </pc:sldLayoutMkLst>
        </pc:sldLayoutChg>
        <pc:sldLayoutChg chg="del">
          <pc:chgData name="Jessie Hwang" userId="85f2306c-fd56-49d2-8dff-e96751c6f345" providerId="ADAL" clId="{B4C787C3-BE61-42D6-AC4F-B0C36864606C}" dt="2021-06-14T17:13:59.412" v="258" actId="2696"/>
          <pc:sldLayoutMkLst>
            <pc:docMk/>
            <pc:sldMasterMk cId="164218353" sldId="2147485571"/>
            <pc:sldLayoutMk cId="3073851524" sldId="2147485576"/>
          </pc:sldLayoutMkLst>
        </pc:sldLayoutChg>
        <pc:sldLayoutChg chg="del">
          <pc:chgData name="Jessie Hwang" userId="85f2306c-fd56-49d2-8dff-e96751c6f345" providerId="ADAL" clId="{B4C787C3-BE61-42D6-AC4F-B0C36864606C}" dt="2021-06-14T17:13:59.427" v="259" actId="2696"/>
          <pc:sldLayoutMkLst>
            <pc:docMk/>
            <pc:sldMasterMk cId="164218353" sldId="2147485571"/>
            <pc:sldLayoutMk cId="1645921179" sldId="2147485577"/>
          </pc:sldLayoutMkLst>
        </pc:sldLayoutChg>
        <pc:sldLayoutChg chg="del">
          <pc:chgData name="Jessie Hwang" userId="85f2306c-fd56-49d2-8dff-e96751c6f345" providerId="ADAL" clId="{B4C787C3-BE61-42D6-AC4F-B0C36864606C}" dt="2021-06-14T17:13:59.443" v="260" actId="2696"/>
          <pc:sldLayoutMkLst>
            <pc:docMk/>
            <pc:sldMasterMk cId="164218353" sldId="2147485571"/>
            <pc:sldLayoutMk cId="2629484837" sldId="2147485578"/>
          </pc:sldLayoutMkLst>
        </pc:sldLayoutChg>
        <pc:sldLayoutChg chg="del">
          <pc:chgData name="Jessie Hwang" userId="85f2306c-fd56-49d2-8dff-e96751c6f345" providerId="ADAL" clId="{B4C787C3-BE61-42D6-AC4F-B0C36864606C}" dt="2021-06-14T17:13:59.460" v="261" actId="2696"/>
          <pc:sldLayoutMkLst>
            <pc:docMk/>
            <pc:sldMasterMk cId="164218353" sldId="2147485571"/>
            <pc:sldLayoutMk cId="2958755586" sldId="2147485579"/>
          </pc:sldLayoutMkLst>
        </pc:sldLayoutChg>
        <pc:sldLayoutChg chg="del">
          <pc:chgData name="Jessie Hwang" userId="85f2306c-fd56-49d2-8dff-e96751c6f345" providerId="ADAL" clId="{B4C787C3-BE61-42D6-AC4F-B0C36864606C}" dt="2021-06-14T17:13:59.461" v="262" actId="2696"/>
          <pc:sldLayoutMkLst>
            <pc:docMk/>
            <pc:sldMasterMk cId="164218353" sldId="2147485571"/>
            <pc:sldLayoutMk cId="1674285785" sldId="2147485580"/>
          </pc:sldLayoutMkLst>
        </pc:sldLayoutChg>
        <pc:sldLayoutChg chg="del">
          <pc:chgData name="Jessie Hwang" userId="85f2306c-fd56-49d2-8dff-e96751c6f345" providerId="ADAL" clId="{B4C787C3-BE61-42D6-AC4F-B0C36864606C}" dt="2021-06-14T17:13:59.476" v="263" actId="2696"/>
          <pc:sldLayoutMkLst>
            <pc:docMk/>
            <pc:sldMasterMk cId="164218353" sldId="2147485571"/>
            <pc:sldLayoutMk cId="4148967246" sldId="2147485581"/>
          </pc:sldLayoutMkLst>
        </pc:sldLayoutChg>
        <pc:sldLayoutChg chg="del">
          <pc:chgData name="Jessie Hwang" userId="85f2306c-fd56-49d2-8dff-e96751c6f345" providerId="ADAL" clId="{B4C787C3-BE61-42D6-AC4F-B0C36864606C}" dt="2021-06-14T17:13:59.496" v="264" actId="2696"/>
          <pc:sldLayoutMkLst>
            <pc:docMk/>
            <pc:sldMasterMk cId="164218353" sldId="2147485571"/>
            <pc:sldLayoutMk cId="4086917422" sldId="2147485582"/>
          </pc:sldLayoutMkLst>
        </pc:sldLayoutChg>
        <pc:sldLayoutChg chg="del">
          <pc:chgData name="Jessie Hwang" userId="85f2306c-fd56-49d2-8dff-e96751c6f345" providerId="ADAL" clId="{B4C787C3-BE61-42D6-AC4F-B0C36864606C}" dt="2021-06-14T17:13:59.496" v="265" actId="2696"/>
          <pc:sldLayoutMkLst>
            <pc:docMk/>
            <pc:sldMasterMk cId="164218353" sldId="2147485571"/>
            <pc:sldLayoutMk cId="1493636660" sldId="2147485583"/>
          </pc:sldLayoutMkLst>
        </pc:sldLayoutChg>
        <pc:sldLayoutChg chg="del">
          <pc:chgData name="Jessie Hwang" userId="85f2306c-fd56-49d2-8dff-e96751c6f345" providerId="ADAL" clId="{B4C787C3-BE61-42D6-AC4F-B0C36864606C}" dt="2021-06-14T17:13:59.512" v="266" actId="2696"/>
          <pc:sldLayoutMkLst>
            <pc:docMk/>
            <pc:sldMasterMk cId="164218353" sldId="2147485571"/>
            <pc:sldLayoutMk cId="3409194115" sldId="2147485584"/>
          </pc:sldLayoutMkLst>
        </pc:sldLayoutChg>
        <pc:sldLayoutChg chg="del">
          <pc:chgData name="Jessie Hwang" userId="85f2306c-fd56-49d2-8dff-e96751c6f345" providerId="ADAL" clId="{B4C787C3-BE61-42D6-AC4F-B0C36864606C}" dt="2021-06-14T17:13:59.527" v="267" actId="2696"/>
          <pc:sldLayoutMkLst>
            <pc:docMk/>
            <pc:sldMasterMk cId="164218353" sldId="2147485571"/>
            <pc:sldLayoutMk cId="3468294289" sldId="2147485585"/>
          </pc:sldLayoutMkLst>
        </pc:sldLayoutChg>
        <pc:sldLayoutChg chg="del">
          <pc:chgData name="Jessie Hwang" userId="85f2306c-fd56-49d2-8dff-e96751c6f345" providerId="ADAL" clId="{B4C787C3-BE61-42D6-AC4F-B0C36864606C}" dt="2021-06-14T17:13:59.527" v="268" actId="2696"/>
          <pc:sldLayoutMkLst>
            <pc:docMk/>
            <pc:sldMasterMk cId="164218353" sldId="2147485571"/>
            <pc:sldLayoutMk cId="1782752962" sldId="2147485586"/>
          </pc:sldLayoutMkLst>
        </pc:sldLayoutChg>
        <pc:sldLayoutChg chg="del">
          <pc:chgData name="Jessie Hwang" userId="85f2306c-fd56-49d2-8dff-e96751c6f345" providerId="ADAL" clId="{B4C787C3-BE61-42D6-AC4F-B0C36864606C}" dt="2021-06-14T17:13:59.545" v="269" actId="2696"/>
          <pc:sldLayoutMkLst>
            <pc:docMk/>
            <pc:sldMasterMk cId="164218353" sldId="2147485571"/>
            <pc:sldLayoutMk cId="1565484989" sldId="2147485587"/>
          </pc:sldLayoutMkLst>
        </pc:sldLayoutChg>
        <pc:sldLayoutChg chg="del">
          <pc:chgData name="Jessie Hwang" userId="85f2306c-fd56-49d2-8dff-e96751c6f345" providerId="ADAL" clId="{B4C787C3-BE61-42D6-AC4F-B0C36864606C}" dt="2021-06-14T17:13:59.545" v="270" actId="2696"/>
          <pc:sldLayoutMkLst>
            <pc:docMk/>
            <pc:sldMasterMk cId="164218353" sldId="2147485571"/>
            <pc:sldLayoutMk cId="3540848396" sldId="2147485588"/>
          </pc:sldLayoutMkLst>
        </pc:sldLayoutChg>
        <pc:sldLayoutChg chg="del">
          <pc:chgData name="Jessie Hwang" userId="85f2306c-fd56-49d2-8dff-e96751c6f345" providerId="ADAL" clId="{B4C787C3-BE61-42D6-AC4F-B0C36864606C}" dt="2021-06-14T17:13:59.561" v="271" actId="2696"/>
          <pc:sldLayoutMkLst>
            <pc:docMk/>
            <pc:sldMasterMk cId="164218353" sldId="2147485571"/>
            <pc:sldLayoutMk cId="2478426623" sldId="2147485589"/>
          </pc:sldLayoutMkLst>
        </pc:sldLayoutChg>
        <pc:sldLayoutChg chg="del">
          <pc:chgData name="Jessie Hwang" userId="85f2306c-fd56-49d2-8dff-e96751c6f345" providerId="ADAL" clId="{B4C787C3-BE61-42D6-AC4F-B0C36864606C}" dt="2021-06-14T17:13:59.577" v="272" actId="2696"/>
          <pc:sldLayoutMkLst>
            <pc:docMk/>
            <pc:sldMasterMk cId="164218353" sldId="2147485571"/>
            <pc:sldLayoutMk cId="3686675203" sldId="2147485590"/>
          </pc:sldLayoutMkLst>
        </pc:sldLayoutChg>
        <pc:sldLayoutChg chg="del">
          <pc:chgData name="Jessie Hwang" userId="85f2306c-fd56-49d2-8dff-e96751c6f345" providerId="ADAL" clId="{B4C787C3-BE61-42D6-AC4F-B0C36864606C}" dt="2021-06-14T17:13:59.577" v="273" actId="2696"/>
          <pc:sldLayoutMkLst>
            <pc:docMk/>
            <pc:sldMasterMk cId="164218353" sldId="2147485571"/>
            <pc:sldLayoutMk cId="1554882073" sldId="2147485591"/>
          </pc:sldLayoutMkLst>
        </pc:sldLayoutChg>
        <pc:sldLayoutChg chg="del">
          <pc:chgData name="Jessie Hwang" userId="85f2306c-fd56-49d2-8dff-e96751c6f345" providerId="ADAL" clId="{B4C787C3-BE61-42D6-AC4F-B0C36864606C}" dt="2021-06-14T17:13:59.596" v="274" actId="2696"/>
          <pc:sldLayoutMkLst>
            <pc:docMk/>
            <pc:sldMasterMk cId="164218353" sldId="2147485571"/>
            <pc:sldLayoutMk cId="3369877556" sldId="2147485592"/>
          </pc:sldLayoutMkLst>
        </pc:sldLayoutChg>
        <pc:sldLayoutChg chg="del">
          <pc:chgData name="Jessie Hwang" userId="85f2306c-fd56-49d2-8dff-e96751c6f345" providerId="ADAL" clId="{B4C787C3-BE61-42D6-AC4F-B0C36864606C}" dt="2021-06-14T17:13:59.596" v="275" actId="2696"/>
          <pc:sldLayoutMkLst>
            <pc:docMk/>
            <pc:sldMasterMk cId="164218353" sldId="2147485571"/>
            <pc:sldLayoutMk cId="2448800782" sldId="2147485593"/>
          </pc:sldLayoutMkLst>
        </pc:sldLayoutChg>
        <pc:sldLayoutChg chg="del">
          <pc:chgData name="Jessie Hwang" userId="85f2306c-fd56-49d2-8dff-e96751c6f345" providerId="ADAL" clId="{B4C787C3-BE61-42D6-AC4F-B0C36864606C}" dt="2021-06-14T17:13:59.612" v="276" actId="2696"/>
          <pc:sldLayoutMkLst>
            <pc:docMk/>
            <pc:sldMasterMk cId="164218353" sldId="2147485571"/>
            <pc:sldLayoutMk cId="1991684433" sldId="2147485594"/>
          </pc:sldLayoutMkLst>
        </pc:sldLayoutChg>
        <pc:sldLayoutChg chg="del">
          <pc:chgData name="Jessie Hwang" userId="85f2306c-fd56-49d2-8dff-e96751c6f345" providerId="ADAL" clId="{B4C787C3-BE61-42D6-AC4F-B0C36864606C}" dt="2021-06-14T17:13:59.628" v="277" actId="2696"/>
          <pc:sldLayoutMkLst>
            <pc:docMk/>
            <pc:sldMasterMk cId="164218353" sldId="2147485571"/>
            <pc:sldLayoutMk cId="1292707888" sldId="2147485595"/>
          </pc:sldLayoutMkLst>
        </pc:sldLayoutChg>
        <pc:sldLayoutChg chg="del">
          <pc:chgData name="Jessie Hwang" userId="85f2306c-fd56-49d2-8dff-e96751c6f345" providerId="ADAL" clId="{B4C787C3-BE61-42D6-AC4F-B0C36864606C}" dt="2021-06-14T17:13:59.643" v="278" actId="2696"/>
          <pc:sldLayoutMkLst>
            <pc:docMk/>
            <pc:sldMasterMk cId="164218353" sldId="2147485571"/>
            <pc:sldLayoutMk cId="2638473797" sldId="2147485596"/>
          </pc:sldLayoutMkLst>
        </pc:sldLayoutChg>
        <pc:sldLayoutChg chg="del">
          <pc:chgData name="Jessie Hwang" userId="85f2306c-fd56-49d2-8dff-e96751c6f345" providerId="ADAL" clId="{B4C787C3-BE61-42D6-AC4F-B0C36864606C}" dt="2021-06-14T17:13:59.643" v="279" actId="2696"/>
          <pc:sldLayoutMkLst>
            <pc:docMk/>
            <pc:sldMasterMk cId="164218353" sldId="2147485571"/>
            <pc:sldLayoutMk cId="1580019212" sldId="2147485597"/>
          </pc:sldLayoutMkLst>
        </pc:sldLayoutChg>
        <pc:sldLayoutChg chg="del">
          <pc:chgData name="Jessie Hwang" userId="85f2306c-fd56-49d2-8dff-e96751c6f345" providerId="ADAL" clId="{B4C787C3-BE61-42D6-AC4F-B0C36864606C}" dt="2021-06-14T17:13:59.659" v="280" actId="2696"/>
          <pc:sldLayoutMkLst>
            <pc:docMk/>
            <pc:sldMasterMk cId="164218353" sldId="2147485571"/>
            <pc:sldLayoutMk cId="87732581" sldId="2147485598"/>
          </pc:sldLayoutMkLst>
        </pc:sldLayoutChg>
        <pc:sldLayoutChg chg="del">
          <pc:chgData name="Jessie Hwang" userId="85f2306c-fd56-49d2-8dff-e96751c6f345" providerId="ADAL" clId="{B4C787C3-BE61-42D6-AC4F-B0C36864606C}" dt="2021-06-14T17:13:59.674" v="281" actId="2696"/>
          <pc:sldLayoutMkLst>
            <pc:docMk/>
            <pc:sldMasterMk cId="164218353" sldId="2147485571"/>
            <pc:sldLayoutMk cId="2442370210" sldId="2147485599"/>
          </pc:sldLayoutMkLst>
        </pc:sldLayoutChg>
        <pc:sldLayoutChg chg="del">
          <pc:chgData name="Jessie Hwang" userId="85f2306c-fd56-49d2-8dff-e96751c6f345" providerId="ADAL" clId="{B4C787C3-BE61-42D6-AC4F-B0C36864606C}" dt="2021-06-14T17:13:59.674" v="282" actId="2696"/>
          <pc:sldLayoutMkLst>
            <pc:docMk/>
            <pc:sldMasterMk cId="164218353" sldId="2147485571"/>
            <pc:sldLayoutMk cId="4264318291" sldId="2147485600"/>
          </pc:sldLayoutMkLst>
        </pc:sldLayoutChg>
        <pc:sldLayoutChg chg="del">
          <pc:chgData name="Jessie Hwang" userId="85f2306c-fd56-49d2-8dff-e96751c6f345" providerId="ADAL" clId="{B4C787C3-BE61-42D6-AC4F-B0C36864606C}" dt="2021-06-14T17:13:59.690" v="283" actId="2696"/>
          <pc:sldLayoutMkLst>
            <pc:docMk/>
            <pc:sldMasterMk cId="164218353" sldId="2147485571"/>
            <pc:sldLayoutMk cId="3577490013" sldId="2147485601"/>
          </pc:sldLayoutMkLst>
        </pc:sldLayoutChg>
        <pc:sldLayoutChg chg="del">
          <pc:chgData name="Jessie Hwang" userId="85f2306c-fd56-49d2-8dff-e96751c6f345" providerId="ADAL" clId="{B4C787C3-BE61-42D6-AC4F-B0C36864606C}" dt="2021-06-14T17:13:59.697" v="284" actId="2696"/>
          <pc:sldLayoutMkLst>
            <pc:docMk/>
            <pc:sldMasterMk cId="164218353" sldId="2147485571"/>
            <pc:sldLayoutMk cId="1754580862" sldId="2147485602"/>
          </pc:sldLayoutMkLst>
        </pc:sldLayoutChg>
        <pc:sldLayoutChg chg="del">
          <pc:chgData name="Jessie Hwang" userId="85f2306c-fd56-49d2-8dff-e96751c6f345" providerId="ADAL" clId="{B4C787C3-BE61-42D6-AC4F-B0C36864606C}" dt="2021-06-14T17:13:59.697" v="285" actId="2696"/>
          <pc:sldLayoutMkLst>
            <pc:docMk/>
            <pc:sldMasterMk cId="164218353" sldId="2147485571"/>
            <pc:sldLayoutMk cId="3730139324" sldId="2147485603"/>
          </pc:sldLayoutMkLst>
        </pc:sldLayoutChg>
        <pc:sldLayoutChg chg="del">
          <pc:chgData name="Jessie Hwang" userId="85f2306c-fd56-49d2-8dff-e96751c6f345" providerId="ADAL" clId="{B4C787C3-BE61-42D6-AC4F-B0C36864606C}" dt="2021-06-14T17:13:59.712" v="286" actId="2696"/>
          <pc:sldLayoutMkLst>
            <pc:docMk/>
            <pc:sldMasterMk cId="164218353" sldId="2147485571"/>
            <pc:sldLayoutMk cId="3031272791" sldId="2147485604"/>
          </pc:sldLayoutMkLst>
        </pc:sldLayoutChg>
        <pc:sldLayoutChg chg="del">
          <pc:chgData name="Jessie Hwang" userId="85f2306c-fd56-49d2-8dff-e96751c6f345" providerId="ADAL" clId="{B4C787C3-BE61-42D6-AC4F-B0C36864606C}" dt="2021-06-14T17:13:59.712" v="287" actId="2696"/>
          <pc:sldLayoutMkLst>
            <pc:docMk/>
            <pc:sldMasterMk cId="164218353" sldId="2147485571"/>
            <pc:sldLayoutMk cId="824783430" sldId="2147485605"/>
          </pc:sldLayoutMkLst>
        </pc:sldLayoutChg>
        <pc:sldLayoutChg chg="del">
          <pc:chgData name="Jessie Hwang" userId="85f2306c-fd56-49d2-8dff-e96751c6f345" providerId="ADAL" clId="{B4C787C3-BE61-42D6-AC4F-B0C36864606C}" dt="2021-06-14T17:13:59.728" v="288" actId="2696"/>
          <pc:sldLayoutMkLst>
            <pc:docMk/>
            <pc:sldMasterMk cId="164218353" sldId="2147485571"/>
            <pc:sldLayoutMk cId="2620768287" sldId="2147485606"/>
          </pc:sldLayoutMkLst>
        </pc:sldLayoutChg>
        <pc:sldLayoutChg chg="del">
          <pc:chgData name="Jessie Hwang" userId="85f2306c-fd56-49d2-8dff-e96751c6f345" providerId="ADAL" clId="{B4C787C3-BE61-42D6-AC4F-B0C36864606C}" dt="2021-06-14T17:13:59.728" v="289" actId="2696"/>
          <pc:sldLayoutMkLst>
            <pc:docMk/>
            <pc:sldMasterMk cId="164218353" sldId="2147485571"/>
            <pc:sldLayoutMk cId="1008347743" sldId="2147485607"/>
          </pc:sldLayoutMkLst>
        </pc:sldLayoutChg>
        <pc:sldLayoutChg chg="del">
          <pc:chgData name="Jessie Hwang" userId="85f2306c-fd56-49d2-8dff-e96751c6f345" providerId="ADAL" clId="{B4C787C3-BE61-42D6-AC4F-B0C36864606C}" dt="2021-06-14T17:13:59.743" v="290" actId="2696"/>
          <pc:sldLayoutMkLst>
            <pc:docMk/>
            <pc:sldMasterMk cId="164218353" sldId="2147485571"/>
            <pc:sldLayoutMk cId="57888438" sldId="2147485608"/>
          </pc:sldLayoutMkLst>
        </pc:sldLayoutChg>
        <pc:sldLayoutChg chg="del">
          <pc:chgData name="Jessie Hwang" userId="85f2306c-fd56-49d2-8dff-e96751c6f345" providerId="ADAL" clId="{B4C787C3-BE61-42D6-AC4F-B0C36864606C}" dt="2021-06-14T17:13:59.743" v="291" actId="2696"/>
          <pc:sldLayoutMkLst>
            <pc:docMk/>
            <pc:sldMasterMk cId="164218353" sldId="2147485571"/>
            <pc:sldLayoutMk cId="2408984015" sldId="2147485609"/>
          </pc:sldLayoutMkLst>
        </pc:sldLayoutChg>
        <pc:sldLayoutChg chg="del">
          <pc:chgData name="Jessie Hwang" userId="85f2306c-fd56-49d2-8dff-e96751c6f345" providerId="ADAL" clId="{B4C787C3-BE61-42D6-AC4F-B0C36864606C}" dt="2021-06-14T17:13:59.761" v="292" actId="2696"/>
          <pc:sldLayoutMkLst>
            <pc:docMk/>
            <pc:sldMasterMk cId="164218353" sldId="2147485571"/>
            <pc:sldLayoutMk cId="2055549319" sldId="2147485610"/>
          </pc:sldLayoutMkLst>
        </pc:sldLayoutChg>
      </pc:sldMasterChg>
      <pc:sldMasterChg chg="del delSldLayout">
        <pc:chgData name="Jessie Hwang" userId="85f2306c-fd56-49d2-8dff-e96751c6f345" providerId="ADAL" clId="{B4C787C3-BE61-42D6-AC4F-B0C36864606C}" dt="2021-06-14T17:14:21.522" v="372" actId="2696"/>
        <pc:sldMasterMkLst>
          <pc:docMk/>
          <pc:sldMasterMk cId="3481595491" sldId="2147487065"/>
        </pc:sldMasterMkLst>
        <pc:sldLayoutChg chg="del">
          <pc:chgData name="Jessie Hwang" userId="85f2306c-fd56-49d2-8dff-e96751c6f345" providerId="ADAL" clId="{B4C787C3-BE61-42D6-AC4F-B0C36864606C}" dt="2021-06-14T17:14:21.219" v="335" actId="2696"/>
          <pc:sldLayoutMkLst>
            <pc:docMk/>
            <pc:sldMasterMk cId="3481595491" sldId="2147487065"/>
            <pc:sldLayoutMk cId="4127272323" sldId="2147487066"/>
          </pc:sldLayoutMkLst>
        </pc:sldLayoutChg>
        <pc:sldLayoutChg chg="del">
          <pc:chgData name="Jessie Hwang" userId="85f2306c-fd56-49d2-8dff-e96751c6f345" providerId="ADAL" clId="{B4C787C3-BE61-42D6-AC4F-B0C36864606C}" dt="2021-06-14T17:14:21.219" v="336" actId="2696"/>
          <pc:sldLayoutMkLst>
            <pc:docMk/>
            <pc:sldMasterMk cId="3481595491" sldId="2147487065"/>
            <pc:sldLayoutMk cId="2693994967" sldId="2147487067"/>
          </pc:sldLayoutMkLst>
        </pc:sldLayoutChg>
        <pc:sldLayoutChg chg="del">
          <pc:chgData name="Jessie Hwang" userId="85f2306c-fd56-49d2-8dff-e96751c6f345" providerId="ADAL" clId="{B4C787C3-BE61-42D6-AC4F-B0C36864606C}" dt="2021-06-14T17:14:21.235" v="337" actId="2696"/>
          <pc:sldLayoutMkLst>
            <pc:docMk/>
            <pc:sldMasterMk cId="3481595491" sldId="2147487065"/>
            <pc:sldLayoutMk cId="2756436795" sldId="2147487068"/>
          </pc:sldLayoutMkLst>
        </pc:sldLayoutChg>
        <pc:sldLayoutChg chg="del">
          <pc:chgData name="Jessie Hwang" userId="85f2306c-fd56-49d2-8dff-e96751c6f345" providerId="ADAL" clId="{B4C787C3-BE61-42D6-AC4F-B0C36864606C}" dt="2021-06-14T17:14:21.251" v="338" actId="2696"/>
          <pc:sldLayoutMkLst>
            <pc:docMk/>
            <pc:sldMasterMk cId="3481595491" sldId="2147487065"/>
            <pc:sldLayoutMk cId="903724712" sldId="2147487069"/>
          </pc:sldLayoutMkLst>
        </pc:sldLayoutChg>
        <pc:sldLayoutChg chg="del">
          <pc:chgData name="Jessie Hwang" userId="85f2306c-fd56-49d2-8dff-e96751c6f345" providerId="ADAL" clId="{B4C787C3-BE61-42D6-AC4F-B0C36864606C}" dt="2021-06-14T17:14:21.251" v="339" actId="2696"/>
          <pc:sldLayoutMkLst>
            <pc:docMk/>
            <pc:sldMasterMk cId="3481595491" sldId="2147487065"/>
            <pc:sldLayoutMk cId="1948793488" sldId="2147487070"/>
          </pc:sldLayoutMkLst>
        </pc:sldLayoutChg>
        <pc:sldLayoutChg chg="del">
          <pc:chgData name="Jessie Hwang" userId="85f2306c-fd56-49d2-8dff-e96751c6f345" providerId="ADAL" clId="{B4C787C3-BE61-42D6-AC4F-B0C36864606C}" dt="2021-06-14T17:14:21.266" v="340" actId="2696"/>
          <pc:sldLayoutMkLst>
            <pc:docMk/>
            <pc:sldMasterMk cId="3481595491" sldId="2147487065"/>
            <pc:sldLayoutMk cId="2348601944" sldId="2147487071"/>
          </pc:sldLayoutMkLst>
        </pc:sldLayoutChg>
        <pc:sldLayoutChg chg="del">
          <pc:chgData name="Jessie Hwang" userId="85f2306c-fd56-49d2-8dff-e96751c6f345" providerId="ADAL" clId="{B4C787C3-BE61-42D6-AC4F-B0C36864606C}" dt="2021-06-14T17:14:21.266" v="341" actId="2696"/>
          <pc:sldLayoutMkLst>
            <pc:docMk/>
            <pc:sldMasterMk cId="3481595491" sldId="2147487065"/>
            <pc:sldLayoutMk cId="2957494885" sldId="2147487072"/>
          </pc:sldLayoutMkLst>
        </pc:sldLayoutChg>
        <pc:sldLayoutChg chg="del">
          <pc:chgData name="Jessie Hwang" userId="85f2306c-fd56-49d2-8dff-e96751c6f345" providerId="ADAL" clId="{B4C787C3-BE61-42D6-AC4F-B0C36864606C}" dt="2021-06-14T17:14:21.282" v="342" actId="2696"/>
          <pc:sldLayoutMkLst>
            <pc:docMk/>
            <pc:sldMasterMk cId="3481595491" sldId="2147487065"/>
            <pc:sldLayoutMk cId="321170429" sldId="2147487073"/>
          </pc:sldLayoutMkLst>
        </pc:sldLayoutChg>
        <pc:sldLayoutChg chg="del">
          <pc:chgData name="Jessie Hwang" userId="85f2306c-fd56-49d2-8dff-e96751c6f345" providerId="ADAL" clId="{B4C787C3-BE61-42D6-AC4F-B0C36864606C}" dt="2021-06-14T17:14:21.282" v="343" actId="2696"/>
          <pc:sldLayoutMkLst>
            <pc:docMk/>
            <pc:sldMasterMk cId="3481595491" sldId="2147487065"/>
            <pc:sldLayoutMk cId="1349609938" sldId="2147487074"/>
          </pc:sldLayoutMkLst>
        </pc:sldLayoutChg>
        <pc:sldLayoutChg chg="del">
          <pc:chgData name="Jessie Hwang" userId="85f2306c-fd56-49d2-8dff-e96751c6f345" providerId="ADAL" clId="{B4C787C3-BE61-42D6-AC4F-B0C36864606C}" dt="2021-06-14T17:14:21.297" v="344" actId="2696"/>
          <pc:sldLayoutMkLst>
            <pc:docMk/>
            <pc:sldMasterMk cId="3481595491" sldId="2147487065"/>
            <pc:sldLayoutMk cId="802483954" sldId="2147487075"/>
          </pc:sldLayoutMkLst>
        </pc:sldLayoutChg>
        <pc:sldLayoutChg chg="del">
          <pc:chgData name="Jessie Hwang" userId="85f2306c-fd56-49d2-8dff-e96751c6f345" providerId="ADAL" clId="{B4C787C3-BE61-42D6-AC4F-B0C36864606C}" dt="2021-06-14T17:14:21.297" v="345" actId="2696"/>
          <pc:sldLayoutMkLst>
            <pc:docMk/>
            <pc:sldMasterMk cId="3481595491" sldId="2147487065"/>
            <pc:sldLayoutMk cId="2227745322" sldId="2147487076"/>
          </pc:sldLayoutMkLst>
        </pc:sldLayoutChg>
        <pc:sldLayoutChg chg="del">
          <pc:chgData name="Jessie Hwang" userId="85f2306c-fd56-49d2-8dff-e96751c6f345" providerId="ADAL" clId="{B4C787C3-BE61-42D6-AC4F-B0C36864606C}" dt="2021-06-14T17:14:21.313" v="346" actId="2696"/>
          <pc:sldLayoutMkLst>
            <pc:docMk/>
            <pc:sldMasterMk cId="3481595491" sldId="2147487065"/>
            <pc:sldLayoutMk cId="1612927749" sldId="2147487077"/>
          </pc:sldLayoutMkLst>
        </pc:sldLayoutChg>
        <pc:sldLayoutChg chg="del">
          <pc:chgData name="Jessie Hwang" userId="85f2306c-fd56-49d2-8dff-e96751c6f345" providerId="ADAL" clId="{B4C787C3-BE61-42D6-AC4F-B0C36864606C}" dt="2021-06-14T17:14:21.320" v="347" actId="2696"/>
          <pc:sldLayoutMkLst>
            <pc:docMk/>
            <pc:sldMasterMk cId="3481595491" sldId="2147487065"/>
            <pc:sldLayoutMk cId="2363895824" sldId="2147487078"/>
          </pc:sldLayoutMkLst>
        </pc:sldLayoutChg>
        <pc:sldLayoutChg chg="del">
          <pc:chgData name="Jessie Hwang" userId="85f2306c-fd56-49d2-8dff-e96751c6f345" providerId="ADAL" clId="{B4C787C3-BE61-42D6-AC4F-B0C36864606C}" dt="2021-06-14T17:14:21.320" v="348" actId="2696"/>
          <pc:sldLayoutMkLst>
            <pc:docMk/>
            <pc:sldMasterMk cId="3481595491" sldId="2147487065"/>
            <pc:sldLayoutMk cId="1742573629" sldId="2147487079"/>
          </pc:sldLayoutMkLst>
        </pc:sldLayoutChg>
        <pc:sldLayoutChg chg="del">
          <pc:chgData name="Jessie Hwang" userId="85f2306c-fd56-49d2-8dff-e96751c6f345" providerId="ADAL" clId="{B4C787C3-BE61-42D6-AC4F-B0C36864606C}" dt="2021-06-14T17:14:21.335" v="349" actId="2696"/>
          <pc:sldLayoutMkLst>
            <pc:docMk/>
            <pc:sldMasterMk cId="3481595491" sldId="2147487065"/>
            <pc:sldLayoutMk cId="476379426" sldId="2147487080"/>
          </pc:sldLayoutMkLst>
        </pc:sldLayoutChg>
        <pc:sldLayoutChg chg="del">
          <pc:chgData name="Jessie Hwang" userId="85f2306c-fd56-49d2-8dff-e96751c6f345" providerId="ADAL" clId="{B4C787C3-BE61-42D6-AC4F-B0C36864606C}" dt="2021-06-14T17:14:21.335" v="350" actId="2696"/>
          <pc:sldLayoutMkLst>
            <pc:docMk/>
            <pc:sldMasterMk cId="3481595491" sldId="2147487065"/>
            <pc:sldLayoutMk cId="392151934" sldId="2147487081"/>
          </pc:sldLayoutMkLst>
        </pc:sldLayoutChg>
        <pc:sldLayoutChg chg="del">
          <pc:chgData name="Jessie Hwang" userId="85f2306c-fd56-49d2-8dff-e96751c6f345" providerId="ADAL" clId="{B4C787C3-BE61-42D6-AC4F-B0C36864606C}" dt="2021-06-14T17:14:21.351" v="351" actId="2696"/>
          <pc:sldLayoutMkLst>
            <pc:docMk/>
            <pc:sldMasterMk cId="3481595491" sldId="2147487065"/>
            <pc:sldLayoutMk cId="2699240317" sldId="2147487082"/>
          </pc:sldLayoutMkLst>
        </pc:sldLayoutChg>
        <pc:sldLayoutChg chg="del">
          <pc:chgData name="Jessie Hwang" userId="85f2306c-fd56-49d2-8dff-e96751c6f345" providerId="ADAL" clId="{B4C787C3-BE61-42D6-AC4F-B0C36864606C}" dt="2021-06-14T17:14:21.366" v="352" actId="2696"/>
          <pc:sldLayoutMkLst>
            <pc:docMk/>
            <pc:sldMasterMk cId="3481595491" sldId="2147487065"/>
            <pc:sldLayoutMk cId="3835354370" sldId="2147487083"/>
          </pc:sldLayoutMkLst>
        </pc:sldLayoutChg>
        <pc:sldLayoutChg chg="del">
          <pc:chgData name="Jessie Hwang" userId="85f2306c-fd56-49d2-8dff-e96751c6f345" providerId="ADAL" clId="{B4C787C3-BE61-42D6-AC4F-B0C36864606C}" dt="2021-06-14T17:14:21.366" v="353" actId="2696"/>
          <pc:sldLayoutMkLst>
            <pc:docMk/>
            <pc:sldMasterMk cId="3481595491" sldId="2147487065"/>
            <pc:sldLayoutMk cId="2768076141" sldId="2147487084"/>
          </pc:sldLayoutMkLst>
        </pc:sldLayoutChg>
        <pc:sldLayoutChg chg="del">
          <pc:chgData name="Jessie Hwang" userId="85f2306c-fd56-49d2-8dff-e96751c6f345" providerId="ADAL" clId="{B4C787C3-BE61-42D6-AC4F-B0C36864606C}" dt="2021-06-14T17:14:21.382" v="354" actId="2696"/>
          <pc:sldLayoutMkLst>
            <pc:docMk/>
            <pc:sldMasterMk cId="3481595491" sldId="2147487065"/>
            <pc:sldLayoutMk cId="1530175448" sldId="2147487085"/>
          </pc:sldLayoutMkLst>
        </pc:sldLayoutChg>
        <pc:sldLayoutChg chg="del">
          <pc:chgData name="Jessie Hwang" userId="85f2306c-fd56-49d2-8dff-e96751c6f345" providerId="ADAL" clId="{B4C787C3-BE61-42D6-AC4F-B0C36864606C}" dt="2021-06-14T17:14:21.382" v="355" actId="2696"/>
          <pc:sldLayoutMkLst>
            <pc:docMk/>
            <pc:sldMasterMk cId="3481595491" sldId="2147487065"/>
            <pc:sldLayoutMk cId="217386387" sldId="2147487086"/>
          </pc:sldLayoutMkLst>
        </pc:sldLayoutChg>
        <pc:sldLayoutChg chg="del">
          <pc:chgData name="Jessie Hwang" userId="85f2306c-fd56-49d2-8dff-e96751c6f345" providerId="ADAL" clId="{B4C787C3-BE61-42D6-AC4F-B0C36864606C}" dt="2021-06-14T17:14:21.382" v="356" actId="2696"/>
          <pc:sldLayoutMkLst>
            <pc:docMk/>
            <pc:sldMasterMk cId="3481595491" sldId="2147487065"/>
            <pc:sldLayoutMk cId="2052263910" sldId="2147487087"/>
          </pc:sldLayoutMkLst>
        </pc:sldLayoutChg>
        <pc:sldLayoutChg chg="del">
          <pc:chgData name="Jessie Hwang" userId="85f2306c-fd56-49d2-8dff-e96751c6f345" providerId="ADAL" clId="{B4C787C3-BE61-42D6-AC4F-B0C36864606C}" dt="2021-06-14T17:14:21.398" v="357" actId="2696"/>
          <pc:sldLayoutMkLst>
            <pc:docMk/>
            <pc:sldMasterMk cId="3481595491" sldId="2147487065"/>
            <pc:sldLayoutMk cId="762357305" sldId="2147487088"/>
          </pc:sldLayoutMkLst>
        </pc:sldLayoutChg>
        <pc:sldLayoutChg chg="del">
          <pc:chgData name="Jessie Hwang" userId="85f2306c-fd56-49d2-8dff-e96751c6f345" providerId="ADAL" clId="{B4C787C3-BE61-42D6-AC4F-B0C36864606C}" dt="2021-06-14T17:14:21.413" v="358" actId="2696"/>
          <pc:sldLayoutMkLst>
            <pc:docMk/>
            <pc:sldMasterMk cId="3481595491" sldId="2147487065"/>
            <pc:sldLayoutMk cId="1841946875" sldId="2147487089"/>
          </pc:sldLayoutMkLst>
        </pc:sldLayoutChg>
        <pc:sldLayoutChg chg="del">
          <pc:chgData name="Jessie Hwang" userId="85f2306c-fd56-49d2-8dff-e96751c6f345" providerId="ADAL" clId="{B4C787C3-BE61-42D6-AC4F-B0C36864606C}" dt="2021-06-14T17:14:21.420" v="359" actId="2696"/>
          <pc:sldLayoutMkLst>
            <pc:docMk/>
            <pc:sldMasterMk cId="3481595491" sldId="2147487065"/>
            <pc:sldLayoutMk cId="411634014" sldId="2147487090"/>
          </pc:sldLayoutMkLst>
        </pc:sldLayoutChg>
        <pc:sldLayoutChg chg="del">
          <pc:chgData name="Jessie Hwang" userId="85f2306c-fd56-49d2-8dff-e96751c6f345" providerId="ADAL" clId="{B4C787C3-BE61-42D6-AC4F-B0C36864606C}" dt="2021-06-14T17:14:21.420" v="360" actId="2696"/>
          <pc:sldLayoutMkLst>
            <pc:docMk/>
            <pc:sldMasterMk cId="3481595491" sldId="2147487065"/>
            <pc:sldLayoutMk cId="4028505782" sldId="2147487091"/>
          </pc:sldLayoutMkLst>
        </pc:sldLayoutChg>
        <pc:sldLayoutChg chg="del">
          <pc:chgData name="Jessie Hwang" userId="85f2306c-fd56-49d2-8dff-e96751c6f345" providerId="ADAL" clId="{B4C787C3-BE61-42D6-AC4F-B0C36864606C}" dt="2021-06-14T17:14:21.437" v="361" actId="2696"/>
          <pc:sldLayoutMkLst>
            <pc:docMk/>
            <pc:sldMasterMk cId="3481595491" sldId="2147487065"/>
            <pc:sldLayoutMk cId="3650279681" sldId="2147487092"/>
          </pc:sldLayoutMkLst>
        </pc:sldLayoutChg>
        <pc:sldLayoutChg chg="del">
          <pc:chgData name="Jessie Hwang" userId="85f2306c-fd56-49d2-8dff-e96751c6f345" providerId="ADAL" clId="{B4C787C3-BE61-42D6-AC4F-B0C36864606C}" dt="2021-06-14T17:14:21.442" v="362" actId="2696"/>
          <pc:sldLayoutMkLst>
            <pc:docMk/>
            <pc:sldMasterMk cId="3481595491" sldId="2147487065"/>
            <pc:sldLayoutMk cId="3044293186" sldId="2147487093"/>
          </pc:sldLayoutMkLst>
        </pc:sldLayoutChg>
        <pc:sldLayoutChg chg="del">
          <pc:chgData name="Jessie Hwang" userId="85f2306c-fd56-49d2-8dff-e96751c6f345" providerId="ADAL" clId="{B4C787C3-BE61-42D6-AC4F-B0C36864606C}" dt="2021-06-14T17:14:21.442" v="363" actId="2696"/>
          <pc:sldLayoutMkLst>
            <pc:docMk/>
            <pc:sldMasterMk cId="3481595491" sldId="2147487065"/>
            <pc:sldLayoutMk cId="4052431582" sldId="2147487094"/>
          </pc:sldLayoutMkLst>
        </pc:sldLayoutChg>
        <pc:sldLayoutChg chg="del">
          <pc:chgData name="Jessie Hwang" userId="85f2306c-fd56-49d2-8dff-e96751c6f345" providerId="ADAL" clId="{B4C787C3-BE61-42D6-AC4F-B0C36864606C}" dt="2021-06-14T17:14:21.457" v="364" actId="2696"/>
          <pc:sldLayoutMkLst>
            <pc:docMk/>
            <pc:sldMasterMk cId="3481595491" sldId="2147487065"/>
            <pc:sldLayoutMk cId="120382655" sldId="2147487095"/>
          </pc:sldLayoutMkLst>
        </pc:sldLayoutChg>
        <pc:sldLayoutChg chg="del">
          <pc:chgData name="Jessie Hwang" userId="85f2306c-fd56-49d2-8dff-e96751c6f345" providerId="ADAL" clId="{B4C787C3-BE61-42D6-AC4F-B0C36864606C}" dt="2021-06-14T17:14:21.457" v="365" actId="2696"/>
          <pc:sldLayoutMkLst>
            <pc:docMk/>
            <pc:sldMasterMk cId="3481595491" sldId="2147487065"/>
            <pc:sldLayoutMk cId="2504603996" sldId="2147487096"/>
          </pc:sldLayoutMkLst>
        </pc:sldLayoutChg>
        <pc:sldLayoutChg chg="del">
          <pc:chgData name="Jessie Hwang" userId="85f2306c-fd56-49d2-8dff-e96751c6f345" providerId="ADAL" clId="{B4C787C3-BE61-42D6-AC4F-B0C36864606C}" dt="2021-06-14T17:14:21.457" v="366" actId="2696"/>
          <pc:sldLayoutMkLst>
            <pc:docMk/>
            <pc:sldMasterMk cId="3481595491" sldId="2147487065"/>
            <pc:sldLayoutMk cId="2661826542" sldId="2147487097"/>
          </pc:sldLayoutMkLst>
        </pc:sldLayoutChg>
        <pc:sldLayoutChg chg="del">
          <pc:chgData name="Jessie Hwang" userId="85f2306c-fd56-49d2-8dff-e96751c6f345" providerId="ADAL" clId="{B4C787C3-BE61-42D6-AC4F-B0C36864606C}" dt="2021-06-14T17:14:21.473" v="367" actId="2696"/>
          <pc:sldLayoutMkLst>
            <pc:docMk/>
            <pc:sldMasterMk cId="3481595491" sldId="2147487065"/>
            <pc:sldLayoutMk cId="1497016027" sldId="2147487098"/>
          </pc:sldLayoutMkLst>
        </pc:sldLayoutChg>
        <pc:sldLayoutChg chg="del">
          <pc:chgData name="Jessie Hwang" userId="85f2306c-fd56-49d2-8dff-e96751c6f345" providerId="ADAL" clId="{B4C787C3-BE61-42D6-AC4F-B0C36864606C}" dt="2021-06-14T17:14:21.473" v="368" actId="2696"/>
          <pc:sldLayoutMkLst>
            <pc:docMk/>
            <pc:sldMasterMk cId="3481595491" sldId="2147487065"/>
            <pc:sldLayoutMk cId="1567553540" sldId="2147487099"/>
          </pc:sldLayoutMkLst>
        </pc:sldLayoutChg>
        <pc:sldLayoutChg chg="del">
          <pc:chgData name="Jessie Hwang" userId="85f2306c-fd56-49d2-8dff-e96751c6f345" providerId="ADAL" clId="{B4C787C3-BE61-42D6-AC4F-B0C36864606C}" dt="2021-06-14T17:14:21.488" v="369" actId="2696"/>
          <pc:sldLayoutMkLst>
            <pc:docMk/>
            <pc:sldMasterMk cId="3481595491" sldId="2147487065"/>
            <pc:sldLayoutMk cId="4025168639" sldId="2147487100"/>
          </pc:sldLayoutMkLst>
        </pc:sldLayoutChg>
        <pc:sldLayoutChg chg="del">
          <pc:chgData name="Jessie Hwang" userId="85f2306c-fd56-49d2-8dff-e96751c6f345" providerId="ADAL" clId="{B4C787C3-BE61-42D6-AC4F-B0C36864606C}" dt="2021-06-14T17:14:21.488" v="370" actId="2696"/>
          <pc:sldLayoutMkLst>
            <pc:docMk/>
            <pc:sldMasterMk cId="3481595491" sldId="2147487065"/>
            <pc:sldLayoutMk cId="831669175" sldId="2147487101"/>
          </pc:sldLayoutMkLst>
        </pc:sldLayoutChg>
        <pc:sldLayoutChg chg="del">
          <pc:chgData name="Jessie Hwang" userId="85f2306c-fd56-49d2-8dff-e96751c6f345" providerId="ADAL" clId="{B4C787C3-BE61-42D6-AC4F-B0C36864606C}" dt="2021-06-14T17:14:21.504" v="371" actId="2696"/>
          <pc:sldLayoutMkLst>
            <pc:docMk/>
            <pc:sldMasterMk cId="3481595491" sldId="2147487065"/>
            <pc:sldLayoutMk cId="1814766092" sldId="2147487102"/>
          </pc:sldLayoutMkLst>
        </pc:sldLayoutChg>
      </pc:sldMasterChg>
      <pc:sldMasterChg chg="del delSldLayout">
        <pc:chgData name="Jessie Hwang" userId="85f2306c-fd56-49d2-8dff-e96751c6f345" providerId="ADAL" clId="{B4C787C3-BE61-42D6-AC4F-B0C36864606C}" dt="2021-06-14T17:14:26.341" v="417" actId="2696"/>
        <pc:sldMasterMkLst>
          <pc:docMk/>
          <pc:sldMasterMk cId="978424541" sldId="2147487103"/>
        </pc:sldMasterMkLst>
        <pc:sldLayoutChg chg="del">
          <pc:chgData name="Jessie Hwang" userId="85f2306c-fd56-49d2-8dff-e96751c6f345" providerId="ADAL" clId="{B4C787C3-BE61-42D6-AC4F-B0C36864606C}" dt="2021-06-14T17:14:26.057" v="373" actId="2696"/>
          <pc:sldLayoutMkLst>
            <pc:docMk/>
            <pc:sldMasterMk cId="978424541" sldId="2147487103"/>
            <pc:sldLayoutMk cId="1465698867" sldId="2147487104"/>
          </pc:sldLayoutMkLst>
        </pc:sldLayoutChg>
        <pc:sldLayoutChg chg="del">
          <pc:chgData name="Jessie Hwang" userId="85f2306c-fd56-49d2-8dff-e96751c6f345" providerId="ADAL" clId="{B4C787C3-BE61-42D6-AC4F-B0C36864606C}" dt="2021-06-14T17:14:26.072" v="374" actId="2696"/>
          <pc:sldLayoutMkLst>
            <pc:docMk/>
            <pc:sldMasterMk cId="978424541" sldId="2147487103"/>
            <pc:sldLayoutMk cId="2776901604" sldId="2147487105"/>
          </pc:sldLayoutMkLst>
        </pc:sldLayoutChg>
        <pc:sldLayoutChg chg="del">
          <pc:chgData name="Jessie Hwang" userId="85f2306c-fd56-49d2-8dff-e96751c6f345" providerId="ADAL" clId="{B4C787C3-BE61-42D6-AC4F-B0C36864606C}" dt="2021-06-14T17:14:26.072" v="375" actId="2696"/>
          <pc:sldLayoutMkLst>
            <pc:docMk/>
            <pc:sldMasterMk cId="978424541" sldId="2147487103"/>
            <pc:sldLayoutMk cId="4116828384" sldId="2147487106"/>
          </pc:sldLayoutMkLst>
        </pc:sldLayoutChg>
        <pc:sldLayoutChg chg="del">
          <pc:chgData name="Jessie Hwang" userId="85f2306c-fd56-49d2-8dff-e96751c6f345" providerId="ADAL" clId="{B4C787C3-BE61-42D6-AC4F-B0C36864606C}" dt="2021-06-14T17:14:26.088" v="376" actId="2696"/>
          <pc:sldLayoutMkLst>
            <pc:docMk/>
            <pc:sldMasterMk cId="978424541" sldId="2147487103"/>
            <pc:sldLayoutMk cId="1083134143" sldId="2147487107"/>
          </pc:sldLayoutMkLst>
        </pc:sldLayoutChg>
        <pc:sldLayoutChg chg="del">
          <pc:chgData name="Jessie Hwang" userId="85f2306c-fd56-49d2-8dff-e96751c6f345" providerId="ADAL" clId="{B4C787C3-BE61-42D6-AC4F-B0C36864606C}" dt="2021-06-14T17:14:26.104" v="377" actId="2696"/>
          <pc:sldLayoutMkLst>
            <pc:docMk/>
            <pc:sldMasterMk cId="978424541" sldId="2147487103"/>
            <pc:sldLayoutMk cId="405390398" sldId="2147487108"/>
          </pc:sldLayoutMkLst>
        </pc:sldLayoutChg>
        <pc:sldLayoutChg chg="del">
          <pc:chgData name="Jessie Hwang" userId="85f2306c-fd56-49d2-8dff-e96751c6f345" providerId="ADAL" clId="{B4C787C3-BE61-42D6-AC4F-B0C36864606C}" dt="2021-06-14T17:14:26.104" v="378" actId="2696"/>
          <pc:sldLayoutMkLst>
            <pc:docMk/>
            <pc:sldMasterMk cId="978424541" sldId="2147487103"/>
            <pc:sldLayoutMk cId="2435438091" sldId="2147487109"/>
          </pc:sldLayoutMkLst>
        </pc:sldLayoutChg>
        <pc:sldLayoutChg chg="del">
          <pc:chgData name="Jessie Hwang" userId="85f2306c-fd56-49d2-8dff-e96751c6f345" providerId="ADAL" clId="{B4C787C3-BE61-42D6-AC4F-B0C36864606C}" dt="2021-06-14T17:14:26.104" v="379" actId="2696"/>
          <pc:sldLayoutMkLst>
            <pc:docMk/>
            <pc:sldMasterMk cId="978424541" sldId="2147487103"/>
            <pc:sldLayoutMk cId="1719098259" sldId="2147487110"/>
          </pc:sldLayoutMkLst>
        </pc:sldLayoutChg>
        <pc:sldLayoutChg chg="del">
          <pc:chgData name="Jessie Hwang" userId="85f2306c-fd56-49d2-8dff-e96751c6f345" providerId="ADAL" clId="{B4C787C3-BE61-42D6-AC4F-B0C36864606C}" dt="2021-06-14T17:14:26.119" v="380" actId="2696"/>
          <pc:sldLayoutMkLst>
            <pc:docMk/>
            <pc:sldMasterMk cId="978424541" sldId="2147487103"/>
            <pc:sldLayoutMk cId="557151869" sldId="2147487111"/>
          </pc:sldLayoutMkLst>
        </pc:sldLayoutChg>
        <pc:sldLayoutChg chg="del">
          <pc:chgData name="Jessie Hwang" userId="85f2306c-fd56-49d2-8dff-e96751c6f345" providerId="ADAL" clId="{B4C787C3-BE61-42D6-AC4F-B0C36864606C}" dt="2021-06-14T17:14:26.119" v="381" actId="2696"/>
          <pc:sldLayoutMkLst>
            <pc:docMk/>
            <pc:sldMasterMk cId="978424541" sldId="2147487103"/>
            <pc:sldLayoutMk cId="1580159692" sldId="2147487112"/>
          </pc:sldLayoutMkLst>
        </pc:sldLayoutChg>
        <pc:sldLayoutChg chg="del">
          <pc:chgData name="Jessie Hwang" userId="85f2306c-fd56-49d2-8dff-e96751c6f345" providerId="ADAL" clId="{B4C787C3-BE61-42D6-AC4F-B0C36864606C}" dt="2021-06-14T17:14:26.146" v="382" actId="2696"/>
          <pc:sldLayoutMkLst>
            <pc:docMk/>
            <pc:sldMasterMk cId="978424541" sldId="2147487103"/>
            <pc:sldLayoutMk cId="2329993254" sldId="2147487113"/>
          </pc:sldLayoutMkLst>
        </pc:sldLayoutChg>
        <pc:sldLayoutChg chg="del">
          <pc:chgData name="Jessie Hwang" userId="85f2306c-fd56-49d2-8dff-e96751c6f345" providerId="ADAL" clId="{B4C787C3-BE61-42D6-AC4F-B0C36864606C}" dt="2021-06-14T17:14:26.146" v="383" actId="2696"/>
          <pc:sldLayoutMkLst>
            <pc:docMk/>
            <pc:sldMasterMk cId="978424541" sldId="2147487103"/>
            <pc:sldLayoutMk cId="3319703436" sldId="2147487114"/>
          </pc:sldLayoutMkLst>
        </pc:sldLayoutChg>
        <pc:sldLayoutChg chg="del">
          <pc:chgData name="Jessie Hwang" userId="85f2306c-fd56-49d2-8dff-e96751c6f345" providerId="ADAL" clId="{B4C787C3-BE61-42D6-AC4F-B0C36864606C}" dt="2021-06-14T17:14:26.162" v="384" actId="2696"/>
          <pc:sldLayoutMkLst>
            <pc:docMk/>
            <pc:sldMasterMk cId="978424541" sldId="2147487103"/>
            <pc:sldLayoutMk cId="1774413776" sldId="2147487115"/>
          </pc:sldLayoutMkLst>
        </pc:sldLayoutChg>
        <pc:sldLayoutChg chg="del">
          <pc:chgData name="Jessie Hwang" userId="85f2306c-fd56-49d2-8dff-e96751c6f345" providerId="ADAL" clId="{B4C787C3-BE61-42D6-AC4F-B0C36864606C}" dt="2021-06-14T17:14:26.162" v="385" actId="2696"/>
          <pc:sldLayoutMkLst>
            <pc:docMk/>
            <pc:sldMasterMk cId="978424541" sldId="2147487103"/>
            <pc:sldLayoutMk cId="1518214443" sldId="2147487116"/>
          </pc:sldLayoutMkLst>
        </pc:sldLayoutChg>
        <pc:sldLayoutChg chg="del">
          <pc:chgData name="Jessie Hwang" userId="85f2306c-fd56-49d2-8dff-e96751c6f345" providerId="ADAL" clId="{B4C787C3-BE61-42D6-AC4F-B0C36864606C}" dt="2021-06-14T17:14:26.162" v="386" actId="2696"/>
          <pc:sldLayoutMkLst>
            <pc:docMk/>
            <pc:sldMasterMk cId="978424541" sldId="2147487103"/>
            <pc:sldLayoutMk cId="216617852" sldId="2147487117"/>
          </pc:sldLayoutMkLst>
        </pc:sldLayoutChg>
        <pc:sldLayoutChg chg="del">
          <pc:chgData name="Jessie Hwang" userId="85f2306c-fd56-49d2-8dff-e96751c6f345" providerId="ADAL" clId="{B4C787C3-BE61-42D6-AC4F-B0C36864606C}" dt="2021-06-14T17:14:26.177" v="387" actId="2696"/>
          <pc:sldLayoutMkLst>
            <pc:docMk/>
            <pc:sldMasterMk cId="978424541" sldId="2147487103"/>
            <pc:sldLayoutMk cId="2398680204" sldId="2147487118"/>
          </pc:sldLayoutMkLst>
        </pc:sldLayoutChg>
        <pc:sldLayoutChg chg="del">
          <pc:chgData name="Jessie Hwang" userId="85f2306c-fd56-49d2-8dff-e96751c6f345" providerId="ADAL" clId="{B4C787C3-BE61-42D6-AC4F-B0C36864606C}" dt="2021-06-14T17:14:26.177" v="388" actId="2696"/>
          <pc:sldLayoutMkLst>
            <pc:docMk/>
            <pc:sldMasterMk cId="978424541" sldId="2147487103"/>
            <pc:sldLayoutMk cId="139245109" sldId="2147487119"/>
          </pc:sldLayoutMkLst>
        </pc:sldLayoutChg>
        <pc:sldLayoutChg chg="del">
          <pc:chgData name="Jessie Hwang" userId="85f2306c-fd56-49d2-8dff-e96751c6f345" providerId="ADAL" clId="{B4C787C3-BE61-42D6-AC4F-B0C36864606C}" dt="2021-06-14T17:14:26.193" v="389" actId="2696"/>
          <pc:sldLayoutMkLst>
            <pc:docMk/>
            <pc:sldMasterMk cId="978424541" sldId="2147487103"/>
            <pc:sldLayoutMk cId="2770062272" sldId="2147487120"/>
          </pc:sldLayoutMkLst>
        </pc:sldLayoutChg>
        <pc:sldLayoutChg chg="del">
          <pc:chgData name="Jessie Hwang" userId="85f2306c-fd56-49d2-8dff-e96751c6f345" providerId="ADAL" clId="{B4C787C3-BE61-42D6-AC4F-B0C36864606C}" dt="2021-06-14T17:14:26.193" v="390" actId="2696"/>
          <pc:sldLayoutMkLst>
            <pc:docMk/>
            <pc:sldMasterMk cId="978424541" sldId="2147487103"/>
            <pc:sldLayoutMk cId="883928" sldId="2147487121"/>
          </pc:sldLayoutMkLst>
        </pc:sldLayoutChg>
        <pc:sldLayoutChg chg="del">
          <pc:chgData name="Jessie Hwang" userId="85f2306c-fd56-49d2-8dff-e96751c6f345" providerId="ADAL" clId="{B4C787C3-BE61-42D6-AC4F-B0C36864606C}" dt="2021-06-14T17:14:26.193" v="391" actId="2696"/>
          <pc:sldLayoutMkLst>
            <pc:docMk/>
            <pc:sldMasterMk cId="978424541" sldId="2147487103"/>
            <pc:sldLayoutMk cId="4009129924" sldId="2147487122"/>
          </pc:sldLayoutMkLst>
        </pc:sldLayoutChg>
        <pc:sldLayoutChg chg="del">
          <pc:chgData name="Jessie Hwang" userId="85f2306c-fd56-49d2-8dff-e96751c6f345" providerId="ADAL" clId="{B4C787C3-BE61-42D6-AC4F-B0C36864606C}" dt="2021-06-14T17:14:26.208" v="392" actId="2696"/>
          <pc:sldLayoutMkLst>
            <pc:docMk/>
            <pc:sldMasterMk cId="978424541" sldId="2147487103"/>
            <pc:sldLayoutMk cId="4223429959" sldId="2147487123"/>
          </pc:sldLayoutMkLst>
        </pc:sldLayoutChg>
        <pc:sldLayoutChg chg="del">
          <pc:chgData name="Jessie Hwang" userId="85f2306c-fd56-49d2-8dff-e96751c6f345" providerId="ADAL" clId="{B4C787C3-BE61-42D6-AC4F-B0C36864606C}" dt="2021-06-14T17:14:26.208" v="393" actId="2696"/>
          <pc:sldLayoutMkLst>
            <pc:docMk/>
            <pc:sldMasterMk cId="978424541" sldId="2147487103"/>
            <pc:sldLayoutMk cId="1792960357" sldId="2147487124"/>
          </pc:sldLayoutMkLst>
        </pc:sldLayoutChg>
        <pc:sldLayoutChg chg="del">
          <pc:chgData name="Jessie Hwang" userId="85f2306c-fd56-49d2-8dff-e96751c6f345" providerId="ADAL" clId="{B4C787C3-BE61-42D6-AC4F-B0C36864606C}" dt="2021-06-14T17:14:26.208" v="394" actId="2696"/>
          <pc:sldLayoutMkLst>
            <pc:docMk/>
            <pc:sldMasterMk cId="978424541" sldId="2147487103"/>
            <pc:sldLayoutMk cId="3476039627" sldId="2147487125"/>
          </pc:sldLayoutMkLst>
        </pc:sldLayoutChg>
        <pc:sldLayoutChg chg="del">
          <pc:chgData name="Jessie Hwang" userId="85f2306c-fd56-49d2-8dff-e96751c6f345" providerId="ADAL" clId="{B4C787C3-BE61-42D6-AC4F-B0C36864606C}" dt="2021-06-14T17:14:26.224" v="395" actId="2696"/>
          <pc:sldLayoutMkLst>
            <pc:docMk/>
            <pc:sldMasterMk cId="978424541" sldId="2147487103"/>
            <pc:sldLayoutMk cId="3279135540" sldId="2147487126"/>
          </pc:sldLayoutMkLst>
        </pc:sldLayoutChg>
        <pc:sldLayoutChg chg="del">
          <pc:chgData name="Jessie Hwang" userId="85f2306c-fd56-49d2-8dff-e96751c6f345" providerId="ADAL" clId="{B4C787C3-BE61-42D6-AC4F-B0C36864606C}" dt="2021-06-14T17:14:26.224" v="396" actId="2696"/>
          <pc:sldLayoutMkLst>
            <pc:docMk/>
            <pc:sldMasterMk cId="978424541" sldId="2147487103"/>
            <pc:sldLayoutMk cId="4010391316" sldId="2147487127"/>
          </pc:sldLayoutMkLst>
        </pc:sldLayoutChg>
        <pc:sldLayoutChg chg="del">
          <pc:chgData name="Jessie Hwang" userId="85f2306c-fd56-49d2-8dff-e96751c6f345" providerId="ADAL" clId="{B4C787C3-BE61-42D6-AC4F-B0C36864606C}" dt="2021-06-14T17:14:26.224" v="397" actId="2696"/>
          <pc:sldLayoutMkLst>
            <pc:docMk/>
            <pc:sldMasterMk cId="978424541" sldId="2147487103"/>
            <pc:sldLayoutMk cId="4105321739" sldId="2147487128"/>
          </pc:sldLayoutMkLst>
        </pc:sldLayoutChg>
        <pc:sldLayoutChg chg="del">
          <pc:chgData name="Jessie Hwang" userId="85f2306c-fd56-49d2-8dff-e96751c6f345" providerId="ADAL" clId="{B4C787C3-BE61-42D6-AC4F-B0C36864606C}" dt="2021-06-14T17:14:26.240" v="398" actId="2696"/>
          <pc:sldLayoutMkLst>
            <pc:docMk/>
            <pc:sldMasterMk cId="978424541" sldId="2147487103"/>
            <pc:sldLayoutMk cId="2787427953" sldId="2147487129"/>
          </pc:sldLayoutMkLst>
        </pc:sldLayoutChg>
        <pc:sldLayoutChg chg="del">
          <pc:chgData name="Jessie Hwang" userId="85f2306c-fd56-49d2-8dff-e96751c6f345" providerId="ADAL" clId="{B4C787C3-BE61-42D6-AC4F-B0C36864606C}" dt="2021-06-14T17:14:26.246" v="399" actId="2696"/>
          <pc:sldLayoutMkLst>
            <pc:docMk/>
            <pc:sldMasterMk cId="978424541" sldId="2147487103"/>
            <pc:sldLayoutMk cId="139708746" sldId="2147487130"/>
          </pc:sldLayoutMkLst>
        </pc:sldLayoutChg>
        <pc:sldLayoutChg chg="del">
          <pc:chgData name="Jessie Hwang" userId="85f2306c-fd56-49d2-8dff-e96751c6f345" providerId="ADAL" clId="{B4C787C3-BE61-42D6-AC4F-B0C36864606C}" dt="2021-06-14T17:14:26.246" v="400" actId="2696"/>
          <pc:sldLayoutMkLst>
            <pc:docMk/>
            <pc:sldMasterMk cId="978424541" sldId="2147487103"/>
            <pc:sldLayoutMk cId="3248211476" sldId="2147487131"/>
          </pc:sldLayoutMkLst>
        </pc:sldLayoutChg>
        <pc:sldLayoutChg chg="del">
          <pc:chgData name="Jessie Hwang" userId="85f2306c-fd56-49d2-8dff-e96751c6f345" providerId="ADAL" clId="{B4C787C3-BE61-42D6-AC4F-B0C36864606C}" dt="2021-06-14T17:14:26.246" v="401" actId="2696"/>
          <pc:sldLayoutMkLst>
            <pc:docMk/>
            <pc:sldMasterMk cId="978424541" sldId="2147487103"/>
            <pc:sldLayoutMk cId="3596787891" sldId="2147487132"/>
          </pc:sldLayoutMkLst>
        </pc:sldLayoutChg>
        <pc:sldLayoutChg chg="del">
          <pc:chgData name="Jessie Hwang" userId="85f2306c-fd56-49d2-8dff-e96751c6f345" providerId="ADAL" clId="{B4C787C3-BE61-42D6-AC4F-B0C36864606C}" dt="2021-06-14T17:14:26.262" v="402" actId="2696"/>
          <pc:sldLayoutMkLst>
            <pc:docMk/>
            <pc:sldMasterMk cId="978424541" sldId="2147487103"/>
            <pc:sldLayoutMk cId="225758177" sldId="2147487133"/>
          </pc:sldLayoutMkLst>
        </pc:sldLayoutChg>
        <pc:sldLayoutChg chg="del">
          <pc:chgData name="Jessie Hwang" userId="85f2306c-fd56-49d2-8dff-e96751c6f345" providerId="ADAL" clId="{B4C787C3-BE61-42D6-AC4F-B0C36864606C}" dt="2021-06-14T17:14:26.262" v="403" actId="2696"/>
          <pc:sldLayoutMkLst>
            <pc:docMk/>
            <pc:sldMasterMk cId="978424541" sldId="2147487103"/>
            <pc:sldLayoutMk cId="3867370385" sldId="2147487134"/>
          </pc:sldLayoutMkLst>
        </pc:sldLayoutChg>
        <pc:sldLayoutChg chg="del">
          <pc:chgData name="Jessie Hwang" userId="85f2306c-fd56-49d2-8dff-e96751c6f345" providerId="ADAL" clId="{B4C787C3-BE61-42D6-AC4F-B0C36864606C}" dt="2021-06-14T17:14:26.262" v="404" actId="2696"/>
          <pc:sldLayoutMkLst>
            <pc:docMk/>
            <pc:sldMasterMk cId="978424541" sldId="2147487103"/>
            <pc:sldLayoutMk cId="2790429904" sldId="2147487135"/>
          </pc:sldLayoutMkLst>
        </pc:sldLayoutChg>
        <pc:sldLayoutChg chg="del">
          <pc:chgData name="Jessie Hwang" userId="85f2306c-fd56-49d2-8dff-e96751c6f345" providerId="ADAL" clId="{B4C787C3-BE61-42D6-AC4F-B0C36864606C}" dt="2021-06-14T17:14:26.278" v="405" actId="2696"/>
          <pc:sldLayoutMkLst>
            <pc:docMk/>
            <pc:sldMasterMk cId="978424541" sldId="2147487103"/>
            <pc:sldLayoutMk cId="33743290" sldId="2147487136"/>
          </pc:sldLayoutMkLst>
        </pc:sldLayoutChg>
        <pc:sldLayoutChg chg="del">
          <pc:chgData name="Jessie Hwang" userId="85f2306c-fd56-49d2-8dff-e96751c6f345" providerId="ADAL" clId="{B4C787C3-BE61-42D6-AC4F-B0C36864606C}" dt="2021-06-14T17:14:26.278" v="406" actId="2696"/>
          <pc:sldLayoutMkLst>
            <pc:docMk/>
            <pc:sldMasterMk cId="978424541" sldId="2147487103"/>
            <pc:sldLayoutMk cId="1820163165" sldId="2147487137"/>
          </pc:sldLayoutMkLst>
        </pc:sldLayoutChg>
        <pc:sldLayoutChg chg="del">
          <pc:chgData name="Jessie Hwang" userId="85f2306c-fd56-49d2-8dff-e96751c6f345" providerId="ADAL" clId="{B4C787C3-BE61-42D6-AC4F-B0C36864606C}" dt="2021-06-14T17:14:26.278" v="407" actId="2696"/>
          <pc:sldLayoutMkLst>
            <pc:docMk/>
            <pc:sldMasterMk cId="978424541" sldId="2147487103"/>
            <pc:sldLayoutMk cId="4111460278" sldId="2147487138"/>
          </pc:sldLayoutMkLst>
        </pc:sldLayoutChg>
        <pc:sldLayoutChg chg="del">
          <pc:chgData name="Jessie Hwang" userId="85f2306c-fd56-49d2-8dff-e96751c6f345" providerId="ADAL" clId="{B4C787C3-BE61-42D6-AC4F-B0C36864606C}" dt="2021-06-14T17:14:26.293" v="408" actId="2696"/>
          <pc:sldLayoutMkLst>
            <pc:docMk/>
            <pc:sldMasterMk cId="978424541" sldId="2147487103"/>
            <pc:sldLayoutMk cId="541572370" sldId="2147487139"/>
          </pc:sldLayoutMkLst>
        </pc:sldLayoutChg>
        <pc:sldLayoutChg chg="del">
          <pc:chgData name="Jessie Hwang" userId="85f2306c-fd56-49d2-8dff-e96751c6f345" providerId="ADAL" clId="{B4C787C3-BE61-42D6-AC4F-B0C36864606C}" dt="2021-06-14T17:14:26.293" v="409" actId="2696"/>
          <pc:sldLayoutMkLst>
            <pc:docMk/>
            <pc:sldMasterMk cId="978424541" sldId="2147487103"/>
            <pc:sldLayoutMk cId="1990434828" sldId="2147487140"/>
          </pc:sldLayoutMkLst>
        </pc:sldLayoutChg>
        <pc:sldLayoutChg chg="del">
          <pc:chgData name="Jessie Hwang" userId="85f2306c-fd56-49d2-8dff-e96751c6f345" providerId="ADAL" clId="{B4C787C3-BE61-42D6-AC4F-B0C36864606C}" dt="2021-06-14T17:14:26.293" v="410" actId="2696"/>
          <pc:sldLayoutMkLst>
            <pc:docMk/>
            <pc:sldMasterMk cId="978424541" sldId="2147487103"/>
            <pc:sldLayoutMk cId="856234943" sldId="2147487141"/>
          </pc:sldLayoutMkLst>
        </pc:sldLayoutChg>
        <pc:sldLayoutChg chg="del">
          <pc:chgData name="Jessie Hwang" userId="85f2306c-fd56-49d2-8dff-e96751c6f345" providerId="ADAL" clId="{B4C787C3-BE61-42D6-AC4F-B0C36864606C}" dt="2021-06-14T17:14:26.310" v="411" actId="2696"/>
          <pc:sldLayoutMkLst>
            <pc:docMk/>
            <pc:sldMasterMk cId="978424541" sldId="2147487103"/>
            <pc:sldLayoutMk cId="233619614" sldId="2147487142"/>
          </pc:sldLayoutMkLst>
        </pc:sldLayoutChg>
        <pc:sldLayoutChg chg="del">
          <pc:chgData name="Jessie Hwang" userId="85f2306c-fd56-49d2-8dff-e96751c6f345" providerId="ADAL" clId="{B4C787C3-BE61-42D6-AC4F-B0C36864606C}" dt="2021-06-14T17:14:26.310" v="412" actId="2696"/>
          <pc:sldLayoutMkLst>
            <pc:docMk/>
            <pc:sldMasterMk cId="978424541" sldId="2147487103"/>
            <pc:sldLayoutMk cId="3451158719" sldId="2147487143"/>
          </pc:sldLayoutMkLst>
        </pc:sldLayoutChg>
        <pc:sldLayoutChg chg="del">
          <pc:chgData name="Jessie Hwang" userId="85f2306c-fd56-49d2-8dff-e96751c6f345" providerId="ADAL" clId="{B4C787C3-BE61-42D6-AC4F-B0C36864606C}" dt="2021-06-14T17:14:26.310" v="413" actId="2696"/>
          <pc:sldLayoutMkLst>
            <pc:docMk/>
            <pc:sldMasterMk cId="978424541" sldId="2147487103"/>
            <pc:sldLayoutMk cId="3570329174" sldId="2147487144"/>
          </pc:sldLayoutMkLst>
        </pc:sldLayoutChg>
        <pc:sldLayoutChg chg="del">
          <pc:chgData name="Jessie Hwang" userId="85f2306c-fd56-49d2-8dff-e96751c6f345" providerId="ADAL" clId="{B4C787C3-BE61-42D6-AC4F-B0C36864606C}" dt="2021-06-14T17:14:26.310" v="414" actId="2696"/>
          <pc:sldLayoutMkLst>
            <pc:docMk/>
            <pc:sldMasterMk cId="978424541" sldId="2147487103"/>
            <pc:sldLayoutMk cId="4081895001" sldId="2147487145"/>
          </pc:sldLayoutMkLst>
        </pc:sldLayoutChg>
        <pc:sldLayoutChg chg="del">
          <pc:chgData name="Jessie Hwang" userId="85f2306c-fd56-49d2-8dff-e96751c6f345" providerId="ADAL" clId="{B4C787C3-BE61-42D6-AC4F-B0C36864606C}" dt="2021-06-14T17:14:26.326" v="415" actId="2696"/>
          <pc:sldLayoutMkLst>
            <pc:docMk/>
            <pc:sldMasterMk cId="978424541" sldId="2147487103"/>
            <pc:sldLayoutMk cId="2862537374" sldId="2147487147"/>
          </pc:sldLayoutMkLst>
        </pc:sldLayoutChg>
        <pc:sldLayoutChg chg="del">
          <pc:chgData name="Jessie Hwang" userId="85f2306c-fd56-49d2-8dff-e96751c6f345" providerId="ADAL" clId="{B4C787C3-BE61-42D6-AC4F-B0C36864606C}" dt="2021-06-14T17:14:26.326" v="416" actId="2696"/>
          <pc:sldLayoutMkLst>
            <pc:docMk/>
            <pc:sldMasterMk cId="978424541" sldId="2147487103"/>
            <pc:sldLayoutMk cId="3313110434" sldId="2147487148"/>
          </pc:sldLayoutMkLst>
        </pc:sldLayoutChg>
      </pc:sldMasterChg>
      <pc:sldMasterChg chg="del delSldLayout">
        <pc:chgData name="Jessie Hwang" userId="85f2306c-fd56-49d2-8dff-e96751c6f345" providerId="ADAL" clId="{B4C787C3-BE61-42D6-AC4F-B0C36864606C}" dt="2021-06-14T17:14:31.072" v="435" actId="2696"/>
        <pc:sldMasterMkLst>
          <pc:docMk/>
          <pc:sldMasterMk cId="36034259" sldId="2147487174"/>
        </pc:sldMasterMkLst>
        <pc:sldLayoutChg chg="del">
          <pc:chgData name="Jessie Hwang" userId="85f2306c-fd56-49d2-8dff-e96751c6f345" providerId="ADAL" clId="{B4C787C3-BE61-42D6-AC4F-B0C36864606C}" dt="2021-06-14T17:14:30.984" v="418" actId="2696"/>
          <pc:sldLayoutMkLst>
            <pc:docMk/>
            <pc:sldMasterMk cId="36034259" sldId="2147487174"/>
            <pc:sldLayoutMk cId="1964856740" sldId="2147487175"/>
          </pc:sldLayoutMkLst>
        </pc:sldLayoutChg>
        <pc:sldLayoutChg chg="del">
          <pc:chgData name="Jessie Hwang" userId="85f2306c-fd56-49d2-8dff-e96751c6f345" providerId="ADAL" clId="{B4C787C3-BE61-42D6-AC4F-B0C36864606C}" dt="2021-06-14T17:14:30.984" v="419" actId="2696"/>
          <pc:sldLayoutMkLst>
            <pc:docMk/>
            <pc:sldMasterMk cId="36034259" sldId="2147487174"/>
            <pc:sldLayoutMk cId="1934299287" sldId="2147487176"/>
          </pc:sldLayoutMkLst>
        </pc:sldLayoutChg>
        <pc:sldLayoutChg chg="del">
          <pc:chgData name="Jessie Hwang" userId="85f2306c-fd56-49d2-8dff-e96751c6f345" providerId="ADAL" clId="{B4C787C3-BE61-42D6-AC4F-B0C36864606C}" dt="2021-06-14T17:14:30.984" v="420" actId="2696"/>
          <pc:sldLayoutMkLst>
            <pc:docMk/>
            <pc:sldMasterMk cId="36034259" sldId="2147487174"/>
            <pc:sldLayoutMk cId="3135489609" sldId="2147487177"/>
          </pc:sldLayoutMkLst>
        </pc:sldLayoutChg>
        <pc:sldLayoutChg chg="del">
          <pc:chgData name="Jessie Hwang" userId="85f2306c-fd56-49d2-8dff-e96751c6f345" providerId="ADAL" clId="{B4C787C3-BE61-42D6-AC4F-B0C36864606C}" dt="2021-06-14T17:14:31" v="421" actId="2696"/>
          <pc:sldLayoutMkLst>
            <pc:docMk/>
            <pc:sldMasterMk cId="36034259" sldId="2147487174"/>
            <pc:sldLayoutMk cId="2226162873" sldId="2147487178"/>
          </pc:sldLayoutMkLst>
        </pc:sldLayoutChg>
        <pc:sldLayoutChg chg="del">
          <pc:chgData name="Jessie Hwang" userId="85f2306c-fd56-49d2-8dff-e96751c6f345" providerId="ADAL" clId="{B4C787C3-BE61-42D6-AC4F-B0C36864606C}" dt="2021-06-14T17:14:31" v="422" actId="2696"/>
          <pc:sldLayoutMkLst>
            <pc:docMk/>
            <pc:sldMasterMk cId="36034259" sldId="2147487174"/>
            <pc:sldLayoutMk cId="2225901507" sldId="2147487179"/>
          </pc:sldLayoutMkLst>
        </pc:sldLayoutChg>
        <pc:sldLayoutChg chg="del">
          <pc:chgData name="Jessie Hwang" userId="85f2306c-fd56-49d2-8dff-e96751c6f345" providerId="ADAL" clId="{B4C787C3-BE61-42D6-AC4F-B0C36864606C}" dt="2021-06-14T17:14:31.011" v="423" actId="2696"/>
          <pc:sldLayoutMkLst>
            <pc:docMk/>
            <pc:sldMasterMk cId="36034259" sldId="2147487174"/>
            <pc:sldLayoutMk cId="3980437015" sldId="2147487180"/>
          </pc:sldLayoutMkLst>
        </pc:sldLayoutChg>
        <pc:sldLayoutChg chg="del">
          <pc:chgData name="Jessie Hwang" userId="85f2306c-fd56-49d2-8dff-e96751c6f345" providerId="ADAL" clId="{B4C787C3-BE61-42D6-AC4F-B0C36864606C}" dt="2021-06-14T17:14:31.011" v="424" actId="2696"/>
          <pc:sldLayoutMkLst>
            <pc:docMk/>
            <pc:sldMasterMk cId="36034259" sldId="2147487174"/>
            <pc:sldLayoutMk cId="2743994681" sldId="2147487182"/>
          </pc:sldLayoutMkLst>
        </pc:sldLayoutChg>
        <pc:sldLayoutChg chg="del">
          <pc:chgData name="Jessie Hwang" userId="85f2306c-fd56-49d2-8dff-e96751c6f345" providerId="ADAL" clId="{B4C787C3-BE61-42D6-AC4F-B0C36864606C}" dt="2021-06-14T17:14:31.011" v="425" actId="2696"/>
          <pc:sldLayoutMkLst>
            <pc:docMk/>
            <pc:sldMasterMk cId="36034259" sldId="2147487174"/>
            <pc:sldLayoutMk cId="3169420045" sldId="2147487183"/>
          </pc:sldLayoutMkLst>
        </pc:sldLayoutChg>
        <pc:sldLayoutChg chg="del">
          <pc:chgData name="Jessie Hwang" userId="85f2306c-fd56-49d2-8dff-e96751c6f345" providerId="ADAL" clId="{B4C787C3-BE61-42D6-AC4F-B0C36864606C}" dt="2021-06-14T17:14:31.028" v="426" actId="2696"/>
          <pc:sldLayoutMkLst>
            <pc:docMk/>
            <pc:sldMasterMk cId="36034259" sldId="2147487174"/>
            <pc:sldLayoutMk cId="2682532820" sldId="2147487184"/>
          </pc:sldLayoutMkLst>
        </pc:sldLayoutChg>
        <pc:sldLayoutChg chg="del">
          <pc:chgData name="Jessie Hwang" userId="85f2306c-fd56-49d2-8dff-e96751c6f345" providerId="ADAL" clId="{B4C787C3-BE61-42D6-AC4F-B0C36864606C}" dt="2021-06-14T17:14:31.029" v="427" actId="2696"/>
          <pc:sldLayoutMkLst>
            <pc:docMk/>
            <pc:sldMasterMk cId="36034259" sldId="2147487174"/>
            <pc:sldLayoutMk cId="1243753386" sldId="2147487185"/>
          </pc:sldLayoutMkLst>
        </pc:sldLayoutChg>
        <pc:sldLayoutChg chg="del">
          <pc:chgData name="Jessie Hwang" userId="85f2306c-fd56-49d2-8dff-e96751c6f345" providerId="ADAL" clId="{B4C787C3-BE61-42D6-AC4F-B0C36864606C}" dt="2021-06-14T17:14:31.029" v="428" actId="2696"/>
          <pc:sldLayoutMkLst>
            <pc:docMk/>
            <pc:sldMasterMk cId="36034259" sldId="2147487174"/>
            <pc:sldLayoutMk cId="3111742404" sldId="2147487186"/>
          </pc:sldLayoutMkLst>
        </pc:sldLayoutChg>
        <pc:sldLayoutChg chg="del">
          <pc:chgData name="Jessie Hwang" userId="85f2306c-fd56-49d2-8dff-e96751c6f345" providerId="ADAL" clId="{B4C787C3-BE61-42D6-AC4F-B0C36864606C}" dt="2021-06-14T17:14:31.044" v="429" actId="2696"/>
          <pc:sldLayoutMkLst>
            <pc:docMk/>
            <pc:sldMasterMk cId="36034259" sldId="2147487174"/>
            <pc:sldLayoutMk cId="1697357062" sldId="2147487187"/>
          </pc:sldLayoutMkLst>
        </pc:sldLayoutChg>
        <pc:sldLayoutChg chg="del">
          <pc:chgData name="Jessie Hwang" userId="85f2306c-fd56-49d2-8dff-e96751c6f345" providerId="ADAL" clId="{B4C787C3-BE61-42D6-AC4F-B0C36864606C}" dt="2021-06-14T17:14:31.055" v="430" actId="2696"/>
          <pc:sldLayoutMkLst>
            <pc:docMk/>
            <pc:sldMasterMk cId="36034259" sldId="2147487174"/>
            <pc:sldLayoutMk cId="4126727326" sldId="2147487188"/>
          </pc:sldLayoutMkLst>
        </pc:sldLayoutChg>
        <pc:sldLayoutChg chg="del">
          <pc:chgData name="Jessie Hwang" userId="85f2306c-fd56-49d2-8dff-e96751c6f345" providerId="ADAL" clId="{B4C787C3-BE61-42D6-AC4F-B0C36864606C}" dt="2021-06-14T17:14:31.056" v="431" actId="2696"/>
          <pc:sldLayoutMkLst>
            <pc:docMk/>
            <pc:sldMasterMk cId="36034259" sldId="2147487174"/>
            <pc:sldLayoutMk cId="1290832222" sldId="2147487189"/>
          </pc:sldLayoutMkLst>
        </pc:sldLayoutChg>
        <pc:sldLayoutChg chg="del">
          <pc:chgData name="Jessie Hwang" userId="85f2306c-fd56-49d2-8dff-e96751c6f345" providerId="ADAL" clId="{B4C787C3-BE61-42D6-AC4F-B0C36864606C}" dt="2021-06-14T17:14:31.056" v="432" actId="2696"/>
          <pc:sldLayoutMkLst>
            <pc:docMk/>
            <pc:sldMasterMk cId="36034259" sldId="2147487174"/>
            <pc:sldLayoutMk cId="3640142927" sldId="2147487190"/>
          </pc:sldLayoutMkLst>
        </pc:sldLayoutChg>
        <pc:sldLayoutChg chg="del">
          <pc:chgData name="Jessie Hwang" userId="85f2306c-fd56-49d2-8dff-e96751c6f345" providerId="ADAL" clId="{B4C787C3-BE61-42D6-AC4F-B0C36864606C}" dt="2021-06-14T17:14:31.056" v="433" actId="2696"/>
          <pc:sldLayoutMkLst>
            <pc:docMk/>
            <pc:sldMasterMk cId="36034259" sldId="2147487174"/>
            <pc:sldLayoutMk cId="218391135" sldId="2147487191"/>
          </pc:sldLayoutMkLst>
        </pc:sldLayoutChg>
        <pc:sldLayoutChg chg="del">
          <pc:chgData name="Jessie Hwang" userId="85f2306c-fd56-49d2-8dff-e96751c6f345" providerId="ADAL" clId="{B4C787C3-BE61-42D6-AC4F-B0C36864606C}" dt="2021-06-14T17:14:31.072" v="434" actId="2696"/>
          <pc:sldLayoutMkLst>
            <pc:docMk/>
            <pc:sldMasterMk cId="36034259" sldId="2147487174"/>
            <pc:sldLayoutMk cId="1749556048" sldId="2147487192"/>
          </pc:sldLayoutMkLst>
        </pc:sldLayoutChg>
      </pc:sldMasterChg>
      <pc:sldMasterChg chg="del delSldLayout">
        <pc:chgData name="Jessie Hwang" userId="85f2306c-fd56-49d2-8dff-e96751c6f345" providerId="ADAL" clId="{B4C787C3-BE61-42D6-AC4F-B0C36864606C}" dt="2021-06-14T17:11:57.569" v="62" actId="2696"/>
        <pc:sldMasterMkLst>
          <pc:docMk/>
          <pc:sldMasterMk cId="716935749" sldId="2147487254"/>
        </pc:sldMasterMkLst>
        <pc:sldLayoutChg chg="del">
          <pc:chgData name="Jessie Hwang" userId="85f2306c-fd56-49d2-8dff-e96751c6f345" providerId="ADAL" clId="{B4C787C3-BE61-42D6-AC4F-B0C36864606C}" dt="2021-06-14T17:11:57.288" v="46" actId="2696"/>
          <pc:sldLayoutMkLst>
            <pc:docMk/>
            <pc:sldMasterMk cId="716935749" sldId="2147487254"/>
            <pc:sldLayoutMk cId="857845324" sldId="2147487255"/>
          </pc:sldLayoutMkLst>
        </pc:sldLayoutChg>
        <pc:sldLayoutChg chg="del">
          <pc:chgData name="Jessie Hwang" userId="85f2306c-fd56-49d2-8dff-e96751c6f345" providerId="ADAL" clId="{B4C787C3-BE61-42D6-AC4F-B0C36864606C}" dt="2021-06-14T17:11:57.306" v="47" actId="2696"/>
          <pc:sldLayoutMkLst>
            <pc:docMk/>
            <pc:sldMasterMk cId="716935749" sldId="2147487254"/>
            <pc:sldLayoutMk cId="4074551288" sldId="2147487256"/>
          </pc:sldLayoutMkLst>
        </pc:sldLayoutChg>
        <pc:sldLayoutChg chg="del">
          <pc:chgData name="Jessie Hwang" userId="85f2306c-fd56-49d2-8dff-e96751c6f345" providerId="ADAL" clId="{B4C787C3-BE61-42D6-AC4F-B0C36864606C}" dt="2021-06-14T17:11:57.338" v="48" actId="2696"/>
          <pc:sldLayoutMkLst>
            <pc:docMk/>
            <pc:sldMasterMk cId="716935749" sldId="2147487254"/>
            <pc:sldLayoutMk cId="2158254181" sldId="2147487257"/>
          </pc:sldLayoutMkLst>
        </pc:sldLayoutChg>
        <pc:sldLayoutChg chg="del">
          <pc:chgData name="Jessie Hwang" userId="85f2306c-fd56-49d2-8dff-e96751c6f345" providerId="ADAL" clId="{B4C787C3-BE61-42D6-AC4F-B0C36864606C}" dt="2021-06-14T17:11:57.353" v="49" actId="2696"/>
          <pc:sldLayoutMkLst>
            <pc:docMk/>
            <pc:sldMasterMk cId="716935749" sldId="2147487254"/>
            <pc:sldLayoutMk cId="860081639" sldId="2147487258"/>
          </pc:sldLayoutMkLst>
        </pc:sldLayoutChg>
        <pc:sldLayoutChg chg="del">
          <pc:chgData name="Jessie Hwang" userId="85f2306c-fd56-49d2-8dff-e96751c6f345" providerId="ADAL" clId="{B4C787C3-BE61-42D6-AC4F-B0C36864606C}" dt="2021-06-14T17:11:57.369" v="50" actId="2696"/>
          <pc:sldLayoutMkLst>
            <pc:docMk/>
            <pc:sldMasterMk cId="716935749" sldId="2147487254"/>
            <pc:sldLayoutMk cId="167739639" sldId="2147487259"/>
          </pc:sldLayoutMkLst>
        </pc:sldLayoutChg>
        <pc:sldLayoutChg chg="del">
          <pc:chgData name="Jessie Hwang" userId="85f2306c-fd56-49d2-8dff-e96751c6f345" providerId="ADAL" clId="{B4C787C3-BE61-42D6-AC4F-B0C36864606C}" dt="2021-06-14T17:11:57.400" v="51" actId="2696"/>
          <pc:sldLayoutMkLst>
            <pc:docMk/>
            <pc:sldMasterMk cId="716935749" sldId="2147487254"/>
            <pc:sldLayoutMk cId="4194767845" sldId="2147487260"/>
          </pc:sldLayoutMkLst>
        </pc:sldLayoutChg>
        <pc:sldLayoutChg chg="del">
          <pc:chgData name="Jessie Hwang" userId="85f2306c-fd56-49d2-8dff-e96751c6f345" providerId="ADAL" clId="{B4C787C3-BE61-42D6-AC4F-B0C36864606C}" dt="2021-06-14T17:11:57.400" v="52" actId="2696"/>
          <pc:sldLayoutMkLst>
            <pc:docMk/>
            <pc:sldMasterMk cId="716935749" sldId="2147487254"/>
            <pc:sldLayoutMk cId="3698531786" sldId="2147487261"/>
          </pc:sldLayoutMkLst>
        </pc:sldLayoutChg>
        <pc:sldLayoutChg chg="del">
          <pc:chgData name="Jessie Hwang" userId="85f2306c-fd56-49d2-8dff-e96751c6f345" providerId="ADAL" clId="{B4C787C3-BE61-42D6-AC4F-B0C36864606C}" dt="2021-06-14T17:11:57.416" v="53" actId="2696"/>
          <pc:sldLayoutMkLst>
            <pc:docMk/>
            <pc:sldMasterMk cId="716935749" sldId="2147487254"/>
            <pc:sldLayoutMk cId="1790298989" sldId="2147487262"/>
          </pc:sldLayoutMkLst>
        </pc:sldLayoutChg>
        <pc:sldLayoutChg chg="del">
          <pc:chgData name="Jessie Hwang" userId="85f2306c-fd56-49d2-8dff-e96751c6f345" providerId="ADAL" clId="{B4C787C3-BE61-42D6-AC4F-B0C36864606C}" dt="2021-06-14T17:11:57.447" v="54" actId="2696"/>
          <pc:sldLayoutMkLst>
            <pc:docMk/>
            <pc:sldMasterMk cId="716935749" sldId="2147487254"/>
            <pc:sldLayoutMk cId="87315047" sldId="2147487263"/>
          </pc:sldLayoutMkLst>
        </pc:sldLayoutChg>
        <pc:sldLayoutChg chg="del">
          <pc:chgData name="Jessie Hwang" userId="85f2306c-fd56-49d2-8dff-e96751c6f345" providerId="ADAL" clId="{B4C787C3-BE61-42D6-AC4F-B0C36864606C}" dt="2021-06-14T17:11:57.462" v="55" actId="2696"/>
          <pc:sldLayoutMkLst>
            <pc:docMk/>
            <pc:sldMasterMk cId="716935749" sldId="2147487254"/>
            <pc:sldLayoutMk cId="4078224839" sldId="2147487264"/>
          </pc:sldLayoutMkLst>
        </pc:sldLayoutChg>
        <pc:sldLayoutChg chg="del">
          <pc:chgData name="Jessie Hwang" userId="85f2306c-fd56-49d2-8dff-e96751c6f345" providerId="ADAL" clId="{B4C787C3-BE61-42D6-AC4F-B0C36864606C}" dt="2021-06-14T17:11:57.469" v="56" actId="2696"/>
          <pc:sldLayoutMkLst>
            <pc:docMk/>
            <pc:sldMasterMk cId="716935749" sldId="2147487254"/>
            <pc:sldLayoutMk cId="2204713884" sldId="2147487265"/>
          </pc:sldLayoutMkLst>
        </pc:sldLayoutChg>
        <pc:sldLayoutChg chg="del">
          <pc:chgData name="Jessie Hwang" userId="85f2306c-fd56-49d2-8dff-e96751c6f345" providerId="ADAL" clId="{B4C787C3-BE61-42D6-AC4F-B0C36864606C}" dt="2021-06-14T17:11:57.485" v="57" actId="2696"/>
          <pc:sldLayoutMkLst>
            <pc:docMk/>
            <pc:sldMasterMk cId="716935749" sldId="2147487254"/>
            <pc:sldLayoutMk cId="3025631073" sldId="2147487266"/>
          </pc:sldLayoutMkLst>
        </pc:sldLayoutChg>
        <pc:sldLayoutChg chg="del">
          <pc:chgData name="Jessie Hwang" userId="85f2306c-fd56-49d2-8dff-e96751c6f345" providerId="ADAL" clId="{B4C787C3-BE61-42D6-AC4F-B0C36864606C}" dt="2021-06-14T17:11:57.500" v="58" actId="2696"/>
          <pc:sldLayoutMkLst>
            <pc:docMk/>
            <pc:sldMasterMk cId="716935749" sldId="2147487254"/>
            <pc:sldLayoutMk cId="2690319018" sldId="2147487267"/>
          </pc:sldLayoutMkLst>
        </pc:sldLayoutChg>
        <pc:sldLayoutChg chg="del">
          <pc:chgData name="Jessie Hwang" userId="85f2306c-fd56-49d2-8dff-e96751c6f345" providerId="ADAL" clId="{B4C787C3-BE61-42D6-AC4F-B0C36864606C}" dt="2021-06-14T17:11:57.531" v="59" actId="2696"/>
          <pc:sldLayoutMkLst>
            <pc:docMk/>
            <pc:sldMasterMk cId="716935749" sldId="2147487254"/>
            <pc:sldLayoutMk cId="3580754656" sldId="2147487268"/>
          </pc:sldLayoutMkLst>
        </pc:sldLayoutChg>
        <pc:sldLayoutChg chg="del">
          <pc:chgData name="Jessie Hwang" userId="85f2306c-fd56-49d2-8dff-e96751c6f345" providerId="ADAL" clId="{B4C787C3-BE61-42D6-AC4F-B0C36864606C}" dt="2021-06-14T17:11:57.531" v="60" actId="2696"/>
          <pc:sldLayoutMkLst>
            <pc:docMk/>
            <pc:sldMasterMk cId="716935749" sldId="2147487254"/>
            <pc:sldLayoutMk cId="2273673080" sldId="2147487269"/>
          </pc:sldLayoutMkLst>
        </pc:sldLayoutChg>
        <pc:sldLayoutChg chg="del">
          <pc:chgData name="Jessie Hwang" userId="85f2306c-fd56-49d2-8dff-e96751c6f345" providerId="ADAL" clId="{B4C787C3-BE61-42D6-AC4F-B0C36864606C}" dt="2021-06-14T17:11:57.547" v="61" actId="2696"/>
          <pc:sldLayoutMkLst>
            <pc:docMk/>
            <pc:sldMasterMk cId="716935749" sldId="2147487254"/>
            <pc:sldLayoutMk cId="4213089439" sldId="2147487270"/>
          </pc:sldLayoutMkLst>
        </pc:sldLayoutChg>
      </pc:sldMasterChg>
      <pc:sldMasterChg chg="del delSldLayout modSldLayout">
        <pc:chgData name="Jessie Hwang" userId="85f2306c-fd56-49d2-8dff-e96751c6f345" providerId="ADAL" clId="{B4C787C3-BE61-42D6-AC4F-B0C36864606C}" dt="2021-06-14T17:15:03.378" v="466" actId="2696"/>
        <pc:sldMasterMkLst>
          <pc:docMk/>
          <pc:sldMasterMk cId="2148948996" sldId="2147487271"/>
        </pc:sldMasterMkLst>
        <pc:sldLayoutChg chg="del">
          <pc:chgData name="Jessie Hwang" userId="85f2306c-fd56-49d2-8dff-e96751c6f345" providerId="ADAL" clId="{B4C787C3-BE61-42D6-AC4F-B0C36864606C}" dt="2021-06-14T17:15:03.164" v="439" actId="2696"/>
          <pc:sldLayoutMkLst>
            <pc:docMk/>
            <pc:sldMasterMk cId="2148948996" sldId="2147487271"/>
            <pc:sldLayoutMk cId="3329129898" sldId="2147487272"/>
          </pc:sldLayoutMkLst>
        </pc:sldLayoutChg>
        <pc:sldLayoutChg chg="del">
          <pc:chgData name="Jessie Hwang" userId="85f2306c-fd56-49d2-8dff-e96751c6f345" providerId="ADAL" clId="{B4C787C3-BE61-42D6-AC4F-B0C36864606C}" dt="2021-06-14T17:15:03.164" v="440" actId="2696"/>
          <pc:sldLayoutMkLst>
            <pc:docMk/>
            <pc:sldMasterMk cId="2148948996" sldId="2147487271"/>
            <pc:sldLayoutMk cId="147355334" sldId="2147487273"/>
          </pc:sldLayoutMkLst>
        </pc:sldLayoutChg>
        <pc:sldLayoutChg chg="del">
          <pc:chgData name="Jessie Hwang" userId="85f2306c-fd56-49d2-8dff-e96751c6f345" providerId="ADAL" clId="{B4C787C3-BE61-42D6-AC4F-B0C36864606C}" dt="2021-06-14T17:15:03.180" v="441" actId="2696"/>
          <pc:sldLayoutMkLst>
            <pc:docMk/>
            <pc:sldMasterMk cId="2148948996" sldId="2147487271"/>
            <pc:sldLayoutMk cId="1931389058" sldId="2147487274"/>
          </pc:sldLayoutMkLst>
        </pc:sldLayoutChg>
        <pc:sldLayoutChg chg="del">
          <pc:chgData name="Jessie Hwang" userId="85f2306c-fd56-49d2-8dff-e96751c6f345" providerId="ADAL" clId="{B4C787C3-BE61-42D6-AC4F-B0C36864606C}" dt="2021-06-14T17:15:03.195" v="442" actId="2696"/>
          <pc:sldLayoutMkLst>
            <pc:docMk/>
            <pc:sldMasterMk cId="2148948996" sldId="2147487271"/>
            <pc:sldLayoutMk cId="796849453" sldId="2147487275"/>
          </pc:sldLayoutMkLst>
        </pc:sldLayoutChg>
        <pc:sldLayoutChg chg="del">
          <pc:chgData name="Jessie Hwang" userId="85f2306c-fd56-49d2-8dff-e96751c6f345" providerId="ADAL" clId="{B4C787C3-BE61-42D6-AC4F-B0C36864606C}" dt="2021-06-14T17:15:03.211" v="443" actId="2696"/>
          <pc:sldLayoutMkLst>
            <pc:docMk/>
            <pc:sldMasterMk cId="2148948996" sldId="2147487271"/>
            <pc:sldLayoutMk cId="2194344286" sldId="2147487276"/>
          </pc:sldLayoutMkLst>
        </pc:sldLayoutChg>
        <pc:sldLayoutChg chg="del">
          <pc:chgData name="Jessie Hwang" userId="85f2306c-fd56-49d2-8dff-e96751c6f345" providerId="ADAL" clId="{B4C787C3-BE61-42D6-AC4F-B0C36864606C}" dt="2021-06-14T17:15:03.217" v="444" actId="2696"/>
          <pc:sldLayoutMkLst>
            <pc:docMk/>
            <pc:sldMasterMk cId="2148948996" sldId="2147487271"/>
            <pc:sldLayoutMk cId="1168771426" sldId="2147487277"/>
          </pc:sldLayoutMkLst>
        </pc:sldLayoutChg>
        <pc:sldLayoutChg chg="del">
          <pc:chgData name="Jessie Hwang" userId="85f2306c-fd56-49d2-8dff-e96751c6f345" providerId="ADAL" clId="{B4C787C3-BE61-42D6-AC4F-B0C36864606C}" dt="2021-06-14T17:15:03.217" v="445" actId="2696"/>
          <pc:sldLayoutMkLst>
            <pc:docMk/>
            <pc:sldMasterMk cId="2148948996" sldId="2147487271"/>
            <pc:sldLayoutMk cId="2463752735" sldId="2147487278"/>
          </pc:sldLayoutMkLst>
        </pc:sldLayoutChg>
        <pc:sldLayoutChg chg="del">
          <pc:chgData name="Jessie Hwang" userId="85f2306c-fd56-49d2-8dff-e96751c6f345" providerId="ADAL" clId="{B4C787C3-BE61-42D6-AC4F-B0C36864606C}" dt="2021-06-14T17:15:03.233" v="446" actId="2696"/>
          <pc:sldLayoutMkLst>
            <pc:docMk/>
            <pc:sldMasterMk cId="2148948996" sldId="2147487271"/>
            <pc:sldLayoutMk cId="315698713" sldId="2147487279"/>
          </pc:sldLayoutMkLst>
        </pc:sldLayoutChg>
        <pc:sldLayoutChg chg="del">
          <pc:chgData name="Jessie Hwang" userId="85f2306c-fd56-49d2-8dff-e96751c6f345" providerId="ADAL" clId="{B4C787C3-BE61-42D6-AC4F-B0C36864606C}" dt="2021-06-14T17:15:03.249" v="447" actId="2696"/>
          <pc:sldLayoutMkLst>
            <pc:docMk/>
            <pc:sldMasterMk cId="2148948996" sldId="2147487271"/>
            <pc:sldLayoutMk cId="3497570992" sldId="2147487280"/>
          </pc:sldLayoutMkLst>
        </pc:sldLayoutChg>
        <pc:sldLayoutChg chg="del">
          <pc:chgData name="Jessie Hwang" userId="85f2306c-fd56-49d2-8dff-e96751c6f345" providerId="ADAL" clId="{B4C787C3-BE61-42D6-AC4F-B0C36864606C}" dt="2021-06-14T17:15:03.249" v="448" actId="2696"/>
          <pc:sldLayoutMkLst>
            <pc:docMk/>
            <pc:sldMasterMk cId="2148948996" sldId="2147487271"/>
            <pc:sldLayoutMk cId="2179865576" sldId="2147487281"/>
          </pc:sldLayoutMkLst>
        </pc:sldLayoutChg>
        <pc:sldLayoutChg chg="del">
          <pc:chgData name="Jessie Hwang" userId="85f2306c-fd56-49d2-8dff-e96751c6f345" providerId="ADAL" clId="{B4C787C3-BE61-42D6-AC4F-B0C36864606C}" dt="2021-06-14T17:15:03.264" v="449" actId="2696"/>
          <pc:sldLayoutMkLst>
            <pc:docMk/>
            <pc:sldMasterMk cId="2148948996" sldId="2147487271"/>
            <pc:sldLayoutMk cId="1961893544" sldId="2147487282"/>
          </pc:sldLayoutMkLst>
        </pc:sldLayoutChg>
        <pc:sldLayoutChg chg="del">
          <pc:chgData name="Jessie Hwang" userId="85f2306c-fd56-49d2-8dff-e96751c6f345" providerId="ADAL" clId="{B4C787C3-BE61-42D6-AC4F-B0C36864606C}" dt="2021-06-14T17:15:03.264" v="450" actId="2696"/>
          <pc:sldLayoutMkLst>
            <pc:docMk/>
            <pc:sldMasterMk cId="2148948996" sldId="2147487271"/>
            <pc:sldLayoutMk cId="3631527680" sldId="2147487283"/>
          </pc:sldLayoutMkLst>
        </pc:sldLayoutChg>
        <pc:sldLayoutChg chg="del">
          <pc:chgData name="Jessie Hwang" userId="85f2306c-fd56-49d2-8dff-e96751c6f345" providerId="ADAL" clId="{B4C787C3-BE61-42D6-AC4F-B0C36864606C}" dt="2021-06-14T17:15:03.280" v="451" actId="2696"/>
          <pc:sldLayoutMkLst>
            <pc:docMk/>
            <pc:sldMasterMk cId="2148948996" sldId="2147487271"/>
            <pc:sldLayoutMk cId="635683846" sldId="2147487284"/>
          </pc:sldLayoutMkLst>
        </pc:sldLayoutChg>
        <pc:sldLayoutChg chg="del">
          <pc:chgData name="Jessie Hwang" userId="85f2306c-fd56-49d2-8dff-e96751c6f345" providerId="ADAL" clId="{B4C787C3-BE61-42D6-AC4F-B0C36864606C}" dt="2021-06-14T17:15:03.280" v="452" actId="2696"/>
          <pc:sldLayoutMkLst>
            <pc:docMk/>
            <pc:sldMasterMk cId="2148948996" sldId="2147487271"/>
            <pc:sldLayoutMk cId="544793598" sldId="2147487285"/>
          </pc:sldLayoutMkLst>
        </pc:sldLayoutChg>
        <pc:sldLayoutChg chg="del">
          <pc:chgData name="Jessie Hwang" userId="85f2306c-fd56-49d2-8dff-e96751c6f345" providerId="ADAL" clId="{B4C787C3-BE61-42D6-AC4F-B0C36864606C}" dt="2021-06-14T17:15:03.280" v="453" actId="2696"/>
          <pc:sldLayoutMkLst>
            <pc:docMk/>
            <pc:sldMasterMk cId="2148948996" sldId="2147487271"/>
            <pc:sldLayoutMk cId="3034903907" sldId="2147487286"/>
          </pc:sldLayoutMkLst>
        </pc:sldLayoutChg>
        <pc:sldLayoutChg chg="del">
          <pc:chgData name="Jessie Hwang" userId="85f2306c-fd56-49d2-8dff-e96751c6f345" providerId="ADAL" clId="{B4C787C3-BE61-42D6-AC4F-B0C36864606C}" dt="2021-06-14T17:15:03.296" v="454" actId="2696"/>
          <pc:sldLayoutMkLst>
            <pc:docMk/>
            <pc:sldMasterMk cId="2148948996" sldId="2147487271"/>
            <pc:sldLayoutMk cId="1928456185" sldId="2147487287"/>
          </pc:sldLayoutMkLst>
        </pc:sldLayoutChg>
        <pc:sldLayoutChg chg="del">
          <pc:chgData name="Jessie Hwang" userId="85f2306c-fd56-49d2-8dff-e96751c6f345" providerId="ADAL" clId="{B4C787C3-BE61-42D6-AC4F-B0C36864606C}" dt="2021-06-14T17:15:03.296" v="455" actId="2696"/>
          <pc:sldLayoutMkLst>
            <pc:docMk/>
            <pc:sldMasterMk cId="2148948996" sldId="2147487271"/>
            <pc:sldLayoutMk cId="2973636263" sldId="2147487288"/>
          </pc:sldLayoutMkLst>
        </pc:sldLayoutChg>
        <pc:sldLayoutChg chg="del">
          <pc:chgData name="Jessie Hwang" userId="85f2306c-fd56-49d2-8dff-e96751c6f345" providerId="ADAL" clId="{B4C787C3-BE61-42D6-AC4F-B0C36864606C}" dt="2021-06-14T17:15:03.311" v="456" actId="2696"/>
          <pc:sldLayoutMkLst>
            <pc:docMk/>
            <pc:sldMasterMk cId="2148948996" sldId="2147487271"/>
            <pc:sldLayoutMk cId="845012760" sldId="2147487289"/>
          </pc:sldLayoutMkLst>
        </pc:sldLayoutChg>
        <pc:sldLayoutChg chg="del">
          <pc:chgData name="Jessie Hwang" userId="85f2306c-fd56-49d2-8dff-e96751c6f345" providerId="ADAL" clId="{B4C787C3-BE61-42D6-AC4F-B0C36864606C}" dt="2021-06-14T17:15:03.318" v="457" actId="2696"/>
          <pc:sldLayoutMkLst>
            <pc:docMk/>
            <pc:sldMasterMk cId="2148948996" sldId="2147487271"/>
            <pc:sldLayoutMk cId="679889941" sldId="2147487290"/>
          </pc:sldLayoutMkLst>
        </pc:sldLayoutChg>
        <pc:sldLayoutChg chg="del">
          <pc:chgData name="Jessie Hwang" userId="85f2306c-fd56-49d2-8dff-e96751c6f345" providerId="ADAL" clId="{B4C787C3-BE61-42D6-AC4F-B0C36864606C}" dt="2021-06-14T17:15:03.320" v="458" actId="2696"/>
          <pc:sldLayoutMkLst>
            <pc:docMk/>
            <pc:sldMasterMk cId="2148948996" sldId="2147487271"/>
            <pc:sldLayoutMk cId="1158728080" sldId="2147487291"/>
          </pc:sldLayoutMkLst>
        </pc:sldLayoutChg>
        <pc:sldLayoutChg chg="del">
          <pc:chgData name="Jessie Hwang" userId="85f2306c-fd56-49d2-8dff-e96751c6f345" providerId="ADAL" clId="{B4C787C3-BE61-42D6-AC4F-B0C36864606C}" dt="2021-06-14T17:15:03.328" v="459" actId="2696"/>
          <pc:sldLayoutMkLst>
            <pc:docMk/>
            <pc:sldMasterMk cId="2148948996" sldId="2147487271"/>
            <pc:sldLayoutMk cId="2762173781" sldId="2147487292"/>
          </pc:sldLayoutMkLst>
        </pc:sldLayoutChg>
        <pc:sldLayoutChg chg="del">
          <pc:chgData name="Jessie Hwang" userId="85f2306c-fd56-49d2-8dff-e96751c6f345" providerId="ADAL" clId="{B4C787C3-BE61-42D6-AC4F-B0C36864606C}" dt="2021-06-14T17:15:03.330" v="460" actId="2696"/>
          <pc:sldLayoutMkLst>
            <pc:docMk/>
            <pc:sldMasterMk cId="2148948996" sldId="2147487271"/>
            <pc:sldLayoutMk cId="2744243760" sldId="2147487293"/>
          </pc:sldLayoutMkLst>
        </pc:sldLayoutChg>
        <pc:sldLayoutChg chg="del">
          <pc:chgData name="Jessie Hwang" userId="85f2306c-fd56-49d2-8dff-e96751c6f345" providerId="ADAL" clId="{B4C787C3-BE61-42D6-AC4F-B0C36864606C}" dt="2021-06-14T17:15:03.340" v="461" actId="2696"/>
          <pc:sldLayoutMkLst>
            <pc:docMk/>
            <pc:sldMasterMk cId="2148948996" sldId="2147487271"/>
            <pc:sldLayoutMk cId="2535485696" sldId="2147487294"/>
          </pc:sldLayoutMkLst>
        </pc:sldLayoutChg>
        <pc:sldLayoutChg chg="del">
          <pc:chgData name="Jessie Hwang" userId="85f2306c-fd56-49d2-8dff-e96751c6f345" providerId="ADAL" clId="{B4C787C3-BE61-42D6-AC4F-B0C36864606C}" dt="2021-06-14T17:15:03.340" v="462" actId="2696"/>
          <pc:sldLayoutMkLst>
            <pc:docMk/>
            <pc:sldMasterMk cId="2148948996" sldId="2147487271"/>
            <pc:sldLayoutMk cId="3967084491" sldId="2147487295"/>
          </pc:sldLayoutMkLst>
        </pc:sldLayoutChg>
        <pc:sldLayoutChg chg="del">
          <pc:chgData name="Jessie Hwang" userId="85f2306c-fd56-49d2-8dff-e96751c6f345" providerId="ADAL" clId="{B4C787C3-BE61-42D6-AC4F-B0C36864606C}" dt="2021-06-14T17:15:03.350" v="463" actId="2696"/>
          <pc:sldLayoutMkLst>
            <pc:docMk/>
            <pc:sldMasterMk cId="2148948996" sldId="2147487271"/>
            <pc:sldLayoutMk cId="2427286421" sldId="2147487296"/>
          </pc:sldLayoutMkLst>
        </pc:sldLayoutChg>
        <pc:sldLayoutChg chg="del">
          <pc:chgData name="Jessie Hwang" userId="85f2306c-fd56-49d2-8dff-e96751c6f345" providerId="ADAL" clId="{B4C787C3-BE61-42D6-AC4F-B0C36864606C}" dt="2021-06-14T17:15:03.358" v="464" actId="2696"/>
          <pc:sldLayoutMkLst>
            <pc:docMk/>
            <pc:sldMasterMk cId="2148948996" sldId="2147487271"/>
            <pc:sldLayoutMk cId="909232781" sldId="2147487297"/>
          </pc:sldLayoutMkLst>
        </pc:sldLayoutChg>
        <pc:sldLayoutChg chg="modSp del">
          <pc:chgData name="Jessie Hwang" userId="85f2306c-fd56-49d2-8dff-e96751c6f345" providerId="ADAL" clId="{B4C787C3-BE61-42D6-AC4F-B0C36864606C}" dt="2021-06-14T17:15:03.360" v="465" actId="2696"/>
          <pc:sldLayoutMkLst>
            <pc:docMk/>
            <pc:sldMasterMk cId="2148948996" sldId="2147487271"/>
            <pc:sldLayoutMk cId="2212419795" sldId="2147487298"/>
          </pc:sldLayoutMkLst>
          <pc:spChg chg="mod">
            <ac:chgData name="Jessie Hwang" userId="85f2306c-fd56-49d2-8dff-e96751c6f345" providerId="ADAL" clId="{B4C787C3-BE61-42D6-AC4F-B0C36864606C}" dt="2021-06-14T17:11:38.297" v="45" actId="404"/>
            <ac:spMkLst>
              <pc:docMk/>
              <pc:sldMasterMk cId="2148948996" sldId="2147487271"/>
              <pc:sldLayoutMk cId="2212419795" sldId="2147487298"/>
              <ac:spMk id="2" creationId="{00000000-0000-0000-0000-000000000000}"/>
            </ac:spMkLst>
          </pc:spChg>
        </pc:sldLayoutChg>
      </pc:sldMasterChg>
      <pc:sldMasterChg chg="modSp delSldLayout modSldLayout">
        <pc:chgData name="Jessie Hwang" userId="85f2306c-fd56-49d2-8dff-e96751c6f345" providerId="ADAL" clId="{B4C787C3-BE61-42D6-AC4F-B0C36864606C}" dt="2021-06-14T17:16:36.245" v="494" actId="2696"/>
        <pc:sldMasterMkLst>
          <pc:docMk/>
          <pc:sldMasterMk cId="3926622678" sldId="2147487300"/>
        </pc:sldMasterMkLst>
        <pc:spChg chg="mod">
          <ac:chgData name="Jessie Hwang" userId="85f2306c-fd56-49d2-8dff-e96751c6f345" providerId="ADAL" clId="{B4C787C3-BE61-42D6-AC4F-B0C36864606C}" dt="2021-06-14T17:11:31.324" v="41" actId="403"/>
          <ac:spMkLst>
            <pc:docMk/>
            <pc:sldMasterMk cId="3926622678" sldId="2147487300"/>
            <ac:spMk id="2" creationId="{00000000-0000-0000-0000-000000000000}"/>
          </ac:spMkLst>
        </pc:spChg>
        <pc:sldLayoutChg chg="del">
          <pc:chgData name="Jessie Hwang" userId="85f2306c-fd56-49d2-8dff-e96751c6f345" providerId="ADAL" clId="{B4C787C3-BE61-42D6-AC4F-B0C36864606C}" dt="2021-06-14T17:16:10.776" v="471" actId="2696"/>
          <pc:sldLayoutMkLst>
            <pc:docMk/>
            <pc:sldMasterMk cId="3926622678" sldId="2147487300"/>
            <pc:sldLayoutMk cId="4229846553" sldId="2147487301"/>
          </pc:sldLayoutMkLst>
        </pc:sldLayoutChg>
        <pc:sldLayoutChg chg="del">
          <pc:chgData name="Jessie Hwang" userId="85f2306c-fd56-49d2-8dff-e96751c6f345" providerId="ADAL" clId="{B4C787C3-BE61-42D6-AC4F-B0C36864606C}" dt="2021-06-14T17:16:13.046" v="472" actId="2696"/>
          <pc:sldLayoutMkLst>
            <pc:docMk/>
            <pc:sldMasterMk cId="3926622678" sldId="2147487300"/>
            <pc:sldLayoutMk cId="3977197200" sldId="2147487302"/>
          </pc:sldLayoutMkLst>
        </pc:sldLayoutChg>
        <pc:sldLayoutChg chg="del">
          <pc:chgData name="Jessie Hwang" userId="85f2306c-fd56-49d2-8dff-e96751c6f345" providerId="ADAL" clId="{B4C787C3-BE61-42D6-AC4F-B0C36864606C}" dt="2021-06-14T17:16:14.532" v="473" actId="2696"/>
          <pc:sldLayoutMkLst>
            <pc:docMk/>
            <pc:sldMasterMk cId="3926622678" sldId="2147487300"/>
            <pc:sldLayoutMk cId="3889305494" sldId="2147487303"/>
          </pc:sldLayoutMkLst>
        </pc:sldLayoutChg>
        <pc:sldLayoutChg chg="del">
          <pc:chgData name="Jessie Hwang" userId="85f2306c-fd56-49d2-8dff-e96751c6f345" providerId="ADAL" clId="{B4C787C3-BE61-42D6-AC4F-B0C36864606C}" dt="2021-06-14T17:16:15.634" v="474" actId="2696"/>
          <pc:sldLayoutMkLst>
            <pc:docMk/>
            <pc:sldMasterMk cId="3926622678" sldId="2147487300"/>
            <pc:sldLayoutMk cId="2572943111" sldId="2147487304"/>
          </pc:sldLayoutMkLst>
        </pc:sldLayoutChg>
        <pc:sldLayoutChg chg="del">
          <pc:chgData name="Jessie Hwang" userId="85f2306c-fd56-49d2-8dff-e96751c6f345" providerId="ADAL" clId="{B4C787C3-BE61-42D6-AC4F-B0C36864606C}" dt="2021-06-14T17:16:16.420" v="475" actId="2696"/>
          <pc:sldLayoutMkLst>
            <pc:docMk/>
            <pc:sldMasterMk cId="3926622678" sldId="2147487300"/>
            <pc:sldLayoutMk cId="4202785844" sldId="2147487305"/>
          </pc:sldLayoutMkLst>
        </pc:sldLayoutChg>
        <pc:sldLayoutChg chg="modSp">
          <pc:chgData name="Jessie Hwang" userId="85f2306c-fd56-49d2-8dff-e96751c6f345" providerId="ADAL" clId="{B4C787C3-BE61-42D6-AC4F-B0C36864606C}" dt="2021-06-14T17:11:14.084" v="38" actId="403"/>
          <pc:sldLayoutMkLst>
            <pc:docMk/>
            <pc:sldMasterMk cId="3926622678" sldId="2147487300"/>
            <pc:sldLayoutMk cId="3630827726" sldId="2147487306"/>
          </pc:sldLayoutMkLst>
          <pc:spChg chg="mod">
            <ac:chgData name="Jessie Hwang" userId="85f2306c-fd56-49d2-8dff-e96751c6f345" providerId="ADAL" clId="{B4C787C3-BE61-42D6-AC4F-B0C36864606C}" dt="2021-06-14T17:11:14.084" v="38" actId="403"/>
            <ac:spMkLst>
              <pc:docMk/>
              <pc:sldMasterMk cId="3926622678" sldId="2147487300"/>
              <pc:sldLayoutMk cId="3630827726" sldId="2147487306"/>
              <ac:spMk id="3" creationId="{0C91B8B3-6A3A-E249-8537-E3F2B3A1FA80}"/>
            </ac:spMkLst>
          </pc:spChg>
        </pc:sldLayoutChg>
        <pc:sldLayoutChg chg="modSp del">
          <pc:chgData name="Jessie Hwang" userId="85f2306c-fd56-49d2-8dff-e96751c6f345" providerId="ADAL" clId="{B4C787C3-BE61-42D6-AC4F-B0C36864606C}" dt="2021-06-14T17:16:36.245" v="494" actId="2696"/>
          <pc:sldLayoutMkLst>
            <pc:docMk/>
            <pc:sldMasterMk cId="3926622678" sldId="2147487300"/>
            <pc:sldLayoutMk cId="3897586062" sldId="2147487307"/>
          </pc:sldLayoutMkLst>
          <pc:spChg chg="mod">
            <ac:chgData name="Jessie Hwang" userId="85f2306c-fd56-49d2-8dff-e96751c6f345" providerId="ADAL" clId="{B4C787C3-BE61-42D6-AC4F-B0C36864606C}" dt="2021-06-14T17:11:16.956" v="39" actId="403"/>
            <ac:spMkLst>
              <pc:docMk/>
              <pc:sldMasterMk cId="3926622678" sldId="2147487300"/>
              <pc:sldLayoutMk cId="3897586062" sldId="2147487307"/>
              <ac:spMk id="2" creationId="{5B11769B-2C5C-4432-BC0E-481D5EFABA81}"/>
            </ac:spMkLst>
          </pc:spChg>
        </pc:sldLayoutChg>
        <pc:sldLayoutChg chg="modSp del">
          <pc:chgData name="Jessie Hwang" userId="85f2306c-fd56-49d2-8dff-e96751c6f345" providerId="ADAL" clId="{B4C787C3-BE61-42D6-AC4F-B0C36864606C}" dt="2021-06-14T17:16:21.220" v="476" actId="2696"/>
          <pc:sldLayoutMkLst>
            <pc:docMk/>
            <pc:sldMasterMk cId="3926622678" sldId="2147487300"/>
            <pc:sldLayoutMk cId="4124134819" sldId="2147487308"/>
          </pc:sldLayoutMkLst>
          <pc:spChg chg="mod">
            <ac:chgData name="Jessie Hwang" userId="85f2306c-fd56-49d2-8dff-e96751c6f345" providerId="ADAL" clId="{B4C787C3-BE61-42D6-AC4F-B0C36864606C}" dt="2021-06-14T17:11:19.700" v="40" actId="403"/>
            <ac:spMkLst>
              <pc:docMk/>
              <pc:sldMasterMk cId="3926622678" sldId="2147487300"/>
              <pc:sldLayoutMk cId="4124134819" sldId="2147487308"/>
              <ac:spMk id="5" creationId="{4F997AC3-87B6-4E0B-88C2-A05069E413C4}"/>
            </ac:spMkLst>
          </pc:spChg>
        </pc:sldLayoutChg>
        <pc:sldLayoutChg chg="del">
          <pc:chgData name="Jessie Hwang" userId="85f2306c-fd56-49d2-8dff-e96751c6f345" providerId="ADAL" clId="{B4C787C3-BE61-42D6-AC4F-B0C36864606C}" dt="2021-06-14T17:16:22.391" v="477" actId="2696"/>
          <pc:sldLayoutMkLst>
            <pc:docMk/>
            <pc:sldMasterMk cId="3926622678" sldId="2147487300"/>
            <pc:sldLayoutMk cId="1969192421" sldId="2147487309"/>
          </pc:sldLayoutMkLst>
        </pc:sldLayoutChg>
        <pc:sldLayoutChg chg="del">
          <pc:chgData name="Jessie Hwang" userId="85f2306c-fd56-49d2-8dff-e96751c6f345" providerId="ADAL" clId="{B4C787C3-BE61-42D6-AC4F-B0C36864606C}" dt="2021-06-14T17:16:23.356" v="478" actId="2696"/>
          <pc:sldLayoutMkLst>
            <pc:docMk/>
            <pc:sldMasterMk cId="3926622678" sldId="2147487300"/>
            <pc:sldLayoutMk cId="1436319619" sldId="2147487310"/>
          </pc:sldLayoutMkLst>
        </pc:sldLayoutChg>
        <pc:sldLayoutChg chg="del">
          <pc:chgData name="Jessie Hwang" userId="85f2306c-fd56-49d2-8dff-e96751c6f345" providerId="ADAL" clId="{B4C787C3-BE61-42D6-AC4F-B0C36864606C}" dt="2021-06-14T17:16:24.026" v="479" actId="2696"/>
          <pc:sldLayoutMkLst>
            <pc:docMk/>
            <pc:sldMasterMk cId="3926622678" sldId="2147487300"/>
            <pc:sldLayoutMk cId="48050184" sldId="2147487311"/>
          </pc:sldLayoutMkLst>
        </pc:sldLayoutChg>
        <pc:sldLayoutChg chg="del">
          <pc:chgData name="Jessie Hwang" userId="85f2306c-fd56-49d2-8dff-e96751c6f345" providerId="ADAL" clId="{B4C787C3-BE61-42D6-AC4F-B0C36864606C}" dt="2021-06-14T17:16:25.099" v="480" actId="2696"/>
          <pc:sldLayoutMkLst>
            <pc:docMk/>
            <pc:sldMasterMk cId="3926622678" sldId="2147487300"/>
            <pc:sldLayoutMk cId="2821086336" sldId="2147487312"/>
          </pc:sldLayoutMkLst>
        </pc:sldLayoutChg>
        <pc:sldLayoutChg chg="del">
          <pc:chgData name="Jessie Hwang" userId="85f2306c-fd56-49d2-8dff-e96751c6f345" providerId="ADAL" clId="{B4C787C3-BE61-42D6-AC4F-B0C36864606C}" dt="2021-06-14T17:16:25.901" v="481" actId="2696"/>
          <pc:sldLayoutMkLst>
            <pc:docMk/>
            <pc:sldMasterMk cId="3926622678" sldId="2147487300"/>
            <pc:sldLayoutMk cId="1108734883" sldId="2147487313"/>
          </pc:sldLayoutMkLst>
        </pc:sldLayoutChg>
        <pc:sldLayoutChg chg="del">
          <pc:chgData name="Jessie Hwang" userId="85f2306c-fd56-49d2-8dff-e96751c6f345" providerId="ADAL" clId="{B4C787C3-BE61-42D6-AC4F-B0C36864606C}" dt="2021-06-14T17:16:26.750" v="482" actId="2696"/>
          <pc:sldLayoutMkLst>
            <pc:docMk/>
            <pc:sldMasterMk cId="3926622678" sldId="2147487300"/>
            <pc:sldLayoutMk cId="3700610869" sldId="2147487314"/>
          </pc:sldLayoutMkLst>
        </pc:sldLayoutChg>
        <pc:sldLayoutChg chg="del">
          <pc:chgData name="Jessie Hwang" userId="85f2306c-fd56-49d2-8dff-e96751c6f345" providerId="ADAL" clId="{B4C787C3-BE61-42D6-AC4F-B0C36864606C}" dt="2021-06-14T17:16:27.428" v="483" actId="2696"/>
          <pc:sldLayoutMkLst>
            <pc:docMk/>
            <pc:sldMasterMk cId="3926622678" sldId="2147487300"/>
            <pc:sldLayoutMk cId="4049040889" sldId="2147487315"/>
          </pc:sldLayoutMkLst>
        </pc:sldLayoutChg>
        <pc:sldLayoutChg chg="del">
          <pc:chgData name="Jessie Hwang" userId="85f2306c-fd56-49d2-8dff-e96751c6f345" providerId="ADAL" clId="{B4C787C3-BE61-42D6-AC4F-B0C36864606C}" dt="2021-06-14T17:16:28.485" v="484" actId="2696"/>
          <pc:sldLayoutMkLst>
            <pc:docMk/>
            <pc:sldMasterMk cId="3926622678" sldId="2147487300"/>
            <pc:sldLayoutMk cId="3137762187" sldId="2147487316"/>
          </pc:sldLayoutMkLst>
        </pc:sldLayoutChg>
        <pc:sldLayoutChg chg="del">
          <pc:chgData name="Jessie Hwang" userId="85f2306c-fd56-49d2-8dff-e96751c6f345" providerId="ADAL" clId="{B4C787C3-BE61-42D6-AC4F-B0C36864606C}" dt="2021-06-14T17:16:29.202" v="485" actId="2696"/>
          <pc:sldLayoutMkLst>
            <pc:docMk/>
            <pc:sldMasterMk cId="3926622678" sldId="2147487300"/>
            <pc:sldLayoutMk cId="3426276199" sldId="2147487317"/>
          </pc:sldLayoutMkLst>
        </pc:sldLayoutChg>
        <pc:sldLayoutChg chg="del">
          <pc:chgData name="Jessie Hwang" userId="85f2306c-fd56-49d2-8dff-e96751c6f345" providerId="ADAL" clId="{B4C787C3-BE61-42D6-AC4F-B0C36864606C}" dt="2021-06-14T17:16:29.806" v="486" actId="2696"/>
          <pc:sldLayoutMkLst>
            <pc:docMk/>
            <pc:sldMasterMk cId="3926622678" sldId="2147487300"/>
            <pc:sldLayoutMk cId="2537278459" sldId="2147487318"/>
          </pc:sldLayoutMkLst>
        </pc:sldLayoutChg>
        <pc:sldLayoutChg chg="del">
          <pc:chgData name="Jessie Hwang" userId="85f2306c-fd56-49d2-8dff-e96751c6f345" providerId="ADAL" clId="{B4C787C3-BE61-42D6-AC4F-B0C36864606C}" dt="2021-06-14T17:16:30.306" v="487" actId="2696"/>
          <pc:sldLayoutMkLst>
            <pc:docMk/>
            <pc:sldMasterMk cId="3926622678" sldId="2147487300"/>
            <pc:sldLayoutMk cId="507652959" sldId="2147487319"/>
          </pc:sldLayoutMkLst>
        </pc:sldLayoutChg>
        <pc:sldLayoutChg chg="del">
          <pc:chgData name="Jessie Hwang" userId="85f2306c-fd56-49d2-8dff-e96751c6f345" providerId="ADAL" clId="{B4C787C3-BE61-42D6-AC4F-B0C36864606C}" dt="2021-06-14T17:16:30.859" v="488" actId="2696"/>
          <pc:sldLayoutMkLst>
            <pc:docMk/>
            <pc:sldMasterMk cId="3926622678" sldId="2147487300"/>
            <pc:sldLayoutMk cId="897307068" sldId="2147487320"/>
          </pc:sldLayoutMkLst>
        </pc:sldLayoutChg>
        <pc:sldLayoutChg chg="del">
          <pc:chgData name="Jessie Hwang" userId="85f2306c-fd56-49d2-8dff-e96751c6f345" providerId="ADAL" clId="{B4C787C3-BE61-42D6-AC4F-B0C36864606C}" dt="2021-06-14T17:16:31.307" v="489" actId="2696"/>
          <pc:sldLayoutMkLst>
            <pc:docMk/>
            <pc:sldMasterMk cId="3926622678" sldId="2147487300"/>
            <pc:sldLayoutMk cId="1293681334" sldId="2147487321"/>
          </pc:sldLayoutMkLst>
        </pc:sldLayoutChg>
        <pc:sldLayoutChg chg="del">
          <pc:chgData name="Jessie Hwang" userId="85f2306c-fd56-49d2-8dff-e96751c6f345" providerId="ADAL" clId="{B4C787C3-BE61-42D6-AC4F-B0C36864606C}" dt="2021-06-14T17:16:31.846" v="490" actId="2696"/>
          <pc:sldLayoutMkLst>
            <pc:docMk/>
            <pc:sldMasterMk cId="3926622678" sldId="2147487300"/>
            <pc:sldLayoutMk cId="2490088034" sldId="2147487322"/>
          </pc:sldLayoutMkLst>
        </pc:sldLayoutChg>
        <pc:sldLayoutChg chg="del">
          <pc:chgData name="Jessie Hwang" userId="85f2306c-fd56-49d2-8dff-e96751c6f345" providerId="ADAL" clId="{B4C787C3-BE61-42D6-AC4F-B0C36864606C}" dt="2021-06-14T17:16:32.663" v="491" actId="2696"/>
          <pc:sldLayoutMkLst>
            <pc:docMk/>
            <pc:sldMasterMk cId="3926622678" sldId="2147487300"/>
            <pc:sldLayoutMk cId="3228495709" sldId="2147487323"/>
          </pc:sldLayoutMkLst>
        </pc:sldLayoutChg>
        <pc:sldLayoutChg chg="del">
          <pc:chgData name="Jessie Hwang" userId="85f2306c-fd56-49d2-8dff-e96751c6f345" providerId="ADAL" clId="{B4C787C3-BE61-42D6-AC4F-B0C36864606C}" dt="2021-06-14T17:16:33.064" v="492" actId="2696"/>
          <pc:sldLayoutMkLst>
            <pc:docMk/>
            <pc:sldMasterMk cId="3926622678" sldId="2147487300"/>
            <pc:sldLayoutMk cId="2001035873" sldId="2147487324"/>
          </pc:sldLayoutMkLst>
        </pc:sldLayoutChg>
        <pc:sldLayoutChg chg="del">
          <pc:chgData name="Jessie Hwang" userId="85f2306c-fd56-49d2-8dff-e96751c6f345" providerId="ADAL" clId="{B4C787C3-BE61-42D6-AC4F-B0C36864606C}" dt="2021-06-14T17:16:33.570" v="493" actId="2696"/>
          <pc:sldLayoutMkLst>
            <pc:docMk/>
            <pc:sldMasterMk cId="3926622678" sldId="2147487300"/>
            <pc:sldLayoutMk cId="3570876946" sldId="2147487325"/>
          </pc:sldLayoutMkLst>
        </pc:sldLayoutChg>
      </pc:sldMasterChg>
      <pc:sldMasterChg chg="delSldLayout modSldLayout">
        <pc:chgData name="Jessie Hwang" userId="85f2306c-fd56-49d2-8dff-e96751c6f345" providerId="ADAL" clId="{B4C787C3-BE61-42D6-AC4F-B0C36864606C}" dt="2021-06-14T17:18:14.475" v="533" actId="14100"/>
        <pc:sldMasterMkLst>
          <pc:docMk/>
          <pc:sldMasterMk cId="1199356725" sldId="2147487326"/>
        </pc:sldMasterMkLst>
        <pc:sldLayoutChg chg="del">
          <pc:chgData name="Jessie Hwang" userId="85f2306c-fd56-49d2-8dff-e96751c6f345" providerId="ADAL" clId="{B4C787C3-BE61-42D6-AC4F-B0C36864606C}" dt="2021-06-14T17:18:00.540" v="528" actId="2696"/>
          <pc:sldLayoutMkLst>
            <pc:docMk/>
            <pc:sldMasterMk cId="1199356725" sldId="2147487326"/>
            <pc:sldLayoutMk cId="3193133040" sldId="2147487328"/>
          </pc:sldLayoutMkLst>
        </pc:sldLayoutChg>
        <pc:sldLayoutChg chg="del">
          <pc:chgData name="Jessie Hwang" userId="85f2306c-fd56-49d2-8dff-e96751c6f345" providerId="ADAL" clId="{B4C787C3-BE61-42D6-AC4F-B0C36864606C}" dt="2021-06-14T17:17:59.327" v="527" actId="2696"/>
          <pc:sldLayoutMkLst>
            <pc:docMk/>
            <pc:sldMasterMk cId="1199356725" sldId="2147487326"/>
            <pc:sldLayoutMk cId="3057017683" sldId="2147487330"/>
          </pc:sldLayoutMkLst>
        </pc:sldLayoutChg>
        <pc:sldLayoutChg chg="del">
          <pc:chgData name="Jessie Hwang" userId="85f2306c-fd56-49d2-8dff-e96751c6f345" providerId="ADAL" clId="{B4C787C3-BE61-42D6-AC4F-B0C36864606C}" dt="2021-06-14T17:17:38.339" v="502" actId="2696"/>
          <pc:sldLayoutMkLst>
            <pc:docMk/>
            <pc:sldMasterMk cId="1199356725" sldId="2147487326"/>
            <pc:sldLayoutMk cId="3206716346" sldId="2147487331"/>
          </pc:sldLayoutMkLst>
        </pc:sldLayoutChg>
        <pc:sldLayoutChg chg="del">
          <pc:chgData name="Jessie Hwang" userId="85f2306c-fd56-49d2-8dff-e96751c6f345" providerId="ADAL" clId="{B4C787C3-BE61-42D6-AC4F-B0C36864606C}" dt="2021-06-14T17:17:41.820" v="503" actId="2696"/>
          <pc:sldLayoutMkLst>
            <pc:docMk/>
            <pc:sldMasterMk cId="1199356725" sldId="2147487326"/>
            <pc:sldLayoutMk cId="2666631254" sldId="2147487333"/>
          </pc:sldLayoutMkLst>
        </pc:sldLayoutChg>
        <pc:sldLayoutChg chg="del">
          <pc:chgData name="Jessie Hwang" userId="85f2306c-fd56-49d2-8dff-e96751c6f345" providerId="ADAL" clId="{B4C787C3-BE61-42D6-AC4F-B0C36864606C}" dt="2021-06-14T17:17:42.869" v="504" actId="2696"/>
          <pc:sldLayoutMkLst>
            <pc:docMk/>
            <pc:sldMasterMk cId="1199356725" sldId="2147487326"/>
            <pc:sldLayoutMk cId="306945957" sldId="2147487334"/>
          </pc:sldLayoutMkLst>
        </pc:sldLayoutChg>
        <pc:sldLayoutChg chg="del">
          <pc:chgData name="Jessie Hwang" userId="85f2306c-fd56-49d2-8dff-e96751c6f345" providerId="ADAL" clId="{B4C787C3-BE61-42D6-AC4F-B0C36864606C}" dt="2021-06-14T17:17:43.475" v="505" actId="2696"/>
          <pc:sldLayoutMkLst>
            <pc:docMk/>
            <pc:sldMasterMk cId="1199356725" sldId="2147487326"/>
            <pc:sldLayoutMk cId="2440255336" sldId="2147487335"/>
          </pc:sldLayoutMkLst>
        </pc:sldLayoutChg>
        <pc:sldLayoutChg chg="modSp mod">
          <pc:chgData name="Jessie Hwang" userId="85f2306c-fd56-49d2-8dff-e96751c6f345" providerId="ADAL" clId="{B4C787C3-BE61-42D6-AC4F-B0C36864606C}" dt="2021-06-14T17:18:14.475" v="533" actId="14100"/>
          <pc:sldLayoutMkLst>
            <pc:docMk/>
            <pc:sldMasterMk cId="1199356725" sldId="2147487326"/>
            <pc:sldLayoutMk cId="656664535" sldId="2147487336"/>
          </pc:sldLayoutMkLst>
          <pc:spChg chg="mod">
            <ac:chgData name="Jessie Hwang" userId="85f2306c-fd56-49d2-8dff-e96751c6f345" providerId="ADAL" clId="{B4C787C3-BE61-42D6-AC4F-B0C36864606C}" dt="2021-06-14T17:18:14.475" v="533" actId="14100"/>
            <ac:spMkLst>
              <pc:docMk/>
              <pc:sldMasterMk cId="1199356725" sldId="2147487326"/>
              <pc:sldLayoutMk cId="656664535" sldId="2147487336"/>
              <ac:spMk id="2" creationId="{4B2500C4-B436-4E3A-8A91-A02448A774DB}"/>
            </ac:spMkLst>
          </pc:spChg>
        </pc:sldLayoutChg>
        <pc:sldLayoutChg chg="del">
          <pc:chgData name="Jessie Hwang" userId="85f2306c-fd56-49d2-8dff-e96751c6f345" providerId="ADAL" clId="{B4C787C3-BE61-42D6-AC4F-B0C36864606C}" dt="2021-06-14T17:17:54.406" v="526" actId="2696"/>
          <pc:sldLayoutMkLst>
            <pc:docMk/>
            <pc:sldMasterMk cId="1199356725" sldId="2147487326"/>
            <pc:sldLayoutMk cId="1788478902" sldId="2147487337"/>
          </pc:sldLayoutMkLst>
        </pc:sldLayoutChg>
        <pc:sldLayoutChg chg="del">
          <pc:chgData name="Jessie Hwang" userId="85f2306c-fd56-49d2-8dff-e96751c6f345" providerId="ADAL" clId="{B4C787C3-BE61-42D6-AC4F-B0C36864606C}" dt="2021-06-14T17:17:45.500" v="506" actId="2696"/>
          <pc:sldLayoutMkLst>
            <pc:docMk/>
            <pc:sldMasterMk cId="1199356725" sldId="2147487326"/>
            <pc:sldLayoutMk cId="1310368143" sldId="2147487338"/>
          </pc:sldLayoutMkLst>
        </pc:sldLayoutChg>
        <pc:sldLayoutChg chg="del">
          <pc:chgData name="Jessie Hwang" userId="85f2306c-fd56-49d2-8dff-e96751c6f345" providerId="ADAL" clId="{B4C787C3-BE61-42D6-AC4F-B0C36864606C}" dt="2021-06-14T17:17:45.943" v="507" actId="2696"/>
          <pc:sldLayoutMkLst>
            <pc:docMk/>
            <pc:sldMasterMk cId="1199356725" sldId="2147487326"/>
            <pc:sldLayoutMk cId="458345528" sldId="2147487339"/>
          </pc:sldLayoutMkLst>
        </pc:sldLayoutChg>
        <pc:sldLayoutChg chg="del">
          <pc:chgData name="Jessie Hwang" userId="85f2306c-fd56-49d2-8dff-e96751c6f345" providerId="ADAL" clId="{B4C787C3-BE61-42D6-AC4F-B0C36864606C}" dt="2021-06-14T17:17:46.302" v="508" actId="2696"/>
          <pc:sldLayoutMkLst>
            <pc:docMk/>
            <pc:sldMasterMk cId="1199356725" sldId="2147487326"/>
            <pc:sldLayoutMk cId="1186787966" sldId="2147487340"/>
          </pc:sldLayoutMkLst>
        </pc:sldLayoutChg>
        <pc:sldLayoutChg chg="del">
          <pc:chgData name="Jessie Hwang" userId="85f2306c-fd56-49d2-8dff-e96751c6f345" providerId="ADAL" clId="{B4C787C3-BE61-42D6-AC4F-B0C36864606C}" dt="2021-06-14T17:17:46.582" v="509" actId="2696"/>
          <pc:sldLayoutMkLst>
            <pc:docMk/>
            <pc:sldMasterMk cId="1199356725" sldId="2147487326"/>
            <pc:sldLayoutMk cId="315151363" sldId="2147487341"/>
          </pc:sldLayoutMkLst>
        </pc:sldLayoutChg>
        <pc:sldLayoutChg chg="del">
          <pc:chgData name="Jessie Hwang" userId="85f2306c-fd56-49d2-8dff-e96751c6f345" providerId="ADAL" clId="{B4C787C3-BE61-42D6-AC4F-B0C36864606C}" dt="2021-06-14T17:17:46.797" v="510" actId="2696"/>
          <pc:sldLayoutMkLst>
            <pc:docMk/>
            <pc:sldMasterMk cId="1199356725" sldId="2147487326"/>
            <pc:sldLayoutMk cId="3626293589" sldId="2147487342"/>
          </pc:sldLayoutMkLst>
        </pc:sldLayoutChg>
        <pc:sldLayoutChg chg="del">
          <pc:chgData name="Jessie Hwang" userId="85f2306c-fd56-49d2-8dff-e96751c6f345" providerId="ADAL" clId="{B4C787C3-BE61-42D6-AC4F-B0C36864606C}" dt="2021-06-14T17:17:47.472" v="511" actId="2696"/>
          <pc:sldLayoutMkLst>
            <pc:docMk/>
            <pc:sldMasterMk cId="1199356725" sldId="2147487326"/>
            <pc:sldLayoutMk cId="2688420989" sldId="2147487343"/>
          </pc:sldLayoutMkLst>
        </pc:sldLayoutChg>
        <pc:sldLayoutChg chg="del">
          <pc:chgData name="Jessie Hwang" userId="85f2306c-fd56-49d2-8dff-e96751c6f345" providerId="ADAL" clId="{B4C787C3-BE61-42D6-AC4F-B0C36864606C}" dt="2021-06-14T17:17:47.622" v="512" actId="2696"/>
          <pc:sldLayoutMkLst>
            <pc:docMk/>
            <pc:sldMasterMk cId="1199356725" sldId="2147487326"/>
            <pc:sldLayoutMk cId="3725798936" sldId="2147487344"/>
          </pc:sldLayoutMkLst>
        </pc:sldLayoutChg>
        <pc:sldLayoutChg chg="del">
          <pc:chgData name="Jessie Hwang" userId="85f2306c-fd56-49d2-8dff-e96751c6f345" providerId="ADAL" clId="{B4C787C3-BE61-42D6-AC4F-B0C36864606C}" dt="2021-06-14T17:17:48.107" v="513" actId="2696"/>
          <pc:sldLayoutMkLst>
            <pc:docMk/>
            <pc:sldMasterMk cId="1199356725" sldId="2147487326"/>
            <pc:sldLayoutMk cId="2789097059" sldId="2147487345"/>
          </pc:sldLayoutMkLst>
        </pc:sldLayoutChg>
        <pc:sldLayoutChg chg="del">
          <pc:chgData name="Jessie Hwang" userId="85f2306c-fd56-49d2-8dff-e96751c6f345" providerId="ADAL" clId="{B4C787C3-BE61-42D6-AC4F-B0C36864606C}" dt="2021-06-14T17:17:48.355" v="514" actId="2696"/>
          <pc:sldLayoutMkLst>
            <pc:docMk/>
            <pc:sldMasterMk cId="1199356725" sldId="2147487326"/>
            <pc:sldLayoutMk cId="2204643592" sldId="2147487346"/>
          </pc:sldLayoutMkLst>
        </pc:sldLayoutChg>
        <pc:sldLayoutChg chg="del">
          <pc:chgData name="Jessie Hwang" userId="85f2306c-fd56-49d2-8dff-e96751c6f345" providerId="ADAL" clId="{B4C787C3-BE61-42D6-AC4F-B0C36864606C}" dt="2021-06-14T17:17:48.591" v="515" actId="2696"/>
          <pc:sldLayoutMkLst>
            <pc:docMk/>
            <pc:sldMasterMk cId="1199356725" sldId="2147487326"/>
            <pc:sldLayoutMk cId="393066730" sldId="2147487347"/>
          </pc:sldLayoutMkLst>
        </pc:sldLayoutChg>
        <pc:sldLayoutChg chg="del">
          <pc:chgData name="Jessie Hwang" userId="85f2306c-fd56-49d2-8dff-e96751c6f345" providerId="ADAL" clId="{B4C787C3-BE61-42D6-AC4F-B0C36864606C}" dt="2021-06-14T17:17:49.066" v="516" actId="2696"/>
          <pc:sldLayoutMkLst>
            <pc:docMk/>
            <pc:sldMasterMk cId="1199356725" sldId="2147487326"/>
            <pc:sldLayoutMk cId="3542178778" sldId="2147487348"/>
          </pc:sldLayoutMkLst>
        </pc:sldLayoutChg>
        <pc:sldLayoutChg chg="del">
          <pc:chgData name="Jessie Hwang" userId="85f2306c-fd56-49d2-8dff-e96751c6f345" providerId="ADAL" clId="{B4C787C3-BE61-42D6-AC4F-B0C36864606C}" dt="2021-06-14T17:17:50.364" v="517" actId="2696"/>
          <pc:sldLayoutMkLst>
            <pc:docMk/>
            <pc:sldMasterMk cId="1199356725" sldId="2147487326"/>
            <pc:sldLayoutMk cId="1028886182" sldId="2147487349"/>
          </pc:sldLayoutMkLst>
        </pc:sldLayoutChg>
        <pc:sldLayoutChg chg="del">
          <pc:chgData name="Jessie Hwang" userId="85f2306c-fd56-49d2-8dff-e96751c6f345" providerId="ADAL" clId="{B4C787C3-BE61-42D6-AC4F-B0C36864606C}" dt="2021-06-14T17:17:50.813" v="518" actId="2696"/>
          <pc:sldLayoutMkLst>
            <pc:docMk/>
            <pc:sldMasterMk cId="1199356725" sldId="2147487326"/>
            <pc:sldLayoutMk cId="2751737077" sldId="2147487350"/>
          </pc:sldLayoutMkLst>
        </pc:sldLayoutChg>
        <pc:sldLayoutChg chg="del">
          <pc:chgData name="Jessie Hwang" userId="85f2306c-fd56-49d2-8dff-e96751c6f345" providerId="ADAL" clId="{B4C787C3-BE61-42D6-AC4F-B0C36864606C}" dt="2021-06-14T17:17:51.220" v="519" actId="2696"/>
          <pc:sldLayoutMkLst>
            <pc:docMk/>
            <pc:sldMasterMk cId="1199356725" sldId="2147487326"/>
            <pc:sldLayoutMk cId="2887000807" sldId="2147487351"/>
          </pc:sldLayoutMkLst>
        </pc:sldLayoutChg>
        <pc:sldLayoutChg chg="del">
          <pc:chgData name="Jessie Hwang" userId="85f2306c-fd56-49d2-8dff-e96751c6f345" providerId="ADAL" clId="{B4C787C3-BE61-42D6-AC4F-B0C36864606C}" dt="2021-06-14T17:17:51.717" v="520" actId="2696"/>
          <pc:sldLayoutMkLst>
            <pc:docMk/>
            <pc:sldMasterMk cId="1199356725" sldId="2147487326"/>
            <pc:sldLayoutMk cId="2408196000" sldId="2147487352"/>
          </pc:sldLayoutMkLst>
        </pc:sldLayoutChg>
        <pc:sldLayoutChg chg="del">
          <pc:chgData name="Jessie Hwang" userId="85f2306c-fd56-49d2-8dff-e96751c6f345" providerId="ADAL" clId="{B4C787C3-BE61-42D6-AC4F-B0C36864606C}" dt="2021-06-14T17:17:52.053" v="521" actId="2696"/>
          <pc:sldLayoutMkLst>
            <pc:docMk/>
            <pc:sldMasterMk cId="1199356725" sldId="2147487326"/>
            <pc:sldLayoutMk cId="2294470753" sldId="2147487353"/>
          </pc:sldLayoutMkLst>
        </pc:sldLayoutChg>
        <pc:sldLayoutChg chg="del">
          <pc:chgData name="Jessie Hwang" userId="85f2306c-fd56-49d2-8dff-e96751c6f345" providerId="ADAL" clId="{B4C787C3-BE61-42D6-AC4F-B0C36864606C}" dt="2021-06-14T17:17:52.585" v="522" actId="2696"/>
          <pc:sldLayoutMkLst>
            <pc:docMk/>
            <pc:sldMasterMk cId="1199356725" sldId="2147487326"/>
            <pc:sldLayoutMk cId="3481458576" sldId="2147487354"/>
          </pc:sldLayoutMkLst>
        </pc:sldLayoutChg>
        <pc:sldLayoutChg chg="del">
          <pc:chgData name="Jessie Hwang" userId="85f2306c-fd56-49d2-8dff-e96751c6f345" providerId="ADAL" clId="{B4C787C3-BE61-42D6-AC4F-B0C36864606C}" dt="2021-06-14T17:17:52.924" v="523" actId="2696"/>
          <pc:sldLayoutMkLst>
            <pc:docMk/>
            <pc:sldMasterMk cId="1199356725" sldId="2147487326"/>
            <pc:sldLayoutMk cId="3820231607" sldId="2147487355"/>
          </pc:sldLayoutMkLst>
        </pc:sldLayoutChg>
        <pc:sldLayoutChg chg="del">
          <pc:chgData name="Jessie Hwang" userId="85f2306c-fd56-49d2-8dff-e96751c6f345" providerId="ADAL" clId="{B4C787C3-BE61-42D6-AC4F-B0C36864606C}" dt="2021-06-14T17:17:53.303" v="524" actId="2696"/>
          <pc:sldLayoutMkLst>
            <pc:docMk/>
            <pc:sldMasterMk cId="1199356725" sldId="2147487326"/>
            <pc:sldLayoutMk cId="42137739" sldId="2147487356"/>
          </pc:sldLayoutMkLst>
        </pc:sldLayoutChg>
        <pc:sldLayoutChg chg="del">
          <pc:chgData name="Jessie Hwang" userId="85f2306c-fd56-49d2-8dff-e96751c6f345" providerId="ADAL" clId="{B4C787C3-BE61-42D6-AC4F-B0C36864606C}" dt="2021-06-14T17:17:53.556" v="525" actId="2696"/>
          <pc:sldLayoutMkLst>
            <pc:docMk/>
            <pc:sldMasterMk cId="1199356725" sldId="2147487326"/>
            <pc:sldLayoutMk cId="659698800" sldId="2147487357"/>
          </pc:sldLayoutMkLst>
        </pc:sldLayoutChg>
      </pc:sldMasterChg>
      <pc:sldMasterChg chg="modSldLayout">
        <pc:chgData name="Jessie Hwang" userId="85f2306c-fd56-49d2-8dff-e96751c6f345" providerId="ADAL" clId="{B4C787C3-BE61-42D6-AC4F-B0C36864606C}" dt="2021-06-14T17:21:32.755" v="537"/>
        <pc:sldMasterMkLst>
          <pc:docMk/>
          <pc:sldMasterMk cId="1520651229" sldId="2147487390"/>
        </pc:sldMasterMkLst>
        <pc:sldLayoutChg chg="setBg">
          <pc:chgData name="Jessie Hwang" userId="85f2306c-fd56-49d2-8dff-e96751c6f345" providerId="ADAL" clId="{B4C787C3-BE61-42D6-AC4F-B0C36864606C}" dt="2021-06-14T17:21:32.755" v="537"/>
          <pc:sldLayoutMkLst>
            <pc:docMk/>
            <pc:sldMasterMk cId="1520651229" sldId="2147487390"/>
            <pc:sldLayoutMk cId="4292779755" sldId="2147487402"/>
          </pc:sldLayoutMkLst>
        </pc:sldLayoutChg>
      </pc:sldMasterChg>
    </pc:docChg>
  </pc:docChgLst>
  <pc:docChgLst>
    <pc:chgData name="Josh Leporati" userId="ca50561b-4f2f-4ca8-baa4-ce5fc2b2589f" providerId="ADAL" clId="{749B92F7-B75A-47A2-926B-E972FAB241ED}"/>
    <pc:docChg chg="undo custSel addSld delSld modSld sldOrd addSection delSection modSection">
      <pc:chgData name="Josh Leporati" userId="ca50561b-4f2f-4ca8-baa4-ce5fc2b2589f" providerId="ADAL" clId="{749B92F7-B75A-47A2-926B-E972FAB241ED}" dt="2021-06-22T14:33:06.159" v="5410"/>
      <pc:docMkLst>
        <pc:docMk/>
      </pc:docMkLst>
      <pc:sldChg chg="modSp del mod">
        <pc:chgData name="Josh Leporati" userId="ca50561b-4f2f-4ca8-baa4-ce5fc2b2589f" providerId="ADAL" clId="{749B92F7-B75A-47A2-926B-E972FAB241ED}" dt="2021-06-21T13:25:40.546" v="1867" actId="47"/>
        <pc:sldMkLst>
          <pc:docMk/>
          <pc:sldMk cId="4029457803" sldId="264"/>
        </pc:sldMkLst>
        <pc:spChg chg="mod">
          <ac:chgData name="Josh Leporati" userId="ca50561b-4f2f-4ca8-baa4-ce5fc2b2589f" providerId="ADAL" clId="{749B92F7-B75A-47A2-926B-E972FAB241ED}" dt="2021-06-14T15:43:22.114" v="812" actId="20577"/>
          <ac:spMkLst>
            <pc:docMk/>
            <pc:sldMk cId="4029457803" sldId="264"/>
            <ac:spMk id="13" creationId="{2E4C873E-2BAE-4C25-B822-72BA6E5D19AB}"/>
          </ac:spMkLst>
        </pc:spChg>
      </pc:sldChg>
      <pc:sldChg chg="add del">
        <pc:chgData name="Josh Leporati" userId="ca50561b-4f2f-4ca8-baa4-ce5fc2b2589f" providerId="ADAL" clId="{749B92F7-B75A-47A2-926B-E972FAB241ED}" dt="2021-06-21T21:16:02.285" v="2767" actId="47"/>
        <pc:sldMkLst>
          <pc:docMk/>
          <pc:sldMk cId="198099917" sldId="341"/>
        </pc:sldMkLst>
      </pc:sldChg>
      <pc:sldChg chg="addSp delSp del mod">
        <pc:chgData name="Josh Leporati" userId="ca50561b-4f2f-4ca8-baa4-ce5fc2b2589f" providerId="ADAL" clId="{749B92F7-B75A-47A2-926B-E972FAB241ED}" dt="2021-06-21T13:25:22.792" v="1866" actId="47"/>
        <pc:sldMkLst>
          <pc:docMk/>
          <pc:sldMk cId="2639379867" sldId="1720"/>
        </pc:sldMkLst>
        <pc:spChg chg="add del">
          <ac:chgData name="Josh Leporati" userId="ca50561b-4f2f-4ca8-baa4-ce5fc2b2589f" providerId="ADAL" clId="{749B92F7-B75A-47A2-926B-E972FAB241ED}" dt="2021-06-15T21:39:33.975" v="1464" actId="478"/>
          <ac:spMkLst>
            <pc:docMk/>
            <pc:sldMk cId="2639379867" sldId="1720"/>
            <ac:spMk id="4" creationId="{5B7EFB43-9B55-4A9D-9E8C-DA269FDB8FAF}"/>
          </ac:spMkLst>
        </pc:spChg>
      </pc:sldChg>
      <pc:sldChg chg="addSp delSp modSp add del mod">
        <pc:chgData name="Josh Leporati" userId="ca50561b-4f2f-4ca8-baa4-ce5fc2b2589f" providerId="ADAL" clId="{749B92F7-B75A-47A2-926B-E972FAB241ED}" dt="2021-06-21T21:16:02.285" v="2767" actId="47"/>
        <pc:sldMkLst>
          <pc:docMk/>
          <pc:sldMk cId="3513500147" sldId="1900"/>
        </pc:sldMkLst>
        <pc:spChg chg="add mod">
          <ac:chgData name="Josh Leporati" userId="ca50561b-4f2f-4ca8-baa4-ce5fc2b2589f" providerId="ADAL" clId="{749B92F7-B75A-47A2-926B-E972FAB241ED}" dt="2021-06-21T16:09:45.047" v="2740" actId="14100"/>
          <ac:spMkLst>
            <pc:docMk/>
            <pc:sldMk cId="3513500147" sldId="1900"/>
            <ac:spMk id="8" creationId="{EE387DFA-30A1-47D4-BE4C-0063E5E487F6}"/>
          </ac:spMkLst>
        </pc:spChg>
        <pc:spChg chg="add mod">
          <ac:chgData name="Josh Leporati" userId="ca50561b-4f2f-4ca8-baa4-ce5fc2b2589f" providerId="ADAL" clId="{749B92F7-B75A-47A2-926B-E972FAB241ED}" dt="2021-06-21T16:09:41.807" v="2739" actId="14100"/>
          <ac:spMkLst>
            <pc:docMk/>
            <pc:sldMk cId="3513500147" sldId="1900"/>
            <ac:spMk id="10" creationId="{76AD579F-21E9-4595-A297-12F74EE2C200}"/>
          </ac:spMkLst>
        </pc:spChg>
        <pc:spChg chg="add mod">
          <ac:chgData name="Josh Leporati" userId="ca50561b-4f2f-4ca8-baa4-ce5fc2b2589f" providerId="ADAL" clId="{749B92F7-B75A-47A2-926B-E972FAB241ED}" dt="2021-06-21T16:09:38.822" v="2738" actId="14100"/>
          <ac:spMkLst>
            <pc:docMk/>
            <pc:sldMk cId="3513500147" sldId="1900"/>
            <ac:spMk id="12" creationId="{D55B1243-2E68-48AD-83F8-554C5773C05A}"/>
          </ac:spMkLst>
        </pc:spChg>
        <pc:spChg chg="add mod">
          <ac:chgData name="Josh Leporati" userId="ca50561b-4f2f-4ca8-baa4-ce5fc2b2589f" providerId="ADAL" clId="{749B92F7-B75A-47A2-926B-E972FAB241ED}" dt="2021-06-21T16:09:15.175" v="2728" actId="14100"/>
          <ac:spMkLst>
            <pc:docMk/>
            <pc:sldMk cId="3513500147" sldId="1900"/>
            <ac:spMk id="14" creationId="{4287776C-E8BE-4713-9A9E-5FA8338324FB}"/>
          </ac:spMkLst>
        </pc:spChg>
        <pc:spChg chg="add mod">
          <ac:chgData name="Josh Leporati" userId="ca50561b-4f2f-4ca8-baa4-ce5fc2b2589f" providerId="ADAL" clId="{749B92F7-B75A-47A2-926B-E972FAB241ED}" dt="2021-06-21T16:09:21.789" v="2731" actId="14100"/>
          <ac:spMkLst>
            <pc:docMk/>
            <pc:sldMk cId="3513500147" sldId="1900"/>
            <ac:spMk id="16" creationId="{9F17192F-CE53-429A-B737-23DDB29D1899}"/>
          </ac:spMkLst>
        </pc:spChg>
        <pc:spChg chg="add mod">
          <ac:chgData name="Josh Leporati" userId="ca50561b-4f2f-4ca8-baa4-ce5fc2b2589f" providerId="ADAL" clId="{749B92F7-B75A-47A2-926B-E972FAB241ED}" dt="2021-06-21T16:09:29.649" v="2734" actId="14100"/>
          <ac:spMkLst>
            <pc:docMk/>
            <pc:sldMk cId="3513500147" sldId="1900"/>
            <ac:spMk id="18" creationId="{73ABB074-A0AC-44FD-9823-70888D541799}"/>
          </ac:spMkLst>
        </pc:spChg>
        <pc:spChg chg="add mod">
          <ac:chgData name="Josh Leporati" userId="ca50561b-4f2f-4ca8-baa4-ce5fc2b2589f" providerId="ADAL" clId="{749B92F7-B75A-47A2-926B-E972FAB241ED}" dt="2021-06-21T16:09:34.330" v="2737" actId="14100"/>
          <ac:spMkLst>
            <pc:docMk/>
            <pc:sldMk cId="3513500147" sldId="1900"/>
            <ac:spMk id="20" creationId="{6F3BE1AA-4F1C-4F0E-8CBB-9AAE01B8CD5D}"/>
          </ac:spMkLst>
        </pc:spChg>
        <pc:picChg chg="del">
          <ac:chgData name="Josh Leporati" userId="ca50561b-4f2f-4ca8-baa4-ce5fc2b2589f" providerId="ADAL" clId="{749B92F7-B75A-47A2-926B-E972FAB241ED}" dt="2021-06-21T16:08:25.238" v="2714" actId="478"/>
          <ac:picMkLst>
            <pc:docMk/>
            <pc:sldMk cId="3513500147" sldId="1900"/>
            <ac:picMk id="3" creationId="{9A740210-AE58-4918-BA26-D114E2CC246F}"/>
          </ac:picMkLst>
        </pc:picChg>
        <pc:picChg chg="add mod">
          <ac:chgData name="Josh Leporati" userId="ca50561b-4f2f-4ca8-baa4-ce5fc2b2589f" providerId="ADAL" clId="{749B92F7-B75A-47A2-926B-E972FAB241ED}" dt="2021-06-21T16:08:30.894" v="2717" actId="1076"/>
          <ac:picMkLst>
            <pc:docMk/>
            <pc:sldMk cId="3513500147" sldId="1900"/>
            <ac:picMk id="4" creationId="{AE169A57-018F-47AF-BE75-E31AA7929C92}"/>
          </ac:picMkLst>
        </pc:picChg>
      </pc:sldChg>
      <pc:sldChg chg="add del delCm">
        <pc:chgData name="Josh Leporati" userId="ca50561b-4f2f-4ca8-baa4-ce5fc2b2589f" providerId="ADAL" clId="{749B92F7-B75A-47A2-926B-E972FAB241ED}" dt="2021-06-21T21:16:02.285" v="2767" actId="47"/>
        <pc:sldMkLst>
          <pc:docMk/>
          <pc:sldMk cId="3102470708" sldId="1914"/>
        </pc:sldMkLst>
      </pc:sldChg>
      <pc:sldChg chg="addSp delSp modSp add del mod">
        <pc:chgData name="Josh Leporati" userId="ca50561b-4f2f-4ca8-baa4-ce5fc2b2589f" providerId="ADAL" clId="{749B92F7-B75A-47A2-926B-E972FAB241ED}" dt="2021-06-21T21:16:02.285" v="2767" actId="47"/>
        <pc:sldMkLst>
          <pc:docMk/>
          <pc:sldMk cId="4239553164" sldId="1917"/>
        </pc:sldMkLst>
        <pc:spChg chg="add mod">
          <ac:chgData name="Josh Leporati" userId="ca50561b-4f2f-4ca8-baa4-ce5fc2b2589f" providerId="ADAL" clId="{749B92F7-B75A-47A2-926B-E972FAB241ED}" dt="2021-06-21T15:57:54.363" v="2645" actId="1037"/>
          <ac:spMkLst>
            <pc:docMk/>
            <pc:sldMk cId="4239553164" sldId="1917"/>
            <ac:spMk id="6" creationId="{F009548E-2003-45B5-9B62-52D9C27C3BA5}"/>
          </ac:spMkLst>
        </pc:spChg>
        <pc:spChg chg="add mod">
          <ac:chgData name="Josh Leporati" userId="ca50561b-4f2f-4ca8-baa4-ce5fc2b2589f" providerId="ADAL" clId="{749B92F7-B75A-47A2-926B-E972FAB241ED}" dt="2021-06-21T15:56:48.951" v="2633" actId="1076"/>
          <ac:spMkLst>
            <pc:docMk/>
            <pc:sldMk cId="4239553164" sldId="1917"/>
            <ac:spMk id="8" creationId="{95B21FAF-F005-4456-9C1F-B505F04E63FA}"/>
          </ac:spMkLst>
        </pc:spChg>
        <pc:spChg chg="add mod">
          <ac:chgData name="Josh Leporati" userId="ca50561b-4f2f-4ca8-baa4-ce5fc2b2589f" providerId="ADAL" clId="{749B92F7-B75A-47A2-926B-E972FAB241ED}" dt="2021-06-21T15:57:06.357" v="2638" actId="14100"/>
          <ac:spMkLst>
            <pc:docMk/>
            <pc:sldMk cId="4239553164" sldId="1917"/>
            <ac:spMk id="10" creationId="{62D20420-5583-40B9-941F-B2FC14E51AC0}"/>
          </ac:spMkLst>
        </pc:spChg>
        <pc:spChg chg="add mod">
          <ac:chgData name="Josh Leporati" userId="ca50561b-4f2f-4ca8-baa4-ce5fc2b2589f" providerId="ADAL" clId="{749B92F7-B75A-47A2-926B-E972FAB241ED}" dt="2021-06-21T15:57:14.713" v="2640" actId="1076"/>
          <ac:spMkLst>
            <pc:docMk/>
            <pc:sldMk cId="4239553164" sldId="1917"/>
            <ac:spMk id="11" creationId="{D3FEA239-4010-4959-8D99-093A517A12F7}"/>
          </ac:spMkLst>
        </pc:spChg>
        <pc:spChg chg="add mod">
          <ac:chgData name="Josh Leporati" userId="ca50561b-4f2f-4ca8-baa4-ce5fc2b2589f" providerId="ADAL" clId="{749B92F7-B75A-47A2-926B-E972FAB241ED}" dt="2021-06-21T15:57:27.678" v="2644" actId="1037"/>
          <ac:spMkLst>
            <pc:docMk/>
            <pc:sldMk cId="4239553164" sldId="1917"/>
            <ac:spMk id="12" creationId="{E3111A97-914D-4C3C-9573-7A58783F8E06}"/>
          </ac:spMkLst>
        </pc:spChg>
        <pc:spChg chg="add mod">
          <ac:chgData name="Josh Leporati" userId="ca50561b-4f2f-4ca8-baa4-ce5fc2b2589f" providerId="ADAL" clId="{749B92F7-B75A-47A2-926B-E972FAB241ED}" dt="2021-06-21T16:00:37.957" v="2675" actId="208"/>
          <ac:spMkLst>
            <pc:docMk/>
            <pc:sldMk cId="4239553164" sldId="1917"/>
            <ac:spMk id="26" creationId="{11B779CF-E04F-4C87-92D6-60028A29A111}"/>
          </ac:spMkLst>
        </pc:spChg>
        <pc:spChg chg="add del">
          <ac:chgData name="Josh Leporati" userId="ca50561b-4f2f-4ca8-baa4-ce5fc2b2589f" providerId="ADAL" clId="{749B92F7-B75A-47A2-926B-E972FAB241ED}" dt="2021-06-21T16:00:32.839" v="2673" actId="478"/>
          <ac:spMkLst>
            <pc:docMk/>
            <pc:sldMk cId="4239553164" sldId="1917"/>
            <ac:spMk id="28" creationId="{2C8CD10A-754D-44DE-8130-257A3AE005F9}"/>
          </ac:spMkLst>
        </pc:spChg>
        <pc:spChg chg="add mod">
          <ac:chgData name="Josh Leporati" userId="ca50561b-4f2f-4ca8-baa4-ce5fc2b2589f" providerId="ADAL" clId="{749B92F7-B75A-47A2-926B-E972FAB241ED}" dt="2021-06-21T16:00:42.351" v="2677" actId="1076"/>
          <ac:spMkLst>
            <pc:docMk/>
            <pc:sldMk cId="4239553164" sldId="1917"/>
            <ac:spMk id="30" creationId="{E2939C70-6999-4804-99CF-2739E078A065}"/>
          </ac:spMkLst>
        </pc:spChg>
        <pc:spChg chg="add mod">
          <ac:chgData name="Josh Leporati" userId="ca50561b-4f2f-4ca8-baa4-ce5fc2b2589f" providerId="ADAL" clId="{749B92F7-B75A-47A2-926B-E972FAB241ED}" dt="2021-06-21T16:01:47.542" v="2686" actId="14100"/>
          <ac:spMkLst>
            <pc:docMk/>
            <pc:sldMk cId="4239553164" sldId="1917"/>
            <ac:spMk id="32" creationId="{7E32BD33-E325-4BBB-9D37-B473432A73A4}"/>
          </ac:spMkLst>
        </pc:spChg>
        <pc:spChg chg="add mod">
          <ac:chgData name="Josh Leporati" userId="ca50561b-4f2f-4ca8-baa4-ce5fc2b2589f" providerId="ADAL" clId="{749B92F7-B75A-47A2-926B-E972FAB241ED}" dt="2021-06-21T16:01:35.602" v="2683" actId="14100"/>
          <ac:spMkLst>
            <pc:docMk/>
            <pc:sldMk cId="4239553164" sldId="1917"/>
            <ac:spMk id="34" creationId="{7A130F2D-86B6-4B2A-8538-644E50D88B90}"/>
          </ac:spMkLst>
        </pc:spChg>
        <pc:spChg chg="add mod">
          <ac:chgData name="Josh Leporati" userId="ca50561b-4f2f-4ca8-baa4-ce5fc2b2589f" providerId="ADAL" clId="{749B92F7-B75A-47A2-926B-E972FAB241ED}" dt="2021-06-21T16:01:41.094" v="2685" actId="1076"/>
          <ac:spMkLst>
            <pc:docMk/>
            <pc:sldMk cId="4239553164" sldId="1917"/>
            <ac:spMk id="36" creationId="{AA471B22-C91E-4032-BA5E-0F683AAF8505}"/>
          </ac:spMkLst>
        </pc:spChg>
        <pc:grpChg chg="add del mod">
          <ac:chgData name="Josh Leporati" userId="ca50561b-4f2f-4ca8-baa4-ce5fc2b2589f" providerId="ADAL" clId="{749B92F7-B75A-47A2-926B-E972FAB241ED}" dt="2021-06-21T15:58:16.190" v="2661" actId="478"/>
          <ac:grpSpMkLst>
            <pc:docMk/>
            <pc:sldMk cId="4239553164" sldId="1917"/>
            <ac:grpSpMk id="5" creationId="{6409D35B-9159-467A-8C21-A3A7E187BD24}"/>
          </ac:grpSpMkLst>
        </pc:grpChg>
        <pc:grpChg chg="del">
          <ac:chgData name="Josh Leporati" userId="ca50561b-4f2f-4ca8-baa4-ce5fc2b2589f" providerId="ADAL" clId="{749B92F7-B75A-47A2-926B-E972FAB241ED}" dt="2021-06-21T15:58:16.190" v="2661" actId="478"/>
          <ac:grpSpMkLst>
            <pc:docMk/>
            <pc:sldMk cId="4239553164" sldId="1917"/>
            <ac:grpSpMk id="13" creationId="{26C8B9F4-2534-442D-B0A2-9DDCCADB8C85}"/>
          </ac:grpSpMkLst>
        </pc:grpChg>
        <pc:grpChg chg="del">
          <ac:chgData name="Josh Leporati" userId="ca50561b-4f2f-4ca8-baa4-ce5fc2b2589f" providerId="ADAL" clId="{749B92F7-B75A-47A2-926B-E972FAB241ED}" dt="2021-06-21T15:58:16.190" v="2661" actId="478"/>
          <ac:grpSpMkLst>
            <pc:docMk/>
            <pc:sldMk cId="4239553164" sldId="1917"/>
            <ac:grpSpMk id="17" creationId="{5790AC61-76E5-47DF-87A7-AEEBD2EC2515}"/>
          </ac:grpSpMkLst>
        </pc:grpChg>
        <pc:graphicFrameChg chg="add del mod">
          <ac:chgData name="Josh Leporati" userId="ca50561b-4f2f-4ca8-baa4-ce5fc2b2589f" providerId="ADAL" clId="{749B92F7-B75A-47A2-926B-E972FAB241ED}" dt="2021-06-21T15:55:39.333" v="2610"/>
          <ac:graphicFrameMkLst>
            <pc:docMk/>
            <pc:sldMk cId="4239553164" sldId="1917"/>
            <ac:graphicFrameMk id="2" creationId="{1B18CD04-F63C-4EEA-9C2E-41083EBA5679}"/>
          </ac:graphicFrameMkLst>
        </pc:graphicFrameChg>
        <pc:graphicFrameChg chg="add del mod">
          <ac:chgData name="Josh Leporati" userId="ca50561b-4f2f-4ca8-baa4-ce5fc2b2589f" providerId="ADAL" clId="{749B92F7-B75A-47A2-926B-E972FAB241ED}" dt="2021-06-21T15:56:02.254" v="2628"/>
          <ac:graphicFrameMkLst>
            <pc:docMk/>
            <pc:sldMk cId="4239553164" sldId="1917"/>
            <ac:graphicFrameMk id="3" creationId="{4109A869-AE6F-4A86-A2FE-8CFE4679A41D}"/>
          </ac:graphicFrameMkLst>
        </pc:graphicFrameChg>
        <pc:picChg chg="add del mod">
          <ac:chgData name="Josh Leporati" userId="ca50561b-4f2f-4ca8-baa4-ce5fc2b2589f" providerId="ADAL" clId="{749B92F7-B75A-47A2-926B-E972FAB241ED}" dt="2021-06-21T16:02:00.020" v="2687" actId="478"/>
          <ac:picMkLst>
            <pc:docMk/>
            <pc:sldMk cId="4239553164" sldId="1917"/>
            <ac:picMk id="25" creationId="{305DD60E-0A2B-4EF2-ADC4-B0AC9608DE6E}"/>
          </ac:picMkLst>
        </pc:picChg>
        <pc:picChg chg="add mod">
          <ac:chgData name="Josh Leporati" userId="ca50561b-4f2f-4ca8-baa4-ce5fc2b2589f" providerId="ADAL" clId="{749B92F7-B75A-47A2-926B-E972FAB241ED}" dt="2021-06-21T16:02:16.087" v="2696" actId="1076"/>
          <ac:picMkLst>
            <pc:docMk/>
            <pc:sldMk cId="4239553164" sldId="1917"/>
            <ac:picMk id="38" creationId="{81890FA5-CFFE-4E72-BA88-15838C4EB7C6}"/>
          </ac:picMkLst>
        </pc:picChg>
      </pc:sldChg>
      <pc:sldChg chg="del">
        <pc:chgData name="Josh Leporati" userId="ca50561b-4f2f-4ca8-baa4-ce5fc2b2589f" providerId="ADAL" clId="{749B92F7-B75A-47A2-926B-E972FAB241ED}" dt="2021-06-21T15:58:55.510" v="2666" actId="47"/>
        <pc:sldMkLst>
          <pc:docMk/>
          <pc:sldMk cId="3665270486" sldId="1920"/>
        </pc:sldMkLst>
      </pc:sldChg>
      <pc:sldChg chg="addSp delSp modSp add del mod">
        <pc:chgData name="Josh Leporati" userId="ca50561b-4f2f-4ca8-baa4-ce5fc2b2589f" providerId="ADAL" clId="{749B92F7-B75A-47A2-926B-E972FAB241ED}" dt="2021-06-21T21:16:02.285" v="2767" actId="47"/>
        <pc:sldMkLst>
          <pc:docMk/>
          <pc:sldMk cId="4064638930" sldId="2076136531"/>
        </pc:sldMkLst>
        <pc:spChg chg="mod ord">
          <ac:chgData name="Josh Leporati" userId="ca50561b-4f2f-4ca8-baa4-ce5fc2b2589f" providerId="ADAL" clId="{749B92F7-B75A-47A2-926B-E972FAB241ED}" dt="2021-06-21T16:04:53.977" v="2713" actId="1076"/>
          <ac:spMkLst>
            <pc:docMk/>
            <pc:sldMk cId="4064638930" sldId="2076136531"/>
            <ac:spMk id="10" creationId="{CDFB642A-3BA2-459F-B926-3106551BC99F}"/>
          </ac:spMkLst>
        </pc:spChg>
        <pc:picChg chg="add del mod">
          <ac:chgData name="Josh Leporati" userId="ca50561b-4f2f-4ca8-baa4-ce5fc2b2589f" providerId="ADAL" clId="{749B92F7-B75A-47A2-926B-E972FAB241ED}" dt="2021-06-21T16:04:35" v="2706" actId="478"/>
          <ac:picMkLst>
            <pc:docMk/>
            <pc:sldMk cId="4064638930" sldId="2076136531"/>
            <ac:picMk id="5" creationId="{6E3C6675-4BAA-4732-9D69-11E3144AC7C9}"/>
          </ac:picMkLst>
        </pc:picChg>
        <pc:picChg chg="add mod">
          <ac:chgData name="Josh Leporati" userId="ca50561b-4f2f-4ca8-baa4-ce5fc2b2589f" providerId="ADAL" clId="{749B92F7-B75A-47A2-926B-E972FAB241ED}" dt="2021-06-21T16:04:40.890" v="2711" actId="1076"/>
          <ac:picMkLst>
            <pc:docMk/>
            <pc:sldMk cId="4064638930" sldId="2076136531"/>
            <ac:picMk id="7" creationId="{0A94F952-64AE-400F-8B3C-EFC35152EC03}"/>
          </ac:picMkLst>
        </pc:picChg>
        <pc:picChg chg="del">
          <ac:chgData name="Josh Leporati" userId="ca50561b-4f2f-4ca8-baa4-ce5fc2b2589f" providerId="ADAL" clId="{749B92F7-B75A-47A2-926B-E972FAB241ED}" dt="2021-06-21T16:03:39.530" v="2697" actId="478"/>
          <ac:picMkLst>
            <pc:docMk/>
            <pc:sldMk cId="4064638930" sldId="2076136531"/>
            <ac:picMk id="9" creationId="{CE030E38-DA79-4973-AD96-771001D4FAAF}"/>
          </ac:picMkLst>
        </pc:picChg>
      </pc:sldChg>
      <pc:sldChg chg="addSp delSp modSp add del mod delAnim modAnim">
        <pc:chgData name="Josh Leporati" userId="ca50561b-4f2f-4ca8-baa4-ce5fc2b2589f" providerId="ADAL" clId="{749B92F7-B75A-47A2-926B-E972FAB241ED}" dt="2021-06-21T21:16:02.285" v="2767" actId="47"/>
        <pc:sldMkLst>
          <pc:docMk/>
          <pc:sldMk cId="2841776607" sldId="2076136677"/>
        </pc:sldMkLst>
        <pc:spChg chg="del">
          <ac:chgData name="Josh Leporati" userId="ca50561b-4f2f-4ca8-baa4-ce5fc2b2589f" providerId="ADAL" clId="{749B92F7-B75A-47A2-926B-E972FAB241ED}" dt="2021-06-21T15:31:28.093" v="2466" actId="478"/>
          <ac:spMkLst>
            <pc:docMk/>
            <pc:sldMk cId="2841776607" sldId="2076136677"/>
            <ac:spMk id="5" creationId="{59BC4C9F-0159-4306-8097-11DC1BB2874C}"/>
          </ac:spMkLst>
        </pc:spChg>
        <pc:spChg chg="add mod">
          <ac:chgData name="Josh Leporati" userId="ca50561b-4f2f-4ca8-baa4-ce5fc2b2589f" providerId="ADAL" clId="{749B92F7-B75A-47A2-926B-E972FAB241ED}" dt="2021-06-21T15:47:16.958" v="2591" actId="1076"/>
          <ac:spMkLst>
            <pc:docMk/>
            <pc:sldMk cId="2841776607" sldId="2076136677"/>
            <ac:spMk id="12" creationId="{39020000-354B-4080-8E65-4F91D01BF169}"/>
          </ac:spMkLst>
        </pc:spChg>
        <pc:grpChg chg="del">
          <ac:chgData name="Josh Leporati" userId="ca50561b-4f2f-4ca8-baa4-ce5fc2b2589f" providerId="ADAL" clId="{749B92F7-B75A-47A2-926B-E972FAB241ED}" dt="2021-06-21T15:31:26.535" v="2465" actId="478"/>
          <ac:grpSpMkLst>
            <pc:docMk/>
            <pc:sldMk cId="2841776607" sldId="2076136677"/>
            <ac:grpSpMk id="1029" creationId="{3CC99F22-8E99-42E4-9412-6B98060B0573}"/>
          </ac:grpSpMkLst>
        </pc:grpChg>
        <pc:picChg chg="del">
          <ac:chgData name="Josh Leporati" userId="ca50561b-4f2f-4ca8-baa4-ce5fc2b2589f" providerId="ADAL" clId="{749B92F7-B75A-47A2-926B-E972FAB241ED}" dt="2021-06-21T15:31:23.847" v="2464" actId="478"/>
          <ac:picMkLst>
            <pc:docMk/>
            <pc:sldMk cId="2841776607" sldId="2076136677"/>
            <ac:picMk id="6" creationId="{964084F2-97DD-4FC5-BCAF-15493E1B71EC}"/>
          </ac:picMkLst>
        </pc:picChg>
        <pc:picChg chg="add mod">
          <ac:chgData name="Josh Leporati" userId="ca50561b-4f2f-4ca8-baa4-ce5fc2b2589f" providerId="ADAL" clId="{749B92F7-B75A-47A2-926B-E972FAB241ED}" dt="2021-06-21T15:31:19.207" v="2463" actId="1076"/>
          <ac:picMkLst>
            <pc:docMk/>
            <pc:sldMk cId="2841776607" sldId="2076136677"/>
            <ac:picMk id="7" creationId="{1BB2D4CF-90A3-41C3-B4D5-B142C3D18977}"/>
          </ac:picMkLst>
        </pc:picChg>
        <pc:picChg chg="add mod">
          <ac:chgData name="Josh Leporati" userId="ca50561b-4f2f-4ca8-baa4-ce5fc2b2589f" providerId="ADAL" clId="{749B92F7-B75A-47A2-926B-E972FAB241ED}" dt="2021-06-21T15:43:19.918" v="2474" actId="14100"/>
          <ac:picMkLst>
            <pc:docMk/>
            <pc:sldMk cId="2841776607" sldId="2076136677"/>
            <ac:picMk id="8" creationId="{F1C00595-82AF-49B5-99C0-6D3DDC6CA7CB}"/>
          </ac:picMkLst>
        </pc:picChg>
        <pc:picChg chg="del">
          <ac:chgData name="Josh Leporati" userId="ca50561b-4f2f-4ca8-baa4-ce5fc2b2589f" providerId="ADAL" clId="{749B92F7-B75A-47A2-926B-E972FAB241ED}" dt="2021-06-21T15:31:11.490" v="2458" actId="478"/>
          <ac:picMkLst>
            <pc:docMk/>
            <pc:sldMk cId="2841776607" sldId="2076136677"/>
            <ac:picMk id="9" creationId="{F623AFB7-A8B1-4309-A4B1-7DE4B093AA53}"/>
          </ac:picMkLst>
        </pc:picChg>
      </pc:sldChg>
      <pc:sldChg chg="add del">
        <pc:chgData name="Josh Leporati" userId="ca50561b-4f2f-4ca8-baa4-ce5fc2b2589f" providerId="ADAL" clId="{749B92F7-B75A-47A2-926B-E972FAB241ED}" dt="2021-06-21T21:16:02.285" v="2767" actId="47"/>
        <pc:sldMkLst>
          <pc:docMk/>
          <pc:sldMk cId="2642639798" sldId="2076136689"/>
        </pc:sldMkLst>
      </pc:sldChg>
      <pc:sldChg chg="add del">
        <pc:chgData name="Josh Leporati" userId="ca50561b-4f2f-4ca8-baa4-ce5fc2b2589f" providerId="ADAL" clId="{749B92F7-B75A-47A2-926B-E972FAB241ED}" dt="2021-06-21T16:00:15.877" v="2669" actId="47"/>
        <pc:sldMkLst>
          <pc:docMk/>
          <pc:sldMk cId="3692107356" sldId="2076136690"/>
        </pc:sldMkLst>
      </pc:sldChg>
      <pc:sldChg chg="add del">
        <pc:chgData name="Josh Leporati" userId="ca50561b-4f2f-4ca8-baa4-ce5fc2b2589f" providerId="ADAL" clId="{749B92F7-B75A-47A2-926B-E972FAB241ED}" dt="2021-06-21T21:16:02.285" v="2767" actId="47"/>
        <pc:sldMkLst>
          <pc:docMk/>
          <pc:sldMk cId="3413329038" sldId="2076136691"/>
        </pc:sldMkLst>
      </pc:sldChg>
      <pc:sldChg chg="add del">
        <pc:chgData name="Josh Leporati" userId="ca50561b-4f2f-4ca8-baa4-ce5fc2b2589f" providerId="ADAL" clId="{749B92F7-B75A-47A2-926B-E972FAB241ED}" dt="2021-06-21T21:16:02.285" v="2767" actId="47"/>
        <pc:sldMkLst>
          <pc:docMk/>
          <pc:sldMk cId="177808518" sldId="2076136701"/>
        </pc:sldMkLst>
      </pc:sldChg>
      <pc:sldChg chg="addSp delSp modSp add del mod">
        <pc:chgData name="Josh Leporati" userId="ca50561b-4f2f-4ca8-baa4-ce5fc2b2589f" providerId="ADAL" clId="{749B92F7-B75A-47A2-926B-E972FAB241ED}" dt="2021-06-21T21:16:02.285" v="2767" actId="47"/>
        <pc:sldMkLst>
          <pc:docMk/>
          <pc:sldMk cId="2351560447" sldId="2076136706"/>
        </pc:sldMkLst>
        <pc:picChg chg="add mod">
          <ac:chgData name="Josh Leporati" userId="ca50561b-4f2f-4ca8-baa4-ce5fc2b2589f" providerId="ADAL" clId="{749B92F7-B75A-47A2-926B-E972FAB241ED}" dt="2021-06-21T15:52:01.848" v="2600" actId="1076"/>
          <ac:picMkLst>
            <pc:docMk/>
            <pc:sldMk cId="2351560447" sldId="2076136706"/>
            <ac:picMk id="3" creationId="{AD754BDA-B2F0-44E2-BFDE-6026FA40636E}"/>
          </ac:picMkLst>
        </pc:picChg>
        <pc:picChg chg="del">
          <ac:chgData name="Josh Leporati" userId="ca50561b-4f2f-4ca8-baa4-ce5fc2b2589f" providerId="ADAL" clId="{749B92F7-B75A-47A2-926B-E972FAB241ED}" dt="2021-06-21T15:51:51.286" v="2593" actId="478"/>
          <ac:picMkLst>
            <pc:docMk/>
            <pc:sldMk cId="2351560447" sldId="2076136706"/>
            <ac:picMk id="8" creationId="{18AD011D-0B4B-436C-A57A-A57F14BF3F0D}"/>
          </ac:picMkLst>
        </pc:picChg>
      </pc:sldChg>
      <pc:sldChg chg="addSp delSp modSp add del mod">
        <pc:chgData name="Josh Leporati" userId="ca50561b-4f2f-4ca8-baa4-ce5fc2b2589f" providerId="ADAL" clId="{749B92F7-B75A-47A2-926B-E972FAB241ED}" dt="2021-06-21T21:16:02.285" v="2767" actId="47"/>
        <pc:sldMkLst>
          <pc:docMk/>
          <pc:sldMk cId="2582786701" sldId="2076136707"/>
        </pc:sldMkLst>
        <pc:picChg chg="del">
          <ac:chgData name="Josh Leporati" userId="ca50561b-4f2f-4ca8-baa4-ce5fc2b2589f" providerId="ADAL" clId="{749B92F7-B75A-47A2-926B-E972FAB241ED}" dt="2021-06-21T15:53:49.561" v="2601" actId="478"/>
          <ac:picMkLst>
            <pc:docMk/>
            <pc:sldMk cId="2582786701" sldId="2076136707"/>
            <ac:picMk id="3" creationId="{8EACA42F-38A3-4EFA-B925-EABB0B5A6B71}"/>
          </ac:picMkLst>
        </pc:picChg>
        <pc:picChg chg="add mod">
          <ac:chgData name="Josh Leporati" userId="ca50561b-4f2f-4ca8-baa4-ce5fc2b2589f" providerId="ADAL" clId="{749B92F7-B75A-47A2-926B-E972FAB241ED}" dt="2021-06-21T15:55:41.269" v="2612" actId="1076"/>
          <ac:picMkLst>
            <pc:docMk/>
            <pc:sldMk cId="2582786701" sldId="2076136707"/>
            <ac:picMk id="4" creationId="{B7D8E141-2DA3-4DDB-B723-6BAB9F6393FE}"/>
          </ac:picMkLst>
        </pc:picChg>
      </pc:sldChg>
      <pc:sldChg chg="add del">
        <pc:chgData name="Josh Leporati" userId="ca50561b-4f2f-4ca8-baa4-ce5fc2b2589f" providerId="ADAL" clId="{749B92F7-B75A-47A2-926B-E972FAB241ED}" dt="2021-06-21T21:15:51.219" v="2766" actId="2696"/>
        <pc:sldMkLst>
          <pc:docMk/>
          <pc:sldMk cId="1329656111" sldId="2076137466"/>
        </pc:sldMkLst>
      </pc:sldChg>
      <pc:sldChg chg="add del">
        <pc:chgData name="Josh Leporati" userId="ca50561b-4f2f-4ca8-baa4-ce5fc2b2589f" providerId="ADAL" clId="{749B92F7-B75A-47A2-926B-E972FAB241ED}" dt="2021-06-21T21:15:51.219" v="2766" actId="2696"/>
        <pc:sldMkLst>
          <pc:docMk/>
          <pc:sldMk cId="1114242289" sldId="2076137467"/>
        </pc:sldMkLst>
      </pc:sldChg>
      <pc:sldChg chg="add del">
        <pc:chgData name="Josh Leporati" userId="ca50561b-4f2f-4ca8-baa4-ce5fc2b2589f" providerId="ADAL" clId="{749B92F7-B75A-47A2-926B-E972FAB241ED}" dt="2021-06-21T21:15:51.219" v="2766" actId="2696"/>
        <pc:sldMkLst>
          <pc:docMk/>
          <pc:sldMk cId="569509912" sldId="2076137482"/>
        </pc:sldMkLst>
      </pc:sldChg>
      <pc:sldChg chg="add del">
        <pc:chgData name="Josh Leporati" userId="ca50561b-4f2f-4ca8-baa4-ce5fc2b2589f" providerId="ADAL" clId="{749B92F7-B75A-47A2-926B-E972FAB241ED}" dt="2021-06-21T21:15:51.219" v="2766" actId="2696"/>
        <pc:sldMkLst>
          <pc:docMk/>
          <pc:sldMk cId="38221845" sldId="2076137483"/>
        </pc:sldMkLst>
      </pc:sldChg>
      <pc:sldChg chg="del">
        <pc:chgData name="Josh Leporati" userId="ca50561b-4f2f-4ca8-baa4-ce5fc2b2589f" providerId="ADAL" clId="{749B92F7-B75A-47A2-926B-E972FAB241ED}" dt="2021-06-21T13:46:59.226" v="2456" actId="47"/>
        <pc:sldMkLst>
          <pc:docMk/>
          <pc:sldMk cId="4126417161" sldId="2076137484"/>
        </pc:sldMkLst>
      </pc:sldChg>
      <pc:sldChg chg="add del">
        <pc:chgData name="Josh Leporati" userId="ca50561b-4f2f-4ca8-baa4-ce5fc2b2589f" providerId="ADAL" clId="{749B92F7-B75A-47A2-926B-E972FAB241ED}" dt="2021-06-21T21:15:51.219" v="2766" actId="2696"/>
        <pc:sldMkLst>
          <pc:docMk/>
          <pc:sldMk cId="1858558705" sldId="2076137486"/>
        </pc:sldMkLst>
      </pc:sldChg>
      <pc:sldChg chg="add del">
        <pc:chgData name="Josh Leporati" userId="ca50561b-4f2f-4ca8-baa4-ce5fc2b2589f" providerId="ADAL" clId="{749B92F7-B75A-47A2-926B-E972FAB241ED}" dt="2021-06-21T21:15:51.219" v="2766" actId="2696"/>
        <pc:sldMkLst>
          <pc:docMk/>
          <pc:sldMk cId="4231958763" sldId="2076137489"/>
        </pc:sldMkLst>
      </pc:sldChg>
      <pc:sldChg chg="add del">
        <pc:chgData name="Josh Leporati" userId="ca50561b-4f2f-4ca8-baa4-ce5fc2b2589f" providerId="ADAL" clId="{749B92F7-B75A-47A2-926B-E972FAB241ED}" dt="2021-06-21T21:15:51.219" v="2766" actId="2696"/>
        <pc:sldMkLst>
          <pc:docMk/>
          <pc:sldMk cId="586888671" sldId="2076137492"/>
        </pc:sldMkLst>
      </pc:sldChg>
      <pc:sldChg chg="add del">
        <pc:chgData name="Josh Leporati" userId="ca50561b-4f2f-4ca8-baa4-ce5fc2b2589f" providerId="ADAL" clId="{749B92F7-B75A-47A2-926B-E972FAB241ED}" dt="2021-06-21T21:15:51.219" v="2766" actId="2696"/>
        <pc:sldMkLst>
          <pc:docMk/>
          <pc:sldMk cId="3111934991" sldId="2076137495"/>
        </pc:sldMkLst>
      </pc:sldChg>
      <pc:sldChg chg="add del">
        <pc:chgData name="Josh Leporati" userId="ca50561b-4f2f-4ca8-baa4-ce5fc2b2589f" providerId="ADAL" clId="{749B92F7-B75A-47A2-926B-E972FAB241ED}" dt="2021-06-21T21:15:51.219" v="2766" actId="2696"/>
        <pc:sldMkLst>
          <pc:docMk/>
          <pc:sldMk cId="766045406" sldId="2076137496"/>
        </pc:sldMkLst>
      </pc:sldChg>
      <pc:sldChg chg="modSp add del mod ord delCm modCm">
        <pc:chgData name="Josh Leporati" userId="ca50561b-4f2f-4ca8-baa4-ce5fc2b2589f" providerId="ADAL" clId="{749B92F7-B75A-47A2-926B-E972FAB241ED}" dt="2021-06-21T21:15:51.219" v="2766" actId="2696"/>
        <pc:sldMkLst>
          <pc:docMk/>
          <pc:sldMk cId="3943733237" sldId="2076137501"/>
        </pc:sldMkLst>
        <pc:graphicFrameChg chg="modGraphic">
          <ac:chgData name="Josh Leporati" userId="ca50561b-4f2f-4ca8-baa4-ce5fc2b2589f" providerId="ADAL" clId="{749B92F7-B75A-47A2-926B-E972FAB241ED}" dt="2021-06-14T17:23:26.192" v="862" actId="20577"/>
          <ac:graphicFrameMkLst>
            <pc:docMk/>
            <pc:sldMk cId="3943733237" sldId="2076137501"/>
            <ac:graphicFrameMk id="7" creationId="{8BFD33D0-747B-485D-BE9F-7452387EF36D}"/>
          </ac:graphicFrameMkLst>
        </pc:graphicFrameChg>
      </pc:sldChg>
      <pc:sldChg chg="addSp delSp modSp mod ord addAnim delAnim modAnim">
        <pc:chgData name="Josh Leporati" userId="ca50561b-4f2f-4ca8-baa4-ce5fc2b2589f" providerId="ADAL" clId="{749B92F7-B75A-47A2-926B-E972FAB241ED}" dt="2021-06-22T14:33:06.159" v="5410"/>
        <pc:sldMkLst>
          <pc:docMk/>
          <pc:sldMk cId="3712576408" sldId="2076137502"/>
        </pc:sldMkLst>
        <pc:spChg chg="add mod">
          <ac:chgData name="Josh Leporati" userId="ca50561b-4f2f-4ca8-baa4-ce5fc2b2589f" providerId="ADAL" clId="{749B92F7-B75A-47A2-926B-E972FAB241ED}" dt="2021-06-22T13:27:48.141" v="2797" actId="692"/>
          <ac:spMkLst>
            <pc:docMk/>
            <pc:sldMk cId="3712576408" sldId="2076137502"/>
            <ac:spMk id="6" creationId="{10EC003A-8316-4372-8B15-025C6C6DF598}"/>
          </ac:spMkLst>
        </pc:spChg>
        <pc:grpChg chg="add mod ord">
          <ac:chgData name="Josh Leporati" userId="ca50561b-4f2f-4ca8-baa4-ce5fc2b2589f" providerId="ADAL" clId="{749B92F7-B75A-47A2-926B-E972FAB241ED}" dt="2021-06-22T13:28:31.814" v="2805" actId="166"/>
          <ac:grpSpMkLst>
            <pc:docMk/>
            <pc:sldMk cId="3712576408" sldId="2076137502"/>
            <ac:grpSpMk id="7" creationId="{7823AF42-11BA-4D99-A869-E932758A167E}"/>
          </ac:grpSpMkLst>
        </pc:grpChg>
        <pc:picChg chg="add del mod">
          <ac:chgData name="Josh Leporati" userId="ca50561b-4f2f-4ca8-baa4-ce5fc2b2589f" providerId="ADAL" clId="{749B92F7-B75A-47A2-926B-E972FAB241ED}" dt="2021-06-22T13:26:43.725" v="2784" actId="478"/>
          <ac:picMkLst>
            <pc:docMk/>
            <pc:sldMk cId="3712576408" sldId="2076137502"/>
            <ac:picMk id="2" creationId="{30512567-B738-4AC9-B0E9-F94D014FFCEA}"/>
          </ac:picMkLst>
        </pc:picChg>
        <pc:picChg chg="add mod ord">
          <ac:chgData name="Josh Leporati" userId="ca50561b-4f2f-4ca8-baa4-ce5fc2b2589f" providerId="ADAL" clId="{749B92F7-B75A-47A2-926B-E972FAB241ED}" dt="2021-06-22T13:28:09.202" v="2801" actId="207"/>
          <ac:picMkLst>
            <pc:docMk/>
            <pc:sldMk cId="3712576408" sldId="2076137502"/>
            <ac:picMk id="5" creationId="{95B1C97C-4FD9-4A23-AB44-7428C40325E0}"/>
          </ac:picMkLst>
        </pc:picChg>
      </pc:sldChg>
      <pc:sldChg chg="add del">
        <pc:chgData name="Josh Leporati" userId="ca50561b-4f2f-4ca8-baa4-ce5fc2b2589f" providerId="ADAL" clId="{749B92F7-B75A-47A2-926B-E972FAB241ED}" dt="2021-06-21T21:15:51.219" v="2766" actId="2696"/>
        <pc:sldMkLst>
          <pc:docMk/>
          <pc:sldMk cId="642602649" sldId="2076137507"/>
        </pc:sldMkLst>
      </pc:sldChg>
      <pc:sldChg chg="modSp mod">
        <pc:chgData name="Josh Leporati" userId="ca50561b-4f2f-4ca8-baa4-ce5fc2b2589f" providerId="ADAL" clId="{749B92F7-B75A-47A2-926B-E972FAB241ED}" dt="2021-06-14T15:42:51.588" v="800" actId="20577"/>
        <pc:sldMkLst>
          <pc:docMk/>
          <pc:sldMk cId="2971736124" sldId="2145705634"/>
        </pc:sldMkLst>
        <pc:spChg chg="mod">
          <ac:chgData name="Josh Leporati" userId="ca50561b-4f2f-4ca8-baa4-ce5fc2b2589f" providerId="ADAL" clId="{749B92F7-B75A-47A2-926B-E972FAB241ED}" dt="2021-06-14T15:42:51.588" v="800" actId="20577"/>
          <ac:spMkLst>
            <pc:docMk/>
            <pc:sldMk cId="2971736124" sldId="2145705634"/>
            <ac:spMk id="3" creationId="{D0E5EDD3-E2C0-4A66-90F8-A625DD36A15F}"/>
          </ac:spMkLst>
        </pc:spChg>
      </pc:sldChg>
      <pc:sldChg chg="modSp mod">
        <pc:chgData name="Josh Leporati" userId="ca50561b-4f2f-4ca8-baa4-ce5fc2b2589f" providerId="ADAL" clId="{749B92F7-B75A-47A2-926B-E972FAB241ED}" dt="2021-06-14T15:42:57.003" v="804" actId="20577"/>
        <pc:sldMkLst>
          <pc:docMk/>
          <pc:sldMk cId="1467898319" sldId="2145705635"/>
        </pc:sldMkLst>
        <pc:spChg chg="mod">
          <ac:chgData name="Josh Leporati" userId="ca50561b-4f2f-4ca8-baa4-ce5fc2b2589f" providerId="ADAL" clId="{749B92F7-B75A-47A2-926B-E972FAB241ED}" dt="2021-06-14T15:42:57.003" v="804" actId="20577"/>
          <ac:spMkLst>
            <pc:docMk/>
            <pc:sldMk cId="1467898319" sldId="2145705635"/>
            <ac:spMk id="4" creationId="{947E9D13-756A-4C77-8802-CE4BE406F572}"/>
          </ac:spMkLst>
        </pc:spChg>
      </pc:sldChg>
      <pc:sldChg chg="addSp delSp modSp mod modClrScheme modShow chgLayout">
        <pc:chgData name="Josh Leporati" userId="ca50561b-4f2f-4ca8-baa4-ce5fc2b2589f" providerId="ADAL" clId="{749B92F7-B75A-47A2-926B-E972FAB241ED}" dt="2021-06-22T13:54:30.683" v="4271" actId="729"/>
        <pc:sldMkLst>
          <pc:docMk/>
          <pc:sldMk cId="877302848" sldId="2145705671"/>
        </pc:sldMkLst>
        <pc:spChg chg="del">
          <ac:chgData name="Josh Leporati" userId="ca50561b-4f2f-4ca8-baa4-ce5fc2b2589f" providerId="ADAL" clId="{749B92F7-B75A-47A2-926B-E972FAB241ED}" dt="2021-06-22T13:24:47.157" v="2774" actId="478"/>
          <ac:spMkLst>
            <pc:docMk/>
            <pc:sldMk cId="877302848" sldId="2145705671"/>
            <ac:spMk id="2" creationId="{D70B70D0-2BCA-4F8A-BCAA-C8178BB33DF6}"/>
          </ac:spMkLst>
        </pc:spChg>
        <pc:spChg chg="del">
          <ac:chgData name="Josh Leporati" userId="ca50561b-4f2f-4ca8-baa4-ce5fc2b2589f" providerId="ADAL" clId="{749B92F7-B75A-47A2-926B-E972FAB241ED}" dt="2021-06-22T13:24:47.157" v="2774" actId="478"/>
          <ac:spMkLst>
            <pc:docMk/>
            <pc:sldMk cId="877302848" sldId="2145705671"/>
            <ac:spMk id="3" creationId="{FF3CDCFE-A1D9-4BFE-9B0D-4F526F796939}"/>
          </ac:spMkLst>
        </pc:spChg>
        <pc:spChg chg="mod ord">
          <ac:chgData name="Josh Leporati" userId="ca50561b-4f2f-4ca8-baa4-ce5fc2b2589f" providerId="ADAL" clId="{749B92F7-B75A-47A2-926B-E972FAB241ED}" dt="2021-06-22T13:25:20.498" v="2778" actId="700"/>
          <ac:spMkLst>
            <pc:docMk/>
            <pc:sldMk cId="877302848" sldId="2145705671"/>
            <ac:spMk id="4" creationId="{5FB4825A-478D-46A9-9754-0360CBC0D7C3}"/>
          </ac:spMkLst>
        </pc:spChg>
        <pc:spChg chg="add del mod">
          <ac:chgData name="Josh Leporati" userId="ca50561b-4f2f-4ca8-baa4-ce5fc2b2589f" providerId="ADAL" clId="{749B92F7-B75A-47A2-926B-E972FAB241ED}" dt="2021-06-22T13:24:57.080" v="2776" actId="478"/>
          <ac:spMkLst>
            <pc:docMk/>
            <pc:sldMk cId="877302848" sldId="2145705671"/>
            <ac:spMk id="5" creationId="{4E9FF08D-F262-4316-8D6C-CB993603B72A}"/>
          </ac:spMkLst>
        </pc:spChg>
        <pc:spChg chg="mod ord">
          <ac:chgData name="Josh Leporati" userId="ca50561b-4f2f-4ca8-baa4-ce5fc2b2589f" providerId="ADAL" clId="{749B92F7-B75A-47A2-926B-E972FAB241ED}" dt="2021-06-22T13:25:20.498" v="2778" actId="700"/>
          <ac:spMkLst>
            <pc:docMk/>
            <pc:sldMk cId="877302848" sldId="2145705671"/>
            <ac:spMk id="6" creationId="{ADEBE435-FE12-49C2-ABF8-F85BA9D5A301}"/>
          </ac:spMkLst>
        </pc:spChg>
        <pc:spChg chg="add del mod ord">
          <ac:chgData name="Josh Leporati" userId="ca50561b-4f2f-4ca8-baa4-ce5fc2b2589f" providerId="ADAL" clId="{749B92F7-B75A-47A2-926B-E972FAB241ED}" dt="2021-06-22T13:25:20.498" v="2778" actId="700"/>
          <ac:spMkLst>
            <pc:docMk/>
            <pc:sldMk cId="877302848" sldId="2145705671"/>
            <ac:spMk id="7" creationId="{6708997E-9C79-4A77-806D-CD84E3C9FC0A}"/>
          </ac:spMkLst>
        </pc:spChg>
        <pc:spChg chg="add del mod ord">
          <ac:chgData name="Josh Leporati" userId="ca50561b-4f2f-4ca8-baa4-ce5fc2b2589f" providerId="ADAL" clId="{749B92F7-B75A-47A2-926B-E972FAB241ED}" dt="2021-06-22T13:25:20.498" v="2778" actId="700"/>
          <ac:spMkLst>
            <pc:docMk/>
            <pc:sldMk cId="877302848" sldId="2145705671"/>
            <ac:spMk id="8" creationId="{DE73802B-C5DE-43D8-8F75-0C3E0DB588B5}"/>
          </ac:spMkLst>
        </pc:spChg>
        <pc:spChg chg="mod ord">
          <ac:chgData name="Josh Leporati" userId="ca50561b-4f2f-4ca8-baa4-ce5fc2b2589f" providerId="ADAL" clId="{749B92F7-B75A-47A2-926B-E972FAB241ED}" dt="2021-06-22T13:25:20.498" v="2778" actId="700"/>
          <ac:spMkLst>
            <pc:docMk/>
            <pc:sldMk cId="877302848" sldId="2145705671"/>
            <ac:spMk id="10" creationId="{C9A9763C-488C-4C72-96F8-A18B38F8F80C}"/>
          </ac:spMkLst>
        </pc:spChg>
        <pc:picChg chg="mod ord modCrop">
          <ac:chgData name="Josh Leporati" userId="ca50561b-4f2f-4ca8-baa4-ce5fc2b2589f" providerId="ADAL" clId="{749B92F7-B75A-47A2-926B-E972FAB241ED}" dt="2021-06-22T13:25:20.498" v="2778" actId="700"/>
          <ac:picMkLst>
            <pc:docMk/>
            <pc:sldMk cId="877302848" sldId="2145705671"/>
            <ac:picMk id="16" creationId="{8C164C28-8827-470F-90ED-3A9EC215828C}"/>
          </ac:picMkLst>
        </pc:picChg>
        <pc:picChg chg="mod ord modCrop">
          <ac:chgData name="Josh Leporati" userId="ca50561b-4f2f-4ca8-baa4-ce5fc2b2589f" providerId="ADAL" clId="{749B92F7-B75A-47A2-926B-E972FAB241ED}" dt="2021-06-22T13:25:20.498" v="2778" actId="700"/>
          <ac:picMkLst>
            <pc:docMk/>
            <pc:sldMk cId="877302848" sldId="2145705671"/>
            <ac:picMk id="18" creationId="{9DA21ED8-4201-4E3D-B2D2-C501FE48B57B}"/>
          </ac:picMkLst>
        </pc:picChg>
        <pc:picChg chg="del">
          <ac:chgData name="Josh Leporati" userId="ca50561b-4f2f-4ca8-baa4-ce5fc2b2589f" providerId="ADAL" clId="{749B92F7-B75A-47A2-926B-E972FAB241ED}" dt="2021-06-22T13:24:47.157" v="2774" actId="478"/>
          <ac:picMkLst>
            <pc:docMk/>
            <pc:sldMk cId="877302848" sldId="2145705671"/>
            <ac:picMk id="1026" creationId="{21DAE1BE-23F1-418F-9384-B75874EBA37D}"/>
          </ac:picMkLst>
        </pc:picChg>
        <pc:picChg chg="del">
          <ac:chgData name="Josh Leporati" userId="ca50561b-4f2f-4ca8-baa4-ce5fc2b2589f" providerId="ADAL" clId="{749B92F7-B75A-47A2-926B-E972FAB241ED}" dt="2021-06-22T13:24:47.157" v="2774" actId="478"/>
          <ac:picMkLst>
            <pc:docMk/>
            <pc:sldMk cId="877302848" sldId="2145705671"/>
            <ac:picMk id="2050" creationId="{9AB6824B-46F5-4DC6-812D-710E35A80415}"/>
          </ac:picMkLst>
        </pc:picChg>
      </pc:sldChg>
      <pc:sldChg chg="modSp mod ord">
        <pc:chgData name="Josh Leporati" userId="ca50561b-4f2f-4ca8-baa4-ce5fc2b2589f" providerId="ADAL" clId="{749B92F7-B75A-47A2-926B-E972FAB241ED}" dt="2021-06-22T13:30:41.136" v="2867" actId="20577"/>
        <pc:sldMkLst>
          <pc:docMk/>
          <pc:sldMk cId="4105880957" sldId="2147468658"/>
        </pc:sldMkLst>
        <pc:spChg chg="mod">
          <ac:chgData name="Josh Leporati" userId="ca50561b-4f2f-4ca8-baa4-ce5fc2b2589f" providerId="ADAL" clId="{749B92F7-B75A-47A2-926B-E972FAB241ED}" dt="2021-06-22T13:30:41.136" v="2867" actId="20577"/>
          <ac:spMkLst>
            <pc:docMk/>
            <pc:sldMk cId="4105880957" sldId="2147468658"/>
            <ac:spMk id="4" creationId="{BA660AC3-F5C5-446E-A0CB-C6F523148AAC}"/>
          </ac:spMkLst>
        </pc:spChg>
      </pc:sldChg>
      <pc:sldChg chg="modSp mod">
        <pc:chgData name="Josh Leporati" userId="ca50561b-4f2f-4ca8-baa4-ce5fc2b2589f" providerId="ADAL" clId="{749B92F7-B75A-47A2-926B-E972FAB241ED}" dt="2021-06-14T14:37:47.858" v="17" actId="6549"/>
        <pc:sldMkLst>
          <pc:docMk/>
          <pc:sldMk cId="3000627170" sldId="2147468666"/>
        </pc:sldMkLst>
        <pc:spChg chg="mod">
          <ac:chgData name="Josh Leporati" userId="ca50561b-4f2f-4ca8-baa4-ce5fc2b2589f" providerId="ADAL" clId="{749B92F7-B75A-47A2-926B-E972FAB241ED}" dt="2021-06-14T14:37:16.999" v="14" actId="20577"/>
          <ac:spMkLst>
            <pc:docMk/>
            <pc:sldMk cId="3000627170" sldId="2147468666"/>
            <ac:spMk id="3" creationId="{0A76E47C-288D-4F97-810C-E924A0D16A12}"/>
          </ac:spMkLst>
        </pc:spChg>
        <pc:spChg chg="mod">
          <ac:chgData name="Josh Leporati" userId="ca50561b-4f2f-4ca8-baa4-ce5fc2b2589f" providerId="ADAL" clId="{749B92F7-B75A-47A2-926B-E972FAB241ED}" dt="2021-06-14T14:37:47.858" v="17" actId="6549"/>
          <ac:spMkLst>
            <pc:docMk/>
            <pc:sldMk cId="3000627170" sldId="2147468666"/>
            <ac:spMk id="4" creationId="{7FF64A0A-D860-43CA-8370-6D2C5F697A54}"/>
          </ac:spMkLst>
        </pc:spChg>
        <pc:spChg chg="mod">
          <ac:chgData name="Josh Leporati" userId="ca50561b-4f2f-4ca8-baa4-ce5fc2b2589f" providerId="ADAL" clId="{749B92F7-B75A-47A2-926B-E972FAB241ED}" dt="2021-06-14T14:37:26.872" v="16" actId="1076"/>
          <ac:spMkLst>
            <pc:docMk/>
            <pc:sldMk cId="3000627170" sldId="2147468666"/>
            <ac:spMk id="6" creationId="{0FEF03B0-B114-4270-9376-0B077F457268}"/>
          </ac:spMkLst>
        </pc:spChg>
      </pc:sldChg>
      <pc:sldChg chg="modSp mod">
        <pc:chgData name="Josh Leporati" userId="ca50561b-4f2f-4ca8-baa4-ce5fc2b2589f" providerId="ADAL" clId="{749B92F7-B75A-47A2-926B-E972FAB241ED}" dt="2021-06-22T13:31:22.836" v="2905" actId="20577"/>
        <pc:sldMkLst>
          <pc:docMk/>
          <pc:sldMk cId="2562594773" sldId="2147468667"/>
        </pc:sldMkLst>
        <pc:spChg chg="mod">
          <ac:chgData name="Josh Leporati" userId="ca50561b-4f2f-4ca8-baa4-ce5fc2b2589f" providerId="ADAL" clId="{749B92F7-B75A-47A2-926B-E972FAB241ED}" dt="2021-06-22T13:31:22.836" v="2905" actId="20577"/>
          <ac:spMkLst>
            <pc:docMk/>
            <pc:sldMk cId="2562594773" sldId="2147468667"/>
            <ac:spMk id="5" creationId="{92B0917B-9476-4C53-9CDD-45282A4AA096}"/>
          </ac:spMkLst>
        </pc:spChg>
      </pc:sldChg>
      <pc:sldChg chg="addSp delSp modSp mod delCm">
        <pc:chgData name="Josh Leporati" userId="ca50561b-4f2f-4ca8-baa4-ce5fc2b2589f" providerId="ADAL" clId="{749B92F7-B75A-47A2-926B-E972FAB241ED}" dt="2021-06-22T13:30:50.096" v="2868"/>
        <pc:sldMkLst>
          <pc:docMk/>
          <pc:sldMk cId="364931499" sldId="2147468669"/>
        </pc:sldMkLst>
        <pc:spChg chg="add mod">
          <ac:chgData name="Josh Leporati" userId="ca50561b-4f2f-4ca8-baa4-ce5fc2b2589f" providerId="ADAL" clId="{749B92F7-B75A-47A2-926B-E972FAB241ED}" dt="2021-06-21T13:38:20.174" v="2439" actId="20578"/>
          <ac:spMkLst>
            <pc:docMk/>
            <pc:sldMk cId="364931499" sldId="2147468669"/>
            <ac:spMk id="2" creationId="{031610A7-4C87-49AE-A160-0CFB2F997F8F}"/>
          </ac:spMkLst>
        </pc:spChg>
        <pc:spChg chg="add mod">
          <ac:chgData name="Josh Leporati" userId="ca50561b-4f2f-4ca8-baa4-ce5fc2b2589f" providerId="ADAL" clId="{749B92F7-B75A-47A2-926B-E972FAB241ED}" dt="2021-06-21T13:35:34.348" v="2411" actId="404"/>
          <ac:spMkLst>
            <pc:docMk/>
            <pc:sldMk cId="364931499" sldId="2147468669"/>
            <ac:spMk id="4" creationId="{940A3459-8433-4DC6-BBA7-303E797B2E9D}"/>
          </ac:spMkLst>
        </pc:spChg>
        <pc:spChg chg="mod">
          <ac:chgData name="Josh Leporati" userId="ca50561b-4f2f-4ca8-baa4-ce5fc2b2589f" providerId="ADAL" clId="{749B92F7-B75A-47A2-926B-E972FAB241ED}" dt="2021-06-14T17:13:13.994" v="825" actId="1076"/>
          <ac:spMkLst>
            <pc:docMk/>
            <pc:sldMk cId="364931499" sldId="2147468669"/>
            <ac:spMk id="10" creationId="{7331EF08-45BB-414B-9631-22C1F52EE192}"/>
          </ac:spMkLst>
        </pc:spChg>
        <pc:spChg chg="add mod">
          <ac:chgData name="Josh Leporati" userId="ca50561b-4f2f-4ca8-baa4-ce5fc2b2589f" providerId="ADAL" clId="{749B92F7-B75A-47A2-926B-E972FAB241ED}" dt="2021-06-21T13:39:01.574" v="2452" actId="404"/>
          <ac:spMkLst>
            <pc:docMk/>
            <pc:sldMk cId="364931499" sldId="2147468669"/>
            <ac:spMk id="11" creationId="{4F049289-B2DC-4DB8-BFDD-3ED824232316}"/>
          </ac:spMkLst>
        </pc:spChg>
        <pc:spChg chg="mod">
          <ac:chgData name="Josh Leporati" userId="ca50561b-4f2f-4ca8-baa4-ce5fc2b2589f" providerId="ADAL" clId="{749B92F7-B75A-47A2-926B-E972FAB241ED}" dt="2021-06-21T21:02:15.027" v="2761" actId="20577"/>
          <ac:spMkLst>
            <pc:docMk/>
            <pc:sldMk cId="364931499" sldId="2147468669"/>
            <ac:spMk id="12" creationId="{C0F162C8-4FCD-4271-90E2-AC58171A5ADB}"/>
          </ac:spMkLst>
        </pc:spChg>
        <pc:spChg chg="add mod">
          <ac:chgData name="Josh Leporati" userId="ca50561b-4f2f-4ca8-baa4-ce5fc2b2589f" providerId="ADAL" clId="{749B92F7-B75A-47A2-926B-E972FAB241ED}" dt="2021-06-21T13:39:13.783" v="2455" actId="1076"/>
          <ac:spMkLst>
            <pc:docMk/>
            <pc:sldMk cId="364931499" sldId="2147468669"/>
            <ac:spMk id="13" creationId="{D7F8DCA1-50F3-438A-9BC9-C52AC4869066}"/>
          </ac:spMkLst>
        </pc:spChg>
        <pc:spChg chg="add mod ord">
          <ac:chgData name="Josh Leporati" userId="ca50561b-4f2f-4ca8-baa4-ce5fc2b2589f" providerId="ADAL" clId="{749B92F7-B75A-47A2-926B-E972FAB241ED}" dt="2021-06-22T13:29:38.348" v="2814" actId="14100"/>
          <ac:spMkLst>
            <pc:docMk/>
            <pc:sldMk cId="364931499" sldId="2147468669"/>
            <ac:spMk id="14" creationId="{02257211-9C30-4F61-9B7D-B50FEE05E098}"/>
          </ac:spMkLst>
        </pc:spChg>
        <pc:spChg chg="add mod">
          <ac:chgData name="Josh Leporati" userId="ca50561b-4f2f-4ca8-baa4-ce5fc2b2589f" providerId="ADAL" clId="{749B92F7-B75A-47A2-926B-E972FAB241ED}" dt="2021-06-21T13:37:51.883" v="2434" actId="1076"/>
          <ac:spMkLst>
            <pc:docMk/>
            <pc:sldMk cId="364931499" sldId="2147468669"/>
            <ac:spMk id="16" creationId="{C9C65A93-8E19-4DAA-A9BA-D7A460DCB79B}"/>
          </ac:spMkLst>
        </pc:spChg>
        <pc:spChg chg="add mod">
          <ac:chgData name="Josh Leporati" userId="ca50561b-4f2f-4ca8-baa4-ce5fc2b2589f" providerId="ADAL" clId="{749B92F7-B75A-47A2-926B-E972FAB241ED}" dt="2021-06-21T13:38:48.396" v="2450" actId="1076"/>
          <ac:spMkLst>
            <pc:docMk/>
            <pc:sldMk cId="364931499" sldId="2147468669"/>
            <ac:spMk id="18" creationId="{3DA42DD9-2956-4050-8467-D91255EEE8E3}"/>
          </ac:spMkLst>
        </pc:spChg>
        <pc:picChg chg="mod">
          <ac:chgData name="Josh Leporati" userId="ca50561b-4f2f-4ca8-baa4-ce5fc2b2589f" providerId="ADAL" clId="{749B92F7-B75A-47A2-926B-E972FAB241ED}" dt="2021-06-14T17:13:13.994" v="825" actId="1076"/>
          <ac:picMkLst>
            <pc:docMk/>
            <pc:sldMk cId="364931499" sldId="2147468669"/>
            <ac:picMk id="3" creationId="{F8C9CEF0-EB3E-41C9-A245-3BBC332BFC35}"/>
          </ac:picMkLst>
        </pc:picChg>
        <pc:picChg chg="add del">
          <ac:chgData name="Josh Leporati" userId="ca50561b-4f2f-4ca8-baa4-ce5fc2b2589f" providerId="ADAL" clId="{749B92F7-B75A-47A2-926B-E972FAB241ED}" dt="2021-06-21T13:31:30.238" v="2107" actId="22"/>
          <ac:picMkLst>
            <pc:docMk/>
            <pc:sldMk cId="364931499" sldId="2147468669"/>
            <ac:picMk id="5" creationId="{E7BAFA98-65EA-484B-946D-9FE5BCB69FAF}"/>
          </ac:picMkLst>
        </pc:picChg>
        <pc:picChg chg="add mod">
          <ac:chgData name="Josh Leporati" userId="ca50561b-4f2f-4ca8-baa4-ce5fc2b2589f" providerId="ADAL" clId="{749B92F7-B75A-47A2-926B-E972FAB241ED}" dt="2021-06-22T13:29:31.336" v="2812" actId="1076"/>
          <ac:picMkLst>
            <pc:docMk/>
            <pc:sldMk cId="364931499" sldId="2147468669"/>
            <ac:picMk id="6" creationId="{C0BF352B-9CBA-4F5C-9655-B17557C7FFD6}"/>
          </ac:picMkLst>
        </pc:picChg>
        <pc:picChg chg="add del mod">
          <ac:chgData name="Josh Leporati" userId="ca50561b-4f2f-4ca8-baa4-ce5fc2b2589f" providerId="ADAL" clId="{749B92F7-B75A-47A2-926B-E972FAB241ED}" dt="2021-06-22T13:29:27.609" v="2811" actId="1076"/>
          <ac:picMkLst>
            <pc:docMk/>
            <pc:sldMk cId="364931499" sldId="2147468669"/>
            <ac:picMk id="9" creationId="{17135F57-9209-4BD3-BBB0-B06690ED7058}"/>
          </ac:picMkLst>
        </pc:picChg>
      </pc:sldChg>
      <pc:sldChg chg="modSp del mod">
        <pc:chgData name="Josh Leporati" userId="ca50561b-4f2f-4ca8-baa4-ce5fc2b2589f" providerId="ADAL" clId="{749B92F7-B75A-47A2-926B-E972FAB241ED}" dt="2021-06-21T13:25:40.546" v="1867" actId="47"/>
        <pc:sldMkLst>
          <pc:docMk/>
          <pc:sldMk cId="162112854" sldId="2147468670"/>
        </pc:sldMkLst>
        <pc:spChg chg="mod">
          <ac:chgData name="Josh Leporati" userId="ca50561b-4f2f-4ca8-baa4-ce5fc2b2589f" providerId="ADAL" clId="{749B92F7-B75A-47A2-926B-E972FAB241ED}" dt="2021-06-14T15:43:27.183" v="816" actId="20577"/>
          <ac:spMkLst>
            <pc:docMk/>
            <pc:sldMk cId="162112854" sldId="2147468670"/>
            <ac:spMk id="13" creationId="{2E4C873E-2BAE-4C25-B822-72BA6E5D19AB}"/>
          </ac:spMkLst>
        </pc:spChg>
      </pc:sldChg>
      <pc:sldChg chg="addSp delSp modSp mod setBg modShow modNotesTx">
        <pc:chgData name="Josh Leporati" userId="ca50561b-4f2f-4ca8-baa4-ce5fc2b2589f" providerId="ADAL" clId="{749B92F7-B75A-47A2-926B-E972FAB241ED}" dt="2021-06-22T14:31:46.793" v="5404" actId="1076"/>
        <pc:sldMkLst>
          <pc:docMk/>
          <pc:sldMk cId="2084694019" sldId="2147468671"/>
        </pc:sldMkLst>
        <pc:spChg chg="mod">
          <ac:chgData name="Josh Leporati" userId="ca50561b-4f2f-4ca8-baa4-ce5fc2b2589f" providerId="ADAL" clId="{749B92F7-B75A-47A2-926B-E972FAB241ED}" dt="2021-06-22T14:15:51.904" v="5378" actId="20577"/>
          <ac:spMkLst>
            <pc:docMk/>
            <pc:sldMk cId="2084694019" sldId="2147468671"/>
            <ac:spMk id="4" creationId="{D9FE6950-B9FB-4104-85D3-BBCFEE236CCA}"/>
          </ac:spMkLst>
        </pc:spChg>
        <pc:spChg chg="mod">
          <ac:chgData name="Josh Leporati" userId="ca50561b-4f2f-4ca8-baa4-ce5fc2b2589f" providerId="ADAL" clId="{749B92F7-B75A-47A2-926B-E972FAB241ED}" dt="2021-06-22T13:36:01.217" v="3155" actId="27803"/>
          <ac:spMkLst>
            <pc:docMk/>
            <pc:sldMk cId="2084694019" sldId="2147468671"/>
            <ac:spMk id="6" creationId="{15533E69-7CF5-45A7-8E31-8D57219AE7D0}"/>
          </ac:spMkLst>
        </pc:spChg>
        <pc:spChg chg="mod">
          <ac:chgData name="Josh Leporati" userId="ca50561b-4f2f-4ca8-baa4-ce5fc2b2589f" providerId="ADAL" clId="{749B92F7-B75A-47A2-926B-E972FAB241ED}" dt="2021-06-22T13:33:45.768" v="3151" actId="5793"/>
          <ac:spMkLst>
            <pc:docMk/>
            <pc:sldMk cId="2084694019" sldId="2147468671"/>
            <ac:spMk id="7" creationId="{2F1F4E38-3D77-41EA-8554-67F0E954FD62}"/>
          </ac:spMkLst>
        </pc:spChg>
        <pc:spChg chg="mod">
          <ac:chgData name="Josh Leporati" userId="ca50561b-4f2f-4ca8-baa4-ce5fc2b2589f" providerId="ADAL" clId="{749B92F7-B75A-47A2-926B-E972FAB241ED}" dt="2021-06-22T13:38:04.546" v="3446" actId="404"/>
          <ac:spMkLst>
            <pc:docMk/>
            <pc:sldMk cId="2084694019" sldId="2147468671"/>
            <ac:spMk id="8" creationId="{1A560391-7EE6-42A2-A758-6D8CAA75832F}"/>
          </ac:spMkLst>
        </pc:spChg>
        <pc:spChg chg="mod">
          <ac:chgData name="Josh Leporati" userId="ca50561b-4f2f-4ca8-baa4-ce5fc2b2589f" providerId="ADAL" clId="{749B92F7-B75A-47A2-926B-E972FAB241ED}" dt="2021-06-22T13:52:20.927" v="4144" actId="113"/>
          <ac:spMkLst>
            <pc:docMk/>
            <pc:sldMk cId="2084694019" sldId="2147468671"/>
            <ac:spMk id="9" creationId="{F4E17DAC-F498-4FFA-A494-F32BA9549149}"/>
          </ac:spMkLst>
        </pc:spChg>
        <pc:spChg chg="mod topLvl">
          <ac:chgData name="Josh Leporati" userId="ca50561b-4f2f-4ca8-baa4-ce5fc2b2589f" providerId="ADAL" clId="{749B92F7-B75A-47A2-926B-E972FAB241ED}" dt="2021-06-22T13:52:16.958" v="4143" actId="113"/>
          <ac:spMkLst>
            <pc:docMk/>
            <pc:sldMk cId="2084694019" sldId="2147468671"/>
            <ac:spMk id="10" creationId="{4C230619-0265-4F48-8A6E-A86414A546F7}"/>
          </ac:spMkLst>
        </pc:spChg>
        <pc:spChg chg="mod">
          <ac:chgData name="Josh Leporati" userId="ca50561b-4f2f-4ca8-baa4-ce5fc2b2589f" providerId="ADAL" clId="{749B92F7-B75A-47A2-926B-E972FAB241ED}" dt="2021-06-22T14:09:10.377" v="4530" actId="20577"/>
          <ac:spMkLst>
            <pc:docMk/>
            <pc:sldMk cId="2084694019" sldId="2147468671"/>
            <ac:spMk id="11" creationId="{92D31866-65BA-4151-87F9-686FAA6B1E91}"/>
          </ac:spMkLst>
        </pc:spChg>
        <pc:spChg chg="mod topLvl">
          <ac:chgData name="Josh Leporati" userId="ca50561b-4f2f-4ca8-baa4-ce5fc2b2589f" providerId="ADAL" clId="{749B92F7-B75A-47A2-926B-E972FAB241ED}" dt="2021-06-22T14:13:00.018" v="4911" actId="113"/>
          <ac:spMkLst>
            <pc:docMk/>
            <pc:sldMk cId="2084694019" sldId="2147468671"/>
            <ac:spMk id="12" creationId="{E356B1E8-9DA6-491A-A7C2-DC3CF0DAA321}"/>
          </ac:spMkLst>
        </pc:spChg>
        <pc:spChg chg="mod">
          <ac:chgData name="Josh Leporati" userId="ca50561b-4f2f-4ca8-baa4-ce5fc2b2589f" providerId="ADAL" clId="{749B92F7-B75A-47A2-926B-E972FAB241ED}" dt="2021-06-22T13:54:11.208" v="4270" actId="20577"/>
          <ac:spMkLst>
            <pc:docMk/>
            <pc:sldMk cId="2084694019" sldId="2147468671"/>
            <ac:spMk id="13" creationId="{2E4C873E-2BAE-4C25-B822-72BA6E5D19AB}"/>
          </ac:spMkLst>
        </pc:spChg>
        <pc:spChg chg="mod">
          <ac:chgData name="Josh Leporati" userId="ca50561b-4f2f-4ca8-baa4-ce5fc2b2589f" providerId="ADAL" clId="{749B92F7-B75A-47A2-926B-E972FAB241ED}" dt="2021-06-22T13:36:01.217" v="3155" actId="27803"/>
          <ac:spMkLst>
            <pc:docMk/>
            <pc:sldMk cId="2084694019" sldId="2147468671"/>
            <ac:spMk id="1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21" creationId="{90522CCF-C547-4627-86DC-1CB8D67AF2A1}"/>
          </ac:spMkLst>
        </pc:spChg>
        <pc:spChg chg="mod">
          <ac:chgData name="Josh Leporati" userId="ca50561b-4f2f-4ca8-baa4-ce5fc2b2589f" providerId="ADAL" clId="{749B92F7-B75A-47A2-926B-E972FAB241ED}" dt="2021-06-22T13:36:01.217" v="3155" actId="27803"/>
          <ac:spMkLst>
            <pc:docMk/>
            <pc:sldMk cId="2084694019" sldId="2147468671"/>
            <ac:spMk id="2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2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5"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3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40"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43" creationId="{15533E69-7CF5-45A7-8E31-8D57219AE7D0}"/>
          </ac:spMkLst>
        </pc:spChg>
        <pc:spChg chg="del">
          <ac:chgData name="Josh Leporati" userId="ca50561b-4f2f-4ca8-baa4-ce5fc2b2589f" providerId="ADAL" clId="{749B92F7-B75A-47A2-926B-E972FAB241ED}" dt="2021-06-22T14:01:09.846" v="4282" actId="478"/>
          <ac:spMkLst>
            <pc:docMk/>
            <pc:sldMk cId="2084694019" sldId="2147468671"/>
            <ac:spMk id="44" creationId="{EB2F9491-3939-4A5F-89B2-A8A96E8061AA}"/>
          </ac:spMkLst>
        </pc:spChg>
        <pc:spChg chg="mod">
          <ac:chgData name="Josh Leporati" userId="ca50561b-4f2f-4ca8-baa4-ce5fc2b2589f" providerId="ADAL" clId="{749B92F7-B75A-47A2-926B-E972FAB241ED}" dt="2021-06-22T13:51:20.880" v="4120" actId="1076"/>
          <ac:spMkLst>
            <pc:docMk/>
            <pc:sldMk cId="2084694019" sldId="2147468671"/>
            <ac:spMk id="45" creationId="{C693F923-6663-4A97-91D0-2CF31FE2AAE9}"/>
          </ac:spMkLst>
        </pc:spChg>
        <pc:spChg chg="mod">
          <ac:chgData name="Josh Leporati" userId="ca50561b-4f2f-4ca8-baa4-ce5fc2b2589f" providerId="ADAL" clId="{749B92F7-B75A-47A2-926B-E972FAB241ED}" dt="2021-06-22T13:36:01.217" v="3155" actId="27803"/>
          <ac:spMkLst>
            <pc:docMk/>
            <pc:sldMk cId="2084694019" sldId="2147468671"/>
            <ac:spMk id="4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47"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48" creationId="{15533E69-7CF5-45A7-8E31-8D57219AE7D0}"/>
          </ac:spMkLst>
        </pc:spChg>
        <pc:spChg chg="mod">
          <ac:chgData name="Josh Leporati" userId="ca50561b-4f2f-4ca8-baa4-ce5fc2b2589f" providerId="ADAL" clId="{749B92F7-B75A-47A2-926B-E972FAB241ED}" dt="2021-06-22T14:00:58.629" v="4278" actId="478"/>
          <ac:spMkLst>
            <pc:docMk/>
            <pc:sldMk cId="2084694019" sldId="2147468671"/>
            <ac:spMk id="49" creationId="{C3178CC7-997C-4CBC-A7E5-5224CF93F527}"/>
          </ac:spMkLst>
        </pc:spChg>
        <pc:spChg chg="mod">
          <ac:chgData name="Josh Leporati" userId="ca50561b-4f2f-4ca8-baa4-ce5fc2b2589f" providerId="ADAL" clId="{749B92F7-B75A-47A2-926B-E972FAB241ED}" dt="2021-06-22T13:36:01.217" v="3155" actId="27803"/>
          <ac:spMkLst>
            <pc:docMk/>
            <pc:sldMk cId="2084694019" sldId="2147468671"/>
            <ac:spMk id="5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5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5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55" creationId="{15533E69-7CF5-45A7-8E31-8D57219AE7D0}"/>
          </ac:spMkLst>
        </pc:spChg>
        <pc:spChg chg="del mod">
          <ac:chgData name="Josh Leporati" userId="ca50561b-4f2f-4ca8-baa4-ce5fc2b2589f" providerId="ADAL" clId="{749B92F7-B75A-47A2-926B-E972FAB241ED}" dt="2021-06-22T14:01:03.170" v="4280" actId="478"/>
          <ac:spMkLst>
            <pc:docMk/>
            <pc:sldMk cId="2084694019" sldId="2147468671"/>
            <ac:spMk id="58" creationId="{C62658CC-52B5-408C-A2A0-43F3B667DEAA}"/>
          </ac:spMkLst>
        </pc:spChg>
        <pc:spChg chg="mod">
          <ac:chgData name="Josh Leporati" userId="ca50561b-4f2f-4ca8-baa4-ce5fc2b2589f" providerId="ADAL" clId="{749B92F7-B75A-47A2-926B-E972FAB241ED}" dt="2021-06-22T13:36:01.217" v="3155" actId="27803"/>
          <ac:spMkLst>
            <pc:docMk/>
            <pc:sldMk cId="2084694019" sldId="2147468671"/>
            <ac:spMk id="5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5"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7"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6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0"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7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4" creationId="{15533E69-7CF5-45A7-8E31-8D57219AE7D0}"/>
          </ac:spMkLst>
        </pc:spChg>
        <pc:spChg chg="del mod">
          <ac:chgData name="Josh Leporati" userId="ca50561b-4f2f-4ca8-baa4-ce5fc2b2589f" providerId="ADAL" clId="{749B92F7-B75A-47A2-926B-E972FAB241ED}" dt="2021-06-22T14:01:03.170" v="4280" actId="478"/>
          <ac:spMkLst>
            <pc:docMk/>
            <pc:sldMk cId="2084694019" sldId="2147468671"/>
            <ac:spMk id="85" creationId="{68480E03-502A-489A-81F0-D28CD686E6AF}"/>
          </ac:spMkLst>
        </pc:spChg>
        <pc:spChg chg="mod">
          <ac:chgData name="Josh Leporati" userId="ca50561b-4f2f-4ca8-baa4-ce5fc2b2589f" providerId="ADAL" clId="{749B92F7-B75A-47A2-926B-E972FAB241ED}" dt="2021-06-22T13:36:01.217" v="3155" actId="27803"/>
          <ac:spMkLst>
            <pc:docMk/>
            <pc:sldMk cId="2084694019" sldId="2147468671"/>
            <ac:spMk id="8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7"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8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0"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7"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8"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99"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0"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1"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2"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3"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4"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5"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6" creationId="{15533E69-7CF5-45A7-8E31-8D57219AE7D0}"/>
          </ac:spMkLst>
        </pc:spChg>
        <pc:spChg chg="mod">
          <ac:chgData name="Josh Leporati" userId="ca50561b-4f2f-4ca8-baa4-ce5fc2b2589f" providerId="ADAL" clId="{749B92F7-B75A-47A2-926B-E972FAB241ED}" dt="2021-06-22T13:36:01.217" v="3155" actId="27803"/>
          <ac:spMkLst>
            <pc:docMk/>
            <pc:sldMk cId="2084694019" sldId="2147468671"/>
            <ac:spMk id="108" creationId="{50CEBBCB-A495-4BAB-90CF-FD2782E7ABB6}"/>
          </ac:spMkLst>
        </pc:spChg>
        <pc:spChg chg="mod">
          <ac:chgData name="Josh Leporati" userId="ca50561b-4f2f-4ca8-baa4-ce5fc2b2589f" providerId="ADAL" clId="{749B92F7-B75A-47A2-926B-E972FAB241ED}" dt="2021-06-22T13:36:01.217" v="3155" actId="27803"/>
          <ac:spMkLst>
            <pc:docMk/>
            <pc:sldMk cId="2084694019" sldId="2147468671"/>
            <ac:spMk id="109" creationId="{4D5ACFE4-5C01-49D6-B994-0416E65264B3}"/>
          </ac:spMkLst>
        </pc:spChg>
        <pc:spChg chg="mod">
          <ac:chgData name="Josh Leporati" userId="ca50561b-4f2f-4ca8-baa4-ce5fc2b2589f" providerId="ADAL" clId="{749B92F7-B75A-47A2-926B-E972FAB241ED}" dt="2021-06-22T13:36:01.217" v="3155" actId="27803"/>
          <ac:spMkLst>
            <pc:docMk/>
            <pc:sldMk cId="2084694019" sldId="2147468671"/>
            <ac:spMk id="110" creationId="{B61837B8-68BC-4ABF-BE87-9B4191877438}"/>
          </ac:spMkLst>
        </pc:spChg>
        <pc:spChg chg="mod">
          <ac:chgData name="Josh Leporati" userId="ca50561b-4f2f-4ca8-baa4-ce5fc2b2589f" providerId="ADAL" clId="{749B92F7-B75A-47A2-926B-E972FAB241ED}" dt="2021-06-22T13:36:01.217" v="3155" actId="27803"/>
          <ac:spMkLst>
            <pc:docMk/>
            <pc:sldMk cId="2084694019" sldId="2147468671"/>
            <ac:spMk id="111" creationId="{4AFABEC8-8405-4774-9B12-DC43938505C7}"/>
          </ac:spMkLst>
        </pc:spChg>
        <pc:spChg chg="mod">
          <ac:chgData name="Josh Leporati" userId="ca50561b-4f2f-4ca8-baa4-ce5fc2b2589f" providerId="ADAL" clId="{749B92F7-B75A-47A2-926B-E972FAB241ED}" dt="2021-06-22T13:36:01.217" v="3155" actId="27803"/>
          <ac:spMkLst>
            <pc:docMk/>
            <pc:sldMk cId="2084694019" sldId="2147468671"/>
            <ac:spMk id="112" creationId="{436315DC-982C-4930-A1CE-15F21A71A889}"/>
          </ac:spMkLst>
        </pc:spChg>
        <pc:spChg chg="mod">
          <ac:chgData name="Josh Leporati" userId="ca50561b-4f2f-4ca8-baa4-ce5fc2b2589f" providerId="ADAL" clId="{749B92F7-B75A-47A2-926B-E972FAB241ED}" dt="2021-06-22T13:36:01.217" v="3155" actId="27803"/>
          <ac:spMkLst>
            <pc:docMk/>
            <pc:sldMk cId="2084694019" sldId="2147468671"/>
            <ac:spMk id="113" creationId="{163E65AD-7667-496E-A320-60CB903386E9}"/>
          </ac:spMkLst>
        </pc:spChg>
        <pc:spChg chg="mod">
          <ac:chgData name="Josh Leporati" userId="ca50561b-4f2f-4ca8-baa4-ce5fc2b2589f" providerId="ADAL" clId="{749B92F7-B75A-47A2-926B-E972FAB241ED}" dt="2021-06-22T13:36:01.217" v="3155" actId="27803"/>
          <ac:spMkLst>
            <pc:docMk/>
            <pc:sldMk cId="2084694019" sldId="2147468671"/>
            <ac:spMk id="114" creationId="{81A3A524-1FE0-453B-8519-182AEF69192A}"/>
          </ac:spMkLst>
        </pc:spChg>
        <pc:spChg chg="mod">
          <ac:chgData name="Josh Leporati" userId="ca50561b-4f2f-4ca8-baa4-ce5fc2b2589f" providerId="ADAL" clId="{749B92F7-B75A-47A2-926B-E972FAB241ED}" dt="2021-06-22T13:36:01.217" v="3155" actId="27803"/>
          <ac:spMkLst>
            <pc:docMk/>
            <pc:sldMk cId="2084694019" sldId="2147468671"/>
            <ac:spMk id="116" creationId="{D2ED152D-894C-4EFD-8C77-28AE4A80BD2E}"/>
          </ac:spMkLst>
        </pc:spChg>
        <pc:spChg chg="mod">
          <ac:chgData name="Josh Leporati" userId="ca50561b-4f2f-4ca8-baa4-ce5fc2b2589f" providerId="ADAL" clId="{749B92F7-B75A-47A2-926B-E972FAB241ED}" dt="2021-06-22T13:36:01.217" v="3155" actId="27803"/>
          <ac:spMkLst>
            <pc:docMk/>
            <pc:sldMk cId="2084694019" sldId="2147468671"/>
            <ac:spMk id="117" creationId="{F411E7B5-3CFC-4E2F-AF46-28E1667AF0FC}"/>
          </ac:spMkLst>
        </pc:spChg>
        <pc:spChg chg="mod">
          <ac:chgData name="Josh Leporati" userId="ca50561b-4f2f-4ca8-baa4-ce5fc2b2589f" providerId="ADAL" clId="{749B92F7-B75A-47A2-926B-E972FAB241ED}" dt="2021-06-22T13:36:01.217" v="3155" actId="27803"/>
          <ac:spMkLst>
            <pc:docMk/>
            <pc:sldMk cId="2084694019" sldId="2147468671"/>
            <ac:spMk id="118" creationId="{AFBBA8F4-9E55-4345-9ADA-464D05BCC84F}"/>
          </ac:spMkLst>
        </pc:spChg>
        <pc:spChg chg="mod">
          <ac:chgData name="Josh Leporati" userId="ca50561b-4f2f-4ca8-baa4-ce5fc2b2589f" providerId="ADAL" clId="{749B92F7-B75A-47A2-926B-E972FAB241ED}" dt="2021-06-22T13:36:01.217" v="3155" actId="27803"/>
          <ac:spMkLst>
            <pc:docMk/>
            <pc:sldMk cId="2084694019" sldId="2147468671"/>
            <ac:spMk id="119" creationId="{9387A788-5E84-4FAE-B949-C64182EB1D64}"/>
          </ac:spMkLst>
        </pc:spChg>
        <pc:spChg chg="mod">
          <ac:chgData name="Josh Leporati" userId="ca50561b-4f2f-4ca8-baa4-ce5fc2b2589f" providerId="ADAL" clId="{749B92F7-B75A-47A2-926B-E972FAB241ED}" dt="2021-06-22T13:36:01.217" v="3155" actId="27803"/>
          <ac:spMkLst>
            <pc:docMk/>
            <pc:sldMk cId="2084694019" sldId="2147468671"/>
            <ac:spMk id="121" creationId="{97EA845B-7ADB-4BAE-A51A-1FCAB581B41E}"/>
          </ac:spMkLst>
        </pc:spChg>
        <pc:spChg chg="mod">
          <ac:chgData name="Josh Leporati" userId="ca50561b-4f2f-4ca8-baa4-ce5fc2b2589f" providerId="ADAL" clId="{749B92F7-B75A-47A2-926B-E972FAB241ED}" dt="2021-06-22T13:36:01.217" v="3155" actId="27803"/>
          <ac:spMkLst>
            <pc:docMk/>
            <pc:sldMk cId="2084694019" sldId="2147468671"/>
            <ac:spMk id="122" creationId="{843822DB-831C-48E1-92A4-64E674D7C6C3}"/>
          </ac:spMkLst>
        </pc:spChg>
        <pc:spChg chg="mod">
          <ac:chgData name="Josh Leporati" userId="ca50561b-4f2f-4ca8-baa4-ce5fc2b2589f" providerId="ADAL" clId="{749B92F7-B75A-47A2-926B-E972FAB241ED}" dt="2021-06-22T13:36:01.217" v="3155" actId="27803"/>
          <ac:spMkLst>
            <pc:docMk/>
            <pc:sldMk cId="2084694019" sldId="2147468671"/>
            <ac:spMk id="123" creationId="{FF2164AE-7738-4BE4-A0EE-9F3AF0961F27}"/>
          </ac:spMkLst>
        </pc:spChg>
        <pc:spChg chg="mod">
          <ac:chgData name="Josh Leporati" userId="ca50561b-4f2f-4ca8-baa4-ce5fc2b2589f" providerId="ADAL" clId="{749B92F7-B75A-47A2-926B-E972FAB241ED}" dt="2021-06-22T13:36:01.217" v="3155" actId="27803"/>
          <ac:spMkLst>
            <pc:docMk/>
            <pc:sldMk cId="2084694019" sldId="2147468671"/>
            <ac:spMk id="127" creationId="{A96E1475-DA88-4506-B190-1DE554BABA09}"/>
          </ac:spMkLst>
        </pc:spChg>
        <pc:spChg chg="mod">
          <ac:chgData name="Josh Leporati" userId="ca50561b-4f2f-4ca8-baa4-ce5fc2b2589f" providerId="ADAL" clId="{749B92F7-B75A-47A2-926B-E972FAB241ED}" dt="2021-06-22T14:16:16.716" v="5384" actId="1035"/>
          <ac:spMkLst>
            <pc:docMk/>
            <pc:sldMk cId="2084694019" sldId="2147468671"/>
            <ac:spMk id="129" creationId="{90073516-3115-4A54-94C2-A2A2E634D84F}"/>
          </ac:spMkLst>
        </pc:spChg>
        <pc:spChg chg="mod">
          <ac:chgData name="Josh Leporati" userId="ca50561b-4f2f-4ca8-baa4-ce5fc2b2589f" providerId="ADAL" clId="{749B92F7-B75A-47A2-926B-E972FAB241ED}" dt="2021-06-22T13:36:01.217" v="3155" actId="27803"/>
          <ac:spMkLst>
            <pc:docMk/>
            <pc:sldMk cId="2084694019" sldId="2147468671"/>
            <ac:spMk id="130" creationId="{B6BBBAE5-1FF9-47D9-A635-737824446EF2}"/>
          </ac:spMkLst>
        </pc:spChg>
        <pc:spChg chg="mod">
          <ac:chgData name="Josh Leporati" userId="ca50561b-4f2f-4ca8-baa4-ce5fc2b2589f" providerId="ADAL" clId="{749B92F7-B75A-47A2-926B-E972FAB241ED}" dt="2021-06-22T13:36:01.217" v="3155" actId="27803"/>
          <ac:spMkLst>
            <pc:docMk/>
            <pc:sldMk cId="2084694019" sldId="2147468671"/>
            <ac:spMk id="131" creationId="{AF736BFC-E25F-419B-A3AE-4D4704BAD675}"/>
          </ac:spMkLst>
        </pc:spChg>
        <pc:spChg chg="mod">
          <ac:chgData name="Josh Leporati" userId="ca50561b-4f2f-4ca8-baa4-ce5fc2b2589f" providerId="ADAL" clId="{749B92F7-B75A-47A2-926B-E972FAB241ED}" dt="2021-06-22T13:36:01.217" v="3155" actId="27803"/>
          <ac:spMkLst>
            <pc:docMk/>
            <pc:sldMk cId="2084694019" sldId="2147468671"/>
            <ac:spMk id="132" creationId="{4F2493C2-6D96-4FAE-9A8D-ECB6F4CFAB29}"/>
          </ac:spMkLst>
        </pc:spChg>
        <pc:spChg chg="mod">
          <ac:chgData name="Josh Leporati" userId="ca50561b-4f2f-4ca8-baa4-ce5fc2b2589f" providerId="ADAL" clId="{749B92F7-B75A-47A2-926B-E972FAB241ED}" dt="2021-06-22T13:36:01.217" v="3155" actId="27803"/>
          <ac:spMkLst>
            <pc:docMk/>
            <pc:sldMk cId="2084694019" sldId="2147468671"/>
            <ac:spMk id="133" creationId="{04ADBCA3-704B-45C9-8175-1EFBB7A42EF0}"/>
          </ac:spMkLst>
        </pc:spChg>
        <pc:spChg chg="mod">
          <ac:chgData name="Josh Leporati" userId="ca50561b-4f2f-4ca8-baa4-ce5fc2b2589f" providerId="ADAL" clId="{749B92F7-B75A-47A2-926B-E972FAB241ED}" dt="2021-06-22T13:36:01.217" v="3155" actId="27803"/>
          <ac:spMkLst>
            <pc:docMk/>
            <pc:sldMk cId="2084694019" sldId="2147468671"/>
            <ac:spMk id="134" creationId="{50D53EFA-1AF4-4BBE-A7BB-0F7F1AF96620}"/>
          </ac:spMkLst>
        </pc:spChg>
        <pc:spChg chg="mod">
          <ac:chgData name="Josh Leporati" userId="ca50561b-4f2f-4ca8-baa4-ce5fc2b2589f" providerId="ADAL" clId="{749B92F7-B75A-47A2-926B-E972FAB241ED}" dt="2021-06-22T13:36:01.217" v="3155" actId="27803"/>
          <ac:spMkLst>
            <pc:docMk/>
            <pc:sldMk cId="2084694019" sldId="2147468671"/>
            <ac:spMk id="135" creationId="{43CB30D3-AA16-4634-995A-490D2655B01A}"/>
          </ac:spMkLst>
        </pc:spChg>
        <pc:spChg chg="mod">
          <ac:chgData name="Josh Leporati" userId="ca50561b-4f2f-4ca8-baa4-ce5fc2b2589f" providerId="ADAL" clId="{749B92F7-B75A-47A2-926B-E972FAB241ED}" dt="2021-06-22T13:36:01.217" v="3155" actId="27803"/>
          <ac:spMkLst>
            <pc:docMk/>
            <pc:sldMk cId="2084694019" sldId="2147468671"/>
            <ac:spMk id="136" creationId="{BB8ADEF6-F9EC-4082-B4C3-8351D3F100AC}"/>
          </ac:spMkLst>
        </pc:spChg>
        <pc:spChg chg="mod">
          <ac:chgData name="Josh Leporati" userId="ca50561b-4f2f-4ca8-baa4-ce5fc2b2589f" providerId="ADAL" clId="{749B92F7-B75A-47A2-926B-E972FAB241ED}" dt="2021-06-22T13:36:01.217" v="3155" actId="27803"/>
          <ac:spMkLst>
            <pc:docMk/>
            <pc:sldMk cId="2084694019" sldId="2147468671"/>
            <ac:spMk id="137" creationId="{64EE756D-1CA1-4B61-B513-CEDEFC967A30}"/>
          </ac:spMkLst>
        </pc:spChg>
        <pc:spChg chg="mod">
          <ac:chgData name="Josh Leporati" userId="ca50561b-4f2f-4ca8-baa4-ce5fc2b2589f" providerId="ADAL" clId="{749B92F7-B75A-47A2-926B-E972FAB241ED}" dt="2021-06-22T13:36:01.217" v="3155" actId="27803"/>
          <ac:spMkLst>
            <pc:docMk/>
            <pc:sldMk cId="2084694019" sldId="2147468671"/>
            <ac:spMk id="138" creationId="{C2B52EB9-195B-4770-AEB6-BE852569CD41}"/>
          </ac:spMkLst>
        </pc:spChg>
        <pc:spChg chg="mod">
          <ac:chgData name="Josh Leporati" userId="ca50561b-4f2f-4ca8-baa4-ce5fc2b2589f" providerId="ADAL" clId="{749B92F7-B75A-47A2-926B-E972FAB241ED}" dt="2021-06-22T13:36:01.217" v="3155" actId="27803"/>
          <ac:spMkLst>
            <pc:docMk/>
            <pc:sldMk cId="2084694019" sldId="2147468671"/>
            <ac:spMk id="139" creationId="{B5746BA6-A03D-4EEA-A4B0-AAC958D34775}"/>
          </ac:spMkLst>
        </pc:spChg>
        <pc:spChg chg="mod">
          <ac:chgData name="Josh Leporati" userId="ca50561b-4f2f-4ca8-baa4-ce5fc2b2589f" providerId="ADAL" clId="{749B92F7-B75A-47A2-926B-E972FAB241ED}" dt="2021-06-22T13:36:01.217" v="3155" actId="27803"/>
          <ac:spMkLst>
            <pc:docMk/>
            <pc:sldMk cId="2084694019" sldId="2147468671"/>
            <ac:spMk id="140" creationId="{FECE88AC-1802-48A8-AEDF-F4EF08496EDD}"/>
          </ac:spMkLst>
        </pc:spChg>
        <pc:spChg chg="mod">
          <ac:chgData name="Josh Leporati" userId="ca50561b-4f2f-4ca8-baa4-ce5fc2b2589f" providerId="ADAL" clId="{749B92F7-B75A-47A2-926B-E972FAB241ED}" dt="2021-06-22T13:36:01.217" v="3155" actId="27803"/>
          <ac:spMkLst>
            <pc:docMk/>
            <pc:sldMk cId="2084694019" sldId="2147468671"/>
            <ac:spMk id="141" creationId="{8EABE671-1DA1-4555-BCBE-930449300E5A}"/>
          </ac:spMkLst>
        </pc:spChg>
        <pc:spChg chg="mod">
          <ac:chgData name="Josh Leporati" userId="ca50561b-4f2f-4ca8-baa4-ce5fc2b2589f" providerId="ADAL" clId="{749B92F7-B75A-47A2-926B-E972FAB241ED}" dt="2021-06-22T13:36:01.217" v="3155" actId="27803"/>
          <ac:spMkLst>
            <pc:docMk/>
            <pc:sldMk cId="2084694019" sldId="2147468671"/>
            <ac:spMk id="142" creationId="{103D41C8-CA5F-44ED-89E1-A58BA8A95BA8}"/>
          </ac:spMkLst>
        </pc:spChg>
        <pc:spChg chg="mod">
          <ac:chgData name="Josh Leporati" userId="ca50561b-4f2f-4ca8-baa4-ce5fc2b2589f" providerId="ADAL" clId="{749B92F7-B75A-47A2-926B-E972FAB241ED}" dt="2021-06-22T13:36:01.217" v="3155" actId="27803"/>
          <ac:spMkLst>
            <pc:docMk/>
            <pc:sldMk cId="2084694019" sldId="2147468671"/>
            <ac:spMk id="143" creationId="{E9B51521-9A38-43F8-9EA3-E2FD0F0C77AF}"/>
          </ac:spMkLst>
        </pc:spChg>
        <pc:spChg chg="mod">
          <ac:chgData name="Josh Leporati" userId="ca50561b-4f2f-4ca8-baa4-ce5fc2b2589f" providerId="ADAL" clId="{749B92F7-B75A-47A2-926B-E972FAB241ED}" dt="2021-06-22T13:36:01.217" v="3155" actId="27803"/>
          <ac:spMkLst>
            <pc:docMk/>
            <pc:sldMk cId="2084694019" sldId="2147468671"/>
            <ac:spMk id="144" creationId="{6499F0D9-5A8F-4F85-9A44-BD39B2B07059}"/>
          </ac:spMkLst>
        </pc:spChg>
        <pc:spChg chg="mod">
          <ac:chgData name="Josh Leporati" userId="ca50561b-4f2f-4ca8-baa4-ce5fc2b2589f" providerId="ADAL" clId="{749B92F7-B75A-47A2-926B-E972FAB241ED}" dt="2021-06-22T13:36:01.217" v="3155" actId="27803"/>
          <ac:spMkLst>
            <pc:docMk/>
            <pc:sldMk cId="2084694019" sldId="2147468671"/>
            <ac:spMk id="145" creationId="{BD29FBF8-E578-428C-B0FB-CCC91141688A}"/>
          </ac:spMkLst>
        </pc:spChg>
        <pc:spChg chg="mod">
          <ac:chgData name="Josh Leporati" userId="ca50561b-4f2f-4ca8-baa4-ce5fc2b2589f" providerId="ADAL" clId="{749B92F7-B75A-47A2-926B-E972FAB241ED}" dt="2021-06-22T13:36:01.217" v="3155" actId="27803"/>
          <ac:spMkLst>
            <pc:docMk/>
            <pc:sldMk cId="2084694019" sldId="2147468671"/>
            <ac:spMk id="146" creationId="{3C3716B9-8A5E-4C21-88F2-802619555D5C}"/>
          </ac:spMkLst>
        </pc:spChg>
        <pc:spChg chg="mod">
          <ac:chgData name="Josh Leporati" userId="ca50561b-4f2f-4ca8-baa4-ce5fc2b2589f" providerId="ADAL" clId="{749B92F7-B75A-47A2-926B-E972FAB241ED}" dt="2021-06-22T13:36:01.217" v="3155" actId="27803"/>
          <ac:spMkLst>
            <pc:docMk/>
            <pc:sldMk cId="2084694019" sldId="2147468671"/>
            <ac:spMk id="147" creationId="{6B0E7F02-9A36-4F42-935A-89517E3D47E8}"/>
          </ac:spMkLst>
        </pc:spChg>
        <pc:spChg chg="mod">
          <ac:chgData name="Josh Leporati" userId="ca50561b-4f2f-4ca8-baa4-ce5fc2b2589f" providerId="ADAL" clId="{749B92F7-B75A-47A2-926B-E972FAB241ED}" dt="2021-06-22T13:36:01.217" v="3155" actId="27803"/>
          <ac:spMkLst>
            <pc:docMk/>
            <pc:sldMk cId="2084694019" sldId="2147468671"/>
            <ac:spMk id="148" creationId="{163F0BC6-A710-4258-BC54-EE957FE5701A}"/>
          </ac:spMkLst>
        </pc:spChg>
        <pc:spChg chg="add del">
          <ac:chgData name="Josh Leporati" userId="ca50561b-4f2f-4ca8-baa4-ce5fc2b2589f" providerId="ADAL" clId="{749B92F7-B75A-47A2-926B-E972FAB241ED}" dt="2021-06-22T13:47:01.333" v="3896" actId="11529"/>
          <ac:spMkLst>
            <pc:docMk/>
            <pc:sldMk cId="2084694019" sldId="2147468671"/>
            <ac:spMk id="167" creationId="{F67F1361-6C56-415D-9C25-1C0A7E358167}"/>
          </ac:spMkLst>
        </pc:spChg>
        <pc:spChg chg="add del mod">
          <ac:chgData name="Josh Leporati" userId="ca50561b-4f2f-4ca8-baa4-ce5fc2b2589f" providerId="ADAL" clId="{749B92F7-B75A-47A2-926B-E972FAB241ED}" dt="2021-06-22T13:49:09.284" v="4093" actId="478"/>
          <ac:spMkLst>
            <pc:docMk/>
            <pc:sldMk cId="2084694019" sldId="2147468671"/>
            <ac:spMk id="168" creationId="{025238F2-145F-4BB2-8873-7D0C04CC025F}"/>
          </ac:spMkLst>
        </pc:spChg>
        <pc:spChg chg="add mod">
          <ac:chgData name="Josh Leporati" userId="ca50561b-4f2f-4ca8-baa4-ce5fc2b2589f" providerId="ADAL" clId="{749B92F7-B75A-47A2-926B-E972FAB241ED}" dt="2021-06-22T14:29:31.731" v="5394" actId="207"/>
          <ac:spMkLst>
            <pc:docMk/>
            <pc:sldMk cId="2084694019" sldId="2147468671"/>
            <ac:spMk id="177" creationId="{BFF2AE9A-4EF7-4D97-9EBC-5F2887CFC2F1}"/>
          </ac:spMkLst>
        </pc:spChg>
        <pc:spChg chg="add mod">
          <ac:chgData name="Josh Leporati" userId="ca50561b-4f2f-4ca8-baa4-ce5fc2b2589f" providerId="ADAL" clId="{749B92F7-B75A-47A2-926B-E972FAB241ED}" dt="2021-06-22T14:29:47.653" v="5398" actId="14100"/>
          <ac:spMkLst>
            <pc:docMk/>
            <pc:sldMk cId="2084694019" sldId="2147468671"/>
            <ac:spMk id="178" creationId="{9F54A16E-2060-4096-A800-0B7E0C80A785}"/>
          </ac:spMkLst>
        </pc:spChg>
        <pc:grpChg chg="del mod">
          <ac:chgData name="Josh Leporati" userId="ca50561b-4f2f-4ca8-baa4-ce5fc2b2589f" providerId="ADAL" clId="{749B92F7-B75A-47A2-926B-E972FAB241ED}" dt="2021-06-22T13:39:11.737" v="3450" actId="478"/>
          <ac:grpSpMkLst>
            <pc:docMk/>
            <pc:sldMk cId="2084694019" sldId="2147468671"/>
            <ac:grpSpMk id="24" creationId="{32809F93-CF2E-4E30-B6F8-E9638F78F6E7}"/>
          </ac:grpSpMkLst>
        </pc:grpChg>
        <pc:grpChg chg="add del">
          <ac:chgData name="Josh Leporati" userId="ca50561b-4f2f-4ca8-baa4-ce5fc2b2589f" providerId="ADAL" clId="{749B92F7-B75A-47A2-926B-E972FAB241ED}" dt="2021-06-22T13:41:46.871" v="3815" actId="478"/>
          <ac:grpSpMkLst>
            <pc:docMk/>
            <pc:sldMk cId="2084694019" sldId="2147468671"/>
            <ac:grpSpMk id="25" creationId="{C524A23A-E5A1-45F8-808F-87662038DA0A}"/>
          </ac:grpSpMkLst>
        </pc:grpChg>
        <pc:grpChg chg="del">
          <ac:chgData name="Josh Leporati" userId="ca50561b-4f2f-4ca8-baa4-ce5fc2b2589f" providerId="ADAL" clId="{749B92F7-B75A-47A2-926B-E972FAB241ED}" dt="2021-06-22T14:10:23.039" v="4536" actId="478"/>
          <ac:grpSpMkLst>
            <pc:docMk/>
            <pc:sldMk cId="2084694019" sldId="2147468671"/>
            <ac:grpSpMk id="28" creationId="{08659CEB-23A0-41DA-9A79-49D936D8DD15}"/>
          </ac:grpSpMkLst>
        </pc:grpChg>
        <pc:grpChg chg="del mod">
          <ac:chgData name="Josh Leporati" userId="ca50561b-4f2f-4ca8-baa4-ce5fc2b2589f" providerId="ADAL" clId="{749B92F7-B75A-47A2-926B-E972FAB241ED}" dt="2021-06-22T13:39:11.737" v="3450" actId="478"/>
          <ac:grpSpMkLst>
            <pc:docMk/>
            <pc:sldMk cId="2084694019" sldId="2147468671"/>
            <ac:grpSpMk id="42" creationId="{31D42BF9-B7EA-49AF-963E-4B17B145EB18}"/>
          </ac:grpSpMkLst>
        </pc:grpChg>
        <pc:grpChg chg="add del">
          <ac:chgData name="Josh Leporati" userId="ca50561b-4f2f-4ca8-baa4-ce5fc2b2589f" providerId="ADAL" clId="{749B92F7-B75A-47A2-926B-E972FAB241ED}" dt="2021-06-22T14:00:59.601" v="4279" actId="478"/>
          <ac:grpSpMkLst>
            <pc:docMk/>
            <pc:sldMk cId="2084694019" sldId="2147468671"/>
            <ac:grpSpMk id="52" creationId="{6213BCAB-1787-4646-9B7A-DD3187CCAE0D}"/>
          </ac:grpSpMkLst>
        </pc:grpChg>
        <pc:grpChg chg="del">
          <ac:chgData name="Josh Leporati" userId="ca50561b-4f2f-4ca8-baa4-ce5fc2b2589f" providerId="ADAL" clId="{749B92F7-B75A-47A2-926B-E972FAB241ED}" dt="2021-06-22T14:01:17.252" v="4285" actId="478"/>
          <ac:grpSpMkLst>
            <pc:docMk/>
            <pc:sldMk cId="2084694019" sldId="2147468671"/>
            <ac:grpSpMk id="57" creationId="{18A4B2B8-B133-4A53-B397-051D5125FB01}"/>
          </ac:grpSpMkLst>
        </pc:grpChg>
        <pc:grpChg chg="add del">
          <ac:chgData name="Josh Leporati" userId="ca50561b-4f2f-4ca8-baa4-ce5fc2b2589f" providerId="ADAL" clId="{749B92F7-B75A-47A2-926B-E972FAB241ED}" dt="2021-06-22T14:00:59.601" v="4279" actId="478"/>
          <ac:grpSpMkLst>
            <pc:docMk/>
            <pc:sldMk cId="2084694019" sldId="2147468671"/>
            <ac:grpSpMk id="60" creationId="{47DC0F02-83EA-4E1B-A197-91AA529B2BB0}"/>
          </ac:grpSpMkLst>
        </pc:grpChg>
        <pc:grpChg chg="add del">
          <ac:chgData name="Josh Leporati" userId="ca50561b-4f2f-4ca8-baa4-ce5fc2b2589f" providerId="ADAL" clId="{749B92F7-B75A-47A2-926B-E972FAB241ED}" dt="2021-06-22T14:00:59.601" v="4279" actId="478"/>
          <ac:grpSpMkLst>
            <pc:docMk/>
            <pc:sldMk cId="2084694019" sldId="2147468671"/>
            <ac:grpSpMk id="63" creationId="{514F6152-33DC-4FF1-B999-8E1D3B397316}"/>
          </ac:grpSpMkLst>
        </pc:grpChg>
        <pc:grpChg chg="mod">
          <ac:chgData name="Josh Leporati" userId="ca50561b-4f2f-4ca8-baa4-ce5fc2b2589f" providerId="ADAL" clId="{749B92F7-B75A-47A2-926B-E972FAB241ED}" dt="2021-06-22T13:36:01.217" v="3155" actId="27803"/>
          <ac:grpSpMkLst>
            <pc:docMk/>
            <pc:sldMk cId="2084694019" sldId="2147468671"/>
            <ac:grpSpMk id="107" creationId="{A84147D2-E48B-4894-9A46-303265714B20}"/>
          </ac:grpSpMkLst>
        </pc:grpChg>
        <pc:grpChg chg="mod">
          <ac:chgData name="Josh Leporati" userId="ca50561b-4f2f-4ca8-baa4-ce5fc2b2589f" providerId="ADAL" clId="{749B92F7-B75A-47A2-926B-E972FAB241ED}" dt="2021-06-22T13:36:01.217" v="3155" actId="27803"/>
          <ac:grpSpMkLst>
            <pc:docMk/>
            <pc:sldMk cId="2084694019" sldId="2147468671"/>
            <ac:grpSpMk id="120" creationId="{CE08F601-AC41-459B-854F-73F34331DF28}"/>
          </ac:grpSpMkLst>
        </pc:grpChg>
        <pc:grpChg chg="add mod">
          <ac:chgData name="Josh Leporati" userId="ca50561b-4f2f-4ca8-baa4-ce5fc2b2589f" providerId="ADAL" clId="{749B92F7-B75A-47A2-926B-E972FAB241ED}" dt="2021-06-22T13:50:51.334" v="4116" actId="1076"/>
          <ac:grpSpMkLst>
            <pc:docMk/>
            <pc:sldMk cId="2084694019" sldId="2147468671"/>
            <ac:grpSpMk id="171" creationId="{EEB96918-5BC6-4F1E-9493-81F59AD7CD31}"/>
          </ac:grpSpMkLst>
        </pc:grpChg>
        <pc:grpChg chg="add mod">
          <ac:chgData name="Josh Leporati" userId="ca50561b-4f2f-4ca8-baa4-ce5fc2b2589f" providerId="ADAL" clId="{749B92F7-B75A-47A2-926B-E972FAB241ED}" dt="2021-06-22T13:51:31.693" v="4121" actId="1076"/>
          <ac:grpSpMkLst>
            <pc:docMk/>
            <pc:sldMk cId="2084694019" sldId="2147468671"/>
            <ac:grpSpMk id="172" creationId="{72BD5850-0C1E-4670-BC4D-184166166384}"/>
          </ac:grpSpMkLst>
        </pc:grpChg>
        <pc:picChg chg="del">
          <ac:chgData name="Josh Leporati" userId="ca50561b-4f2f-4ca8-baa4-ce5fc2b2589f" providerId="ADAL" clId="{749B92F7-B75A-47A2-926B-E972FAB241ED}" dt="2021-06-22T13:39:05.670" v="3449" actId="478"/>
          <ac:picMkLst>
            <pc:docMk/>
            <pc:sldMk cId="2084694019" sldId="2147468671"/>
            <ac:picMk id="2" creationId="{9940EC16-2F21-4A5E-8EE1-B39122BA06D0}"/>
          </ac:picMkLst>
        </pc:picChg>
        <pc:picChg chg="del topLvl">
          <ac:chgData name="Josh Leporati" userId="ca50561b-4f2f-4ca8-baa4-ce5fc2b2589f" providerId="ADAL" clId="{749B92F7-B75A-47A2-926B-E972FAB241ED}" dt="2021-06-22T14:10:23.039" v="4536" actId="478"/>
          <ac:picMkLst>
            <pc:docMk/>
            <pc:sldMk cId="2084694019" sldId="2147468671"/>
            <ac:picMk id="17" creationId="{21B66325-D594-4AA5-B4AE-360E346C5696}"/>
          </ac:picMkLst>
        </pc:picChg>
        <pc:picChg chg="add del">
          <ac:chgData name="Josh Leporati" userId="ca50561b-4f2f-4ca8-baa4-ce5fc2b2589f" providerId="ADAL" clId="{749B92F7-B75A-47A2-926B-E972FAB241ED}" dt="2021-06-22T13:36:03.886" v="3156" actId="27803"/>
          <ac:picMkLst>
            <pc:docMk/>
            <pc:sldMk cId="2084694019" sldId="2147468671"/>
            <ac:picMk id="30" creationId="{15533E69-7CF5-45A7-8E31-8D57219AE7D0}"/>
          </ac:picMkLst>
        </pc:picChg>
        <pc:picChg chg="add del mod topLvl">
          <ac:chgData name="Josh Leporati" userId="ca50561b-4f2f-4ca8-baa4-ce5fc2b2589f" providerId="ADAL" clId="{749B92F7-B75A-47A2-926B-E972FAB241ED}" dt="2021-06-22T13:41:46.871" v="3815" actId="478"/>
          <ac:picMkLst>
            <pc:docMk/>
            <pc:sldMk cId="2084694019" sldId="2147468671"/>
            <ac:picMk id="34" creationId="{9C5101A0-888F-48D1-B144-B10195AE731F}"/>
          </ac:picMkLst>
        </pc:picChg>
        <pc:picChg chg="add del mod">
          <ac:chgData name="Josh Leporati" userId="ca50561b-4f2f-4ca8-baa4-ce5fc2b2589f" providerId="ADAL" clId="{749B92F7-B75A-47A2-926B-E972FAB241ED}" dt="2021-06-22T14:00:59.601" v="4279" actId="478"/>
          <ac:picMkLst>
            <pc:docMk/>
            <pc:sldMk cId="2084694019" sldId="2147468671"/>
            <ac:picMk id="75" creationId="{6C8C11F3-EEB5-429A-8D3E-3298D7566726}"/>
          </ac:picMkLst>
        </pc:picChg>
        <pc:picChg chg="del">
          <ac:chgData name="Josh Leporati" userId="ca50561b-4f2f-4ca8-baa4-ce5fc2b2589f" providerId="ADAL" clId="{749B92F7-B75A-47A2-926B-E972FAB241ED}" dt="2021-06-22T13:25:30.492" v="2779" actId="478"/>
          <ac:picMkLst>
            <pc:docMk/>
            <pc:sldMk cId="2084694019" sldId="2147468671"/>
            <ac:picMk id="128" creationId="{556EDF68-E662-4B6B-80BC-DAFD5A745F94}"/>
          </ac:picMkLst>
        </pc:picChg>
        <pc:picChg chg="add mod">
          <ac:chgData name="Josh Leporati" userId="ca50561b-4f2f-4ca8-baa4-ce5fc2b2589f" providerId="ADAL" clId="{749B92F7-B75A-47A2-926B-E972FAB241ED}" dt="2021-06-22T13:39:15.350" v="3451" actId="1076"/>
          <ac:picMkLst>
            <pc:docMk/>
            <pc:sldMk cId="2084694019" sldId="2147468671"/>
            <ac:picMk id="150" creationId="{FA2F3213-BC30-4340-A0E4-DF6F1B93AD2E}"/>
          </ac:picMkLst>
        </pc:picChg>
        <pc:picChg chg="add mod">
          <ac:chgData name="Josh Leporati" userId="ca50561b-4f2f-4ca8-baa4-ce5fc2b2589f" providerId="ADAL" clId="{749B92F7-B75A-47A2-926B-E972FAB241ED}" dt="2021-06-22T13:50:12.623" v="4110" actId="1076"/>
          <ac:picMkLst>
            <pc:docMk/>
            <pc:sldMk cId="2084694019" sldId="2147468671"/>
            <ac:picMk id="152" creationId="{B3B0D786-5419-4A76-8674-4A4ABFEA1822}"/>
          </ac:picMkLst>
        </pc:picChg>
        <pc:picChg chg="add mod">
          <ac:chgData name="Josh Leporati" userId="ca50561b-4f2f-4ca8-baa4-ce5fc2b2589f" providerId="ADAL" clId="{749B92F7-B75A-47A2-926B-E972FAB241ED}" dt="2021-06-22T13:50:08.593" v="4109" actId="1076"/>
          <ac:picMkLst>
            <pc:docMk/>
            <pc:sldMk cId="2084694019" sldId="2147468671"/>
            <ac:picMk id="154" creationId="{A7FBEF11-7588-4255-9CDE-AF4AE17F4D0F}"/>
          </ac:picMkLst>
        </pc:picChg>
        <pc:picChg chg="add mod">
          <ac:chgData name="Josh Leporati" userId="ca50561b-4f2f-4ca8-baa4-ce5fc2b2589f" providerId="ADAL" clId="{749B92F7-B75A-47A2-926B-E972FAB241ED}" dt="2021-06-22T13:49:18.813" v="4096" actId="14100"/>
          <ac:picMkLst>
            <pc:docMk/>
            <pc:sldMk cId="2084694019" sldId="2147468671"/>
            <ac:picMk id="156" creationId="{2322C9DD-F412-43A1-8EB6-6EF4B519F043}"/>
          </ac:picMkLst>
        </pc:picChg>
        <pc:picChg chg="add mod">
          <ac:chgData name="Josh Leporati" userId="ca50561b-4f2f-4ca8-baa4-ce5fc2b2589f" providerId="ADAL" clId="{749B92F7-B75A-47A2-926B-E972FAB241ED}" dt="2021-06-22T13:49:46.836" v="4102" actId="14100"/>
          <ac:picMkLst>
            <pc:docMk/>
            <pc:sldMk cId="2084694019" sldId="2147468671"/>
            <ac:picMk id="158" creationId="{6B783BA9-78CB-4B9E-A801-A65648CFC773}"/>
          </ac:picMkLst>
        </pc:picChg>
        <pc:picChg chg="add mod">
          <ac:chgData name="Josh Leporati" userId="ca50561b-4f2f-4ca8-baa4-ce5fc2b2589f" providerId="ADAL" clId="{749B92F7-B75A-47A2-926B-E972FAB241ED}" dt="2021-06-22T13:49:59.393" v="4107" actId="1076"/>
          <ac:picMkLst>
            <pc:docMk/>
            <pc:sldMk cId="2084694019" sldId="2147468671"/>
            <ac:picMk id="160" creationId="{69004ED4-3759-4ED1-8E4F-B1F313232FF1}"/>
          </ac:picMkLst>
        </pc:picChg>
        <pc:picChg chg="add mod">
          <ac:chgData name="Josh Leporati" userId="ca50561b-4f2f-4ca8-baa4-ce5fc2b2589f" providerId="ADAL" clId="{749B92F7-B75A-47A2-926B-E972FAB241ED}" dt="2021-06-22T13:49:13.503" v="4095" actId="1076"/>
          <ac:picMkLst>
            <pc:docMk/>
            <pc:sldMk cId="2084694019" sldId="2147468671"/>
            <ac:picMk id="161" creationId="{07B2A5AB-F53A-46F4-BF48-37D919307B00}"/>
          </ac:picMkLst>
        </pc:picChg>
        <pc:picChg chg="add mod">
          <ac:chgData name="Josh Leporati" userId="ca50561b-4f2f-4ca8-baa4-ce5fc2b2589f" providerId="ADAL" clId="{749B92F7-B75A-47A2-926B-E972FAB241ED}" dt="2021-06-22T13:49:51.590" v="4105" actId="1076"/>
          <ac:picMkLst>
            <pc:docMk/>
            <pc:sldMk cId="2084694019" sldId="2147468671"/>
            <ac:picMk id="163" creationId="{56CD4596-960E-4997-929B-8A16BDE16FFC}"/>
          </ac:picMkLst>
        </pc:picChg>
        <pc:picChg chg="add mod">
          <ac:chgData name="Josh Leporati" userId="ca50561b-4f2f-4ca8-baa4-ce5fc2b2589f" providerId="ADAL" clId="{749B92F7-B75A-47A2-926B-E972FAB241ED}" dt="2021-06-22T13:49:49.633" v="4104" actId="1076"/>
          <ac:picMkLst>
            <pc:docMk/>
            <pc:sldMk cId="2084694019" sldId="2147468671"/>
            <ac:picMk id="170" creationId="{C4B653B3-5951-41F3-B894-FD08544FFAB2}"/>
          </ac:picMkLst>
        </pc:picChg>
        <pc:picChg chg="add mod">
          <ac:chgData name="Josh Leporati" userId="ca50561b-4f2f-4ca8-baa4-ce5fc2b2589f" providerId="ADAL" clId="{749B92F7-B75A-47A2-926B-E972FAB241ED}" dt="2021-06-22T14:01:22.370" v="4287" actId="1076"/>
          <ac:picMkLst>
            <pc:docMk/>
            <pc:sldMk cId="2084694019" sldId="2147468671"/>
            <ac:picMk id="174" creationId="{44B874CB-D129-4DEF-8CC1-ECE0955BC8B6}"/>
          </ac:picMkLst>
        </pc:picChg>
        <pc:picChg chg="add del mod">
          <ac:chgData name="Josh Leporati" userId="ca50561b-4f2f-4ca8-baa4-ce5fc2b2589f" providerId="ADAL" clId="{749B92F7-B75A-47A2-926B-E972FAB241ED}" dt="2021-06-22T14:31:39.164" v="5402" actId="478"/>
          <ac:picMkLst>
            <pc:docMk/>
            <pc:sldMk cId="2084694019" sldId="2147468671"/>
            <ac:picMk id="176" creationId="{2AD8DF9E-D7F7-403D-B1B5-18ACC49E79B9}"/>
          </ac:picMkLst>
        </pc:picChg>
        <pc:picChg chg="add mod">
          <ac:chgData name="Josh Leporati" userId="ca50561b-4f2f-4ca8-baa4-ce5fc2b2589f" providerId="ADAL" clId="{749B92F7-B75A-47A2-926B-E972FAB241ED}" dt="2021-06-22T14:31:46.793" v="5404" actId="1076"/>
          <ac:picMkLst>
            <pc:docMk/>
            <pc:sldMk cId="2084694019" sldId="2147468671"/>
            <ac:picMk id="179" creationId="{DA2FC0DF-272A-42DC-804D-FD0404CA7D47}"/>
          </ac:picMkLst>
        </pc:picChg>
        <pc:picChg chg="del mod">
          <ac:chgData name="Josh Leporati" userId="ca50561b-4f2f-4ca8-baa4-ce5fc2b2589f" providerId="ADAL" clId="{749B92F7-B75A-47A2-926B-E972FAB241ED}" dt="2021-06-22T13:39:11.737" v="3450" actId="478"/>
          <ac:picMkLst>
            <pc:docMk/>
            <pc:sldMk cId="2084694019" sldId="2147468671"/>
            <ac:picMk id="1026" creationId="{38164FCA-6F9E-48AE-8EB2-3DD55F99707E}"/>
          </ac:picMkLst>
        </pc:picChg>
        <pc:picChg chg="del">
          <ac:chgData name="Josh Leporati" userId="ca50561b-4f2f-4ca8-baa4-ce5fc2b2589f" providerId="ADAL" clId="{749B92F7-B75A-47A2-926B-E972FAB241ED}" dt="2021-06-22T13:39:11.737" v="3450" actId="478"/>
          <ac:picMkLst>
            <pc:docMk/>
            <pc:sldMk cId="2084694019" sldId="2147468671"/>
            <ac:picMk id="1028" creationId="{EFD01FC9-9AC8-49E6-9203-2FF6F057F1FA}"/>
          </ac:picMkLst>
        </pc:picChg>
        <pc:picChg chg="add del mod">
          <ac:chgData name="Josh Leporati" userId="ca50561b-4f2f-4ca8-baa4-ce5fc2b2589f" providerId="ADAL" clId="{749B92F7-B75A-47A2-926B-E972FAB241ED}" dt="2021-06-22T14:00:59.601" v="4279" actId="478"/>
          <ac:picMkLst>
            <pc:docMk/>
            <pc:sldMk cId="2084694019" sldId="2147468671"/>
            <ac:picMk id="1030" creationId="{6F5F0109-B801-40A1-84A9-536082A5B68B}"/>
          </ac:picMkLst>
        </pc:picChg>
        <pc:picChg chg="add del mod">
          <ac:chgData name="Josh Leporati" userId="ca50561b-4f2f-4ca8-baa4-ce5fc2b2589f" providerId="ADAL" clId="{749B92F7-B75A-47A2-926B-E972FAB241ED}" dt="2021-06-22T14:00:59.601" v="4279" actId="478"/>
          <ac:picMkLst>
            <pc:docMk/>
            <pc:sldMk cId="2084694019" sldId="2147468671"/>
            <ac:picMk id="1032" creationId="{3BD667DB-D18C-40BB-8AB6-66679DFD6420}"/>
          </ac:picMkLst>
        </pc:picChg>
        <pc:picChg chg="del mod">
          <ac:chgData name="Josh Leporati" userId="ca50561b-4f2f-4ca8-baa4-ce5fc2b2589f" providerId="ADAL" clId="{749B92F7-B75A-47A2-926B-E972FAB241ED}" dt="2021-06-22T13:39:11.737" v="3450" actId="478"/>
          <ac:picMkLst>
            <pc:docMk/>
            <pc:sldMk cId="2084694019" sldId="2147468671"/>
            <ac:picMk id="1034" creationId="{4C637F1B-B2B1-4A38-BE63-9DB9A1186D03}"/>
          </ac:picMkLst>
        </pc:picChg>
        <pc:cxnChg chg="del mod">
          <ac:chgData name="Josh Leporati" userId="ca50561b-4f2f-4ca8-baa4-ce5fc2b2589f" providerId="ADAL" clId="{749B92F7-B75A-47A2-926B-E972FAB241ED}" dt="2021-06-22T14:01:07.067" v="4281" actId="478"/>
          <ac:cxnSpMkLst>
            <pc:docMk/>
            <pc:sldMk cId="2084694019" sldId="2147468671"/>
            <ac:cxnSpMk id="27" creationId="{B89B3F39-B48F-4A6E-A0F4-328F4F8E3374}"/>
          </ac:cxnSpMkLst>
        </pc:cxnChg>
        <pc:cxnChg chg="del">
          <ac:chgData name="Josh Leporati" userId="ca50561b-4f2f-4ca8-baa4-ce5fc2b2589f" providerId="ADAL" clId="{749B92F7-B75A-47A2-926B-E972FAB241ED}" dt="2021-06-22T14:01:15.587" v="4284" actId="478"/>
          <ac:cxnSpMkLst>
            <pc:docMk/>
            <pc:sldMk cId="2084694019" sldId="2147468671"/>
            <ac:cxnSpMk id="56" creationId="{8FC15BB5-EAB8-48AB-B5EB-8210DB2CC544}"/>
          </ac:cxnSpMkLst>
        </pc:cxnChg>
        <pc:cxnChg chg="del">
          <ac:chgData name="Josh Leporati" userId="ca50561b-4f2f-4ca8-baa4-ce5fc2b2589f" providerId="ADAL" clId="{749B92F7-B75A-47A2-926B-E972FAB241ED}" dt="2021-06-22T14:01:12.752" v="4283" actId="478"/>
          <ac:cxnSpMkLst>
            <pc:docMk/>
            <pc:sldMk cId="2084694019" sldId="2147468671"/>
            <ac:cxnSpMk id="78" creationId="{5E04C06E-21F8-486F-ACF1-BE6077488659}"/>
          </ac:cxnSpMkLst>
        </pc:cxnChg>
        <pc:cxnChg chg="del">
          <ac:chgData name="Josh Leporati" userId="ca50561b-4f2f-4ca8-baa4-ce5fc2b2589f" providerId="ADAL" clId="{749B92F7-B75A-47A2-926B-E972FAB241ED}" dt="2021-06-22T14:01:17.252" v="4285" actId="478"/>
          <ac:cxnSpMkLst>
            <pc:docMk/>
            <pc:sldMk cId="2084694019" sldId="2147468671"/>
            <ac:cxnSpMk id="80" creationId="{5B8517D8-B91B-4847-9939-983D90448587}"/>
          </ac:cxnSpMkLst>
        </pc:cxnChg>
        <pc:cxnChg chg="del">
          <ac:chgData name="Josh Leporati" userId="ca50561b-4f2f-4ca8-baa4-ce5fc2b2589f" providerId="ADAL" clId="{749B92F7-B75A-47A2-926B-E972FAB241ED}" dt="2021-06-22T14:01:19.051" v="4286" actId="478"/>
          <ac:cxnSpMkLst>
            <pc:docMk/>
            <pc:sldMk cId="2084694019" sldId="2147468671"/>
            <ac:cxnSpMk id="81" creationId="{181E28B5-B3E0-4544-8C18-8396A68B8940}"/>
          </ac:cxnSpMkLst>
        </pc:cxnChg>
        <pc:cxnChg chg="add del mod">
          <ac:chgData name="Josh Leporati" userId="ca50561b-4f2f-4ca8-baa4-ce5fc2b2589f" providerId="ADAL" clId="{749B92F7-B75A-47A2-926B-E972FAB241ED}" dt="2021-06-22T13:46:43.488" v="3894" actId="11529"/>
          <ac:cxnSpMkLst>
            <pc:docMk/>
            <pc:sldMk cId="2084694019" sldId="2147468671"/>
            <ac:cxnSpMk id="165" creationId="{265B55BF-66ED-444F-A839-195BE5ED38FB}"/>
          </ac:cxnSpMkLst>
        </pc:cxnChg>
      </pc:sldChg>
      <pc:sldChg chg="addSp delSp modSp mod">
        <pc:chgData name="Josh Leporati" userId="ca50561b-4f2f-4ca8-baa4-ce5fc2b2589f" providerId="ADAL" clId="{749B92F7-B75A-47A2-926B-E972FAB241ED}" dt="2021-06-22T14:30:56.377" v="5399" actId="22"/>
        <pc:sldMkLst>
          <pc:docMk/>
          <pc:sldMk cId="565046202" sldId="2147468672"/>
        </pc:sldMkLst>
        <pc:spChg chg="add">
          <ac:chgData name="Josh Leporati" userId="ca50561b-4f2f-4ca8-baa4-ce5fc2b2589f" providerId="ADAL" clId="{749B92F7-B75A-47A2-926B-E972FAB241ED}" dt="2021-06-22T14:30:56.377" v="5399" actId="22"/>
          <ac:spMkLst>
            <pc:docMk/>
            <pc:sldMk cId="565046202" sldId="2147468672"/>
            <ac:spMk id="2" creationId="{5690B805-155B-49C5-B67E-E6C96B6981D8}"/>
          </ac:spMkLst>
        </pc:spChg>
        <pc:spChg chg="add">
          <ac:chgData name="Josh Leporati" userId="ca50561b-4f2f-4ca8-baa4-ce5fc2b2589f" providerId="ADAL" clId="{749B92F7-B75A-47A2-926B-E972FAB241ED}" dt="2021-06-22T14:30:56.377" v="5399" actId="22"/>
          <ac:spMkLst>
            <pc:docMk/>
            <pc:sldMk cId="565046202" sldId="2147468672"/>
            <ac:spMk id="6" creationId="{97F73CEC-D13A-4798-A20B-4D35018B6919}"/>
          </ac:spMkLst>
        </pc:spChg>
        <pc:spChg chg="mod">
          <ac:chgData name="Josh Leporati" userId="ca50561b-4f2f-4ca8-baa4-ce5fc2b2589f" providerId="ADAL" clId="{749B92F7-B75A-47A2-926B-E972FAB241ED}" dt="2021-06-14T15:43:40.180" v="824" actId="20577"/>
          <ac:spMkLst>
            <pc:docMk/>
            <pc:sldMk cId="565046202" sldId="2147468672"/>
            <ac:spMk id="13" creationId="{2E4C873E-2BAE-4C25-B822-72BA6E5D19AB}"/>
          </ac:spMkLst>
        </pc:spChg>
        <pc:spChg chg="add del mod ord">
          <ac:chgData name="Josh Leporati" userId="ca50561b-4f2f-4ca8-baa4-ce5fc2b2589f" providerId="ADAL" clId="{749B92F7-B75A-47A2-926B-E972FAB241ED}" dt="2021-06-21T13:27:10.336" v="1878" actId="478"/>
          <ac:spMkLst>
            <pc:docMk/>
            <pc:sldMk cId="565046202" sldId="2147468672"/>
            <ac:spMk id="33" creationId="{31E474D2-F2B7-4C96-A3E6-6BB97A6CCC4B}"/>
          </ac:spMkLst>
        </pc:spChg>
        <pc:grpChg chg="del">
          <ac:chgData name="Josh Leporati" userId="ca50561b-4f2f-4ca8-baa4-ce5fc2b2589f" providerId="ADAL" clId="{749B92F7-B75A-47A2-926B-E972FAB241ED}" dt="2021-06-21T13:26:24.460" v="1869" actId="478"/>
          <ac:grpSpMkLst>
            <pc:docMk/>
            <pc:sldMk cId="565046202" sldId="2147468672"/>
            <ac:grpSpMk id="6" creationId="{5FCE44EC-3FE8-4B70-8BD6-C597CFCA26F9}"/>
          </ac:grpSpMkLst>
        </pc:grpChg>
        <pc:picChg chg="add mod">
          <ac:chgData name="Josh Leporati" userId="ca50561b-4f2f-4ca8-baa4-ce5fc2b2589f" providerId="ADAL" clId="{749B92F7-B75A-47A2-926B-E972FAB241ED}" dt="2021-06-21T13:26:40.764" v="1874" actId="1076"/>
          <ac:picMkLst>
            <pc:docMk/>
            <pc:sldMk cId="565046202" sldId="2147468672"/>
            <ac:picMk id="32" creationId="{CCE04F94-E84B-46DC-A42C-1710508D27C7}"/>
          </ac:picMkLst>
        </pc:picChg>
      </pc:sldChg>
      <pc:sldChg chg="del">
        <pc:chgData name="Josh Leporati" userId="ca50561b-4f2f-4ca8-baa4-ce5fc2b2589f" providerId="ADAL" clId="{749B92F7-B75A-47A2-926B-E972FAB241ED}" dt="2021-06-21T15:43:30.487" v="2475" actId="47"/>
        <pc:sldMkLst>
          <pc:docMk/>
          <pc:sldMk cId="305313440" sldId="2147468673"/>
        </pc:sldMkLst>
      </pc:sldChg>
      <pc:sldChg chg="addSp delSp modSp mod">
        <pc:chgData name="Josh Leporati" userId="ca50561b-4f2f-4ca8-baa4-ce5fc2b2589f" providerId="ADAL" clId="{749B92F7-B75A-47A2-926B-E972FAB241ED}" dt="2021-06-18T11:19:56.957" v="1813" actId="1076"/>
        <pc:sldMkLst>
          <pc:docMk/>
          <pc:sldMk cId="2146849544" sldId="2147468674"/>
        </pc:sldMkLst>
        <pc:spChg chg="mod">
          <ac:chgData name="Josh Leporati" userId="ca50561b-4f2f-4ca8-baa4-ce5fc2b2589f" providerId="ADAL" clId="{749B92F7-B75A-47A2-926B-E972FAB241ED}" dt="2021-06-18T11:19:48.103" v="1811" actId="404"/>
          <ac:spMkLst>
            <pc:docMk/>
            <pc:sldMk cId="2146849544" sldId="2147468674"/>
            <ac:spMk id="3" creationId="{EB0500ED-63FA-42E8-8BF1-7D2A37853D4D}"/>
          </ac:spMkLst>
        </pc:spChg>
        <pc:spChg chg="add mod">
          <ac:chgData name="Josh Leporati" userId="ca50561b-4f2f-4ca8-baa4-ce5fc2b2589f" providerId="ADAL" clId="{749B92F7-B75A-47A2-926B-E972FAB241ED}" dt="2021-06-18T11:19:56.957" v="1813" actId="1076"/>
          <ac:spMkLst>
            <pc:docMk/>
            <pc:sldMk cId="2146849544" sldId="2147468674"/>
            <ac:spMk id="14" creationId="{9EDB5F09-D0A2-4059-BF62-60EABC6C351F}"/>
          </ac:spMkLst>
        </pc:spChg>
        <pc:grpChg chg="del">
          <ac:chgData name="Josh Leporati" userId="ca50561b-4f2f-4ca8-baa4-ce5fc2b2589f" providerId="ADAL" clId="{749B92F7-B75A-47A2-926B-E972FAB241ED}" dt="2021-06-14T14:51:17.497" v="588" actId="478"/>
          <ac:grpSpMkLst>
            <pc:docMk/>
            <pc:sldMk cId="2146849544" sldId="2147468674"/>
            <ac:grpSpMk id="47" creationId="{F77FF159-D98B-44C1-B0C7-2235B878A681}"/>
          </ac:grpSpMkLst>
        </pc:grpChg>
        <pc:grpChg chg="del">
          <ac:chgData name="Josh Leporati" userId="ca50561b-4f2f-4ca8-baa4-ce5fc2b2589f" providerId="ADAL" clId="{749B92F7-B75A-47A2-926B-E972FAB241ED}" dt="2021-06-14T14:51:17.497" v="588" actId="478"/>
          <ac:grpSpMkLst>
            <pc:docMk/>
            <pc:sldMk cId="2146849544" sldId="2147468674"/>
            <ac:grpSpMk id="52" creationId="{1A62F725-83F9-4898-8862-A5CC05DEF002}"/>
          </ac:grpSpMkLst>
        </pc:grpChg>
        <pc:grpChg chg="del">
          <ac:chgData name="Josh Leporati" userId="ca50561b-4f2f-4ca8-baa4-ce5fc2b2589f" providerId="ADAL" clId="{749B92F7-B75A-47A2-926B-E972FAB241ED}" dt="2021-06-14T14:51:17.497" v="588" actId="478"/>
          <ac:grpSpMkLst>
            <pc:docMk/>
            <pc:sldMk cId="2146849544" sldId="2147468674"/>
            <ac:grpSpMk id="71" creationId="{260A5C3B-77FC-4FD0-B144-C6657C980F19}"/>
          </ac:grpSpMkLst>
        </pc:grpChg>
        <pc:picChg chg="add del mod">
          <ac:chgData name="Josh Leporati" userId="ca50561b-4f2f-4ca8-baa4-ce5fc2b2589f" providerId="ADAL" clId="{749B92F7-B75A-47A2-926B-E972FAB241ED}" dt="2021-06-14T14:51:25.744" v="592" actId="22"/>
          <ac:picMkLst>
            <pc:docMk/>
            <pc:sldMk cId="2146849544" sldId="2147468674"/>
            <ac:picMk id="4" creationId="{B4B3FFBC-6F57-4801-8C2D-06CB060588F8}"/>
          </ac:picMkLst>
        </pc:picChg>
        <pc:picChg chg="add del mod">
          <ac:chgData name="Josh Leporati" userId="ca50561b-4f2f-4ca8-baa4-ce5fc2b2589f" providerId="ADAL" clId="{749B92F7-B75A-47A2-926B-E972FAB241ED}" dt="2021-06-15T21:34:20.589" v="1248" actId="22"/>
          <ac:picMkLst>
            <pc:docMk/>
            <pc:sldMk cId="2146849544" sldId="2147468674"/>
            <ac:picMk id="5" creationId="{41032385-49F2-4FEB-8A42-5DCC05A63F9B}"/>
          </ac:picMkLst>
        </pc:picChg>
        <pc:picChg chg="add del mod">
          <ac:chgData name="Josh Leporati" userId="ca50561b-4f2f-4ca8-baa4-ce5fc2b2589f" providerId="ADAL" clId="{749B92F7-B75A-47A2-926B-E972FAB241ED}" dt="2021-06-18T11:19:54.318" v="1812" actId="1076"/>
          <ac:picMkLst>
            <pc:docMk/>
            <pc:sldMk cId="2146849544" sldId="2147468674"/>
            <ac:picMk id="9" creationId="{98B6A8F7-69B4-4F24-BDDD-EC5CBEF00892}"/>
          </ac:picMkLst>
        </pc:picChg>
        <pc:picChg chg="del">
          <ac:chgData name="Josh Leporati" userId="ca50561b-4f2f-4ca8-baa4-ce5fc2b2589f" providerId="ADAL" clId="{749B92F7-B75A-47A2-926B-E972FAB241ED}" dt="2021-06-14T14:51:17.497" v="588" actId="478"/>
          <ac:picMkLst>
            <pc:docMk/>
            <pc:sldMk cId="2146849544" sldId="2147468674"/>
            <ac:picMk id="82" creationId="{4D4F8343-2FF7-4EC8-9486-66C7F804AA3C}"/>
          </ac:picMkLst>
        </pc:picChg>
        <pc:picChg chg="del">
          <ac:chgData name="Josh Leporati" userId="ca50561b-4f2f-4ca8-baa4-ce5fc2b2589f" providerId="ADAL" clId="{749B92F7-B75A-47A2-926B-E972FAB241ED}" dt="2021-06-14T14:51:17.497" v="588" actId="478"/>
          <ac:picMkLst>
            <pc:docMk/>
            <pc:sldMk cId="2146849544" sldId="2147468674"/>
            <ac:picMk id="84" creationId="{C7976096-07DD-4DBA-8419-A4A5DE2487F4}"/>
          </ac:picMkLst>
        </pc:picChg>
        <pc:picChg chg="del">
          <ac:chgData name="Josh Leporati" userId="ca50561b-4f2f-4ca8-baa4-ce5fc2b2589f" providerId="ADAL" clId="{749B92F7-B75A-47A2-926B-E972FAB241ED}" dt="2021-06-14T14:51:17.497" v="588" actId="478"/>
          <ac:picMkLst>
            <pc:docMk/>
            <pc:sldMk cId="2146849544" sldId="2147468674"/>
            <ac:picMk id="86" creationId="{001A8DCC-4D45-467E-8DCB-43434C24FBFF}"/>
          </ac:picMkLst>
        </pc:picChg>
      </pc:sldChg>
      <pc:sldChg chg="addSp delSp modSp mod">
        <pc:chgData name="Josh Leporati" userId="ca50561b-4f2f-4ca8-baa4-ce5fc2b2589f" providerId="ADAL" clId="{749B92F7-B75A-47A2-926B-E972FAB241ED}" dt="2021-06-15T21:19:28.028" v="1162" actId="6549"/>
        <pc:sldMkLst>
          <pc:docMk/>
          <pc:sldMk cId="1354091564" sldId="2147468675"/>
        </pc:sldMkLst>
        <pc:spChg chg="add del mod">
          <ac:chgData name="Josh Leporati" userId="ca50561b-4f2f-4ca8-baa4-ce5fc2b2589f" providerId="ADAL" clId="{749B92F7-B75A-47A2-926B-E972FAB241ED}" dt="2021-06-14T14:51:53.062" v="598" actId="478"/>
          <ac:spMkLst>
            <pc:docMk/>
            <pc:sldMk cId="1354091564" sldId="2147468675"/>
            <ac:spMk id="3" creationId="{9537E0D7-521B-4CA8-844C-001AB0ACF9A8}"/>
          </ac:spMkLst>
        </pc:spChg>
        <pc:spChg chg="mod">
          <ac:chgData name="Josh Leporati" userId="ca50561b-4f2f-4ca8-baa4-ce5fc2b2589f" providerId="ADAL" clId="{749B92F7-B75A-47A2-926B-E972FAB241ED}" dt="2021-06-14T14:51:53.596" v="599"/>
          <ac:spMkLst>
            <pc:docMk/>
            <pc:sldMk cId="1354091564" sldId="2147468675"/>
            <ac:spMk id="14" creationId="{2722BA98-8F5B-4E79-9982-171AE148DD60}"/>
          </ac:spMkLst>
        </pc:spChg>
        <pc:spChg chg="mod">
          <ac:chgData name="Josh Leporati" userId="ca50561b-4f2f-4ca8-baa4-ce5fc2b2589f" providerId="ADAL" clId="{749B92F7-B75A-47A2-926B-E972FAB241ED}" dt="2021-06-14T14:51:53.596" v="599"/>
          <ac:spMkLst>
            <pc:docMk/>
            <pc:sldMk cId="1354091564" sldId="2147468675"/>
            <ac:spMk id="16" creationId="{C1B0F7A6-FE00-4D1D-AF60-28EB63A823AE}"/>
          </ac:spMkLst>
        </pc:spChg>
        <pc:spChg chg="mod">
          <ac:chgData name="Josh Leporati" userId="ca50561b-4f2f-4ca8-baa4-ce5fc2b2589f" providerId="ADAL" clId="{749B92F7-B75A-47A2-926B-E972FAB241ED}" dt="2021-06-14T14:51:53.596" v="599"/>
          <ac:spMkLst>
            <pc:docMk/>
            <pc:sldMk cId="1354091564" sldId="2147468675"/>
            <ac:spMk id="17" creationId="{63901C65-D2F5-45A6-AD63-BC35ABC5F2F2}"/>
          </ac:spMkLst>
        </pc:spChg>
        <pc:spChg chg="mod">
          <ac:chgData name="Josh Leporati" userId="ca50561b-4f2f-4ca8-baa4-ce5fc2b2589f" providerId="ADAL" clId="{749B92F7-B75A-47A2-926B-E972FAB241ED}" dt="2021-06-14T14:51:53.596" v="599"/>
          <ac:spMkLst>
            <pc:docMk/>
            <pc:sldMk cId="1354091564" sldId="2147468675"/>
            <ac:spMk id="18" creationId="{4693C8F0-F895-4BB5-9E7C-3316DCCB17CE}"/>
          </ac:spMkLst>
        </pc:spChg>
        <pc:spChg chg="mod">
          <ac:chgData name="Josh Leporati" userId="ca50561b-4f2f-4ca8-baa4-ce5fc2b2589f" providerId="ADAL" clId="{749B92F7-B75A-47A2-926B-E972FAB241ED}" dt="2021-06-14T14:51:53.596" v="599"/>
          <ac:spMkLst>
            <pc:docMk/>
            <pc:sldMk cId="1354091564" sldId="2147468675"/>
            <ac:spMk id="19" creationId="{5240F67F-5C56-4394-A028-4036D137D1E7}"/>
          </ac:spMkLst>
        </pc:spChg>
        <pc:spChg chg="mod">
          <ac:chgData name="Josh Leporati" userId="ca50561b-4f2f-4ca8-baa4-ce5fc2b2589f" providerId="ADAL" clId="{749B92F7-B75A-47A2-926B-E972FAB241ED}" dt="2021-06-14T14:51:53.596" v="599"/>
          <ac:spMkLst>
            <pc:docMk/>
            <pc:sldMk cId="1354091564" sldId="2147468675"/>
            <ac:spMk id="20" creationId="{8FCB77B2-F89F-4FE5-831C-93AF348D1475}"/>
          </ac:spMkLst>
        </pc:spChg>
        <pc:spChg chg="mod">
          <ac:chgData name="Josh Leporati" userId="ca50561b-4f2f-4ca8-baa4-ce5fc2b2589f" providerId="ADAL" clId="{749B92F7-B75A-47A2-926B-E972FAB241ED}" dt="2021-06-15T21:19:28.028" v="1162" actId="6549"/>
          <ac:spMkLst>
            <pc:docMk/>
            <pc:sldMk cId="1354091564" sldId="2147468675"/>
            <ac:spMk id="24" creationId="{4AD4C511-27E5-447A-831A-C93A39E0011F}"/>
          </ac:spMkLst>
        </pc:spChg>
        <pc:spChg chg="mod">
          <ac:chgData name="Josh Leporati" userId="ca50561b-4f2f-4ca8-baa4-ce5fc2b2589f" providerId="ADAL" clId="{749B92F7-B75A-47A2-926B-E972FAB241ED}" dt="2021-06-14T14:51:53.596" v="599"/>
          <ac:spMkLst>
            <pc:docMk/>
            <pc:sldMk cId="1354091564" sldId="2147468675"/>
            <ac:spMk id="25" creationId="{E89B0F87-1122-4999-A6DA-8A383CB7F60E}"/>
          </ac:spMkLst>
        </pc:spChg>
        <pc:spChg chg="mod">
          <ac:chgData name="Josh Leporati" userId="ca50561b-4f2f-4ca8-baa4-ce5fc2b2589f" providerId="ADAL" clId="{749B92F7-B75A-47A2-926B-E972FAB241ED}" dt="2021-06-14T14:51:53.596" v="599"/>
          <ac:spMkLst>
            <pc:docMk/>
            <pc:sldMk cId="1354091564" sldId="2147468675"/>
            <ac:spMk id="27" creationId="{937F950E-89EE-454C-997D-85B69FFDF560}"/>
          </ac:spMkLst>
        </pc:spChg>
        <pc:spChg chg="mod">
          <ac:chgData name="Josh Leporati" userId="ca50561b-4f2f-4ca8-baa4-ce5fc2b2589f" providerId="ADAL" clId="{749B92F7-B75A-47A2-926B-E972FAB241ED}" dt="2021-06-14T14:49:49.461" v="587" actId="404"/>
          <ac:spMkLst>
            <pc:docMk/>
            <pc:sldMk cId="1354091564" sldId="2147468675"/>
            <ac:spMk id="29" creationId="{4095A829-DCFD-48A6-8E9F-49B432827BAD}"/>
          </ac:spMkLst>
        </pc:spChg>
        <pc:spChg chg="mod">
          <ac:chgData name="Josh Leporati" userId="ca50561b-4f2f-4ca8-baa4-ce5fc2b2589f" providerId="ADAL" clId="{749B92F7-B75A-47A2-926B-E972FAB241ED}" dt="2021-06-14T14:51:53.596" v="599"/>
          <ac:spMkLst>
            <pc:docMk/>
            <pc:sldMk cId="1354091564" sldId="2147468675"/>
            <ac:spMk id="30" creationId="{1271AB12-FFCA-42AF-88E1-3CD92BEC6F91}"/>
          </ac:spMkLst>
        </pc:spChg>
        <pc:spChg chg="mod">
          <ac:chgData name="Josh Leporati" userId="ca50561b-4f2f-4ca8-baa4-ce5fc2b2589f" providerId="ADAL" clId="{749B92F7-B75A-47A2-926B-E972FAB241ED}" dt="2021-06-14T14:51:53.596" v="599"/>
          <ac:spMkLst>
            <pc:docMk/>
            <pc:sldMk cId="1354091564" sldId="2147468675"/>
            <ac:spMk id="31" creationId="{B8595EC2-3463-4469-93A2-68E5AB87214B}"/>
          </ac:spMkLst>
        </pc:spChg>
        <pc:spChg chg="mod">
          <ac:chgData name="Josh Leporati" userId="ca50561b-4f2f-4ca8-baa4-ce5fc2b2589f" providerId="ADAL" clId="{749B92F7-B75A-47A2-926B-E972FAB241ED}" dt="2021-06-14T14:51:53.596" v="599"/>
          <ac:spMkLst>
            <pc:docMk/>
            <pc:sldMk cId="1354091564" sldId="2147468675"/>
            <ac:spMk id="32" creationId="{52729C02-DC40-403A-977B-F2934A0EFC60}"/>
          </ac:spMkLst>
        </pc:spChg>
        <pc:spChg chg="mod">
          <ac:chgData name="Josh Leporati" userId="ca50561b-4f2f-4ca8-baa4-ce5fc2b2589f" providerId="ADAL" clId="{749B92F7-B75A-47A2-926B-E972FAB241ED}" dt="2021-06-14T14:51:53.596" v="599"/>
          <ac:spMkLst>
            <pc:docMk/>
            <pc:sldMk cId="1354091564" sldId="2147468675"/>
            <ac:spMk id="33" creationId="{3292D8F7-423C-43A1-B3EF-FCDD565871A0}"/>
          </ac:spMkLst>
        </pc:spChg>
        <pc:spChg chg="mod">
          <ac:chgData name="Josh Leporati" userId="ca50561b-4f2f-4ca8-baa4-ce5fc2b2589f" providerId="ADAL" clId="{749B92F7-B75A-47A2-926B-E972FAB241ED}" dt="2021-06-14T14:51:53.596" v="599"/>
          <ac:spMkLst>
            <pc:docMk/>
            <pc:sldMk cId="1354091564" sldId="2147468675"/>
            <ac:spMk id="38" creationId="{BA17AC4C-96C2-482E-BAA5-5F71DE5D1924}"/>
          </ac:spMkLst>
        </pc:spChg>
        <pc:spChg chg="mod">
          <ac:chgData name="Josh Leporati" userId="ca50561b-4f2f-4ca8-baa4-ce5fc2b2589f" providerId="ADAL" clId="{749B92F7-B75A-47A2-926B-E972FAB241ED}" dt="2021-06-14T14:51:53.596" v="599"/>
          <ac:spMkLst>
            <pc:docMk/>
            <pc:sldMk cId="1354091564" sldId="2147468675"/>
            <ac:spMk id="40" creationId="{DB04B2BB-CA51-4F73-A6A8-F4A32C2AE435}"/>
          </ac:spMkLst>
        </pc:spChg>
        <pc:spChg chg="mod">
          <ac:chgData name="Josh Leporati" userId="ca50561b-4f2f-4ca8-baa4-ce5fc2b2589f" providerId="ADAL" clId="{749B92F7-B75A-47A2-926B-E972FAB241ED}" dt="2021-06-15T15:41:29.758" v="959" actId="14100"/>
          <ac:spMkLst>
            <pc:docMk/>
            <pc:sldMk cId="1354091564" sldId="2147468675"/>
            <ac:spMk id="41" creationId="{417A3070-A0CA-4E9F-82C6-16A987ED729E}"/>
          </ac:spMkLst>
        </pc:spChg>
        <pc:spChg chg="mod">
          <ac:chgData name="Josh Leporati" userId="ca50561b-4f2f-4ca8-baa4-ce5fc2b2589f" providerId="ADAL" clId="{749B92F7-B75A-47A2-926B-E972FAB241ED}" dt="2021-06-14T14:51:53.596" v="599"/>
          <ac:spMkLst>
            <pc:docMk/>
            <pc:sldMk cId="1354091564" sldId="2147468675"/>
            <ac:spMk id="42" creationId="{1717D7D1-68C7-4A62-9C5A-E9A587F88B16}"/>
          </ac:spMkLst>
        </pc:spChg>
        <pc:spChg chg="mod">
          <ac:chgData name="Josh Leporati" userId="ca50561b-4f2f-4ca8-baa4-ce5fc2b2589f" providerId="ADAL" clId="{749B92F7-B75A-47A2-926B-E972FAB241ED}" dt="2021-06-14T14:51:53.596" v="599"/>
          <ac:spMkLst>
            <pc:docMk/>
            <pc:sldMk cId="1354091564" sldId="2147468675"/>
            <ac:spMk id="43" creationId="{6DEA86EB-BB62-4251-84A4-C7B6285ABB39}"/>
          </ac:spMkLst>
        </pc:spChg>
        <pc:spChg chg="mod">
          <ac:chgData name="Josh Leporati" userId="ca50561b-4f2f-4ca8-baa4-ce5fc2b2589f" providerId="ADAL" clId="{749B92F7-B75A-47A2-926B-E972FAB241ED}" dt="2021-06-14T14:51:53.596" v="599"/>
          <ac:spMkLst>
            <pc:docMk/>
            <pc:sldMk cId="1354091564" sldId="2147468675"/>
            <ac:spMk id="44" creationId="{6E2F16BA-DE01-45DD-B438-89E9E825372E}"/>
          </ac:spMkLst>
        </pc:spChg>
        <pc:spChg chg="mod">
          <ac:chgData name="Josh Leporati" userId="ca50561b-4f2f-4ca8-baa4-ce5fc2b2589f" providerId="ADAL" clId="{749B92F7-B75A-47A2-926B-E972FAB241ED}" dt="2021-06-14T14:51:53.596" v="599"/>
          <ac:spMkLst>
            <pc:docMk/>
            <pc:sldMk cId="1354091564" sldId="2147468675"/>
            <ac:spMk id="45" creationId="{CE00A97E-6E34-4A1A-BF45-B8E31D1DDFE3}"/>
          </ac:spMkLst>
        </pc:spChg>
        <pc:spChg chg="mod">
          <ac:chgData name="Josh Leporati" userId="ca50561b-4f2f-4ca8-baa4-ce5fc2b2589f" providerId="ADAL" clId="{749B92F7-B75A-47A2-926B-E972FAB241ED}" dt="2021-06-14T14:51:56.669" v="601"/>
          <ac:spMkLst>
            <pc:docMk/>
            <pc:sldMk cId="1354091564" sldId="2147468675"/>
            <ac:spMk id="54" creationId="{377407B3-5F97-4A1E-BE8F-F8F9D79A2D8B}"/>
          </ac:spMkLst>
        </pc:spChg>
        <pc:spChg chg="mod">
          <ac:chgData name="Josh Leporati" userId="ca50561b-4f2f-4ca8-baa4-ce5fc2b2589f" providerId="ADAL" clId="{749B92F7-B75A-47A2-926B-E972FAB241ED}" dt="2021-06-14T14:51:56.669" v="601"/>
          <ac:spMkLst>
            <pc:docMk/>
            <pc:sldMk cId="1354091564" sldId="2147468675"/>
            <ac:spMk id="56" creationId="{649BACDD-8AC1-44E9-B794-F961A1F39783}"/>
          </ac:spMkLst>
        </pc:spChg>
        <pc:spChg chg="mod">
          <ac:chgData name="Josh Leporati" userId="ca50561b-4f2f-4ca8-baa4-ce5fc2b2589f" providerId="ADAL" clId="{749B92F7-B75A-47A2-926B-E972FAB241ED}" dt="2021-06-14T14:51:56.669" v="601"/>
          <ac:spMkLst>
            <pc:docMk/>
            <pc:sldMk cId="1354091564" sldId="2147468675"/>
            <ac:spMk id="57" creationId="{216EE71B-065D-4991-9396-669C7882F973}"/>
          </ac:spMkLst>
        </pc:spChg>
        <pc:spChg chg="mod">
          <ac:chgData name="Josh Leporati" userId="ca50561b-4f2f-4ca8-baa4-ce5fc2b2589f" providerId="ADAL" clId="{749B92F7-B75A-47A2-926B-E972FAB241ED}" dt="2021-06-14T14:51:56.669" v="601"/>
          <ac:spMkLst>
            <pc:docMk/>
            <pc:sldMk cId="1354091564" sldId="2147468675"/>
            <ac:spMk id="58" creationId="{EBBEAC5E-58E2-49EA-A743-A01A3818DC78}"/>
          </ac:spMkLst>
        </pc:spChg>
        <pc:spChg chg="mod">
          <ac:chgData name="Josh Leporati" userId="ca50561b-4f2f-4ca8-baa4-ce5fc2b2589f" providerId="ADAL" clId="{749B92F7-B75A-47A2-926B-E972FAB241ED}" dt="2021-06-14T14:51:56.669" v="601"/>
          <ac:spMkLst>
            <pc:docMk/>
            <pc:sldMk cId="1354091564" sldId="2147468675"/>
            <ac:spMk id="59" creationId="{0C66A704-31C9-4BC6-9981-8E646218175E}"/>
          </ac:spMkLst>
        </pc:spChg>
        <pc:spChg chg="mod">
          <ac:chgData name="Josh Leporati" userId="ca50561b-4f2f-4ca8-baa4-ce5fc2b2589f" providerId="ADAL" clId="{749B92F7-B75A-47A2-926B-E972FAB241ED}" dt="2021-06-14T14:51:56.669" v="601"/>
          <ac:spMkLst>
            <pc:docMk/>
            <pc:sldMk cId="1354091564" sldId="2147468675"/>
            <ac:spMk id="60" creationId="{A62BEEE6-5B5E-4C73-BF94-4064A8DAA4E5}"/>
          </ac:spMkLst>
        </pc:spChg>
        <pc:spChg chg="mod">
          <ac:chgData name="Josh Leporati" userId="ca50561b-4f2f-4ca8-baa4-ce5fc2b2589f" providerId="ADAL" clId="{749B92F7-B75A-47A2-926B-E972FAB241ED}" dt="2021-06-14T14:51:56.669" v="601"/>
          <ac:spMkLst>
            <pc:docMk/>
            <pc:sldMk cId="1354091564" sldId="2147468675"/>
            <ac:spMk id="64" creationId="{C7CC4310-730F-413E-ADE2-833254C00B24}"/>
          </ac:spMkLst>
        </pc:spChg>
        <pc:spChg chg="mod">
          <ac:chgData name="Josh Leporati" userId="ca50561b-4f2f-4ca8-baa4-ce5fc2b2589f" providerId="ADAL" clId="{749B92F7-B75A-47A2-926B-E972FAB241ED}" dt="2021-06-14T14:51:56.669" v="601"/>
          <ac:spMkLst>
            <pc:docMk/>
            <pc:sldMk cId="1354091564" sldId="2147468675"/>
            <ac:spMk id="66" creationId="{FD44B870-9AE1-425F-9C2F-945518616E11}"/>
          </ac:spMkLst>
        </pc:spChg>
        <pc:spChg chg="mod">
          <ac:chgData name="Josh Leporati" userId="ca50561b-4f2f-4ca8-baa4-ce5fc2b2589f" providerId="ADAL" clId="{749B92F7-B75A-47A2-926B-E972FAB241ED}" dt="2021-06-14T14:51:56.669" v="601"/>
          <ac:spMkLst>
            <pc:docMk/>
            <pc:sldMk cId="1354091564" sldId="2147468675"/>
            <ac:spMk id="67" creationId="{5B2F399D-EDB3-4325-B983-455DD018D753}"/>
          </ac:spMkLst>
        </pc:spChg>
        <pc:spChg chg="mod">
          <ac:chgData name="Josh Leporati" userId="ca50561b-4f2f-4ca8-baa4-ce5fc2b2589f" providerId="ADAL" clId="{749B92F7-B75A-47A2-926B-E972FAB241ED}" dt="2021-06-14T14:51:56.669" v="601"/>
          <ac:spMkLst>
            <pc:docMk/>
            <pc:sldMk cId="1354091564" sldId="2147468675"/>
            <ac:spMk id="68" creationId="{F68CD8C7-5879-464A-B8CD-AD1A623741DA}"/>
          </ac:spMkLst>
        </pc:spChg>
        <pc:spChg chg="mod">
          <ac:chgData name="Josh Leporati" userId="ca50561b-4f2f-4ca8-baa4-ce5fc2b2589f" providerId="ADAL" clId="{749B92F7-B75A-47A2-926B-E972FAB241ED}" dt="2021-06-14T14:51:56.669" v="601"/>
          <ac:spMkLst>
            <pc:docMk/>
            <pc:sldMk cId="1354091564" sldId="2147468675"/>
            <ac:spMk id="69" creationId="{C2F618E3-A9FF-40B5-A1C3-7F138B1E31F8}"/>
          </ac:spMkLst>
        </pc:spChg>
        <pc:spChg chg="mod">
          <ac:chgData name="Josh Leporati" userId="ca50561b-4f2f-4ca8-baa4-ce5fc2b2589f" providerId="ADAL" clId="{749B92F7-B75A-47A2-926B-E972FAB241ED}" dt="2021-06-14T14:51:56.669" v="601"/>
          <ac:spMkLst>
            <pc:docMk/>
            <pc:sldMk cId="1354091564" sldId="2147468675"/>
            <ac:spMk id="70" creationId="{2592BD66-9E06-4987-9583-41CDE217A567}"/>
          </ac:spMkLst>
        </pc:spChg>
        <pc:spChg chg="mod">
          <ac:chgData name="Josh Leporati" userId="ca50561b-4f2f-4ca8-baa4-ce5fc2b2589f" providerId="ADAL" clId="{749B92F7-B75A-47A2-926B-E972FAB241ED}" dt="2021-06-14T14:51:56.669" v="601"/>
          <ac:spMkLst>
            <pc:docMk/>
            <pc:sldMk cId="1354091564" sldId="2147468675"/>
            <ac:spMk id="74" creationId="{0567202A-6B07-4B44-9E12-7A6135778A43}"/>
          </ac:spMkLst>
        </pc:spChg>
        <pc:spChg chg="mod">
          <ac:chgData name="Josh Leporati" userId="ca50561b-4f2f-4ca8-baa4-ce5fc2b2589f" providerId="ADAL" clId="{749B92F7-B75A-47A2-926B-E972FAB241ED}" dt="2021-06-14T14:51:56.669" v="601"/>
          <ac:spMkLst>
            <pc:docMk/>
            <pc:sldMk cId="1354091564" sldId="2147468675"/>
            <ac:spMk id="76" creationId="{3729275A-15AF-4017-9F66-0D2F27343D78}"/>
          </ac:spMkLst>
        </pc:spChg>
        <pc:spChg chg="mod">
          <ac:chgData name="Josh Leporati" userId="ca50561b-4f2f-4ca8-baa4-ce5fc2b2589f" providerId="ADAL" clId="{749B92F7-B75A-47A2-926B-E972FAB241ED}" dt="2021-06-14T14:51:56.669" v="601"/>
          <ac:spMkLst>
            <pc:docMk/>
            <pc:sldMk cId="1354091564" sldId="2147468675"/>
            <ac:spMk id="77" creationId="{D380AD09-73CF-44A4-9FC4-2E7B9E5D1E5A}"/>
          </ac:spMkLst>
        </pc:spChg>
        <pc:spChg chg="mod">
          <ac:chgData name="Josh Leporati" userId="ca50561b-4f2f-4ca8-baa4-ce5fc2b2589f" providerId="ADAL" clId="{749B92F7-B75A-47A2-926B-E972FAB241ED}" dt="2021-06-14T14:51:56.669" v="601"/>
          <ac:spMkLst>
            <pc:docMk/>
            <pc:sldMk cId="1354091564" sldId="2147468675"/>
            <ac:spMk id="78" creationId="{F5965D29-7742-42E5-A1CC-536493883CAC}"/>
          </ac:spMkLst>
        </pc:spChg>
        <pc:spChg chg="mod">
          <ac:chgData name="Josh Leporati" userId="ca50561b-4f2f-4ca8-baa4-ce5fc2b2589f" providerId="ADAL" clId="{749B92F7-B75A-47A2-926B-E972FAB241ED}" dt="2021-06-14T14:51:56.669" v="601"/>
          <ac:spMkLst>
            <pc:docMk/>
            <pc:sldMk cId="1354091564" sldId="2147468675"/>
            <ac:spMk id="79" creationId="{A8368988-6647-4D09-88C5-67686185CD47}"/>
          </ac:spMkLst>
        </pc:spChg>
        <pc:spChg chg="mod">
          <ac:chgData name="Josh Leporati" userId="ca50561b-4f2f-4ca8-baa4-ce5fc2b2589f" providerId="ADAL" clId="{749B92F7-B75A-47A2-926B-E972FAB241ED}" dt="2021-06-14T14:51:56.669" v="601"/>
          <ac:spMkLst>
            <pc:docMk/>
            <pc:sldMk cId="1354091564" sldId="2147468675"/>
            <ac:spMk id="80" creationId="{ED3FC761-8F63-4C2E-A246-75A1E2A5E0D1}"/>
          </ac:spMkLst>
        </pc:spChg>
        <pc:grpChg chg="add del mod">
          <ac:chgData name="Josh Leporati" userId="ca50561b-4f2f-4ca8-baa4-ce5fc2b2589f" providerId="ADAL" clId="{749B92F7-B75A-47A2-926B-E972FAB241ED}" dt="2021-06-14T14:51:55.950" v="600"/>
          <ac:grpSpMkLst>
            <pc:docMk/>
            <pc:sldMk cId="1354091564" sldId="2147468675"/>
            <ac:grpSpMk id="11" creationId="{19DC251D-C24D-4732-981C-4A8FE94F1954}"/>
          </ac:grpSpMkLst>
        </pc:grpChg>
        <pc:grpChg chg="mod">
          <ac:chgData name="Josh Leporati" userId="ca50561b-4f2f-4ca8-baa4-ce5fc2b2589f" providerId="ADAL" clId="{749B92F7-B75A-47A2-926B-E972FAB241ED}" dt="2021-06-14T14:51:53.596" v="599"/>
          <ac:grpSpMkLst>
            <pc:docMk/>
            <pc:sldMk cId="1354091564" sldId="2147468675"/>
            <ac:grpSpMk id="12" creationId="{D030A896-0C21-410F-8833-C022AB05F6AC}"/>
          </ac:grpSpMkLst>
        </pc:grpChg>
        <pc:grpChg chg="mod">
          <ac:chgData name="Josh Leporati" userId="ca50561b-4f2f-4ca8-baa4-ce5fc2b2589f" providerId="ADAL" clId="{749B92F7-B75A-47A2-926B-E972FAB241ED}" dt="2021-06-14T14:51:53.596" v="599"/>
          <ac:grpSpMkLst>
            <pc:docMk/>
            <pc:sldMk cId="1354091564" sldId="2147468675"/>
            <ac:grpSpMk id="15" creationId="{63C0132C-4E54-4C0A-8737-16047F9D0EB1}"/>
          </ac:grpSpMkLst>
        </pc:grpChg>
        <pc:grpChg chg="add del mod">
          <ac:chgData name="Josh Leporati" userId="ca50561b-4f2f-4ca8-baa4-ce5fc2b2589f" providerId="ADAL" clId="{749B92F7-B75A-47A2-926B-E972FAB241ED}" dt="2021-06-14T14:51:55.950" v="600"/>
          <ac:grpSpMkLst>
            <pc:docMk/>
            <pc:sldMk cId="1354091564" sldId="2147468675"/>
            <ac:grpSpMk id="21" creationId="{B362FD0D-2710-45D8-9DFB-7F49DA4C1641}"/>
          </ac:grpSpMkLst>
        </pc:grpChg>
        <pc:grpChg chg="mod">
          <ac:chgData name="Josh Leporati" userId="ca50561b-4f2f-4ca8-baa4-ce5fc2b2589f" providerId="ADAL" clId="{749B92F7-B75A-47A2-926B-E972FAB241ED}" dt="2021-06-14T14:51:53.596" v="599"/>
          <ac:grpSpMkLst>
            <pc:docMk/>
            <pc:sldMk cId="1354091564" sldId="2147468675"/>
            <ac:grpSpMk id="22" creationId="{EFBDE7DF-DC67-4CDB-9155-DB98AB51D372}"/>
          </ac:grpSpMkLst>
        </pc:grpChg>
        <pc:grpChg chg="mod">
          <ac:chgData name="Josh Leporati" userId="ca50561b-4f2f-4ca8-baa4-ce5fc2b2589f" providerId="ADAL" clId="{749B92F7-B75A-47A2-926B-E972FAB241ED}" dt="2021-06-14T14:51:53.596" v="599"/>
          <ac:grpSpMkLst>
            <pc:docMk/>
            <pc:sldMk cId="1354091564" sldId="2147468675"/>
            <ac:grpSpMk id="26" creationId="{61FE6AC4-F2F4-4C92-A043-16431F8BC6C8}"/>
          </ac:grpSpMkLst>
        </pc:grpChg>
        <pc:grpChg chg="add del mod">
          <ac:chgData name="Josh Leporati" userId="ca50561b-4f2f-4ca8-baa4-ce5fc2b2589f" providerId="ADAL" clId="{749B92F7-B75A-47A2-926B-E972FAB241ED}" dt="2021-06-14T14:51:55.950" v="600"/>
          <ac:grpSpMkLst>
            <pc:docMk/>
            <pc:sldMk cId="1354091564" sldId="2147468675"/>
            <ac:grpSpMk id="35" creationId="{3D631A0D-BCBF-46EA-84AF-399D444B5511}"/>
          </ac:grpSpMkLst>
        </pc:grpChg>
        <pc:grpChg chg="mod">
          <ac:chgData name="Josh Leporati" userId="ca50561b-4f2f-4ca8-baa4-ce5fc2b2589f" providerId="ADAL" clId="{749B92F7-B75A-47A2-926B-E972FAB241ED}" dt="2021-06-14T14:51:53.596" v="599"/>
          <ac:grpSpMkLst>
            <pc:docMk/>
            <pc:sldMk cId="1354091564" sldId="2147468675"/>
            <ac:grpSpMk id="36" creationId="{798DF4C8-1EFB-4CEC-B2A4-6D89962331E5}"/>
          </ac:grpSpMkLst>
        </pc:grpChg>
        <pc:grpChg chg="mod">
          <ac:chgData name="Josh Leporati" userId="ca50561b-4f2f-4ca8-baa4-ce5fc2b2589f" providerId="ADAL" clId="{749B92F7-B75A-47A2-926B-E972FAB241ED}" dt="2021-06-14T14:51:53.596" v="599"/>
          <ac:grpSpMkLst>
            <pc:docMk/>
            <pc:sldMk cId="1354091564" sldId="2147468675"/>
            <ac:grpSpMk id="39" creationId="{2D72B63F-A005-477C-9E52-61F3AAA5773B}"/>
          </ac:grpSpMkLst>
        </pc:grpChg>
        <pc:grpChg chg="add del mod">
          <ac:chgData name="Josh Leporati" userId="ca50561b-4f2f-4ca8-baa4-ce5fc2b2589f" providerId="ADAL" clId="{749B92F7-B75A-47A2-926B-E972FAB241ED}" dt="2021-06-14T14:51:58.960" v="604"/>
          <ac:grpSpMkLst>
            <pc:docMk/>
            <pc:sldMk cId="1354091564" sldId="2147468675"/>
            <ac:grpSpMk id="51" creationId="{35BE7BE7-19CA-4DE2-B85B-259BD2BF5454}"/>
          </ac:grpSpMkLst>
        </pc:grpChg>
        <pc:grpChg chg="mod">
          <ac:chgData name="Josh Leporati" userId="ca50561b-4f2f-4ca8-baa4-ce5fc2b2589f" providerId="ADAL" clId="{749B92F7-B75A-47A2-926B-E972FAB241ED}" dt="2021-06-14T14:51:56.669" v="601"/>
          <ac:grpSpMkLst>
            <pc:docMk/>
            <pc:sldMk cId="1354091564" sldId="2147468675"/>
            <ac:grpSpMk id="52" creationId="{97564EBD-C778-40BE-A38B-38A36B481F0E}"/>
          </ac:grpSpMkLst>
        </pc:grpChg>
        <pc:grpChg chg="mod">
          <ac:chgData name="Josh Leporati" userId="ca50561b-4f2f-4ca8-baa4-ce5fc2b2589f" providerId="ADAL" clId="{749B92F7-B75A-47A2-926B-E972FAB241ED}" dt="2021-06-14T14:51:56.669" v="601"/>
          <ac:grpSpMkLst>
            <pc:docMk/>
            <pc:sldMk cId="1354091564" sldId="2147468675"/>
            <ac:grpSpMk id="55" creationId="{F4967572-DAF8-49E3-A247-5AC708D72548}"/>
          </ac:grpSpMkLst>
        </pc:grpChg>
        <pc:grpChg chg="add del mod">
          <ac:chgData name="Josh Leporati" userId="ca50561b-4f2f-4ca8-baa4-ce5fc2b2589f" providerId="ADAL" clId="{749B92F7-B75A-47A2-926B-E972FAB241ED}" dt="2021-06-14T14:51:58.960" v="604"/>
          <ac:grpSpMkLst>
            <pc:docMk/>
            <pc:sldMk cId="1354091564" sldId="2147468675"/>
            <ac:grpSpMk id="61" creationId="{3F211748-FB04-42DB-821A-7A7B495A3987}"/>
          </ac:grpSpMkLst>
        </pc:grpChg>
        <pc:grpChg chg="mod">
          <ac:chgData name="Josh Leporati" userId="ca50561b-4f2f-4ca8-baa4-ce5fc2b2589f" providerId="ADAL" clId="{749B92F7-B75A-47A2-926B-E972FAB241ED}" dt="2021-06-14T14:51:56.669" v="601"/>
          <ac:grpSpMkLst>
            <pc:docMk/>
            <pc:sldMk cId="1354091564" sldId="2147468675"/>
            <ac:grpSpMk id="62" creationId="{A0C2EA98-C066-4B1A-BD45-82762B0F8201}"/>
          </ac:grpSpMkLst>
        </pc:grpChg>
        <pc:grpChg chg="mod">
          <ac:chgData name="Josh Leporati" userId="ca50561b-4f2f-4ca8-baa4-ce5fc2b2589f" providerId="ADAL" clId="{749B92F7-B75A-47A2-926B-E972FAB241ED}" dt="2021-06-14T14:51:56.669" v="601"/>
          <ac:grpSpMkLst>
            <pc:docMk/>
            <pc:sldMk cId="1354091564" sldId="2147468675"/>
            <ac:grpSpMk id="65" creationId="{B3A65487-52B9-488E-9E78-85B142FE7E1A}"/>
          </ac:grpSpMkLst>
        </pc:grpChg>
        <pc:grpChg chg="add del mod">
          <ac:chgData name="Josh Leporati" userId="ca50561b-4f2f-4ca8-baa4-ce5fc2b2589f" providerId="ADAL" clId="{749B92F7-B75A-47A2-926B-E972FAB241ED}" dt="2021-06-14T14:51:58.960" v="604"/>
          <ac:grpSpMkLst>
            <pc:docMk/>
            <pc:sldMk cId="1354091564" sldId="2147468675"/>
            <ac:grpSpMk id="71" creationId="{BB443FC2-0B3C-4480-8475-815D242DE3BD}"/>
          </ac:grpSpMkLst>
        </pc:grpChg>
        <pc:grpChg chg="mod">
          <ac:chgData name="Josh Leporati" userId="ca50561b-4f2f-4ca8-baa4-ce5fc2b2589f" providerId="ADAL" clId="{749B92F7-B75A-47A2-926B-E972FAB241ED}" dt="2021-06-14T14:51:56.669" v="601"/>
          <ac:grpSpMkLst>
            <pc:docMk/>
            <pc:sldMk cId="1354091564" sldId="2147468675"/>
            <ac:grpSpMk id="72" creationId="{EDC021AA-40A6-4A76-AA47-36E3622DFFD5}"/>
          </ac:grpSpMkLst>
        </pc:grpChg>
        <pc:grpChg chg="mod">
          <ac:chgData name="Josh Leporati" userId="ca50561b-4f2f-4ca8-baa4-ce5fc2b2589f" providerId="ADAL" clId="{749B92F7-B75A-47A2-926B-E972FAB241ED}" dt="2021-06-14T14:51:56.669" v="601"/>
          <ac:grpSpMkLst>
            <pc:docMk/>
            <pc:sldMk cId="1354091564" sldId="2147468675"/>
            <ac:grpSpMk id="75" creationId="{4C276BFA-1FB7-4FF5-A52B-2E1FC8DD1384}"/>
          </ac:grpSpMkLst>
        </pc:grpChg>
        <pc:picChg chg="add mod">
          <ac:chgData name="Josh Leporati" userId="ca50561b-4f2f-4ca8-baa4-ce5fc2b2589f" providerId="ADAL" clId="{749B92F7-B75A-47A2-926B-E972FAB241ED}" dt="2021-06-14T14:52:12.065" v="607" actId="1076"/>
          <ac:picMkLst>
            <pc:docMk/>
            <pc:sldMk cId="1354091564" sldId="2147468675"/>
            <ac:picMk id="5" creationId="{DAFB4FF1-2DB3-4140-9F6E-8ABEC78E7C7A}"/>
          </ac:picMkLst>
        </pc:picChg>
        <pc:picChg chg="add mod">
          <ac:chgData name="Josh Leporati" userId="ca50561b-4f2f-4ca8-baa4-ce5fc2b2589f" providerId="ADAL" clId="{749B92F7-B75A-47A2-926B-E972FAB241ED}" dt="2021-06-15T15:40:43.125" v="901" actId="1076"/>
          <ac:picMkLst>
            <pc:docMk/>
            <pc:sldMk cId="1354091564" sldId="2147468675"/>
            <ac:picMk id="7" creationId="{C4F3ADC9-95F2-46B7-88A4-5832A5AC9598}"/>
          </ac:picMkLst>
        </pc:picChg>
        <pc:picChg chg="mod">
          <ac:chgData name="Josh Leporati" userId="ca50561b-4f2f-4ca8-baa4-ce5fc2b2589f" providerId="ADAL" clId="{749B92F7-B75A-47A2-926B-E972FAB241ED}" dt="2021-06-14T14:51:53.596" v="599"/>
          <ac:picMkLst>
            <pc:docMk/>
            <pc:sldMk cId="1354091564" sldId="2147468675"/>
            <ac:picMk id="13" creationId="{72E57B31-5EF2-4763-8085-B7955ABC2BE9}"/>
          </ac:picMkLst>
        </pc:picChg>
        <pc:picChg chg="mod">
          <ac:chgData name="Josh Leporati" userId="ca50561b-4f2f-4ca8-baa4-ce5fc2b2589f" providerId="ADAL" clId="{749B92F7-B75A-47A2-926B-E972FAB241ED}" dt="2021-06-14T14:51:53.596" v="599"/>
          <ac:picMkLst>
            <pc:docMk/>
            <pc:sldMk cId="1354091564" sldId="2147468675"/>
            <ac:picMk id="23" creationId="{D092CF84-BBBE-49D9-B1BF-5B8C1907ABCA}"/>
          </ac:picMkLst>
        </pc:picChg>
        <pc:picChg chg="del">
          <ac:chgData name="Josh Leporati" userId="ca50561b-4f2f-4ca8-baa4-ce5fc2b2589f" providerId="ADAL" clId="{749B92F7-B75A-47A2-926B-E972FAB241ED}" dt="2021-06-14T14:51:50.448" v="597" actId="478"/>
          <ac:picMkLst>
            <pc:docMk/>
            <pc:sldMk cId="1354091564" sldId="2147468675"/>
            <ac:picMk id="34" creationId="{2EBB0E69-2486-4E36-BBCE-6061145CCA02}"/>
          </ac:picMkLst>
        </pc:picChg>
        <pc:picChg chg="mod">
          <ac:chgData name="Josh Leporati" userId="ca50561b-4f2f-4ca8-baa4-ce5fc2b2589f" providerId="ADAL" clId="{749B92F7-B75A-47A2-926B-E972FAB241ED}" dt="2021-06-14T14:51:53.596" v="599"/>
          <ac:picMkLst>
            <pc:docMk/>
            <pc:sldMk cId="1354091564" sldId="2147468675"/>
            <ac:picMk id="37" creationId="{FAE15825-E058-4595-8258-A8AF402B68CF}"/>
          </ac:picMkLst>
        </pc:picChg>
        <pc:picChg chg="add del mod">
          <ac:chgData name="Josh Leporati" userId="ca50561b-4f2f-4ca8-baa4-ce5fc2b2589f" providerId="ADAL" clId="{749B92F7-B75A-47A2-926B-E972FAB241ED}" dt="2021-06-14T14:51:55.950" v="600"/>
          <ac:picMkLst>
            <pc:docMk/>
            <pc:sldMk cId="1354091564" sldId="2147468675"/>
            <ac:picMk id="46" creationId="{A03967CB-CBCB-491D-8BB3-AABFAA0794C6}"/>
          </ac:picMkLst>
        </pc:picChg>
        <pc:picChg chg="add del mod">
          <ac:chgData name="Josh Leporati" userId="ca50561b-4f2f-4ca8-baa4-ce5fc2b2589f" providerId="ADAL" clId="{749B92F7-B75A-47A2-926B-E972FAB241ED}" dt="2021-06-14T14:51:55.950" v="600"/>
          <ac:picMkLst>
            <pc:docMk/>
            <pc:sldMk cId="1354091564" sldId="2147468675"/>
            <ac:picMk id="48" creationId="{65F41A06-846B-4813-87DE-350FA34DDE04}"/>
          </ac:picMkLst>
        </pc:picChg>
        <pc:picChg chg="del">
          <ac:chgData name="Josh Leporati" userId="ca50561b-4f2f-4ca8-baa4-ce5fc2b2589f" providerId="ADAL" clId="{749B92F7-B75A-47A2-926B-E972FAB241ED}" dt="2021-06-15T15:40:32.624" v="899" actId="478"/>
          <ac:picMkLst>
            <pc:docMk/>
            <pc:sldMk cId="1354091564" sldId="2147468675"/>
            <ac:picMk id="49" creationId="{8BBFAE6B-BFE4-4EB6-A946-F833146B7D19}"/>
          </ac:picMkLst>
        </pc:picChg>
        <pc:picChg chg="add del mod">
          <ac:chgData name="Josh Leporati" userId="ca50561b-4f2f-4ca8-baa4-ce5fc2b2589f" providerId="ADAL" clId="{749B92F7-B75A-47A2-926B-E972FAB241ED}" dt="2021-06-14T14:51:55.950" v="600"/>
          <ac:picMkLst>
            <pc:docMk/>
            <pc:sldMk cId="1354091564" sldId="2147468675"/>
            <ac:picMk id="50" creationId="{41D5BF4B-C79B-4DB8-9CEA-0DEBECE4097C}"/>
          </ac:picMkLst>
        </pc:picChg>
        <pc:picChg chg="mod">
          <ac:chgData name="Josh Leporati" userId="ca50561b-4f2f-4ca8-baa4-ce5fc2b2589f" providerId="ADAL" clId="{749B92F7-B75A-47A2-926B-E972FAB241ED}" dt="2021-06-14T14:51:56.669" v="601"/>
          <ac:picMkLst>
            <pc:docMk/>
            <pc:sldMk cId="1354091564" sldId="2147468675"/>
            <ac:picMk id="53" creationId="{67B49972-8160-46A3-A2A8-4224055EEC6B}"/>
          </ac:picMkLst>
        </pc:picChg>
        <pc:picChg chg="mod">
          <ac:chgData name="Josh Leporati" userId="ca50561b-4f2f-4ca8-baa4-ce5fc2b2589f" providerId="ADAL" clId="{749B92F7-B75A-47A2-926B-E972FAB241ED}" dt="2021-06-14T14:51:56.669" v="601"/>
          <ac:picMkLst>
            <pc:docMk/>
            <pc:sldMk cId="1354091564" sldId="2147468675"/>
            <ac:picMk id="63" creationId="{3ED4842D-7180-4565-AAAB-B183628FB829}"/>
          </ac:picMkLst>
        </pc:picChg>
        <pc:picChg chg="mod">
          <ac:chgData name="Josh Leporati" userId="ca50561b-4f2f-4ca8-baa4-ce5fc2b2589f" providerId="ADAL" clId="{749B92F7-B75A-47A2-926B-E972FAB241ED}" dt="2021-06-14T14:51:56.669" v="601"/>
          <ac:picMkLst>
            <pc:docMk/>
            <pc:sldMk cId="1354091564" sldId="2147468675"/>
            <ac:picMk id="73" creationId="{988808CF-E922-4640-B0A9-792480A87492}"/>
          </ac:picMkLst>
        </pc:picChg>
        <pc:picChg chg="add del mod">
          <ac:chgData name="Josh Leporati" userId="ca50561b-4f2f-4ca8-baa4-ce5fc2b2589f" providerId="ADAL" clId="{749B92F7-B75A-47A2-926B-E972FAB241ED}" dt="2021-06-14T14:51:58.960" v="604"/>
          <ac:picMkLst>
            <pc:docMk/>
            <pc:sldMk cId="1354091564" sldId="2147468675"/>
            <ac:picMk id="81" creationId="{D4527EEB-0C54-441C-B34D-88AB457334B3}"/>
          </ac:picMkLst>
        </pc:picChg>
        <pc:picChg chg="add del mod">
          <ac:chgData name="Josh Leporati" userId="ca50561b-4f2f-4ca8-baa4-ce5fc2b2589f" providerId="ADAL" clId="{749B92F7-B75A-47A2-926B-E972FAB241ED}" dt="2021-06-14T14:51:58.960" v="604"/>
          <ac:picMkLst>
            <pc:docMk/>
            <pc:sldMk cId="1354091564" sldId="2147468675"/>
            <ac:picMk id="82" creationId="{0B4FB001-CA63-4F8E-943D-9423B24BC468}"/>
          </ac:picMkLst>
        </pc:picChg>
        <pc:picChg chg="add del mod">
          <ac:chgData name="Josh Leporati" userId="ca50561b-4f2f-4ca8-baa4-ce5fc2b2589f" providerId="ADAL" clId="{749B92F7-B75A-47A2-926B-E972FAB241ED}" dt="2021-06-14T14:51:58.960" v="604"/>
          <ac:picMkLst>
            <pc:docMk/>
            <pc:sldMk cId="1354091564" sldId="2147468675"/>
            <ac:picMk id="83" creationId="{F6D88239-292F-4749-8655-D954F3F08E23}"/>
          </ac:picMkLst>
        </pc:picChg>
      </pc:sldChg>
      <pc:sldChg chg="addSp modSp mod">
        <pc:chgData name="Josh Leporati" userId="ca50561b-4f2f-4ca8-baa4-ce5fc2b2589f" providerId="ADAL" clId="{749B92F7-B75A-47A2-926B-E972FAB241ED}" dt="2021-06-15T21:20:31.432" v="1235" actId="20577"/>
        <pc:sldMkLst>
          <pc:docMk/>
          <pc:sldMk cId="2308619180" sldId="2147468677"/>
        </pc:sldMkLst>
        <pc:spChg chg="mod">
          <ac:chgData name="Josh Leporati" userId="ca50561b-4f2f-4ca8-baa4-ce5fc2b2589f" providerId="ADAL" clId="{749B92F7-B75A-47A2-926B-E972FAB241ED}" dt="2021-06-15T21:20:31.432" v="1235" actId="20577"/>
          <ac:spMkLst>
            <pc:docMk/>
            <pc:sldMk cId="2308619180" sldId="2147468677"/>
            <ac:spMk id="3" creationId="{EB0500ED-63FA-42E8-8BF1-7D2A37853D4D}"/>
          </ac:spMkLst>
        </pc:spChg>
        <pc:spChg chg="add mod">
          <ac:chgData name="Josh Leporati" userId="ca50561b-4f2f-4ca8-baa4-ce5fc2b2589f" providerId="ADAL" clId="{749B92F7-B75A-47A2-926B-E972FAB241ED}" dt="2021-06-14T14:45:35.639" v="178" actId="113"/>
          <ac:spMkLst>
            <pc:docMk/>
            <pc:sldMk cId="2308619180" sldId="2147468677"/>
            <ac:spMk id="5" creationId="{6BB8CF0A-E497-41F7-8783-FA1724C128A9}"/>
          </ac:spMkLst>
        </pc:spChg>
      </pc:sldChg>
      <pc:sldChg chg="addSp delSp modSp mod">
        <pc:chgData name="Josh Leporati" userId="ca50561b-4f2f-4ca8-baa4-ce5fc2b2589f" providerId="ADAL" clId="{749B92F7-B75A-47A2-926B-E972FAB241ED}" dt="2021-06-15T15:44:47.910" v="1113" actId="20577"/>
        <pc:sldMkLst>
          <pc:docMk/>
          <pc:sldMk cId="17476420" sldId="2147468678"/>
        </pc:sldMkLst>
        <pc:spChg chg="mod">
          <ac:chgData name="Josh Leporati" userId="ca50561b-4f2f-4ca8-baa4-ce5fc2b2589f" providerId="ADAL" clId="{749B92F7-B75A-47A2-926B-E972FAB241ED}" dt="2021-06-15T15:41:43.855" v="985" actId="20577"/>
          <ac:spMkLst>
            <pc:docMk/>
            <pc:sldMk cId="17476420" sldId="2147468678"/>
            <ac:spMk id="2" creationId="{4EBD6727-3B9D-40AE-9151-CE243057D4FD}"/>
          </ac:spMkLst>
        </pc:spChg>
        <pc:spChg chg="mod">
          <ac:chgData name="Josh Leporati" userId="ca50561b-4f2f-4ca8-baa4-ce5fc2b2589f" providerId="ADAL" clId="{749B92F7-B75A-47A2-926B-E972FAB241ED}" dt="2021-06-15T15:44:47.910" v="1113" actId="20577"/>
          <ac:spMkLst>
            <pc:docMk/>
            <pc:sldMk cId="17476420" sldId="2147468678"/>
            <ac:spMk id="3" creationId="{EB0500ED-63FA-42E8-8BF1-7D2A37853D4D}"/>
          </ac:spMkLst>
        </pc:spChg>
        <pc:spChg chg="add mod">
          <ac:chgData name="Josh Leporati" userId="ca50561b-4f2f-4ca8-baa4-ce5fc2b2589f" providerId="ADAL" clId="{749B92F7-B75A-47A2-926B-E972FAB241ED}" dt="2021-06-14T14:48:48.062" v="486" actId="20577"/>
          <ac:spMkLst>
            <pc:docMk/>
            <pc:sldMk cId="17476420" sldId="2147468678"/>
            <ac:spMk id="4" creationId="{D2DA546C-7CB3-4289-BBFF-888AE21BC41B}"/>
          </ac:spMkLst>
        </pc:spChg>
        <pc:picChg chg="del">
          <ac:chgData name="Josh Leporati" userId="ca50561b-4f2f-4ca8-baa4-ce5fc2b2589f" providerId="ADAL" clId="{749B92F7-B75A-47A2-926B-E972FAB241ED}" dt="2021-06-15T15:41:36.100" v="960" actId="478"/>
          <ac:picMkLst>
            <pc:docMk/>
            <pc:sldMk cId="17476420" sldId="2147468678"/>
            <ac:picMk id="6" creationId="{E65CA664-E4E7-4691-AC49-47E269968872}"/>
          </ac:picMkLst>
        </pc:picChg>
        <pc:picChg chg="add mod">
          <ac:chgData name="Josh Leporati" userId="ca50561b-4f2f-4ca8-baa4-ce5fc2b2589f" providerId="ADAL" clId="{749B92F7-B75A-47A2-926B-E972FAB241ED}" dt="2021-06-15T15:41:39.185" v="962" actId="1076"/>
          <ac:picMkLst>
            <pc:docMk/>
            <pc:sldMk cId="17476420" sldId="2147468678"/>
            <ac:picMk id="8" creationId="{0FE550F3-48C3-4859-B091-EDC2E44ACEB4}"/>
          </ac:picMkLst>
        </pc:picChg>
      </pc:sldChg>
      <pc:sldChg chg="modSp mod">
        <pc:chgData name="Josh Leporati" userId="ca50561b-4f2f-4ca8-baa4-ce5fc2b2589f" providerId="ADAL" clId="{749B92F7-B75A-47A2-926B-E972FAB241ED}" dt="2021-06-22T13:30:22.417" v="2848" actId="20577"/>
        <pc:sldMkLst>
          <pc:docMk/>
          <pc:sldMk cId="3995264617" sldId="2147468679"/>
        </pc:sldMkLst>
        <pc:spChg chg="mod">
          <ac:chgData name="Josh Leporati" userId="ca50561b-4f2f-4ca8-baa4-ce5fc2b2589f" providerId="ADAL" clId="{749B92F7-B75A-47A2-926B-E972FAB241ED}" dt="2021-06-22T13:30:22.417" v="2848" actId="20577"/>
          <ac:spMkLst>
            <pc:docMk/>
            <pc:sldMk cId="3995264617" sldId="2147468679"/>
            <ac:spMk id="6" creationId="{8E3B487B-FD1D-472C-A98E-47EFED973BF4}"/>
          </ac:spMkLst>
        </pc:spChg>
      </pc:sldChg>
      <pc:sldChg chg="addSp delSp modSp mod setBg modShow modNotesTx">
        <pc:chgData name="Josh Leporati" userId="ca50561b-4f2f-4ca8-baa4-ce5fc2b2589f" providerId="ADAL" clId="{749B92F7-B75A-47A2-926B-E972FAB241ED}" dt="2021-06-21T15:45:35.434" v="2477" actId="729"/>
        <pc:sldMkLst>
          <pc:docMk/>
          <pc:sldMk cId="4065318997" sldId="2147468680"/>
        </pc:sldMkLst>
        <pc:spChg chg="del">
          <ac:chgData name="Josh Leporati" userId="ca50561b-4f2f-4ca8-baa4-ce5fc2b2589f" providerId="ADAL" clId="{749B92F7-B75A-47A2-926B-E972FAB241ED}" dt="2021-06-15T21:35:14.694" v="1281" actId="478"/>
          <ac:spMkLst>
            <pc:docMk/>
            <pc:sldMk cId="4065318997" sldId="2147468680"/>
            <ac:spMk id="2" creationId="{B34214E1-811B-4F86-8EFA-BC402F4FBA56}"/>
          </ac:spMkLst>
        </pc:spChg>
        <pc:spChg chg="del">
          <ac:chgData name="Josh Leporati" userId="ca50561b-4f2f-4ca8-baa4-ce5fc2b2589f" providerId="ADAL" clId="{749B92F7-B75A-47A2-926B-E972FAB241ED}" dt="2021-06-15T21:35:14.694" v="1281" actId="478"/>
          <ac:spMkLst>
            <pc:docMk/>
            <pc:sldMk cId="4065318997" sldId="2147468680"/>
            <ac:spMk id="5" creationId="{0851190D-BD15-44F4-AC6C-01785200ED49}"/>
          </ac:spMkLst>
        </pc:spChg>
        <pc:spChg chg="add del">
          <ac:chgData name="Josh Leporati" userId="ca50561b-4f2f-4ca8-baa4-ce5fc2b2589f" providerId="ADAL" clId="{749B92F7-B75A-47A2-926B-E972FAB241ED}" dt="2021-06-15T21:36:13.952" v="1337" actId="26606"/>
          <ac:spMkLst>
            <pc:docMk/>
            <pc:sldMk cId="4065318997" sldId="2147468680"/>
            <ac:spMk id="8" creationId="{9A97C86A-04D6-40F7-AE84-31AB43E6A846}"/>
          </ac:spMkLst>
        </pc:spChg>
        <pc:spChg chg="add del">
          <ac:chgData name="Josh Leporati" userId="ca50561b-4f2f-4ca8-baa4-ce5fc2b2589f" providerId="ADAL" clId="{749B92F7-B75A-47A2-926B-E972FAB241ED}" dt="2021-06-15T21:36:13.952" v="1337" actId="26606"/>
          <ac:spMkLst>
            <pc:docMk/>
            <pc:sldMk cId="4065318997" sldId="2147468680"/>
            <ac:spMk id="9" creationId="{FF9F2414-84E8-453E-B1F3-389FDE8192D9}"/>
          </ac:spMkLst>
        </pc:spChg>
        <pc:spChg chg="add del">
          <ac:chgData name="Josh Leporati" userId="ca50561b-4f2f-4ca8-baa4-ce5fc2b2589f" providerId="ADAL" clId="{749B92F7-B75A-47A2-926B-E972FAB241ED}" dt="2021-06-15T21:36:13.952" v="1337" actId="26606"/>
          <ac:spMkLst>
            <pc:docMk/>
            <pc:sldMk cId="4065318997" sldId="2147468680"/>
            <ac:spMk id="10" creationId="{3ECA69A1-7536-43AC-85EF-C7106179F5ED}"/>
          </ac:spMkLst>
        </pc:spChg>
        <pc:spChg chg="add del">
          <ac:chgData name="Josh Leporati" userId="ca50561b-4f2f-4ca8-baa4-ce5fc2b2589f" providerId="ADAL" clId="{749B92F7-B75A-47A2-926B-E972FAB241ED}" dt="2021-06-15T21:36:13.952" v="1337" actId="26606"/>
          <ac:spMkLst>
            <pc:docMk/>
            <pc:sldMk cId="4065318997" sldId="2147468680"/>
            <ac:spMk id="11" creationId="{F3060C83-F051-4F0E-ABAD-AA0DFC48B218}"/>
          </ac:spMkLst>
        </pc:spChg>
        <pc:spChg chg="add mod">
          <ac:chgData name="Josh Leporati" userId="ca50561b-4f2f-4ca8-baa4-ce5fc2b2589f" providerId="ADAL" clId="{749B92F7-B75A-47A2-926B-E972FAB241ED}" dt="2021-06-18T11:23:11.951" v="1839" actId="20577"/>
          <ac:spMkLst>
            <pc:docMk/>
            <pc:sldMk cId="4065318997" sldId="2147468680"/>
            <ac:spMk id="12" creationId="{553A8E55-BED5-466E-A7D5-18EB1BFF178E}"/>
          </ac:spMkLst>
        </pc:spChg>
        <pc:spChg chg="add del">
          <ac:chgData name="Josh Leporati" userId="ca50561b-4f2f-4ca8-baa4-ce5fc2b2589f" providerId="ADAL" clId="{749B92F7-B75A-47A2-926B-E972FAB241ED}" dt="2021-06-15T21:36:13.952" v="1337" actId="26606"/>
          <ac:spMkLst>
            <pc:docMk/>
            <pc:sldMk cId="4065318997" sldId="2147468680"/>
            <ac:spMk id="13" creationId="{83C98ABE-055B-441F-B07E-44F97F083C39}"/>
          </ac:spMkLst>
        </pc:spChg>
        <pc:spChg chg="add mod">
          <ac:chgData name="Josh Leporati" userId="ca50561b-4f2f-4ca8-baa4-ce5fc2b2589f" providerId="ADAL" clId="{749B92F7-B75A-47A2-926B-E972FAB241ED}" dt="2021-06-15T21:36:54.073" v="1462" actId="313"/>
          <ac:spMkLst>
            <pc:docMk/>
            <pc:sldMk cId="4065318997" sldId="2147468680"/>
            <ac:spMk id="14" creationId="{504E1B6A-705D-4385-9AFF-8EFB0B028720}"/>
          </ac:spMkLst>
        </pc:spChg>
        <pc:spChg chg="add del">
          <ac:chgData name="Josh Leporati" userId="ca50561b-4f2f-4ca8-baa4-ce5fc2b2589f" providerId="ADAL" clId="{749B92F7-B75A-47A2-926B-E972FAB241ED}" dt="2021-06-15T21:36:13.952" v="1337" actId="26606"/>
          <ac:spMkLst>
            <pc:docMk/>
            <pc:sldMk cId="4065318997" sldId="2147468680"/>
            <ac:spMk id="15" creationId="{29FDB030-9B49-4CED-8CCD-4D99382388AC}"/>
          </ac:spMkLst>
        </pc:spChg>
        <pc:spChg chg="add del">
          <ac:chgData name="Josh Leporati" userId="ca50561b-4f2f-4ca8-baa4-ce5fc2b2589f" providerId="ADAL" clId="{749B92F7-B75A-47A2-926B-E972FAB241ED}" dt="2021-06-15T21:36:13.952" v="1337" actId="26606"/>
          <ac:spMkLst>
            <pc:docMk/>
            <pc:sldMk cId="4065318997" sldId="2147468680"/>
            <ac:spMk id="17" creationId="{3783CA14-24A1-485C-8B30-D6A5D87987AD}"/>
          </ac:spMkLst>
        </pc:spChg>
        <pc:spChg chg="add">
          <ac:chgData name="Josh Leporati" userId="ca50561b-4f2f-4ca8-baa4-ce5fc2b2589f" providerId="ADAL" clId="{749B92F7-B75A-47A2-926B-E972FAB241ED}" dt="2021-06-15T21:36:13.952" v="1337" actId="26606"/>
          <ac:spMkLst>
            <pc:docMk/>
            <pc:sldMk cId="4065318997" sldId="2147468680"/>
            <ac:spMk id="20" creationId="{D55CD764-972B-4CA5-A885-53E55C63E174}"/>
          </ac:spMkLst>
        </pc:spChg>
        <pc:spChg chg="del">
          <ac:chgData name="Josh Leporati" userId="ca50561b-4f2f-4ca8-baa4-ce5fc2b2589f" providerId="ADAL" clId="{749B92F7-B75A-47A2-926B-E972FAB241ED}" dt="2021-06-15T21:35:14.694" v="1281" actId="478"/>
          <ac:spMkLst>
            <pc:docMk/>
            <pc:sldMk cId="4065318997" sldId="2147468680"/>
            <ac:spMk id="50" creationId="{856D1E57-2777-4935-81B0-DD58AD2ABC9B}"/>
          </ac:spMkLst>
        </pc:spChg>
        <pc:spChg chg="del">
          <ac:chgData name="Josh Leporati" userId="ca50561b-4f2f-4ca8-baa4-ce5fc2b2589f" providerId="ADAL" clId="{749B92F7-B75A-47A2-926B-E972FAB241ED}" dt="2021-06-15T21:35:14.694" v="1281" actId="478"/>
          <ac:spMkLst>
            <pc:docMk/>
            <pc:sldMk cId="4065318997" sldId="2147468680"/>
            <ac:spMk id="52" creationId="{718FAFE8-4625-444D-9F65-A4BA39235659}"/>
          </ac:spMkLst>
        </pc:spChg>
        <pc:spChg chg="del">
          <ac:chgData name="Josh Leporati" userId="ca50561b-4f2f-4ca8-baa4-ce5fc2b2589f" providerId="ADAL" clId="{749B92F7-B75A-47A2-926B-E972FAB241ED}" dt="2021-06-15T21:35:14.694" v="1281" actId="478"/>
          <ac:spMkLst>
            <pc:docMk/>
            <pc:sldMk cId="4065318997" sldId="2147468680"/>
            <ac:spMk id="54" creationId="{E6EA32F5-3333-41C3-93B5-958844E1AA73}"/>
          </ac:spMkLst>
        </pc:spChg>
        <pc:spChg chg="del">
          <ac:chgData name="Josh Leporati" userId="ca50561b-4f2f-4ca8-baa4-ce5fc2b2589f" providerId="ADAL" clId="{749B92F7-B75A-47A2-926B-E972FAB241ED}" dt="2021-06-15T21:35:14.694" v="1281" actId="478"/>
          <ac:spMkLst>
            <pc:docMk/>
            <pc:sldMk cId="4065318997" sldId="2147468680"/>
            <ac:spMk id="56" creationId="{6D8BEC4C-3CFB-4D14-A241-1143629425F5}"/>
          </ac:spMkLst>
        </pc:spChg>
        <pc:spChg chg="del">
          <ac:chgData name="Josh Leporati" userId="ca50561b-4f2f-4ca8-baa4-ce5fc2b2589f" providerId="ADAL" clId="{749B92F7-B75A-47A2-926B-E972FAB241ED}" dt="2021-06-15T21:35:14.694" v="1281" actId="478"/>
          <ac:spMkLst>
            <pc:docMk/>
            <pc:sldMk cId="4065318997" sldId="2147468680"/>
            <ac:spMk id="60" creationId="{C55A46D7-49D5-451D-B878-8B40AF51453F}"/>
          </ac:spMkLst>
        </pc:spChg>
        <pc:spChg chg="del">
          <ac:chgData name="Josh Leporati" userId="ca50561b-4f2f-4ca8-baa4-ce5fc2b2589f" providerId="ADAL" clId="{749B92F7-B75A-47A2-926B-E972FAB241ED}" dt="2021-06-15T21:35:14.694" v="1281" actId="478"/>
          <ac:spMkLst>
            <pc:docMk/>
            <pc:sldMk cId="4065318997" sldId="2147468680"/>
            <ac:spMk id="61" creationId="{CAFD4DDA-8179-4AE2-A939-3914D2619BC0}"/>
          </ac:spMkLst>
        </pc:spChg>
        <pc:spChg chg="del">
          <ac:chgData name="Josh Leporati" userId="ca50561b-4f2f-4ca8-baa4-ce5fc2b2589f" providerId="ADAL" clId="{749B92F7-B75A-47A2-926B-E972FAB241ED}" dt="2021-06-15T21:35:14.694" v="1281" actId="478"/>
          <ac:spMkLst>
            <pc:docMk/>
            <pc:sldMk cId="4065318997" sldId="2147468680"/>
            <ac:spMk id="63" creationId="{F6D6D9C5-6762-4178-8BA8-0D6FC9DEACA4}"/>
          </ac:spMkLst>
        </pc:spChg>
        <pc:spChg chg="add">
          <ac:chgData name="Josh Leporati" userId="ca50561b-4f2f-4ca8-baa4-ce5fc2b2589f" providerId="ADAL" clId="{749B92F7-B75A-47A2-926B-E972FAB241ED}" dt="2021-06-15T21:36:13.952" v="1337" actId="26606"/>
          <ac:spMkLst>
            <pc:docMk/>
            <pc:sldMk cId="4065318997" sldId="2147468680"/>
            <ac:spMk id="78" creationId="{34165AB3-7006-4430-BCE3-25476BE13322}"/>
          </ac:spMkLst>
        </pc:spChg>
        <pc:spChg chg="add">
          <ac:chgData name="Josh Leporati" userId="ca50561b-4f2f-4ca8-baa4-ce5fc2b2589f" providerId="ADAL" clId="{749B92F7-B75A-47A2-926B-E972FAB241ED}" dt="2021-06-15T21:36:13.952" v="1337" actId="26606"/>
          <ac:spMkLst>
            <pc:docMk/>
            <pc:sldMk cId="4065318997" sldId="2147468680"/>
            <ac:spMk id="79" creationId="{E3E51905-F374-4E1A-97CF-B741584B74D5}"/>
          </ac:spMkLst>
        </pc:spChg>
        <pc:grpChg chg="del">
          <ac:chgData name="Josh Leporati" userId="ca50561b-4f2f-4ca8-baa4-ce5fc2b2589f" providerId="ADAL" clId="{749B92F7-B75A-47A2-926B-E972FAB241ED}" dt="2021-06-15T21:35:14.694" v="1281" actId="478"/>
          <ac:grpSpMkLst>
            <pc:docMk/>
            <pc:sldMk cId="4065318997" sldId="2147468680"/>
            <ac:grpSpMk id="16" creationId="{50D599BB-8D0D-4256-8349-1FCAE27CE30E}"/>
          </ac:grpSpMkLst>
        </pc:grpChg>
        <pc:grpChg chg="del">
          <ac:chgData name="Josh Leporati" userId="ca50561b-4f2f-4ca8-baa4-ce5fc2b2589f" providerId="ADAL" clId="{749B92F7-B75A-47A2-926B-E972FAB241ED}" dt="2021-06-15T21:35:14.694" v="1281" actId="478"/>
          <ac:grpSpMkLst>
            <pc:docMk/>
            <pc:sldMk cId="4065318997" sldId="2147468680"/>
            <ac:grpSpMk id="27" creationId="{8DC81F6F-A6FF-4C4A-802F-ED4C417F18B4}"/>
          </ac:grpSpMkLst>
        </pc:grpChg>
        <pc:grpChg chg="del">
          <ac:chgData name="Josh Leporati" userId="ca50561b-4f2f-4ca8-baa4-ce5fc2b2589f" providerId="ADAL" clId="{749B92F7-B75A-47A2-926B-E972FAB241ED}" dt="2021-06-15T21:35:14.694" v="1281" actId="478"/>
          <ac:grpSpMkLst>
            <pc:docMk/>
            <pc:sldMk cId="4065318997" sldId="2147468680"/>
            <ac:grpSpMk id="38" creationId="{5E6F8348-1341-437C-B12E-C99F953EF204}"/>
          </ac:grpSpMkLst>
        </pc:grpChg>
        <pc:grpChg chg="add">
          <ac:chgData name="Josh Leporati" userId="ca50561b-4f2f-4ca8-baa4-ce5fc2b2589f" providerId="ADAL" clId="{749B92F7-B75A-47A2-926B-E972FAB241ED}" dt="2021-06-15T21:36:13.952" v="1337" actId="26606"/>
          <ac:grpSpMkLst>
            <pc:docMk/>
            <pc:sldMk cId="4065318997" sldId="2147468680"/>
            <ac:grpSpMk id="49" creationId="{BEB2E44E-30A6-416E-A45D-B1E328629559}"/>
          </ac:grpSpMkLst>
        </pc:grpChg>
        <pc:grpChg chg="del">
          <ac:chgData name="Josh Leporati" userId="ca50561b-4f2f-4ca8-baa4-ce5fc2b2589f" providerId="ADAL" clId="{749B92F7-B75A-47A2-926B-E972FAB241ED}" dt="2021-06-15T21:35:14.694" v="1281" actId="478"/>
          <ac:grpSpMkLst>
            <pc:docMk/>
            <pc:sldMk cId="4065318997" sldId="2147468680"/>
            <ac:grpSpMk id="51" creationId="{EFA0F235-46E6-42C5-8260-C16D4E76CADC}"/>
          </ac:grpSpMkLst>
        </pc:grpChg>
        <pc:grpChg chg="del">
          <ac:chgData name="Josh Leporati" userId="ca50561b-4f2f-4ca8-baa4-ce5fc2b2589f" providerId="ADAL" clId="{749B92F7-B75A-47A2-926B-E972FAB241ED}" dt="2021-06-15T21:35:14.694" v="1281" actId="478"/>
          <ac:grpSpMkLst>
            <pc:docMk/>
            <pc:sldMk cId="4065318997" sldId="2147468680"/>
            <ac:grpSpMk id="53" creationId="{3EBCDADA-C56F-4666-BB31-8FD25F91783A}"/>
          </ac:grpSpMkLst>
        </pc:grpChg>
        <pc:picChg chg="del">
          <ac:chgData name="Josh Leporati" userId="ca50561b-4f2f-4ca8-baa4-ce5fc2b2589f" providerId="ADAL" clId="{749B92F7-B75A-47A2-926B-E972FAB241ED}" dt="2021-06-15T21:35:14.694" v="1281" actId="478"/>
          <ac:picMkLst>
            <pc:docMk/>
            <pc:sldMk cId="4065318997" sldId="2147468680"/>
            <ac:picMk id="4" creationId="{F68E9751-D9E8-4E3B-A371-5F6061AAD514}"/>
          </ac:picMkLst>
        </pc:picChg>
        <pc:picChg chg="add mod ord">
          <ac:chgData name="Josh Leporati" userId="ca50561b-4f2f-4ca8-baa4-ce5fc2b2589f" providerId="ADAL" clId="{749B92F7-B75A-47A2-926B-E972FAB241ED}" dt="2021-06-15T21:36:13.952" v="1337" actId="26606"/>
          <ac:picMkLst>
            <pc:docMk/>
            <pc:sldMk cId="4065318997" sldId="2147468680"/>
            <ac:picMk id="6" creationId="{A769C69F-9545-4542-822F-0532AAC483F3}"/>
          </ac:picMkLst>
        </pc:picChg>
        <pc:picChg chg="del">
          <ac:chgData name="Josh Leporati" userId="ca50561b-4f2f-4ca8-baa4-ce5fc2b2589f" providerId="ADAL" clId="{749B92F7-B75A-47A2-926B-E972FAB241ED}" dt="2021-06-15T21:35:14.694" v="1281" actId="478"/>
          <ac:picMkLst>
            <pc:docMk/>
            <pc:sldMk cId="4065318997" sldId="2147468680"/>
            <ac:picMk id="7" creationId="{A18648B7-B713-4E95-9C5E-9AE62050B00C}"/>
          </ac:picMkLst>
        </pc:picChg>
        <pc:picChg chg="del">
          <ac:chgData name="Josh Leporati" userId="ca50561b-4f2f-4ca8-baa4-ce5fc2b2589f" providerId="ADAL" clId="{749B92F7-B75A-47A2-926B-E972FAB241ED}" dt="2021-06-15T21:35:14.694" v="1281" actId="478"/>
          <ac:picMkLst>
            <pc:docMk/>
            <pc:sldMk cId="4065318997" sldId="2147468680"/>
            <ac:picMk id="26" creationId="{CC29CCE3-CEEB-4F9B-A71E-C4D21B19E61D}"/>
          </ac:picMkLst>
        </pc:picChg>
        <pc:picChg chg="del">
          <ac:chgData name="Josh Leporati" userId="ca50561b-4f2f-4ca8-baa4-ce5fc2b2589f" providerId="ADAL" clId="{749B92F7-B75A-47A2-926B-E972FAB241ED}" dt="2021-06-15T21:35:14.694" v="1281" actId="478"/>
          <ac:picMkLst>
            <pc:docMk/>
            <pc:sldMk cId="4065318997" sldId="2147468680"/>
            <ac:picMk id="37" creationId="{AF00931F-5D53-4F9C-95E0-B2A58C3BC76E}"/>
          </ac:picMkLst>
        </pc:picChg>
        <pc:picChg chg="del">
          <ac:chgData name="Josh Leporati" userId="ca50561b-4f2f-4ca8-baa4-ce5fc2b2589f" providerId="ADAL" clId="{749B92F7-B75A-47A2-926B-E972FAB241ED}" dt="2021-06-15T21:35:14.694" v="1281" actId="478"/>
          <ac:picMkLst>
            <pc:docMk/>
            <pc:sldMk cId="4065318997" sldId="2147468680"/>
            <ac:picMk id="48" creationId="{9DDF55FE-7FBC-4A5B-B474-5E0A849741AA}"/>
          </ac:picMkLst>
        </pc:picChg>
        <pc:picChg chg="del">
          <ac:chgData name="Josh Leporati" userId="ca50561b-4f2f-4ca8-baa4-ce5fc2b2589f" providerId="ADAL" clId="{749B92F7-B75A-47A2-926B-E972FAB241ED}" dt="2021-06-15T21:35:14.694" v="1281" actId="478"/>
          <ac:picMkLst>
            <pc:docMk/>
            <pc:sldMk cId="4065318997" sldId="2147468680"/>
            <ac:picMk id="62" creationId="{9EAA7BCC-F95D-4588-80AF-BE1B21751B39}"/>
          </ac:picMkLst>
        </pc:picChg>
        <pc:picChg chg="del">
          <ac:chgData name="Josh Leporati" userId="ca50561b-4f2f-4ca8-baa4-ce5fc2b2589f" providerId="ADAL" clId="{749B92F7-B75A-47A2-926B-E972FAB241ED}" dt="2021-06-15T21:35:14.694" v="1281" actId="478"/>
          <ac:picMkLst>
            <pc:docMk/>
            <pc:sldMk cId="4065318997" sldId="2147468680"/>
            <ac:picMk id="1026" creationId="{76E49FB0-3E3E-46C2-95EF-E74E99D32843}"/>
          </ac:picMkLst>
        </pc:picChg>
      </pc:sldChg>
      <pc:sldChg chg="addSp delSp modSp new mod setBg modClrScheme delAnim modAnim chgLayout">
        <pc:chgData name="Josh Leporati" userId="ca50561b-4f2f-4ca8-baa4-ce5fc2b2589f" providerId="ADAL" clId="{749B92F7-B75A-47A2-926B-E972FAB241ED}" dt="2021-06-22T14:24:15.403" v="5390" actId="1076"/>
        <pc:sldMkLst>
          <pc:docMk/>
          <pc:sldMk cId="551645990" sldId="2147468681"/>
        </pc:sldMkLst>
        <pc:spChg chg="del mod ord">
          <ac:chgData name="Josh Leporati" userId="ca50561b-4f2f-4ca8-baa4-ce5fc2b2589f" providerId="ADAL" clId="{749B92F7-B75A-47A2-926B-E972FAB241ED}" dt="2021-06-15T21:39:48.825" v="1466" actId="700"/>
          <ac:spMkLst>
            <pc:docMk/>
            <pc:sldMk cId="551645990" sldId="2147468681"/>
            <ac:spMk id="2" creationId="{CF74BF08-7A34-4F42-A0FA-8C897FFA0EE1}"/>
          </ac:spMkLst>
        </pc:spChg>
        <pc:spChg chg="del">
          <ac:chgData name="Josh Leporati" userId="ca50561b-4f2f-4ca8-baa4-ce5fc2b2589f" providerId="ADAL" clId="{749B92F7-B75A-47A2-926B-E972FAB241ED}" dt="2021-06-15T21:39:48.825" v="1466" actId="700"/>
          <ac:spMkLst>
            <pc:docMk/>
            <pc:sldMk cId="551645990" sldId="2147468681"/>
            <ac:spMk id="3" creationId="{25ED7E04-5AA5-4871-AC84-AFD91EEE37C5}"/>
          </ac:spMkLst>
        </pc:spChg>
        <pc:spChg chg="del">
          <ac:chgData name="Josh Leporati" userId="ca50561b-4f2f-4ca8-baa4-ce5fc2b2589f" providerId="ADAL" clId="{749B92F7-B75A-47A2-926B-E972FAB241ED}" dt="2021-06-15T21:39:48.825" v="1466" actId="700"/>
          <ac:spMkLst>
            <pc:docMk/>
            <pc:sldMk cId="551645990" sldId="2147468681"/>
            <ac:spMk id="4" creationId="{6CF1DAEE-B31D-4477-8EA7-3A50A9643C1C}"/>
          </ac:spMkLst>
        </pc:spChg>
        <pc:spChg chg="del">
          <ac:chgData name="Josh Leporati" userId="ca50561b-4f2f-4ca8-baa4-ce5fc2b2589f" providerId="ADAL" clId="{749B92F7-B75A-47A2-926B-E972FAB241ED}" dt="2021-06-15T21:39:48.825" v="1466" actId="700"/>
          <ac:spMkLst>
            <pc:docMk/>
            <pc:sldMk cId="551645990" sldId="2147468681"/>
            <ac:spMk id="5" creationId="{CEA954BB-CBB6-4F91-88B7-37F78164AFFB}"/>
          </ac:spMkLst>
        </pc:spChg>
        <pc:spChg chg="del">
          <ac:chgData name="Josh Leporati" userId="ca50561b-4f2f-4ca8-baa4-ce5fc2b2589f" providerId="ADAL" clId="{749B92F7-B75A-47A2-926B-E972FAB241ED}" dt="2021-06-15T21:39:48.825" v="1466" actId="700"/>
          <ac:spMkLst>
            <pc:docMk/>
            <pc:sldMk cId="551645990" sldId="2147468681"/>
            <ac:spMk id="6" creationId="{79ADA082-1986-4C9F-BF8E-5B0EA23AEE7F}"/>
          </ac:spMkLst>
        </pc:spChg>
        <pc:spChg chg="del">
          <ac:chgData name="Josh Leporati" userId="ca50561b-4f2f-4ca8-baa4-ce5fc2b2589f" providerId="ADAL" clId="{749B92F7-B75A-47A2-926B-E972FAB241ED}" dt="2021-06-15T21:39:48.825" v="1466" actId="700"/>
          <ac:spMkLst>
            <pc:docMk/>
            <pc:sldMk cId="551645990" sldId="2147468681"/>
            <ac:spMk id="7" creationId="{579A0664-9355-48D1-B1E8-D20304564A25}"/>
          </ac:spMkLst>
        </pc:spChg>
        <pc:spChg chg="del">
          <ac:chgData name="Josh Leporati" userId="ca50561b-4f2f-4ca8-baa4-ce5fc2b2589f" providerId="ADAL" clId="{749B92F7-B75A-47A2-926B-E972FAB241ED}" dt="2021-06-15T21:39:48.825" v="1466" actId="700"/>
          <ac:spMkLst>
            <pc:docMk/>
            <pc:sldMk cId="551645990" sldId="2147468681"/>
            <ac:spMk id="8" creationId="{68FF8772-3150-48EB-B122-AE29864826DC}"/>
          </ac:spMkLst>
        </pc:spChg>
        <pc:spChg chg="add mod ord">
          <ac:chgData name="Josh Leporati" userId="ca50561b-4f2f-4ca8-baa4-ce5fc2b2589f" providerId="ADAL" clId="{749B92F7-B75A-47A2-926B-E972FAB241ED}" dt="2021-06-15T21:40:11.238" v="1473" actId="122"/>
          <ac:spMkLst>
            <pc:docMk/>
            <pc:sldMk cId="551645990" sldId="2147468681"/>
            <ac:spMk id="9" creationId="{56976DFE-E23A-4CF0-ADC2-92B9010B40EC}"/>
          </ac:spMkLst>
        </pc:spChg>
        <pc:spChg chg="add mod">
          <ac:chgData name="Josh Leporati" userId="ca50561b-4f2f-4ca8-baa4-ce5fc2b2589f" providerId="ADAL" clId="{749B92F7-B75A-47A2-926B-E972FAB241ED}" dt="2021-06-15T21:40:19.706" v="1476" actId="122"/>
          <ac:spMkLst>
            <pc:docMk/>
            <pc:sldMk cId="551645990" sldId="2147468681"/>
            <ac:spMk id="10" creationId="{0BC728B0-A194-4092-AF23-05FBF69A5C9C}"/>
          </ac:spMkLst>
        </pc:spChg>
        <pc:spChg chg="add mod">
          <ac:chgData name="Josh Leporati" userId="ca50561b-4f2f-4ca8-baa4-ce5fc2b2589f" providerId="ADAL" clId="{749B92F7-B75A-47A2-926B-E972FAB241ED}" dt="2021-06-15T21:42:51.412" v="1487" actId="122"/>
          <ac:spMkLst>
            <pc:docMk/>
            <pc:sldMk cId="551645990" sldId="2147468681"/>
            <ac:spMk id="13" creationId="{FD6AD75B-0D2E-4457-8BBF-EB4A920B97CA}"/>
          </ac:spMkLst>
        </pc:spChg>
        <pc:picChg chg="add del mod">
          <ac:chgData name="Josh Leporati" userId="ca50561b-4f2f-4ca8-baa4-ce5fc2b2589f" providerId="ADAL" clId="{749B92F7-B75A-47A2-926B-E972FAB241ED}" dt="2021-06-22T14:23:45.890" v="5385" actId="478"/>
          <ac:picMkLst>
            <pc:docMk/>
            <pc:sldMk cId="551645990" sldId="2147468681"/>
            <ac:picMk id="2" creationId="{E2BA4437-CE11-48C1-B389-6B54D7F112B0}"/>
          </ac:picMkLst>
        </pc:picChg>
        <pc:picChg chg="add mod">
          <ac:chgData name="Josh Leporati" userId="ca50561b-4f2f-4ca8-baa4-ce5fc2b2589f" providerId="ADAL" clId="{749B92F7-B75A-47A2-926B-E972FAB241ED}" dt="2021-06-22T14:24:15.403" v="5390" actId="1076"/>
          <ac:picMkLst>
            <pc:docMk/>
            <pc:sldMk cId="551645990" sldId="2147468681"/>
            <ac:picMk id="3" creationId="{1508F934-AFEF-4DD4-9025-C44AD21CD7E0}"/>
          </ac:picMkLst>
        </pc:picChg>
        <pc:picChg chg="add del mod">
          <ac:chgData name="Josh Leporati" userId="ca50561b-4f2f-4ca8-baa4-ce5fc2b2589f" providerId="ADAL" clId="{749B92F7-B75A-47A2-926B-E972FAB241ED}" dt="2021-06-22T13:23:36.184" v="2770" actId="478"/>
          <ac:picMkLst>
            <pc:docMk/>
            <pc:sldMk cId="551645990" sldId="2147468681"/>
            <ac:picMk id="11" creationId="{6CFB71EF-6AAC-4CFE-A4D2-A56B3558328C}"/>
          </ac:picMkLst>
        </pc:picChg>
      </pc:sldChg>
      <pc:sldMasterChg chg="delSldLayout">
        <pc:chgData name="Josh Leporati" userId="ca50561b-4f2f-4ca8-baa4-ce5fc2b2589f" providerId="ADAL" clId="{749B92F7-B75A-47A2-926B-E972FAB241ED}" dt="2021-06-21T13:25:22.792" v="1866" actId="47"/>
        <pc:sldMasterMkLst>
          <pc:docMk/>
          <pc:sldMasterMk cId="3588427678" sldId="2147484229"/>
        </pc:sldMasterMkLst>
        <pc:sldLayoutChg chg="del">
          <pc:chgData name="Josh Leporati" userId="ca50561b-4f2f-4ca8-baa4-ce5fc2b2589f" providerId="ADAL" clId="{749B92F7-B75A-47A2-926B-E972FAB241ED}" dt="2021-06-21T13:25:22.792" v="1866" actId="47"/>
          <pc:sldLayoutMkLst>
            <pc:docMk/>
            <pc:sldMasterMk cId="3588427678" sldId="2147484229"/>
            <pc:sldLayoutMk cId="1064112521" sldId="2147487384"/>
          </pc:sldLayoutMkLst>
        </pc:sldLayoutChg>
      </pc:sldMasterChg>
      <pc:sldMasterChg chg="delSldLayout">
        <pc:chgData name="Josh Leporati" userId="ca50561b-4f2f-4ca8-baa4-ce5fc2b2589f" providerId="ADAL" clId="{749B92F7-B75A-47A2-926B-E972FAB241ED}" dt="2021-06-21T15:58:55.510" v="2666" actId="47"/>
        <pc:sldMasterMkLst>
          <pc:docMk/>
          <pc:sldMasterMk cId="2940982597" sldId="2147487415"/>
        </pc:sldMasterMkLst>
        <pc:sldLayoutChg chg="del">
          <pc:chgData name="Josh Leporati" userId="ca50561b-4f2f-4ca8-baa4-ce5fc2b2589f" providerId="ADAL" clId="{749B92F7-B75A-47A2-926B-E972FAB241ED}" dt="2021-06-21T15:58:55.510" v="2666" actId="47"/>
          <pc:sldLayoutMkLst>
            <pc:docMk/>
            <pc:sldMasterMk cId="2940982597" sldId="2147487415"/>
            <pc:sldLayoutMk cId="2723444030" sldId="2147487438"/>
          </pc:sldLayoutMkLst>
        </pc:sldLayoutChg>
      </pc:sldMasterChg>
    </pc:docChg>
  </pc:docChgLst>
  <pc:docChgLst>
    <pc:chgData name="Jessie Hwang" userId="S::jhwang@microsoft.com::85f2306c-fd56-49d2-8dff-e96751c6f345" providerId="AD" clId="Web-{9A90F809-18FE-2D0E-775E-6BD8FC683718}"/>
    <pc:docChg chg="modSld">
      <pc:chgData name="Jessie Hwang" userId="S::jhwang@microsoft.com::85f2306c-fd56-49d2-8dff-e96751c6f345" providerId="AD" clId="Web-{9A90F809-18FE-2D0E-775E-6BD8FC683718}" dt="2021-06-21T17:24:21.547" v="138" actId="20577"/>
      <pc:docMkLst>
        <pc:docMk/>
      </pc:docMkLst>
      <pc:sldChg chg="modSp">
        <pc:chgData name="Jessie Hwang" userId="S::jhwang@microsoft.com::85f2306c-fd56-49d2-8dff-e96751c6f345" providerId="AD" clId="Web-{9A90F809-18FE-2D0E-775E-6BD8FC683718}" dt="2021-06-21T17:19:34.876" v="85" actId="1076"/>
        <pc:sldMkLst>
          <pc:docMk/>
          <pc:sldMk cId="198099917" sldId="341"/>
        </pc:sldMkLst>
        <pc:spChg chg="mod">
          <ac:chgData name="Jessie Hwang" userId="S::jhwang@microsoft.com::85f2306c-fd56-49d2-8dff-e96751c6f345" providerId="AD" clId="Web-{9A90F809-18FE-2D0E-775E-6BD8FC683718}" dt="2021-06-21T17:18:46.404" v="71"/>
          <ac:spMkLst>
            <pc:docMk/>
            <pc:sldMk cId="198099917" sldId="341"/>
            <ac:spMk id="5" creationId="{8D1259DA-00E4-4094-82BD-10850C8E6FD2}"/>
          </ac:spMkLst>
        </pc:spChg>
        <pc:spChg chg="mod">
          <ac:chgData name="Jessie Hwang" userId="S::jhwang@microsoft.com::85f2306c-fd56-49d2-8dff-e96751c6f345" providerId="AD" clId="Web-{9A90F809-18FE-2D0E-775E-6BD8FC683718}" dt="2021-06-21T17:19:34.876" v="85" actId="1076"/>
          <ac:spMkLst>
            <pc:docMk/>
            <pc:sldMk cId="198099917" sldId="341"/>
            <ac:spMk id="6" creationId="{513B8663-AFF2-4890-B26B-E19B44C2F438}"/>
          </ac:spMkLst>
        </pc:spChg>
      </pc:sldChg>
      <pc:sldChg chg="modSp">
        <pc:chgData name="Jessie Hwang" userId="S::jhwang@microsoft.com::85f2306c-fd56-49d2-8dff-e96751c6f345" providerId="AD" clId="Web-{9A90F809-18FE-2D0E-775E-6BD8FC683718}" dt="2021-06-21T17:21:13.600" v="102" actId="14100"/>
        <pc:sldMkLst>
          <pc:docMk/>
          <pc:sldMk cId="3513500147" sldId="1900"/>
        </pc:sldMkLst>
        <pc:spChg chg="mod">
          <ac:chgData name="Jessie Hwang" userId="S::jhwang@microsoft.com::85f2306c-fd56-49d2-8dff-e96751c6f345" providerId="AD" clId="Web-{9A90F809-18FE-2D0E-775E-6BD8FC683718}" dt="2021-06-21T17:21:13.600" v="102" actId="14100"/>
          <ac:spMkLst>
            <pc:docMk/>
            <pc:sldMk cId="3513500147" sldId="1900"/>
            <ac:spMk id="5" creationId="{A5745E3E-DB3D-4675-A649-F3112C4CCC90}"/>
          </ac:spMkLst>
        </pc:spChg>
        <pc:spChg chg="mod">
          <ac:chgData name="Jessie Hwang" userId="S::jhwang@microsoft.com::85f2306c-fd56-49d2-8dff-e96751c6f345" providerId="AD" clId="Web-{9A90F809-18FE-2D0E-775E-6BD8FC683718}" dt="2021-06-21T17:20:36.394" v="95" actId="20577"/>
          <ac:spMkLst>
            <pc:docMk/>
            <pc:sldMk cId="3513500147" sldId="1900"/>
            <ac:spMk id="7" creationId="{A63DAC44-397B-49FA-808B-25940C5F5F27}"/>
          </ac:spMkLst>
        </pc:spChg>
      </pc:sldChg>
      <pc:sldChg chg="modSp">
        <pc:chgData name="Jessie Hwang" userId="S::jhwang@microsoft.com::85f2306c-fd56-49d2-8dff-e96751c6f345" providerId="AD" clId="Web-{9A90F809-18FE-2D0E-775E-6BD8FC683718}" dt="2021-06-21T17:17:47.229" v="61"/>
        <pc:sldMkLst>
          <pc:docMk/>
          <pc:sldMk cId="3102470708" sldId="1914"/>
        </pc:sldMkLst>
        <pc:spChg chg="mod">
          <ac:chgData name="Jessie Hwang" userId="S::jhwang@microsoft.com::85f2306c-fd56-49d2-8dff-e96751c6f345" providerId="AD" clId="Web-{9A90F809-18FE-2D0E-775E-6BD8FC683718}" dt="2021-06-21T17:17:47.229" v="61"/>
          <ac:spMkLst>
            <pc:docMk/>
            <pc:sldMk cId="3102470708" sldId="1914"/>
            <ac:spMk id="2" creationId="{D4881EF2-28CC-4D2B-955F-F306D02CD90E}"/>
          </ac:spMkLst>
        </pc:spChg>
        <pc:spChg chg="mod">
          <ac:chgData name="Jessie Hwang" userId="S::jhwang@microsoft.com::85f2306c-fd56-49d2-8dff-e96751c6f345" providerId="AD" clId="Web-{9A90F809-18FE-2D0E-775E-6BD8FC683718}" dt="2021-06-21T17:16:15.303" v="35"/>
          <ac:spMkLst>
            <pc:docMk/>
            <pc:sldMk cId="3102470708" sldId="1914"/>
            <ac:spMk id="11" creationId="{5CDB256B-DC32-40D3-B133-4FE016F12B50}"/>
          </ac:spMkLst>
        </pc:spChg>
      </pc:sldChg>
      <pc:sldChg chg="modSp">
        <pc:chgData name="Jessie Hwang" userId="S::jhwang@microsoft.com::85f2306c-fd56-49d2-8dff-e96751c6f345" providerId="AD" clId="Web-{9A90F809-18FE-2D0E-775E-6BD8FC683718}" dt="2021-06-21T17:21:03.646" v="101" actId="1076"/>
        <pc:sldMkLst>
          <pc:docMk/>
          <pc:sldMk cId="4239553164" sldId="1917"/>
        </pc:sldMkLst>
        <pc:spChg chg="mod">
          <ac:chgData name="Jessie Hwang" userId="S::jhwang@microsoft.com::85f2306c-fd56-49d2-8dff-e96751c6f345" providerId="AD" clId="Web-{9A90F809-18FE-2D0E-775E-6BD8FC683718}" dt="2021-06-21T17:20:06.424" v="90"/>
          <ac:spMkLst>
            <pc:docMk/>
            <pc:sldMk cId="4239553164" sldId="1917"/>
            <ac:spMk id="7" creationId="{6A8FFDC7-D54F-496A-AAD1-4E07FECB0948}"/>
          </ac:spMkLst>
        </pc:spChg>
        <pc:spChg chg="mod">
          <ac:chgData name="Jessie Hwang" userId="S::jhwang@microsoft.com::85f2306c-fd56-49d2-8dff-e96751c6f345" providerId="AD" clId="Web-{9A90F809-18FE-2D0E-775E-6BD8FC683718}" dt="2021-06-21T17:21:03.646" v="101" actId="1076"/>
          <ac:spMkLst>
            <pc:docMk/>
            <pc:sldMk cId="4239553164" sldId="1917"/>
            <ac:spMk id="16" creationId="{E2B918D8-418D-4306-A1FB-F6B38A41E34D}"/>
          </ac:spMkLst>
        </pc:spChg>
      </pc:sldChg>
      <pc:sldChg chg="modSp">
        <pc:chgData name="Jessie Hwang" userId="S::jhwang@microsoft.com::85f2306c-fd56-49d2-8dff-e96751c6f345" providerId="AD" clId="Web-{9A90F809-18FE-2D0E-775E-6BD8FC683718}" dt="2021-06-21T17:21:36.820" v="115" actId="20577"/>
        <pc:sldMkLst>
          <pc:docMk/>
          <pc:sldMk cId="4064638930" sldId="2076136531"/>
        </pc:sldMkLst>
        <pc:spChg chg="mod">
          <ac:chgData name="Jessie Hwang" userId="S::jhwang@microsoft.com::85f2306c-fd56-49d2-8dff-e96751c6f345" providerId="AD" clId="Web-{9A90F809-18FE-2D0E-775E-6BD8FC683718}" dt="2021-06-21T17:21:28.897" v="108" actId="1076"/>
          <ac:spMkLst>
            <pc:docMk/>
            <pc:sldMk cId="4064638930" sldId="2076136531"/>
            <ac:spMk id="2" creationId="{BB1804FB-E8E7-4467-8B99-DA3F15EF8789}"/>
          </ac:spMkLst>
        </pc:spChg>
        <pc:spChg chg="mod">
          <ac:chgData name="Jessie Hwang" userId="S::jhwang@microsoft.com::85f2306c-fd56-49d2-8dff-e96751c6f345" providerId="AD" clId="Web-{9A90F809-18FE-2D0E-775E-6BD8FC683718}" dt="2021-06-21T17:21:28.928" v="109" actId="1076"/>
          <ac:spMkLst>
            <pc:docMk/>
            <pc:sldMk cId="4064638930" sldId="2076136531"/>
            <ac:spMk id="3" creationId="{BA82AF31-1257-4A2E-99FC-916D3AC5D336}"/>
          </ac:spMkLst>
        </pc:spChg>
        <pc:spChg chg="mod">
          <ac:chgData name="Jessie Hwang" userId="S::jhwang@microsoft.com::85f2306c-fd56-49d2-8dff-e96751c6f345" providerId="AD" clId="Web-{9A90F809-18FE-2D0E-775E-6BD8FC683718}" dt="2021-06-21T17:21:16.834" v="103"/>
          <ac:spMkLst>
            <pc:docMk/>
            <pc:sldMk cId="4064638930" sldId="2076136531"/>
            <ac:spMk id="16" creationId="{0B94F51A-D1D2-4344-B4B3-E0122763741E}"/>
          </ac:spMkLst>
        </pc:spChg>
        <pc:spChg chg="mod">
          <ac:chgData name="Jessie Hwang" userId="S::jhwang@microsoft.com::85f2306c-fd56-49d2-8dff-e96751c6f345" providerId="AD" clId="Web-{9A90F809-18FE-2D0E-775E-6BD8FC683718}" dt="2021-06-21T17:21:32.491" v="110" actId="20577"/>
          <ac:spMkLst>
            <pc:docMk/>
            <pc:sldMk cId="4064638930" sldId="2076136531"/>
            <ac:spMk id="35" creationId="{D0A5262A-19D8-401D-A5CB-55D90C35810F}"/>
          </ac:spMkLst>
        </pc:spChg>
        <pc:spChg chg="mod">
          <ac:chgData name="Jessie Hwang" userId="S::jhwang@microsoft.com::85f2306c-fd56-49d2-8dff-e96751c6f345" providerId="AD" clId="Web-{9A90F809-18FE-2D0E-775E-6BD8FC683718}" dt="2021-06-21T17:21:36.820" v="115" actId="20577"/>
          <ac:spMkLst>
            <pc:docMk/>
            <pc:sldMk cId="4064638930" sldId="2076136531"/>
            <ac:spMk id="46" creationId="{A9103BE3-DCF1-46B8-B60E-306646004C30}"/>
          </ac:spMkLst>
        </pc:spChg>
        <pc:spChg chg="mod">
          <ac:chgData name="Jessie Hwang" userId="S::jhwang@microsoft.com::85f2306c-fd56-49d2-8dff-e96751c6f345" providerId="AD" clId="Web-{9A90F809-18FE-2D0E-775E-6BD8FC683718}" dt="2021-06-21T17:21:35.682" v="114" actId="20577"/>
          <ac:spMkLst>
            <pc:docMk/>
            <pc:sldMk cId="4064638930" sldId="2076136531"/>
            <ac:spMk id="53" creationId="{18B57EB2-4186-47B1-A4D0-9404740ECFA0}"/>
          </ac:spMkLst>
        </pc:spChg>
        <pc:grpChg chg="mod">
          <ac:chgData name="Jessie Hwang" userId="S::jhwang@microsoft.com::85f2306c-fd56-49d2-8dff-e96751c6f345" providerId="AD" clId="Web-{9A90F809-18FE-2D0E-775E-6BD8FC683718}" dt="2021-06-21T17:21:28.710" v="104" actId="1076"/>
          <ac:grpSpMkLst>
            <pc:docMk/>
            <pc:sldMk cId="4064638930" sldId="2076136531"/>
            <ac:grpSpMk id="23" creationId="{D399D6F7-56C0-425B-94F7-72B82D7744DE}"/>
          </ac:grpSpMkLst>
        </pc:grpChg>
        <pc:grpChg chg="mod">
          <ac:chgData name="Jessie Hwang" userId="S::jhwang@microsoft.com::85f2306c-fd56-49d2-8dff-e96751c6f345" providerId="AD" clId="Web-{9A90F809-18FE-2D0E-775E-6BD8FC683718}" dt="2021-06-21T17:21:28.850" v="107" actId="1076"/>
          <ac:grpSpMkLst>
            <pc:docMk/>
            <pc:sldMk cId="4064638930" sldId="2076136531"/>
            <ac:grpSpMk id="45" creationId="{01EFBF53-8AC1-4A12-B9FF-2F7F9811952C}"/>
          </ac:grpSpMkLst>
        </pc:grpChg>
      </pc:sldChg>
      <pc:sldChg chg="modSp">
        <pc:chgData name="Jessie Hwang" userId="S::jhwang@microsoft.com::85f2306c-fd56-49d2-8dff-e96751c6f345" providerId="AD" clId="Web-{9A90F809-18FE-2D0E-775E-6BD8FC683718}" dt="2021-06-21T17:22:22.181" v="119" actId="1076"/>
        <pc:sldMkLst>
          <pc:docMk/>
          <pc:sldMk cId="2841776607" sldId="2076136677"/>
        </pc:sldMkLst>
        <pc:spChg chg="mod">
          <ac:chgData name="Jessie Hwang" userId="S::jhwang@microsoft.com::85f2306c-fd56-49d2-8dff-e96751c6f345" providerId="AD" clId="Web-{9A90F809-18FE-2D0E-775E-6BD8FC683718}" dt="2021-06-21T17:22:03.868" v="118"/>
          <ac:spMkLst>
            <pc:docMk/>
            <pc:sldMk cId="2841776607" sldId="2076136677"/>
            <ac:spMk id="33" creationId="{0E5A39C6-1D9F-4A5A-9BA7-26283F152BBE}"/>
          </ac:spMkLst>
        </pc:spChg>
        <pc:picChg chg="mod">
          <ac:chgData name="Jessie Hwang" userId="S::jhwang@microsoft.com::85f2306c-fd56-49d2-8dff-e96751c6f345" providerId="AD" clId="Web-{9A90F809-18FE-2D0E-775E-6BD8FC683718}" dt="2021-06-21T17:22:22.181" v="119" actId="1076"/>
          <ac:picMkLst>
            <pc:docMk/>
            <pc:sldMk cId="2841776607" sldId="2076136677"/>
            <ac:picMk id="7" creationId="{1BB2D4CF-90A3-41C3-B4D5-B142C3D18977}"/>
          </ac:picMkLst>
        </pc:picChg>
      </pc:sldChg>
      <pc:sldChg chg="modSp">
        <pc:chgData name="Jessie Hwang" userId="S::jhwang@microsoft.com::85f2306c-fd56-49d2-8dff-e96751c6f345" providerId="AD" clId="Web-{9A90F809-18FE-2D0E-775E-6BD8FC683718}" dt="2021-06-21T17:20:50.739" v="99" actId="20577"/>
        <pc:sldMkLst>
          <pc:docMk/>
          <pc:sldMk cId="2642639798" sldId="2076136689"/>
        </pc:sldMkLst>
        <pc:spChg chg="mod">
          <ac:chgData name="Jessie Hwang" userId="S::jhwang@microsoft.com::85f2306c-fd56-49d2-8dff-e96751c6f345" providerId="AD" clId="Web-{9A90F809-18FE-2D0E-775E-6BD8FC683718}" dt="2021-06-21T17:17:43.698" v="60" actId="20577"/>
          <ac:spMkLst>
            <pc:docMk/>
            <pc:sldMk cId="2642639798" sldId="2076136689"/>
            <ac:spMk id="5" creationId="{8D1259DA-00E4-4094-82BD-10850C8E6FD2}"/>
          </ac:spMkLst>
        </pc:spChg>
        <pc:spChg chg="mod">
          <ac:chgData name="Jessie Hwang" userId="S::jhwang@microsoft.com::85f2306c-fd56-49d2-8dff-e96751c6f345" providerId="AD" clId="Web-{9A90F809-18FE-2D0E-775E-6BD8FC683718}" dt="2021-06-21T17:20:50.739" v="99" actId="20577"/>
          <ac:spMkLst>
            <pc:docMk/>
            <pc:sldMk cId="2642639798" sldId="2076136689"/>
            <ac:spMk id="6" creationId="{513B8663-AFF2-4890-B26B-E19B44C2F438}"/>
          </ac:spMkLst>
        </pc:spChg>
      </pc:sldChg>
      <pc:sldChg chg="modSp">
        <pc:chgData name="Jessie Hwang" userId="S::jhwang@microsoft.com::85f2306c-fd56-49d2-8dff-e96751c6f345" providerId="AD" clId="Web-{9A90F809-18FE-2D0E-775E-6BD8FC683718}" dt="2021-06-21T17:20:48.067" v="98" actId="20577"/>
        <pc:sldMkLst>
          <pc:docMk/>
          <pc:sldMk cId="3413329038" sldId="2076136691"/>
        </pc:sldMkLst>
        <pc:spChg chg="mod">
          <ac:chgData name="Jessie Hwang" userId="S::jhwang@microsoft.com::85f2306c-fd56-49d2-8dff-e96751c6f345" providerId="AD" clId="Web-{9A90F809-18FE-2D0E-775E-6BD8FC683718}" dt="2021-06-21T17:17:57.964" v="63"/>
          <ac:spMkLst>
            <pc:docMk/>
            <pc:sldMk cId="3413329038" sldId="2076136691"/>
            <ac:spMk id="5" creationId="{8D1259DA-00E4-4094-82BD-10850C8E6FD2}"/>
          </ac:spMkLst>
        </pc:spChg>
        <pc:spChg chg="mod">
          <ac:chgData name="Jessie Hwang" userId="S::jhwang@microsoft.com::85f2306c-fd56-49d2-8dff-e96751c6f345" providerId="AD" clId="Web-{9A90F809-18FE-2D0E-775E-6BD8FC683718}" dt="2021-06-21T17:20:48.067" v="98" actId="20577"/>
          <ac:spMkLst>
            <pc:docMk/>
            <pc:sldMk cId="3413329038" sldId="2076136691"/>
            <ac:spMk id="6" creationId="{513B8663-AFF2-4890-B26B-E19B44C2F438}"/>
          </ac:spMkLst>
        </pc:spChg>
      </pc:sldChg>
      <pc:sldChg chg="modSp">
        <pc:chgData name="Jessie Hwang" userId="S::jhwang@microsoft.com::85f2306c-fd56-49d2-8dff-e96751c6f345" providerId="AD" clId="Web-{9A90F809-18FE-2D0E-775E-6BD8FC683718}" dt="2021-06-21T17:17:53.198" v="62"/>
        <pc:sldMkLst>
          <pc:docMk/>
          <pc:sldMk cId="177808518" sldId="2076136701"/>
        </pc:sldMkLst>
        <pc:spChg chg="mod">
          <ac:chgData name="Jessie Hwang" userId="S::jhwang@microsoft.com::85f2306c-fd56-49d2-8dff-e96751c6f345" providerId="AD" clId="Web-{9A90F809-18FE-2D0E-775E-6BD8FC683718}" dt="2021-06-21T17:17:53.198" v="62"/>
          <ac:spMkLst>
            <pc:docMk/>
            <pc:sldMk cId="177808518" sldId="2076136701"/>
            <ac:spMk id="2" creationId="{D4881EF2-28CC-4D2B-955F-F306D02CD90E}"/>
          </ac:spMkLst>
        </pc:spChg>
        <pc:spChg chg="mod">
          <ac:chgData name="Jessie Hwang" userId="S::jhwang@microsoft.com::85f2306c-fd56-49d2-8dff-e96751c6f345" providerId="AD" clId="Web-{9A90F809-18FE-2D0E-775E-6BD8FC683718}" dt="2021-06-21T17:15:28.706" v="27"/>
          <ac:spMkLst>
            <pc:docMk/>
            <pc:sldMk cId="177808518" sldId="2076136701"/>
            <ac:spMk id="5" creationId="{D4650189-5436-476E-91B0-69964D59D947}"/>
          </ac:spMkLst>
        </pc:spChg>
        <pc:spChg chg="mod">
          <ac:chgData name="Jessie Hwang" userId="S::jhwang@microsoft.com::85f2306c-fd56-49d2-8dff-e96751c6f345" providerId="AD" clId="Web-{9A90F809-18FE-2D0E-775E-6BD8FC683718}" dt="2021-06-21T17:15:34.363" v="28"/>
          <ac:spMkLst>
            <pc:docMk/>
            <pc:sldMk cId="177808518" sldId="2076136701"/>
            <ac:spMk id="11" creationId="{5CDB256B-DC32-40D3-B133-4FE016F12B50}"/>
          </ac:spMkLst>
        </pc:spChg>
      </pc:sldChg>
      <pc:sldChg chg="modSp">
        <pc:chgData name="Jessie Hwang" userId="S::jhwang@microsoft.com::85f2306c-fd56-49d2-8dff-e96751c6f345" providerId="AD" clId="Web-{9A90F809-18FE-2D0E-775E-6BD8FC683718}" dt="2021-06-21T17:20:45.911" v="97" actId="20577"/>
        <pc:sldMkLst>
          <pc:docMk/>
          <pc:sldMk cId="2351560447" sldId="2076136706"/>
        </pc:sldMkLst>
        <pc:spChg chg="mod">
          <ac:chgData name="Jessie Hwang" userId="S::jhwang@microsoft.com::85f2306c-fd56-49d2-8dff-e96751c6f345" providerId="AD" clId="Web-{9A90F809-18FE-2D0E-775E-6BD8FC683718}" dt="2021-06-21T17:18:05.433" v="64"/>
          <ac:spMkLst>
            <pc:docMk/>
            <pc:sldMk cId="2351560447" sldId="2076136706"/>
            <ac:spMk id="5" creationId="{8D1259DA-00E4-4094-82BD-10850C8E6FD2}"/>
          </ac:spMkLst>
        </pc:spChg>
        <pc:spChg chg="mod">
          <ac:chgData name="Jessie Hwang" userId="S::jhwang@microsoft.com::85f2306c-fd56-49d2-8dff-e96751c6f345" providerId="AD" clId="Web-{9A90F809-18FE-2D0E-775E-6BD8FC683718}" dt="2021-06-21T17:20:45.911" v="97" actId="20577"/>
          <ac:spMkLst>
            <pc:docMk/>
            <pc:sldMk cId="2351560447" sldId="2076136706"/>
            <ac:spMk id="6" creationId="{513B8663-AFF2-4890-B26B-E19B44C2F438}"/>
          </ac:spMkLst>
        </pc:spChg>
      </pc:sldChg>
      <pc:sldChg chg="modSp">
        <pc:chgData name="Jessie Hwang" userId="S::jhwang@microsoft.com::85f2306c-fd56-49d2-8dff-e96751c6f345" providerId="AD" clId="Web-{9A90F809-18FE-2D0E-775E-6BD8FC683718}" dt="2021-06-21T17:20:43.192" v="96" actId="20577"/>
        <pc:sldMkLst>
          <pc:docMk/>
          <pc:sldMk cId="2582786701" sldId="2076136707"/>
        </pc:sldMkLst>
        <pc:spChg chg="mod">
          <ac:chgData name="Jessie Hwang" userId="S::jhwang@microsoft.com::85f2306c-fd56-49d2-8dff-e96751c6f345" providerId="AD" clId="Web-{9A90F809-18FE-2D0E-775E-6BD8FC683718}" dt="2021-06-21T17:18:41.326" v="70"/>
          <ac:spMkLst>
            <pc:docMk/>
            <pc:sldMk cId="2582786701" sldId="2076136707"/>
            <ac:spMk id="5" creationId="{8D1259DA-00E4-4094-82BD-10850C8E6FD2}"/>
          </ac:spMkLst>
        </pc:spChg>
        <pc:spChg chg="mod">
          <ac:chgData name="Jessie Hwang" userId="S::jhwang@microsoft.com::85f2306c-fd56-49d2-8dff-e96751c6f345" providerId="AD" clId="Web-{9A90F809-18FE-2D0E-775E-6BD8FC683718}" dt="2021-06-21T17:20:43.192" v="96" actId="20577"/>
          <ac:spMkLst>
            <pc:docMk/>
            <pc:sldMk cId="2582786701" sldId="2076136707"/>
            <ac:spMk id="6" creationId="{513B8663-AFF2-4890-B26B-E19B44C2F438}"/>
          </ac:spMkLst>
        </pc:spChg>
        <pc:picChg chg="mod">
          <ac:chgData name="Jessie Hwang" userId="S::jhwang@microsoft.com::85f2306c-fd56-49d2-8dff-e96751c6f345" providerId="AD" clId="Web-{9A90F809-18FE-2D0E-775E-6BD8FC683718}" dt="2021-06-21T17:19:02.202" v="75" actId="1076"/>
          <ac:picMkLst>
            <pc:docMk/>
            <pc:sldMk cId="2582786701" sldId="2076136707"/>
            <ac:picMk id="4" creationId="{B7D8E141-2DA3-4DDB-B723-6BAB9F6393FE}"/>
          </ac:picMkLst>
        </pc:picChg>
      </pc:sldChg>
      <pc:sldChg chg="modSp">
        <pc:chgData name="Jessie Hwang" userId="S::jhwang@microsoft.com::85f2306c-fd56-49d2-8dff-e96751c6f345" providerId="AD" clId="Web-{9A90F809-18FE-2D0E-775E-6BD8FC683718}" dt="2021-06-21T17:13:29.278" v="12" actId="20577"/>
        <pc:sldMkLst>
          <pc:docMk/>
          <pc:sldMk cId="1114242289" sldId="2076137467"/>
        </pc:sldMkLst>
        <pc:spChg chg="mod">
          <ac:chgData name="Jessie Hwang" userId="S::jhwang@microsoft.com::85f2306c-fd56-49d2-8dff-e96751c6f345" providerId="AD" clId="Web-{9A90F809-18FE-2D0E-775E-6BD8FC683718}" dt="2021-06-21T17:13:29.278" v="12" actId="20577"/>
          <ac:spMkLst>
            <pc:docMk/>
            <pc:sldMk cId="1114242289" sldId="2076137467"/>
            <ac:spMk id="8" creationId="{19B0DCBA-C74D-47EE-B6C2-B49AB718D529}"/>
          </ac:spMkLst>
        </pc:spChg>
      </pc:sldChg>
      <pc:sldChg chg="modSp">
        <pc:chgData name="Jessie Hwang" userId="S::jhwang@microsoft.com::85f2306c-fd56-49d2-8dff-e96751c6f345" providerId="AD" clId="Web-{9A90F809-18FE-2D0E-775E-6BD8FC683718}" dt="2021-06-21T17:13:55.186" v="19" actId="20577"/>
        <pc:sldMkLst>
          <pc:docMk/>
          <pc:sldMk cId="586888671" sldId="2076137492"/>
        </pc:sldMkLst>
        <pc:spChg chg="mod">
          <ac:chgData name="Jessie Hwang" userId="S::jhwang@microsoft.com::85f2306c-fd56-49d2-8dff-e96751c6f345" providerId="AD" clId="Web-{9A90F809-18FE-2D0E-775E-6BD8FC683718}" dt="2021-06-21T17:13:55.186" v="19" actId="20577"/>
          <ac:spMkLst>
            <pc:docMk/>
            <pc:sldMk cId="586888671" sldId="2076137492"/>
            <ac:spMk id="6" creationId="{FC53FC86-BDBD-4FA2-9845-D8B7FAB3D125}"/>
          </ac:spMkLst>
        </pc:spChg>
      </pc:sldChg>
      <pc:sldChg chg="modSp modCm">
        <pc:chgData name="Jessie Hwang" userId="S::jhwang@microsoft.com::85f2306c-fd56-49d2-8dff-e96751c6f345" providerId="AD" clId="Web-{9A90F809-18FE-2D0E-775E-6BD8FC683718}" dt="2021-06-21T17:12:47.260" v="9" actId="20577"/>
        <pc:sldMkLst>
          <pc:docMk/>
          <pc:sldMk cId="364931499" sldId="2147468669"/>
        </pc:sldMkLst>
        <pc:spChg chg="mod">
          <ac:chgData name="Jessie Hwang" userId="S::jhwang@microsoft.com::85f2306c-fd56-49d2-8dff-e96751c6f345" providerId="AD" clId="Web-{9A90F809-18FE-2D0E-775E-6BD8FC683718}" dt="2021-06-21T17:12:47.260" v="9" actId="20577"/>
          <ac:spMkLst>
            <pc:docMk/>
            <pc:sldMk cId="364931499" sldId="2147468669"/>
            <ac:spMk id="2" creationId="{031610A7-4C87-49AE-A160-0CFB2F997F8F}"/>
          </ac:spMkLst>
        </pc:spChg>
        <pc:spChg chg="mod">
          <ac:chgData name="Jessie Hwang" userId="S::jhwang@microsoft.com::85f2306c-fd56-49d2-8dff-e96751c6f345" providerId="AD" clId="Web-{9A90F809-18FE-2D0E-775E-6BD8FC683718}" dt="2021-06-21T17:12:17.806" v="4" actId="20577"/>
          <ac:spMkLst>
            <pc:docMk/>
            <pc:sldMk cId="364931499" sldId="2147468669"/>
            <ac:spMk id="4" creationId="{940A3459-8433-4DC6-BBA7-303E797B2E9D}"/>
          </ac:spMkLst>
        </pc:spChg>
        <pc:spChg chg="mod">
          <ac:chgData name="Jessie Hwang" userId="S::jhwang@microsoft.com::85f2306c-fd56-49d2-8dff-e96751c6f345" providerId="AD" clId="Web-{9A90F809-18FE-2D0E-775E-6BD8FC683718}" dt="2021-06-21T17:12:38.182" v="7" actId="20577"/>
          <ac:spMkLst>
            <pc:docMk/>
            <pc:sldMk cId="364931499" sldId="2147468669"/>
            <ac:spMk id="13" creationId="{D7F8DCA1-50F3-438A-9BC9-C52AC4869066}"/>
          </ac:spMkLst>
        </pc:spChg>
      </pc:sldChg>
      <pc:sldChg chg="modSp">
        <pc:chgData name="Jessie Hwang" userId="S::jhwang@microsoft.com::85f2306c-fd56-49d2-8dff-e96751c6f345" providerId="AD" clId="Web-{9A90F809-18FE-2D0E-775E-6BD8FC683718}" dt="2021-06-21T17:24:21.547" v="138" actId="20577"/>
        <pc:sldMkLst>
          <pc:docMk/>
          <pc:sldMk cId="2146849544" sldId="2147468674"/>
        </pc:sldMkLst>
        <pc:spChg chg="mod">
          <ac:chgData name="Jessie Hwang" userId="S::jhwang@microsoft.com::85f2306c-fd56-49d2-8dff-e96751c6f345" providerId="AD" clId="Web-{9A90F809-18FE-2D0E-775E-6BD8FC683718}" dt="2021-06-21T17:24:21.547" v="138" actId="20577"/>
          <ac:spMkLst>
            <pc:docMk/>
            <pc:sldMk cId="2146849544" sldId="2147468674"/>
            <ac:spMk id="3" creationId="{EB0500ED-63FA-42E8-8BF1-7D2A37853D4D}"/>
          </ac:spMkLst>
        </pc:spChg>
        <pc:spChg chg="mod">
          <ac:chgData name="Jessie Hwang" userId="S::jhwang@microsoft.com::85f2306c-fd56-49d2-8dff-e96751c6f345" providerId="AD" clId="Web-{9A90F809-18FE-2D0E-775E-6BD8FC683718}" dt="2021-06-21T17:23:47.514" v="136" actId="1076"/>
          <ac:spMkLst>
            <pc:docMk/>
            <pc:sldMk cId="2146849544" sldId="2147468674"/>
            <ac:spMk id="70" creationId="{D36CF261-A8D7-4817-975A-70B4CBF2C481}"/>
          </ac:spMkLst>
        </pc:spChg>
      </pc:sldChg>
      <pc:sldChg chg="modSp">
        <pc:chgData name="Jessie Hwang" userId="S::jhwang@microsoft.com::85f2306c-fd56-49d2-8dff-e96751c6f345" providerId="AD" clId="Web-{9A90F809-18FE-2D0E-775E-6BD8FC683718}" dt="2021-06-21T17:23:27.904" v="129" actId="20577"/>
        <pc:sldMkLst>
          <pc:docMk/>
          <pc:sldMk cId="2308619180" sldId="2147468677"/>
        </pc:sldMkLst>
        <pc:spChg chg="mod">
          <ac:chgData name="Jessie Hwang" userId="S::jhwang@microsoft.com::85f2306c-fd56-49d2-8dff-e96751c6f345" providerId="AD" clId="Web-{9A90F809-18FE-2D0E-775E-6BD8FC683718}" dt="2021-06-21T17:23:27.904" v="129" actId="20577"/>
          <ac:spMkLst>
            <pc:docMk/>
            <pc:sldMk cId="2308619180" sldId="2147468677"/>
            <ac:spMk id="3" creationId="{EB0500ED-63FA-42E8-8BF1-7D2A37853D4D}"/>
          </ac:spMkLst>
        </pc:spChg>
      </pc:sldChg>
      <pc:sldChg chg="modSp">
        <pc:chgData name="Jessie Hwang" userId="S::jhwang@microsoft.com::85f2306c-fd56-49d2-8dff-e96751c6f345" providerId="AD" clId="Web-{9A90F809-18FE-2D0E-775E-6BD8FC683718}" dt="2021-06-21T17:23:31.904" v="132" actId="20577"/>
        <pc:sldMkLst>
          <pc:docMk/>
          <pc:sldMk cId="17476420" sldId="2147468678"/>
        </pc:sldMkLst>
        <pc:spChg chg="mod">
          <ac:chgData name="Jessie Hwang" userId="S::jhwang@microsoft.com::85f2306c-fd56-49d2-8dff-e96751c6f345" providerId="AD" clId="Web-{9A90F809-18FE-2D0E-775E-6BD8FC683718}" dt="2021-06-21T17:22:59.230" v="123" actId="20577"/>
          <ac:spMkLst>
            <pc:docMk/>
            <pc:sldMk cId="17476420" sldId="2147468678"/>
            <ac:spMk id="2" creationId="{4EBD6727-3B9D-40AE-9151-CE243057D4FD}"/>
          </ac:spMkLst>
        </pc:spChg>
        <pc:spChg chg="mod">
          <ac:chgData name="Jessie Hwang" userId="S::jhwang@microsoft.com::85f2306c-fd56-49d2-8dff-e96751c6f345" providerId="AD" clId="Web-{9A90F809-18FE-2D0E-775E-6BD8FC683718}" dt="2021-06-21T17:23:31.904" v="132" actId="20577"/>
          <ac:spMkLst>
            <pc:docMk/>
            <pc:sldMk cId="17476420" sldId="2147468678"/>
            <ac:spMk id="3" creationId="{EB0500ED-63FA-42E8-8BF1-7D2A37853D4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AD1CD-8872-4B47-B563-F582FC67E06E}"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00D2BA89-5637-4D78-84F2-7A8FC18A82BC}">
      <dgm:prSet phldrT="[Text]" phldr="0"/>
      <dgm:spPr/>
      <dgm:t>
        <a:bodyPr/>
        <a:lstStyle/>
        <a:p>
          <a:r>
            <a:rPr lang="en-US" dirty="0">
              <a:latin typeface="Segoe UI Light"/>
              <a:cs typeface="Segoe UI Light"/>
            </a:rPr>
            <a:t>People</a:t>
          </a:r>
        </a:p>
      </dgm:t>
    </dgm:pt>
    <dgm:pt modelId="{8335B97C-BB46-4488-A003-0CCBF49649C7}" type="parTrans" cxnId="{5C37B679-C607-40AC-9DC3-D0FC6CCF0320}">
      <dgm:prSet/>
      <dgm:spPr/>
      <dgm:t>
        <a:bodyPr/>
        <a:lstStyle/>
        <a:p>
          <a:endParaRPr lang="en-US">
            <a:latin typeface="Segoe UI Light" panose="020B0502040204020203" pitchFamily="34" charset="0"/>
            <a:cs typeface="Segoe UI Light" panose="020B0502040204020203" pitchFamily="34" charset="0"/>
          </a:endParaRPr>
        </a:p>
      </dgm:t>
    </dgm:pt>
    <dgm:pt modelId="{B659FD20-BDA0-4F44-A2C3-C7D37FD6AAEC}" type="sibTrans" cxnId="{5C37B679-C607-40AC-9DC3-D0FC6CCF0320}">
      <dgm:prSet/>
      <dgm:spPr/>
      <dgm:t>
        <a:bodyPr/>
        <a:lstStyle/>
        <a:p>
          <a:endParaRPr lang="en-US">
            <a:latin typeface="Segoe UI Light" panose="020B0502040204020203" pitchFamily="34" charset="0"/>
            <a:cs typeface="Segoe UI Light" panose="020B0502040204020203" pitchFamily="34" charset="0"/>
          </a:endParaRPr>
        </a:p>
      </dgm:t>
    </dgm:pt>
    <dgm:pt modelId="{0D23C4E9-20C5-4A80-A24E-C48A8CD9EDF5}">
      <dgm:prSet phldrT="[Text]" phldr="0"/>
      <dgm:spPr/>
      <dgm:t>
        <a:bodyPr/>
        <a:lstStyle/>
        <a:p>
          <a:r>
            <a:rPr lang="en-US" dirty="0">
              <a:latin typeface="Segoe UI Light"/>
              <a:cs typeface="Segoe UI Light"/>
            </a:rPr>
            <a:t>Lead with compassion</a:t>
          </a:r>
        </a:p>
      </dgm:t>
    </dgm:pt>
    <dgm:pt modelId="{989AE165-EADE-4789-89F9-6AFE393688E1}" type="parTrans" cxnId="{1EC4AD84-074E-4A33-97F4-3B3CFB16968C}">
      <dgm:prSet/>
      <dgm:spPr/>
      <dgm:t>
        <a:bodyPr/>
        <a:lstStyle/>
        <a:p>
          <a:endParaRPr lang="en-US">
            <a:latin typeface="Segoe UI Light" panose="020B0502040204020203" pitchFamily="34" charset="0"/>
            <a:cs typeface="Segoe UI Light" panose="020B0502040204020203" pitchFamily="34" charset="0"/>
          </a:endParaRPr>
        </a:p>
      </dgm:t>
    </dgm:pt>
    <dgm:pt modelId="{B24447C0-C77D-4433-99B2-FEDFD72D7D68}" type="sibTrans" cxnId="{1EC4AD84-074E-4A33-97F4-3B3CFB16968C}">
      <dgm:prSet/>
      <dgm:spPr/>
      <dgm:t>
        <a:bodyPr/>
        <a:lstStyle/>
        <a:p>
          <a:endParaRPr lang="en-US">
            <a:latin typeface="Segoe UI Light" panose="020B0502040204020203" pitchFamily="34" charset="0"/>
            <a:cs typeface="Segoe UI Light" panose="020B0502040204020203" pitchFamily="34" charset="0"/>
          </a:endParaRPr>
        </a:p>
      </dgm:t>
    </dgm:pt>
    <dgm:pt modelId="{9E17812B-82A8-406B-8C55-139940A683FE}">
      <dgm:prSet phldrT="[Text]" phldr="0"/>
      <dgm:spPr/>
      <dgm:t>
        <a:bodyPr/>
        <a:lstStyle/>
        <a:p>
          <a:r>
            <a:rPr lang="en-US" dirty="0">
              <a:latin typeface="Segoe UI Light"/>
              <a:cs typeface="Segoe UI Light"/>
            </a:rPr>
            <a:t>Listen first – gather feedback</a:t>
          </a:r>
        </a:p>
      </dgm:t>
    </dgm:pt>
    <dgm:pt modelId="{AEBCA9C4-DD57-46A2-A14A-EE0E39FC548A}" type="parTrans" cxnId="{918E4D88-0F2D-4D1E-A634-8134EDCA124D}">
      <dgm:prSet/>
      <dgm:spPr/>
      <dgm:t>
        <a:bodyPr/>
        <a:lstStyle/>
        <a:p>
          <a:endParaRPr lang="en-US">
            <a:latin typeface="Segoe UI Light" panose="020B0502040204020203" pitchFamily="34" charset="0"/>
            <a:cs typeface="Segoe UI Light" panose="020B0502040204020203" pitchFamily="34" charset="0"/>
          </a:endParaRPr>
        </a:p>
      </dgm:t>
    </dgm:pt>
    <dgm:pt modelId="{EFFDFD34-D279-4C26-8DD4-18A511168887}" type="sibTrans" cxnId="{918E4D88-0F2D-4D1E-A634-8134EDCA124D}">
      <dgm:prSet/>
      <dgm:spPr/>
      <dgm:t>
        <a:bodyPr/>
        <a:lstStyle/>
        <a:p>
          <a:endParaRPr lang="en-US">
            <a:latin typeface="Segoe UI Light" panose="020B0502040204020203" pitchFamily="34" charset="0"/>
            <a:cs typeface="Segoe UI Light" panose="020B0502040204020203" pitchFamily="34" charset="0"/>
          </a:endParaRPr>
        </a:p>
      </dgm:t>
    </dgm:pt>
    <dgm:pt modelId="{9CA7B655-9265-4765-B2EF-008E8F39BDF3}">
      <dgm:prSet phldrT="[Text]" phldr="0"/>
      <dgm:spPr/>
      <dgm:t>
        <a:bodyPr/>
        <a:lstStyle/>
        <a:p>
          <a:r>
            <a:rPr lang="en-US" dirty="0">
              <a:latin typeface="Segoe UI Light"/>
              <a:cs typeface="Segoe UI Light"/>
            </a:rPr>
            <a:t>Personas</a:t>
          </a:r>
        </a:p>
      </dgm:t>
    </dgm:pt>
    <dgm:pt modelId="{0F9DC336-8872-4370-B8EF-633132A172A4}" type="parTrans" cxnId="{4D3BE0C0-1228-463D-9A59-43CA00AB102C}">
      <dgm:prSet/>
      <dgm:spPr/>
      <dgm:t>
        <a:bodyPr/>
        <a:lstStyle/>
        <a:p>
          <a:endParaRPr lang="en-US">
            <a:latin typeface="Segoe UI Light" panose="020B0502040204020203" pitchFamily="34" charset="0"/>
            <a:cs typeface="Segoe UI Light" panose="020B0502040204020203" pitchFamily="34" charset="0"/>
          </a:endParaRPr>
        </a:p>
      </dgm:t>
    </dgm:pt>
    <dgm:pt modelId="{01CECB30-EF3D-48DA-AC74-932A473FDA87}" type="sibTrans" cxnId="{4D3BE0C0-1228-463D-9A59-43CA00AB102C}">
      <dgm:prSet/>
      <dgm:spPr/>
      <dgm:t>
        <a:bodyPr/>
        <a:lstStyle/>
        <a:p>
          <a:endParaRPr lang="en-US">
            <a:latin typeface="Segoe UI Light" panose="020B0502040204020203" pitchFamily="34" charset="0"/>
            <a:cs typeface="Segoe UI Light" panose="020B0502040204020203" pitchFamily="34" charset="0"/>
          </a:endParaRPr>
        </a:p>
      </dgm:t>
    </dgm:pt>
    <dgm:pt modelId="{A334F4BE-AF7F-4A93-BC15-A9B03F2F7249}">
      <dgm:prSet phldrT="[Text]" phldr="0"/>
      <dgm:spPr/>
      <dgm:t>
        <a:bodyPr/>
        <a:lstStyle/>
        <a:p>
          <a:r>
            <a:rPr lang="en-US" dirty="0">
              <a:latin typeface="Segoe UI Light"/>
              <a:cs typeface="Segoe UI Light"/>
            </a:rPr>
            <a:t>Prioritize fatigued employees</a:t>
          </a:r>
        </a:p>
      </dgm:t>
    </dgm:pt>
    <dgm:pt modelId="{AED936A3-12BC-4F95-898C-45199850D658}" type="parTrans" cxnId="{4FF7F12E-4FD5-44B4-B1AF-0D9BAD3318F3}">
      <dgm:prSet/>
      <dgm:spPr/>
      <dgm:t>
        <a:bodyPr/>
        <a:lstStyle/>
        <a:p>
          <a:endParaRPr lang="en-US">
            <a:latin typeface="Segoe UI Light" panose="020B0502040204020203" pitchFamily="34" charset="0"/>
            <a:cs typeface="Segoe UI Light" panose="020B0502040204020203" pitchFamily="34" charset="0"/>
          </a:endParaRPr>
        </a:p>
      </dgm:t>
    </dgm:pt>
    <dgm:pt modelId="{EDC1C65B-D615-4AA8-825E-9DBB8D70FED8}" type="sibTrans" cxnId="{4FF7F12E-4FD5-44B4-B1AF-0D9BAD3318F3}">
      <dgm:prSet/>
      <dgm:spPr/>
      <dgm:t>
        <a:bodyPr/>
        <a:lstStyle/>
        <a:p>
          <a:endParaRPr lang="en-US">
            <a:latin typeface="Segoe UI Light" panose="020B0502040204020203" pitchFamily="34" charset="0"/>
            <a:cs typeface="Segoe UI Light" panose="020B0502040204020203" pitchFamily="34" charset="0"/>
          </a:endParaRPr>
        </a:p>
      </dgm:t>
    </dgm:pt>
    <dgm:pt modelId="{09EB0D0C-C511-4780-8B99-B8FFCFFDDC75}">
      <dgm:prSet phldrT="[Text]" phldr="0"/>
      <dgm:spPr/>
      <dgm:t>
        <a:bodyPr/>
        <a:lstStyle/>
        <a:p>
          <a:r>
            <a:rPr lang="en-US" dirty="0">
              <a:latin typeface="Segoe UI Light"/>
              <a:cs typeface="Segoe UI Light"/>
            </a:rPr>
            <a:t>Plans</a:t>
          </a:r>
        </a:p>
      </dgm:t>
    </dgm:pt>
    <dgm:pt modelId="{6E4D7DA3-B176-42D2-BD03-F548221FAE0C}" type="parTrans" cxnId="{6519D584-BC9A-4A24-A846-11786612DA2D}">
      <dgm:prSet/>
      <dgm:spPr/>
      <dgm:t>
        <a:bodyPr/>
        <a:lstStyle/>
        <a:p>
          <a:endParaRPr lang="en-US">
            <a:latin typeface="Segoe UI Light" panose="020B0502040204020203" pitchFamily="34" charset="0"/>
            <a:cs typeface="Segoe UI Light" panose="020B0502040204020203" pitchFamily="34" charset="0"/>
          </a:endParaRPr>
        </a:p>
      </dgm:t>
    </dgm:pt>
    <dgm:pt modelId="{D25D2D78-6655-458E-A394-665F539535BD}" type="sibTrans" cxnId="{6519D584-BC9A-4A24-A846-11786612DA2D}">
      <dgm:prSet/>
      <dgm:spPr/>
      <dgm:t>
        <a:bodyPr/>
        <a:lstStyle/>
        <a:p>
          <a:endParaRPr lang="en-US">
            <a:latin typeface="Segoe UI Light" panose="020B0502040204020203" pitchFamily="34" charset="0"/>
            <a:cs typeface="Segoe UI Light" panose="020B0502040204020203" pitchFamily="34" charset="0"/>
          </a:endParaRPr>
        </a:p>
      </dgm:t>
    </dgm:pt>
    <dgm:pt modelId="{38679D9B-BD7F-45FC-9844-D96C75776E7E}">
      <dgm:prSet phldrT="[Text]" phldr="0"/>
      <dgm:spPr/>
      <dgm:t>
        <a:bodyPr/>
        <a:lstStyle/>
        <a:p>
          <a:r>
            <a:rPr lang="en-US" dirty="0">
              <a:latin typeface="Segoe UI Light"/>
              <a:cs typeface="Segoe UI Light"/>
            </a:rPr>
            <a:t>Prioritize existing feature sets</a:t>
          </a:r>
        </a:p>
      </dgm:t>
    </dgm:pt>
    <dgm:pt modelId="{384A1475-AAAB-41C2-9C14-C69D2F16E7CC}" type="parTrans" cxnId="{1A5AD19B-EA47-4B30-B6A7-18762A91106B}">
      <dgm:prSet/>
      <dgm:spPr/>
      <dgm:t>
        <a:bodyPr/>
        <a:lstStyle/>
        <a:p>
          <a:endParaRPr lang="en-US">
            <a:latin typeface="Segoe UI Light" panose="020B0502040204020203" pitchFamily="34" charset="0"/>
            <a:cs typeface="Segoe UI Light" panose="020B0502040204020203" pitchFamily="34" charset="0"/>
          </a:endParaRPr>
        </a:p>
      </dgm:t>
    </dgm:pt>
    <dgm:pt modelId="{92B2AA49-D8A6-4B01-9183-B3E88C799BC9}" type="sibTrans" cxnId="{1A5AD19B-EA47-4B30-B6A7-18762A91106B}">
      <dgm:prSet/>
      <dgm:spPr/>
      <dgm:t>
        <a:bodyPr/>
        <a:lstStyle/>
        <a:p>
          <a:endParaRPr lang="en-US">
            <a:latin typeface="Segoe UI Light" panose="020B0502040204020203" pitchFamily="34" charset="0"/>
            <a:cs typeface="Segoe UI Light" panose="020B0502040204020203" pitchFamily="34" charset="0"/>
          </a:endParaRPr>
        </a:p>
      </dgm:t>
    </dgm:pt>
    <dgm:pt modelId="{90E31639-1684-4035-AA88-D38851038531}">
      <dgm:prSet phldrT="[Text]" phldr="0"/>
      <dgm:spPr/>
      <dgm:t>
        <a:bodyPr/>
        <a:lstStyle/>
        <a:p>
          <a:r>
            <a:rPr lang="en-US" dirty="0">
              <a:latin typeface="Segoe UI Light"/>
              <a:cs typeface="Segoe UI Light"/>
            </a:rPr>
            <a:t>Integrate new features by persona</a:t>
          </a:r>
        </a:p>
      </dgm:t>
    </dgm:pt>
    <dgm:pt modelId="{6034F055-F4BE-41B1-9BDD-AA8CCAE44691}" type="parTrans" cxnId="{3A114758-1209-4896-A38D-24697655DA58}">
      <dgm:prSet/>
      <dgm:spPr/>
      <dgm:t>
        <a:bodyPr/>
        <a:lstStyle/>
        <a:p>
          <a:endParaRPr lang="en-US">
            <a:latin typeface="Segoe UI Light" panose="020B0502040204020203" pitchFamily="34" charset="0"/>
            <a:cs typeface="Segoe UI Light" panose="020B0502040204020203" pitchFamily="34" charset="0"/>
          </a:endParaRPr>
        </a:p>
      </dgm:t>
    </dgm:pt>
    <dgm:pt modelId="{CACC1575-A42D-46B1-8EFC-DE3DCDF119EF}" type="sibTrans" cxnId="{3A114758-1209-4896-A38D-24697655DA58}">
      <dgm:prSet/>
      <dgm:spPr/>
      <dgm:t>
        <a:bodyPr/>
        <a:lstStyle/>
        <a:p>
          <a:endParaRPr lang="en-US">
            <a:latin typeface="Segoe UI Light" panose="020B0502040204020203" pitchFamily="34" charset="0"/>
            <a:cs typeface="Segoe UI Light" panose="020B0502040204020203" pitchFamily="34" charset="0"/>
          </a:endParaRPr>
        </a:p>
      </dgm:t>
    </dgm:pt>
    <dgm:pt modelId="{728160B6-F22A-47D7-B58D-42CBFF86A86A}">
      <dgm:prSet phldrT="[Text]" phldr="0"/>
      <dgm:spPr/>
      <dgm:t>
        <a:bodyPr/>
        <a:lstStyle/>
        <a:p>
          <a:r>
            <a:rPr lang="en-US" dirty="0">
              <a:latin typeface="Segoe UI Light"/>
              <a:cs typeface="Segoe UI Light"/>
            </a:rPr>
            <a:t>Identify dominant patterns</a:t>
          </a:r>
        </a:p>
      </dgm:t>
    </dgm:pt>
    <dgm:pt modelId="{2EB37B45-D858-493E-B2E2-5E2A5E3F7601}" type="parTrans" cxnId="{F54EA8B5-EEFE-4977-8CFE-ADA80DB65A78}">
      <dgm:prSet/>
      <dgm:spPr/>
      <dgm:t>
        <a:bodyPr/>
        <a:lstStyle/>
        <a:p>
          <a:endParaRPr lang="en-US">
            <a:latin typeface="Segoe UI Light" panose="020B0502040204020203" pitchFamily="34" charset="0"/>
            <a:cs typeface="Segoe UI Light" panose="020B0502040204020203" pitchFamily="34" charset="0"/>
          </a:endParaRPr>
        </a:p>
      </dgm:t>
    </dgm:pt>
    <dgm:pt modelId="{FF33D3D2-ABD9-47F2-A0E7-DDDBD542A550}" type="sibTrans" cxnId="{F54EA8B5-EEFE-4977-8CFE-ADA80DB65A78}">
      <dgm:prSet/>
      <dgm:spPr/>
      <dgm:t>
        <a:bodyPr/>
        <a:lstStyle/>
        <a:p>
          <a:endParaRPr lang="en-US">
            <a:latin typeface="Segoe UI Light" panose="020B0502040204020203" pitchFamily="34" charset="0"/>
            <a:cs typeface="Segoe UI Light" panose="020B0502040204020203" pitchFamily="34" charset="0"/>
          </a:endParaRPr>
        </a:p>
      </dgm:t>
    </dgm:pt>
    <dgm:pt modelId="{9DD888E9-56AA-48A9-A1BC-04F81345A136}">
      <dgm:prSet phldrT="[Text]" phldr="0"/>
      <dgm:spPr/>
      <dgm:t>
        <a:bodyPr/>
        <a:lstStyle/>
        <a:p>
          <a:r>
            <a:rPr lang="en-US" dirty="0">
              <a:latin typeface="Segoe UI Light"/>
              <a:cs typeface="Segoe UI Light"/>
            </a:rPr>
            <a:t>Understand role needs</a:t>
          </a:r>
        </a:p>
      </dgm:t>
    </dgm:pt>
    <dgm:pt modelId="{F7B486A3-F76A-44BC-8860-47BA988DA0B6}" type="parTrans" cxnId="{754A6E91-7206-48AD-A384-056B93949DDB}">
      <dgm:prSet/>
      <dgm:spPr/>
      <dgm:t>
        <a:bodyPr/>
        <a:lstStyle/>
        <a:p>
          <a:endParaRPr lang="en-US">
            <a:latin typeface="Segoe UI Light" panose="020B0502040204020203" pitchFamily="34" charset="0"/>
            <a:cs typeface="Segoe UI Light" panose="020B0502040204020203" pitchFamily="34" charset="0"/>
          </a:endParaRPr>
        </a:p>
      </dgm:t>
    </dgm:pt>
    <dgm:pt modelId="{487AED44-C0C2-447E-976D-0F65ED8CA4B8}" type="sibTrans" cxnId="{754A6E91-7206-48AD-A384-056B93949DDB}">
      <dgm:prSet/>
      <dgm:spPr/>
      <dgm:t>
        <a:bodyPr/>
        <a:lstStyle/>
        <a:p>
          <a:endParaRPr lang="en-US">
            <a:latin typeface="Segoe UI Light" panose="020B0502040204020203" pitchFamily="34" charset="0"/>
            <a:cs typeface="Segoe UI Light" panose="020B0502040204020203" pitchFamily="34" charset="0"/>
          </a:endParaRPr>
        </a:p>
      </dgm:t>
    </dgm:pt>
    <dgm:pt modelId="{3E4DF72E-E44D-4AAA-B676-634104881CA6}">
      <dgm:prSet phldrT="[Text]" phldr="0"/>
      <dgm:spPr/>
      <dgm:t>
        <a:bodyPr/>
        <a:lstStyle/>
        <a:p>
          <a:r>
            <a:rPr lang="en-US" dirty="0">
              <a:latin typeface="Segoe UI Light"/>
              <a:cs typeface="Segoe UI Light"/>
            </a:rPr>
            <a:t>Architect for flexibility</a:t>
          </a:r>
        </a:p>
      </dgm:t>
    </dgm:pt>
    <dgm:pt modelId="{933736B0-DCD3-4FF3-B3EB-D5A96F9942C3}" type="parTrans" cxnId="{A3A52EA2-EA4B-4ADE-8AF4-B6D7EEF4EE42}">
      <dgm:prSet/>
      <dgm:spPr/>
      <dgm:t>
        <a:bodyPr/>
        <a:lstStyle/>
        <a:p>
          <a:endParaRPr lang="en-US">
            <a:latin typeface="Segoe UI Light" panose="020B0502040204020203" pitchFamily="34" charset="0"/>
            <a:cs typeface="Segoe UI Light" panose="020B0502040204020203" pitchFamily="34" charset="0"/>
          </a:endParaRPr>
        </a:p>
      </dgm:t>
    </dgm:pt>
    <dgm:pt modelId="{18CE24CE-33BB-4A54-A848-C9D74E3588F9}" type="sibTrans" cxnId="{A3A52EA2-EA4B-4ADE-8AF4-B6D7EEF4EE42}">
      <dgm:prSet/>
      <dgm:spPr/>
      <dgm:t>
        <a:bodyPr/>
        <a:lstStyle/>
        <a:p>
          <a:endParaRPr lang="en-US">
            <a:latin typeface="Segoe UI Light" panose="020B0502040204020203" pitchFamily="34" charset="0"/>
            <a:cs typeface="Segoe UI Light" panose="020B0502040204020203" pitchFamily="34" charset="0"/>
          </a:endParaRPr>
        </a:p>
      </dgm:t>
    </dgm:pt>
    <dgm:pt modelId="{1CE89964-6F8F-440E-90AC-1113BB3A2F87}">
      <dgm:prSet phldrT="[Text]" phldr="0"/>
      <dgm:spPr/>
      <dgm:t>
        <a:bodyPr/>
        <a:lstStyle/>
        <a:p>
          <a:r>
            <a:rPr lang="en-US" dirty="0">
              <a:latin typeface="Segoe UI Light"/>
              <a:cs typeface="Segoe UI Light"/>
            </a:rPr>
            <a:t>Build in skill building time</a:t>
          </a:r>
        </a:p>
      </dgm:t>
    </dgm:pt>
    <dgm:pt modelId="{B1A20370-EDE9-467B-8B01-7AF3F4C6C7E8}" type="parTrans" cxnId="{F0B82608-21EF-4B28-9019-08F71E540702}">
      <dgm:prSet/>
      <dgm:spPr/>
      <dgm:t>
        <a:bodyPr/>
        <a:lstStyle/>
        <a:p>
          <a:endParaRPr lang="en-US">
            <a:latin typeface="Segoe UI Light" panose="020B0502040204020203" pitchFamily="34" charset="0"/>
            <a:cs typeface="Segoe UI Light" panose="020B0502040204020203" pitchFamily="34" charset="0"/>
          </a:endParaRPr>
        </a:p>
      </dgm:t>
    </dgm:pt>
    <dgm:pt modelId="{68847B81-98A5-4686-9CBC-4C7F5F1A3BE3}" type="sibTrans" cxnId="{F0B82608-21EF-4B28-9019-08F71E540702}">
      <dgm:prSet/>
      <dgm:spPr/>
      <dgm:t>
        <a:bodyPr/>
        <a:lstStyle/>
        <a:p>
          <a:endParaRPr lang="en-US">
            <a:latin typeface="Segoe UI Light" panose="020B0502040204020203" pitchFamily="34" charset="0"/>
            <a:cs typeface="Segoe UI Light" panose="020B0502040204020203" pitchFamily="34" charset="0"/>
          </a:endParaRPr>
        </a:p>
      </dgm:t>
    </dgm:pt>
    <dgm:pt modelId="{DE701312-6971-4B61-86E1-859AFB239BCA}" type="pres">
      <dgm:prSet presAssocID="{1CDAD1CD-8872-4B47-B563-F582FC67E06E}" presName="Name0" presStyleCnt="0">
        <dgm:presLayoutVars>
          <dgm:dir/>
          <dgm:animLvl val="lvl"/>
          <dgm:resizeHandles val="exact"/>
        </dgm:presLayoutVars>
      </dgm:prSet>
      <dgm:spPr/>
    </dgm:pt>
    <dgm:pt modelId="{4B0E7761-A2CB-493D-A2EA-7AAF130993DE}" type="pres">
      <dgm:prSet presAssocID="{00D2BA89-5637-4D78-84F2-7A8FC18A82BC}" presName="composite" presStyleCnt="0"/>
      <dgm:spPr/>
    </dgm:pt>
    <dgm:pt modelId="{CBEA7940-D912-4B49-882C-75140D71D388}" type="pres">
      <dgm:prSet presAssocID="{00D2BA89-5637-4D78-84F2-7A8FC18A82BC}" presName="parTx" presStyleLbl="alignNode1" presStyleIdx="0" presStyleCnt="3">
        <dgm:presLayoutVars>
          <dgm:chMax val="0"/>
          <dgm:chPref val="0"/>
          <dgm:bulletEnabled val="1"/>
        </dgm:presLayoutVars>
      </dgm:prSet>
      <dgm:spPr/>
    </dgm:pt>
    <dgm:pt modelId="{A7BF0DE9-1D6B-454E-9558-1DB11BDFD518}" type="pres">
      <dgm:prSet presAssocID="{00D2BA89-5637-4D78-84F2-7A8FC18A82BC}" presName="desTx" presStyleLbl="alignAccFollowNode1" presStyleIdx="0" presStyleCnt="3">
        <dgm:presLayoutVars>
          <dgm:bulletEnabled val="1"/>
        </dgm:presLayoutVars>
      </dgm:prSet>
      <dgm:spPr/>
    </dgm:pt>
    <dgm:pt modelId="{04AF50EE-A42D-4CEB-B644-0C8319407EB8}" type="pres">
      <dgm:prSet presAssocID="{B659FD20-BDA0-4F44-A2C3-C7D37FD6AAEC}" presName="space" presStyleCnt="0"/>
      <dgm:spPr/>
    </dgm:pt>
    <dgm:pt modelId="{E0294671-DE1E-4E59-BE1F-54F491A75F24}" type="pres">
      <dgm:prSet presAssocID="{9CA7B655-9265-4765-B2EF-008E8F39BDF3}" presName="composite" presStyleCnt="0"/>
      <dgm:spPr/>
    </dgm:pt>
    <dgm:pt modelId="{C0D29809-7594-444C-B392-077313158F7C}" type="pres">
      <dgm:prSet presAssocID="{9CA7B655-9265-4765-B2EF-008E8F39BDF3}" presName="parTx" presStyleLbl="alignNode1" presStyleIdx="1" presStyleCnt="3">
        <dgm:presLayoutVars>
          <dgm:chMax val="0"/>
          <dgm:chPref val="0"/>
          <dgm:bulletEnabled val="1"/>
        </dgm:presLayoutVars>
      </dgm:prSet>
      <dgm:spPr/>
    </dgm:pt>
    <dgm:pt modelId="{F2DD7004-56CE-491A-AB10-3044C1022E14}" type="pres">
      <dgm:prSet presAssocID="{9CA7B655-9265-4765-B2EF-008E8F39BDF3}" presName="desTx" presStyleLbl="alignAccFollowNode1" presStyleIdx="1" presStyleCnt="3">
        <dgm:presLayoutVars>
          <dgm:bulletEnabled val="1"/>
        </dgm:presLayoutVars>
      </dgm:prSet>
      <dgm:spPr/>
    </dgm:pt>
    <dgm:pt modelId="{13622C66-1BAC-4FBF-9901-B4FF516F13AD}" type="pres">
      <dgm:prSet presAssocID="{01CECB30-EF3D-48DA-AC74-932A473FDA87}" presName="space" presStyleCnt="0"/>
      <dgm:spPr/>
    </dgm:pt>
    <dgm:pt modelId="{BF857834-F55E-4B86-8023-D7DB1CAC28CE}" type="pres">
      <dgm:prSet presAssocID="{09EB0D0C-C511-4780-8B99-B8FFCFFDDC75}" presName="composite" presStyleCnt="0"/>
      <dgm:spPr/>
    </dgm:pt>
    <dgm:pt modelId="{E83EDF69-869F-4F0A-9543-0B83603941A2}" type="pres">
      <dgm:prSet presAssocID="{09EB0D0C-C511-4780-8B99-B8FFCFFDDC75}" presName="parTx" presStyleLbl="alignNode1" presStyleIdx="2" presStyleCnt="3">
        <dgm:presLayoutVars>
          <dgm:chMax val="0"/>
          <dgm:chPref val="0"/>
          <dgm:bulletEnabled val="1"/>
        </dgm:presLayoutVars>
      </dgm:prSet>
      <dgm:spPr/>
    </dgm:pt>
    <dgm:pt modelId="{885B2E98-3DFC-4B4B-BB0E-37894913D48A}" type="pres">
      <dgm:prSet presAssocID="{09EB0D0C-C511-4780-8B99-B8FFCFFDDC75}" presName="desTx" presStyleLbl="alignAccFollowNode1" presStyleIdx="2" presStyleCnt="3">
        <dgm:presLayoutVars>
          <dgm:bulletEnabled val="1"/>
        </dgm:presLayoutVars>
      </dgm:prSet>
      <dgm:spPr/>
    </dgm:pt>
  </dgm:ptLst>
  <dgm:cxnLst>
    <dgm:cxn modelId="{91201104-EE52-4B1A-BF43-F211ABCECA91}" type="presOf" srcId="{A334F4BE-AF7F-4A93-BC15-A9B03F2F7249}" destId="{F2DD7004-56CE-491A-AB10-3044C1022E14}" srcOrd="0" destOrd="0" presId="urn:microsoft.com/office/officeart/2005/8/layout/hList1"/>
    <dgm:cxn modelId="{F0B82608-21EF-4B28-9019-08F71E540702}" srcId="{09EB0D0C-C511-4780-8B99-B8FFCFFDDC75}" destId="{1CE89964-6F8F-440E-90AC-1113BB3A2F87}" srcOrd="2" destOrd="0" parTransId="{B1A20370-EDE9-467B-8B01-7AF3F4C6C7E8}" sibTransId="{68847B81-98A5-4686-9CBC-4C7F5F1A3BE3}"/>
    <dgm:cxn modelId="{9929150E-F98F-404D-9E6F-A51C4D4F1D6F}" type="presOf" srcId="{9CA7B655-9265-4765-B2EF-008E8F39BDF3}" destId="{C0D29809-7594-444C-B392-077313158F7C}" srcOrd="0" destOrd="0" presId="urn:microsoft.com/office/officeart/2005/8/layout/hList1"/>
    <dgm:cxn modelId="{B27D8516-1C16-4A62-BE8F-867221557261}" type="presOf" srcId="{9DD888E9-56AA-48A9-A1BC-04F81345A136}" destId="{F2DD7004-56CE-491A-AB10-3044C1022E14}" srcOrd="0" destOrd="1" presId="urn:microsoft.com/office/officeart/2005/8/layout/hList1"/>
    <dgm:cxn modelId="{1E81CA2C-E0BC-4AD4-BDF0-DDC9D289D59E}" type="presOf" srcId="{00D2BA89-5637-4D78-84F2-7A8FC18A82BC}" destId="{CBEA7940-D912-4B49-882C-75140D71D388}" srcOrd="0" destOrd="0" presId="urn:microsoft.com/office/officeart/2005/8/layout/hList1"/>
    <dgm:cxn modelId="{4FF7F12E-4FD5-44B4-B1AF-0D9BAD3318F3}" srcId="{9CA7B655-9265-4765-B2EF-008E8F39BDF3}" destId="{A334F4BE-AF7F-4A93-BC15-A9B03F2F7249}" srcOrd="0" destOrd="0" parTransId="{AED936A3-12BC-4F95-898C-45199850D658}" sibTransId="{EDC1C65B-D615-4AA8-825E-9DBB8D70FED8}"/>
    <dgm:cxn modelId="{25013C31-AAED-43F2-ABC8-BE600C533FF8}" type="presOf" srcId="{728160B6-F22A-47D7-B58D-42CBFF86A86A}" destId="{A7BF0DE9-1D6B-454E-9558-1DB11BDFD518}" srcOrd="0" destOrd="2" presId="urn:microsoft.com/office/officeart/2005/8/layout/hList1"/>
    <dgm:cxn modelId="{23EF6F32-5793-4B96-8E4B-3FD2FE031DED}" type="presOf" srcId="{9E17812B-82A8-406B-8C55-139940A683FE}" destId="{A7BF0DE9-1D6B-454E-9558-1DB11BDFD518}" srcOrd="0" destOrd="1" presId="urn:microsoft.com/office/officeart/2005/8/layout/hList1"/>
    <dgm:cxn modelId="{69CEE15E-06FE-48E2-82E2-13835A2F0BBA}" type="presOf" srcId="{1CDAD1CD-8872-4B47-B563-F582FC67E06E}" destId="{DE701312-6971-4B61-86E1-859AFB239BCA}" srcOrd="0" destOrd="0" presId="urn:microsoft.com/office/officeart/2005/8/layout/hList1"/>
    <dgm:cxn modelId="{1DE25E4C-998E-4D14-ACF5-35193549EA32}" type="presOf" srcId="{1CE89964-6F8F-440E-90AC-1113BB3A2F87}" destId="{885B2E98-3DFC-4B4B-BB0E-37894913D48A}" srcOrd="0" destOrd="2" presId="urn:microsoft.com/office/officeart/2005/8/layout/hList1"/>
    <dgm:cxn modelId="{DF0B4B74-0417-4979-A7F8-6A016B69E137}" type="presOf" srcId="{90E31639-1684-4035-AA88-D38851038531}" destId="{885B2E98-3DFC-4B4B-BB0E-37894913D48A}" srcOrd="0" destOrd="1" presId="urn:microsoft.com/office/officeart/2005/8/layout/hList1"/>
    <dgm:cxn modelId="{3A114758-1209-4896-A38D-24697655DA58}" srcId="{09EB0D0C-C511-4780-8B99-B8FFCFFDDC75}" destId="{90E31639-1684-4035-AA88-D38851038531}" srcOrd="1" destOrd="0" parTransId="{6034F055-F4BE-41B1-9BDD-AA8CCAE44691}" sibTransId="{CACC1575-A42D-46B1-8EFC-DE3DCDF119EF}"/>
    <dgm:cxn modelId="{5C37B679-C607-40AC-9DC3-D0FC6CCF0320}" srcId="{1CDAD1CD-8872-4B47-B563-F582FC67E06E}" destId="{00D2BA89-5637-4D78-84F2-7A8FC18A82BC}" srcOrd="0" destOrd="0" parTransId="{8335B97C-BB46-4488-A003-0CCBF49649C7}" sibTransId="{B659FD20-BDA0-4F44-A2C3-C7D37FD6AAEC}"/>
    <dgm:cxn modelId="{D20C1D81-FA77-4EEC-870D-DD6D0927B8EC}" type="presOf" srcId="{0D23C4E9-20C5-4A80-A24E-C48A8CD9EDF5}" destId="{A7BF0DE9-1D6B-454E-9558-1DB11BDFD518}" srcOrd="0" destOrd="0" presId="urn:microsoft.com/office/officeart/2005/8/layout/hList1"/>
    <dgm:cxn modelId="{1EC4AD84-074E-4A33-97F4-3B3CFB16968C}" srcId="{00D2BA89-5637-4D78-84F2-7A8FC18A82BC}" destId="{0D23C4E9-20C5-4A80-A24E-C48A8CD9EDF5}" srcOrd="0" destOrd="0" parTransId="{989AE165-EADE-4789-89F9-6AFE393688E1}" sibTransId="{B24447C0-C77D-4433-99B2-FEDFD72D7D68}"/>
    <dgm:cxn modelId="{6519D584-BC9A-4A24-A846-11786612DA2D}" srcId="{1CDAD1CD-8872-4B47-B563-F582FC67E06E}" destId="{09EB0D0C-C511-4780-8B99-B8FFCFFDDC75}" srcOrd="2" destOrd="0" parTransId="{6E4D7DA3-B176-42D2-BD03-F548221FAE0C}" sibTransId="{D25D2D78-6655-458E-A394-665F539535BD}"/>
    <dgm:cxn modelId="{918E4D88-0F2D-4D1E-A634-8134EDCA124D}" srcId="{00D2BA89-5637-4D78-84F2-7A8FC18A82BC}" destId="{9E17812B-82A8-406B-8C55-139940A683FE}" srcOrd="1" destOrd="0" parTransId="{AEBCA9C4-DD57-46A2-A14A-EE0E39FC548A}" sibTransId="{EFFDFD34-D279-4C26-8DD4-18A511168887}"/>
    <dgm:cxn modelId="{754A6E91-7206-48AD-A384-056B93949DDB}" srcId="{9CA7B655-9265-4765-B2EF-008E8F39BDF3}" destId="{9DD888E9-56AA-48A9-A1BC-04F81345A136}" srcOrd="1" destOrd="0" parTransId="{F7B486A3-F76A-44BC-8860-47BA988DA0B6}" sibTransId="{487AED44-C0C2-447E-976D-0F65ED8CA4B8}"/>
    <dgm:cxn modelId="{99BCD092-E49A-430E-9036-04AB43DA3C35}" type="presOf" srcId="{3E4DF72E-E44D-4AAA-B676-634104881CA6}" destId="{F2DD7004-56CE-491A-AB10-3044C1022E14}" srcOrd="0" destOrd="2" presId="urn:microsoft.com/office/officeart/2005/8/layout/hList1"/>
    <dgm:cxn modelId="{5C86EF96-7369-499C-912D-5C40425220B0}" type="presOf" srcId="{09EB0D0C-C511-4780-8B99-B8FFCFFDDC75}" destId="{E83EDF69-869F-4F0A-9543-0B83603941A2}" srcOrd="0" destOrd="0" presId="urn:microsoft.com/office/officeart/2005/8/layout/hList1"/>
    <dgm:cxn modelId="{1A5AD19B-EA47-4B30-B6A7-18762A91106B}" srcId="{09EB0D0C-C511-4780-8B99-B8FFCFFDDC75}" destId="{38679D9B-BD7F-45FC-9844-D96C75776E7E}" srcOrd="0" destOrd="0" parTransId="{384A1475-AAAB-41C2-9C14-C69D2F16E7CC}" sibTransId="{92B2AA49-D8A6-4B01-9183-B3E88C799BC9}"/>
    <dgm:cxn modelId="{23A02EA2-9A3C-41B4-9965-27298E8EE6DF}" type="presOf" srcId="{38679D9B-BD7F-45FC-9844-D96C75776E7E}" destId="{885B2E98-3DFC-4B4B-BB0E-37894913D48A}" srcOrd="0" destOrd="0" presId="urn:microsoft.com/office/officeart/2005/8/layout/hList1"/>
    <dgm:cxn modelId="{A3A52EA2-EA4B-4ADE-8AF4-B6D7EEF4EE42}" srcId="{9CA7B655-9265-4765-B2EF-008E8F39BDF3}" destId="{3E4DF72E-E44D-4AAA-B676-634104881CA6}" srcOrd="2" destOrd="0" parTransId="{933736B0-DCD3-4FF3-B3EB-D5A96F9942C3}" sibTransId="{18CE24CE-33BB-4A54-A848-C9D74E3588F9}"/>
    <dgm:cxn modelId="{F54EA8B5-EEFE-4977-8CFE-ADA80DB65A78}" srcId="{00D2BA89-5637-4D78-84F2-7A8FC18A82BC}" destId="{728160B6-F22A-47D7-B58D-42CBFF86A86A}" srcOrd="2" destOrd="0" parTransId="{2EB37B45-D858-493E-B2E2-5E2A5E3F7601}" sibTransId="{FF33D3D2-ABD9-47F2-A0E7-DDDBD542A550}"/>
    <dgm:cxn modelId="{4D3BE0C0-1228-463D-9A59-43CA00AB102C}" srcId="{1CDAD1CD-8872-4B47-B563-F582FC67E06E}" destId="{9CA7B655-9265-4765-B2EF-008E8F39BDF3}" srcOrd="1" destOrd="0" parTransId="{0F9DC336-8872-4370-B8EF-633132A172A4}" sibTransId="{01CECB30-EF3D-48DA-AC74-932A473FDA87}"/>
    <dgm:cxn modelId="{214C9CE2-FF87-461D-BAF6-83964205EE61}" type="presParOf" srcId="{DE701312-6971-4B61-86E1-859AFB239BCA}" destId="{4B0E7761-A2CB-493D-A2EA-7AAF130993DE}" srcOrd="0" destOrd="0" presId="urn:microsoft.com/office/officeart/2005/8/layout/hList1"/>
    <dgm:cxn modelId="{473150B9-8FB5-4F21-8026-9093C1622700}" type="presParOf" srcId="{4B0E7761-A2CB-493D-A2EA-7AAF130993DE}" destId="{CBEA7940-D912-4B49-882C-75140D71D388}" srcOrd="0" destOrd="0" presId="urn:microsoft.com/office/officeart/2005/8/layout/hList1"/>
    <dgm:cxn modelId="{00E5E7ED-D685-4F7F-94A9-95FE2B8A9044}" type="presParOf" srcId="{4B0E7761-A2CB-493D-A2EA-7AAF130993DE}" destId="{A7BF0DE9-1D6B-454E-9558-1DB11BDFD518}" srcOrd="1" destOrd="0" presId="urn:microsoft.com/office/officeart/2005/8/layout/hList1"/>
    <dgm:cxn modelId="{EE156DDC-81E1-4A78-9B13-BBD081AD6EEC}" type="presParOf" srcId="{DE701312-6971-4B61-86E1-859AFB239BCA}" destId="{04AF50EE-A42D-4CEB-B644-0C8319407EB8}" srcOrd="1" destOrd="0" presId="urn:microsoft.com/office/officeart/2005/8/layout/hList1"/>
    <dgm:cxn modelId="{B1093317-2917-4F6C-97C5-416A5E3EEDBC}" type="presParOf" srcId="{DE701312-6971-4B61-86E1-859AFB239BCA}" destId="{E0294671-DE1E-4E59-BE1F-54F491A75F24}" srcOrd="2" destOrd="0" presId="urn:microsoft.com/office/officeart/2005/8/layout/hList1"/>
    <dgm:cxn modelId="{1B119596-E03D-4DD2-B76B-BB93B53B0EB1}" type="presParOf" srcId="{E0294671-DE1E-4E59-BE1F-54F491A75F24}" destId="{C0D29809-7594-444C-B392-077313158F7C}" srcOrd="0" destOrd="0" presId="urn:microsoft.com/office/officeart/2005/8/layout/hList1"/>
    <dgm:cxn modelId="{91DB84CC-159F-41E8-ADA0-86C21D6DEE2B}" type="presParOf" srcId="{E0294671-DE1E-4E59-BE1F-54F491A75F24}" destId="{F2DD7004-56CE-491A-AB10-3044C1022E14}" srcOrd="1" destOrd="0" presId="urn:microsoft.com/office/officeart/2005/8/layout/hList1"/>
    <dgm:cxn modelId="{45B20B28-02C6-493B-9D46-6E79A1BE12B8}" type="presParOf" srcId="{DE701312-6971-4B61-86E1-859AFB239BCA}" destId="{13622C66-1BAC-4FBF-9901-B4FF516F13AD}" srcOrd="3" destOrd="0" presId="urn:microsoft.com/office/officeart/2005/8/layout/hList1"/>
    <dgm:cxn modelId="{6FDB1D10-1519-4C21-8564-D0E577DDF4F6}" type="presParOf" srcId="{DE701312-6971-4B61-86E1-859AFB239BCA}" destId="{BF857834-F55E-4B86-8023-D7DB1CAC28CE}" srcOrd="4" destOrd="0" presId="urn:microsoft.com/office/officeart/2005/8/layout/hList1"/>
    <dgm:cxn modelId="{24AA302B-6BD8-4159-A7F0-1D68AB6E18F4}" type="presParOf" srcId="{BF857834-F55E-4B86-8023-D7DB1CAC28CE}" destId="{E83EDF69-869F-4F0A-9543-0B83603941A2}" srcOrd="0" destOrd="0" presId="urn:microsoft.com/office/officeart/2005/8/layout/hList1"/>
    <dgm:cxn modelId="{4CD3D519-E53F-4C82-8F5A-9192FB4043EF}" type="presParOf" srcId="{BF857834-F55E-4B86-8023-D7DB1CAC28CE}" destId="{885B2E98-3DFC-4B4B-BB0E-37894913D48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A7940-D912-4B49-882C-75140D71D388}">
      <dsp:nvSpPr>
        <dsp:cNvPr id="0" name=""/>
        <dsp:cNvSpPr/>
      </dsp:nvSpPr>
      <dsp:spPr>
        <a:xfrm>
          <a:off x="3053" y="23516"/>
          <a:ext cx="2977237" cy="720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Segoe UI Light"/>
              <a:cs typeface="Segoe UI Light"/>
            </a:rPr>
            <a:t>People</a:t>
          </a:r>
        </a:p>
      </dsp:txBody>
      <dsp:txXfrm>
        <a:off x="3053" y="23516"/>
        <a:ext cx="2977237" cy="720000"/>
      </dsp:txXfrm>
    </dsp:sp>
    <dsp:sp modelId="{A7BF0DE9-1D6B-454E-9558-1DB11BDFD518}">
      <dsp:nvSpPr>
        <dsp:cNvPr id="0" name=""/>
        <dsp:cNvSpPr/>
      </dsp:nvSpPr>
      <dsp:spPr>
        <a:xfrm>
          <a:off x="3053" y="743516"/>
          <a:ext cx="2977237" cy="317390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Segoe UI Light"/>
              <a:cs typeface="Segoe UI Light"/>
            </a:rPr>
            <a:t>Lead with compassion</a:t>
          </a:r>
        </a:p>
        <a:p>
          <a:pPr marL="228600" lvl="1" indent="-228600" algn="l" defTabSz="1111250">
            <a:lnSpc>
              <a:spcPct val="90000"/>
            </a:lnSpc>
            <a:spcBef>
              <a:spcPct val="0"/>
            </a:spcBef>
            <a:spcAft>
              <a:spcPct val="15000"/>
            </a:spcAft>
            <a:buChar char="•"/>
          </a:pPr>
          <a:r>
            <a:rPr lang="en-US" sz="2500" kern="1200" dirty="0">
              <a:latin typeface="Segoe UI Light"/>
              <a:cs typeface="Segoe UI Light"/>
            </a:rPr>
            <a:t>Listen first – gather feedback</a:t>
          </a:r>
        </a:p>
        <a:p>
          <a:pPr marL="228600" lvl="1" indent="-228600" algn="l" defTabSz="1111250">
            <a:lnSpc>
              <a:spcPct val="90000"/>
            </a:lnSpc>
            <a:spcBef>
              <a:spcPct val="0"/>
            </a:spcBef>
            <a:spcAft>
              <a:spcPct val="15000"/>
            </a:spcAft>
            <a:buChar char="•"/>
          </a:pPr>
          <a:r>
            <a:rPr lang="en-US" sz="2500" kern="1200" dirty="0">
              <a:latin typeface="Segoe UI Light"/>
              <a:cs typeface="Segoe UI Light"/>
            </a:rPr>
            <a:t>Identify dominant patterns</a:t>
          </a:r>
        </a:p>
      </dsp:txBody>
      <dsp:txXfrm>
        <a:off x="3053" y="743516"/>
        <a:ext cx="2977237" cy="3173906"/>
      </dsp:txXfrm>
    </dsp:sp>
    <dsp:sp modelId="{C0D29809-7594-444C-B392-077313158F7C}">
      <dsp:nvSpPr>
        <dsp:cNvPr id="0" name=""/>
        <dsp:cNvSpPr/>
      </dsp:nvSpPr>
      <dsp:spPr>
        <a:xfrm>
          <a:off x="3397103" y="23516"/>
          <a:ext cx="2977237" cy="720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Segoe UI Light"/>
              <a:cs typeface="Segoe UI Light"/>
            </a:rPr>
            <a:t>Personas</a:t>
          </a:r>
        </a:p>
      </dsp:txBody>
      <dsp:txXfrm>
        <a:off x="3397103" y="23516"/>
        <a:ext cx="2977237" cy="720000"/>
      </dsp:txXfrm>
    </dsp:sp>
    <dsp:sp modelId="{F2DD7004-56CE-491A-AB10-3044C1022E14}">
      <dsp:nvSpPr>
        <dsp:cNvPr id="0" name=""/>
        <dsp:cNvSpPr/>
      </dsp:nvSpPr>
      <dsp:spPr>
        <a:xfrm>
          <a:off x="3397103" y="743516"/>
          <a:ext cx="2977237" cy="317390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Segoe UI Light"/>
              <a:cs typeface="Segoe UI Light"/>
            </a:rPr>
            <a:t>Prioritize fatigued employees</a:t>
          </a:r>
        </a:p>
        <a:p>
          <a:pPr marL="228600" lvl="1" indent="-228600" algn="l" defTabSz="1111250">
            <a:lnSpc>
              <a:spcPct val="90000"/>
            </a:lnSpc>
            <a:spcBef>
              <a:spcPct val="0"/>
            </a:spcBef>
            <a:spcAft>
              <a:spcPct val="15000"/>
            </a:spcAft>
            <a:buChar char="•"/>
          </a:pPr>
          <a:r>
            <a:rPr lang="en-US" sz="2500" kern="1200" dirty="0">
              <a:latin typeface="Segoe UI Light"/>
              <a:cs typeface="Segoe UI Light"/>
            </a:rPr>
            <a:t>Understand role needs</a:t>
          </a:r>
        </a:p>
        <a:p>
          <a:pPr marL="228600" lvl="1" indent="-228600" algn="l" defTabSz="1111250">
            <a:lnSpc>
              <a:spcPct val="90000"/>
            </a:lnSpc>
            <a:spcBef>
              <a:spcPct val="0"/>
            </a:spcBef>
            <a:spcAft>
              <a:spcPct val="15000"/>
            </a:spcAft>
            <a:buChar char="•"/>
          </a:pPr>
          <a:r>
            <a:rPr lang="en-US" sz="2500" kern="1200" dirty="0">
              <a:latin typeface="Segoe UI Light"/>
              <a:cs typeface="Segoe UI Light"/>
            </a:rPr>
            <a:t>Architect for flexibility</a:t>
          </a:r>
        </a:p>
      </dsp:txBody>
      <dsp:txXfrm>
        <a:off x="3397103" y="743516"/>
        <a:ext cx="2977237" cy="3173906"/>
      </dsp:txXfrm>
    </dsp:sp>
    <dsp:sp modelId="{E83EDF69-869F-4F0A-9543-0B83603941A2}">
      <dsp:nvSpPr>
        <dsp:cNvPr id="0" name=""/>
        <dsp:cNvSpPr/>
      </dsp:nvSpPr>
      <dsp:spPr>
        <a:xfrm>
          <a:off x="6791154" y="23516"/>
          <a:ext cx="2977237" cy="720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Segoe UI Light"/>
              <a:cs typeface="Segoe UI Light"/>
            </a:rPr>
            <a:t>Plans</a:t>
          </a:r>
        </a:p>
      </dsp:txBody>
      <dsp:txXfrm>
        <a:off x="6791154" y="23516"/>
        <a:ext cx="2977237" cy="720000"/>
      </dsp:txXfrm>
    </dsp:sp>
    <dsp:sp modelId="{885B2E98-3DFC-4B4B-BB0E-37894913D48A}">
      <dsp:nvSpPr>
        <dsp:cNvPr id="0" name=""/>
        <dsp:cNvSpPr/>
      </dsp:nvSpPr>
      <dsp:spPr>
        <a:xfrm>
          <a:off x="6791154" y="743516"/>
          <a:ext cx="2977237" cy="317390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Segoe UI Light"/>
              <a:cs typeface="Segoe UI Light"/>
            </a:rPr>
            <a:t>Prioritize existing feature sets</a:t>
          </a:r>
        </a:p>
        <a:p>
          <a:pPr marL="228600" lvl="1" indent="-228600" algn="l" defTabSz="1111250">
            <a:lnSpc>
              <a:spcPct val="90000"/>
            </a:lnSpc>
            <a:spcBef>
              <a:spcPct val="0"/>
            </a:spcBef>
            <a:spcAft>
              <a:spcPct val="15000"/>
            </a:spcAft>
            <a:buChar char="•"/>
          </a:pPr>
          <a:r>
            <a:rPr lang="en-US" sz="2500" kern="1200" dirty="0">
              <a:latin typeface="Segoe UI Light"/>
              <a:cs typeface="Segoe UI Light"/>
            </a:rPr>
            <a:t>Integrate new features by persona</a:t>
          </a:r>
        </a:p>
        <a:p>
          <a:pPr marL="228600" lvl="1" indent="-228600" algn="l" defTabSz="1111250">
            <a:lnSpc>
              <a:spcPct val="90000"/>
            </a:lnSpc>
            <a:spcBef>
              <a:spcPct val="0"/>
            </a:spcBef>
            <a:spcAft>
              <a:spcPct val="15000"/>
            </a:spcAft>
            <a:buChar char="•"/>
          </a:pPr>
          <a:r>
            <a:rPr lang="en-US" sz="2500" kern="1200" dirty="0">
              <a:latin typeface="Segoe UI Light"/>
              <a:cs typeface="Segoe UI Light"/>
            </a:rPr>
            <a:t>Build in skill building time</a:t>
          </a:r>
        </a:p>
      </dsp:txBody>
      <dsp:txXfrm>
        <a:off x="6791154" y="743516"/>
        <a:ext cx="2977237" cy="317390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21E5A7B-BB8D-4368-A182-1096695216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8/27/2021 11:20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077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a #HumansFirst approach to feature roadmaps, business scenario prioritization and feedback can allow an Adoption Specialist to navigate the difficulties of too much work, not enough leadership buy in or tech confusion with more precision.  The need of any given cohort of users will provide a navigation path through these ever changing waters.  </a:t>
            </a:r>
          </a:p>
          <a:p>
            <a:endParaRPr lang="en-US"/>
          </a:p>
          <a:p>
            <a:r>
              <a:rPr lang="en-US"/>
              <a:t>Features are not important because a tech company tells you they are. They are important when they provide value to end users in an organization in alignment with their strategic or operational goals.   Living an</a:t>
            </a:r>
          </a:p>
        </p:txBody>
      </p:sp>
      <p:sp>
        <p:nvSpPr>
          <p:cNvPr id="4" name="Slide Number Placeholder 3"/>
          <p:cNvSpPr>
            <a:spLocks noGrp="1"/>
          </p:cNvSpPr>
          <p:nvPr>
            <p:ph type="sldNum" sz="quarter" idx="5"/>
          </p:nvPr>
        </p:nvSpPr>
        <p:spPr/>
        <p:txBody>
          <a:bodyPr/>
          <a:lstStyle/>
          <a:p>
            <a:fld id="{AA619CC4-B59A-4BEC-8A1A-A0C6EB2B87E3}" type="slidenum">
              <a:rPr lang="en-US" smtClean="0"/>
              <a:t>5</a:t>
            </a:fld>
            <a:endParaRPr lang="en-US"/>
          </a:p>
        </p:txBody>
      </p:sp>
    </p:spTree>
    <p:extLst>
      <p:ext uri="{BB962C8B-B14F-4D97-AF65-F5344CB8AC3E}">
        <p14:creationId xmlns:p14="http://schemas.microsoft.com/office/powerpoint/2010/main" val="1094695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3DA0B-BB1F-2640-9EC3-D21E08DC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0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Engagement Activity that focused on understanding the end-user EXPERIENCE and it’s an opportunity for us to obtain FEEDBACK about design altern</a:t>
            </a:r>
          </a:p>
          <a:p>
            <a:r>
              <a:rPr lang="en-US" err="1"/>
              <a:t>atives</a:t>
            </a:r>
            <a:r>
              <a:rPr lang="en-US"/>
              <a:t> and concepts.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72B8D-4A78-4D0B-8524-5953A864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51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desc of CAFÉ focused sessions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72B8D-4A78-4D0B-8524-5953A864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02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description of LATTE format 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72B8D-4A78-4D0B-8524-5953A864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641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description of LATTE format 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72B8D-4A78-4D0B-8524-5953A864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516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description of LATTE format 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72B8D-4A78-4D0B-8524-5953A864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090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6"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20"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203"/>
            <a:ext cx="4158363"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682"/>
          </a:xfrm>
        </p:spPr>
        <p:txBody>
          <a:bodyPr/>
          <a:lstStyle>
            <a:lvl1pPr marL="0" indent="0">
              <a:buNone/>
              <a:defRPr sz="2201">
                <a:latin typeface="+mn-lt"/>
              </a:defRPr>
            </a:lvl1pPr>
            <a:lvl2pPr marL="228604" indent="0">
              <a:buNone/>
              <a:defRPr/>
            </a:lvl2pPr>
            <a:lvl3pPr marL="457206" indent="0">
              <a:buNone/>
              <a:defRPr/>
            </a:lvl3pPr>
            <a:lvl4pPr marL="661996" indent="0">
              <a:buNone/>
              <a:defRPr/>
            </a:lvl4pPr>
            <a:lvl5pPr marL="85567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userDrawn="1">
          <p15:clr>
            <a:srgbClr val="5ACBF0"/>
          </p15:clr>
        </p15:guide>
        <p15:guide id="7" orient="horz" pos="1968" userDrawn="1">
          <p15:clr>
            <a:srgbClr val="5ACBF0"/>
          </p15:clr>
        </p15:guide>
        <p15:guide id="8" orient="horz" pos="2226" userDrawn="1">
          <p15:clr>
            <a:srgbClr val="5ACBF0"/>
          </p15:clr>
        </p15:guide>
        <p15:guide id="10" pos="3730" userDrawn="1">
          <p15:clr>
            <a:srgbClr val="C35EA4"/>
          </p15:clr>
        </p15:guide>
        <p15:guide id="11" pos="2994" userDrawn="1">
          <p15:clr>
            <a:srgbClr val="5ACBF0"/>
          </p15:clr>
        </p15:guide>
        <p15:guide id="12" pos="3543"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6"/>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0" userDrawn="1">
          <p15:clr>
            <a:srgbClr val="5ACBF0"/>
          </p15:clr>
        </p15:guide>
        <p15:guide id="7" pos="3728" userDrawn="1">
          <p15:clr>
            <a:srgbClr val="C35EA4"/>
          </p15:clr>
        </p15:guide>
        <p15:guide id="8" pos="3545"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userDrawn="1">
          <p15:clr>
            <a:srgbClr val="5ACBF0"/>
          </p15:clr>
        </p15:guide>
        <p15:guide id="4" pos="3732" userDrawn="1">
          <p15:clr>
            <a:srgbClr val="C35EA4"/>
          </p15:clr>
        </p15:guide>
        <p15:guide id="5" pos="2994" userDrawn="1">
          <p15:clr>
            <a:srgbClr val="5ACBF0"/>
          </p15:clr>
        </p15:guide>
        <p15:guide id="6" pos="3547"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7" userDrawn="1">
          <p15:clr>
            <a:srgbClr val="5ACBF0"/>
          </p15:clr>
        </p15:guide>
        <p15:guide id="8" orient="horz" pos="216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userDrawn="1">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0" y="5689600"/>
            <a:ext cx="5367529"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9" cy="3474720"/>
          </a:xfrm>
          <a:blipFill>
            <a:blip r:embed="rId2"/>
            <a:stretch>
              <a:fillRect/>
            </a:stretch>
          </a:blipFill>
        </p:spPr>
        <p:txBody>
          <a:bodyPr vert="horz" wrap="square" lIns="0" tIns="0" rIns="0" bIns="1188720" rtlCol="0" anchor="ctr" anchorCtr="0">
            <a:noAutofit/>
          </a:bodyPr>
          <a:lstStyle>
            <a:lvl1pPr marL="0" indent="0" algn="ctr">
              <a:buNone/>
              <a:defRPr lang="en-US" sz="10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9"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6" y="2025650"/>
            <a:ext cx="5367529" cy="3474720"/>
          </a:xfrm>
          <a:blipFill>
            <a:blip r:embed="rId2"/>
            <a:stretch>
              <a:fillRect/>
            </a:stretch>
          </a:blipFill>
        </p:spPr>
        <p:txBody>
          <a:bodyPr vert="horz" wrap="square" lIns="0" tIns="0" rIns="0" bIns="1188720" rtlCol="0" anchor="ctr" anchorCtr="0">
            <a:noAutofit/>
          </a:bodyPr>
          <a:lstStyle>
            <a:lvl1pPr marL="0" indent="0" algn="ctr">
              <a:buNone/>
              <a:defRPr lang="en-US" sz="10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6"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1"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60"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556" userDrawn="1">
          <p15:clr>
            <a:srgbClr val="5ACBF0"/>
          </p15:clr>
        </p15:guide>
        <p15:guide id="7" pos="2745" userDrawn="1">
          <p15:clr>
            <a:srgbClr val="5ACBF0"/>
          </p15:clr>
        </p15:guide>
        <p15:guide id="8" pos="4937" userDrawn="1">
          <p15:clr>
            <a:srgbClr val="5ACBF0"/>
          </p15:clr>
        </p15:guide>
        <p15:guide id="9" pos="5124"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963" userDrawn="1">
          <p15:clr>
            <a:srgbClr val="5ACBF0"/>
          </p15:clr>
        </p15:guide>
        <p15:guide id="7" pos="2149" userDrawn="1">
          <p15:clr>
            <a:srgbClr val="5ACBF0"/>
          </p15:clr>
        </p15:guide>
        <p15:guide id="8" pos="3746" userDrawn="1">
          <p15:clr>
            <a:srgbClr val="5ACBF0"/>
          </p15:clr>
        </p15:guide>
        <p15:guide id="9" pos="3934" userDrawn="1">
          <p15:clr>
            <a:srgbClr val="5ACBF0"/>
          </p15:clr>
        </p15:guide>
        <p15:guide id="10" pos="5531" userDrawn="1">
          <p15:clr>
            <a:srgbClr val="5ACBF0"/>
          </p15:clr>
        </p15:guide>
        <p15:guide id="11" pos="5716"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553998"/>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6" cy="430887"/>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6"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5" userDrawn="1">
          <p15:clr>
            <a:srgbClr val="5ACBF0"/>
          </p15:clr>
        </p15:guide>
        <p15:guide id="29" orient="horz" pos="1272" userDrawn="1">
          <p15:clr>
            <a:srgbClr val="5ACBF0"/>
          </p15:clr>
        </p15:guide>
        <p15:guide id="30" pos="2377" userDrawn="1">
          <p15:clr>
            <a:srgbClr val="5ACBF0"/>
          </p15:clr>
        </p15:guide>
        <p15:guide id="32" orient="horz" pos="1455"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5"/>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9" y="3211970"/>
            <a:ext cx="6667500" cy="430887"/>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5" userDrawn="1">
          <p15:clr>
            <a:srgbClr val="5ACBF0"/>
          </p15:clr>
        </p15:guide>
        <p15:guide id="29" orient="horz" pos="2160" userDrawn="1">
          <p15:clr>
            <a:srgbClr val="5ACBF0"/>
          </p15:clr>
        </p15:guide>
        <p15:guide id="30" pos="2377" userDrawn="1">
          <p15:clr>
            <a:srgbClr val="5ACBF0"/>
          </p15:clr>
        </p15:guide>
        <p15:guide id="31" pos="3113"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682"/>
          </a:xfrm>
          <a:noFill/>
        </p:spPr>
        <p:txBody>
          <a:bodyPr lIns="0" tIns="0" rIns="0" bIns="0">
            <a:spAutoFit/>
          </a:bodyPr>
          <a:lstStyle>
            <a:lvl1pPr marL="0" indent="0">
              <a:spcBef>
                <a:spcPts val="0"/>
              </a:spcBef>
              <a:spcAft>
                <a:spcPts val="0"/>
              </a:spcAft>
              <a:buFont typeface="Arial" panose="020B0604020202020204" pitchFamily="34" charset="0"/>
              <a:buNone/>
              <a:defRPr sz="2201"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682"/>
          </a:xfrm>
          <a:noFill/>
        </p:spPr>
        <p:txBody>
          <a:bodyPr lIns="0" tIns="0" rIns="0" bIns="0">
            <a:spAutoFit/>
          </a:bodyPr>
          <a:lstStyle>
            <a:lvl1pPr marL="0" indent="0">
              <a:spcBef>
                <a:spcPts val="0"/>
              </a:spcBef>
              <a:spcAft>
                <a:spcPts val="0"/>
              </a:spcAft>
              <a:buFont typeface="Arial" panose="020B0604020202020204" pitchFamily="34" charset="0"/>
              <a:buNone/>
              <a:defRPr sz="2201"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6"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9144000"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1" cy="1908471"/>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7" indent="0">
              <a:buNone/>
              <a:defRPr sz="2400">
                <a:solidFill>
                  <a:schemeClr val="tx1"/>
                </a:solidFill>
                <a:latin typeface="Consolas" panose="020B0609020204030204" pitchFamily="49" charset="0"/>
                <a:cs typeface="Consolas" panose="020B0609020204030204" pitchFamily="49" charset="0"/>
              </a:defRPr>
            </a:lvl2pPr>
            <a:lvl3pPr marL="584614" indent="0">
              <a:buNone/>
              <a:defRPr sz="2000">
                <a:solidFill>
                  <a:schemeClr val="tx1"/>
                </a:solidFill>
                <a:latin typeface="Consolas" panose="020B0609020204030204" pitchFamily="49" charset="0"/>
                <a:cs typeface="Consolas" panose="020B0609020204030204" pitchFamily="49" charset="0"/>
              </a:defRPr>
            </a:lvl3pPr>
            <a:lvl4pPr marL="814574" indent="0">
              <a:buNone/>
              <a:defRPr sz="1801">
                <a:solidFill>
                  <a:schemeClr val="tx1"/>
                </a:solidFill>
                <a:latin typeface="Consolas" panose="020B0609020204030204" pitchFamily="49" charset="0"/>
                <a:cs typeface="Consolas" panose="020B0609020204030204" pitchFamily="49" charset="0"/>
              </a:defRPr>
            </a:lvl4pPr>
            <a:lvl5pPr marL="1051010" indent="0">
              <a:buNone/>
              <a:defRPr sz="1801">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30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29E0A2-9999-4493-ACDB-2D6E94A0C478}"/>
              </a:ext>
              <a:ext uri="{C183D7F6-B498-43B3-948B-1728B52AA6E4}">
                <adec:decorative xmlns:adec="http://schemas.microsoft.com/office/drawing/2017/decorative" val="1"/>
              </a:ext>
            </a:extLst>
          </p:cNvPr>
          <p:cNvSpPr/>
          <p:nvPr userDrawn="1"/>
        </p:nvSpPr>
        <p:spPr>
          <a:xfrm>
            <a:off x="584202" y="3533777"/>
            <a:ext cx="6441289" cy="2604639"/>
          </a:xfrm>
          <a:prstGeom prst="rect">
            <a:avLst/>
          </a:prstGeom>
          <a:solidFill>
            <a:schemeClr val="accent2"/>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a:spLocks noGrp="1"/>
          </p:cNvSpPr>
          <p:nvPr>
            <p:ph type="title" hasCustomPrompt="1"/>
          </p:nvPr>
        </p:nvSpPr>
        <p:spPr>
          <a:xfrm>
            <a:off x="1143001" y="3721013"/>
            <a:ext cx="5773849" cy="430887"/>
          </a:xfrm>
          <a:noFill/>
        </p:spPr>
        <p:txBody>
          <a:bodyPr wrap="square" lIns="0" tIns="0" rIns="0" bIns="0" anchor="b" anchorCtr="0">
            <a:spAutoFit/>
          </a:bodyPr>
          <a:lstStyle>
            <a:lvl1pPr>
              <a:defRPr sz="2800" spc="-50" baseline="0">
                <a:solidFill>
                  <a:schemeClr val="tx1"/>
                </a:solidFill>
                <a:latin typeface="+mj-lt"/>
                <a:cs typeface="Segoe UI" panose="020B0502040204020203" pitchFamily="34" charset="0"/>
              </a:defRPr>
            </a:lvl1pPr>
          </a:lstStyle>
          <a:p>
            <a:r>
              <a:rPr lang="en-US"/>
              <a:t>Title</a:t>
            </a:r>
          </a:p>
        </p:txBody>
      </p:sp>
      <p:sp>
        <p:nvSpPr>
          <p:cNvPr id="5" name="Text Placeholder 4"/>
          <p:cNvSpPr>
            <a:spLocks noGrp="1"/>
          </p:cNvSpPr>
          <p:nvPr>
            <p:ph type="body" sz="quarter" idx="12" hasCustomPrompt="1"/>
          </p:nvPr>
        </p:nvSpPr>
        <p:spPr>
          <a:xfrm>
            <a:off x="1143000" y="4307460"/>
            <a:ext cx="5773851" cy="430887"/>
          </a:xfrm>
          <a:noFill/>
        </p:spPr>
        <p:txBody>
          <a:bodyPr wrap="square" lIns="0" tIns="0" rIns="0" bIns="0">
            <a:noAutofit/>
          </a:bodyPr>
          <a:lstStyle>
            <a:lvl1pPr marL="0" indent="0" algn="r">
              <a:spcBef>
                <a:spcPts val="0"/>
              </a:spcBef>
              <a:buNone/>
              <a:defRPr sz="1801" spc="0" baseline="0">
                <a:solidFill>
                  <a:schemeClr val="tx1"/>
                </a:solidFill>
                <a:latin typeface="+mn-lt"/>
                <a:cs typeface="Segoe UI" panose="020B0502040204020203" pitchFamily="34" charset="0"/>
              </a:defRPr>
            </a:lvl1pPr>
          </a:lstStyle>
          <a:p>
            <a:pPr lvl="0"/>
            <a:r>
              <a:rPr lang="en-US"/>
              <a:t>Subtitle</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rotWithShape="1">
          <a:blip r:embed="rId3"/>
          <a:srcRect r="78155"/>
          <a:stretch/>
        </p:blipFill>
        <p:spPr bwMode="black">
          <a:xfrm>
            <a:off x="751842" y="3790153"/>
            <a:ext cx="298450" cy="292608"/>
          </a:xfrm>
          <a:prstGeom prst="rect">
            <a:avLst/>
          </a:prstGeom>
        </p:spPr>
      </p:pic>
      <p:sp>
        <p:nvSpPr>
          <p:cNvPr id="10" name="TextBox 9">
            <a:extLst>
              <a:ext uri="{FF2B5EF4-FFF2-40B4-BE49-F238E27FC236}">
                <a16:creationId xmlns:a16="http://schemas.microsoft.com/office/drawing/2014/main" id="{BD61CB49-5706-4847-99BB-357C54A09B00}"/>
              </a:ext>
            </a:extLst>
          </p:cNvPr>
          <p:cNvSpPr txBox="1"/>
          <p:nvPr userDrawn="1"/>
        </p:nvSpPr>
        <p:spPr>
          <a:xfrm>
            <a:off x="1142997" y="5539936"/>
            <a:ext cx="5773849" cy="461665"/>
          </a:xfrm>
          <a:prstGeom prst="rect">
            <a:avLst/>
          </a:prstGeom>
          <a:noFill/>
        </p:spPr>
        <p:txBody>
          <a:bodyPr wrap="square">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a:ea typeface="+mn-ea"/>
                <a:cs typeface="Segoe UI Light"/>
              </a:rPr>
              <a:t>Karuana Gatimu, Community Lead</a:t>
            </a:r>
          </a:p>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a:ea typeface="+mn-ea"/>
                <a:cs typeface="Segoe UI Light"/>
              </a:rPr>
              <a:t> Microsoft Teams Customer Advocacy Group</a:t>
            </a:r>
          </a:p>
        </p:txBody>
      </p:sp>
    </p:spTree>
    <p:extLst>
      <p:ext uri="{BB962C8B-B14F-4D97-AF65-F5344CB8AC3E}">
        <p14:creationId xmlns:p14="http://schemas.microsoft.com/office/powerpoint/2010/main" val="513181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Titl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1730131"/>
            <a:ext cx="10997184" cy="3397740"/>
          </a:xfrm>
          <a:noFill/>
        </p:spPr>
        <p:txBody>
          <a:bodyPr lIns="0" tIns="0" rIns="0" bIns="0" anchor="ctr" anchorCtr="0">
            <a:noAutofit/>
          </a:bodyPr>
          <a:lstStyle>
            <a:lvl1pPr algn="l" defTabSz="932753" rtl="0" eaLnBrk="1" latinLnBrk="0" hangingPunct="1">
              <a:lnSpc>
                <a:spcPct val="90000"/>
              </a:lnSpc>
              <a:spcBef>
                <a:spcPct val="0"/>
              </a:spcBef>
              <a:buNone/>
              <a:defRPr lang="en-US" sz="7001" b="0" kern="1200" cap="none" spc="-50" baseline="0" dirty="0">
                <a:ln w="3175">
                  <a:noFill/>
                </a:ln>
                <a:solidFill>
                  <a:schemeClr val="tx1"/>
                </a:solidFill>
                <a:effectLst/>
                <a:latin typeface="+mn-lt"/>
                <a:ea typeface="+mn-ea"/>
                <a:cs typeface="Segoe UI" pitchFamily="34" charset="0"/>
              </a:defRPr>
            </a:lvl1pPr>
          </a:lstStyle>
          <a:p>
            <a:r>
              <a:rPr lang="en-US"/>
              <a:t>Section title | Topic</a:t>
            </a:r>
          </a:p>
        </p:txBody>
      </p:sp>
    </p:spTree>
    <p:extLst>
      <p:ext uri="{BB962C8B-B14F-4D97-AF65-F5344CB8AC3E}">
        <p14:creationId xmlns:p14="http://schemas.microsoft.com/office/powerpoint/2010/main" val="1544487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6">
          <p15:clr>
            <a:srgbClr val="5ACBF0"/>
          </p15:clr>
        </p15:guide>
        <p15:guide id="3" orient="horz" pos="191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6D10-D2B0-474D-9F93-E02B8C7C3586}"/>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2F6DCE5-AB13-4F11-95D8-5C5C4068BA78}"/>
              </a:ext>
            </a:extLst>
          </p:cNvPr>
          <p:cNvSpPr>
            <a:spLocks noGrp="1"/>
          </p:cNvSpPr>
          <p:nvPr>
            <p:ph sz="quarter" idx="10"/>
          </p:nvPr>
        </p:nvSpPr>
        <p:spPr>
          <a:xfrm>
            <a:off x="584201" y="1435101"/>
            <a:ext cx="11018837"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77904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2" name="Picture 1" descr="Connection event illustration light&#10;">
            <a:extLst>
              <a:ext uri="{FF2B5EF4-FFF2-40B4-BE49-F238E27FC236}">
                <a16:creationId xmlns:a16="http://schemas.microsoft.com/office/drawing/2014/main" id="{3CD5AAEC-3292-4323-865A-AECEE20574F0}"/>
              </a:ext>
            </a:extLst>
          </p:cNvPr>
          <p:cNvPicPr>
            <a:picLocks noChangeAspect="1"/>
          </p:cNvPicPr>
          <p:nvPr userDrawn="1"/>
        </p:nvPicPr>
        <p:blipFill>
          <a:blip r:embed="rId2"/>
          <a:stretch>
            <a:fillRect/>
          </a:stretch>
        </p:blipFill>
        <p:spPr bwMode="ltGray">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9" name="Picture 8" descr="A close up of a logo&#10;&#10;Description automatically generated">
            <a:extLst>
              <a:ext uri="{FF2B5EF4-FFF2-40B4-BE49-F238E27FC236}">
                <a16:creationId xmlns:a16="http://schemas.microsoft.com/office/drawing/2014/main" id="{C1366E5B-51F3-442E-8ABC-79CE8D672893}"/>
              </a:ext>
            </a:extLst>
          </p:cNvPr>
          <p:cNvPicPr>
            <a:picLocks noChangeAspect="1"/>
          </p:cNvPicPr>
          <p:nvPr userDrawn="1"/>
        </p:nvPicPr>
        <p:blipFill>
          <a:blip r:embed="rId4"/>
          <a:stretch>
            <a:fillRect/>
          </a:stretch>
        </p:blipFill>
        <p:spPr>
          <a:xfrm>
            <a:off x="249743" y="2739321"/>
            <a:ext cx="2846838" cy="1676403"/>
          </a:xfrm>
          <a:prstGeom prst="rect">
            <a:avLst/>
          </a:prstGeom>
        </p:spPr>
      </p:pic>
    </p:spTree>
    <p:extLst>
      <p:ext uri="{BB962C8B-B14F-4D97-AF65-F5344CB8AC3E}">
        <p14:creationId xmlns:p14="http://schemas.microsoft.com/office/powerpoint/2010/main" val="3893601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light">
            <a:extLst>
              <a:ext uri="{FF2B5EF4-FFF2-40B4-BE49-F238E27FC236}">
                <a16:creationId xmlns:a16="http://schemas.microsoft.com/office/drawing/2014/main" id="{93C07C25-293F-4AA4-B79C-AB4923117FCA}"/>
              </a:ext>
            </a:extLst>
          </p:cNvPr>
          <p:cNvPicPr>
            <a:picLocks noChangeAspect="1"/>
          </p:cNvPicPr>
          <p:nvPr userDrawn="1"/>
        </p:nvPicPr>
        <p:blipFill>
          <a:blip r:embed="rId2"/>
          <a:stretch>
            <a:fillRect/>
          </a:stretch>
        </p:blipFill>
        <p:spPr bwMode="ltGray">
          <a:xfrm>
            <a:off x="0" y="0"/>
            <a:ext cx="12192000" cy="6858000"/>
          </a:xfrm>
          <a:prstGeom prst="rect">
            <a:avLst/>
          </a:prstGeom>
        </p:spPr>
      </p:pic>
      <p:sp>
        <p:nvSpPr>
          <p:cNvPr id="9" name="Title 1"/>
          <p:cNvSpPr>
            <a:spLocks noGrp="1"/>
          </p:cNvSpPr>
          <p:nvPr>
            <p:ph type="title" hasCustomPrompt="1"/>
          </p:nvPr>
        </p:nvSpPr>
        <p:spPr>
          <a:xfrm>
            <a:off x="584200" y="3429000"/>
            <a:ext cx="7863840" cy="553998"/>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4411622"/>
            <a:ext cx="7863840" cy="338554"/>
          </a:xfrm>
          <a:noFill/>
        </p:spPr>
        <p:txBody>
          <a:bodyPr wrap="square" lIns="0" tIns="0" rIns="0" bIns="0">
            <a:spAutoFit/>
          </a:bodyPr>
          <a:lstStyle>
            <a:lvl1pPr marL="0" indent="0">
              <a:spcBef>
                <a:spcPts val="0"/>
              </a:spcBef>
              <a:buNone/>
              <a:defRPr sz="22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50755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9178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10995182" cy="1172629"/>
          </a:xfrm>
        </p:spPr>
        <p:txBody>
          <a:bodyPr tIns="64008"/>
          <a:lstStyle>
            <a:lvl1pPr>
              <a:defRPr sz="36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566645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6871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9144000"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1"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793949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40987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85944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780150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944888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871629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753002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538063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756439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8/27/2021</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99662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7"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6493713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Section Titl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1730131"/>
            <a:ext cx="10997184" cy="3397740"/>
          </a:xfrm>
          <a:noFill/>
        </p:spPr>
        <p:txBody>
          <a:bodyPr lIns="0" tIns="0" rIns="0" bIns="0" anchor="ctr" anchorCtr="0">
            <a:noAutofit/>
          </a:bodyPr>
          <a:lstStyle>
            <a:lvl1pPr algn="l" defTabSz="932753" rtl="0" eaLnBrk="1" latinLnBrk="0" hangingPunct="1">
              <a:lnSpc>
                <a:spcPct val="90000"/>
              </a:lnSpc>
              <a:spcBef>
                <a:spcPct val="0"/>
              </a:spcBef>
              <a:buNone/>
              <a:defRPr lang="en-US" sz="7001" b="0" kern="1200" cap="none" spc="-50" baseline="0" dirty="0">
                <a:ln w="3175">
                  <a:noFill/>
                </a:ln>
                <a:solidFill>
                  <a:schemeClr val="tx1"/>
                </a:solidFill>
                <a:effectLst/>
                <a:latin typeface="+mn-lt"/>
                <a:ea typeface="+mn-ea"/>
                <a:cs typeface="Segoe UI" pitchFamily="34" charset="0"/>
              </a:defRPr>
            </a:lvl1pPr>
          </a:lstStyle>
          <a:p>
            <a:r>
              <a:rPr lang="en-US"/>
              <a:t>Section title | Topic</a:t>
            </a:r>
          </a:p>
        </p:txBody>
      </p:sp>
    </p:spTree>
    <p:extLst>
      <p:ext uri="{BB962C8B-B14F-4D97-AF65-F5344CB8AC3E}">
        <p14:creationId xmlns:p14="http://schemas.microsoft.com/office/powerpoint/2010/main" val="319934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6">
          <p15:clr>
            <a:srgbClr val="5ACBF0"/>
          </p15:clr>
        </p15:guide>
        <p15:guide id="3" orient="horz" pos="191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23102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3657" userDrawn="1">
          <p15:clr>
            <a:srgbClr val="5ACBF0"/>
          </p15:clr>
        </p15:guide>
        <p15:guide id="5" pos="4025"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973326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969340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FDE452-F03B-42A2-8CB8-905D7585FCAF}"/>
              </a:ext>
              <a:ext uri="{C183D7F6-B498-43B3-948B-1728B52AA6E4}">
                <adec:decorative xmlns:adec="http://schemas.microsoft.com/office/drawing/2017/decorative" val="1"/>
              </a:ext>
            </a:extLst>
          </p:cNvPr>
          <p:cNvGrpSpPr/>
          <p:nvPr userDrawn="1"/>
        </p:nvGrpSpPr>
        <p:grpSpPr>
          <a:xfrm>
            <a:off x="0" y="-3952"/>
            <a:ext cx="12192000" cy="6865904"/>
            <a:chOff x="-14716334" y="-1074725"/>
            <a:chExt cx="12436475" cy="7002586"/>
          </a:xfrm>
        </p:grpSpPr>
        <p:pic>
          <p:nvPicPr>
            <p:cNvPr id="7" name="Picture 6" descr="A person sitting at a table with a computer&#10;&#10;Description generated with very high confidence">
              <a:extLst>
                <a:ext uri="{FF2B5EF4-FFF2-40B4-BE49-F238E27FC236}">
                  <a16:creationId xmlns:a16="http://schemas.microsoft.com/office/drawing/2014/main" id="{0E7FE496-1A25-4345-AC56-24307659AFFF}"/>
                </a:ext>
              </a:extLst>
            </p:cNvPr>
            <p:cNvPicPr>
              <a:picLocks noChangeAspect="1"/>
            </p:cNvPicPr>
            <p:nvPr/>
          </p:nvPicPr>
          <p:blipFill rotWithShape="1">
            <a:blip r:embed="rId2"/>
            <a:srcRect b="15539"/>
            <a:stretch/>
          </p:blipFill>
          <p:spPr>
            <a:xfrm flipH="1">
              <a:off x="-14716334" y="-1074725"/>
              <a:ext cx="12436475" cy="7002586"/>
            </a:xfrm>
            <a:prstGeom prst="rect">
              <a:avLst/>
            </a:prstGeom>
          </p:spPr>
        </p:pic>
        <p:sp>
          <p:nvSpPr>
            <p:cNvPr id="8" name="Rectangle 7">
              <a:extLst>
                <a:ext uri="{FF2B5EF4-FFF2-40B4-BE49-F238E27FC236}">
                  <a16:creationId xmlns:a16="http://schemas.microsoft.com/office/drawing/2014/main" id="{DA9BF121-3981-4D37-9CA1-CB9DF59F81CB}"/>
                </a:ext>
              </a:extLst>
            </p:cNvPr>
            <p:cNvSpPr/>
            <p:nvPr/>
          </p:nvSpPr>
          <p:spPr bwMode="auto">
            <a:xfrm rot="5400000">
              <a:off x="-11994863" y="-3789907"/>
              <a:ext cx="6993533" cy="12432951"/>
            </a:xfrm>
            <a:prstGeom prst="rect">
              <a:avLst/>
            </a:prstGeom>
            <a:gradFill flip="none" rotWithShape="1">
              <a:gsLst>
                <a:gs pos="30000">
                  <a:srgbClr val="000000">
                    <a:alpha val="65000"/>
                  </a:srgbClr>
                </a:gs>
                <a:gs pos="56000">
                  <a:srgbClr val="000000">
                    <a:alpha val="50000"/>
                  </a:srgbClr>
                </a:gs>
                <a:gs pos="81000">
                  <a:srgbClr val="000000">
                    <a:alpha val="20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961"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a:blip r:embed="rId3"/>
          <a:srcRect/>
          <a:stretch/>
        </p:blipFill>
        <p:spPr>
          <a:xfrm>
            <a:off x="431894" y="437137"/>
            <a:ext cx="891725" cy="190218"/>
          </a:xfrm>
          <a:prstGeom prst="rect">
            <a:avLst/>
          </a:prstGeom>
        </p:spPr>
      </p:pic>
    </p:spTree>
    <p:extLst>
      <p:ext uri="{BB962C8B-B14F-4D97-AF65-F5344CB8AC3E}">
        <p14:creationId xmlns:p14="http://schemas.microsoft.com/office/powerpoint/2010/main" val="247650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24180146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403810906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87681728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5601509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89" y="1434370"/>
            <a:ext cx="11018521" cy="1613006"/>
          </a:xfrm>
        </p:spPr>
        <p:txBody>
          <a:bodyPr wrap="square">
            <a:spAutoFit/>
          </a:bodyPr>
          <a:lstStyle>
            <a:lvl1pPr marL="0" indent="0">
              <a:buNone/>
              <a:defRPr/>
            </a:lvl1pPr>
            <a:lvl2pPr marL="228604" indent="0">
              <a:buNone/>
              <a:defRPr/>
            </a:lvl2pPr>
            <a:lvl3pPr marL="457206" indent="0">
              <a:buNone/>
              <a:defRPr/>
            </a:lvl3pPr>
            <a:lvl4pPr marL="685809" indent="0">
              <a:buNone/>
              <a:defRPr/>
            </a:lvl4pPr>
            <a:lvl5pPr marL="91441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664860635"/>
      </p:ext>
    </p:extLst>
  </p:cSld>
  <p:clrMapOvr>
    <a:masterClrMapping/>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1196956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76205859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55639714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20745356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41743410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842992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5841307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2648373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517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4"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0"/>
            <a:ext cx="5219700"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guide id="4" pos="3660" userDrawn="1">
          <p15:clr>
            <a:srgbClr val="5ACBF0"/>
          </p15:clr>
        </p15:guide>
        <p15:guide id="5" pos="4025"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31400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374165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276484"/>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0713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3306-CDEE-EB4F-A7D4-402D1FEA7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34BD4B-1D7D-6540-841D-F99CB19ED4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94531-C925-244C-BBF9-3136D73681FA}"/>
              </a:ext>
            </a:extLst>
          </p:cNvPr>
          <p:cNvSpPr>
            <a:spLocks noGrp="1"/>
          </p:cNvSpPr>
          <p:nvPr>
            <p:ph type="dt" sz="half" idx="10"/>
          </p:nvPr>
        </p:nvSpPr>
        <p:spPr/>
        <p:txBody>
          <a:bodyPr/>
          <a:lstStyle/>
          <a:p>
            <a:fld id="{71773BA1-C2A5-2340-8D8C-8FFE045BCACA}" type="datetimeFigureOut">
              <a:rPr lang="en-US" smtClean="0"/>
              <a:t>8/27/2021</a:t>
            </a:fld>
            <a:endParaRPr lang="en-US"/>
          </a:p>
        </p:txBody>
      </p:sp>
      <p:sp>
        <p:nvSpPr>
          <p:cNvPr id="5" name="Footer Placeholder 4">
            <a:extLst>
              <a:ext uri="{FF2B5EF4-FFF2-40B4-BE49-F238E27FC236}">
                <a16:creationId xmlns:a16="http://schemas.microsoft.com/office/drawing/2014/main" id="{A2435C28-B3BA-5A40-B310-944FC2CD9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417AB-BAA0-D14C-AD61-A5735BA542C2}"/>
              </a:ext>
            </a:extLst>
          </p:cNvPr>
          <p:cNvSpPr>
            <a:spLocks noGrp="1"/>
          </p:cNvSpPr>
          <p:nvPr>
            <p:ph type="sldNum" sz="quarter" idx="12"/>
          </p:nvPr>
        </p:nvSpPr>
        <p:spPr/>
        <p:txBody>
          <a:bodyPr/>
          <a:lstStyle/>
          <a:p>
            <a:fld id="{F583674C-8C06-B641-AAC9-A93B33BF3660}" type="slidenum">
              <a:rPr lang="en-US" smtClean="0"/>
              <a:t>‹#›</a:t>
            </a:fld>
            <a:endParaRPr lang="en-US"/>
          </a:p>
        </p:txBody>
      </p:sp>
    </p:spTree>
    <p:extLst>
      <p:ext uri="{BB962C8B-B14F-4D97-AF65-F5344CB8AC3E}">
        <p14:creationId xmlns:p14="http://schemas.microsoft.com/office/powerpoint/2010/main" val="35748359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Right List 03">
    <p:spTree>
      <p:nvGrpSpPr>
        <p:cNvPr id="1" name=""/>
        <p:cNvGrpSpPr/>
        <p:nvPr/>
      </p:nvGrpSpPr>
      <p:grpSpPr>
        <a:xfrm>
          <a:off x="0" y="0"/>
          <a:ext cx="0" cy="0"/>
          <a:chOff x="0" y="0"/>
          <a:chExt cx="0" cy="0"/>
        </a:xfrm>
      </p:grpSpPr>
      <p:sp>
        <p:nvSpPr>
          <p:cNvPr id="43" name="Text Placeholder 5">
            <a:extLst>
              <a:ext uri="{FF2B5EF4-FFF2-40B4-BE49-F238E27FC236}">
                <a16:creationId xmlns:a16="http://schemas.microsoft.com/office/drawing/2014/main" id="{ABDD8E7A-37CD-5D43-A99C-055B2E5B7840}"/>
              </a:ext>
            </a:extLst>
          </p:cNvPr>
          <p:cNvSpPr>
            <a:spLocks noGrp="1"/>
          </p:cNvSpPr>
          <p:nvPr>
            <p:ph type="body" sz="quarter" idx="10" hasCustomPrompt="1"/>
          </p:nvPr>
        </p:nvSpPr>
        <p:spPr>
          <a:xfrm>
            <a:off x="515084" y="433318"/>
            <a:ext cx="4842364" cy="480131"/>
          </a:xfrm>
          <a:prstGeom prst="rect">
            <a:avLst/>
          </a:prstGeom>
        </p:spPr>
        <p:txBody>
          <a:bodyPr>
            <a:normAutofit/>
          </a:bodyPr>
          <a:lstStyle>
            <a:lvl1pPr marL="0" indent="0">
              <a:buNone/>
              <a:defRPr b="1" i="0">
                <a:solidFill>
                  <a:srgbClr val="34332E"/>
                </a:solidFill>
                <a:latin typeface="Segoe UI" panose="020B0502040204020203" pitchFamily="34" charset="0"/>
                <a:cs typeface="Segoe UI" panose="020B0502040204020203" pitchFamily="34" charset="0"/>
              </a:defRPr>
            </a:lvl1pPr>
          </a:lstStyle>
          <a:p>
            <a:pPr lvl="0"/>
            <a:r>
              <a:rPr lang="en-US"/>
              <a:t>Title goes here</a:t>
            </a:r>
          </a:p>
        </p:txBody>
      </p:sp>
      <p:sp>
        <p:nvSpPr>
          <p:cNvPr id="13" name="Chord 12">
            <a:extLst>
              <a:ext uri="{FF2B5EF4-FFF2-40B4-BE49-F238E27FC236}">
                <a16:creationId xmlns:a16="http://schemas.microsoft.com/office/drawing/2014/main" id="{614019C0-852C-EE47-9D11-856F2885EAAE}"/>
              </a:ext>
            </a:extLst>
          </p:cNvPr>
          <p:cNvSpPr/>
          <p:nvPr userDrawn="1"/>
        </p:nvSpPr>
        <p:spPr>
          <a:xfrm rot="10800000">
            <a:off x="-313463" y="362027"/>
            <a:ext cx="626926" cy="626926"/>
          </a:xfrm>
          <a:prstGeom prst="chord">
            <a:avLst>
              <a:gd name="adj1" fmla="val 5461263"/>
              <a:gd name="adj2" fmla="val 16200000"/>
            </a:avLst>
          </a:prstGeom>
          <a:solidFill>
            <a:srgbClr val="4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32293" rtl="0" eaLnBrk="1" fontAlgn="base" latinLnBrk="0" hangingPunct="1">
              <a:lnSpc>
                <a:spcPct val="100000"/>
              </a:lnSpc>
              <a:spcBef>
                <a:spcPct val="0"/>
              </a:spcBef>
              <a:spcAft>
                <a:spcPct val="0"/>
              </a:spcAft>
              <a:buClrTx/>
              <a:buSzTx/>
              <a:buFontTx/>
              <a:buNone/>
              <a:tabLst/>
            </a:pPr>
            <a:endParaRPr kumimoji="0" lang="en-US" sz="900" b="1"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85858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562225"/>
            <a:ext cx="12192000" cy="1924051"/>
          </a:xfrm>
          <a:effectLst/>
        </p:spPr>
        <p:txBody>
          <a:bodyPr anchor="b" anchorCtr="1">
            <a:normAutofit/>
          </a:bodyPr>
          <a:lstStyle>
            <a:lvl1pPr algn="l">
              <a:lnSpc>
                <a:spcPts val="5997"/>
              </a:lnSpc>
              <a:defRPr kumimoji="0" lang="en-US" sz="5997" b="0" i="0" u="none" strike="noStrike" kern="1200" cap="none" spc="-300" normalizeH="0" baseline="0" noProof="0" dirty="0">
                <a:ln>
                  <a:noFill/>
                </a:ln>
                <a:solidFill>
                  <a:srgbClr val="00B9F2"/>
                </a:solidFill>
                <a:effectLst/>
                <a:uLnTx/>
                <a:uFillTx/>
                <a:latin typeface="Segoe UI" pitchFamily="34" charset="0"/>
                <a:ea typeface="Segoe UI" pitchFamily="34" charset="0"/>
                <a:cs typeface="Segoe UI" pitchFamily="34" charset="0"/>
              </a:defRPr>
            </a:lvl1pPr>
          </a:lstStyle>
          <a:p>
            <a:pPr marL="0" marR="0" lvl="0" indent="0" algn="ctr" defTabSz="914027"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Subtitle 2"/>
          <p:cNvSpPr>
            <a:spLocks noGrp="1"/>
          </p:cNvSpPr>
          <p:nvPr>
            <p:ph type="subTitle" idx="1" hasCustomPrompt="1"/>
          </p:nvPr>
        </p:nvSpPr>
        <p:spPr>
          <a:xfrm>
            <a:off x="614295" y="5644125"/>
            <a:ext cx="9577189" cy="368301"/>
          </a:xfr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013" indent="0" algn="ctr">
              <a:buNone/>
              <a:defRPr>
                <a:solidFill>
                  <a:schemeClr val="tx1">
                    <a:tint val="75000"/>
                  </a:schemeClr>
                </a:solidFill>
              </a:defRPr>
            </a:lvl2pPr>
            <a:lvl3pPr marL="914027" indent="0" algn="ctr">
              <a:buNone/>
              <a:defRPr>
                <a:solidFill>
                  <a:schemeClr val="tx1">
                    <a:tint val="75000"/>
                  </a:schemeClr>
                </a:solidFill>
              </a:defRPr>
            </a:lvl3pPr>
            <a:lvl4pPr marL="1371040" indent="0" algn="ctr">
              <a:buNone/>
              <a:defRPr>
                <a:solidFill>
                  <a:schemeClr val="tx1">
                    <a:tint val="75000"/>
                  </a:schemeClr>
                </a:solidFill>
              </a:defRPr>
            </a:lvl4pPr>
            <a:lvl5pPr marL="1828053" indent="0" algn="ctr">
              <a:buNone/>
              <a:defRPr>
                <a:solidFill>
                  <a:schemeClr val="tx1">
                    <a:tint val="75000"/>
                  </a:schemeClr>
                </a:solidFill>
              </a:defRPr>
            </a:lvl5pPr>
            <a:lvl6pPr marL="2285066" indent="0" algn="ctr">
              <a:buNone/>
              <a:defRPr>
                <a:solidFill>
                  <a:schemeClr val="tx1">
                    <a:tint val="75000"/>
                  </a:schemeClr>
                </a:solidFill>
              </a:defRPr>
            </a:lvl6pPr>
            <a:lvl7pPr marL="2742079" indent="0" algn="ctr">
              <a:buNone/>
              <a:defRPr>
                <a:solidFill>
                  <a:schemeClr val="tx1">
                    <a:tint val="75000"/>
                  </a:schemeClr>
                </a:solidFill>
              </a:defRPr>
            </a:lvl7pPr>
            <a:lvl8pPr marL="3199090" indent="0" algn="ctr">
              <a:buNone/>
              <a:defRPr>
                <a:solidFill>
                  <a:schemeClr val="tx1">
                    <a:tint val="75000"/>
                  </a:schemeClr>
                </a:solidFill>
              </a:defRPr>
            </a:lvl8pPr>
            <a:lvl9pPr marL="3656103"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614295" y="5970087"/>
            <a:ext cx="9577189" cy="623688"/>
          </a:xfrm>
        </p:spPr>
        <p:txBody>
          <a:bodyPr vert="horz" lIns="0">
            <a:normAutofit/>
          </a:bodyPr>
          <a:lstStyle>
            <a:lvl1pPr>
              <a:lnSpc>
                <a:spcPct val="70000"/>
              </a:lnSpc>
              <a:buFontTx/>
              <a:buNone/>
              <a:defRPr kumimoji="0" lang="en-US" sz="1600" b="0" i="0" u="none" strike="noStrike" kern="1200" cap="none" spc="-71"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027" rtl="0" eaLnBrk="1" fontAlgn="auto" latinLnBrk="0" hangingPunct="1">
              <a:lnSpc>
                <a:spcPts val="2400"/>
              </a:lnSpc>
              <a:spcBef>
                <a:spcPts val="0"/>
              </a:spcBef>
              <a:spcAft>
                <a:spcPts val="0"/>
              </a:spcAft>
              <a:buClr>
                <a:srgbClr val="00B0F0"/>
              </a:buClr>
              <a:buSzPct val="100000"/>
              <a:buFontTx/>
              <a:buNone/>
              <a:tabLst/>
              <a:defRPr/>
            </a:pPr>
            <a:r>
              <a:rPr lang="en-US"/>
              <a:t>Click to edit presenter </a:t>
            </a:r>
          </a:p>
          <a:p>
            <a:pPr marL="0" marR="0" lvl="0" indent="0" algn="l" defTabSz="914027" rtl="0" eaLnBrk="1" fontAlgn="auto" latinLnBrk="0" hangingPunct="1">
              <a:lnSpc>
                <a:spcPts val="2400"/>
              </a:lnSpc>
              <a:spcBef>
                <a:spcPts val="0"/>
              </a:spcBef>
              <a:spcAft>
                <a:spcPts val="0"/>
              </a:spcAft>
              <a:buClr>
                <a:srgbClr val="00B0F0"/>
              </a:buClr>
              <a:buSzPct val="100000"/>
              <a:buFontTx/>
              <a:buNone/>
              <a:tabLst/>
              <a:defRPr/>
            </a:pPr>
            <a:r>
              <a:rPr lang="en-US"/>
              <a:t>and date</a:t>
            </a:r>
          </a:p>
        </p:txBody>
      </p:sp>
    </p:spTree>
    <p:extLst>
      <p:ext uri="{BB962C8B-B14F-4D97-AF65-F5344CB8AC3E}">
        <p14:creationId xmlns:p14="http://schemas.microsoft.com/office/powerpoint/2010/main" val="351231011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6"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8" name="Date Placeholder 7"/>
          <p:cNvSpPr>
            <a:spLocks noGrp="1"/>
          </p:cNvSpPr>
          <p:nvPr>
            <p:ph type="dt" sz="half" idx="15"/>
          </p:nvPr>
        </p:nvSpPr>
        <p:spPr>
          <a:xfrm>
            <a:off x="1207107" y="6324600"/>
            <a:ext cx="1221428" cy="152400"/>
          </a:xfrm>
          <a:prstGeom prst="rect">
            <a:avLst/>
          </a:prstGeom>
        </p:spPr>
        <p:txBody>
          <a:bodyPr/>
          <a:lstStyle/>
          <a:p>
            <a:pPr defTabSz="914027">
              <a:defRPr/>
            </a:pPr>
            <a:fld id="{73BDEDDC-FAFB-4A5B-B848-FC91320861C3}" type="datetime1">
              <a:rPr lang="en-US" smtClean="0">
                <a:solidFill>
                  <a:srgbClr val="1A1A1A"/>
                </a:solidFill>
              </a:rPr>
              <a:pPr defTabSz="914027">
                <a:defRPr/>
              </a:pPr>
              <a:t>8/27/2021</a:t>
            </a:fld>
            <a:endParaRPr lang="en-US">
              <a:solidFill>
                <a:srgbClr val="1A1A1A"/>
              </a:solidFill>
            </a:endParaRPr>
          </a:p>
        </p:txBody>
      </p:sp>
      <p:sp>
        <p:nvSpPr>
          <p:cNvPr id="10" name="Slide Number Placeholder 9"/>
          <p:cNvSpPr>
            <a:spLocks noGrp="1"/>
          </p:cNvSpPr>
          <p:nvPr>
            <p:ph type="sldNum" sz="quarter" idx="16"/>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1" name="Footer Placeholder 10"/>
          <p:cNvSpPr>
            <a:spLocks noGrp="1"/>
          </p:cNvSpPr>
          <p:nvPr>
            <p:ph type="ftr" sz="quarter" idx="17"/>
          </p:nvPr>
        </p:nvSpPr>
        <p:spPr>
          <a:xfrm>
            <a:off x="614299" y="6461651"/>
            <a:ext cx="1814239" cy="128575"/>
          </a:xfrm>
          <a:prstGeom prst="rect">
            <a:avLst/>
          </a:prstGeom>
        </p:spPr>
        <p:txBody>
          <a:bodyPr/>
          <a:lstStyle/>
          <a:p>
            <a:pPr algn="l" defTabSz="914201">
              <a:defRPr/>
            </a:pPr>
            <a:r>
              <a:rPr lang="en-US"/>
              <a:t>MICROSOFT CONFIDENTIAL</a:t>
            </a:r>
          </a:p>
        </p:txBody>
      </p:sp>
      <p:sp>
        <p:nvSpPr>
          <p:cNvPr id="13"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
        <p:nvSpPr>
          <p:cNvPr id="15" name="Content Placeholder 14"/>
          <p:cNvSpPr>
            <a:spLocks noGrp="1"/>
          </p:cNvSpPr>
          <p:nvPr>
            <p:ph sz="quarter" idx="18"/>
          </p:nvPr>
        </p:nvSpPr>
        <p:spPr>
          <a:xfrm>
            <a:off x="614299" y="1804991"/>
            <a:ext cx="9572495" cy="4138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18879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paragraph">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6"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9" name="Text Placeholder 8"/>
          <p:cNvSpPr>
            <a:spLocks noGrp="1"/>
          </p:cNvSpPr>
          <p:nvPr>
            <p:ph type="body" sz="quarter" idx="14"/>
          </p:nvPr>
        </p:nvSpPr>
        <p:spPr>
          <a:xfrm>
            <a:off x="614299" y="1804991"/>
            <a:ext cx="9572495" cy="4138612"/>
          </a:xfrm>
        </p:spPr>
        <p:txBody>
          <a:bodyPr>
            <a:noAutofit/>
          </a:bodyPr>
          <a:lstStyle>
            <a:lvl1pPr marL="0" indent="0">
              <a:lnSpc>
                <a:spcPct val="140000"/>
              </a:lnSpc>
              <a:spcBef>
                <a:spcPts val="600"/>
              </a:spcBef>
              <a:spcAft>
                <a:spcPts val="600"/>
              </a:spcAft>
              <a:buNone/>
              <a:defRPr lang="en-US" sz="1600" kern="1200" spc="-20" baseline="0" dirty="0" smtClean="0">
                <a:solidFill>
                  <a:srgbClr val="666666"/>
                </a:solidFill>
                <a:latin typeface="Segoe UI" pitchFamily="34" charset="0"/>
                <a:ea typeface="Segoe UI" pitchFamily="34" charset="0"/>
                <a:cs typeface="Segoe UI" pitchFamily="34" charset="0"/>
              </a:defRPr>
            </a:lvl1pPr>
            <a:lvl2pPr>
              <a:lnSpc>
                <a:spcPct val="140000"/>
              </a:lnSpc>
              <a:spcBef>
                <a:spcPts val="600"/>
              </a:spcBef>
              <a:spcAft>
                <a:spcPts val="600"/>
              </a:spcAft>
              <a:defRPr lang="en-US" sz="1600" kern="1200" spc="-20" baseline="0" dirty="0" smtClean="0">
                <a:solidFill>
                  <a:srgbClr val="666666"/>
                </a:solidFill>
                <a:latin typeface="Segoe UI" pitchFamily="34" charset="0"/>
                <a:ea typeface="Segoe UI" pitchFamily="34" charset="0"/>
                <a:cs typeface="Segoe UI" pitchFamily="34" charset="0"/>
              </a:defRPr>
            </a:lvl2pPr>
            <a:lvl3pPr>
              <a:lnSpc>
                <a:spcPct val="140000"/>
              </a:lnSpc>
              <a:spcBef>
                <a:spcPts val="600"/>
              </a:spcBef>
              <a:spcAft>
                <a:spcPts val="600"/>
              </a:spcAft>
              <a:defRPr lang="en-US" sz="1600" kern="1200" spc="-20" baseline="0" dirty="0" smtClean="0">
                <a:solidFill>
                  <a:srgbClr val="666666"/>
                </a:solidFill>
                <a:latin typeface="Segoe UI" pitchFamily="34" charset="0"/>
                <a:ea typeface="Segoe UI" pitchFamily="34" charset="0"/>
                <a:cs typeface="Segoe UI" pitchFamily="34" charset="0"/>
              </a:defRPr>
            </a:lvl3pPr>
            <a:lvl4pPr>
              <a:lnSpc>
                <a:spcPct val="140000"/>
              </a:lnSpc>
              <a:spcBef>
                <a:spcPts val="600"/>
              </a:spcBef>
              <a:spcAft>
                <a:spcPts val="600"/>
              </a:spcAft>
              <a:defRPr lang="en-US" sz="1600" kern="1200" spc="-20" baseline="0" dirty="0" smtClean="0">
                <a:solidFill>
                  <a:srgbClr val="666666"/>
                </a:solidFill>
                <a:latin typeface="Segoe UI" pitchFamily="34" charset="0"/>
                <a:ea typeface="Segoe UI" pitchFamily="34" charset="0"/>
                <a:cs typeface="Segoe UI" pitchFamily="34" charset="0"/>
              </a:defRPr>
            </a:lvl4pPr>
            <a:lvl5pPr>
              <a:lnSpc>
                <a:spcPct val="140000"/>
              </a:lnSpc>
              <a:spcBef>
                <a:spcPts val="600"/>
              </a:spcBef>
              <a:spcAft>
                <a:spcPts val="600"/>
              </a:spcAft>
              <a:defRPr lang="en-US" sz="1600" kern="1200" spc="-20" baseline="0" dirty="0">
                <a:solidFill>
                  <a:srgbClr val="666666"/>
                </a:solidFill>
                <a:latin typeface="Segoe UI" pitchFamily="34" charset="0"/>
                <a:ea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6"/>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1" name="Footer Placeholder 10"/>
          <p:cNvSpPr>
            <a:spLocks noGrp="1"/>
          </p:cNvSpPr>
          <p:nvPr>
            <p:ph type="ftr" sz="quarter" idx="17"/>
          </p:nvPr>
        </p:nvSpPr>
        <p:spPr>
          <a:xfrm>
            <a:off x="614299" y="6461651"/>
            <a:ext cx="1814239" cy="128575"/>
          </a:xfrm>
          <a:prstGeom prst="rect">
            <a:avLst/>
          </a:prstGeom>
        </p:spPr>
        <p:txBody>
          <a:bodyPr/>
          <a:lstStyle/>
          <a:p>
            <a:pPr algn="l" defTabSz="914201">
              <a:defRPr/>
            </a:pPr>
            <a:r>
              <a:rPr lang="en-US"/>
              <a:t>MICROSOFT CONFIDENTIAL</a:t>
            </a:r>
          </a:p>
        </p:txBody>
      </p:sp>
      <p:sp>
        <p:nvSpPr>
          <p:cNvPr id="14"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34211216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2" y="1804989"/>
            <a:ext cx="10985611" cy="1624012"/>
          </a:xfrm>
        </p:spPr>
        <p:txBody>
          <a:bodyPr lIns="0">
            <a:noAutofit/>
          </a:bodyPr>
          <a:lstStyle>
            <a:lvl1pPr>
              <a:buFont typeface="Wingdings" pitchFamily="2" charset="2"/>
              <a:buChar char="§"/>
              <a:defRPr sz="2000" b="0" baseline="0">
                <a:solidFill>
                  <a:srgbClr val="666666"/>
                </a:solidFill>
              </a:defRPr>
            </a:lvl1pPr>
            <a:lvl2pPr marL="799774" indent="-342760">
              <a:buFont typeface="Wingdings" pitchFamily="2" charset="2"/>
              <a:buChar char="§"/>
              <a:defRPr baseline="0">
                <a:solidFill>
                  <a:srgbClr val="666666"/>
                </a:solidFill>
              </a:defRPr>
            </a:lvl2pPr>
            <a:lvl3pPr marL="1199660" indent="-285633">
              <a:buFont typeface="Wingdings" pitchFamily="2" charset="2"/>
              <a:buChar char="§"/>
              <a:defRPr baseline="0">
                <a:solidFill>
                  <a:srgbClr val="666666"/>
                </a:solidFill>
              </a:defRPr>
            </a:lvl3pPr>
            <a:lvl4pPr marL="1656671" indent="-285633">
              <a:buFont typeface="Wingdings" pitchFamily="2" charset="2"/>
              <a:buChar char="§"/>
              <a:defRPr baseline="0">
                <a:solidFill>
                  <a:srgbClr val="666666"/>
                </a:solidFill>
              </a:defRPr>
            </a:lvl4pPr>
            <a:lvl5pPr marL="2113685" indent="-285633">
              <a:buFont typeface="Wingdings" pitchFamily="2" charset="2"/>
              <a:buChar char="§"/>
              <a:defRPr baseline="0">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half" idx="14"/>
          </p:nvPr>
        </p:nvSpPr>
        <p:spPr>
          <a:xfrm>
            <a:off x="609600" y="3429002"/>
            <a:ext cx="5181600" cy="2514600"/>
          </a:xfrm>
        </p:spPr>
        <p:txBody>
          <a:bodyPr lIns="0">
            <a:noAutofit/>
          </a:bodyPr>
          <a:lstStyle>
            <a:lvl1pPr marL="319909" indent="-319909">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2"/>
          </p:nvPr>
        </p:nvSpPr>
        <p:spPr>
          <a:xfrm>
            <a:off x="6386440" y="3429002"/>
            <a:ext cx="5208773" cy="2514600"/>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21"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3" name="Slide Number Placeholder 12"/>
          <p:cNvSpPr>
            <a:spLocks noGrp="1"/>
          </p:cNvSpPr>
          <p:nvPr>
            <p:ph type="sldNum" sz="quarter" idx="16"/>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4" name="Footer Placeholder 13"/>
          <p:cNvSpPr>
            <a:spLocks noGrp="1"/>
          </p:cNvSpPr>
          <p:nvPr>
            <p:ph type="ftr" sz="quarter" idx="17"/>
          </p:nvPr>
        </p:nvSpPr>
        <p:spPr>
          <a:xfrm>
            <a:off x="614299" y="6461651"/>
            <a:ext cx="1814239" cy="128575"/>
          </a:xfrm>
          <a:prstGeom prst="rect">
            <a:avLst/>
          </a:prstGeom>
        </p:spPr>
        <p:txBody>
          <a:bodyPr/>
          <a:lstStyle/>
          <a:p>
            <a:pPr algn="l" defTabSz="914201">
              <a:defRPr/>
            </a:pPr>
            <a:r>
              <a:rPr lang="en-US"/>
              <a:t>MICROSOFT CONFIDENTIAL</a:t>
            </a:r>
          </a:p>
        </p:txBody>
      </p:sp>
      <p:sp>
        <p:nvSpPr>
          <p:cNvPr id="16" name="Text Placeholder 3"/>
          <p:cNvSpPr>
            <a:spLocks noGrp="1"/>
          </p:cNvSpPr>
          <p:nvPr>
            <p:ph type="body" sz="half" idx="18"/>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42110353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lumn above two columns with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2" y="2133601"/>
            <a:ext cx="10985611" cy="1295400"/>
          </a:xfrm>
        </p:spPr>
        <p:txBody>
          <a:bodyPr lIns="0">
            <a:noAutofit/>
          </a:bodyPr>
          <a:lstStyle>
            <a:lvl1pPr>
              <a:buFont typeface="Wingdings" pitchFamily="2" charset="2"/>
              <a:buChar char="§"/>
              <a:defRPr sz="2000" b="0" baseline="0">
                <a:solidFill>
                  <a:srgbClr val="666666"/>
                </a:solidFill>
              </a:defRPr>
            </a:lvl1pPr>
            <a:lvl2pPr marL="799774" indent="-342760">
              <a:buFont typeface="Wingdings" pitchFamily="2" charset="2"/>
              <a:buChar char="§"/>
              <a:defRPr baseline="0">
                <a:solidFill>
                  <a:srgbClr val="666666"/>
                </a:solidFill>
              </a:defRPr>
            </a:lvl2pPr>
            <a:lvl3pPr marL="1199660" indent="-285633">
              <a:buFont typeface="Wingdings" pitchFamily="2" charset="2"/>
              <a:buChar char="§"/>
              <a:defRPr baseline="0">
                <a:solidFill>
                  <a:srgbClr val="666666"/>
                </a:solidFill>
              </a:defRPr>
            </a:lvl3pPr>
            <a:lvl4pPr marL="1656671" indent="-285633">
              <a:buFont typeface="Wingdings" pitchFamily="2" charset="2"/>
              <a:buChar char="§"/>
              <a:defRPr baseline="0">
                <a:solidFill>
                  <a:srgbClr val="666666"/>
                </a:solidFill>
              </a:defRPr>
            </a:lvl4pPr>
            <a:lvl5pPr marL="2113685" indent="-285633">
              <a:buFont typeface="Wingdings" pitchFamily="2" charset="2"/>
              <a:buChar char="§"/>
              <a:defRPr baseline="0">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half" idx="14"/>
          </p:nvPr>
        </p:nvSpPr>
        <p:spPr>
          <a:xfrm>
            <a:off x="609600" y="3810000"/>
            <a:ext cx="5181600" cy="2133600"/>
          </a:xfrm>
        </p:spPr>
        <p:txBody>
          <a:bodyPr lIns="0">
            <a:noAutofit/>
          </a:bodyPr>
          <a:lstStyle>
            <a:lvl1pPr marL="319909" indent="-319909">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2"/>
          </p:nvPr>
        </p:nvSpPr>
        <p:spPr>
          <a:xfrm>
            <a:off x="6386440" y="3810000"/>
            <a:ext cx="5208773" cy="2133600"/>
          </a:xfrm>
        </p:spPr>
        <p:txBody>
          <a:bodyPr>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5" hasCustomPrompt="1"/>
          </p:nvPr>
        </p:nvSpPr>
        <p:spPr>
          <a:xfrm>
            <a:off x="602401" y="1804991"/>
            <a:ext cx="10985611" cy="361951"/>
          </a:xfrm>
        </p:spPr>
        <p:txBody>
          <a:bodyPr lIns="0">
            <a:noAutofit/>
          </a:bodyPr>
          <a:lstStyle>
            <a:lvl1pPr marL="0" indent="0">
              <a:buFont typeface="Arial" pitchFamily="34" charset="0"/>
              <a:buNone/>
              <a:defRPr sz="2000" b="1" cap="all" baseline="0">
                <a:solidFill>
                  <a:srgbClr val="666666"/>
                </a:solidFill>
              </a:defRPr>
            </a:lvl1pPr>
          </a:lstStyle>
          <a:p>
            <a:pPr lvl="0"/>
            <a:r>
              <a:rPr lang="en-US"/>
              <a:t>CLICK TO ADD HEADER</a:t>
            </a:r>
          </a:p>
        </p:txBody>
      </p:sp>
      <p:sp>
        <p:nvSpPr>
          <p:cNvPr id="14" name="Text Placeholder 12"/>
          <p:cNvSpPr>
            <a:spLocks noGrp="1"/>
          </p:cNvSpPr>
          <p:nvPr>
            <p:ph type="body" sz="quarter" idx="16" hasCustomPrompt="1"/>
          </p:nvPr>
        </p:nvSpPr>
        <p:spPr>
          <a:xfrm>
            <a:off x="636392" y="3429003"/>
            <a:ext cx="10958821" cy="361951"/>
          </a:xfrm>
        </p:spPr>
        <p:txBody>
          <a:bodyPr lIns="0">
            <a:noAutofit/>
          </a:bodyPr>
          <a:lstStyle>
            <a:lvl1pPr marL="0" indent="0">
              <a:buFont typeface="Arial" pitchFamily="34" charset="0"/>
              <a:buNone/>
              <a:defRPr sz="2000" b="1" cap="all" baseline="0">
                <a:solidFill>
                  <a:srgbClr val="666666"/>
                </a:solidFill>
              </a:defRPr>
            </a:lvl1pPr>
          </a:lstStyle>
          <a:p>
            <a:pPr lvl="0"/>
            <a:r>
              <a:rPr lang="en-US"/>
              <a:t>CLICK TO ADD HEADER</a:t>
            </a:r>
          </a:p>
        </p:txBody>
      </p:sp>
      <p:sp>
        <p:nvSpPr>
          <p:cNvPr id="18"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22"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5" name="Slide Number Placeholder 14"/>
          <p:cNvSpPr>
            <a:spLocks noGrp="1"/>
          </p:cNvSpPr>
          <p:nvPr>
            <p:ph type="sldNum" sz="quarter" idx="18"/>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6" name="Footer Placeholder 15"/>
          <p:cNvSpPr>
            <a:spLocks noGrp="1"/>
          </p:cNvSpPr>
          <p:nvPr>
            <p:ph type="ftr" sz="quarter" idx="19"/>
          </p:nvPr>
        </p:nvSpPr>
        <p:spPr>
          <a:xfrm>
            <a:off x="614299" y="6461651"/>
            <a:ext cx="1814239" cy="128575"/>
          </a:xfrm>
          <a:prstGeom prst="rect">
            <a:avLst/>
          </a:prstGeom>
        </p:spPr>
        <p:txBody>
          <a:bodyPr/>
          <a:lstStyle/>
          <a:p>
            <a:pPr algn="l" defTabSz="914201">
              <a:defRPr/>
            </a:pPr>
            <a:r>
              <a:rPr lang="en-US"/>
              <a:t>MICROSOFT CONFIDENTIAL</a:t>
            </a:r>
          </a:p>
        </p:txBody>
      </p:sp>
      <p:sp>
        <p:nvSpPr>
          <p:cNvPr id="19" name="Text Placeholder 3"/>
          <p:cNvSpPr>
            <a:spLocks noGrp="1"/>
          </p:cNvSpPr>
          <p:nvPr>
            <p:ph type="body" sz="half" idx="20"/>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73249410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3657" userDrawn="1">
          <p15:clr>
            <a:srgbClr val="5ACBF0"/>
          </p15:clr>
        </p15:guide>
        <p15:guide id="5" pos="4025"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298" y="1804991"/>
            <a:ext cx="5189679" cy="4138612"/>
          </a:xfrm>
        </p:spPr>
        <p:txBody>
          <a:bodyPr lIns="0"/>
          <a:lstStyle>
            <a:lvl1pPr marL="347331" indent="-347331">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18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6439" y="1804991"/>
            <a:ext cx="5181600" cy="4138612"/>
          </a:xfrm>
        </p:spPr>
        <p:txBody>
          <a:bodyPr lIns="0"/>
          <a:lstStyle>
            <a:lvl1pPr marL="347331" indent="-347331">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18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7"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0" name="Slide Number Placeholder 9"/>
          <p:cNvSpPr>
            <a:spLocks noGrp="1"/>
          </p:cNvSpPr>
          <p:nvPr>
            <p:ph type="sldNum" sz="quarter" idx="15"/>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1" name="Footer Placeholder 10"/>
          <p:cNvSpPr>
            <a:spLocks noGrp="1"/>
          </p:cNvSpPr>
          <p:nvPr>
            <p:ph type="ftr" sz="quarter" idx="16"/>
          </p:nvPr>
        </p:nvSpPr>
        <p:spPr>
          <a:xfrm>
            <a:off x="614299" y="6461651"/>
            <a:ext cx="1814239" cy="128575"/>
          </a:xfrm>
          <a:prstGeom prst="rect">
            <a:avLst/>
          </a:prstGeom>
        </p:spPr>
        <p:txBody>
          <a:bodyPr/>
          <a:lstStyle/>
          <a:p>
            <a:pPr algn="l" defTabSz="914201">
              <a:defRPr/>
            </a:pPr>
            <a:r>
              <a:rPr lang="en-US"/>
              <a:t>MICROSOFT CONFIDENTIAL</a:t>
            </a:r>
          </a:p>
        </p:txBody>
      </p:sp>
      <p:sp>
        <p:nvSpPr>
          <p:cNvPr id="14" name="Text Placeholder 3"/>
          <p:cNvSpPr>
            <a:spLocks noGrp="1"/>
          </p:cNvSpPr>
          <p:nvPr>
            <p:ph type="body" sz="half" idx="17"/>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0059889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s with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4295" y="1804989"/>
            <a:ext cx="5181600" cy="639763"/>
          </a:xfrm>
        </p:spPr>
        <p:txBody>
          <a:bodyPr lIns="0" anchor="t">
            <a:noAutofit/>
          </a:bodyPr>
          <a:lstStyle>
            <a:lvl1pPr marL="0" indent="0">
              <a:buNone/>
              <a:defRPr sz="2000" b="1" cap="all" spc="51" baseline="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Master text styles</a:t>
            </a:r>
          </a:p>
        </p:txBody>
      </p:sp>
      <p:sp>
        <p:nvSpPr>
          <p:cNvPr id="4" name="Content Placeholder 3"/>
          <p:cNvSpPr>
            <a:spLocks noGrp="1"/>
          </p:cNvSpPr>
          <p:nvPr>
            <p:ph sz="half" idx="2"/>
          </p:nvPr>
        </p:nvSpPr>
        <p:spPr>
          <a:xfrm>
            <a:off x="614295" y="2438400"/>
            <a:ext cx="5181600" cy="3505200"/>
          </a:xfrm>
        </p:spPr>
        <p:txBody>
          <a:bodyPr lIns="0">
            <a:noAutofit/>
          </a:bodyPr>
          <a:lstStyle>
            <a:lvl1pPr marL="319909" indent="-319909">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1800">
                <a:solidFill>
                  <a:srgbClr val="666666"/>
                </a:solidFill>
              </a:defRPr>
            </a:lvl3pPr>
            <a:lvl4pPr marL="1599546" indent="-228506">
              <a:buFont typeface="Wingdings" pitchFamily="2" charset="2"/>
              <a:buChar char="§"/>
              <a:defRPr sz="1600">
                <a:solidFill>
                  <a:srgbClr val="666666"/>
                </a:solidFill>
              </a:defRPr>
            </a:lvl4pPr>
            <a:lvl5pPr marL="2056559" indent="-228506">
              <a:buFont typeface="Wingdings" pitchFamily="2" charset="2"/>
              <a:buChar char="§"/>
              <a:defRPr sz="1600">
                <a:solidFill>
                  <a:srgbClr val="66666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86441" y="1804989"/>
            <a:ext cx="5185833" cy="639763"/>
          </a:xfrm>
        </p:spPr>
        <p:txBody>
          <a:bodyPr lIns="0" anchor="t">
            <a:noAutofit/>
          </a:bodyPr>
          <a:lstStyle>
            <a:lvl1pPr marL="0" indent="0">
              <a:buNone/>
              <a:defRPr lang="en-US" sz="2000" b="1" kern="1200" cap="all" spc="51" baseline="0" dirty="0" smtClean="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6441" y="2438400"/>
            <a:ext cx="5185833" cy="3505200"/>
          </a:xfrm>
        </p:spPr>
        <p:txBody>
          <a:bodyPr lIns="0">
            <a:noAutofit/>
          </a:bodyPr>
          <a:lstStyle>
            <a:lvl1pPr marL="319909" indent="-319909">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1800">
                <a:solidFill>
                  <a:srgbClr val="666666"/>
                </a:solidFill>
              </a:defRPr>
            </a:lvl3pPr>
            <a:lvl4pPr marL="1599546" indent="-228506">
              <a:buFont typeface="Wingdings" pitchFamily="2" charset="2"/>
              <a:buChar char="§"/>
              <a:defRPr sz="1600">
                <a:solidFill>
                  <a:srgbClr val="666666"/>
                </a:solidFill>
              </a:defRPr>
            </a:lvl4pPr>
            <a:lvl5pPr marL="2056559" indent="-228506">
              <a:buFont typeface="Wingdings" pitchFamily="2" charset="2"/>
              <a:buChar char="§"/>
              <a:defRPr sz="1600">
                <a:solidFill>
                  <a:srgbClr val="66666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p:cNvSpPr>
            <a:spLocks noGrp="1"/>
          </p:cNvSpPr>
          <p:nvPr>
            <p:ph type="body" sz="quarter" idx="13" hasCustomPrompt="1"/>
          </p:nvPr>
        </p:nvSpPr>
        <p:spPr>
          <a:xfrm>
            <a:off x="609605" y="1371607"/>
            <a:ext cx="10910017"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9" name="Title 1"/>
          <p:cNvSpPr>
            <a:spLocks noGrp="1"/>
          </p:cNvSpPr>
          <p:nvPr>
            <p:ph type="title"/>
          </p:nvPr>
        </p:nvSpPr>
        <p:spPr>
          <a:xfrm>
            <a:off x="560712" y="249237"/>
            <a:ext cx="10972800" cy="1143000"/>
          </a:xfrm>
        </p:spPr>
        <p:txBody>
          <a:bodyPr lIns="0"/>
          <a:lstStyle>
            <a:lvl1pPr algn="l">
              <a:defRPr/>
            </a:lvl1pPr>
          </a:lstStyle>
          <a:p>
            <a:r>
              <a:rPr lang="en-US"/>
              <a:t>Click to edit Master title style</a:t>
            </a:r>
          </a:p>
        </p:txBody>
      </p:sp>
      <p:sp>
        <p:nvSpPr>
          <p:cNvPr id="13" name="Slide Number Placeholder 12"/>
          <p:cNvSpPr>
            <a:spLocks noGrp="1"/>
          </p:cNvSpPr>
          <p:nvPr>
            <p:ph type="sldNum" sz="quarter" idx="16"/>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4" name="Footer Placeholder 13"/>
          <p:cNvSpPr>
            <a:spLocks noGrp="1"/>
          </p:cNvSpPr>
          <p:nvPr>
            <p:ph type="ftr" sz="quarter" idx="17"/>
          </p:nvPr>
        </p:nvSpPr>
        <p:spPr>
          <a:xfrm>
            <a:off x="614299" y="6461651"/>
            <a:ext cx="1814239" cy="128575"/>
          </a:xfrm>
          <a:prstGeom prst="rect">
            <a:avLst/>
          </a:prstGeom>
        </p:spPr>
        <p:txBody>
          <a:bodyPr/>
          <a:lstStyle/>
          <a:p>
            <a:pPr algn="l" defTabSz="914201">
              <a:defRPr/>
            </a:pPr>
            <a:r>
              <a:rPr lang="en-US"/>
              <a:t>MICROSOFT CONFIDENTIAL</a:t>
            </a:r>
          </a:p>
        </p:txBody>
      </p:sp>
      <p:sp>
        <p:nvSpPr>
          <p:cNvPr id="20" name="Text Placeholder 3"/>
          <p:cNvSpPr>
            <a:spLocks noGrp="1"/>
          </p:cNvSpPr>
          <p:nvPr>
            <p:ph type="body" sz="half" idx="18"/>
          </p:nvPr>
        </p:nvSpPr>
        <p:spPr>
          <a:xfrm>
            <a:off x="609603" y="5943600"/>
            <a:ext cx="9550400" cy="304800"/>
          </a:xfrm>
        </p:spPr>
        <p:txBody>
          <a:bodyPr>
            <a:noAutofit/>
          </a:bodyPr>
          <a:lstStyle>
            <a:lvl1pPr marL="0" indent="0">
              <a:lnSpc>
                <a:spcPts val="1800"/>
              </a:lnSpc>
              <a:spcBef>
                <a:spcPts val="0"/>
              </a:spcBef>
              <a:spcAft>
                <a:spcPts val="0"/>
              </a:spcAft>
              <a:buNone/>
              <a:defRPr sz="1400" kern="12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113007045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on three column grid (right)">
    <p:spTree>
      <p:nvGrpSpPr>
        <p:cNvPr id="1" name=""/>
        <p:cNvGrpSpPr/>
        <p:nvPr/>
      </p:nvGrpSpPr>
      <p:grpSpPr>
        <a:xfrm>
          <a:off x="0" y="0"/>
          <a:ext cx="0" cy="0"/>
          <a:chOff x="0" y="0"/>
          <a:chExt cx="0" cy="0"/>
        </a:xfrm>
      </p:grpSpPr>
      <p:sp>
        <p:nvSpPr>
          <p:cNvPr id="14" name="Content Placeholder 3"/>
          <p:cNvSpPr>
            <a:spLocks noGrp="1"/>
          </p:cNvSpPr>
          <p:nvPr>
            <p:ph sz="half" idx="14"/>
          </p:nvPr>
        </p:nvSpPr>
        <p:spPr>
          <a:xfrm>
            <a:off x="4491040" y="1804991"/>
            <a:ext cx="7104175"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15"/>
          </p:nvPr>
        </p:nvSpPr>
        <p:spPr>
          <a:xfrm>
            <a:off x="620664" y="1804991"/>
            <a:ext cx="3284727"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9"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0" name="Slide Number Placeholder 9"/>
          <p:cNvSpPr>
            <a:spLocks noGrp="1"/>
          </p:cNvSpPr>
          <p:nvPr>
            <p:ph type="sldNum" sz="quarter" idx="17"/>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1" name="Footer Placeholder 10"/>
          <p:cNvSpPr>
            <a:spLocks noGrp="1"/>
          </p:cNvSpPr>
          <p:nvPr>
            <p:ph type="ftr" sz="quarter" idx="18"/>
          </p:nvPr>
        </p:nvSpPr>
        <p:spPr>
          <a:xfrm>
            <a:off x="614299" y="6461651"/>
            <a:ext cx="1814239" cy="128575"/>
          </a:xfrm>
          <a:prstGeom prst="rect">
            <a:avLst/>
          </a:prstGeom>
        </p:spPr>
        <p:txBody>
          <a:bodyPr/>
          <a:lstStyle/>
          <a:p>
            <a:pPr algn="l" defTabSz="914201">
              <a:defRPr/>
            </a:pPr>
            <a:r>
              <a:rPr lang="en-US"/>
              <a:t>MICROSOFT CONFIDENTIAL</a:t>
            </a:r>
          </a:p>
        </p:txBody>
      </p:sp>
      <p:sp>
        <p:nvSpPr>
          <p:cNvPr id="16"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62611338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on three column grid with headers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298" y="1804989"/>
            <a:ext cx="3291092" cy="639763"/>
          </a:xfrm>
        </p:spPr>
        <p:txBody>
          <a:bodyPr lIns="0" anchor="t">
            <a:noAutofit/>
          </a:bodyPr>
          <a:lstStyle>
            <a:lvl1pPr marL="0" indent="0">
              <a:buNone/>
              <a:defRPr sz="2000" b="1" cap="all" spc="51" baseline="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Headline</a:t>
            </a:r>
          </a:p>
        </p:txBody>
      </p:sp>
      <p:sp>
        <p:nvSpPr>
          <p:cNvPr id="5" name="Text Placeholder 4"/>
          <p:cNvSpPr>
            <a:spLocks noGrp="1"/>
          </p:cNvSpPr>
          <p:nvPr>
            <p:ph type="body" sz="quarter" idx="3" hasCustomPrompt="1"/>
          </p:nvPr>
        </p:nvSpPr>
        <p:spPr>
          <a:xfrm>
            <a:off x="4491038" y="1804989"/>
            <a:ext cx="7112001" cy="639763"/>
          </a:xfrm>
        </p:spPr>
        <p:txBody>
          <a:bodyPr lIns="0" anchor="t">
            <a:noAutofit/>
          </a:bodyPr>
          <a:lstStyle>
            <a:lvl1pPr marL="0" indent="0">
              <a:buNone/>
              <a:defRPr lang="en-US" sz="2000" b="1" kern="1200" cap="all" spc="51" baseline="0" dirty="0" smtClean="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Headline</a:t>
            </a:r>
          </a:p>
        </p:txBody>
      </p:sp>
      <p:sp>
        <p:nvSpPr>
          <p:cNvPr id="16" name="Content Placeholder 3"/>
          <p:cNvSpPr>
            <a:spLocks noGrp="1"/>
          </p:cNvSpPr>
          <p:nvPr>
            <p:ph sz="half" idx="14"/>
          </p:nvPr>
        </p:nvSpPr>
        <p:spPr>
          <a:xfrm>
            <a:off x="4491040" y="2438400"/>
            <a:ext cx="7104175" cy="3505200"/>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p:cNvSpPr>
            <a:spLocks noGrp="1"/>
          </p:cNvSpPr>
          <p:nvPr>
            <p:ph sz="half" idx="15"/>
          </p:nvPr>
        </p:nvSpPr>
        <p:spPr>
          <a:xfrm>
            <a:off x="620664" y="2438400"/>
            <a:ext cx="3284727" cy="3505200"/>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7"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2" name="Date Placeholder 11"/>
          <p:cNvSpPr>
            <a:spLocks noGrp="1"/>
          </p:cNvSpPr>
          <p:nvPr>
            <p:ph type="dt" sz="half" idx="16"/>
          </p:nvPr>
        </p:nvSpPr>
        <p:spPr>
          <a:xfrm>
            <a:off x="1207107" y="6324600"/>
            <a:ext cx="1221428" cy="152400"/>
          </a:xfrm>
          <a:prstGeom prst="rect">
            <a:avLst/>
          </a:prstGeom>
        </p:spPr>
        <p:txBody>
          <a:bodyPr/>
          <a:lstStyle/>
          <a:p>
            <a:pPr defTabSz="914027">
              <a:defRPr/>
            </a:pPr>
            <a:fld id="{21758CF6-DF63-479D-87C8-1C8C3C90575C}" type="datetime1">
              <a:rPr lang="en-US" smtClean="0">
                <a:solidFill>
                  <a:srgbClr val="1A1A1A"/>
                </a:solidFill>
              </a:rPr>
              <a:pPr defTabSz="914027">
                <a:defRPr/>
              </a:pPr>
              <a:t>8/27/2021</a:t>
            </a:fld>
            <a:endParaRPr lang="en-US">
              <a:solidFill>
                <a:srgbClr val="1A1A1A"/>
              </a:solidFill>
            </a:endParaRPr>
          </a:p>
        </p:txBody>
      </p:sp>
      <p:sp>
        <p:nvSpPr>
          <p:cNvPr id="14" name="Slide Number Placeholder 13"/>
          <p:cNvSpPr>
            <a:spLocks noGrp="1"/>
          </p:cNvSpPr>
          <p:nvPr>
            <p:ph type="sldNum" sz="quarter" idx="17"/>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21" name="Footer Placeholder 20"/>
          <p:cNvSpPr>
            <a:spLocks noGrp="1"/>
          </p:cNvSpPr>
          <p:nvPr>
            <p:ph type="ftr" sz="quarter" idx="18"/>
          </p:nvPr>
        </p:nvSpPr>
        <p:spPr>
          <a:xfrm>
            <a:off x="614299" y="6461651"/>
            <a:ext cx="1814239" cy="128575"/>
          </a:xfrm>
          <a:prstGeom prst="rect">
            <a:avLst/>
          </a:prstGeom>
        </p:spPr>
        <p:txBody>
          <a:bodyPr/>
          <a:lstStyle/>
          <a:p>
            <a:pPr algn="l" defTabSz="914201">
              <a:defRPr/>
            </a:pPr>
            <a:r>
              <a:rPr lang="en-US"/>
              <a:t>MICROSOFT CONFIDENTIAL</a:t>
            </a:r>
          </a:p>
        </p:txBody>
      </p:sp>
      <p:sp>
        <p:nvSpPr>
          <p:cNvPr id="22"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401804134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on three column grid (left)">
    <p:spTree>
      <p:nvGrpSpPr>
        <p:cNvPr id="1" name=""/>
        <p:cNvGrpSpPr/>
        <p:nvPr/>
      </p:nvGrpSpPr>
      <p:grpSpPr>
        <a:xfrm>
          <a:off x="0" y="0"/>
          <a:ext cx="0" cy="0"/>
          <a:chOff x="0" y="0"/>
          <a:chExt cx="0" cy="0"/>
        </a:xfrm>
      </p:grpSpPr>
      <p:sp>
        <p:nvSpPr>
          <p:cNvPr id="14" name="Content Placeholder 3"/>
          <p:cNvSpPr>
            <a:spLocks noGrp="1"/>
          </p:cNvSpPr>
          <p:nvPr>
            <p:ph sz="half" idx="16"/>
          </p:nvPr>
        </p:nvSpPr>
        <p:spPr>
          <a:xfrm>
            <a:off x="8335950" y="1804991"/>
            <a:ext cx="3245004"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p:cNvSpPr>
            <a:spLocks noGrp="1"/>
          </p:cNvSpPr>
          <p:nvPr>
            <p:ph sz="half" idx="15"/>
          </p:nvPr>
        </p:nvSpPr>
        <p:spPr>
          <a:xfrm>
            <a:off x="620439" y="1804991"/>
            <a:ext cx="7128269"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9"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0" name="Date Placeholder 9"/>
          <p:cNvSpPr>
            <a:spLocks noGrp="1"/>
          </p:cNvSpPr>
          <p:nvPr>
            <p:ph type="dt" sz="half" idx="17"/>
          </p:nvPr>
        </p:nvSpPr>
        <p:spPr>
          <a:xfrm>
            <a:off x="1207107" y="6324600"/>
            <a:ext cx="1221428" cy="152400"/>
          </a:xfrm>
          <a:prstGeom prst="rect">
            <a:avLst/>
          </a:prstGeom>
        </p:spPr>
        <p:txBody>
          <a:bodyPr/>
          <a:lstStyle/>
          <a:p>
            <a:pPr defTabSz="914027">
              <a:defRPr/>
            </a:pPr>
            <a:fld id="{0B9BAD98-01EB-420B-AC5F-E2C65A86A4CB}" type="datetime1">
              <a:rPr lang="en-US" smtClean="0">
                <a:solidFill>
                  <a:srgbClr val="1A1A1A"/>
                </a:solidFill>
              </a:rPr>
              <a:pPr defTabSz="914027">
                <a:defRPr/>
              </a:pPr>
              <a:t>8/27/2021</a:t>
            </a:fld>
            <a:endParaRPr lang="en-US">
              <a:solidFill>
                <a:srgbClr val="1A1A1A"/>
              </a:solidFill>
            </a:endParaRPr>
          </a:p>
        </p:txBody>
      </p:sp>
      <p:sp>
        <p:nvSpPr>
          <p:cNvPr id="11" name="Slide Number Placeholder 10"/>
          <p:cNvSpPr>
            <a:spLocks noGrp="1"/>
          </p:cNvSpPr>
          <p:nvPr>
            <p:ph type="sldNum" sz="quarter" idx="18"/>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2" name="Footer Placeholder 11"/>
          <p:cNvSpPr>
            <a:spLocks noGrp="1"/>
          </p:cNvSpPr>
          <p:nvPr>
            <p:ph type="ftr" sz="quarter" idx="19"/>
          </p:nvPr>
        </p:nvSpPr>
        <p:spPr>
          <a:xfrm>
            <a:off x="614299" y="6461651"/>
            <a:ext cx="1814239" cy="128575"/>
          </a:xfrm>
          <a:prstGeom prst="rect">
            <a:avLst/>
          </a:prstGeom>
        </p:spPr>
        <p:txBody>
          <a:bodyPr/>
          <a:lstStyle/>
          <a:p>
            <a:pPr algn="l" defTabSz="914201">
              <a:defRPr/>
            </a:pPr>
            <a:r>
              <a:rPr lang="en-US"/>
              <a:t>MICROSOFT CONFIDENTIAL</a:t>
            </a:r>
          </a:p>
        </p:txBody>
      </p:sp>
      <p:sp>
        <p:nvSpPr>
          <p:cNvPr id="20"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54124668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on three column grid with headers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298" y="1804989"/>
            <a:ext cx="7112001" cy="639763"/>
          </a:xfrm>
        </p:spPr>
        <p:txBody>
          <a:bodyPr anchor="t">
            <a:noAutofit/>
          </a:bodyPr>
          <a:lstStyle>
            <a:lvl1pPr marL="0" indent="0">
              <a:buNone/>
              <a:defRPr sz="2000" b="1" cap="all" spc="51" baseline="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Headline</a:t>
            </a:r>
          </a:p>
        </p:txBody>
      </p:sp>
      <p:sp>
        <p:nvSpPr>
          <p:cNvPr id="5" name="Text Placeholder 4"/>
          <p:cNvSpPr>
            <a:spLocks noGrp="1"/>
          </p:cNvSpPr>
          <p:nvPr>
            <p:ph type="body" sz="quarter" idx="3" hasCustomPrompt="1"/>
          </p:nvPr>
        </p:nvSpPr>
        <p:spPr>
          <a:xfrm>
            <a:off x="8335950" y="1804989"/>
            <a:ext cx="3251201" cy="639763"/>
          </a:xfrm>
        </p:spPr>
        <p:txBody>
          <a:bodyPr anchor="t">
            <a:noAutofit/>
          </a:bodyPr>
          <a:lstStyle>
            <a:lvl1pPr marL="0" indent="0">
              <a:buNone/>
              <a:defRPr lang="en-US" sz="2000" b="1" kern="1200" cap="all" spc="51" baseline="0" dirty="0" smtClean="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Headline</a:t>
            </a:r>
          </a:p>
        </p:txBody>
      </p:sp>
      <p:sp>
        <p:nvSpPr>
          <p:cNvPr id="15" name="Content Placeholder 3"/>
          <p:cNvSpPr>
            <a:spLocks noGrp="1"/>
          </p:cNvSpPr>
          <p:nvPr>
            <p:ph sz="half" idx="15"/>
          </p:nvPr>
        </p:nvSpPr>
        <p:spPr>
          <a:xfrm>
            <a:off x="614297" y="2438400"/>
            <a:ext cx="7134413" cy="3505200"/>
          </a:xfrm>
        </p:spPr>
        <p:txBody>
          <a:bodyPr>
            <a:noAutofit/>
          </a:bodyPr>
          <a:lstStyle>
            <a:lvl1pPr marL="318957" indent="-318957">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half" idx="16"/>
          </p:nvPr>
        </p:nvSpPr>
        <p:spPr>
          <a:xfrm>
            <a:off x="8335952" y="2438400"/>
            <a:ext cx="3259263" cy="3505200"/>
          </a:xfrm>
        </p:spPr>
        <p:txBody>
          <a:bodyPr>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21"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3" name="Slide Number Placeholder 12"/>
          <p:cNvSpPr>
            <a:spLocks noGrp="1"/>
          </p:cNvSpPr>
          <p:nvPr>
            <p:ph type="sldNum" sz="quarter" idx="18"/>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4" name="Footer Placeholder 13"/>
          <p:cNvSpPr>
            <a:spLocks noGrp="1"/>
          </p:cNvSpPr>
          <p:nvPr>
            <p:ph type="ftr" sz="quarter" idx="19"/>
          </p:nvPr>
        </p:nvSpPr>
        <p:spPr>
          <a:xfrm>
            <a:off x="614299" y="6461651"/>
            <a:ext cx="1814239" cy="128575"/>
          </a:xfrm>
          <a:prstGeom prst="rect">
            <a:avLst/>
          </a:prstGeom>
        </p:spPr>
        <p:txBody>
          <a:bodyPr/>
          <a:lstStyle/>
          <a:p>
            <a:pPr algn="l" defTabSz="914201">
              <a:defRPr/>
            </a:pPr>
            <a:r>
              <a:rPr lang="en-US"/>
              <a:t>MICROSOFT CONFIDENTIAL</a:t>
            </a:r>
          </a:p>
        </p:txBody>
      </p:sp>
      <p:sp>
        <p:nvSpPr>
          <p:cNvPr id="22"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39918775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298" y="1804991"/>
            <a:ext cx="3291092" cy="4138612"/>
          </a:xfrm>
        </p:spPr>
        <p:txBody>
          <a:bodyPr lIns="0">
            <a:noAutofit/>
          </a:bodyPr>
          <a:lstStyle>
            <a:lvl1pPr marL="342760" indent="-342760">
              <a:buFont typeface="Wingdings" pitchFamily="2" charset="2"/>
              <a:buChar char="§"/>
              <a:defRPr sz="2400">
                <a:solidFill>
                  <a:srgbClr val="666666"/>
                </a:solidFill>
              </a:defRPr>
            </a:lvl1pPr>
            <a:lvl2pPr marL="799774" indent="-342760">
              <a:buFont typeface="Wingdings" pitchFamily="2" charset="2"/>
              <a:buChar char="§"/>
              <a:defRPr sz="2000">
                <a:solidFill>
                  <a:srgbClr val="666666"/>
                </a:solidFill>
              </a:defRPr>
            </a:lvl2pPr>
            <a:lvl3pPr marL="1256786" indent="-342760">
              <a:buFont typeface="Wingdings" pitchFamily="2" charset="2"/>
              <a:buChar char="§"/>
              <a:defRPr sz="2000">
                <a:solidFill>
                  <a:srgbClr val="666666"/>
                </a:solidFill>
              </a:defRPr>
            </a:lvl3pPr>
            <a:lvl4pPr marL="1656671" indent="-285633">
              <a:buFont typeface="Wingdings" pitchFamily="2" charset="2"/>
              <a:buChar char="§"/>
              <a:defRPr sz="1800">
                <a:solidFill>
                  <a:srgbClr val="666666"/>
                </a:solidFill>
              </a:defRPr>
            </a:lvl4pPr>
            <a:lvl5pPr marL="2113685" indent="-285633">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9605" y="1804991"/>
            <a:ext cx="3279104"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99774" indent="-342760">
              <a:buFont typeface="Wingdings" pitchFamily="2" charset="2"/>
              <a:buChar char="§"/>
              <a:defRPr sz="2000">
                <a:solidFill>
                  <a:srgbClr val="666666"/>
                </a:solidFill>
              </a:defRPr>
            </a:lvl2pPr>
            <a:lvl3pPr marL="1256786" indent="-342760">
              <a:buFont typeface="Wingdings" pitchFamily="2" charset="2"/>
              <a:buChar char="§"/>
              <a:defRPr sz="2000">
                <a:solidFill>
                  <a:srgbClr val="666666"/>
                </a:solidFill>
              </a:defRPr>
            </a:lvl3pPr>
            <a:lvl4pPr marL="1656671" indent="-285633">
              <a:buFont typeface="Wingdings" pitchFamily="2" charset="2"/>
              <a:buChar char="§"/>
              <a:defRPr sz="1800">
                <a:solidFill>
                  <a:srgbClr val="666666"/>
                </a:solidFill>
              </a:defRPr>
            </a:lvl4pPr>
            <a:lvl5pPr marL="2113685" indent="-285633">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4"/>
          </p:nvPr>
        </p:nvSpPr>
        <p:spPr>
          <a:xfrm>
            <a:off x="8335952" y="1804991"/>
            <a:ext cx="3259263"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99774" indent="-342760">
              <a:buFont typeface="Wingdings" pitchFamily="2" charset="2"/>
              <a:buChar char="§"/>
              <a:defRPr sz="2000">
                <a:solidFill>
                  <a:srgbClr val="666666"/>
                </a:solidFill>
              </a:defRPr>
            </a:lvl2pPr>
            <a:lvl3pPr marL="1256786" indent="-342760">
              <a:buFont typeface="Wingdings" pitchFamily="2" charset="2"/>
              <a:buChar char="§"/>
              <a:defRPr sz="2000">
                <a:solidFill>
                  <a:srgbClr val="666666"/>
                </a:solidFill>
              </a:defRPr>
            </a:lvl3pPr>
            <a:lvl4pPr marL="1656671" indent="-285633">
              <a:buFont typeface="Wingdings" pitchFamily="2" charset="2"/>
              <a:buChar char="§"/>
              <a:defRPr sz="1800">
                <a:solidFill>
                  <a:srgbClr val="666666"/>
                </a:solidFill>
              </a:defRPr>
            </a:lvl4pPr>
            <a:lvl5pPr marL="2113685" indent="-285633">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p:cNvSpPr>
            <a:spLocks noGrp="1"/>
          </p:cNvSpPr>
          <p:nvPr>
            <p:ph type="body" sz="quarter" idx="13" hasCustomPrompt="1"/>
          </p:nvPr>
        </p:nvSpPr>
        <p:spPr>
          <a:xfrm>
            <a:off x="609602" y="1371607"/>
            <a:ext cx="10914223"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9" name="Title 1"/>
          <p:cNvSpPr>
            <a:spLocks noGrp="1"/>
          </p:cNvSpPr>
          <p:nvPr>
            <p:ph type="title"/>
          </p:nvPr>
        </p:nvSpPr>
        <p:spPr>
          <a:xfrm>
            <a:off x="560712" y="249237"/>
            <a:ext cx="10972800" cy="1143000"/>
          </a:xfrm>
        </p:spPr>
        <p:txBody>
          <a:bodyPr lIns="0"/>
          <a:lstStyle>
            <a:lvl1pPr algn="l">
              <a:defRPr/>
            </a:lvl1pPr>
          </a:lstStyle>
          <a:p>
            <a:r>
              <a:rPr lang="en-US"/>
              <a:t>Click to edit Master title style</a:t>
            </a:r>
          </a:p>
        </p:txBody>
      </p:sp>
      <p:sp>
        <p:nvSpPr>
          <p:cNvPr id="13" name="Slide Number Placeholder 12"/>
          <p:cNvSpPr>
            <a:spLocks noGrp="1"/>
          </p:cNvSpPr>
          <p:nvPr>
            <p:ph type="sldNum" sz="quarter" idx="17"/>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4" name="Footer Placeholder 13"/>
          <p:cNvSpPr>
            <a:spLocks noGrp="1"/>
          </p:cNvSpPr>
          <p:nvPr>
            <p:ph type="ftr" sz="quarter" idx="18"/>
          </p:nvPr>
        </p:nvSpPr>
        <p:spPr>
          <a:xfrm>
            <a:off x="614299" y="6461651"/>
            <a:ext cx="1814239" cy="128575"/>
          </a:xfrm>
          <a:prstGeom prst="rect">
            <a:avLst/>
          </a:prstGeom>
        </p:spPr>
        <p:txBody>
          <a:bodyPr/>
          <a:lstStyle/>
          <a:p>
            <a:pPr algn="l" defTabSz="914201">
              <a:defRPr/>
            </a:pPr>
            <a:r>
              <a:rPr lang="en-US"/>
              <a:t>MICROSOFT CONFIDENTIAL</a:t>
            </a:r>
          </a:p>
        </p:txBody>
      </p:sp>
      <p:sp>
        <p:nvSpPr>
          <p:cNvPr id="20" name="Text Placeholder 3"/>
          <p:cNvSpPr>
            <a:spLocks noGrp="1"/>
          </p:cNvSpPr>
          <p:nvPr>
            <p:ph type="body" sz="half" idx="19"/>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09199760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5"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9" name="Slide Number Placeholder 8"/>
          <p:cNvSpPr>
            <a:spLocks noGrp="1"/>
          </p:cNvSpPr>
          <p:nvPr>
            <p:ph type="sldNum" sz="quarter" idx="15"/>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0" name="Footer Placeholder 9"/>
          <p:cNvSpPr>
            <a:spLocks noGrp="1"/>
          </p:cNvSpPr>
          <p:nvPr>
            <p:ph type="ftr" sz="quarter" idx="16"/>
          </p:nvPr>
        </p:nvSpPr>
        <p:spPr>
          <a:xfrm>
            <a:off x="614299" y="6461651"/>
            <a:ext cx="1814239" cy="128575"/>
          </a:xfrm>
          <a:prstGeom prst="rect">
            <a:avLst/>
          </a:prstGeom>
        </p:spPr>
        <p:txBody>
          <a:bodyPr/>
          <a:lstStyle/>
          <a:p>
            <a:pPr algn="l" defTabSz="914201">
              <a:defRPr/>
            </a:pPr>
            <a:r>
              <a:rPr lang="en-US"/>
              <a:t>MICROSOFT CONFIDENTIAL</a:t>
            </a:r>
          </a:p>
        </p:txBody>
      </p:sp>
      <p:sp>
        <p:nvSpPr>
          <p:cNvPr id="16"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365187283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bleed picture with title (top)">
    <p:spTree>
      <p:nvGrpSpPr>
        <p:cNvPr id="1" name=""/>
        <p:cNvGrpSpPr/>
        <p:nvPr/>
      </p:nvGrpSpPr>
      <p:grpSpPr>
        <a:xfrm>
          <a:off x="0" y="0"/>
          <a:ext cx="0" cy="0"/>
          <a:chOff x="0" y="0"/>
          <a:chExt cx="0" cy="0"/>
        </a:xfrm>
      </p:grpSpPr>
      <p:sp>
        <p:nvSpPr>
          <p:cNvPr id="17" name="Picture Placeholder 2"/>
          <p:cNvSpPr>
            <a:spLocks noGrp="1"/>
          </p:cNvSpPr>
          <p:nvPr>
            <p:ph type="pic" idx="1"/>
          </p:nvPr>
        </p:nvSpPr>
        <p:spPr>
          <a:xfrm>
            <a:off x="0" y="1371600"/>
            <a:ext cx="12192000" cy="5486400"/>
          </a:xfrm>
        </p:spPr>
        <p:txBody>
          <a:bodyPr lIns="0"/>
          <a:lstStyle>
            <a:lvl1pPr marL="0" indent="0">
              <a:buNone/>
              <a:defRPr sz="3200"/>
            </a:lvl1pPr>
            <a:lvl2pPr marL="457013" indent="0">
              <a:buNone/>
              <a:defRPr sz="2800"/>
            </a:lvl2pPr>
            <a:lvl3pPr marL="914027" indent="0">
              <a:buNone/>
              <a:defRPr sz="2400"/>
            </a:lvl3pPr>
            <a:lvl4pPr marL="1371040" indent="0">
              <a:buNone/>
              <a:defRPr sz="2000"/>
            </a:lvl4pPr>
            <a:lvl5pPr marL="1828053" indent="0">
              <a:buNone/>
              <a:defRPr sz="2000"/>
            </a:lvl5pPr>
            <a:lvl6pPr marL="2285066" indent="0">
              <a:buNone/>
              <a:defRPr sz="2000"/>
            </a:lvl6pPr>
            <a:lvl7pPr marL="2742079" indent="0">
              <a:buNone/>
              <a:defRPr sz="2000"/>
            </a:lvl7pPr>
            <a:lvl8pPr marL="3199090" indent="0">
              <a:buNone/>
              <a:defRPr sz="2000"/>
            </a:lvl8pPr>
            <a:lvl9pPr marL="3656103" indent="0">
              <a:buNone/>
              <a:defRPr sz="2000"/>
            </a:lvl9pPr>
          </a:lstStyle>
          <a:p>
            <a:endParaRPr lang="en-US"/>
          </a:p>
        </p:txBody>
      </p:sp>
      <p:sp>
        <p:nvSpPr>
          <p:cNvPr id="18" name="Title 17"/>
          <p:cNvSpPr>
            <a:spLocks noGrp="1"/>
          </p:cNvSpPr>
          <p:nvPr>
            <p:ph type="title"/>
          </p:nvPr>
        </p:nvSpPr>
        <p:spPr>
          <a:xfrm>
            <a:off x="0" y="2"/>
            <a:ext cx="12192000" cy="1392236"/>
          </a:xfrm>
          <a:solidFill>
            <a:srgbClr val="00B0F0"/>
          </a:solidFill>
        </p:spPr>
        <p:txBody>
          <a:bodyPr lIns="182880"/>
          <a:lstStyle>
            <a:lvl1pPr marL="411312">
              <a:defRPr>
                <a:solidFill>
                  <a:schemeClr val="bg1"/>
                </a:solidFill>
              </a:defRPr>
            </a:lvl1pPr>
          </a:lstStyle>
          <a:p>
            <a:r>
              <a:rPr lang="en-US"/>
              <a:t>Click to edit Master title style</a:t>
            </a:r>
          </a:p>
        </p:txBody>
      </p:sp>
      <p:sp>
        <p:nvSpPr>
          <p:cNvPr id="6" name="Slide Number Placeholder 5"/>
          <p:cNvSpPr>
            <a:spLocks noGrp="1"/>
          </p:cNvSpPr>
          <p:nvPr>
            <p:ph type="sldNum" sz="quarter" idx="11"/>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7" name="Footer Placeholder 6"/>
          <p:cNvSpPr>
            <a:spLocks noGrp="1"/>
          </p:cNvSpPr>
          <p:nvPr>
            <p:ph type="ftr" sz="quarter" idx="12"/>
          </p:nvPr>
        </p:nvSpPr>
        <p:spPr>
          <a:xfrm>
            <a:off x="614299" y="6461651"/>
            <a:ext cx="1814239" cy="128575"/>
          </a:xfrm>
          <a:prstGeom prst="rect">
            <a:avLst/>
          </a:prstGeom>
        </p:spPr>
        <p:txBody>
          <a:bodyPr/>
          <a:lstStyle/>
          <a:p>
            <a:pPr algn="l" defTabSz="914201">
              <a:defRPr/>
            </a:pPr>
            <a:r>
              <a:rPr lang="en-US"/>
              <a:t>MICROSOFT CONFIDENTIAL</a:t>
            </a:r>
          </a:p>
        </p:txBody>
      </p:sp>
      <p:sp>
        <p:nvSpPr>
          <p:cNvPr id="9"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14127584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bleed picture with title (bottom)">
    <p:spTree>
      <p:nvGrpSpPr>
        <p:cNvPr id="1" name=""/>
        <p:cNvGrpSpPr/>
        <p:nvPr/>
      </p:nvGrpSpPr>
      <p:grpSpPr>
        <a:xfrm>
          <a:off x="0" y="0"/>
          <a:ext cx="0" cy="0"/>
          <a:chOff x="0" y="0"/>
          <a:chExt cx="0" cy="0"/>
        </a:xfrm>
      </p:grpSpPr>
      <p:sp>
        <p:nvSpPr>
          <p:cNvPr id="17" name="Picture Placeholder 2"/>
          <p:cNvSpPr>
            <a:spLocks noGrp="1"/>
          </p:cNvSpPr>
          <p:nvPr>
            <p:ph type="pic" idx="1"/>
          </p:nvPr>
        </p:nvSpPr>
        <p:spPr>
          <a:xfrm>
            <a:off x="0" y="0"/>
            <a:ext cx="12192000" cy="5486400"/>
          </a:xfrm>
        </p:spPr>
        <p:txBody>
          <a:bodyPr lIns="0"/>
          <a:lstStyle>
            <a:lvl1pPr marL="0" indent="0">
              <a:buNone/>
              <a:defRPr sz="3200"/>
            </a:lvl1pPr>
            <a:lvl2pPr marL="457013" indent="0">
              <a:buNone/>
              <a:defRPr sz="2800"/>
            </a:lvl2pPr>
            <a:lvl3pPr marL="914027" indent="0">
              <a:buNone/>
              <a:defRPr sz="2400"/>
            </a:lvl3pPr>
            <a:lvl4pPr marL="1371040" indent="0">
              <a:buNone/>
              <a:defRPr sz="2000"/>
            </a:lvl4pPr>
            <a:lvl5pPr marL="1828053" indent="0">
              <a:buNone/>
              <a:defRPr sz="2000"/>
            </a:lvl5pPr>
            <a:lvl6pPr marL="2285066" indent="0">
              <a:buNone/>
              <a:defRPr sz="2000"/>
            </a:lvl6pPr>
            <a:lvl7pPr marL="2742079" indent="0">
              <a:buNone/>
              <a:defRPr sz="2000"/>
            </a:lvl7pPr>
            <a:lvl8pPr marL="3199090" indent="0">
              <a:buNone/>
              <a:defRPr sz="2000"/>
            </a:lvl8pPr>
            <a:lvl9pPr marL="3656103" indent="0">
              <a:buNone/>
              <a:defRPr sz="2000"/>
            </a:lvl9pPr>
          </a:lstStyle>
          <a:p>
            <a:endParaRPr lang="en-US"/>
          </a:p>
        </p:txBody>
      </p:sp>
      <p:sp>
        <p:nvSpPr>
          <p:cNvPr id="18" name="Title 17"/>
          <p:cNvSpPr>
            <a:spLocks noGrp="1"/>
          </p:cNvSpPr>
          <p:nvPr>
            <p:ph type="title"/>
          </p:nvPr>
        </p:nvSpPr>
        <p:spPr>
          <a:xfrm>
            <a:off x="0" y="5465765"/>
            <a:ext cx="12192000" cy="1392236"/>
          </a:xfrm>
          <a:solidFill>
            <a:srgbClr val="00B0F0"/>
          </a:solidFill>
        </p:spPr>
        <p:txBody>
          <a:bodyPr lIns="182880" tIns="228600" anchor="t" anchorCtr="0"/>
          <a:lstStyle>
            <a:lvl1pPr marL="411312">
              <a:spcAft>
                <a:spcPts val="2400"/>
              </a:spcAft>
              <a:defRPr>
                <a:solidFill>
                  <a:schemeClr val="bg1"/>
                </a:solidFill>
              </a:defRPr>
            </a:lvl1pPr>
          </a:lstStyle>
          <a:p>
            <a:r>
              <a:rPr lang="en-US"/>
              <a:t>Click to edit Master title style</a:t>
            </a:r>
          </a:p>
        </p:txBody>
      </p:sp>
      <p:pic>
        <p:nvPicPr>
          <p:cNvPr id="12" name="Picture 2" descr="\\windesign\secure\_Projects\BrandUX\_Windows_8\Internal Identity\ppt templates\wind8ws_large_final.png"/>
          <p:cNvPicPr>
            <a:picLocks noChangeAspect="1" noChangeArrowheads="1"/>
          </p:cNvPicPr>
          <p:nvPr userDrawn="1"/>
        </p:nvPicPr>
        <p:blipFill>
          <a:blip r:embed="rId2" cstate="print"/>
          <a:stretch>
            <a:fillRect/>
          </a:stretch>
        </p:blipFill>
        <p:spPr bwMode="auto">
          <a:xfrm>
            <a:off x="10346286" y="6272790"/>
            <a:ext cx="1614551" cy="533399"/>
          </a:xfrm>
          <a:prstGeom prst="rect">
            <a:avLst/>
          </a:prstGeom>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1"/>
          </p:nvPr>
        </p:nvSpPr>
        <p:spPr>
          <a:xfrm>
            <a:off x="614296" y="6324600"/>
            <a:ext cx="516423" cy="152400"/>
          </a:xfrm>
          <a:prstGeom prst="rect">
            <a:avLst/>
          </a:prstGeom>
        </p:spPr>
        <p:txBody>
          <a:bodyPr/>
          <a:lstStyle>
            <a:lvl1pPr>
              <a:defRPr>
                <a:solidFill>
                  <a:schemeClr val="bg1"/>
                </a:solidFill>
              </a:defRPr>
            </a:lvl1pPr>
          </a:lstStyle>
          <a:p>
            <a:pPr algn="l" defTabSz="914201">
              <a:defRPr/>
            </a:pPr>
            <a:r>
              <a:rPr lang="en-US">
                <a:solidFill>
                  <a:prstClr val="white"/>
                </a:solidFill>
              </a:rPr>
              <a:t>PAGE </a:t>
            </a:r>
            <a:fld id="{711B4CA8-52BE-46B1-A536-58CE1A3FAF74}" type="slidenum">
              <a:rPr lang="en-US" smtClean="0">
                <a:solidFill>
                  <a:prstClr val="white"/>
                </a:solidFill>
              </a:rPr>
              <a:pPr algn="l" defTabSz="914201">
                <a:defRPr/>
              </a:pPr>
              <a:t>‹#›</a:t>
            </a:fld>
            <a:endParaRPr lang="en-US">
              <a:solidFill>
                <a:prstClr val="white"/>
              </a:solidFill>
            </a:endParaRPr>
          </a:p>
        </p:txBody>
      </p:sp>
      <p:sp>
        <p:nvSpPr>
          <p:cNvPr id="14" name="Footer Placeholder 13"/>
          <p:cNvSpPr>
            <a:spLocks noGrp="1"/>
          </p:cNvSpPr>
          <p:nvPr>
            <p:ph type="ftr" sz="quarter" idx="12"/>
          </p:nvPr>
        </p:nvSpPr>
        <p:spPr>
          <a:xfrm>
            <a:off x="614299" y="6461651"/>
            <a:ext cx="1814239" cy="128575"/>
          </a:xfrm>
          <a:prstGeom prst="rect">
            <a:avLst/>
          </a:prstGeom>
        </p:spPr>
        <p:txBody>
          <a:bodyPr/>
          <a:lstStyle>
            <a:lvl1pPr>
              <a:defRPr>
                <a:solidFill>
                  <a:schemeClr val="bg1"/>
                </a:solidFill>
              </a:defRPr>
            </a:lvl1pPr>
          </a:lstStyle>
          <a:p>
            <a:pPr algn="l" defTabSz="914201">
              <a:defRPr/>
            </a:pPr>
            <a:r>
              <a:rPr lang="en-US">
                <a:solidFill>
                  <a:prstClr val="white"/>
                </a:solidFill>
              </a:rPr>
              <a:t>MICROSOFT CONFIDENTIAL</a:t>
            </a:r>
          </a:p>
        </p:txBody>
      </p:sp>
    </p:spTree>
    <p:extLst>
      <p:ext uri="{BB962C8B-B14F-4D97-AF65-F5344CB8AC3E}">
        <p14:creationId xmlns:p14="http://schemas.microsoft.com/office/powerpoint/2010/main" val="10378908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0" name="Rectangle 19"/>
          <p:cNvSpPr/>
          <p:nvPr userDrawn="1"/>
        </p:nvSpPr>
        <p:spPr>
          <a:xfrm>
            <a:off x="-79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2" name="Group 21"/>
          <p:cNvGrpSpPr/>
          <p:nvPr userDrawn="1"/>
        </p:nvGrpSpPr>
        <p:grpSpPr>
          <a:xfrm>
            <a:off x="-15113" y="0"/>
            <a:ext cx="12207119"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4"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sp>
        <p:nvSpPr>
          <p:cNvPr id="21" name="Rectangle 20"/>
          <p:cNvSpPr/>
          <p:nvPr userDrawn="1"/>
        </p:nvSpPr>
        <p:spPr>
          <a:xfrm>
            <a:off x="5" y="3581400"/>
            <a:ext cx="12191997"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Slide Number Placeholder 11"/>
          <p:cNvSpPr>
            <a:spLocks noGrp="1"/>
          </p:cNvSpPr>
          <p:nvPr>
            <p:ph type="sldNum" sz="quarter" idx="11"/>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3" name="Footer Placeholder 12"/>
          <p:cNvSpPr>
            <a:spLocks noGrp="1"/>
          </p:cNvSpPr>
          <p:nvPr>
            <p:ph type="ftr" sz="quarter" idx="12"/>
          </p:nvPr>
        </p:nvSpPr>
        <p:spPr>
          <a:xfrm>
            <a:off x="614299" y="6461651"/>
            <a:ext cx="1814239" cy="128575"/>
          </a:xfrm>
          <a:prstGeom prst="rect">
            <a:avLst/>
          </a:prstGeom>
        </p:spPr>
        <p:txBody>
          <a:bodyPr/>
          <a:lstStyle/>
          <a:p>
            <a:pPr algn="l" defTabSz="914201">
              <a:defRPr/>
            </a:pPr>
            <a:r>
              <a:rPr lang="en-US"/>
              <a:t>MICROSOFT CONFIDENTIAL</a:t>
            </a:r>
          </a:p>
        </p:txBody>
      </p:sp>
      <p:sp>
        <p:nvSpPr>
          <p:cNvPr id="14"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317392558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914027">
              <a:defRPr/>
            </a:pPr>
            <a:fld id="{CED7484E-D472-43AA-8547-8A610B751664}" type="datetimeFigureOut">
              <a:rPr lang="en-US" smtClean="0">
                <a:solidFill>
                  <a:srgbClr val="1A1A1A"/>
                </a:solidFill>
              </a:rPr>
              <a:pPr defTabSz="914027">
                <a:defRPr/>
              </a:pPr>
              <a:t>8/27/2021</a:t>
            </a:fld>
            <a:endParaRPr lang="en-US">
              <a:solidFill>
                <a:srgbClr val="1A1A1A"/>
              </a:solidFill>
            </a:endParaRPr>
          </a:p>
        </p:txBody>
      </p:sp>
      <p:sp>
        <p:nvSpPr>
          <p:cNvPr id="5" name="Footer Placeholder 4"/>
          <p:cNvSpPr>
            <a:spLocks noGrp="1"/>
          </p:cNvSpPr>
          <p:nvPr>
            <p:ph type="ftr" sz="quarter" idx="11"/>
          </p:nvPr>
        </p:nvSpPr>
        <p:spPr/>
        <p:txBody>
          <a:bodyPr/>
          <a:lstStyle/>
          <a:p>
            <a:pPr defTabSz="914201">
              <a:defRPr/>
            </a:pPr>
            <a:endParaRPr lang="en-US"/>
          </a:p>
        </p:txBody>
      </p:sp>
      <p:sp>
        <p:nvSpPr>
          <p:cNvPr id="6" name="Slide Number Placeholder 5"/>
          <p:cNvSpPr>
            <a:spLocks noGrp="1"/>
          </p:cNvSpPr>
          <p:nvPr>
            <p:ph type="sldNum" sz="quarter" idx="12"/>
          </p:nvPr>
        </p:nvSpPr>
        <p:spPr/>
        <p:txBody>
          <a:bodyPr/>
          <a:lstStyle/>
          <a:p>
            <a:pPr defTabSz="914201">
              <a:defRPr/>
            </a:pPr>
            <a:fld id="{E14EBB03-9B3D-49E6-9EDE-B83794025AAF}" type="slidenum">
              <a:rPr lang="en-US" smtClean="0"/>
              <a:pPr defTabSz="914201">
                <a:defRPr/>
              </a:pPr>
              <a:t>‹#›</a:t>
            </a:fld>
            <a:endParaRPr lang="en-US"/>
          </a:p>
        </p:txBody>
      </p:sp>
    </p:spTree>
    <p:extLst>
      <p:ext uri="{BB962C8B-B14F-4D97-AF65-F5344CB8AC3E}">
        <p14:creationId xmlns:p14="http://schemas.microsoft.com/office/powerpoint/2010/main" val="4215717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199"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13" indent="0" algn="ctr">
              <a:buNone/>
              <a:defRPr>
                <a:solidFill>
                  <a:schemeClr val="tx1">
                    <a:tint val="75000"/>
                  </a:schemeClr>
                </a:solidFill>
              </a:defRPr>
            </a:lvl2pPr>
            <a:lvl3pPr marL="914027" indent="0" algn="ctr">
              <a:buNone/>
              <a:defRPr>
                <a:solidFill>
                  <a:schemeClr val="tx1">
                    <a:tint val="75000"/>
                  </a:schemeClr>
                </a:solidFill>
              </a:defRPr>
            </a:lvl3pPr>
            <a:lvl4pPr marL="1371040" indent="0" algn="ctr">
              <a:buNone/>
              <a:defRPr>
                <a:solidFill>
                  <a:schemeClr val="tx1">
                    <a:tint val="75000"/>
                  </a:schemeClr>
                </a:solidFill>
              </a:defRPr>
            </a:lvl4pPr>
            <a:lvl5pPr marL="1828053" indent="0" algn="ctr">
              <a:buNone/>
              <a:defRPr>
                <a:solidFill>
                  <a:schemeClr val="tx1">
                    <a:tint val="75000"/>
                  </a:schemeClr>
                </a:solidFill>
              </a:defRPr>
            </a:lvl5pPr>
            <a:lvl6pPr marL="2285066" indent="0" algn="ctr">
              <a:buNone/>
              <a:defRPr>
                <a:solidFill>
                  <a:schemeClr val="tx1">
                    <a:tint val="75000"/>
                  </a:schemeClr>
                </a:solidFill>
              </a:defRPr>
            </a:lvl6pPr>
            <a:lvl7pPr marL="2742079" indent="0" algn="ctr">
              <a:buNone/>
              <a:defRPr>
                <a:solidFill>
                  <a:schemeClr val="tx1">
                    <a:tint val="75000"/>
                  </a:schemeClr>
                </a:solidFill>
              </a:defRPr>
            </a:lvl7pPr>
            <a:lvl8pPr marL="3199090" indent="0" algn="ctr">
              <a:buNone/>
              <a:defRPr>
                <a:solidFill>
                  <a:schemeClr val="tx1">
                    <a:tint val="75000"/>
                  </a:schemeClr>
                </a:solidFill>
              </a:defRPr>
            </a:lvl8pPr>
            <a:lvl9pPr marL="36561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914027">
              <a:defRPr/>
            </a:pPr>
            <a:fld id="{CED7484E-D472-43AA-8547-8A610B751664}" type="datetimeFigureOut">
              <a:rPr lang="en-US" smtClean="0">
                <a:solidFill>
                  <a:srgbClr val="1A1A1A"/>
                </a:solidFill>
              </a:rPr>
              <a:pPr defTabSz="914027">
                <a:defRPr/>
              </a:pPr>
              <a:t>8/27/2021</a:t>
            </a:fld>
            <a:endParaRPr lang="en-US">
              <a:solidFill>
                <a:srgbClr val="1A1A1A"/>
              </a:solidFill>
            </a:endParaRPr>
          </a:p>
        </p:txBody>
      </p:sp>
      <p:sp>
        <p:nvSpPr>
          <p:cNvPr id="5" name="Footer Placeholder 4"/>
          <p:cNvSpPr>
            <a:spLocks noGrp="1"/>
          </p:cNvSpPr>
          <p:nvPr>
            <p:ph type="ftr" sz="quarter" idx="11"/>
          </p:nvPr>
        </p:nvSpPr>
        <p:spPr/>
        <p:txBody>
          <a:bodyPr/>
          <a:lstStyle/>
          <a:p>
            <a:pPr defTabSz="914201">
              <a:defRPr/>
            </a:pPr>
            <a:endParaRPr lang="en-US"/>
          </a:p>
        </p:txBody>
      </p:sp>
      <p:sp>
        <p:nvSpPr>
          <p:cNvPr id="6" name="Slide Number Placeholder 5"/>
          <p:cNvSpPr>
            <a:spLocks noGrp="1"/>
          </p:cNvSpPr>
          <p:nvPr>
            <p:ph type="sldNum" sz="quarter" idx="12"/>
          </p:nvPr>
        </p:nvSpPr>
        <p:spPr/>
        <p:txBody>
          <a:bodyPr/>
          <a:lstStyle/>
          <a:p>
            <a:pPr defTabSz="914201">
              <a:defRPr/>
            </a:pPr>
            <a:fld id="{E14EBB03-9B3D-49E6-9EDE-B83794025AAF}" type="slidenum">
              <a:rPr lang="en-US" smtClean="0"/>
              <a:pPr defTabSz="914201">
                <a:defRPr/>
              </a:pPr>
              <a:t>‹#›</a:t>
            </a:fld>
            <a:endParaRPr lang="en-US"/>
          </a:p>
        </p:txBody>
      </p:sp>
    </p:spTree>
    <p:extLst>
      <p:ext uri="{BB962C8B-B14F-4D97-AF65-F5344CB8AC3E}">
        <p14:creationId xmlns:p14="http://schemas.microsoft.com/office/powerpoint/2010/main" val="31589799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121725" tIns="60862" rIns="121725" bIns="608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5"/>
            <a:ext cx="2844800" cy="365125"/>
          </a:xfrm>
          <a:prstGeom prst="rect">
            <a:avLst/>
          </a:prstGeom>
        </p:spPr>
        <p:txBody>
          <a:bodyPr/>
          <a:lstStyle/>
          <a:p>
            <a:pPr defTabSz="914027">
              <a:defRPr/>
            </a:pPr>
            <a:fld id="{A79BF9C3-6731-4313-997D-0DAE666C05E4}" type="datetime1">
              <a:rPr lang="en-US" smtClean="0">
                <a:solidFill>
                  <a:srgbClr val="1A1A1A"/>
                </a:solidFill>
              </a:rPr>
              <a:pPr defTabSz="914027">
                <a:defRPr/>
              </a:pPr>
              <a:t>8/27/2021</a:t>
            </a:fld>
            <a:endParaRPr lang="en-US">
              <a:solidFill>
                <a:srgbClr val="1A1A1A"/>
              </a:solidFill>
            </a:endParaRPr>
          </a:p>
        </p:txBody>
      </p:sp>
      <p:sp>
        <p:nvSpPr>
          <p:cNvPr id="5" name="Footer Placeholder 4"/>
          <p:cNvSpPr>
            <a:spLocks noGrp="1"/>
          </p:cNvSpPr>
          <p:nvPr>
            <p:ph type="ftr" sz="quarter" idx="11"/>
          </p:nvPr>
        </p:nvSpPr>
        <p:spPr>
          <a:xfrm>
            <a:off x="4165601" y="6356355"/>
            <a:ext cx="3860800" cy="365125"/>
          </a:xfrm>
          <a:prstGeom prst="rect">
            <a:avLst/>
          </a:prstGeom>
        </p:spPr>
        <p:txBody>
          <a:bodyPr/>
          <a:lstStyle/>
          <a:p>
            <a:pPr defTabSz="914201">
              <a:defRPr/>
            </a:pPr>
            <a:r>
              <a:rPr lang="en-US"/>
              <a:t>for internal microsoft use only</a:t>
            </a:r>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pPr defTabSz="914201">
              <a:defRPr/>
            </a:pPr>
            <a:fld id="{1F888009-7FB1-40EC-A4BA-6BEB50EF2DCA}" type="slidenum">
              <a:rPr lang="en-US" smtClean="0"/>
              <a:pPr defTabSz="914201">
                <a:defRPr/>
              </a:pPr>
              <a:t>‹#›</a:t>
            </a:fld>
            <a:endParaRPr lang="en-US"/>
          </a:p>
        </p:txBody>
      </p:sp>
    </p:spTree>
    <p:extLst>
      <p:ext uri="{BB962C8B-B14F-4D97-AF65-F5344CB8AC3E}">
        <p14:creationId xmlns:p14="http://schemas.microsoft.com/office/powerpoint/2010/main" val="20664588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2.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image" Target="../media/image15.png"/><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image" Target="../media/image14.emf"/><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theme" Target="../theme/theme4.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theme" Target="../theme/theme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1"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199" y="1435504"/>
            <a:ext cx="11018521" cy="161300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5460" r:id="rId7"/>
    <p:sldLayoutId id="2147485461" r:id="rId8"/>
    <p:sldLayoutId id="2147484639" r:id="rId9"/>
    <p:sldLayoutId id="2147484603" r:id="rId10"/>
    <p:sldLayoutId id="2147485462" r:id="rId11"/>
    <p:sldLayoutId id="2147485463" r:id="rId12"/>
    <p:sldLayoutId id="2147485464" r:id="rId13"/>
    <p:sldLayoutId id="2147485465" r:id="rId14"/>
    <p:sldLayoutId id="2147485466" r:id="rId15"/>
    <p:sldLayoutId id="2147485467" r:id="rId16"/>
    <p:sldLayoutId id="2147485468" r:id="rId17"/>
    <p:sldLayoutId id="2147485469" r:id="rId18"/>
    <p:sldLayoutId id="2147485470" r:id="rId19"/>
    <p:sldLayoutId id="2147485471" r:id="rId20"/>
    <p:sldLayoutId id="2147485472" r:id="rId21"/>
    <p:sldLayoutId id="2147485473"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7383" r:id="rId32"/>
    <p:sldLayoutId id="2147487384" r:id="rId33"/>
    <p:sldLayoutId id="2147487438" r:id="rId34"/>
  </p:sldLayoutIdLst>
  <p:transition>
    <p:fade/>
  </p:transition>
  <p:hf sldNum="0" hdr="0" ftr="0" dt="0"/>
  <p:txStyles>
    <p:titleStyle>
      <a:lvl1pPr algn="l" defTabSz="93275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53" rtl="0" eaLnBrk="1" latinLnBrk="0" hangingPunct="1">
        <a:defRPr sz="1801" kern="1200">
          <a:solidFill>
            <a:schemeClr val="tx1"/>
          </a:solidFill>
          <a:latin typeface="+mn-lt"/>
          <a:ea typeface="+mn-ea"/>
          <a:cs typeface="+mn-cs"/>
        </a:defRPr>
      </a:lvl1pPr>
      <a:lvl2pPr marL="466377" algn="l" defTabSz="932753" rtl="0" eaLnBrk="1" latinLnBrk="0" hangingPunct="1">
        <a:defRPr sz="1801" kern="1200">
          <a:solidFill>
            <a:schemeClr val="tx1"/>
          </a:solidFill>
          <a:latin typeface="+mn-lt"/>
          <a:ea typeface="+mn-ea"/>
          <a:cs typeface="+mn-cs"/>
        </a:defRPr>
      </a:lvl2pPr>
      <a:lvl3pPr marL="932753" algn="l" defTabSz="932753" rtl="0" eaLnBrk="1" latinLnBrk="0" hangingPunct="1">
        <a:defRPr sz="1801" kern="1200">
          <a:solidFill>
            <a:schemeClr val="tx1"/>
          </a:solidFill>
          <a:latin typeface="+mn-lt"/>
          <a:ea typeface="+mn-ea"/>
          <a:cs typeface="+mn-cs"/>
        </a:defRPr>
      </a:lvl3pPr>
      <a:lvl4pPr marL="1399130" algn="l" defTabSz="932753" rtl="0" eaLnBrk="1" latinLnBrk="0" hangingPunct="1">
        <a:defRPr sz="1801" kern="1200">
          <a:solidFill>
            <a:schemeClr val="tx1"/>
          </a:solidFill>
          <a:latin typeface="+mn-lt"/>
          <a:ea typeface="+mn-ea"/>
          <a:cs typeface="+mn-cs"/>
        </a:defRPr>
      </a:lvl4pPr>
      <a:lvl5pPr marL="1865508" algn="l" defTabSz="932753" rtl="0" eaLnBrk="1" latinLnBrk="0" hangingPunct="1">
        <a:defRPr sz="1801" kern="1200">
          <a:solidFill>
            <a:schemeClr val="tx1"/>
          </a:solidFill>
          <a:latin typeface="+mn-lt"/>
          <a:ea typeface="+mn-ea"/>
          <a:cs typeface="+mn-cs"/>
        </a:defRPr>
      </a:lvl5pPr>
      <a:lvl6pPr marL="2331885" algn="l" defTabSz="932753" rtl="0" eaLnBrk="1" latinLnBrk="0" hangingPunct="1">
        <a:defRPr sz="1801" kern="1200">
          <a:solidFill>
            <a:schemeClr val="tx1"/>
          </a:solidFill>
          <a:latin typeface="+mn-lt"/>
          <a:ea typeface="+mn-ea"/>
          <a:cs typeface="+mn-cs"/>
        </a:defRPr>
      </a:lvl6pPr>
      <a:lvl7pPr marL="2798261" algn="l" defTabSz="932753" rtl="0" eaLnBrk="1" latinLnBrk="0" hangingPunct="1">
        <a:defRPr sz="1801" kern="1200">
          <a:solidFill>
            <a:schemeClr val="tx1"/>
          </a:solidFill>
          <a:latin typeface="+mn-lt"/>
          <a:ea typeface="+mn-ea"/>
          <a:cs typeface="+mn-cs"/>
        </a:defRPr>
      </a:lvl7pPr>
      <a:lvl8pPr marL="3264638" algn="l" defTabSz="932753" rtl="0" eaLnBrk="1" latinLnBrk="0" hangingPunct="1">
        <a:defRPr sz="1801" kern="1200">
          <a:solidFill>
            <a:schemeClr val="tx1"/>
          </a:solidFill>
          <a:latin typeface="+mn-lt"/>
          <a:ea typeface="+mn-ea"/>
          <a:cs typeface="+mn-cs"/>
        </a:defRPr>
      </a:lvl8pPr>
      <a:lvl9pPr marL="3731016" algn="l" defTabSz="93275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4"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a:extLst>
              <a:ext uri="{FF2B5EF4-FFF2-40B4-BE49-F238E27FC236}">
                <a16:creationId xmlns:a16="http://schemas.microsoft.com/office/drawing/2014/main" id="{032D0308-9CB8-4892-8EE9-0064CC2A5172}"/>
              </a:ext>
            </a:extLst>
          </p:cNvPr>
          <p:cNvGrpSpPr/>
          <p:nvPr userDrawn="1"/>
        </p:nvGrpSpPr>
        <p:grpSpPr>
          <a:xfrm rot="5400000">
            <a:off x="9418776" y="2916114"/>
            <a:ext cx="6318959" cy="486732"/>
            <a:chOff x="1619756" y="4572502"/>
            <a:chExt cx="6318959" cy="853987"/>
          </a:xfrm>
        </p:grpSpPr>
        <p:sp>
          <p:nvSpPr>
            <p:cNvPr id="5" name="Rectangle 4">
              <a:extLst>
                <a:ext uri="{FF2B5EF4-FFF2-40B4-BE49-F238E27FC236}">
                  <a16:creationId xmlns:a16="http://schemas.microsoft.com/office/drawing/2014/main" id="{7823BD69-3F9D-44E6-9A10-B119C33AF589}"/>
                </a:ext>
              </a:extLst>
            </p:cNvPr>
            <p:cNvSpPr/>
            <p:nvPr userDrawn="1"/>
          </p:nvSpPr>
          <p:spPr bwMode="auto">
            <a:xfrm>
              <a:off x="1619756" y="4572502"/>
              <a:ext cx="1101566" cy="85398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1</a:t>
              </a:r>
            </a:p>
          </p:txBody>
        </p:sp>
        <p:sp>
          <p:nvSpPr>
            <p:cNvPr id="6" name="Rectangle 5">
              <a:extLst>
                <a:ext uri="{FF2B5EF4-FFF2-40B4-BE49-F238E27FC236}">
                  <a16:creationId xmlns:a16="http://schemas.microsoft.com/office/drawing/2014/main" id="{0B32144F-831A-4AB4-84C1-5374DB7B1FEE}"/>
                </a:ext>
              </a:extLst>
            </p:cNvPr>
            <p:cNvSpPr/>
            <p:nvPr userDrawn="1"/>
          </p:nvSpPr>
          <p:spPr bwMode="auto">
            <a:xfrm>
              <a:off x="2811206" y="4572502"/>
              <a:ext cx="1101566" cy="853985"/>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2</a:t>
              </a:r>
            </a:p>
          </p:txBody>
        </p:sp>
        <p:sp>
          <p:nvSpPr>
            <p:cNvPr id="8" name="Rectangle 7">
              <a:extLst>
                <a:ext uri="{FF2B5EF4-FFF2-40B4-BE49-F238E27FC236}">
                  <a16:creationId xmlns:a16="http://schemas.microsoft.com/office/drawing/2014/main" id="{6FCC1E97-9780-4BD5-A02F-1297BA8878DC}"/>
                </a:ext>
              </a:extLst>
            </p:cNvPr>
            <p:cNvSpPr/>
            <p:nvPr userDrawn="1"/>
          </p:nvSpPr>
          <p:spPr bwMode="auto">
            <a:xfrm>
              <a:off x="4002656" y="4572503"/>
              <a:ext cx="1101566" cy="853986"/>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3</a:t>
              </a:r>
            </a:p>
          </p:txBody>
        </p:sp>
        <p:sp>
          <p:nvSpPr>
            <p:cNvPr id="34" name="Rectangle 33">
              <a:extLst>
                <a:ext uri="{FF2B5EF4-FFF2-40B4-BE49-F238E27FC236}">
                  <a16:creationId xmlns:a16="http://schemas.microsoft.com/office/drawing/2014/main" id="{0302ED33-4D7D-4820-9D3A-C048F38780FA}"/>
                </a:ext>
              </a:extLst>
            </p:cNvPr>
            <p:cNvSpPr/>
            <p:nvPr userDrawn="1"/>
          </p:nvSpPr>
          <p:spPr bwMode="auto">
            <a:xfrm>
              <a:off x="5194108" y="4572503"/>
              <a:ext cx="854329" cy="853986"/>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000000"/>
                  </a:solidFill>
                </a:rPr>
                <a:t>Accent 4</a:t>
              </a:r>
            </a:p>
          </p:txBody>
        </p:sp>
        <p:sp>
          <p:nvSpPr>
            <p:cNvPr id="36" name="Rectangle 35">
              <a:extLst>
                <a:ext uri="{FF2B5EF4-FFF2-40B4-BE49-F238E27FC236}">
                  <a16:creationId xmlns:a16="http://schemas.microsoft.com/office/drawing/2014/main" id="{BFCD48D4-C937-48F3-BD9F-37EC1B35B4F0}"/>
                </a:ext>
              </a:extLst>
            </p:cNvPr>
            <p:cNvSpPr/>
            <p:nvPr userDrawn="1"/>
          </p:nvSpPr>
          <p:spPr bwMode="auto">
            <a:xfrm>
              <a:off x="6142567" y="4572503"/>
              <a:ext cx="854329" cy="853986"/>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FFFFFF"/>
                  </a:solidFill>
                </a:rPr>
                <a:t>Accent 5</a:t>
              </a:r>
            </a:p>
          </p:txBody>
        </p:sp>
        <p:sp>
          <p:nvSpPr>
            <p:cNvPr id="37" name="Rectangle 36">
              <a:extLst>
                <a:ext uri="{FF2B5EF4-FFF2-40B4-BE49-F238E27FC236}">
                  <a16:creationId xmlns:a16="http://schemas.microsoft.com/office/drawing/2014/main" id="{EE1ED69B-BD71-4924-8C27-CC1E57F859F9}"/>
                </a:ext>
              </a:extLst>
            </p:cNvPr>
            <p:cNvSpPr/>
            <p:nvPr userDrawn="1"/>
          </p:nvSpPr>
          <p:spPr bwMode="auto">
            <a:xfrm>
              <a:off x="7084386" y="4572503"/>
              <a:ext cx="854329" cy="853986"/>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FFFFFF"/>
                  </a:solidFill>
                </a:rPr>
                <a:t>Accent 6</a:t>
              </a:r>
            </a:p>
          </p:txBody>
        </p:sp>
      </p:grpSp>
    </p:spTree>
    <p:extLst>
      <p:ext uri="{BB962C8B-B14F-4D97-AF65-F5344CB8AC3E}">
        <p14:creationId xmlns:p14="http://schemas.microsoft.com/office/powerpoint/2010/main" val="1199356725"/>
      </p:ext>
    </p:extLst>
  </p:cSld>
  <p:clrMap bg1="lt1" tx1="dk1" bg2="lt2" tx2="dk2" accent1="accent1" accent2="accent2" accent3="accent3" accent4="accent4" accent5="accent5" accent6="accent6" hlink="hlink" folHlink="folHlink"/>
  <p:sldLayoutIdLst>
    <p:sldLayoutId id="2147487327" r:id="rId1"/>
    <p:sldLayoutId id="2147487329" r:id="rId2"/>
    <p:sldLayoutId id="2147487332" r:id="rId3"/>
    <p:sldLayoutId id="2147487336" r:id="rId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8/27/2021</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206858909"/>
      </p:ext>
    </p:extLst>
  </p:cSld>
  <p:clrMap bg1="lt1" tx1="dk1" bg2="lt2" tx2="dk2" accent1="accent1" accent2="accent2" accent3="accent3" accent4="accent4" accent5="accent5" accent6="accent6" hlink="hlink" folHlink="folHlink"/>
  <p:sldLayoutIdLst>
    <p:sldLayoutId id="2147487390" r:id="rId1"/>
    <p:sldLayoutId id="2147487391" r:id="rId2"/>
    <p:sldLayoutId id="2147487392" r:id="rId3"/>
    <p:sldLayoutId id="2147487393" r:id="rId4"/>
    <p:sldLayoutId id="2147487394" r:id="rId5"/>
    <p:sldLayoutId id="2147487395" r:id="rId6"/>
    <p:sldLayoutId id="2147487396" r:id="rId7"/>
    <p:sldLayoutId id="2147487397" r:id="rId8"/>
    <p:sldLayoutId id="2147487398" r:id="rId9"/>
    <p:sldLayoutId id="2147487399" r:id="rId10"/>
    <p:sldLayoutId id="2147487400" r:id="rId11"/>
    <p:sldLayoutId id="2147487401" r:id="rId12"/>
    <p:sldLayoutId id="2147487402" r:id="rId13"/>
    <p:sldLayoutId id="214748740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940982597"/>
      </p:ext>
    </p:extLst>
  </p:cSld>
  <p:clrMap bg1="lt1" tx1="dk1" bg2="lt2" tx2="dk2" accent1="accent1" accent2="accent2" accent3="accent3" accent4="accent4" accent5="accent5" accent6="accent6" hlink="hlink" folHlink="folHlink"/>
  <p:sldLayoutIdLst>
    <p:sldLayoutId id="2147487416" r:id="rId1"/>
    <p:sldLayoutId id="2147487417" r:id="rId2"/>
    <p:sldLayoutId id="2147487418" r:id="rId3"/>
    <p:sldLayoutId id="2147487419" r:id="rId4"/>
    <p:sldLayoutId id="2147487420" r:id="rId5"/>
    <p:sldLayoutId id="2147487421" r:id="rId6"/>
    <p:sldLayoutId id="2147487422" r:id="rId7"/>
    <p:sldLayoutId id="2147487423" r:id="rId8"/>
    <p:sldLayoutId id="2147487424" r:id="rId9"/>
    <p:sldLayoutId id="2147487425" r:id="rId10"/>
    <p:sldLayoutId id="2147487426" r:id="rId11"/>
    <p:sldLayoutId id="2147487427" r:id="rId12"/>
    <p:sldLayoutId id="2147487428" r:id="rId13"/>
    <p:sldLayoutId id="2147487429" r:id="rId14"/>
    <p:sldLayoutId id="2147487430" r:id="rId15"/>
    <p:sldLayoutId id="2147487431" r:id="rId16"/>
    <p:sldLayoutId id="2147487432" r:id="rId17"/>
    <p:sldLayoutId id="2147487433" r:id="rId18"/>
    <p:sldLayoutId id="2147487434" r:id="rId19"/>
    <p:sldLayoutId id="2147487435" r:id="rId20"/>
    <p:sldLayoutId id="2147487436" r:id="rId21"/>
    <p:sldLayoutId id="2147487437"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15113" y="0"/>
            <a:ext cx="12207119" cy="6858000"/>
            <a:chOff x="-11340" y="0"/>
            <a:chExt cx="9155340" cy="6858000"/>
          </a:xfrm>
        </p:grpSpPr>
        <p:sp>
          <p:nvSpPr>
            <p:cNvPr id="13" name="Rectangle 1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9" name="Group 8"/>
            <p:cNvGrpSpPr/>
            <p:nvPr userDrawn="1"/>
          </p:nvGrpSpPr>
          <p:grpSpPr>
            <a:xfrm>
              <a:off x="-11340" y="0"/>
              <a:ext cx="9155340" cy="6858000"/>
              <a:chOff x="-11340" y="0"/>
              <a:chExt cx="9155340" cy="6858000"/>
            </a:xfrm>
          </p:grpSpPr>
          <p:sp>
            <p:nvSpPr>
              <p:cNvPr id="7" name="Rectangle 6"/>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sp>
        <p:nvSpPr>
          <p:cNvPr id="2" name="Title Placeholder 1"/>
          <p:cNvSpPr>
            <a:spLocks noGrp="1"/>
          </p:cNvSpPr>
          <p:nvPr>
            <p:ph type="title"/>
          </p:nvPr>
        </p:nvSpPr>
        <p:spPr>
          <a:xfrm>
            <a:off x="561985" y="249237"/>
            <a:ext cx="11033229" cy="1143000"/>
          </a:xfrm>
          <a:prstGeom prst="rect">
            <a:avLst/>
          </a:prstGeom>
        </p:spPr>
        <p:txBody>
          <a:bodyPr vert="horz" lIns="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4299" y="1804991"/>
            <a:ext cx="9572495" cy="4138612"/>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14"/>
          <p:cNvSpPr>
            <a:spLocks noGrp="1"/>
          </p:cNvSpPr>
          <p:nvPr>
            <p:ph type="ftr" sz="quarter" idx="3"/>
          </p:nvPr>
        </p:nvSpPr>
        <p:spPr>
          <a:xfrm>
            <a:off x="614299" y="6461651"/>
            <a:ext cx="1814239" cy="128575"/>
          </a:xfrm>
          <a:prstGeom prst="rect">
            <a:avLst/>
          </a:prstGeom>
        </p:spPr>
        <p:txBody>
          <a:bodyPr vert="horz" lIns="0" tIns="45720" rIns="91440" bIns="45720" rtlCol="0" anchor="ctr" anchorCtr="0"/>
          <a:lstStyle>
            <a:lvl1pPr algn="ctr">
              <a:defRPr sz="800" baseline="0">
                <a:solidFill>
                  <a:srgbClr val="808285"/>
                </a:solidFill>
                <a:latin typeface="Segoe UI" pitchFamily="34" charset="0"/>
                <a:ea typeface="Segoe UI" pitchFamily="34" charset="0"/>
                <a:cs typeface="Segoe UI" pitchFamily="34" charset="0"/>
              </a:defRPr>
            </a:lvl1pPr>
          </a:lstStyle>
          <a:p>
            <a:pPr algn="l" defTabSz="914027">
              <a:defRPr/>
            </a:pPr>
            <a:r>
              <a:rPr lang="en-US"/>
              <a:t>MICROSOFT CONFIDENTIAL</a:t>
            </a:r>
          </a:p>
        </p:txBody>
      </p:sp>
      <p:sp>
        <p:nvSpPr>
          <p:cNvPr id="22" name="Slide Number Placeholder 15"/>
          <p:cNvSpPr>
            <a:spLocks noGrp="1"/>
          </p:cNvSpPr>
          <p:nvPr>
            <p:ph type="sldNum" sz="quarter" idx="4"/>
          </p:nvPr>
        </p:nvSpPr>
        <p:spPr>
          <a:xfrm>
            <a:off x="614296" y="6324600"/>
            <a:ext cx="516423" cy="152400"/>
          </a:xfrm>
          <a:prstGeom prst="rect">
            <a:avLst/>
          </a:prstGeom>
        </p:spPr>
        <p:txBody>
          <a:bodyPr vert="horz" lIns="0" tIns="45720" rIns="91440" bIns="45720" rtlCol="0" anchor="ctr" anchorCtr="0"/>
          <a:lstStyle>
            <a:lvl1pPr algn="r">
              <a:defRPr sz="800" baseline="0">
                <a:solidFill>
                  <a:srgbClr val="808285"/>
                </a:solidFill>
                <a:latin typeface="Segoe UI" pitchFamily="34" charset="0"/>
                <a:ea typeface="Segoe UI" pitchFamily="34" charset="0"/>
                <a:cs typeface="Segoe UI" pitchFamily="34" charset="0"/>
              </a:defRPr>
            </a:lvl1pPr>
          </a:lstStyle>
          <a:p>
            <a:pPr algn="l" defTabSz="914027">
              <a:defRPr/>
            </a:pPr>
            <a:r>
              <a:rPr lang="en-US"/>
              <a:t>PAGE </a:t>
            </a:r>
            <a:fld id="{711B4CA8-52BE-46B1-A536-58CE1A3FAF74}" type="slidenum">
              <a:rPr lang="en-US" smtClean="0"/>
              <a:pPr algn="l" defTabSz="914027">
                <a:defRPr/>
              </a:pPr>
              <a:t>‹#›</a:t>
            </a:fld>
            <a:endParaRPr lang="en-US"/>
          </a:p>
        </p:txBody>
      </p:sp>
    </p:spTree>
    <p:extLst>
      <p:ext uri="{BB962C8B-B14F-4D97-AF65-F5344CB8AC3E}">
        <p14:creationId xmlns:p14="http://schemas.microsoft.com/office/powerpoint/2010/main" val="4022632107"/>
      </p:ext>
    </p:extLst>
  </p:cSld>
  <p:clrMap bg1="lt1" tx1="dk1" bg2="lt2" tx2="dk2" accent1="accent1" accent2="accent2" accent3="accent3" accent4="accent4" accent5="accent5" accent6="accent6" hlink="hlink" folHlink="folHlink"/>
  <p:sldLayoutIdLst>
    <p:sldLayoutId id="2147487440" r:id="rId1"/>
    <p:sldLayoutId id="2147487441" r:id="rId2"/>
    <p:sldLayoutId id="2147487442" r:id="rId3"/>
    <p:sldLayoutId id="2147487443" r:id="rId4"/>
    <p:sldLayoutId id="2147487444" r:id="rId5"/>
    <p:sldLayoutId id="2147487445" r:id="rId6"/>
    <p:sldLayoutId id="2147487446" r:id="rId7"/>
    <p:sldLayoutId id="2147487447" r:id="rId8"/>
    <p:sldLayoutId id="2147487448" r:id="rId9"/>
    <p:sldLayoutId id="2147487449" r:id="rId10"/>
    <p:sldLayoutId id="2147487450" r:id="rId11"/>
    <p:sldLayoutId id="2147487451" r:id="rId12"/>
    <p:sldLayoutId id="2147487452" r:id="rId13"/>
    <p:sldLayoutId id="2147487453" r:id="rId14"/>
    <p:sldLayoutId id="2147487454" r:id="rId15"/>
    <p:sldLayoutId id="2147487455" r:id="rId16"/>
    <p:sldLayoutId id="2147487456" r:id="rId17"/>
    <p:sldLayoutId id="2147487457" r:id="rId18"/>
    <p:sldLayoutId id="2147487458" r:id="rId19"/>
  </p:sldLayoutIdLst>
  <p:transition>
    <p:fade/>
  </p:transition>
  <p:hf hdr="0"/>
  <p:txStyles>
    <p:titleStyle>
      <a:lvl1pPr algn="l" defTabSz="914027" rtl="0" eaLnBrk="1" latinLnBrk="0" hangingPunct="1">
        <a:lnSpc>
          <a:spcPts val="4800"/>
        </a:lnSpc>
        <a:spcBef>
          <a:spcPct val="0"/>
        </a:spcBef>
        <a:buNone/>
        <a:defRPr sz="4800" kern="1200" spc="-200" baseline="0">
          <a:solidFill>
            <a:srgbClr val="00B9F2"/>
          </a:solidFill>
          <a:latin typeface="Segoe UI Light" pitchFamily="34" charset="0"/>
          <a:ea typeface="+mj-ea"/>
          <a:cs typeface="+mj-cs"/>
        </a:defRPr>
      </a:lvl1pPr>
    </p:titleStyle>
    <p:bodyStyle>
      <a:lvl1pPr marL="342760" indent="-342760" algn="l" defTabSz="914027" rtl="0" eaLnBrk="1" latinLnBrk="0" hangingPunct="1">
        <a:lnSpc>
          <a:spcPct val="85000"/>
        </a:lnSpc>
        <a:spcBef>
          <a:spcPts val="2400"/>
        </a:spcBef>
        <a:spcAft>
          <a:spcPts val="0"/>
        </a:spcAft>
        <a:buClr>
          <a:srgbClr val="00B0F0"/>
        </a:buClr>
        <a:buSzPct val="100000"/>
        <a:buFont typeface="Wingdings" pitchFamily="2" charset="2"/>
        <a:buChar char="§"/>
        <a:defRPr sz="2400" kern="1200" spc="-71" baseline="0">
          <a:solidFill>
            <a:srgbClr val="666666"/>
          </a:solidFill>
          <a:latin typeface="Segoe UI" pitchFamily="34" charset="0"/>
          <a:ea typeface="Segoe UI" pitchFamily="34" charset="0"/>
          <a:cs typeface="Segoe UI" pitchFamily="34" charset="0"/>
        </a:defRPr>
      </a:lvl1pPr>
      <a:lvl2pPr marL="742647" indent="-285633" algn="l" defTabSz="914027" rtl="0" eaLnBrk="1" latinLnBrk="0" hangingPunct="1">
        <a:lnSpc>
          <a:spcPct val="85000"/>
        </a:lnSpc>
        <a:spcBef>
          <a:spcPts val="600"/>
        </a:spcBef>
        <a:spcAft>
          <a:spcPts val="0"/>
        </a:spcAft>
        <a:buClr>
          <a:srgbClr val="00B0F0"/>
        </a:buClr>
        <a:buSzPct val="100000"/>
        <a:buFont typeface="Wingdings" pitchFamily="2" charset="2"/>
        <a:buChar char="§"/>
        <a:defRPr sz="2000" kern="1200" spc="-71" baseline="0">
          <a:solidFill>
            <a:srgbClr val="666666"/>
          </a:solidFill>
          <a:latin typeface="Segoe UI" pitchFamily="34" charset="0"/>
          <a:ea typeface="Segoe UI" pitchFamily="34" charset="0"/>
          <a:cs typeface="Segoe UI" pitchFamily="34" charset="0"/>
        </a:defRPr>
      </a:lvl2pPr>
      <a:lvl3pPr marL="1142534" indent="-228506" algn="l" defTabSz="914027" rtl="0" eaLnBrk="1" latinLnBrk="0" hangingPunct="1">
        <a:lnSpc>
          <a:spcPct val="85000"/>
        </a:lnSpc>
        <a:spcBef>
          <a:spcPts val="600"/>
        </a:spcBef>
        <a:spcAft>
          <a:spcPts val="0"/>
        </a:spcAft>
        <a:buClr>
          <a:srgbClr val="00B0F0"/>
        </a:buClr>
        <a:buFont typeface="Wingdings" pitchFamily="2" charset="2"/>
        <a:buChar char="§"/>
        <a:defRPr sz="1800" kern="1200" spc="-71" baseline="0">
          <a:solidFill>
            <a:srgbClr val="666666"/>
          </a:solidFill>
          <a:latin typeface="Segoe UI" pitchFamily="34" charset="0"/>
          <a:ea typeface="Segoe UI" pitchFamily="34" charset="0"/>
          <a:cs typeface="Segoe UI" pitchFamily="34" charset="0"/>
        </a:defRPr>
      </a:lvl3pPr>
      <a:lvl4pPr marL="1599546" indent="-228506" algn="l" defTabSz="914027" rtl="0" eaLnBrk="1" latinLnBrk="0" hangingPunct="1">
        <a:lnSpc>
          <a:spcPct val="85000"/>
        </a:lnSpc>
        <a:spcBef>
          <a:spcPts val="600"/>
        </a:spcBef>
        <a:spcAft>
          <a:spcPts val="0"/>
        </a:spcAft>
        <a:buClr>
          <a:srgbClr val="00B0F0"/>
        </a:buClr>
        <a:buFont typeface="Wingdings" pitchFamily="2" charset="2"/>
        <a:buChar char="§"/>
        <a:defRPr sz="1800" kern="1200" spc="-71" baseline="0">
          <a:solidFill>
            <a:srgbClr val="666666"/>
          </a:solidFill>
          <a:latin typeface="Segoe UI" pitchFamily="34" charset="0"/>
          <a:ea typeface="Segoe UI" pitchFamily="34" charset="0"/>
          <a:cs typeface="Segoe UI" pitchFamily="34" charset="0"/>
        </a:defRPr>
      </a:lvl4pPr>
      <a:lvl5pPr marL="2056559" indent="-228506" algn="l" defTabSz="914027" rtl="0" eaLnBrk="1" latinLnBrk="0" hangingPunct="1">
        <a:lnSpc>
          <a:spcPct val="85000"/>
        </a:lnSpc>
        <a:spcBef>
          <a:spcPts val="600"/>
        </a:spcBef>
        <a:spcAft>
          <a:spcPts val="0"/>
        </a:spcAft>
        <a:buClr>
          <a:srgbClr val="00B0F0"/>
        </a:buClr>
        <a:buFont typeface="Wingdings" pitchFamily="2" charset="2"/>
        <a:buChar char="§"/>
        <a:defRPr sz="1800" kern="1200" spc="-71" baseline="0">
          <a:solidFill>
            <a:srgbClr val="666666"/>
          </a:solidFill>
          <a:latin typeface="Segoe UI" pitchFamily="34" charset="0"/>
          <a:ea typeface="Segoe UI" pitchFamily="34" charset="0"/>
          <a:cs typeface="Segoe UI" pitchFamily="34" charset="0"/>
        </a:defRPr>
      </a:lvl5pPr>
      <a:lvl6pPr marL="2513574" indent="-228506"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85" indent="-228506"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97" indent="-228506"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10" indent="-228506"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7" rtl="0" eaLnBrk="1" latinLnBrk="0" hangingPunct="1">
        <a:defRPr sz="1800" kern="1200">
          <a:solidFill>
            <a:schemeClr val="tx1"/>
          </a:solidFill>
          <a:latin typeface="+mn-lt"/>
          <a:ea typeface="+mn-ea"/>
          <a:cs typeface="+mn-cs"/>
        </a:defRPr>
      </a:lvl1pPr>
      <a:lvl2pPr marL="457013" algn="l" defTabSz="914027" rtl="0" eaLnBrk="1" latinLnBrk="0" hangingPunct="1">
        <a:defRPr sz="1800" kern="1200">
          <a:solidFill>
            <a:schemeClr val="tx1"/>
          </a:solidFill>
          <a:latin typeface="+mn-lt"/>
          <a:ea typeface="+mn-ea"/>
          <a:cs typeface="+mn-cs"/>
        </a:defRPr>
      </a:lvl2pPr>
      <a:lvl3pPr marL="914027" algn="l" defTabSz="914027" rtl="0" eaLnBrk="1" latinLnBrk="0" hangingPunct="1">
        <a:defRPr sz="1800" kern="1200">
          <a:solidFill>
            <a:schemeClr val="tx1"/>
          </a:solidFill>
          <a:latin typeface="+mn-lt"/>
          <a:ea typeface="+mn-ea"/>
          <a:cs typeface="+mn-cs"/>
        </a:defRPr>
      </a:lvl3pPr>
      <a:lvl4pPr marL="1371040" algn="l" defTabSz="914027" rtl="0" eaLnBrk="1" latinLnBrk="0" hangingPunct="1">
        <a:defRPr sz="1800" kern="1200">
          <a:solidFill>
            <a:schemeClr val="tx1"/>
          </a:solidFill>
          <a:latin typeface="+mn-lt"/>
          <a:ea typeface="+mn-ea"/>
          <a:cs typeface="+mn-cs"/>
        </a:defRPr>
      </a:lvl4pPr>
      <a:lvl5pPr marL="1828053" algn="l" defTabSz="914027" rtl="0" eaLnBrk="1" latinLnBrk="0" hangingPunct="1">
        <a:defRPr sz="1800" kern="1200">
          <a:solidFill>
            <a:schemeClr val="tx1"/>
          </a:solidFill>
          <a:latin typeface="+mn-lt"/>
          <a:ea typeface="+mn-ea"/>
          <a:cs typeface="+mn-cs"/>
        </a:defRPr>
      </a:lvl5pPr>
      <a:lvl6pPr marL="2285066" algn="l" defTabSz="914027" rtl="0" eaLnBrk="1" latinLnBrk="0" hangingPunct="1">
        <a:defRPr sz="1800" kern="1200">
          <a:solidFill>
            <a:schemeClr val="tx1"/>
          </a:solidFill>
          <a:latin typeface="+mn-lt"/>
          <a:ea typeface="+mn-ea"/>
          <a:cs typeface="+mn-cs"/>
        </a:defRPr>
      </a:lvl6pPr>
      <a:lvl7pPr marL="2742079" algn="l" defTabSz="914027" rtl="0" eaLnBrk="1" latinLnBrk="0" hangingPunct="1">
        <a:defRPr sz="1800" kern="1200">
          <a:solidFill>
            <a:schemeClr val="tx1"/>
          </a:solidFill>
          <a:latin typeface="+mn-lt"/>
          <a:ea typeface="+mn-ea"/>
          <a:cs typeface="+mn-cs"/>
        </a:defRPr>
      </a:lvl7pPr>
      <a:lvl8pPr marL="3199090" algn="l" defTabSz="914027" rtl="0" eaLnBrk="1" latinLnBrk="0" hangingPunct="1">
        <a:defRPr sz="1800" kern="1200">
          <a:solidFill>
            <a:schemeClr val="tx1"/>
          </a:solidFill>
          <a:latin typeface="+mn-lt"/>
          <a:ea typeface="+mn-ea"/>
          <a:cs typeface="+mn-cs"/>
        </a:defRPr>
      </a:lvl8pPr>
      <a:lvl9pPr marL="3656103" algn="l" defTabSz="9140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1.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aka.ms/M365CARESSignup" TargetMode="Externa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support.microsoft.com/en-us/office/share-powerpoint-slides-in-a-teams-meeting-fc5a5394-2159-419c-bc59-1f64c1f4e470?ui=en-US&amp;rs=en-US&amp;ad=US" TargetMode="External"/><Relationship Id="rId2" Type="http://schemas.openxmlformats.org/officeDocument/2006/relationships/image" Target="../media/image36.g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ocs.microsoft.com/en-us/insights/viva-insights-headspace"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support.microsoft.com/en-us/office/customize-your-meeting-view-95aaeaf8-0f22-46cf-a6f9-34ca9b04a1b2"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support.microsoft.com/en-us/office/monitor-call-and-meeting-quality-in-teams-7bb1747c-d91a-4fbb-84f6-ad3f48e73511?ui=en-US&amp;rs=en-US&amp;ad=US&amp;storagetype=live"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hyperlink" Target="https://www.sharepointfest.com/DC/" TargetMode="External"/><Relationship Id="rId7" Type="http://schemas.openxmlformats.org/officeDocument/2006/relationships/hyperlink" Target="https://www.microsoft.com/events" TargetMode="External"/><Relationship Id="rId2" Type="http://schemas.openxmlformats.org/officeDocument/2006/relationships/hyperlink" Target="https://online.commsverse.com/" TargetMode="External"/><Relationship Id="rId1" Type="http://schemas.openxmlformats.org/officeDocument/2006/relationships/slideLayout" Target="../slideLayouts/slideLayout34.xml"/><Relationship Id="rId6" Type="http://schemas.openxmlformats.org/officeDocument/2006/relationships/hyperlink" Target="https://sharepointna.com/#!/" TargetMode="External"/><Relationship Id="rId5" Type="http://schemas.openxmlformats.org/officeDocument/2006/relationships/hyperlink" Target="https://www.collabsummit.eu/" TargetMode="External"/><Relationship Id="rId4" Type="http://schemas.openxmlformats.org/officeDocument/2006/relationships/hyperlink" Target="https://www.thriveconf.com/en/Pages/Home.aspx"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8.xml"/><Relationship Id="rId4" Type="http://schemas.openxmlformats.org/officeDocument/2006/relationships/hyperlink" Target="https://aka.ms/M365Champion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aka.ms/M365Champ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support.microsoft.com/en-us/office/change-participant-settings-for-a-teams-meeting-53261366-dbd5-45f9-aae9-a70e6354f88e#:~:text=1%20In%20Teams%2C%20go%20to%20Calendar%20%2C%20select,the%20meeting%20window%2C%20and%20then%20Meeting%20options.%20" TargetMode="Externa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8" Type="http://schemas.openxmlformats.org/officeDocument/2006/relationships/hyperlink" Target="https://techcommunity.microsoft.com/t5/driving-adoption-blog/returning-to-the-workplace-3-focus-areas-to-smooth-the/ba-p/2499484"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8FDA68-FEF8-4011-B3B8-E10F940DA2A8}"/>
              </a:ext>
            </a:extLst>
          </p:cNvPr>
          <p:cNvSpPr/>
          <p:nvPr/>
        </p:nvSpPr>
        <p:spPr bwMode="auto">
          <a:xfrm>
            <a:off x="0" y="0"/>
            <a:ext cx="6617110"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0" y="1400123"/>
            <a:ext cx="7864475" cy="554038"/>
          </a:xfrm>
        </p:spPr>
        <p:txBody>
          <a:bodyPr lIns="91440"/>
          <a:lstStyle/>
          <a:p>
            <a:r>
              <a:rPr lang="en-US">
                <a:solidFill>
                  <a:schemeClr val="bg1"/>
                </a:solidFill>
              </a:rPr>
              <a:t>We will get started shortly!</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0" y="2160078"/>
            <a:ext cx="7864475" cy="947952"/>
          </a:xfrm>
        </p:spPr>
        <p:txBody>
          <a:bodyPr lIns="91440"/>
          <a:lstStyle/>
          <a:p>
            <a:pPr marL="0" indent="0">
              <a:buNone/>
            </a:pPr>
            <a:r>
              <a:rPr lang="en-US">
                <a:solidFill>
                  <a:schemeClr val="bg1"/>
                </a:solidFill>
              </a:rPr>
              <a:t>Microsoft 365 Champion Community Call</a:t>
            </a:r>
          </a:p>
          <a:p>
            <a:pPr marL="0" indent="0">
              <a:buNone/>
            </a:pPr>
            <a:r>
              <a:rPr lang="en-US">
                <a:solidFill>
                  <a:schemeClr val="bg1"/>
                </a:solidFill>
              </a:rPr>
              <a:t>August 24, 2021</a:t>
            </a:r>
          </a:p>
        </p:txBody>
      </p:sp>
      <p:sp>
        <p:nvSpPr>
          <p:cNvPr id="8" name="TextBox 7">
            <a:extLst>
              <a:ext uri="{FF2B5EF4-FFF2-40B4-BE49-F238E27FC236}">
                <a16:creationId xmlns:a16="http://schemas.microsoft.com/office/drawing/2014/main" id="{3A3BBA6A-F47B-4C17-B8F7-86729DDA4E6C}"/>
              </a:ext>
            </a:extLst>
          </p:cNvPr>
          <p:cNvSpPr txBox="1"/>
          <p:nvPr/>
        </p:nvSpPr>
        <p:spPr>
          <a:xfrm>
            <a:off x="250875" y="5942379"/>
            <a:ext cx="6366235" cy="523222"/>
          </a:xfrm>
          <a:prstGeom prst="rect">
            <a:avLst/>
          </a:prstGeom>
          <a:noFill/>
        </p:spPr>
        <p:txBody>
          <a:bodyPr wrap="square" lIns="91440" tIns="45721" rIns="91440" bIns="45721" rtlCol="0" anchor="t">
            <a:spAutoFit/>
          </a:bodyPr>
          <a:lstStyle/>
          <a:p>
            <a:pPr algn="r" defTabSz="914411">
              <a:defRPr/>
            </a:pPr>
            <a:r>
              <a:rPr lang="en-US" sz="2800">
                <a:solidFill>
                  <a:srgbClr val="FFFFFF"/>
                </a:solidFill>
                <a:latin typeface="Segoe UI Semibold"/>
                <a:cs typeface="Segoe UI Semibold"/>
              </a:rPr>
              <a:t>Microsoft 365 Champion Community </a:t>
            </a:r>
            <a:endParaRPr lang="en-US" sz="2800">
              <a:solidFill>
                <a:srgbClr val="FFFFFF"/>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946743" y="6488538"/>
            <a:ext cx="5618804" cy="369462"/>
          </a:xfrm>
          <a:prstGeom prst="rect">
            <a:avLst/>
          </a:prstGeom>
          <a:noFill/>
        </p:spPr>
        <p:txBody>
          <a:bodyPr wrap="square" lIns="91440" tIns="45721" rIns="91440" bIns="45721" rtlCol="0" anchor="t">
            <a:spAutoFit/>
          </a:bodyPr>
          <a:lstStyle/>
          <a:p>
            <a:pPr algn="r" defTabSz="914411">
              <a:defRPr/>
            </a:pPr>
            <a:r>
              <a:rPr lang="en-US" sz="1801">
                <a:solidFill>
                  <a:srgbClr val="E6E6E6"/>
                </a:solidFill>
                <a:latin typeface="Segoe UI Light"/>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3"/>
          <a:srcRect r="78155"/>
          <a:stretch/>
        </p:blipFill>
        <p:spPr bwMode="black">
          <a:xfrm>
            <a:off x="83361" y="6057685"/>
            <a:ext cx="298450" cy="292608"/>
          </a:xfrm>
          <a:prstGeom prst="rect">
            <a:avLst/>
          </a:prstGeom>
        </p:spPr>
      </p:pic>
    </p:spTree>
    <p:extLst>
      <p:ext uri="{BB962C8B-B14F-4D97-AF65-F5344CB8AC3E}">
        <p14:creationId xmlns:p14="http://schemas.microsoft.com/office/powerpoint/2010/main" val="22089980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CC08A2-31A9-400A-9E22-A1451A02181C}"/>
              </a:ext>
            </a:extLst>
          </p:cNvPr>
          <p:cNvSpPr txBox="1"/>
          <p:nvPr/>
        </p:nvSpPr>
        <p:spPr>
          <a:xfrm>
            <a:off x="1071446" y="1585529"/>
            <a:ext cx="4804919" cy="2610073"/>
          </a:xfrm>
          <a:prstGeom prst="rect">
            <a:avLst/>
          </a:prstGeom>
          <a:noFill/>
        </p:spPr>
        <p:txBody>
          <a:bodyPr wrap="square" rtlCol="0">
            <a:spAutoFit/>
          </a:bodyPr>
          <a:lstStyle/>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Mostly SMBs but larger companies, too</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3 to 5 people proficient with Teams</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Broad representation of roles</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8B8CC4"/>
                </a:solidFill>
                <a:effectLst/>
                <a:uLnTx/>
                <a:uFillTx/>
                <a:latin typeface="Calibri" panose="020F0502020204030204" pitchFamily="34" charset="0"/>
                <a:ea typeface="+mn-ea"/>
                <a:cs typeface="Calibri" panose="020F0502020204030204" pitchFamily="34" charset="0"/>
              </a:rPr>
              <a:t>Focused sessions – </a:t>
            </a:r>
            <a:r>
              <a:rPr lang="en-US" b="1">
                <a:solidFill>
                  <a:srgbClr val="8B8CC4"/>
                </a:solidFill>
                <a:latin typeface="Calibri" panose="020F0502020204030204" pitchFamily="34" charset="0"/>
                <a:cs typeface="Calibri" panose="020F0502020204030204" pitchFamily="34" charset="0"/>
              </a:rPr>
              <a:t>p</a:t>
            </a:r>
            <a:r>
              <a:rPr kumimoji="0" lang="en-US" sz="1800" b="1" i="0" u="none" strike="noStrike" kern="1200" cap="none" spc="0" normalizeH="0" baseline="0" noProof="0">
                <a:ln>
                  <a:noFill/>
                </a:ln>
                <a:solidFill>
                  <a:srgbClr val="8B8CC4"/>
                </a:solidFill>
                <a:effectLst/>
                <a:uLnTx/>
                <a:uFillTx/>
                <a:latin typeface="Calibri" panose="020F0502020204030204" pitchFamily="34" charset="0"/>
                <a:ea typeface="+mn-ea"/>
                <a:cs typeface="Calibri" panose="020F0502020204030204" pitchFamily="34" charset="0"/>
              </a:rPr>
              <a:t>redetermined topic or theme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
        <p:nvSpPr>
          <p:cNvPr id="7" name="Title 3">
            <a:extLst>
              <a:ext uri="{FF2B5EF4-FFF2-40B4-BE49-F238E27FC236}">
                <a16:creationId xmlns:a16="http://schemas.microsoft.com/office/drawing/2014/main" id="{8A1639CF-5C44-43A1-B7D0-14C1CC56AAD5}"/>
              </a:ext>
            </a:extLst>
          </p:cNvPr>
          <p:cNvSpPr>
            <a:spLocks noGrp="1"/>
          </p:cNvSpPr>
          <p:nvPr>
            <p:ph type="title"/>
          </p:nvPr>
        </p:nvSpPr>
        <p:spPr>
          <a:xfrm>
            <a:off x="587529" y="426976"/>
            <a:ext cx="8782502" cy="1325563"/>
          </a:xfrm>
        </p:spPr>
        <p:txBody>
          <a:bodyPr>
            <a:normAutofit/>
          </a:bodyPr>
          <a:lstStyle/>
          <a:p>
            <a:r>
              <a:rPr lang="en-US" sz="4000" err="1">
                <a:solidFill>
                  <a:srgbClr val="8B8CC4"/>
                </a:solidFill>
                <a:latin typeface="Segoe UI Black"/>
                <a:ea typeface="Segoe UI Black"/>
              </a:rPr>
              <a:t>CaFE</a:t>
            </a:r>
            <a:r>
              <a:rPr lang="en-US" sz="4000">
                <a:solidFill>
                  <a:srgbClr val="8B8CC4"/>
                </a:solidFill>
                <a:latin typeface="Segoe UI Black"/>
                <a:ea typeface="Segoe UI Black"/>
              </a:rPr>
              <a:t> SESSIONS</a:t>
            </a:r>
            <a:br>
              <a:rPr lang="en-US" sz="4000">
                <a:latin typeface="Segoe UI Black" panose="020B0A02040204020203" pitchFamily="34" charset="0"/>
                <a:ea typeface="Segoe UI Black" panose="020B0A02040204020203" pitchFamily="34" charset="0"/>
              </a:rPr>
            </a:br>
            <a:r>
              <a:rPr lang="en-US" sz="4000">
                <a:solidFill>
                  <a:srgbClr val="8B8CC4"/>
                </a:solidFill>
                <a:latin typeface="Segoe UI Black"/>
                <a:ea typeface="Segoe UI Black"/>
              </a:rPr>
              <a:t> </a:t>
            </a:r>
            <a:endParaRPr lang="en-US" sz="4000">
              <a:solidFill>
                <a:srgbClr val="8B8CC4"/>
              </a:solidFill>
              <a:latin typeface="Segoe UI Black" panose="020B0A02040204020203" pitchFamily="34" charset="0"/>
              <a:ea typeface="Segoe UI Black" panose="020B0A02040204020203" pitchFamily="34" charset="0"/>
            </a:endParaRPr>
          </a:p>
        </p:txBody>
      </p:sp>
      <p:pic>
        <p:nvPicPr>
          <p:cNvPr id="4098" name="Picture 2">
            <a:extLst>
              <a:ext uri="{FF2B5EF4-FFF2-40B4-BE49-F238E27FC236}">
                <a16:creationId xmlns:a16="http://schemas.microsoft.com/office/drawing/2014/main" id="{CFA183BD-FC93-4C64-980B-820E7DF63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69423" y="4246711"/>
            <a:ext cx="4253412" cy="22148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BFC7701-B9CD-481D-80D4-12C72DCB09FB}"/>
              </a:ext>
            </a:extLst>
          </p:cNvPr>
          <p:cNvSpPr txBox="1"/>
          <p:nvPr/>
        </p:nvSpPr>
        <p:spPr>
          <a:xfrm>
            <a:off x="6034532" y="1585529"/>
            <a:ext cx="5818092" cy="2610073"/>
          </a:xfrm>
          <a:prstGeom prst="rect">
            <a:avLst/>
          </a:prstGeom>
          <a:noFill/>
        </p:spPr>
        <p:txBody>
          <a:bodyPr wrap="square" rtlCol="0">
            <a:spAutoFit/>
          </a:bodyPr>
          <a:lstStyle/>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Researchers lead discussions and facilitate overall session</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8B8CC4"/>
                </a:solidFill>
                <a:effectLst/>
                <a:uLnTx/>
                <a:uFillTx/>
                <a:latin typeface="Calibri" panose="020F0502020204030204" pitchFamily="34" charset="0"/>
                <a:ea typeface="+mn-ea"/>
                <a:cs typeface="Calibri" panose="020F0502020204030204" pitchFamily="34" charset="0"/>
              </a:rPr>
              <a:t>Designers &amp; PMs contribute content/participate </a:t>
            </a: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in discussions</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Reports in Research/Customer Engagement channels </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8B8CC4"/>
                </a:solidFill>
                <a:effectLst/>
                <a:uLnTx/>
                <a:uFillTx/>
                <a:latin typeface="Calibri" panose="020F0502020204030204" pitchFamily="34" charset="0"/>
                <a:ea typeface="+mn-ea"/>
                <a:cs typeface="Calibri" panose="020F0502020204030204" pitchFamily="34" charset="0"/>
              </a:rPr>
              <a:t>90-minute</a:t>
            </a: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 sessions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1" i="0" u="none" strike="noStrike" kern="1200" cap="none" spc="0" normalizeH="0" baseline="0" noProof="0">
                <a:ln>
                  <a:noFill/>
                </a:ln>
                <a:solidFill>
                  <a:srgbClr val="9A94D2"/>
                </a:solidFill>
                <a:effectLst/>
                <a:uLnTx/>
                <a:uFillTx/>
                <a:latin typeface="Segoe UI" panose="020B0502040204020203" pitchFamily="34" charset="0"/>
                <a:ea typeface="Yu Mincho" panose="02020400000000000000" pitchFamily="18" charset="-128"/>
                <a:cs typeface="Segoe UI" panose="020B0502040204020203" pitchFamily="34" charset="0"/>
              </a:rPr>
              <a:t>    </a:t>
            </a: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4069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CC08A2-31A9-400A-9E22-A1451A02181C}"/>
              </a:ext>
            </a:extLst>
          </p:cNvPr>
          <p:cNvSpPr txBox="1"/>
          <p:nvPr/>
        </p:nvSpPr>
        <p:spPr>
          <a:xfrm>
            <a:off x="1071446" y="1585529"/>
            <a:ext cx="4804919" cy="2333075"/>
          </a:xfrm>
          <a:prstGeom prst="rect">
            <a:avLst/>
          </a:prstGeom>
          <a:noFill/>
        </p:spPr>
        <p:txBody>
          <a:bodyPr wrap="square" rtlCol="0">
            <a:spAutoFit/>
          </a:bodyPr>
          <a:lstStyle/>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Mostly SMBs but larger companies, too</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3 to 5 people proficient with Teams</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Broad representation of roles</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8B8CC4"/>
                </a:solidFill>
                <a:effectLst/>
                <a:uLnTx/>
                <a:uFillTx/>
                <a:latin typeface="Calibri" panose="020F0502020204030204" pitchFamily="34" charset="0"/>
                <a:ea typeface="+mn-ea"/>
                <a:cs typeface="Calibri" panose="020F0502020204030204" pitchFamily="34" charset="0"/>
              </a:rPr>
              <a:t>Broad focus – pain </a:t>
            </a:r>
            <a:r>
              <a:rPr lang="en-US" b="1">
                <a:solidFill>
                  <a:srgbClr val="8B8CC4"/>
                </a:solidFill>
                <a:latin typeface="Calibri" panose="020F0502020204030204" pitchFamily="34" charset="0"/>
                <a:cs typeface="Calibri" panose="020F0502020204030204" pitchFamily="34" charset="0"/>
              </a:rPr>
              <a:t>points</a:t>
            </a:r>
            <a:r>
              <a:rPr kumimoji="0" lang="en-US" sz="1800" b="1" i="0" u="none" strike="noStrike" kern="1200" cap="none" spc="0" normalizeH="0" baseline="0" noProof="0">
                <a:ln>
                  <a:noFill/>
                </a:ln>
                <a:solidFill>
                  <a:srgbClr val="8B8CC4"/>
                </a:solidFill>
                <a:effectLst/>
                <a:uLnTx/>
                <a:uFillTx/>
                <a:latin typeface="Calibri" panose="020F0502020204030204" pitchFamily="34" charset="0"/>
                <a:ea typeface="+mn-ea"/>
                <a:cs typeface="Calibri" panose="020F0502020204030204" pitchFamily="34" charset="0"/>
              </a:rPr>
              <a:t> &amp; delights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
        <p:nvSpPr>
          <p:cNvPr id="7" name="Title 3">
            <a:extLst>
              <a:ext uri="{FF2B5EF4-FFF2-40B4-BE49-F238E27FC236}">
                <a16:creationId xmlns:a16="http://schemas.microsoft.com/office/drawing/2014/main" id="{8A1639CF-5C44-43A1-B7D0-14C1CC56AAD5}"/>
              </a:ext>
            </a:extLst>
          </p:cNvPr>
          <p:cNvSpPr>
            <a:spLocks noGrp="1"/>
          </p:cNvSpPr>
          <p:nvPr>
            <p:ph type="title"/>
          </p:nvPr>
        </p:nvSpPr>
        <p:spPr>
          <a:xfrm>
            <a:off x="587529" y="426976"/>
            <a:ext cx="8616541" cy="1158553"/>
          </a:xfrm>
        </p:spPr>
        <p:txBody>
          <a:bodyPr>
            <a:normAutofit fontScale="90000"/>
          </a:bodyPr>
          <a:lstStyle/>
          <a:p>
            <a:r>
              <a:rPr lang="en-US" sz="4000">
                <a:solidFill>
                  <a:srgbClr val="8B8CC4"/>
                </a:solidFill>
                <a:latin typeface="Segoe UI Black" panose="020B0A02040204020203" pitchFamily="34" charset="0"/>
                <a:ea typeface="Segoe UI Black" panose="020B0A02040204020203" pitchFamily="34" charset="0"/>
              </a:rPr>
              <a:t>LATTE SESSIONS</a:t>
            </a:r>
            <a:br>
              <a:rPr lang="en-US" sz="4000">
                <a:solidFill>
                  <a:srgbClr val="8B8CC4"/>
                </a:solidFill>
                <a:latin typeface="Segoe UI Black" panose="020B0A02040204020203" pitchFamily="34" charset="0"/>
                <a:ea typeface="Segoe UI Black" panose="020B0A02040204020203" pitchFamily="34" charset="0"/>
              </a:rPr>
            </a:br>
            <a:r>
              <a:rPr lang="en-US" sz="4000">
                <a:solidFill>
                  <a:srgbClr val="8B8CC4"/>
                </a:solidFill>
                <a:latin typeface="Segoe UI Black" panose="020B0A02040204020203" pitchFamily="34" charset="0"/>
                <a:ea typeface="Segoe UI Black" panose="020B0A02040204020203" pitchFamily="34" charset="0"/>
              </a:rPr>
              <a:t> </a:t>
            </a:r>
          </a:p>
        </p:txBody>
      </p:sp>
      <p:pic>
        <p:nvPicPr>
          <p:cNvPr id="4098" name="Picture 2">
            <a:extLst>
              <a:ext uri="{FF2B5EF4-FFF2-40B4-BE49-F238E27FC236}">
                <a16:creationId xmlns:a16="http://schemas.microsoft.com/office/drawing/2014/main" id="{CFA183BD-FC93-4C64-980B-820E7DF63C47}"/>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3927547" y="4219856"/>
            <a:ext cx="3317084" cy="23598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BFC7701-B9CD-481D-80D4-12C72DCB09FB}"/>
              </a:ext>
            </a:extLst>
          </p:cNvPr>
          <p:cNvSpPr txBox="1"/>
          <p:nvPr/>
        </p:nvSpPr>
        <p:spPr>
          <a:xfrm>
            <a:off x="6034532" y="1585529"/>
            <a:ext cx="5818092" cy="2333075"/>
          </a:xfrm>
          <a:prstGeom prst="rect">
            <a:avLst/>
          </a:prstGeom>
          <a:noFill/>
        </p:spPr>
        <p:txBody>
          <a:bodyPr wrap="square" rtlCol="0">
            <a:spAutoFit/>
          </a:bodyPr>
          <a:lstStyle/>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Researchers moderate overall session</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8B8CC4"/>
                </a:solidFill>
                <a:effectLst/>
                <a:uLnTx/>
                <a:uFillTx/>
                <a:latin typeface="Calibri" panose="020F0502020204030204" pitchFamily="34" charset="0"/>
                <a:ea typeface="+mn-ea"/>
                <a:cs typeface="Calibri" panose="020F0502020204030204" pitchFamily="34" charset="0"/>
              </a:rPr>
              <a:t>Internal team members listen-in/Q&amp;A </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Reports in Research/Customer Engagement channels </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8B8CC4"/>
                </a:solidFill>
                <a:effectLst/>
                <a:uLnTx/>
                <a:uFillTx/>
                <a:latin typeface="Calibri" panose="020F0502020204030204" pitchFamily="34" charset="0"/>
                <a:ea typeface="+mn-ea"/>
                <a:cs typeface="Calibri" panose="020F0502020204030204" pitchFamily="34" charset="0"/>
              </a:rPr>
              <a:t>60-minute</a:t>
            </a:r>
            <a:r>
              <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rPr>
              <a:t> sessions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1" i="0" u="none" strike="noStrike" kern="1200" cap="none" spc="0" normalizeH="0" baseline="0" noProof="0">
                <a:ln>
                  <a:noFill/>
                </a:ln>
                <a:solidFill>
                  <a:srgbClr val="9A94D2"/>
                </a:solidFill>
                <a:effectLst/>
                <a:uLnTx/>
                <a:uFillTx/>
                <a:latin typeface="Segoe UI" panose="020B0502040204020203" pitchFamily="34" charset="0"/>
                <a:ea typeface="Yu Mincho" panose="02020400000000000000" pitchFamily="18" charset="-128"/>
                <a:cs typeface="Segoe UI" panose="020B0502040204020203" pitchFamily="34" charset="0"/>
              </a:rPr>
              <a:t>    </a:t>
            </a: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5141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CC08A2-31A9-400A-9E22-A1451A02181C}"/>
              </a:ext>
            </a:extLst>
          </p:cNvPr>
          <p:cNvSpPr txBox="1"/>
          <p:nvPr/>
        </p:nvSpPr>
        <p:spPr>
          <a:xfrm>
            <a:off x="1071446" y="1585529"/>
            <a:ext cx="4804919" cy="4641399"/>
          </a:xfrm>
          <a:prstGeom prst="rect">
            <a:avLst/>
          </a:prstGeom>
          <a:noFill/>
        </p:spPr>
        <p:txBody>
          <a:bodyPr wrap="square" lIns="91440" tIns="45720" rIns="91440" bIns="45720" rtlCol="0" anchor="t">
            <a:spAutoFit/>
          </a:bodyPr>
          <a:lstStyle/>
          <a:p>
            <a:pPr defTabSz="914367">
              <a:defRPr/>
            </a:pPr>
            <a:r>
              <a:rPr lang="en-US" sz="2400" b="1">
                <a:solidFill>
                  <a:srgbClr val="8B8CC4"/>
                </a:solidFill>
                <a:latin typeface="Calibri"/>
                <a:cs typeface="Calibri"/>
              </a:rPr>
              <a:t>Experienced </a:t>
            </a:r>
            <a:r>
              <a:rPr lang="en-US" b="1">
                <a:solidFill>
                  <a:srgbClr val="8B8CC4"/>
                </a:solidFill>
                <a:latin typeface="Calibri"/>
                <a:cs typeface="Calibri"/>
              </a:rPr>
              <a:t>based topics...</a:t>
            </a: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r>
              <a:rPr lang="en-US" b="1">
                <a:solidFill>
                  <a:srgbClr val="8B8CC4"/>
                </a:solidFill>
                <a:latin typeface="Calibri"/>
                <a:cs typeface="Calibri"/>
              </a:rPr>
              <a:t>What does collaboration mean to you and your org?</a:t>
            </a:r>
            <a:endParaRPr lang="en-US">
              <a:cs typeface="Segoe UI"/>
            </a:endParaRPr>
          </a:p>
          <a:p>
            <a:pPr marL="285750" marR="0" lvl="0" indent="-285750" algn="l" defTabSz="914367">
              <a:lnSpc>
                <a:spcPct val="100000"/>
              </a:lnSpc>
              <a:spcBef>
                <a:spcPts val="0"/>
              </a:spcBef>
              <a:spcAft>
                <a:spcPts val="0"/>
              </a:spcAft>
              <a:buClrTx/>
              <a:buSzTx/>
              <a:buFont typeface="Wingdings" panose="05000000000000000000" pitchFamily="2" charset="2"/>
              <a:buChar char="Ø"/>
              <a:tabLst/>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r>
              <a:rPr lang="en-US" b="1">
                <a:solidFill>
                  <a:srgbClr val="8B8CC4"/>
                </a:solidFill>
                <a:latin typeface="Calibri"/>
                <a:cs typeface="Calibri"/>
              </a:rPr>
              <a:t>What's your meeting experience like now that everyone is remote?</a:t>
            </a: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r>
              <a:rPr lang="en-US" b="1">
                <a:solidFill>
                  <a:srgbClr val="8B8CC4"/>
                </a:solidFill>
                <a:latin typeface="Calibri"/>
                <a:cs typeface="Calibri"/>
              </a:rPr>
              <a:t>How is your organization doing Hybrid Meetings? What needs to improve?</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indent="-285750" defTabSz="914367">
              <a:buFont typeface="Wingdings" panose="05000000000000000000" pitchFamily="2" charset="2"/>
              <a:buChar char="Ø"/>
              <a:defRPr/>
            </a:pPr>
            <a:r>
              <a:rPr lang="en-US" b="1">
                <a:solidFill>
                  <a:srgbClr val="8B8CC4"/>
                </a:solidFill>
                <a:latin typeface="Calibri"/>
                <a:cs typeface="Calibri"/>
              </a:rPr>
              <a:t>What is the mobile experience like when joining meetings?</a:t>
            </a:r>
            <a:endParaRPr lang="en-US" sz="1800" b="1" i="0" u="none" strike="noStrike" kern="1200" cap="none" spc="0" normalizeH="0" baseline="0" noProof="0">
              <a:ln>
                <a:noFill/>
              </a:ln>
              <a:solidFill>
                <a:srgbClr val="8B8CC4"/>
              </a:solidFill>
              <a:effectLst/>
              <a:uLnTx/>
              <a:uFillTx/>
              <a:latin typeface="Calibri" panose="020F0502020204030204" pitchFamily="34" charset="0"/>
              <a:cs typeface="Calibri" panose="020F0502020204030204" pitchFamily="34" charset="0"/>
            </a:endParaRP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defTabSz="914367">
              <a:defRPr/>
            </a:pPr>
            <a:endParaRPr lang="en-US" b="1">
              <a:solidFill>
                <a:srgbClr val="8B8CC4"/>
              </a:solidFill>
              <a:latin typeface="Calibri"/>
              <a:cs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
        <p:nvSpPr>
          <p:cNvPr id="7" name="Title 3">
            <a:extLst>
              <a:ext uri="{FF2B5EF4-FFF2-40B4-BE49-F238E27FC236}">
                <a16:creationId xmlns:a16="http://schemas.microsoft.com/office/drawing/2014/main" id="{8A1639CF-5C44-43A1-B7D0-14C1CC56AAD5}"/>
              </a:ext>
            </a:extLst>
          </p:cNvPr>
          <p:cNvSpPr>
            <a:spLocks noGrp="1"/>
          </p:cNvSpPr>
          <p:nvPr>
            <p:ph type="title"/>
          </p:nvPr>
        </p:nvSpPr>
        <p:spPr>
          <a:xfrm>
            <a:off x="587529" y="426976"/>
            <a:ext cx="8616541" cy="1158553"/>
          </a:xfrm>
        </p:spPr>
        <p:txBody>
          <a:bodyPr>
            <a:normAutofit fontScale="90000"/>
          </a:bodyPr>
          <a:lstStyle/>
          <a:p>
            <a:r>
              <a:rPr lang="en-US" sz="4000">
                <a:solidFill>
                  <a:srgbClr val="4B53BC"/>
                </a:solidFill>
                <a:latin typeface="Segoe UI Black"/>
                <a:ea typeface="Segoe UI Black"/>
              </a:rPr>
              <a:t>Examples of previous topics...</a:t>
            </a:r>
            <a:br>
              <a:rPr lang="en-US" sz="4000">
                <a:latin typeface="Segoe UI Black"/>
                <a:ea typeface="Segoe UI Black"/>
              </a:rPr>
            </a:br>
            <a:r>
              <a:rPr lang="en-US" sz="4000">
                <a:solidFill>
                  <a:srgbClr val="8B8CC4"/>
                </a:solidFill>
                <a:latin typeface="Segoe UI Black"/>
                <a:ea typeface="Segoe UI Black"/>
              </a:rPr>
              <a:t> </a:t>
            </a:r>
            <a:endParaRPr lang="en-US"/>
          </a:p>
        </p:txBody>
      </p:sp>
      <p:sp>
        <p:nvSpPr>
          <p:cNvPr id="6" name="TextBox 5">
            <a:extLst>
              <a:ext uri="{FF2B5EF4-FFF2-40B4-BE49-F238E27FC236}">
                <a16:creationId xmlns:a16="http://schemas.microsoft.com/office/drawing/2014/main" id="{0EB0A756-3E22-462D-9F56-8858D6EBC3D9}"/>
              </a:ext>
            </a:extLst>
          </p:cNvPr>
          <p:cNvSpPr txBox="1"/>
          <p:nvPr/>
        </p:nvSpPr>
        <p:spPr>
          <a:xfrm>
            <a:off x="6313268" y="1542512"/>
            <a:ext cx="4804919" cy="3810402"/>
          </a:xfrm>
          <a:prstGeom prst="rect">
            <a:avLst/>
          </a:prstGeom>
          <a:noFill/>
        </p:spPr>
        <p:txBody>
          <a:bodyPr wrap="square" lIns="91440" tIns="45720" rIns="91440" bIns="45720" rtlCol="0" anchor="t">
            <a:spAutoFit/>
          </a:bodyPr>
          <a:lstStyle/>
          <a:p>
            <a:pPr defTabSz="914367">
              <a:defRPr/>
            </a:pPr>
            <a:r>
              <a:rPr lang="en-US" sz="2400" b="1">
                <a:solidFill>
                  <a:srgbClr val="8B8CC4"/>
                </a:solidFill>
                <a:latin typeface="Calibri"/>
                <a:cs typeface="Calibri"/>
              </a:rPr>
              <a:t>Feature </a:t>
            </a:r>
            <a:r>
              <a:rPr lang="en-US" b="1">
                <a:solidFill>
                  <a:srgbClr val="8B8CC4"/>
                </a:solidFill>
                <a:latin typeface="Calibri"/>
                <a:cs typeface="Calibri"/>
              </a:rPr>
              <a:t>based topics...</a:t>
            </a: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r>
              <a:rPr lang="en-US" b="1">
                <a:solidFill>
                  <a:srgbClr val="8B8CC4"/>
                </a:solidFill>
                <a:latin typeface="Calibri"/>
                <a:cs typeface="Calibri"/>
              </a:rPr>
              <a:t>What's it like to present PowerPoint content in Teams Meetings?</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r>
              <a:rPr lang="en-US" b="1">
                <a:solidFill>
                  <a:srgbClr val="8B8CC4"/>
                </a:solidFill>
                <a:latin typeface="Calibri"/>
                <a:cs typeface="Calibri"/>
              </a:rPr>
              <a:t>Integrating apps into Teams and the app store</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1A1A1A">
                  <a:lumMod val="90000"/>
                  <a:lumOff val="10000"/>
                </a:srgbClr>
              </a:solidFill>
              <a:effectLst/>
              <a:uLnTx/>
              <a:uFillTx/>
              <a:latin typeface="Calibri" panose="020F0502020204030204" pitchFamily="34" charset="0"/>
              <a:ea typeface="+mn-ea"/>
              <a:cs typeface="Calibri" panose="020F0502020204030204" pitchFamily="34" charset="0"/>
            </a:endParaRPr>
          </a:p>
          <a:p>
            <a:pPr marL="285750" indent="-285750" defTabSz="914367">
              <a:buFont typeface="Wingdings" panose="05000000000000000000" pitchFamily="2" charset="2"/>
              <a:buChar char="Ø"/>
              <a:defRPr/>
            </a:pPr>
            <a:r>
              <a:rPr lang="en-US" b="1">
                <a:solidFill>
                  <a:srgbClr val="8B8CC4"/>
                </a:solidFill>
                <a:latin typeface="Calibri"/>
                <a:cs typeface="Calibri"/>
              </a:rPr>
              <a:t>Breakout rooms</a:t>
            </a:r>
            <a:endParaRPr lang="en-US" sz="1800" b="1" i="0" u="none" strike="noStrike" kern="1200" cap="none" spc="0" normalizeH="0" baseline="0" noProof="0">
              <a:ln>
                <a:noFill/>
              </a:ln>
              <a:solidFill>
                <a:srgbClr val="8B8CC4"/>
              </a:solidFill>
              <a:effectLst/>
              <a:uLnTx/>
              <a:uFillTx/>
              <a:latin typeface="Calibri" panose="020F0502020204030204" pitchFamily="34" charset="0"/>
              <a:cs typeface="Calibri" panose="020F0502020204030204" pitchFamily="34" charset="0"/>
            </a:endParaRP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r>
              <a:rPr lang="en-US" b="1">
                <a:solidFill>
                  <a:srgbClr val="8B8CC4"/>
                </a:solidFill>
                <a:latin typeface="Calibri"/>
                <a:cs typeface="Calibri"/>
              </a:rPr>
              <a:t>Teams &amp; Yammer</a:t>
            </a: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defTabSz="914367">
              <a:defRPr/>
            </a:pPr>
            <a:endParaRPr lang="en-US" b="1">
              <a:solidFill>
                <a:srgbClr val="8B8CC4"/>
              </a:solidFill>
              <a:latin typeface="Calibri"/>
              <a:cs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7848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CC08A2-31A9-400A-9E22-A1451A02181C}"/>
              </a:ext>
            </a:extLst>
          </p:cNvPr>
          <p:cNvSpPr txBox="1"/>
          <p:nvPr/>
        </p:nvSpPr>
        <p:spPr>
          <a:xfrm>
            <a:off x="1071446" y="1585529"/>
            <a:ext cx="4804919" cy="2425408"/>
          </a:xfrm>
          <a:prstGeom prst="rect">
            <a:avLst/>
          </a:prstGeom>
          <a:noFill/>
        </p:spPr>
        <p:txBody>
          <a:bodyPr wrap="square" lIns="91440" tIns="45720" rIns="91440" bIns="45720" rtlCol="0" anchor="t">
            <a:spAutoFit/>
          </a:bodyPr>
          <a:lstStyle/>
          <a:p>
            <a:pPr defTabSz="914367">
              <a:defRPr/>
            </a:pPr>
            <a:r>
              <a:rPr lang="en-US" sz="2400" b="1">
                <a:solidFill>
                  <a:srgbClr val="8B8CC4"/>
                </a:solidFill>
                <a:latin typeface="Calibri"/>
                <a:cs typeface="Calibri"/>
              </a:rPr>
              <a:t>September</a:t>
            </a:r>
            <a:endParaRPr lang="en-US" b="1">
              <a:solidFill>
                <a:srgbClr val="8B8CC4"/>
              </a:solidFill>
              <a:latin typeface="Calibri"/>
              <a:cs typeface="Calibri"/>
            </a:endParaRP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r>
              <a:rPr lang="en-US" b="1">
                <a:solidFill>
                  <a:srgbClr val="8B8CC4"/>
                </a:solidFill>
                <a:latin typeface="Calibri"/>
                <a:cs typeface="Calibri"/>
              </a:rPr>
              <a:t>App Integrations and people experienced in going to the App Store and implementing apps into their Teams Experience</a:t>
            </a:r>
            <a:endParaRPr lang="en-US" sz="1800" b="1" i="0" u="none" strike="noStrike" kern="1200" cap="none" spc="0" normalizeH="0" baseline="0" noProof="0">
              <a:ln>
                <a:noFill/>
              </a:ln>
              <a:solidFill>
                <a:srgbClr val="8B8CC4"/>
              </a:solidFill>
              <a:effectLst/>
              <a:uLnTx/>
              <a:uFillTx/>
              <a:latin typeface="Calibri" panose="020F0502020204030204" pitchFamily="34" charset="0"/>
              <a:cs typeface="Calibri" panose="020F0502020204030204" pitchFamily="34" charset="0"/>
            </a:endParaRP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defTabSz="914367">
              <a:defRPr/>
            </a:pPr>
            <a:endParaRPr lang="en-US" b="1">
              <a:solidFill>
                <a:srgbClr val="8B8CC4"/>
              </a:solidFill>
              <a:latin typeface="Calibri"/>
              <a:cs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
        <p:nvSpPr>
          <p:cNvPr id="7" name="Title 3">
            <a:extLst>
              <a:ext uri="{FF2B5EF4-FFF2-40B4-BE49-F238E27FC236}">
                <a16:creationId xmlns:a16="http://schemas.microsoft.com/office/drawing/2014/main" id="{8A1639CF-5C44-43A1-B7D0-14C1CC56AAD5}"/>
              </a:ext>
            </a:extLst>
          </p:cNvPr>
          <p:cNvSpPr>
            <a:spLocks noGrp="1"/>
          </p:cNvSpPr>
          <p:nvPr>
            <p:ph type="title"/>
          </p:nvPr>
        </p:nvSpPr>
        <p:spPr>
          <a:xfrm>
            <a:off x="587529" y="426976"/>
            <a:ext cx="8616541" cy="1158553"/>
          </a:xfrm>
        </p:spPr>
        <p:txBody>
          <a:bodyPr>
            <a:normAutofit fontScale="90000"/>
          </a:bodyPr>
          <a:lstStyle/>
          <a:p>
            <a:r>
              <a:rPr lang="en-US" sz="4000">
                <a:solidFill>
                  <a:srgbClr val="4B53BC"/>
                </a:solidFill>
                <a:latin typeface="Segoe UI Black"/>
                <a:ea typeface="Segoe UI Black"/>
              </a:rPr>
              <a:t>Upcoming...</a:t>
            </a:r>
            <a:br>
              <a:rPr lang="en-US" sz="4000">
                <a:latin typeface="Segoe UI Black"/>
                <a:ea typeface="Segoe UI Black"/>
              </a:rPr>
            </a:br>
            <a:r>
              <a:rPr lang="en-US" sz="4000">
                <a:solidFill>
                  <a:srgbClr val="8B8CC4"/>
                </a:solidFill>
                <a:latin typeface="Segoe UI Black"/>
                <a:ea typeface="Segoe UI Black"/>
              </a:rPr>
              <a:t> </a:t>
            </a:r>
            <a:endParaRPr lang="en-US"/>
          </a:p>
        </p:txBody>
      </p:sp>
      <p:sp>
        <p:nvSpPr>
          <p:cNvPr id="6" name="TextBox 5">
            <a:extLst>
              <a:ext uri="{FF2B5EF4-FFF2-40B4-BE49-F238E27FC236}">
                <a16:creationId xmlns:a16="http://schemas.microsoft.com/office/drawing/2014/main" id="{0EB0A756-3E22-462D-9F56-8858D6EBC3D9}"/>
              </a:ext>
            </a:extLst>
          </p:cNvPr>
          <p:cNvSpPr txBox="1"/>
          <p:nvPr/>
        </p:nvSpPr>
        <p:spPr>
          <a:xfrm>
            <a:off x="6313268" y="1542512"/>
            <a:ext cx="4804919" cy="2148409"/>
          </a:xfrm>
          <a:prstGeom prst="rect">
            <a:avLst/>
          </a:prstGeom>
          <a:noFill/>
        </p:spPr>
        <p:txBody>
          <a:bodyPr wrap="square" lIns="91440" tIns="45720" rIns="91440" bIns="45720" rtlCol="0" anchor="t">
            <a:spAutoFit/>
          </a:bodyPr>
          <a:lstStyle/>
          <a:p>
            <a:pPr defTabSz="914367">
              <a:defRPr/>
            </a:pPr>
            <a:r>
              <a:rPr lang="en-US" sz="2400" b="1">
                <a:solidFill>
                  <a:srgbClr val="8B8CC4"/>
                </a:solidFill>
                <a:latin typeface="Calibri"/>
                <a:cs typeface="Calibri"/>
              </a:rPr>
              <a:t>October</a:t>
            </a:r>
            <a:endParaRPr lang="en-US" b="1">
              <a:solidFill>
                <a:srgbClr val="8B8CC4"/>
              </a:solidFill>
              <a:latin typeface="Calibri"/>
              <a:cs typeface="Calibri"/>
            </a:endParaRP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r>
              <a:rPr lang="en-US" b="1">
                <a:solidFill>
                  <a:srgbClr val="8B8CC4"/>
                </a:solidFill>
                <a:latin typeface="Calibri"/>
                <a:cs typeface="Calibri"/>
              </a:rPr>
              <a:t>IT pros that are admin Teams for their orgs</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1">
              <a:solidFill>
                <a:srgbClr val="8B8CC4"/>
              </a:solidFill>
              <a:latin typeface="Calibri"/>
              <a:cs typeface="Calibri"/>
            </a:endParaRP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defTabSz="914367">
              <a:defRPr/>
            </a:pPr>
            <a:endParaRPr lang="en-US" b="1">
              <a:solidFill>
                <a:srgbClr val="8B8CC4"/>
              </a:solidFill>
              <a:latin typeface="Calibri"/>
              <a:cs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2975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C8BFFA-93F5-47F7-B8D5-DBD536642A9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latin typeface="Segoe UI Semibold"/>
                <a:cs typeface="Segoe UI Semibold"/>
              </a:rPr>
              <a:t>Next steps</a:t>
            </a:r>
            <a:endParaRPr lang="en-US" dirty="0">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D075571E-B5B4-453E-AEC3-4C1FBDE4907C}"/>
              </a:ext>
            </a:extLst>
          </p:cNvPr>
          <p:cNvSpPr txBox="1"/>
          <p:nvPr/>
        </p:nvSpPr>
        <p:spPr>
          <a:xfrm>
            <a:off x="4965431" y="2438400"/>
            <a:ext cx="6586489" cy="3785419"/>
          </a:xfrm>
        </p:spPr>
        <p:txBody>
          <a:bodyPr vert="horz" lIns="91440" tIns="45720" rIns="91440" bIns="45720" rtlCol="0">
            <a:normAutofit/>
          </a:bodyPr>
          <a:lstStyle/>
          <a:p>
            <a:pPr marL="342900" indent="-228600">
              <a:spcAft>
                <a:spcPts val="600"/>
              </a:spcAft>
              <a:buFont typeface="Arial" panose="020B0604020202020204" pitchFamily="34" charset="0"/>
              <a:buChar char="•"/>
            </a:pPr>
            <a:r>
              <a:rPr lang="en-US" sz="2000">
                <a:latin typeface="Segoe UI" panose="020B0502040204020203" pitchFamily="34" charset="0"/>
                <a:cs typeface="Segoe UI" panose="020B0502040204020203" pitchFamily="34" charset="0"/>
              </a:rPr>
              <a:t>Signup here      </a:t>
            </a:r>
            <a:r>
              <a:rPr lang="en-US" sz="2000">
                <a:latin typeface="Segoe UI" panose="020B0502040204020203" pitchFamily="34" charset="0"/>
                <a:cs typeface="Segoe UI" panose="020B0502040204020203" pitchFamily="34" charset="0"/>
                <a:hlinkClick r:id="rId2"/>
              </a:rPr>
              <a:t>https://aka.ms/M365CARESSignup</a:t>
            </a:r>
            <a:r>
              <a:rPr lang="en-US" sz="2000">
                <a:latin typeface="Segoe UI" panose="020B0502040204020203" pitchFamily="34" charset="0"/>
                <a:cs typeface="Segoe UI" panose="020B0502040204020203" pitchFamily="34" charset="0"/>
              </a:rPr>
              <a:t> </a:t>
            </a:r>
          </a:p>
          <a:p>
            <a:pPr marL="342900" indent="-228600">
              <a:spcAft>
                <a:spcPts val="600"/>
              </a:spcAft>
              <a:buFont typeface="Arial" panose="020B0604020202020204" pitchFamily="34" charset="0"/>
              <a:buChar char="•"/>
            </a:pPr>
            <a:r>
              <a:rPr lang="en-US" sz="2000">
                <a:latin typeface="Segoe UI" panose="020B0502040204020203" pitchFamily="34" charset="0"/>
                <a:cs typeface="Segoe UI" panose="020B0502040204020203" pitchFamily="34" charset="0"/>
              </a:rPr>
              <a:t>Once we have enough people signed up, you will receive communications to schedule the session</a:t>
            </a:r>
          </a:p>
          <a:p>
            <a:pPr marL="342900" indent="-228600">
              <a:spcAft>
                <a:spcPts val="600"/>
              </a:spcAft>
              <a:buFont typeface="Arial" panose="020B0604020202020204" pitchFamily="34" charset="0"/>
              <a:buChar char="•"/>
            </a:pPr>
            <a:r>
              <a:rPr lang="en-US" sz="2000">
                <a:latin typeface="Segoe UI" panose="020B0502040204020203" pitchFamily="34" charset="0"/>
                <a:cs typeface="Segoe UI" panose="020B0502040204020203" pitchFamily="34" charset="0"/>
              </a:rPr>
              <a:t>Join and provide feedback!</a:t>
            </a:r>
          </a:p>
          <a:p>
            <a:pPr marL="342900" indent="-228600">
              <a:lnSpc>
                <a:spcPct val="90000"/>
              </a:lnSpc>
              <a:spcAft>
                <a:spcPts val="600"/>
              </a:spcAft>
              <a:buFont typeface="Arial" panose="020B0604020202020204" pitchFamily="34" charset="0"/>
              <a:buChar char="•"/>
            </a:pPr>
            <a:endParaRPr lang="en-US" sz="2000"/>
          </a:p>
        </p:txBody>
      </p:sp>
      <p:pic>
        <p:nvPicPr>
          <p:cNvPr id="10" name="Picture 9" descr="Path winding through a grassy field">
            <a:extLst>
              <a:ext uri="{FF2B5EF4-FFF2-40B4-BE49-F238E27FC236}">
                <a16:creationId xmlns:a16="http://schemas.microsoft.com/office/drawing/2014/main" id="{4F45B797-750E-42E1-9784-E5CC544F8DCE}"/>
              </a:ext>
            </a:extLst>
          </p:cNvPr>
          <p:cNvPicPr>
            <a:picLocks noChangeAspect="1"/>
          </p:cNvPicPr>
          <p:nvPr/>
        </p:nvPicPr>
        <p:blipFill rotWithShape="1">
          <a:blip r:embed="rId3"/>
          <a:srcRect l="33949" r="20932"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9862"/>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6B4C86F-9ED7-462D-86C4-DFD833B6F0BD}"/>
              </a:ext>
            </a:extLst>
          </p:cNvPr>
          <p:cNvCxnSpPr/>
          <p:nvPr/>
        </p:nvCxnSpPr>
        <p:spPr>
          <a:xfrm>
            <a:off x="6829285" y="2659577"/>
            <a:ext cx="265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2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b="1">
                <a:latin typeface="Segoe UI Semibold" panose="020B0702040204020203" pitchFamily="34" charset="0"/>
                <a:cs typeface="Segoe UI Semibold" panose="020B0702040204020203" pitchFamily="34" charset="0"/>
              </a:rPr>
              <a:t>Teams updates </a:t>
            </a:r>
            <a:r>
              <a:rPr lang="en-US">
                <a:latin typeface="Segoe UI Semibold" panose="020B0702040204020203" pitchFamily="34" charset="0"/>
                <a:cs typeface="Segoe UI Semibold" panose="020B0702040204020203" pitchFamily="34" charset="0"/>
              </a:rPr>
              <a:t>| </a:t>
            </a:r>
            <a:r>
              <a:rPr lang="en-US">
                <a:latin typeface="Segoe UI Light" panose="020B0502040204020203" pitchFamily="34" charset="0"/>
                <a:cs typeface="Segoe UI Light" panose="020B0502040204020203" pitchFamily="34" charset="0"/>
              </a:rPr>
              <a:t>Top new feature releases and overviews</a:t>
            </a:r>
          </a:p>
        </p:txBody>
      </p:sp>
    </p:spTree>
    <p:extLst>
      <p:ext uri="{BB962C8B-B14F-4D97-AF65-F5344CB8AC3E}">
        <p14:creationId xmlns:p14="http://schemas.microsoft.com/office/powerpoint/2010/main" val="389225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0"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588264" y="76684"/>
            <a:ext cx="7089162" cy="1107996"/>
          </a:xfrm>
        </p:spPr>
        <p:txBody>
          <a:bodyPr/>
          <a:lstStyle/>
          <a:p>
            <a:r>
              <a:rPr lang="en-US" i="0">
                <a:solidFill>
                  <a:srgbClr val="333333"/>
                </a:solidFill>
                <a:effectLst/>
              </a:rPr>
              <a:t>Lock a meeting from additional joins</a:t>
            </a:r>
            <a:endParaRPr lang="en-US"/>
          </a:p>
        </p:txBody>
      </p:sp>
      <p:pic>
        <p:nvPicPr>
          <p:cNvPr id="1026" name="Picture 2" descr="Graphical user interface, application&#10;&#10;Description automatically generated">
            <a:extLst>
              <a:ext uri="{FF2B5EF4-FFF2-40B4-BE49-F238E27FC236}">
                <a16:creationId xmlns:a16="http://schemas.microsoft.com/office/drawing/2014/main" id="{1B82E87D-9FAA-4288-B54F-52E4E0B58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263" y="3601030"/>
            <a:ext cx="7250959" cy="2903287"/>
          </a:xfrm>
          <a:prstGeom prst="rect">
            <a:avLst/>
          </a:prstGeom>
          <a:noFill/>
        </p:spPr>
      </p:pic>
      <p:sp>
        <p:nvSpPr>
          <p:cNvPr id="2" name="TextBox 1">
            <a:extLst>
              <a:ext uri="{FF2B5EF4-FFF2-40B4-BE49-F238E27FC236}">
                <a16:creationId xmlns:a16="http://schemas.microsoft.com/office/drawing/2014/main" id="{D2DA5C7F-9755-4930-92AC-F07D979ACF05}"/>
              </a:ext>
            </a:extLst>
          </p:cNvPr>
          <p:cNvSpPr txBox="1"/>
          <p:nvPr/>
        </p:nvSpPr>
        <p:spPr>
          <a:xfrm>
            <a:off x="588264" y="1268083"/>
            <a:ext cx="7250960" cy="2154436"/>
          </a:xfrm>
          <a:prstGeom prst="rect">
            <a:avLst/>
          </a:prstGeom>
          <a:noFill/>
        </p:spPr>
        <p:txBody>
          <a:bodyPr wrap="square" lIns="0" tIns="0" rIns="0" bIns="0" rtlCol="0">
            <a:spAutoFit/>
          </a:bodyPr>
          <a:lstStyle/>
          <a:p>
            <a:pPr algn="l"/>
            <a:r>
              <a:rPr lang="en-US" sz="2000" b="0" i="0">
                <a:solidFill>
                  <a:srgbClr val="333333"/>
                </a:solidFill>
                <a:effectLst/>
                <a:latin typeface="SegoeUI"/>
              </a:rPr>
              <a:t>Organizers can now choose to lock their meetings to prevent subsequent join attempts. Anyone attempting to join a locked meeting from any device is informed with a message that they are not able to join as the meeting is locked. This helps avoid distractions from late joiners during the meeting. You can find this feature under More actions in the Participant pane and is currently available in the desktop app only.</a:t>
            </a:r>
            <a:endParaRPr lang="en-US" sz="2000"/>
          </a:p>
        </p:txBody>
      </p:sp>
      <p:sp>
        <p:nvSpPr>
          <p:cNvPr id="5" name="TextBox 4">
            <a:extLst>
              <a:ext uri="{FF2B5EF4-FFF2-40B4-BE49-F238E27FC236}">
                <a16:creationId xmlns:a16="http://schemas.microsoft.com/office/drawing/2014/main" id="{94A2A804-700A-4AD6-A23F-0E3F95CF9CC4}"/>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6" name="TextBox 5">
            <a:extLst>
              <a:ext uri="{FF2B5EF4-FFF2-40B4-BE49-F238E27FC236}">
                <a16:creationId xmlns:a16="http://schemas.microsoft.com/office/drawing/2014/main" id="{79CB435F-2F92-4577-AA1C-BEFAF9B37E31}"/>
              </a:ext>
            </a:extLst>
          </p:cNvPr>
          <p:cNvSpPr txBox="1"/>
          <p:nvPr/>
        </p:nvSpPr>
        <p:spPr>
          <a:xfrm>
            <a:off x="8357087" y="912795"/>
            <a:ext cx="3590925" cy="2000548"/>
          </a:xfrm>
          <a:prstGeom prst="rect">
            <a:avLst/>
          </a:prstGeom>
          <a:noFill/>
        </p:spPr>
        <p:txBody>
          <a:bodyPr wrap="square" lIns="0" tIns="0" rIns="0" bIns="0" rtlCol="0">
            <a:spAutoFit/>
          </a:bodyPr>
          <a:lstStyle/>
          <a:p>
            <a:pPr marL="342900" indent="-342900" algn="l">
              <a:spcAft>
                <a:spcPts val="600"/>
              </a:spcAft>
              <a:buFontTx/>
              <a:buChar char="-"/>
            </a:pPr>
            <a:r>
              <a:rPr lang="en-US" sz="2000"/>
              <a:t>Manage notifications and distractions from meetings already in progress</a:t>
            </a:r>
          </a:p>
          <a:p>
            <a:pPr marL="342900" indent="-342900" algn="l">
              <a:spcAft>
                <a:spcPts val="600"/>
              </a:spcAft>
              <a:buFontTx/>
              <a:buChar char="-"/>
            </a:pPr>
            <a:r>
              <a:rPr lang="en-US" sz="2000"/>
              <a:t>Lock meetings taking place with sensitive content </a:t>
            </a:r>
          </a:p>
          <a:p>
            <a:pPr marL="342900" indent="-342900" algn="l">
              <a:spcAft>
                <a:spcPts val="600"/>
              </a:spcAft>
              <a:buFontTx/>
              <a:buChar char="-"/>
            </a:pPr>
            <a:r>
              <a:rPr lang="en-US" sz="2000"/>
              <a:t>Control meeting sprawl </a:t>
            </a:r>
          </a:p>
        </p:txBody>
      </p:sp>
    </p:spTree>
    <p:extLst>
      <p:ext uri="{BB962C8B-B14F-4D97-AF65-F5344CB8AC3E}">
        <p14:creationId xmlns:p14="http://schemas.microsoft.com/office/powerpoint/2010/main" val="40455837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0"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588264" y="76684"/>
            <a:ext cx="6321494" cy="1107996"/>
          </a:xfrm>
        </p:spPr>
        <p:txBody>
          <a:bodyPr/>
          <a:lstStyle/>
          <a:p>
            <a:r>
              <a:rPr lang="en-US">
                <a:solidFill>
                  <a:srgbClr val="333333"/>
                </a:solidFill>
              </a:rPr>
              <a:t>Slide translate in PowerPoint Live in Teams</a:t>
            </a:r>
          </a:p>
        </p:txBody>
      </p:sp>
      <p:sp>
        <p:nvSpPr>
          <p:cNvPr id="2" name="TextBox 1">
            <a:extLst>
              <a:ext uri="{FF2B5EF4-FFF2-40B4-BE49-F238E27FC236}">
                <a16:creationId xmlns:a16="http://schemas.microsoft.com/office/drawing/2014/main" id="{D2DA5C7F-9755-4930-92AC-F07D979ACF05}"/>
              </a:ext>
            </a:extLst>
          </p:cNvPr>
          <p:cNvSpPr txBox="1"/>
          <p:nvPr/>
        </p:nvSpPr>
        <p:spPr>
          <a:xfrm>
            <a:off x="588264" y="1268083"/>
            <a:ext cx="6539135" cy="18466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a:solidFill>
                  <a:srgbClr val="333333"/>
                </a:solidFill>
                <a:effectLst/>
                <a:latin typeface="SegoeUI"/>
              </a:rPr>
              <a:t>Make your slides more inclusive with slide translate in PowerPoint Live in Teams. This private setting allows you to see a personalized view of the slide where text is translated in your chosen language. Now you can better understand the presented content privately. This feature supports 19 languages with more to come</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pic>
        <p:nvPicPr>
          <p:cNvPr id="2050" name="Picture 2" descr="Timeline&#10;&#10;Description automatically generated with medium confidence">
            <a:extLst>
              <a:ext uri="{FF2B5EF4-FFF2-40B4-BE49-F238E27FC236}">
                <a16:creationId xmlns:a16="http://schemas.microsoft.com/office/drawing/2014/main" id="{95D8EC94-7E49-4D86-AF21-06F02CED7CA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8264" y="3198145"/>
            <a:ext cx="6539135" cy="3662702"/>
          </a:xfrm>
          <a:prstGeom prst="rect">
            <a:avLst/>
          </a:prstGeom>
          <a:noFill/>
        </p:spPr>
      </p:pic>
      <p:sp>
        <p:nvSpPr>
          <p:cNvPr id="10" name="TextBox 9">
            <a:extLst>
              <a:ext uri="{FF2B5EF4-FFF2-40B4-BE49-F238E27FC236}">
                <a16:creationId xmlns:a16="http://schemas.microsoft.com/office/drawing/2014/main" id="{597D2C9A-B469-4AAB-9C72-952C77DC1DD0}"/>
              </a:ext>
            </a:extLst>
          </p:cNvPr>
          <p:cNvSpPr txBox="1"/>
          <p:nvPr/>
        </p:nvSpPr>
        <p:spPr>
          <a:xfrm>
            <a:off x="8596238" y="6032271"/>
            <a:ext cx="3000522" cy="615553"/>
          </a:xfrm>
          <a:prstGeom prst="rect">
            <a:avLst/>
          </a:prstGeom>
          <a:noFill/>
        </p:spPr>
        <p:txBody>
          <a:bodyPr wrap="square" lIns="0" tIns="0" rIns="0" bIns="0" rtlCol="0">
            <a:spAutoFit/>
          </a:bodyPr>
          <a:lstStyle/>
          <a:p>
            <a:pPr algn="ctr"/>
            <a:r>
              <a:rPr lang="en-US" sz="2000">
                <a:hlinkClick r:id="rId3"/>
              </a:rPr>
              <a:t>Learn more about PowerPoint Live in Teams</a:t>
            </a:r>
            <a:endParaRPr lang="en-US" sz="2000"/>
          </a:p>
        </p:txBody>
      </p:sp>
      <p:sp>
        <p:nvSpPr>
          <p:cNvPr id="7" name="TextBox 6">
            <a:extLst>
              <a:ext uri="{FF2B5EF4-FFF2-40B4-BE49-F238E27FC236}">
                <a16:creationId xmlns:a16="http://schemas.microsoft.com/office/drawing/2014/main" id="{0B480E75-13CF-42BB-AE5A-50765C5E0ED8}"/>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8" name="TextBox 7">
            <a:extLst>
              <a:ext uri="{FF2B5EF4-FFF2-40B4-BE49-F238E27FC236}">
                <a16:creationId xmlns:a16="http://schemas.microsoft.com/office/drawing/2014/main" id="{472A209D-59FF-4DBB-83B6-D0910519C8F4}"/>
              </a:ext>
            </a:extLst>
          </p:cNvPr>
          <p:cNvSpPr txBox="1"/>
          <p:nvPr/>
        </p:nvSpPr>
        <p:spPr>
          <a:xfrm>
            <a:off x="8357087" y="912795"/>
            <a:ext cx="3590925" cy="1308050"/>
          </a:xfrm>
          <a:prstGeom prst="rect">
            <a:avLst/>
          </a:prstGeom>
          <a:noFill/>
        </p:spPr>
        <p:txBody>
          <a:bodyPr wrap="square" lIns="0" tIns="0" rIns="0" bIns="0" rtlCol="0">
            <a:spAutoFit/>
          </a:bodyPr>
          <a:lstStyle/>
          <a:p>
            <a:pPr marL="342900" indent="-342900" algn="l">
              <a:spcAft>
                <a:spcPts val="600"/>
              </a:spcAft>
              <a:buFontTx/>
              <a:buChar char="-"/>
            </a:pPr>
            <a:r>
              <a:rPr lang="en-US" sz="2000"/>
              <a:t>Bring more inclusion in with PPT Live + Teams scenarios</a:t>
            </a:r>
          </a:p>
          <a:p>
            <a:pPr marL="342900" indent="-342900" algn="l">
              <a:spcAft>
                <a:spcPts val="600"/>
              </a:spcAft>
              <a:buFontTx/>
              <a:buChar char="-"/>
            </a:pPr>
            <a:r>
              <a:rPr lang="en-US" sz="2000"/>
              <a:t> Showcase examples of PPT Live</a:t>
            </a:r>
          </a:p>
        </p:txBody>
      </p:sp>
    </p:spTree>
    <p:extLst>
      <p:ext uri="{BB962C8B-B14F-4D97-AF65-F5344CB8AC3E}">
        <p14:creationId xmlns:p14="http://schemas.microsoft.com/office/powerpoint/2010/main" val="39417807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0"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352424" y="76684"/>
            <a:ext cx="7090879" cy="625935"/>
          </a:xfrm>
        </p:spPr>
        <p:txBody>
          <a:bodyPr/>
          <a:lstStyle/>
          <a:p>
            <a:r>
              <a:rPr lang="en-US" i="0">
                <a:solidFill>
                  <a:srgbClr val="333333"/>
                </a:solidFill>
                <a:effectLst/>
              </a:rPr>
              <a:t>Teams Meetings Auto Recording</a:t>
            </a:r>
            <a:endParaRPr lang="en-US"/>
          </a:p>
        </p:txBody>
      </p:sp>
      <p:sp>
        <p:nvSpPr>
          <p:cNvPr id="2" name="TextBox 1">
            <a:extLst>
              <a:ext uri="{FF2B5EF4-FFF2-40B4-BE49-F238E27FC236}">
                <a16:creationId xmlns:a16="http://schemas.microsoft.com/office/drawing/2014/main" id="{D2DA5C7F-9755-4930-92AC-F07D979ACF05}"/>
              </a:ext>
            </a:extLst>
          </p:cNvPr>
          <p:cNvSpPr txBox="1"/>
          <p:nvPr/>
        </p:nvSpPr>
        <p:spPr>
          <a:xfrm>
            <a:off x="352425" y="782169"/>
            <a:ext cx="7486799" cy="2154436"/>
          </a:xfrm>
          <a:prstGeom prst="rect">
            <a:avLst/>
          </a:prstGeom>
          <a:noFill/>
        </p:spPr>
        <p:txBody>
          <a:bodyPr wrap="square" lIns="0" tIns="0" rIns="0" bIns="0" rtlCol="0">
            <a:spAutoFit/>
          </a:bodyPr>
          <a:lstStyle/>
          <a:p>
            <a:pPr algn="l"/>
            <a:r>
              <a:rPr lang="en-US" sz="2000" b="0" i="0">
                <a:solidFill>
                  <a:srgbClr val="333333"/>
                </a:solidFill>
                <a:effectLst/>
                <a:latin typeface="SegoeUI"/>
              </a:rPr>
              <a:t>Meeting organizers are now able to set a single meeting occurrence or series to auto-record by enabling the “Record automatically” setting from Meeting Options. The meeting automatically starts recording once the first participant from the same organization joins the meeting. Recording is saved to the initiator’s OneDrive (privately scheduled meetings) or SharePoint (channel meetings). This feature is available in desktop and mobile</a:t>
            </a:r>
            <a:endParaRPr lang="en-US" sz="2000"/>
          </a:p>
        </p:txBody>
      </p:sp>
      <p:pic>
        <p:nvPicPr>
          <p:cNvPr id="3074" name="Picture 2" descr="Graphical user interface, application&#10;&#10;Description automatically generated">
            <a:extLst>
              <a:ext uri="{FF2B5EF4-FFF2-40B4-BE49-F238E27FC236}">
                <a16:creationId xmlns:a16="http://schemas.microsoft.com/office/drawing/2014/main" id="{C68D09F9-E3CF-4442-9707-282E09EEA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086508"/>
            <a:ext cx="4027488" cy="3237579"/>
          </a:xfrm>
          <a:prstGeom prst="rect">
            <a:avLst/>
          </a:prstGeom>
          <a:noFill/>
        </p:spPr>
      </p:pic>
      <p:sp>
        <p:nvSpPr>
          <p:cNvPr id="7" name="TextBox 6">
            <a:extLst>
              <a:ext uri="{FF2B5EF4-FFF2-40B4-BE49-F238E27FC236}">
                <a16:creationId xmlns:a16="http://schemas.microsoft.com/office/drawing/2014/main" id="{F23A73E2-745B-46B6-9C0C-D7F41F98614B}"/>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9" name="TextBox 8">
            <a:extLst>
              <a:ext uri="{FF2B5EF4-FFF2-40B4-BE49-F238E27FC236}">
                <a16:creationId xmlns:a16="http://schemas.microsoft.com/office/drawing/2014/main" id="{7B6FEC75-0966-42B4-9427-A07D37A6EA19}"/>
              </a:ext>
            </a:extLst>
          </p:cNvPr>
          <p:cNvSpPr txBox="1"/>
          <p:nvPr/>
        </p:nvSpPr>
        <p:spPr>
          <a:xfrm>
            <a:off x="8357087" y="912795"/>
            <a:ext cx="3590925" cy="2308324"/>
          </a:xfrm>
          <a:prstGeom prst="rect">
            <a:avLst/>
          </a:prstGeom>
          <a:noFill/>
        </p:spPr>
        <p:txBody>
          <a:bodyPr wrap="square" lIns="0" tIns="0" rIns="0" bIns="0" rtlCol="0">
            <a:spAutoFit/>
          </a:bodyPr>
          <a:lstStyle/>
          <a:p>
            <a:pPr marL="342900" indent="-342900" algn="l">
              <a:spcAft>
                <a:spcPts val="600"/>
              </a:spcAft>
              <a:buFontTx/>
              <a:buChar char="-"/>
            </a:pPr>
            <a:r>
              <a:rPr lang="en-US" sz="2000"/>
              <a:t>Enable regular meetings to always record and not miss critical content</a:t>
            </a:r>
          </a:p>
          <a:p>
            <a:pPr marL="342900" indent="-342900" algn="l">
              <a:spcAft>
                <a:spcPts val="600"/>
              </a:spcAft>
              <a:buFontTx/>
              <a:buChar char="-"/>
            </a:pPr>
            <a:r>
              <a:rPr lang="en-US" sz="2000"/>
              <a:t>Keeps recording with the primary party / location</a:t>
            </a:r>
          </a:p>
          <a:p>
            <a:pPr marL="342900" indent="-342900" algn="l">
              <a:spcAft>
                <a:spcPts val="600"/>
              </a:spcAft>
              <a:buFontTx/>
              <a:buChar char="-"/>
            </a:pPr>
            <a:r>
              <a:rPr lang="en-US" sz="2000"/>
              <a:t>Establish good ROB practices</a:t>
            </a:r>
          </a:p>
        </p:txBody>
      </p:sp>
    </p:spTree>
    <p:extLst>
      <p:ext uri="{BB962C8B-B14F-4D97-AF65-F5344CB8AC3E}">
        <p14:creationId xmlns:p14="http://schemas.microsoft.com/office/powerpoint/2010/main" val="148516296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0"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588264" y="76684"/>
            <a:ext cx="6321494" cy="1107996"/>
          </a:xfrm>
        </p:spPr>
        <p:txBody>
          <a:bodyPr/>
          <a:lstStyle/>
          <a:p>
            <a:r>
              <a:rPr lang="en-US" i="0">
                <a:solidFill>
                  <a:srgbClr val="333333"/>
                </a:solidFill>
                <a:effectLst/>
              </a:rPr>
              <a:t>Related Content for Teams Meetings for mobile</a:t>
            </a:r>
            <a:endParaRPr lang="en-US"/>
          </a:p>
        </p:txBody>
      </p:sp>
      <p:sp>
        <p:nvSpPr>
          <p:cNvPr id="2" name="TextBox 1">
            <a:extLst>
              <a:ext uri="{FF2B5EF4-FFF2-40B4-BE49-F238E27FC236}">
                <a16:creationId xmlns:a16="http://schemas.microsoft.com/office/drawing/2014/main" id="{D2DA5C7F-9755-4930-92AC-F07D979ACF05}"/>
              </a:ext>
            </a:extLst>
          </p:cNvPr>
          <p:cNvSpPr txBox="1"/>
          <p:nvPr/>
        </p:nvSpPr>
        <p:spPr>
          <a:xfrm>
            <a:off x="588264" y="1268083"/>
            <a:ext cx="7250960" cy="1846659"/>
          </a:xfrm>
          <a:prstGeom prst="rect">
            <a:avLst/>
          </a:prstGeom>
          <a:noFill/>
        </p:spPr>
        <p:txBody>
          <a:bodyPr wrap="square" lIns="0" tIns="0" rIns="0" bIns="0" rtlCol="0">
            <a:spAutoFit/>
          </a:bodyPr>
          <a:lstStyle/>
          <a:p>
            <a:pPr algn="l"/>
            <a:r>
              <a:rPr lang="en-US" sz="2000" b="0" i="0">
                <a:solidFill>
                  <a:srgbClr val="333333"/>
                </a:solidFill>
                <a:effectLst/>
                <a:latin typeface="SegoeUI"/>
              </a:rPr>
              <a:t>Related Content makes meetings more effective by providing you with important information from your mailboxes, OneDrive for Business, and SharePoint sites. This helps you prepare before meetings by offering content you haven’t had a chance to read or may want to revisit. You can find this content on the Meeting Details page.</a:t>
            </a:r>
            <a:endParaRPr lang="en-US" sz="2000"/>
          </a:p>
        </p:txBody>
      </p:sp>
      <p:pic>
        <p:nvPicPr>
          <p:cNvPr id="4098" name="Picture 2" descr="Graphical user interface, application&#10;&#10;Description automatically generated">
            <a:extLst>
              <a:ext uri="{FF2B5EF4-FFF2-40B4-BE49-F238E27FC236}">
                <a16:creationId xmlns:a16="http://schemas.microsoft.com/office/drawing/2014/main" id="{19AACD42-B6D2-4BFB-B8CF-FDB4ABCCF75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67038" y="2971316"/>
            <a:ext cx="1971675" cy="3810000"/>
          </a:xfrm>
          <a:prstGeom prst="rect">
            <a:avLst/>
          </a:prstGeom>
          <a:noFill/>
        </p:spPr>
      </p:pic>
      <p:sp>
        <p:nvSpPr>
          <p:cNvPr id="7" name="TextBox 6">
            <a:extLst>
              <a:ext uri="{FF2B5EF4-FFF2-40B4-BE49-F238E27FC236}">
                <a16:creationId xmlns:a16="http://schemas.microsoft.com/office/drawing/2014/main" id="{A1AADC18-4D8D-4DA1-971C-9F7ADED2F545}"/>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9" name="TextBox 8">
            <a:extLst>
              <a:ext uri="{FF2B5EF4-FFF2-40B4-BE49-F238E27FC236}">
                <a16:creationId xmlns:a16="http://schemas.microsoft.com/office/drawing/2014/main" id="{CF97B096-BCAE-4C36-807C-353544FD525C}"/>
              </a:ext>
            </a:extLst>
          </p:cNvPr>
          <p:cNvSpPr txBox="1"/>
          <p:nvPr/>
        </p:nvSpPr>
        <p:spPr>
          <a:xfrm>
            <a:off x="8357087" y="912795"/>
            <a:ext cx="3590925" cy="923330"/>
          </a:xfrm>
          <a:prstGeom prst="rect">
            <a:avLst/>
          </a:prstGeom>
          <a:noFill/>
        </p:spPr>
        <p:txBody>
          <a:bodyPr wrap="square" lIns="0" tIns="0" rIns="0" bIns="0" rtlCol="0">
            <a:spAutoFit/>
          </a:bodyPr>
          <a:lstStyle/>
          <a:p>
            <a:pPr marL="342900" indent="-342900" algn="l">
              <a:spcAft>
                <a:spcPts val="600"/>
              </a:spcAft>
              <a:buFontTx/>
              <a:buChar char="-"/>
            </a:pPr>
            <a:r>
              <a:rPr lang="en-US" sz="2000"/>
              <a:t>Popularize Teams mobile client features w/companion device strategies</a:t>
            </a:r>
          </a:p>
        </p:txBody>
      </p:sp>
    </p:spTree>
    <p:extLst>
      <p:ext uri="{BB962C8B-B14F-4D97-AF65-F5344CB8AC3E}">
        <p14:creationId xmlns:p14="http://schemas.microsoft.com/office/powerpoint/2010/main" val="160707057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51AE43-8ACC-4E8A-A23E-E8BDA8C2A1F1}"/>
              </a:ext>
            </a:extLst>
          </p:cNvPr>
          <p:cNvSpPr>
            <a:spLocks noGrp="1"/>
          </p:cNvSpPr>
          <p:nvPr>
            <p:ph type="title"/>
          </p:nvPr>
        </p:nvSpPr>
        <p:spPr>
          <a:xfrm>
            <a:off x="1143000" y="5026480"/>
            <a:ext cx="5773849" cy="430887"/>
          </a:xfrm>
        </p:spPr>
        <p:txBody>
          <a:bodyPr/>
          <a:lstStyle/>
          <a:p>
            <a:r>
              <a:rPr lang="en-US"/>
              <a:t>Microsoft 365 Champion Community</a:t>
            </a:r>
          </a:p>
        </p:txBody>
      </p:sp>
      <p:sp>
        <p:nvSpPr>
          <p:cNvPr id="5" name="Text Placeholder 4"/>
          <p:cNvSpPr>
            <a:spLocks noGrp="1"/>
          </p:cNvSpPr>
          <p:nvPr>
            <p:ph type="body" sz="quarter" idx="12"/>
          </p:nvPr>
        </p:nvSpPr>
        <p:spPr/>
        <p:txBody>
          <a:bodyPr/>
          <a:lstStyle/>
          <a:p>
            <a:r>
              <a:rPr lang="en-US"/>
              <a:t>August 2021 Monthly Call</a:t>
            </a:r>
          </a:p>
        </p:txBody>
      </p:sp>
    </p:spTree>
    <p:extLst>
      <p:ext uri="{BB962C8B-B14F-4D97-AF65-F5344CB8AC3E}">
        <p14:creationId xmlns:p14="http://schemas.microsoft.com/office/powerpoint/2010/main" val="266930556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0"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588264" y="76684"/>
            <a:ext cx="6321494" cy="1107996"/>
          </a:xfrm>
        </p:spPr>
        <p:txBody>
          <a:bodyPr/>
          <a:lstStyle/>
          <a:p>
            <a:r>
              <a:rPr lang="en-US" i="0">
                <a:solidFill>
                  <a:srgbClr val="333333"/>
                </a:solidFill>
                <a:effectLst/>
              </a:rPr>
              <a:t>Transfer calls between desktop and mobile</a:t>
            </a:r>
            <a:endParaRPr lang="en-US"/>
          </a:p>
        </p:txBody>
      </p:sp>
      <p:sp>
        <p:nvSpPr>
          <p:cNvPr id="2" name="TextBox 1">
            <a:extLst>
              <a:ext uri="{FF2B5EF4-FFF2-40B4-BE49-F238E27FC236}">
                <a16:creationId xmlns:a16="http://schemas.microsoft.com/office/drawing/2014/main" id="{D2DA5C7F-9755-4930-92AC-F07D979ACF05}"/>
              </a:ext>
            </a:extLst>
          </p:cNvPr>
          <p:cNvSpPr txBox="1"/>
          <p:nvPr/>
        </p:nvSpPr>
        <p:spPr>
          <a:xfrm>
            <a:off x="588264" y="1268083"/>
            <a:ext cx="7250960" cy="2154436"/>
          </a:xfrm>
          <a:prstGeom prst="rect">
            <a:avLst/>
          </a:prstGeom>
          <a:noFill/>
        </p:spPr>
        <p:txBody>
          <a:bodyPr wrap="square" lIns="0" tIns="0" rIns="0" bIns="0" rtlCol="0">
            <a:spAutoFit/>
          </a:bodyPr>
          <a:lstStyle/>
          <a:p>
            <a:pPr algn="l"/>
            <a:r>
              <a:rPr lang="en-US" sz="2000" b="0" i="0">
                <a:solidFill>
                  <a:srgbClr val="333333"/>
                </a:solidFill>
                <a:effectLst/>
                <a:latin typeface="SegoeUI"/>
              </a:rPr>
              <a:t>Teams makes it easy to place and receive calls from several different endpoints, including desktop and mobile devices, but sometimes you need to move locations or devices to finish your call. The new endpoint transfer capability allows you to seamlessly move your calls between different devices, such as from your laptop to mobile phone, without any interruption in call service or quality.</a:t>
            </a:r>
            <a:endParaRPr lang="en-US" sz="2000"/>
          </a:p>
        </p:txBody>
      </p:sp>
      <p:pic>
        <p:nvPicPr>
          <p:cNvPr id="5122" name="Picture 2" descr="A picture containing text, indoor, electronics, computer&#10;&#10;Description automatically generated">
            <a:extLst>
              <a:ext uri="{FF2B5EF4-FFF2-40B4-BE49-F238E27FC236}">
                <a16:creationId xmlns:a16="http://schemas.microsoft.com/office/drawing/2014/main" id="{B652A416-2EBE-4609-AE7B-829E243458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60477" y="3571391"/>
            <a:ext cx="5706533" cy="3209925"/>
          </a:xfrm>
          <a:prstGeom prst="rect">
            <a:avLst/>
          </a:prstGeom>
          <a:noFill/>
        </p:spPr>
      </p:pic>
      <p:sp>
        <p:nvSpPr>
          <p:cNvPr id="7" name="TextBox 6">
            <a:extLst>
              <a:ext uri="{FF2B5EF4-FFF2-40B4-BE49-F238E27FC236}">
                <a16:creationId xmlns:a16="http://schemas.microsoft.com/office/drawing/2014/main" id="{415B8C23-1A14-4C17-A833-CAC3D3DBC52E}"/>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9" name="TextBox 8">
            <a:extLst>
              <a:ext uri="{FF2B5EF4-FFF2-40B4-BE49-F238E27FC236}">
                <a16:creationId xmlns:a16="http://schemas.microsoft.com/office/drawing/2014/main" id="{7A7B1427-F03E-48DD-92FE-3F9FEC268D83}"/>
              </a:ext>
            </a:extLst>
          </p:cNvPr>
          <p:cNvSpPr txBox="1"/>
          <p:nvPr/>
        </p:nvSpPr>
        <p:spPr>
          <a:xfrm>
            <a:off x="8357087" y="912795"/>
            <a:ext cx="3590925" cy="615553"/>
          </a:xfrm>
          <a:prstGeom prst="rect">
            <a:avLst/>
          </a:prstGeom>
          <a:noFill/>
        </p:spPr>
        <p:txBody>
          <a:bodyPr wrap="square" lIns="0" tIns="0" rIns="0" bIns="0" rtlCol="0">
            <a:spAutoFit/>
          </a:bodyPr>
          <a:lstStyle/>
          <a:p>
            <a:pPr marL="342900" indent="-342900" algn="l">
              <a:spcAft>
                <a:spcPts val="600"/>
              </a:spcAft>
              <a:buFontTx/>
              <a:buChar char="-"/>
            </a:pPr>
            <a:r>
              <a:rPr lang="en-US" sz="2000"/>
              <a:t>Increase awareness of dual device benefits</a:t>
            </a:r>
          </a:p>
        </p:txBody>
      </p:sp>
    </p:spTree>
    <p:extLst>
      <p:ext uri="{BB962C8B-B14F-4D97-AF65-F5344CB8AC3E}">
        <p14:creationId xmlns:p14="http://schemas.microsoft.com/office/powerpoint/2010/main" val="3705323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0"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588264" y="76684"/>
            <a:ext cx="6321494" cy="553998"/>
          </a:xfrm>
        </p:spPr>
        <p:txBody>
          <a:bodyPr/>
          <a:lstStyle/>
          <a:p>
            <a:r>
              <a:rPr lang="en-US" i="0">
                <a:solidFill>
                  <a:srgbClr val="333333"/>
                </a:solidFill>
                <a:effectLst/>
              </a:rPr>
              <a:t>Expanded emoji picker</a:t>
            </a:r>
            <a:endParaRPr lang="en-US"/>
          </a:p>
        </p:txBody>
      </p:sp>
      <p:sp>
        <p:nvSpPr>
          <p:cNvPr id="2" name="TextBox 1">
            <a:extLst>
              <a:ext uri="{FF2B5EF4-FFF2-40B4-BE49-F238E27FC236}">
                <a16:creationId xmlns:a16="http://schemas.microsoft.com/office/drawing/2014/main" id="{D2DA5C7F-9755-4930-92AC-F07D979ACF05}"/>
              </a:ext>
            </a:extLst>
          </p:cNvPr>
          <p:cNvSpPr txBox="1"/>
          <p:nvPr/>
        </p:nvSpPr>
        <p:spPr>
          <a:xfrm>
            <a:off x="588264" y="877669"/>
            <a:ext cx="7250960" cy="1846659"/>
          </a:xfrm>
          <a:prstGeom prst="rect">
            <a:avLst/>
          </a:prstGeom>
          <a:noFill/>
        </p:spPr>
        <p:txBody>
          <a:bodyPr wrap="square" lIns="0" tIns="0" rIns="0" bIns="0" rtlCol="0">
            <a:spAutoFit/>
          </a:bodyPr>
          <a:lstStyle/>
          <a:p>
            <a:pPr algn="l"/>
            <a:r>
              <a:rPr lang="en-US" sz="2000" b="0" i="0">
                <a:solidFill>
                  <a:srgbClr val="333333"/>
                </a:solidFill>
                <a:effectLst/>
                <a:latin typeface="SegoeUI"/>
              </a:rPr>
              <a:t>Bring your whole self to the conversation! Have more fun and better express yourself with more than 800 emojis. Select a category and easily find the emoji you need and use the skin tone selector to pick an emoji that better represents you. Quickly add emojis directly when composing a chat and use the short code picker to add emojis using text.</a:t>
            </a:r>
            <a:endParaRPr lang="en-US" sz="2000"/>
          </a:p>
        </p:txBody>
      </p:sp>
      <p:pic>
        <p:nvPicPr>
          <p:cNvPr id="6146" name="Picture 2" descr="undefined">
            <a:extLst>
              <a:ext uri="{FF2B5EF4-FFF2-40B4-BE49-F238E27FC236}">
                <a16:creationId xmlns:a16="http://schemas.microsoft.com/office/drawing/2014/main" id="{BE73E90D-7506-49DB-A8AE-B3EA2E36B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264" y="2971315"/>
            <a:ext cx="5863748" cy="3410435"/>
          </a:xfrm>
          <a:prstGeom prst="rect">
            <a:avLst/>
          </a:prstGeom>
          <a:noFill/>
        </p:spPr>
      </p:pic>
      <p:sp>
        <p:nvSpPr>
          <p:cNvPr id="7" name="TextBox 6">
            <a:extLst>
              <a:ext uri="{FF2B5EF4-FFF2-40B4-BE49-F238E27FC236}">
                <a16:creationId xmlns:a16="http://schemas.microsoft.com/office/drawing/2014/main" id="{0094C6E5-CD8A-438B-BF96-E5CC25FCBE68}"/>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9" name="TextBox 8">
            <a:extLst>
              <a:ext uri="{FF2B5EF4-FFF2-40B4-BE49-F238E27FC236}">
                <a16:creationId xmlns:a16="http://schemas.microsoft.com/office/drawing/2014/main" id="{BCE0072D-DD93-4B37-9B27-A219F611D418}"/>
              </a:ext>
            </a:extLst>
          </p:cNvPr>
          <p:cNvSpPr txBox="1"/>
          <p:nvPr/>
        </p:nvSpPr>
        <p:spPr>
          <a:xfrm>
            <a:off x="8357087" y="912795"/>
            <a:ext cx="3590925" cy="1538883"/>
          </a:xfrm>
          <a:prstGeom prst="rect">
            <a:avLst/>
          </a:prstGeom>
          <a:noFill/>
        </p:spPr>
        <p:txBody>
          <a:bodyPr wrap="square" lIns="0" tIns="0" rIns="0" bIns="0" rtlCol="0">
            <a:spAutoFit/>
          </a:bodyPr>
          <a:lstStyle/>
          <a:p>
            <a:pPr marL="342900" indent="-342900" algn="l">
              <a:spcAft>
                <a:spcPts val="600"/>
              </a:spcAft>
              <a:buFontTx/>
              <a:buChar char="-"/>
            </a:pPr>
            <a:r>
              <a:rPr lang="en-US" sz="2000"/>
              <a:t>Expand inclusion through emoji picker options / create campaigns to leverage using emojis to enhance messaging tone</a:t>
            </a:r>
          </a:p>
        </p:txBody>
      </p:sp>
    </p:spTree>
    <p:extLst>
      <p:ext uri="{BB962C8B-B14F-4D97-AF65-F5344CB8AC3E}">
        <p14:creationId xmlns:p14="http://schemas.microsoft.com/office/powerpoint/2010/main" val="37788605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1"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588264" y="76684"/>
            <a:ext cx="6321494" cy="1107996"/>
          </a:xfrm>
        </p:spPr>
        <p:txBody>
          <a:bodyPr/>
          <a:lstStyle/>
          <a:p>
            <a:r>
              <a:rPr lang="en-US" i="0">
                <a:solidFill>
                  <a:srgbClr val="333333"/>
                </a:solidFill>
                <a:effectLst/>
              </a:rPr>
              <a:t>Headspace integration with Microsoft Viva Insights</a:t>
            </a:r>
            <a:endParaRPr lang="en-US"/>
          </a:p>
        </p:txBody>
      </p:sp>
      <p:sp>
        <p:nvSpPr>
          <p:cNvPr id="2" name="TextBox 1">
            <a:extLst>
              <a:ext uri="{FF2B5EF4-FFF2-40B4-BE49-F238E27FC236}">
                <a16:creationId xmlns:a16="http://schemas.microsoft.com/office/drawing/2014/main" id="{D2DA5C7F-9755-4930-92AC-F07D979ACF05}"/>
              </a:ext>
            </a:extLst>
          </p:cNvPr>
          <p:cNvSpPr txBox="1"/>
          <p:nvPr/>
        </p:nvSpPr>
        <p:spPr>
          <a:xfrm>
            <a:off x="588264" y="1268083"/>
            <a:ext cx="7250960" cy="1538883"/>
          </a:xfrm>
          <a:prstGeom prst="rect">
            <a:avLst/>
          </a:prstGeom>
          <a:noFill/>
        </p:spPr>
        <p:txBody>
          <a:bodyPr wrap="square" lIns="0" tIns="0" rIns="0" bIns="0" rtlCol="0">
            <a:spAutoFit/>
          </a:bodyPr>
          <a:lstStyle/>
          <a:p>
            <a:pPr algn="l"/>
            <a:r>
              <a:rPr lang="en-US" sz="2000" b="0" i="0">
                <a:solidFill>
                  <a:srgbClr val="333333"/>
                </a:solidFill>
                <a:effectLst/>
                <a:latin typeface="SegoeUI"/>
              </a:rPr>
              <a:t>A curated set of guided meditations and mindfulness exercises from Headspace are </a:t>
            </a:r>
            <a:r>
              <a:rPr lang="en-US" sz="2000" b="0" i="0" u="sng">
                <a:solidFill>
                  <a:srgbClr val="146CAC"/>
                </a:solidFill>
                <a:effectLst/>
                <a:latin typeface="SegoeUI"/>
                <a:hlinkClick r:id="rId2"/>
              </a:rPr>
              <a:t>now available in the Viva Insights app in Teams</a:t>
            </a:r>
            <a:r>
              <a:rPr lang="en-US" sz="2000" b="0" i="0">
                <a:solidFill>
                  <a:srgbClr val="333333"/>
                </a:solidFill>
                <a:effectLst/>
                <a:latin typeface="SegoeUI"/>
              </a:rPr>
              <a:t> to help you start your day grounded, relax your mind before a big presentation, or disconnect from work in the evening.</a:t>
            </a:r>
            <a:endParaRPr lang="en-US" sz="2000"/>
          </a:p>
        </p:txBody>
      </p:sp>
      <p:pic>
        <p:nvPicPr>
          <p:cNvPr id="9" name="Picture 8" descr="Graphical user interface, website&#10;&#10;Description automatically generated">
            <a:extLst>
              <a:ext uri="{FF2B5EF4-FFF2-40B4-BE49-F238E27FC236}">
                <a16:creationId xmlns:a16="http://schemas.microsoft.com/office/drawing/2014/main" id="{2D7B81C4-F7CA-4018-864C-5111221A962C}"/>
              </a:ext>
            </a:extLst>
          </p:cNvPr>
          <p:cNvPicPr>
            <a:picLocks noChangeAspect="1"/>
          </p:cNvPicPr>
          <p:nvPr/>
        </p:nvPicPr>
        <p:blipFill>
          <a:blip r:embed="rId3"/>
          <a:stretch>
            <a:fillRect/>
          </a:stretch>
        </p:blipFill>
        <p:spPr>
          <a:xfrm>
            <a:off x="1037157" y="3025114"/>
            <a:ext cx="6353174" cy="3565702"/>
          </a:xfrm>
          <a:prstGeom prst="rect">
            <a:avLst/>
          </a:prstGeom>
        </p:spPr>
      </p:pic>
      <p:sp>
        <p:nvSpPr>
          <p:cNvPr id="7" name="TextBox 6">
            <a:extLst>
              <a:ext uri="{FF2B5EF4-FFF2-40B4-BE49-F238E27FC236}">
                <a16:creationId xmlns:a16="http://schemas.microsoft.com/office/drawing/2014/main" id="{128E956C-2B83-40B5-89F2-552C6E6DF69A}"/>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11" name="TextBox 10">
            <a:extLst>
              <a:ext uri="{FF2B5EF4-FFF2-40B4-BE49-F238E27FC236}">
                <a16:creationId xmlns:a16="http://schemas.microsoft.com/office/drawing/2014/main" id="{6AE74412-4FD0-439D-A29B-8FED0B08748F}"/>
              </a:ext>
            </a:extLst>
          </p:cNvPr>
          <p:cNvSpPr txBox="1"/>
          <p:nvPr/>
        </p:nvSpPr>
        <p:spPr>
          <a:xfrm>
            <a:off x="8357087" y="912795"/>
            <a:ext cx="3590925" cy="1308050"/>
          </a:xfrm>
          <a:prstGeom prst="rect">
            <a:avLst/>
          </a:prstGeom>
          <a:noFill/>
        </p:spPr>
        <p:txBody>
          <a:bodyPr wrap="square" lIns="0" tIns="0" rIns="0" bIns="0" rtlCol="0">
            <a:spAutoFit/>
          </a:bodyPr>
          <a:lstStyle/>
          <a:p>
            <a:pPr marL="342900" indent="-342900">
              <a:spcAft>
                <a:spcPts val="600"/>
              </a:spcAft>
              <a:buFontTx/>
              <a:buChar char="-"/>
            </a:pPr>
            <a:r>
              <a:rPr lang="en-US" sz="2000"/>
              <a:t>Example of a pop-out app scenario (mindfulness exercises in background)</a:t>
            </a:r>
          </a:p>
          <a:p>
            <a:pPr marL="342900" indent="-342900" algn="l">
              <a:spcAft>
                <a:spcPts val="600"/>
              </a:spcAft>
              <a:buFontTx/>
              <a:buChar char="-"/>
            </a:pPr>
            <a:endParaRPr lang="en-US" sz="2000"/>
          </a:p>
        </p:txBody>
      </p:sp>
    </p:spTree>
    <p:extLst>
      <p:ext uri="{BB962C8B-B14F-4D97-AF65-F5344CB8AC3E}">
        <p14:creationId xmlns:p14="http://schemas.microsoft.com/office/powerpoint/2010/main" val="88336078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0"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588264" y="76684"/>
            <a:ext cx="6321494" cy="553998"/>
          </a:xfrm>
        </p:spPr>
        <p:txBody>
          <a:bodyPr/>
          <a:lstStyle/>
          <a:p>
            <a:r>
              <a:rPr lang="en-US" i="0">
                <a:solidFill>
                  <a:srgbClr val="333333"/>
                </a:solidFill>
                <a:effectLst/>
              </a:rPr>
              <a:t>Paging in the Video Gallery</a:t>
            </a:r>
            <a:endParaRPr lang="en-US"/>
          </a:p>
        </p:txBody>
      </p:sp>
      <p:sp>
        <p:nvSpPr>
          <p:cNvPr id="2" name="TextBox 1">
            <a:extLst>
              <a:ext uri="{FF2B5EF4-FFF2-40B4-BE49-F238E27FC236}">
                <a16:creationId xmlns:a16="http://schemas.microsoft.com/office/drawing/2014/main" id="{D2DA5C7F-9755-4930-92AC-F07D979ACF05}"/>
              </a:ext>
            </a:extLst>
          </p:cNvPr>
          <p:cNvSpPr txBox="1"/>
          <p:nvPr/>
        </p:nvSpPr>
        <p:spPr>
          <a:xfrm>
            <a:off x="588264" y="775712"/>
            <a:ext cx="7250960" cy="2462213"/>
          </a:xfrm>
          <a:prstGeom prst="rect">
            <a:avLst/>
          </a:prstGeom>
          <a:noFill/>
        </p:spPr>
        <p:txBody>
          <a:bodyPr wrap="square" lIns="0" tIns="0" rIns="0" bIns="0" rtlCol="0">
            <a:spAutoFit/>
          </a:bodyPr>
          <a:lstStyle/>
          <a:p>
            <a:pPr algn="l"/>
            <a:r>
              <a:rPr lang="en-US" sz="2000">
                <a:solidFill>
                  <a:srgbClr val="333333"/>
                </a:solidFill>
                <a:latin typeface="SegoeUI"/>
              </a:rPr>
              <a:t>N</a:t>
            </a:r>
            <a:r>
              <a:rPr lang="en-US" sz="2000" b="0" i="0">
                <a:solidFill>
                  <a:srgbClr val="333333"/>
                </a:solidFill>
                <a:effectLst/>
                <a:latin typeface="SegoeUI"/>
              </a:rPr>
              <a:t>avigation controls &lt; and &gt; now appear below the Video Gallery </a:t>
            </a:r>
            <a:r>
              <a:rPr lang="en-US" sz="2000">
                <a:solidFill>
                  <a:srgbClr val="333333"/>
                </a:solidFill>
                <a:latin typeface="SegoeUI"/>
              </a:rPr>
              <a:t>w</a:t>
            </a:r>
            <a:r>
              <a:rPr lang="en-US" sz="2000" b="0" i="0">
                <a:solidFill>
                  <a:srgbClr val="333333"/>
                </a:solidFill>
                <a:effectLst/>
                <a:latin typeface="SegoeUI"/>
              </a:rPr>
              <a:t>hen you are in gallery view mode and there are more videos than what can be shown at once on the meeting stage. You can use these controls to view more video participants. The maximum number of videos on the meeting stage can vary depending on your device configuration and internet bandwidth. Paging is available in Large Gallery, with Gallery (3x3) coming soon. </a:t>
            </a:r>
            <a:r>
              <a:rPr lang="en-US" sz="2000" b="0" i="0" u="sng">
                <a:solidFill>
                  <a:srgbClr val="146CAC"/>
                </a:solidFill>
                <a:effectLst/>
                <a:latin typeface="SegoeUI"/>
                <a:hlinkClick r:id="rId2"/>
              </a:rPr>
              <a:t>Learn more</a:t>
            </a:r>
            <a:r>
              <a:rPr lang="en-US" sz="2000" b="0" i="0">
                <a:solidFill>
                  <a:srgbClr val="333333"/>
                </a:solidFill>
                <a:effectLst/>
                <a:latin typeface="SegoeUI"/>
              </a:rPr>
              <a:t>.</a:t>
            </a:r>
            <a:endParaRPr lang="en-US" sz="2000"/>
          </a:p>
        </p:txBody>
      </p:sp>
      <p:pic>
        <p:nvPicPr>
          <p:cNvPr id="8194" name="Picture 2" descr="A collage of a person&#10;&#10;Description automatically generated with low confidence">
            <a:extLst>
              <a:ext uri="{FF2B5EF4-FFF2-40B4-BE49-F238E27FC236}">
                <a16:creationId xmlns:a16="http://schemas.microsoft.com/office/drawing/2014/main" id="{ED0464AE-98D0-4483-942D-4B89B9E68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920" y="3534671"/>
            <a:ext cx="5619647" cy="3161403"/>
          </a:xfrm>
          <a:prstGeom prst="rect">
            <a:avLst/>
          </a:prstGeom>
          <a:noFill/>
        </p:spPr>
      </p:pic>
      <p:sp>
        <p:nvSpPr>
          <p:cNvPr id="7" name="TextBox 6">
            <a:extLst>
              <a:ext uri="{FF2B5EF4-FFF2-40B4-BE49-F238E27FC236}">
                <a16:creationId xmlns:a16="http://schemas.microsoft.com/office/drawing/2014/main" id="{CD1AF2BD-8447-48DF-83D1-CC651B3AB454}"/>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9" name="TextBox 8">
            <a:extLst>
              <a:ext uri="{FF2B5EF4-FFF2-40B4-BE49-F238E27FC236}">
                <a16:creationId xmlns:a16="http://schemas.microsoft.com/office/drawing/2014/main" id="{6E8910F1-9F17-4708-B097-F6500A0CFD5E}"/>
              </a:ext>
            </a:extLst>
          </p:cNvPr>
          <p:cNvSpPr txBox="1"/>
          <p:nvPr/>
        </p:nvSpPr>
        <p:spPr>
          <a:xfrm>
            <a:off x="8357087" y="912795"/>
            <a:ext cx="3590925" cy="615553"/>
          </a:xfrm>
          <a:prstGeom prst="rect">
            <a:avLst/>
          </a:prstGeom>
          <a:noFill/>
        </p:spPr>
        <p:txBody>
          <a:bodyPr wrap="square" lIns="0" tIns="0" rIns="0" bIns="0" rtlCol="0">
            <a:spAutoFit/>
          </a:bodyPr>
          <a:lstStyle/>
          <a:p>
            <a:pPr marL="342900" indent="-342900" algn="l">
              <a:spcAft>
                <a:spcPts val="600"/>
              </a:spcAft>
              <a:buFontTx/>
              <a:buChar char="-"/>
            </a:pPr>
            <a:r>
              <a:rPr lang="en-US" sz="2000"/>
              <a:t>Increase ability to host large scale meetings with video </a:t>
            </a:r>
          </a:p>
        </p:txBody>
      </p:sp>
    </p:spTree>
    <p:extLst>
      <p:ext uri="{BB962C8B-B14F-4D97-AF65-F5344CB8AC3E}">
        <p14:creationId xmlns:p14="http://schemas.microsoft.com/office/powerpoint/2010/main" val="51096923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C7643-D122-46C5-956F-A02140445609}"/>
              </a:ext>
            </a:extLst>
          </p:cNvPr>
          <p:cNvSpPr/>
          <p:nvPr/>
        </p:nvSpPr>
        <p:spPr bwMode="auto">
          <a:xfrm>
            <a:off x="8001000" y="0"/>
            <a:ext cx="4190999" cy="6858000"/>
          </a:xfrm>
          <a:prstGeom prst="rect">
            <a:avLst/>
          </a:prstGeom>
          <a:solidFill>
            <a:srgbClr val="008575">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2BAB9D12-679D-4639-97C1-B5A4FA889B0D}"/>
              </a:ext>
            </a:extLst>
          </p:cNvPr>
          <p:cNvSpPr>
            <a:spLocks noGrp="1"/>
          </p:cNvSpPr>
          <p:nvPr>
            <p:ph type="title"/>
          </p:nvPr>
        </p:nvSpPr>
        <p:spPr>
          <a:xfrm>
            <a:off x="588264" y="76684"/>
            <a:ext cx="6321494" cy="1661993"/>
          </a:xfrm>
        </p:spPr>
        <p:txBody>
          <a:bodyPr/>
          <a:lstStyle/>
          <a:p>
            <a:r>
              <a:rPr lang="en-US" b="1" i="0">
                <a:solidFill>
                  <a:srgbClr val="333333"/>
                </a:solidFill>
                <a:effectLst/>
                <a:latin typeface="SegoeUI"/>
              </a:rPr>
              <a:t>End user Real-time telemetry for meetings</a:t>
            </a:r>
            <a:br>
              <a:rPr lang="en-US"/>
            </a:br>
            <a:endParaRPr lang="en-US"/>
          </a:p>
        </p:txBody>
      </p:sp>
      <p:sp>
        <p:nvSpPr>
          <p:cNvPr id="2" name="TextBox 1">
            <a:extLst>
              <a:ext uri="{FF2B5EF4-FFF2-40B4-BE49-F238E27FC236}">
                <a16:creationId xmlns:a16="http://schemas.microsoft.com/office/drawing/2014/main" id="{D2DA5C7F-9755-4930-92AC-F07D979ACF05}"/>
              </a:ext>
            </a:extLst>
          </p:cNvPr>
          <p:cNvSpPr txBox="1"/>
          <p:nvPr/>
        </p:nvSpPr>
        <p:spPr>
          <a:xfrm>
            <a:off x="588264" y="1379968"/>
            <a:ext cx="7250960" cy="2154436"/>
          </a:xfrm>
          <a:prstGeom prst="rect">
            <a:avLst/>
          </a:prstGeom>
          <a:noFill/>
        </p:spPr>
        <p:txBody>
          <a:bodyPr wrap="square" lIns="0" tIns="0" rIns="0" bIns="0" rtlCol="0">
            <a:spAutoFit/>
          </a:bodyPr>
          <a:lstStyle/>
          <a:p>
            <a:pPr algn="l"/>
            <a:r>
              <a:rPr lang="en-US" sz="2000" b="0" i="0">
                <a:solidFill>
                  <a:srgbClr val="333333"/>
                </a:solidFill>
                <a:effectLst/>
                <a:latin typeface="SegoeUI"/>
              </a:rPr>
              <a:t>Call health panel provides Teams end-users functionality that helps identify issues during a Teams meeting or a VOIP call. This empowers your users with diagnostics to investigate audio, video, content sharing or network related issues. The real-time metrics are updated every 15 seconds, providing the ability to trace issues as they occur. Access Call Health now under More actions. </a:t>
            </a:r>
            <a:r>
              <a:rPr lang="en-US" sz="2000" b="0" i="0" u="sng">
                <a:solidFill>
                  <a:srgbClr val="146CAC"/>
                </a:solidFill>
                <a:effectLst/>
                <a:latin typeface="SegoeUI"/>
                <a:hlinkClick r:id="rId2"/>
              </a:rPr>
              <a:t>Learn more</a:t>
            </a:r>
            <a:r>
              <a:rPr lang="en-US" sz="2000" b="0" i="0">
                <a:solidFill>
                  <a:srgbClr val="333333"/>
                </a:solidFill>
                <a:effectLst/>
                <a:latin typeface="SegoeUI"/>
              </a:rPr>
              <a:t>.</a:t>
            </a:r>
            <a:endParaRPr lang="en-US" sz="2000"/>
          </a:p>
        </p:txBody>
      </p:sp>
      <p:sp>
        <p:nvSpPr>
          <p:cNvPr id="7" name="TextBox 6">
            <a:extLst>
              <a:ext uri="{FF2B5EF4-FFF2-40B4-BE49-F238E27FC236}">
                <a16:creationId xmlns:a16="http://schemas.microsoft.com/office/drawing/2014/main" id="{CD1AF2BD-8447-48DF-83D1-CC651B3AB454}"/>
              </a:ext>
            </a:extLst>
          </p:cNvPr>
          <p:cNvSpPr txBox="1"/>
          <p:nvPr/>
        </p:nvSpPr>
        <p:spPr>
          <a:xfrm>
            <a:off x="8357087" y="210176"/>
            <a:ext cx="3478824" cy="492443"/>
          </a:xfrm>
          <a:prstGeom prst="rect">
            <a:avLst/>
          </a:prstGeom>
          <a:noFill/>
        </p:spPr>
        <p:txBody>
          <a:bodyPr wrap="square" lIns="0" tIns="0" rIns="0" bIns="0" rtlCol="0">
            <a:spAutoFit/>
          </a:bodyPr>
          <a:lstStyle/>
          <a:p>
            <a:r>
              <a:rPr lang="en-US" sz="3200"/>
              <a:t>Adoption scenarios</a:t>
            </a:r>
          </a:p>
        </p:txBody>
      </p:sp>
      <p:sp>
        <p:nvSpPr>
          <p:cNvPr id="9" name="TextBox 8">
            <a:extLst>
              <a:ext uri="{FF2B5EF4-FFF2-40B4-BE49-F238E27FC236}">
                <a16:creationId xmlns:a16="http://schemas.microsoft.com/office/drawing/2014/main" id="{6E8910F1-9F17-4708-B097-F6500A0CFD5E}"/>
              </a:ext>
            </a:extLst>
          </p:cNvPr>
          <p:cNvSpPr txBox="1"/>
          <p:nvPr/>
        </p:nvSpPr>
        <p:spPr>
          <a:xfrm>
            <a:off x="8357087" y="912795"/>
            <a:ext cx="3590925" cy="923330"/>
          </a:xfrm>
          <a:prstGeom prst="rect">
            <a:avLst/>
          </a:prstGeom>
          <a:noFill/>
        </p:spPr>
        <p:txBody>
          <a:bodyPr wrap="square" lIns="0" tIns="0" rIns="0" bIns="0" rtlCol="0">
            <a:spAutoFit/>
          </a:bodyPr>
          <a:lstStyle/>
          <a:p>
            <a:pPr marL="342900" indent="-342900" algn="l">
              <a:spcAft>
                <a:spcPts val="600"/>
              </a:spcAft>
              <a:buFontTx/>
              <a:buChar char="-"/>
            </a:pPr>
            <a:r>
              <a:rPr lang="en-US" sz="2000"/>
              <a:t>Help end users diagnose potential call health from their devices</a:t>
            </a:r>
          </a:p>
        </p:txBody>
      </p:sp>
      <p:pic>
        <p:nvPicPr>
          <p:cNvPr id="1026" name="Picture 2" descr="undefined">
            <a:extLst>
              <a:ext uri="{FF2B5EF4-FFF2-40B4-BE49-F238E27FC236}">
                <a16:creationId xmlns:a16="http://schemas.microsoft.com/office/drawing/2014/main" id="{A1A35252-8E55-430D-AFAC-463AE6C67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944" y="4214067"/>
            <a:ext cx="5943600" cy="1428750"/>
          </a:xfrm>
          <a:prstGeom prst="rect">
            <a:avLst/>
          </a:prstGeom>
          <a:noFill/>
        </p:spPr>
      </p:pic>
    </p:spTree>
    <p:extLst>
      <p:ext uri="{BB962C8B-B14F-4D97-AF65-F5344CB8AC3E}">
        <p14:creationId xmlns:p14="http://schemas.microsoft.com/office/powerpoint/2010/main" val="408841330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a:latin typeface="+mj-lt"/>
              </a:rPr>
              <a:t>Other updates </a:t>
            </a:r>
            <a:r>
              <a:rPr lang="en-US">
                <a:latin typeface="Segoe UI Light" panose="020B0502040204020203" pitchFamily="34" charset="0"/>
                <a:cs typeface="Segoe UI Light" panose="020B0502040204020203" pitchFamily="34" charset="0"/>
              </a:rPr>
              <a:t>| Need to know</a:t>
            </a:r>
          </a:p>
        </p:txBody>
      </p:sp>
    </p:spTree>
    <p:extLst>
      <p:ext uri="{BB962C8B-B14F-4D97-AF65-F5344CB8AC3E}">
        <p14:creationId xmlns:p14="http://schemas.microsoft.com/office/powerpoint/2010/main" val="238970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76E47C-288D-4F97-810C-E924A0D16A12}"/>
              </a:ext>
            </a:extLst>
          </p:cNvPr>
          <p:cNvSpPr>
            <a:spLocks noGrp="1"/>
          </p:cNvSpPr>
          <p:nvPr>
            <p:ph type="title"/>
          </p:nvPr>
        </p:nvSpPr>
        <p:spPr/>
        <p:txBody>
          <a:bodyPr/>
          <a:lstStyle/>
          <a:p>
            <a:r>
              <a:rPr lang="en-US"/>
              <a:t>Upcoming community events</a:t>
            </a:r>
          </a:p>
        </p:txBody>
      </p:sp>
      <p:sp>
        <p:nvSpPr>
          <p:cNvPr id="4" name="Content Placeholder 3">
            <a:extLst>
              <a:ext uri="{FF2B5EF4-FFF2-40B4-BE49-F238E27FC236}">
                <a16:creationId xmlns:a16="http://schemas.microsoft.com/office/drawing/2014/main" id="{7FF64A0A-D860-43CA-8370-6D2C5F697A54}"/>
              </a:ext>
            </a:extLst>
          </p:cNvPr>
          <p:cNvSpPr>
            <a:spLocks noGrp="1"/>
          </p:cNvSpPr>
          <p:nvPr>
            <p:ph sz="quarter" idx="10"/>
          </p:nvPr>
        </p:nvSpPr>
        <p:spPr>
          <a:xfrm>
            <a:off x="584201" y="1435099"/>
            <a:ext cx="11018521" cy="3385542"/>
          </a:xfrm>
        </p:spPr>
        <p:txBody>
          <a:bodyPr/>
          <a:lstStyle/>
          <a:p>
            <a:pPr algn="l"/>
            <a:r>
              <a:rPr lang="en-US" b="0" i="0" u="sng" err="1">
                <a:solidFill>
                  <a:srgbClr val="146CAC"/>
                </a:solidFill>
                <a:effectLst/>
                <a:latin typeface="SegoeUI"/>
                <a:hlinkClick r:id="rId2"/>
              </a:rPr>
              <a:t>CommsVerse</a:t>
            </a:r>
            <a:r>
              <a:rPr lang="en-US" b="0" i="0">
                <a:solidFill>
                  <a:srgbClr val="333333"/>
                </a:solidFill>
                <a:effectLst/>
                <a:latin typeface="SegoeUI"/>
              </a:rPr>
              <a:t> in UK – September 2021 </a:t>
            </a:r>
          </a:p>
          <a:p>
            <a:pPr algn="l"/>
            <a:r>
              <a:rPr lang="en-US" b="0" i="0" u="sng" err="1">
                <a:solidFill>
                  <a:srgbClr val="146CAC"/>
                </a:solidFill>
                <a:effectLst/>
                <a:latin typeface="SegoeUI"/>
                <a:hlinkClick r:id="rId3"/>
              </a:rPr>
              <a:t>TeamsFest</a:t>
            </a:r>
            <a:r>
              <a:rPr lang="en-US" b="0" i="0" u="sng">
                <a:solidFill>
                  <a:srgbClr val="146CAC"/>
                </a:solidFill>
                <a:effectLst/>
                <a:latin typeface="SegoeUI"/>
                <a:hlinkClick r:id="rId3"/>
              </a:rPr>
              <a:t> / </a:t>
            </a:r>
            <a:r>
              <a:rPr lang="en-US" b="0" i="0" u="sng" err="1">
                <a:solidFill>
                  <a:srgbClr val="146CAC"/>
                </a:solidFill>
                <a:effectLst/>
                <a:latin typeface="SegoeUI"/>
                <a:hlinkClick r:id="rId3"/>
              </a:rPr>
              <a:t>SharePointFest</a:t>
            </a:r>
            <a:r>
              <a:rPr lang="en-US" b="0" i="0">
                <a:solidFill>
                  <a:srgbClr val="333333"/>
                </a:solidFill>
                <a:effectLst/>
                <a:latin typeface="SegoeUI"/>
              </a:rPr>
              <a:t> in Washington, D.C. – September 2021</a:t>
            </a:r>
          </a:p>
          <a:p>
            <a:pPr algn="l"/>
            <a:r>
              <a:rPr lang="en-US" b="0" i="0" u="sng">
                <a:solidFill>
                  <a:srgbClr val="146CAC"/>
                </a:solidFill>
                <a:effectLst/>
                <a:latin typeface="SegoeUI"/>
                <a:hlinkClick r:id="rId4"/>
              </a:rPr>
              <a:t>Thrive Conference</a:t>
            </a:r>
            <a:r>
              <a:rPr lang="en-US" b="0" i="0">
                <a:solidFill>
                  <a:srgbClr val="333333"/>
                </a:solidFill>
                <a:effectLst/>
                <a:latin typeface="SegoeUI"/>
              </a:rPr>
              <a:t> in Slovenia – October 2021</a:t>
            </a:r>
          </a:p>
          <a:p>
            <a:pPr algn="l"/>
            <a:r>
              <a:rPr lang="en-US" b="0" i="0" u="sng">
                <a:solidFill>
                  <a:srgbClr val="146CAC"/>
                </a:solidFill>
                <a:effectLst/>
                <a:latin typeface="SegoeUI"/>
                <a:hlinkClick r:id="rId5"/>
              </a:rPr>
              <a:t>European Collaboration Summit</a:t>
            </a:r>
            <a:r>
              <a:rPr lang="en-US" b="0" i="0">
                <a:solidFill>
                  <a:srgbClr val="333333"/>
                </a:solidFill>
                <a:effectLst/>
                <a:latin typeface="SegoeUI"/>
              </a:rPr>
              <a:t> –</a:t>
            </a:r>
            <a:r>
              <a:rPr lang="en-US">
                <a:solidFill>
                  <a:srgbClr val="333333"/>
                </a:solidFill>
                <a:latin typeface="SegoeUI"/>
              </a:rPr>
              <a:t> </a:t>
            </a:r>
            <a:r>
              <a:rPr lang="en-US" b="0" i="0">
                <a:solidFill>
                  <a:srgbClr val="333333"/>
                </a:solidFill>
                <a:effectLst/>
                <a:latin typeface="SegoeUI"/>
              </a:rPr>
              <a:t>November 2021</a:t>
            </a:r>
          </a:p>
          <a:p>
            <a:pPr algn="l"/>
            <a:r>
              <a:rPr lang="en-US" b="0" i="0" u="sng">
                <a:solidFill>
                  <a:srgbClr val="146CAC"/>
                </a:solidFill>
                <a:effectLst/>
                <a:latin typeface="SegoeUI"/>
                <a:hlinkClick r:id="rId6"/>
              </a:rPr>
              <a:t>M365 Collaboration Conference</a:t>
            </a:r>
            <a:r>
              <a:rPr lang="en-US" b="0" i="0">
                <a:solidFill>
                  <a:srgbClr val="333333"/>
                </a:solidFill>
                <a:effectLst/>
                <a:latin typeface="SegoeUI"/>
              </a:rPr>
              <a:t> in Las Vegas, NV – December 2021</a:t>
            </a:r>
          </a:p>
          <a:p>
            <a:pPr marL="228604" lvl="1" indent="0">
              <a:buNone/>
            </a:pPr>
            <a:endParaRPr lang="en-US"/>
          </a:p>
          <a:p>
            <a:pPr marL="0" indent="0">
              <a:buNone/>
            </a:pPr>
            <a:r>
              <a:rPr lang="en-US">
                <a:hlinkClick r:id="rId7"/>
              </a:rPr>
              <a:t>Explore other Microsoft Events</a:t>
            </a:r>
            <a:endParaRPr lang="en-US"/>
          </a:p>
        </p:txBody>
      </p:sp>
      <p:sp>
        <p:nvSpPr>
          <p:cNvPr id="6" name="Subtitle 2">
            <a:extLst>
              <a:ext uri="{FF2B5EF4-FFF2-40B4-BE49-F238E27FC236}">
                <a16:creationId xmlns:a16="http://schemas.microsoft.com/office/drawing/2014/main" id="{0FEF03B0-B114-4270-9376-0B077F457268}"/>
              </a:ext>
            </a:extLst>
          </p:cNvPr>
          <p:cNvSpPr txBox="1">
            <a:spLocks/>
          </p:cNvSpPr>
          <p:nvPr/>
        </p:nvSpPr>
        <p:spPr>
          <a:xfrm>
            <a:off x="6355459" y="5810193"/>
            <a:ext cx="5836542" cy="969963"/>
          </a:xfrm>
          <a:prstGeom prst="rect">
            <a:avLst/>
          </a:prstGeom>
        </p:spPr>
        <p:txBody>
          <a:bodyPr lIns="91440" tIns="45721" rIns="91440" bIns="45721"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11">
              <a:spcBef>
                <a:spcPts val="1001"/>
              </a:spcBef>
              <a:buNone/>
              <a:defRPr/>
            </a:pPr>
            <a:r>
              <a:rPr lang="en-US" sz="2400">
                <a:solidFill>
                  <a:srgbClr val="000000"/>
                </a:solidFill>
                <a:latin typeface="Segoe UI"/>
                <a:cs typeface="Segoe UI Semibold"/>
              </a:rPr>
              <a:t>Our next Champion Community call:</a:t>
            </a:r>
          </a:p>
          <a:p>
            <a:pPr marL="0" indent="0" defTabSz="914411">
              <a:spcBef>
                <a:spcPts val="1001"/>
              </a:spcBef>
              <a:buNone/>
              <a:defRPr/>
            </a:pPr>
            <a:r>
              <a:rPr lang="en-US">
                <a:solidFill>
                  <a:srgbClr val="000000"/>
                </a:solidFill>
                <a:latin typeface="Segoe UI"/>
              </a:rPr>
              <a:t>September 28</a:t>
            </a:r>
            <a:r>
              <a:rPr lang="en-US" baseline="30000">
                <a:solidFill>
                  <a:srgbClr val="000000"/>
                </a:solidFill>
                <a:latin typeface="Segoe UI"/>
              </a:rPr>
              <a:t>th</a:t>
            </a:r>
            <a:r>
              <a:rPr lang="en-US">
                <a:solidFill>
                  <a:srgbClr val="000000"/>
                </a:solidFill>
                <a:latin typeface="Segoe UI"/>
              </a:rPr>
              <a:t> @ 8 AM &amp; 5 PM PT</a:t>
            </a:r>
            <a:endParaRPr lang="en-US">
              <a:solidFill>
                <a:srgbClr val="000000"/>
              </a:solidFill>
              <a:latin typeface="Segoe UI"/>
              <a:cs typeface="Segoe UI"/>
            </a:endParaRPr>
          </a:p>
        </p:txBody>
      </p:sp>
    </p:spTree>
    <p:extLst>
      <p:ext uri="{BB962C8B-B14F-4D97-AF65-F5344CB8AC3E}">
        <p14:creationId xmlns:p14="http://schemas.microsoft.com/office/powerpoint/2010/main" val="300062717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5" name="Text Placeholder 4">
            <a:extLst>
              <a:ext uri="{FF2B5EF4-FFF2-40B4-BE49-F238E27FC236}">
                <a16:creationId xmlns:a16="http://schemas.microsoft.com/office/drawing/2014/main" id="{92B0917B-9476-4C53-9CDD-45282A4AA096}"/>
              </a:ext>
            </a:extLst>
          </p:cNvPr>
          <p:cNvSpPr>
            <a:spLocks noGrp="1"/>
          </p:cNvSpPr>
          <p:nvPr>
            <p:ph type="body" sz="quarter" idx="10"/>
          </p:nvPr>
        </p:nvSpPr>
        <p:spPr>
          <a:xfrm>
            <a:off x="584202" y="1435101"/>
            <a:ext cx="4959277" cy="2616101"/>
          </a:xfrm>
        </p:spPr>
        <p:txBody>
          <a:bodyPr vert="horz" wrap="square" lIns="0" tIns="0" rIns="0" bIns="0" rtlCol="0" anchor="t">
            <a:spAutoFit/>
          </a:bodyPr>
          <a:lstStyle/>
          <a:p>
            <a:r>
              <a:rPr lang="en-US" dirty="0">
                <a:latin typeface="Segoe UI"/>
                <a:cs typeface="Segoe UI"/>
              </a:rPr>
              <a:t>Next community call – Sept 28</a:t>
            </a:r>
          </a:p>
          <a:p>
            <a:endParaRPr lang="en-US"/>
          </a:p>
          <a:p>
            <a:r>
              <a:rPr lang="en-US" b="1" dirty="0">
                <a:latin typeface="Segoe UI"/>
                <a:cs typeface="Segoe UI"/>
              </a:rPr>
              <a:t>Topics</a:t>
            </a:r>
            <a:r>
              <a:rPr lang="en-US" dirty="0">
                <a:latin typeface="Segoe UI"/>
                <a:cs typeface="Segoe UI"/>
              </a:rPr>
              <a:t>:</a:t>
            </a:r>
          </a:p>
          <a:p>
            <a:pPr marL="457200" indent="-457200">
              <a:buFont typeface="Arial" panose="020B0604020202020204" pitchFamily="34" charset="0"/>
              <a:buChar char="•"/>
            </a:pPr>
            <a:r>
              <a:rPr lang="en-US" dirty="0">
                <a:latin typeface="Segoe UI"/>
                <a:cs typeface="Segoe UI"/>
              </a:rPr>
              <a:t>New Microsoft 365 learning pathways content &amp; features</a:t>
            </a:r>
          </a:p>
        </p:txBody>
      </p:sp>
      <p:sp>
        <p:nvSpPr>
          <p:cNvPr id="6" name="Text Placeholder 5">
            <a:extLst>
              <a:ext uri="{FF2B5EF4-FFF2-40B4-BE49-F238E27FC236}">
                <a16:creationId xmlns:a16="http://schemas.microsoft.com/office/drawing/2014/main" id="{7385BC33-5622-4114-8152-7D01B4C8CE55}"/>
              </a:ext>
            </a:extLst>
          </p:cNvPr>
          <p:cNvSpPr>
            <a:spLocks noGrp="1"/>
          </p:cNvSpPr>
          <p:nvPr>
            <p:ph type="body" sz="quarter" idx="12"/>
          </p:nvPr>
        </p:nvSpPr>
        <p:spPr>
          <a:xfrm>
            <a:off x="6090819" y="1435101"/>
            <a:ext cx="5431851" cy="430887"/>
          </a:xfrm>
        </p:spPr>
        <p:txBody>
          <a:bodyPr/>
          <a:lstStyle/>
          <a:p>
            <a:r>
              <a:rPr lang="en-US"/>
              <a:t>Top asks: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91275" y="2074130"/>
            <a:ext cx="5439790" cy="351814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753">
              <a:spcBef>
                <a:spcPts val="0"/>
              </a:spcBef>
              <a:spcAft>
                <a:spcPts val="601"/>
              </a:spcAft>
              <a:buNone/>
            </a:pPr>
            <a:r>
              <a:rPr lang="en-US" sz="1801">
                <a:solidFill>
                  <a:srgbClr val="000000"/>
                </a:solidFill>
                <a:latin typeface="Segoe UI"/>
              </a:rPr>
              <a:t>Complete our monthly call survey: </a:t>
            </a:r>
            <a:r>
              <a:rPr lang="en-US" sz="1801">
                <a:solidFill>
                  <a:srgbClr val="000000"/>
                </a:solidFill>
                <a:latin typeface="Segoe UI"/>
                <a:hlinkClick r:id="rId2"/>
              </a:rPr>
              <a:t>https://aka.ms/Microsoft365ChampionCallFeedback</a:t>
            </a:r>
            <a:endParaRPr lang="en-US" sz="1801">
              <a:solidFill>
                <a:srgbClr val="000000"/>
              </a:solidFill>
              <a:latin typeface="Segoe UI"/>
            </a:endParaRPr>
          </a:p>
          <a:p>
            <a:pPr marL="0" indent="0" defTabSz="932753">
              <a:spcBef>
                <a:spcPts val="0"/>
              </a:spcBef>
              <a:spcAft>
                <a:spcPts val="601"/>
              </a:spcAft>
              <a:buNone/>
            </a:pPr>
            <a:endParaRPr lang="en-US" sz="1801">
              <a:solidFill>
                <a:srgbClr val="000000"/>
              </a:solidFill>
              <a:latin typeface="Segoe UI"/>
            </a:endParaRPr>
          </a:p>
          <a:p>
            <a:pPr marL="0" indent="0" defTabSz="932753">
              <a:spcBef>
                <a:spcPts val="0"/>
              </a:spcBef>
              <a:spcAft>
                <a:spcPts val="601"/>
              </a:spcAft>
              <a:buNone/>
            </a:pPr>
            <a:r>
              <a:rPr lang="en-US" sz="1801">
                <a:solidFill>
                  <a:srgbClr val="000000"/>
                </a:solidFill>
                <a:latin typeface="Segoe UI"/>
              </a:rPr>
              <a:t>Participate in the Driving Adoption Community:</a:t>
            </a:r>
          </a:p>
          <a:p>
            <a:pPr marL="0" indent="0" defTabSz="932753">
              <a:spcBef>
                <a:spcPts val="0"/>
              </a:spcBef>
              <a:spcAft>
                <a:spcPts val="601"/>
              </a:spcAft>
              <a:buNone/>
            </a:pPr>
            <a:r>
              <a:rPr lang="en-US" sz="1801">
                <a:solidFill>
                  <a:srgbClr val="000000"/>
                </a:solidFill>
                <a:latin typeface="Segoe UI"/>
                <a:hlinkClick r:id="rId3"/>
              </a:rPr>
              <a:t>https://aka.ms/DrivingAdoption</a:t>
            </a:r>
            <a:endParaRPr lang="en-US" sz="1801">
              <a:solidFill>
                <a:srgbClr val="000000"/>
              </a:solidFill>
              <a:latin typeface="Segoe UI"/>
            </a:endParaRPr>
          </a:p>
          <a:p>
            <a:pPr marL="0" indent="0" defTabSz="932753">
              <a:spcBef>
                <a:spcPts val="0"/>
              </a:spcBef>
              <a:spcAft>
                <a:spcPts val="601"/>
              </a:spcAft>
              <a:buNone/>
            </a:pPr>
            <a:endParaRPr lang="en-US" sz="1801">
              <a:solidFill>
                <a:srgbClr val="000000"/>
              </a:solidFill>
              <a:latin typeface="Segoe UI"/>
            </a:endParaRPr>
          </a:p>
          <a:p>
            <a:pPr marL="0" indent="0" defTabSz="932753">
              <a:spcBef>
                <a:spcPts val="0"/>
              </a:spcBef>
              <a:spcAft>
                <a:spcPts val="601"/>
              </a:spcAft>
              <a:buNone/>
            </a:pPr>
            <a:r>
              <a:rPr lang="en-US" sz="1801">
                <a:solidFill>
                  <a:srgbClr val="000000"/>
                </a:solidFill>
                <a:latin typeface="Segoe UI"/>
              </a:rPr>
              <a:t>Invite colleagues to join the Champion Program: </a:t>
            </a:r>
            <a:r>
              <a:rPr lang="en-US" sz="1801">
                <a:solidFill>
                  <a:srgbClr val="000000"/>
                </a:solidFill>
                <a:latin typeface="Segoe UI"/>
                <a:hlinkClick r:id="rId4"/>
              </a:rPr>
              <a:t>https://aka.ms/M365Champions</a:t>
            </a:r>
            <a:r>
              <a:rPr lang="en-US" sz="1801">
                <a:solidFill>
                  <a:srgbClr val="000000"/>
                </a:solidFill>
                <a:latin typeface="Segoe UI"/>
              </a:rPr>
              <a:t> </a:t>
            </a: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654317" y="1371602"/>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774E-5B42-4001-8DBC-DA005929739D}"/>
              </a:ext>
            </a:extLst>
          </p:cNvPr>
          <p:cNvSpPr>
            <a:spLocks noGrp="1"/>
          </p:cNvSpPr>
          <p:nvPr>
            <p:ph type="title"/>
          </p:nvPr>
        </p:nvSpPr>
        <p:spPr/>
        <p:txBody>
          <a:bodyPr/>
          <a:lstStyle/>
          <a:p>
            <a:r>
              <a:rPr lang="en-US"/>
              <a:t>Let’s meet!</a:t>
            </a:r>
          </a:p>
        </p:txBody>
      </p:sp>
      <p:sp>
        <p:nvSpPr>
          <p:cNvPr id="3" name="Text Placeholder 2">
            <a:extLst>
              <a:ext uri="{FF2B5EF4-FFF2-40B4-BE49-F238E27FC236}">
                <a16:creationId xmlns:a16="http://schemas.microsoft.com/office/drawing/2014/main" id="{9A83F3C7-1610-497D-A628-6A9144ED640A}"/>
              </a:ext>
            </a:extLst>
          </p:cNvPr>
          <p:cNvSpPr>
            <a:spLocks noGrp="1"/>
          </p:cNvSpPr>
          <p:nvPr>
            <p:ph type="body" sz="quarter" idx="10"/>
          </p:nvPr>
        </p:nvSpPr>
        <p:spPr>
          <a:xfrm>
            <a:off x="584202" y="1435100"/>
            <a:ext cx="5212080" cy="3323987"/>
          </a:xfrm>
        </p:spPr>
        <p:txBody>
          <a:bodyPr/>
          <a:lstStyle/>
          <a:p>
            <a:pPr marL="457200" indent="-457200">
              <a:buFontTx/>
              <a:buChar char="-"/>
            </a:pPr>
            <a:r>
              <a:rPr lang="en-US"/>
              <a:t>Turn on your cameras if you are comfortable doing so</a:t>
            </a:r>
          </a:p>
          <a:p>
            <a:pPr marL="457200" indent="-457200">
              <a:buFontTx/>
              <a:buChar char="-"/>
            </a:pPr>
            <a:r>
              <a:rPr lang="en-US"/>
              <a:t>Switch to Together Mode or Large Gallery</a:t>
            </a:r>
          </a:p>
          <a:p>
            <a:pPr marL="457200" indent="-457200">
              <a:buFontTx/>
              <a:buChar char="-"/>
            </a:pPr>
            <a:r>
              <a:rPr lang="en-US"/>
              <a:t>Tell us about yourself, favorite adoption moment, funny story, etc.</a:t>
            </a:r>
          </a:p>
        </p:txBody>
      </p:sp>
      <p:pic>
        <p:nvPicPr>
          <p:cNvPr id="6" name="Graphic 5" descr="Confetti">
            <a:extLst>
              <a:ext uri="{FF2B5EF4-FFF2-40B4-BE49-F238E27FC236}">
                <a16:creationId xmlns:a16="http://schemas.microsoft.com/office/drawing/2014/main" id="{418BC4E6-31B5-4897-8FF5-D5B8C93EC1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6282" y="0"/>
            <a:ext cx="6858000" cy="6858000"/>
          </a:xfrm>
          <a:prstGeom prst="rect">
            <a:avLst/>
          </a:prstGeom>
        </p:spPr>
      </p:pic>
    </p:spTree>
    <p:extLst>
      <p:ext uri="{BB962C8B-B14F-4D97-AF65-F5344CB8AC3E}">
        <p14:creationId xmlns:p14="http://schemas.microsoft.com/office/powerpoint/2010/main" val="32177219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418ACA3-4B20-4E5C-8CC7-3DDAC92F07C7}"/>
              </a:ext>
            </a:extLst>
          </p:cNvPr>
          <p:cNvSpPr>
            <a:spLocks noGrp="1"/>
          </p:cNvSpPr>
          <p:nvPr/>
        </p:nvSpPr>
        <p:spPr>
          <a:xfrm>
            <a:off x="604084" y="1628774"/>
            <a:ext cx="10983833" cy="2628605"/>
          </a:xfrm>
          <a:prstGeom prst="rect">
            <a:avLst/>
          </a:prstGeom>
        </p:spPr>
        <p:txBody>
          <a:bodyPr vert="horz" wrap="square" lIns="146304" tIns="91440" rIns="146304" bIns="91440" rtlCol="0">
            <a:spAutoFit/>
          </a:bodyPr>
          <a:lst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a:lstStyle>
          <a:p>
            <a:pPr marL="0" indent="0" defTabSz="896376">
              <a:buNone/>
            </a:pPr>
            <a:r>
              <a:rPr lang="en-US">
                <a:gradFill>
                  <a:gsLst>
                    <a:gs pos="1250">
                      <a:srgbClr val="FFFFFF"/>
                    </a:gs>
                    <a:gs pos="100000">
                      <a:srgbClr val="FFFFFF"/>
                    </a:gs>
                  </a:gsLst>
                  <a:lin ang="5400000" scaled="0"/>
                </a:gradFill>
                <a:latin typeface="Segoe UI Semibold"/>
              </a:rPr>
              <a:t>Thanks for attending! We’d love your feedback on todays call and hear ways we can make future calls even better!</a:t>
            </a:r>
            <a:br>
              <a:rPr lang="en-US">
                <a:gradFill>
                  <a:gsLst>
                    <a:gs pos="1250">
                      <a:srgbClr val="FFFFFF"/>
                    </a:gs>
                    <a:gs pos="100000">
                      <a:srgbClr val="FFFFFF"/>
                    </a:gs>
                  </a:gsLst>
                  <a:lin ang="5400000" scaled="0"/>
                </a:gradFill>
                <a:latin typeface="Segoe UI Semibold"/>
              </a:rPr>
            </a:br>
            <a:br>
              <a:rPr lang="en-US">
                <a:solidFill>
                  <a:srgbClr val="FFFFFF"/>
                </a:solidFill>
                <a:latin typeface="Segoe UI Semibold"/>
              </a:rPr>
            </a:br>
            <a:r>
              <a:rPr lang="en-US">
                <a:solidFill>
                  <a:srgbClr val="FFFFFF"/>
                </a:solidFill>
                <a:latin typeface="Segoe UI Semibold"/>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a:solidFill>
                  <a:srgbClr val="FFFFFF"/>
                </a:solidFill>
                <a:latin typeface="Segoe UI Semibold"/>
                <a:ea typeface="+mn-lt"/>
                <a:cs typeface="Segoe UI"/>
              </a:rPr>
              <a:t> </a:t>
            </a:r>
          </a:p>
        </p:txBody>
      </p:sp>
      <p:sp>
        <p:nvSpPr>
          <p:cNvPr id="8" name="TextBox 7">
            <a:extLst>
              <a:ext uri="{FF2B5EF4-FFF2-40B4-BE49-F238E27FC236}">
                <a16:creationId xmlns:a16="http://schemas.microsoft.com/office/drawing/2014/main" id="{2BD3B077-DAB9-4313-B821-A3CDCF01CC88}"/>
              </a:ext>
            </a:extLst>
          </p:cNvPr>
          <p:cNvSpPr txBox="1"/>
          <p:nvPr/>
        </p:nvSpPr>
        <p:spPr>
          <a:xfrm>
            <a:off x="5819416" y="5149555"/>
            <a:ext cx="6366235" cy="523222"/>
          </a:xfrm>
          <a:prstGeom prst="rect">
            <a:avLst/>
          </a:prstGeom>
          <a:noFill/>
        </p:spPr>
        <p:txBody>
          <a:bodyPr wrap="square" lIns="91440" tIns="45721" rIns="91440" bIns="45721" rtlCol="0" anchor="t">
            <a:spAutoFit/>
          </a:bodyPr>
          <a:lstStyle/>
          <a:p>
            <a:pPr algn="r" defTabSz="914411">
              <a:defRPr/>
            </a:pPr>
            <a:r>
              <a:rPr lang="en-US" sz="2800">
                <a:solidFill>
                  <a:srgbClr val="FFFFFF"/>
                </a:solidFill>
                <a:latin typeface="Segoe UI Semibold"/>
                <a:cs typeface="Segoe UI Semibold"/>
              </a:rPr>
              <a:t>Microsoft 365 Champion Community </a:t>
            </a:r>
            <a:endParaRPr lang="en-US" sz="2800">
              <a:solidFill>
                <a:srgbClr val="FFFFFF"/>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98B97CB2-35EE-4961-9447-28CDCD82E8E5}"/>
              </a:ext>
            </a:extLst>
          </p:cNvPr>
          <p:cNvSpPr txBox="1"/>
          <p:nvPr/>
        </p:nvSpPr>
        <p:spPr>
          <a:xfrm>
            <a:off x="6515284" y="5695714"/>
            <a:ext cx="5618804" cy="369462"/>
          </a:xfrm>
          <a:prstGeom prst="rect">
            <a:avLst/>
          </a:prstGeom>
          <a:noFill/>
        </p:spPr>
        <p:txBody>
          <a:bodyPr wrap="square" lIns="91440" tIns="45721" rIns="91440" bIns="45721" rtlCol="0" anchor="t">
            <a:spAutoFit/>
          </a:bodyPr>
          <a:lstStyle/>
          <a:p>
            <a:pPr algn="r" defTabSz="914411">
              <a:defRPr/>
            </a:pPr>
            <a:r>
              <a:rPr lang="en-US" sz="1801">
                <a:solidFill>
                  <a:srgbClr val="E6E6E6"/>
                </a:solidFill>
                <a:latin typeface="Segoe UI Light"/>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3DFCEA8-54D6-4BFC-B56C-17736517957A}"/>
              </a:ext>
            </a:extLst>
          </p:cNvPr>
          <p:cNvPicPr>
            <a:picLocks noChangeAspect="1"/>
          </p:cNvPicPr>
          <p:nvPr/>
        </p:nvPicPr>
        <p:blipFill rotWithShape="1">
          <a:blip r:embed="rId3"/>
          <a:srcRect r="78155"/>
          <a:stretch/>
        </p:blipFill>
        <p:spPr bwMode="black">
          <a:xfrm>
            <a:off x="5651902" y="5264861"/>
            <a:ext cx="298450" cy="292608"/>
          </a:xfrm>
          <a:prstGeom prst="rect">
            <a:avLst/>
          </a:prstGeom>
        </p:spPr>
      </p:pic>
    </p:spTree>
    <p:extLst>
      <p:ext uri="{BB962C8B-B14F-4D97-AF65-F5344CB8AC3E}">
        <p14:creationId xmlns:p14="http://schemas.microsoft.com/office/powerpoint/2010/main" val="12635492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a:extLst>
              <a:ext uri="{FF2B5EF4-FFF2-40B4-BE49-F238E27FC236}">
                <a16:creationId xmlns:a16="http://schemas.microsoft.com/office/drawing/2014/main" id="{D0D5529B-0091-41B8-A668-9B95A00D9ED6}"/>
              </a:ext>
            </a:extLst>
          </p:cNvPr>
          <p:cNvSpPr>
            <a:spLocks noGrp="1"/>
          </p:cNvSpPr>
          <p:nvPr>
            <p:ph type="title" idx="4294967295"/>
          </p:nvPr>
        </p:nvSpPr>
        <p:spPr>
          <a:xfrm>
            <a:off x="398959" y="2766217"/>
            <a:ext cx="2517373" cy="1325563"/>
          </a:xfrm>
        </p:spPr>
        <p:txBody>
          <a:bodyPr/>
          <a:lstStyle/>
          <a:p>
            <a:r>
              <a:rPr lang="en-US">
                <a:solidFill>
                  <a:schemeClr val="bg1"/>
                </a:solidFill>
                <a:latin typeface="Segoe UI Semibold" panose="020B0702040204020203" pitchFamily="34" charset="0"/>
                <a:cs typeface="Segoe UI Semibold" panose="020B0702040204020203" pitchFamily="34" charset="0"/>
              </a:rPr>
              <a:t>Agenda</a:t>
            </a:r>
          </a:p>
        </p:txBody>
      </p:sp>
      <p:sp>
        <p:nvSpPr>
          <p:cNvPr id="5" name="TextBox 4">
            <a:extLst>
              <a:ext uri="{FF2B5EF4-FFF2-40B4-BE49-F238E27FC236}">
                <a16:creationId xmlns:a16="http://schemas.microsoft.com/office/drawing/2014/main" id="{B27548E5-1557-468B-9DA9-4243716F6F95}"/>
              </a:ext>
            </a:extLst>
          </p:cNvPr>
          <p:cNvSpPr txBox="1"/>
          <p:nvPr/>
        </p:nvSpPr>
        <p:spPr>
          <a:xfrm>
            <a:off x="8015868" y="6221010"/>
            <a:ext cx="4710430" cy="646589"/>
          </a:xfrm>
          <a:prstGeom prst="rect">
            <a:avLst/>
          </a:prstGeom>
          <a:noFill/>
        </p:spPr>
        <p:txBody>
          <a:bodyPr wrap="square" lIns="91440" tIns="45721" rIns="91440" bIns="45721" rtlCol="0" anchor="t">
            <a:spAutoFit/>
          </a:bodyPr>
          <a:lstStyle/>
          <a:p>
            <a:pPr defTabSz="914411">
              <a:defRPr/>
            </a:pPr>
            <a:r>
              <a:rPr lang="en-US" sz="1801">
                <a:solidFill>
                  <a:prstClr val="black"/>
                </a:solidFill>
                <a:latin typeface="Calibri" panose="020F0502020204030204"/>
              </a:rPr>
              <a:t>Find resources from previous calls here:</a:t>
            </a:r>
          </a:p>
          <a:p>
            <a:pPr defTabSz="914411">
              <a:defRPr/>
            </a:pPr>
            <a:r>
              <a:rPr lang="en-US" sz="1801">
                <a:solidFill>
                  <a:prstClr val="black"/>
                </a:solidFill>
                <a:latin typeface="Calibri" panose="020F0502020204030204"/>
                <a:hlinkClick r:id="rId3"/>
              </a:rPr>
              <a:t>https://aka.ms/M365ChampionResources</a:t>
            </a:r>
            <a:endParaRPr lang="en-US" sz="1801">
              <a:solidFill>
                <a:prstClr val="black"/>
              </a:solidFill>
              <a:latin typeface="Calibri" panose="020F0502020204030204"/>
            </a:endParaRPr>
          </a:p>
        </p:txBody>
      </p:sp>
      <p:sp>
        <p:nvSpPr>
          <p:cNvPr id="6" name="TextBox 5">
            <a:extLst>
              <a:ext uri="{FF2B5EF4-FFF2-40B4-BE49-F238E27FC236}">
                <a16:creationId xmlns:a16="http://schemas.microsoft.com/office/drawing/2014/main" id="{8E3B487B-FD1D-472C-A98E-47EFED973BF4}"/>
              </a:ext>
            </a:extLst>
          </p:cNvPr>
          <p:cNvSpPr txBox="1"/>
          <p:nvPr/>
        </p:nvSpPr>
        <p:spPr>
          <a:xfrm>
            <a:off x="4492003" y="1884815"/>
            <a:ext cx="7495781" cy="4278481"/>
          </a:xfrm>
          <a:prstGeom prst="rect">
            <a:avLst/>
          </a:prstGeom>
          <a:noFill/>
        </p:spPr>
        <p:txBody>
          <a:bodyPr wrap="square" lIns="91440" tIns="45721" rIns="91440" bIns="45721" rtlCol="0" anchor="t">
            <a:spAutoFit/>
          </a:bodyPr>
          <a:lstStyle/>
          <a:p>
            <a:pPr defTabSz="914411">
              <a:defRPr/>
            </a:pPr>
            <a:r>
              <a:rPr lang="en-US" sz="2000">
                <a:solidFill>
                  <a:srgbClr val="3F3F3F"/>
                </a:solidFill>
                <a:latin typeface="Segoe UI Semibold" panose="020B0702040204020203" pitchFamily="34" charset="0"/>
                <a:cs typeface="Segoe UI Semibold" panose="020B0702040204020203" pitchFamily="34" charset="0"/>
              </a:rPr>
              <a:t>Evolving the community calls </a:t>
            </a:r>
            <a:r>
              <a:rPr lang="en-US" sz="2000">
                <a:solidFill>
                  <a:prstClr val="black"/>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Format, feedback, fun!</a:t>
            </a:r>
          </a:p>
          <a:p>
            <a:pPr defTabSz="914411">
              <a:defRPr/>
            </a:pPr>
            <a:endParaRPr lang="en-US" sz="2000">
              <a:solidFill>
                <a:srgbClr val="4472C4"/>
              </a:solidFill>
              <a:latin typeface="Segoe UI" panose="020B0502040204020203" pitchFamily="34" charset="0"/>
              <a:cs typeface="Segoe UI" panose="020B0502040204020203" pitchFamily="34" charset="0"/>
            </a:endParaRPr>
          </a:p>
          <a:p>
            <a:pPr defTabSz="914411">
              <a:defRPr/>
            </a:pPr>
            <a:r>
              <a:rPr lang="en-US" sz="2000">
                <a:solidFill>
                  <a:srgbClr val="3F3F3F"/>
                </a:solidFill>
                <a:latin typeface="Segoe UI Semibold" panose="020B0702040204020203" pitchFamily="34" charset="0"/>
                <a:cs typeface="Segoe UI Semibold" panose="020B0702040204020203" pitchFamily="34" charset="0"/>
              </a:rPr>
              <a:t>Mindful Minute | </a:t>
            </a:r>
            <a:r>
              <a:rPr lang="en-US" sz="2000">
                <a:solidFill>
                  <a:srgbClr val="4472C4"/>
                </a:solidFill>
                <a:latin typeface="Segoe UI" panose="020B0502040204020203" pitchFamily="34" charset="0"/>
                <a:cs typeface="Segoe UI" panose="020B0502040204020203" pitchFamily="34" charset="0"/>
              </a:rPr>
              <a:t>#HumansFirst</a:t>
            </a:r>
          </a:p>
          <a:p>
            <a:pPr defTabSz="914411">
              <a:defRPr/>
            </a:pPr>
            <a:endParaRPr lang="en-US" sz="2000">
              <a:solidFill>
                <a:srgbClr val="4472C4"/>
              </a:solidFill>
              <a:latin typeface="Segoe UI" panose="020B0502040204020203" pitchFamily="34" charset="0"/>
              <a:cs typeface="Segoe UI" panose="020B0502040204020203" pitchFamily="34" charset="0"/>
            </a:endParaRPr>
          </a:p>
          <a:p>
            <a:pPr defTabSz="914411">
              <a:defRPr/>
            </a:pPr>
            <a:r>
              <a:rPr lang="en-US" sz="2000">
                <a:solidFill>
                  <a:srgbClr val="3F3F3F"/>
                </a:solidFill>
                <a:latin typeface="Segoe UI Semibold" panose="020B0702040204020203" pitchFamily="34" charset="0"/>
                <a:cs typeface="Segoe UI Semibold" panose="020B0702040204020203" pitchFamily="34" charset="0"/>
              </a:rPr>
              <a:t>M365 CARES Program </a:t>
            </a:r>
            <a:r>
              <a:rPr lang="en-US" sz="1801">
                <a:solidFill>
                  <a:srgbClr val="000000"/>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Intro &amp; signup for first set of small group sessions</a:t>
            </a:r>
          </a:p>
          <a:p>
            <a:pPr defTabSz="914411">
              <a:defRPr/>
            </a:pPr>
            <a:endParaRPr lang="en-US" sz="2000">
              <a:solidFill>
                <a:srgbClr val="4472C4"/>
              </a:solidFill>
              <a:latin typeface="Segoe UI" panose="020B0502040204020203" pitchFamily="34" charset="0"/>
              <a:cs typeface="Segoe UI" panose="020B0502040204020203" pitchFamily="34" charset="0"/>
            </a:endParaRPr>
          </a:p>
          <a:p>
            <a:pPr defTabSz="914411">
              <a:defRPr/>
            </a:pPr>
            <a:r>
              <a:rPr lang="en-US" sz="2000">
                <a:solidFill>
                  <a:srgbClr val="3F3F3F"/>
                </a:solidFill>
                <a:latin typeface="Segoe UI Semibold" panose="020B0702040204020203" pitchFamily="34" charset="0"/>
                <a:cs typeface="Segoe UI Semibold" panose="020B0702040204020203" pitchFamily="34" charset="0"/>
              </a:rPr>
              <a:t>Teams updates </a:t>
            </a:r>
            <a:r>
              <a:rPr lang="en-US" sz="1801">
                <a:solidFill>
                  <a:srgbClr val="000000"/>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Top new features releases and overviews</a:t>
            </a:r>
            <a:br>
              <a:rPr lang="en-US" sz="1801">
                <a:solidFill>
                  <a:prstClr val="black"/>
                </a:solidFill>
                <a:latin typeface="Segoe UI" panose="020B0502040204020203" pitchFamily="34" charset="0"/>
                <a:cs typeface="Segoe UI" panose="020B0502040204020203" pitchFamily="34" charset="0"/>
              </a:rPr>
            </a:br>
            <a:endParaRPr lang="en-US" sz="1801">
              <a:solidFill>
                <a:prstClr val="black"/>
              </a:solidFill>
              <a:latin typeface="Segoe UI" panose="020B0502040204020203" pitchFamily="34" charset="0"/>
              <a:cs typeface="Segoe UI" panose="020B0502040204020203" pitchFamily="34" charset="0"/>
            </a:endParaRPr>
          </a:p>
          <a:p>
            <a:pPr defTabSz="914411">
              <a:defRPr/>
            </a:pPr>
            <a:r>
              <a:rPr lang="en-US" sz="2000">
                <a:solidFill>
                  <a:srgbClr val="3F3F3F"/>
                </a:solidFill>
                <a:latin typeface="Segoe UI Semibold" panose="020B0702040204020203" pitchFamily="34" charset="0"/>
                <a:cs typeface="Segoe UI Semibold" panose="020B0702040204020203" pitchFamily="34" charset="0"/>
              </a:rPr>
              <a:t>Other updates </a:t>
            </a:r>
            <a:r>
              <a:rPr lang="en-US" sz="1800">
                <a:solidFill>
                  <a:prstClr val="black"/>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Need to know</a:t>
            </a:r>
          </a:p>
          <a:p>
            <a:pPr marL="742959" indent="-285753" defTabSz="914411">
              <a:buFontTx/>
              <a:buChar char="-"/>
              <a:defRPr/>
            </a:pPr>
            <a:r>
              <a:rPr lang="en-US" sz="1800">
                <a:solidFill>
                  <a:srgbClr val="000000"/>
                </a:solidFill>
                <a:latin typeface="Segoe UI" panose="020B0502040204020203" pitchFamily="34" charset="0"/>
                <a:cs typeface="Segoe UI" panose="020B0502040204020203" pitchFamily="34" charset="0"/>
              </a:rPr>
              <a:t>Community events &amp; news</a:t>
            </a:r>
            <a:br>
              <a:rPr lang="en-US" sz="1801">
                <a:solidFill>
                  <a:prstClr val="black"/>
                </a:solidFill>
                <a:latin typeface="Segoe UI" panose="020B0502040204020203" pitchFamily="34" charset="0"/>
                <a:cs typeface="Segoe UI" panose="020B0502040204020203" pitchFamily="34" charset="0"/>
              </a:rPr>
            </a:br>
            <a:endParaRPr lang="en-US" sz="1801">
              <a:solidFill>
                <a:prstClr val="black"/>
              </a:solidFill>
              <a:latin typeface="Segoe UI" panose="020B0502040204020203" pitchFamily="34" charset="0"/>
              <a:cs typeface="Segoe UI" panose="020B0502040204020203" pitchFamily="34" charset="0"/>
            </a:endParaRPr>
          </a:p>
          <a:p>
            <a:pPr defTabSz="914411">
              <a:defRPr/>
            </a:pPr>
            <a:r>
              <a:rPr lang="en-US" sz="2000">
                <a:solidFill>
                  <a:srgbClr val="3F3F3F"/>
                </a:solidFill>
                <a:latin typeface="Segoe UI Semibold" panose="020B0702040204020203" pitchFamily="34" charset="0"/>
                <a:cs typeface="Segoe UI Semibold" panose="020B0702040204020203" pitchFamily="34" charset="0"/>
              </a:rPr>
              <a:t>Open Forum </a:t>
            </a:r>
            <a:r>
              <a:rPr lang="en-US" sz="2000">
                <a:solidFill>
                  <a:prstClr val="black"/>
                </a:solidFill>
                <a:latin typeface="Segoe UI" panose="020B0502040204020203" pitchFamily="34" charset="0"/>
                <a:cs typeface="Segoe UI" panose="020B0502040204020203" pitchFamily="34" charset="0"/>
              </a:rPr>
              <a:t>| </a:t>
            </a:r>
            <a:r>
              <a:rPr lang="en-US" sz="2000">
                <a:solidFill>
                  <a:srgbClr val="4472C4"/>
                </a:solidFill>
                <a:latin typeface="Segoe UI" panose="020B0502040204020203" pitchFamily="34" charset="0"/>
                <a:cs typeface="Segoe UI" panose="020B0502040204020203" pitchFamily="34" charset="0"/>
              </a:rPr>
              <a:t>Open meeting for discussion </a:t>
            </a:r>
            <a:br>
              <a:rPr lang="en-US" sz="2000">
                <a:solidFill>
                  <a:prstClr val="black"/>
                </a:solidFill>
                <a:latin typeface="Segoe UI" panose="020B0502040204020203" pitchFamily="34" charset="0"/>
                <a:cs typeface="Segoe UI" panose="020B0502040204020203" pitchFamily="34" charset="0"/>
              </a:rPr>
            </a:br>
            <a:endParaRPr lang="en-US" sz="1801">
              <a:solidFill>
                <a:srgbClr val="000000"/>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20B1E51-1E13-4432-9B02-261443CDDFC3}"/>
              </a:ext>
            </a:extLst>
          </p:cNvPr>
          <p:cNvSpPr txBox="1"/>
          <p:nvPr/>
        </p:nvSpPr>
        <p:spPr>
          <a:xfrm>
            <a:off x="4831853" y="451060"/>
            <a:ext cx="2887148" cy="646333"/>
          </a:xfrm>
          <a:prstGeom prst="rect">
            <a:avLst/>
          </a:prstGeom>
          <a:noFill/>
        </p:spPr>
        <p:txBody>
          <a:bodyPr wrap="square" lIns="91440" tIns="45721" rIns="91440" bIns="45721" anchor="t">
            <a:spAutoFit/>
          </a:bodyPr>
          <a:lstStyle/>
          <a:p>
            <a:pPr defTabSz="914411">
              <a:defRPr/>
            </a:pPr>
            <a:r>
              <a:rPr lang="en-US" sz="3600" b="1">
                <a:solidFill>
                  <a:srgbClr val="3F3F3F"/>
                </a:solidFill>
                <a:latin typeface="Segoe UI Semibold" panose="020B0702040204020203" pitchFamily="34" charset="0"/>
                <a:cs typeface="Segoe UI Semibold" panose="020B0702040204020203" pitchFamily="34" charset="0"/>
              </a:rPr>
              <a:t>August 2021</a:t>
            </a:r>
          </a:p>
        </p:txBody>
      </p:sp>
    </p:spTree>
    <p:extLst>
      <p:ext uri="{BB962C8B-B14F-4D97-AF65-F5344CB8AC3E}">
        <p14:creationId xmlns:p14="http://schemas.microsoft.com/office/powerpoint/2010/main" val="399526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6727-3B9D-40AE-9151-CE243057D4FD}"/>
              </a:ext>
            </a:extLst>
          </p:cNvPr>
          <p:cNvSpPr>
            <a:spLocks noGrp="1"/>
          </p:cNvSpPr>
          <p:nvPr>
            <p:ph type="title"/>
          </p:nvPr>
        </p:nvSpPr>
        <p:spPr>
          <a:xfrm>
            <a:off x="310269" y="629266"/>
            <a:ext cx="3868583" cy="1676603"/>
          </a:xfrm>
        </p:spPr>
        <p:txBody>
          <a:bodyPr vert="horz" lIns="91440" tIns="45720" rIns="91440" bIns="45720" rtlCol="0" anchor="ctr">
            <a:normAutofit/>
          </a:bodyPr>
          <a:lstStyle/>
          <a:p>
            <a:r>
              <a:rPr lang="en-US" sz="3600" dirty="0">
                <a:latin typeface="Segoe UI Semibold"/>
                <a:cs typeface="Segoe UI Semibold"/>
              </a:rPr>
              <a:t>New community </a:t>
            </a:r>
            <a:r>
              <a:rPr lang="en-US" sz="3600">
                <a:latin typeface="Segoe UI Semibold"/>
                <a:cs typeface="Segoe UI Semibold"/>
              </a:rPr>
              <a:t>call format</a:t>
            </a:r>
            <a:endParaRPr lang="en-US"/>
          </a:p>
        </p:txBody>
      </p:sp>
      <p:sp>
        <p:nvSpPr>
          <p:cNvPr id="3" name="Text Placeholder 2">
            <a:extLst>
              <a:ext uri="{FF2B5EF4-FFF2-40B4-BE49-F238E27FC236}">
                <a16:creationId xmlns:a16="http://schemas.microsoft.com/office/drawing/2014/main" id="{EB0500ED-63FA-42E8-8BF1-7D2A37853D4D}"/>
              </a:ext>
            </a:extLst>
          </p:cNvPr>
          <p:cNvSpPr>
            <a:spLocks noGrp="1"/>
          </p:cNvSpPr>
          <p:nvPr>
            <p:ph type="body" sz="quarter" idx="10"/>
          </p:nvPr>
        </p:nvSpPr>
        <p:spPr>
          <a:xfrm>
            <a:off x="310269" y="2305869"/>
            <a:ext cx="3651466" cy="3785419"/>
          </a:xfrm>
        </p:spPr>
        <p:txBody>
          <a:bodyPr vert="horz" lIns="91440" tIns="45720" rIns="91440" bIns="45720" rtlCol="0">
            <a:normAutofit lnSpcReduction="10000"/>
          </a:bodyPr>
          <a:lstStyle/>
          <a:p>
            <a:r>
              <a:rPr lang="en-US" sz="1800"/>
              <a:t>Welcome to our new community call format!</a:t>
            </a:r>
          </a:p>
          <a:p>
            <a:pPr marL="342900" indent="-228600">
              <a:buFont typeface="Arial" panose="020B0604020202020204" pitchFamily="34" charset="0"/>
              <a:buChar char="•"/>
            </a:pPr>
            <a:r>
              <a:rPr lang="en-US" sz="1800"/>
              <a:t>Leveraging standard Teams Meeting w/Managed Mode </a:t>
            </a:r>
          </a:p>
          <a:p>
            <a:pPr marL="342900" indent="-228600">
              <a:buFont typeface="Arial" panose="020B0604020202020204" pitchFamily="34" charset="0"/>
              <a:buChar char="•"/>
            </a:pPr>
            <a:r>
              <a:rPr lang="en-US" sz="1800"/>
              <a:t>First part of call we will go over topics</a:t>
            </a:r>
          </a:p>
          <a:p>
            <a:pPr marL="342900" indent="-228600">
              <a:buFont typeface="Arial" panose="020B0604020202020204" pitchFamily="34" charset="0"/>
              <a:buChar char="•"/>
            </a:pPr>
            <a:r>
              <a:rPr lang="en-US" sz="1800"/>
              <a:t>Last part of call we will open it up to connect and hear from you live</a:t>
            </a:r>
          </a:p>
          <a:p>
            <a:pPr marL="114300"/>
            <a:endParaRPr lang="en-US" sz="1800"/>
          </a:p>
          <a:p>
            <a:pPr marL="114300"/>
            <a:r>
              <a:rPr lang="en-US" sz="1800"/>
              <a:t>Learn more about utilizing Managed Meeting mode in Teams </a:t>
            </a:r>
            <a:r>
              <a:rPr lang="en-US" sz="1800">
                <a:hlinkClick r:id="rId2"/>
              </a:rPr>
              <a:t>here</a:t>
            </a:r>
            <a:r>
              <a:rPr lang="en-US" sz="1800"/>
              <a:t>.</a:t>
            </a:r>
          </a:p>
        </p:txBody>
      </p:sp>
      <p:pic>
        <p:nvPicPr>
          <p:cNvPr id="8" name="Picture 7" descr="Multi-colored dialogue boxes">
            <a:extLst>
              <a:ext uri="{FF2B5EF4-FFF2-40B4-BE49-F238E27FC236}">
                <a16:creationId xmlns:a16="http://schemas.microsoft.com/office/drawing/2014/main" id="{CF34EAEA-6AC5-4AA8-9437-6F53382914B8}"/>
              </a:ext>
            </a:extLst>
          </p:cNvPr>
          <p:cNvPicPr>
            <a:picLocks noChangeAspect="1"/>
          </p:cNvPicPr>
          <p:nvPr/>
        </p:nvPicPr>
        <p:blipFill rotWithShape="1">
          <a:blip r:embed="rId3">
            <a:extLst>
              <a:ext uri="{28A0092B-C50C-407E-A947-70E740481C1C}">
                <a14:useLocalDpi xmlns:a14="http://schemas.microsoft.com/office/drawing/2010/main" val="0"/>
              </a:ext>
            </a:extLst>
          </a:blip>
          <a:srcRect l="5011" r="9637" b="2"/>
          <a:stretch/>
        </p:blipFill>
        <p:spPr>
          <a:xfrm>
            <a:off x="4639056" y="10"/>
            <a:ext cx="7552944" cy="6857990"/>
          </a:xfrm>
          <a:prstGeom prst="rect">
            <a:avLst/>
          </a:prstGeom>
          <a:effectLst/>
        </p:spPr>
      </p:pic>
    </p:spTree>
    <p:extLst>
      <p:ext uri="{BB962C8B-B14F-4D97-AF65-F5344CB8AC3E}">
        <p14:creationId xmlns:p14="http://schemas.microsoft.com/office/powerpoint/2010/main" val="39740566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CC775CB-578D-4EFA-8FD0-861BBB89D87E}"/>
              </a:ext>
            </a:extLst>
          </p:cNvPr>
          <p:cNvSpPr>
            <a:spLocks noGrp="1"/>
          </p:cNvSpPr>
          <p:nvPr>
            <p:ph type="title"/>
          </p:nvPr>
        </p:nvSpPr>
        <p:spPr>
          <a:xfrm>
            <a:off x="667026" y="289154"/>
            <a:ext cx="10605136" cy="1124010"/>
          </a:xfrm>
        </p:spPr>
        <p:txBody>
          <a:bodyPr>
            <a:normAutofit/>
          </a:bodyPr>
          <a:lstStyle/>
          <a:p>
            <a:r>
              <a:rPr lang="en-US" sz="3200" b="1" dirty="0">
                <a:solidFill>
                  <a:srgbClr val="002060"/>
                </a:solidFill>
                <a:latin typeface="Segoe UI Semibold"/>
                <a:cs typeface="Segoe UI Semibold"/>
              </a:rPr>
              <a:t>Leaning into what matters</a:t>
            </a:r>
            <a:br>
              <a:rPr lang="en-US" sz="3200" dirty="0"/>
            </a:br>
            <a:r>
              <a:rPr lang="en-US" sz="3200" dirty="0">
                <a:solidFill>
                  <a:srgbClr val="002060"/>
                </a:solidFill>
                <a:latin typeface="Segoe UI"/>
                <a:cs typeface="Segoe UI"/>
              </a:rPr>
              <a:t>A #HumansFirst approach for prioritization</a:t>
            </a:r>
          </a:p>
        </p:txBody>
      </p:sp>
      <p:graphicFrame>
        <p:nvGraphicFramePr>
          <p:cNvPr id="4" name="Diagram 3">
            <a:extLst>
              <a:ext uri="{FF2B5EF4-FFF2-40B4-BE49-F238E27FC236}">
                <a16:creationId xmlns:a16="http://schemas.microsoft.com/office/drawing/2014/main" id="{85030368-5347-4BB5-8AFA-EFC75B161E58}"/>
              </a:ext>
            </a:extLst>
          </p:cNvPr>
          <p:cNvGraphicFramePr/>
          <p:nvPr>
            <p:extLst>
              <p:ext uri="{D42A27DB-BD31-4B8C-83A1-F6EECF244321}">
                <p14:modId xmlns:p14="http://schemas.microsoft.com/office/powerpoint/2010/main" val="3493127020"/>
              </p:ext>
            </p:extLst>
          </p:nvPr>
        </p:nvGraphicFramePr>
        <p:xfrm>
          <a:off x="718589" y="1458530"/>
          <a:ext cx="9771445" cy="3940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8D95F117-D8C8-4E84-B597-D6A44F1B9F75}"/>
              </a:ext>
            </a:extLst>
          </p:cNvPr>
          <p:cNvSpPr txBox="1">
            <a:spLocks/>
          </p:cNvSpPr>
          <p:nvPr/>
        </p:nvSpPr>
        <p:spPr>
          <a:xfrm>
            <a:off x="667025" y="5497185"/>
            <a:ext cx="10646597" cy="8795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00000"/>
              </a:lnSpc>
            </a:pPr>
            <a:r>
              <a:rPr lang="en-US" sz="2000" dirty="0">
                <a:solidFill>
                  <a:srgbClr val="333333"/>
                </a:solidFill>
                <a:latin typeface="Segoe UI"/>
                <a:cs typeface="Segoe UI"/>
              </a:rPr>
              <a:t>Resource:</a:t>
            </a:r>
            <a:endParaRPr lang="en-US"/>
          </a:p>
          <a:p>
            <a:pPr algn="l">
              <a:lnSpc>
                <a:spcPct val="100000"/>
              </a:lnSpc>
            </a:pPr>
            <a:r>
              <a:rPr lang="en-US" sz="2000" b="0" i="0" dirty="0">
                <a:solidFill>
                  <a:srgbClr val="333333"/>
                </a:solidFill>
                <a:effectLst/>
                <a:latin typeface="Segoe UI"/>
                <a:cs typeface="Segoe UI"/>
                <a:hlinkClick r:id="rId8"/>
              </a:rPr>
              <a:t>Returning to the Workplace</a:t>
            </a:r>
            <a:r>
              <a:rPr lang="en-US" sz="2000" b="0" i="0" dirty="0">
                <a:solidFill>
                  <a:srgbClr val="333333"/>
                </a:solidFill>
                <a:effectLst/>
                <a:latin typeface="Segoe UI"/>
                <a:cs typeface="Segoe UI"/>
              </a:rPr>
              <a:t>: 3 </a:t>
            </a:r>
            <a:r>
              <a:rPr lang="en-US" sz="2000" dirty="0">
                <a:solidFill>
                  <a:srgbClr val="333333"/>
                </a:solidFill>
                <a:latin typeface="Segoe UI"/>
                <a:cs typeface="Segoe UI"/>
              </a:rPr>
              <a:t>Focus</a:t>
            </a:r>
            <a:r>
              <a:rPr lang="en-US" sz="2000" b="0" i="0" dirty="0">
                <a:solidFill>
                  <a:srgbClr val="333333"/>
                </a:solidFill>
                <a:effectLst/>
                <a:latin typeface="Segoe UI"/>
                <a:cs typeface="Segoe UI"/>
              </a:rPr>
              <a:t> Areas to Smooth the Transition</a:t>
            </a:r>
          </a:p>
        </p:txBody>
      </p:sp>
    </p:spTree>
    <p:extLst>
      <p:ext uri="{BB962C8B-B14F-4D97-AF65-F5344CB8AC3E}">
        <p14:creationId xmlns:p14="http://schemas.microsoft.com/office/powerpoint/2010/main" val="30200927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b="1">
                <a:latin typeface="Segoe UI Semibold" panose="020B0702040204020203" pitchFamily="34" charset="0"/>
                <a:cs typeface="Segoe UI Semibold" panose="020B0702040204020203" pitchFamily="34" charset="0"/>
              </a:rPr>
              <a:t>M365 CARES Program | </a:t>
            </a:r>
            <a:r>
              <a:rPr lang="en-US">
                <a:latin typeface="Segoe UI Light" panose="020B0502040204020203" pitchFamily="34" charset="0"/>
                <a:cs typeface="Segoe UI Light" panose="020B0502040204020203" pitchFamily="34" charset="0"/>
              </a:rPr>
              <a:t>Intro &amp; signup for first small group sessions</a:t>
            </a:r>
          </a:p>
        </p:txBody>
      </p:sp>
    </p:spTree>
    <p:extLst>
      <p:ext uri="{BB962C8B-B14F-4D97-AF65-F5344CB8AC3E}">
        <p14:creationId xmlns:p14="http://schemas.microsoft.com/office/powerpoint/2010/main" val="393103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6727-3B9D-40AE-9151-CE243057D4FD}"/>
              </a:ext>
            </a:extLst>
          </p:cNvPr>
          <p:cNvSpPr>
            <a:spLocks noGrp="1"/>
          </p:cNvSpPr>
          <p:nvPr>
            <p:ph type="title"/>
          </p:nvPr>
        </p:nvSpPr>
        <p:spPr/>
        <p:txBody>
          <a:bodyPr/>
          <a:lstStyle/>
          <a:p>
            <a:r>
              <a:rPr lang="en-US"/>
              <a:t>CARES Program</a:t>
            </a:r>
          </a:p>
        </p:txBody>
      </p:sp>
      <p:sp>
        <p:nvSpPr>
          <p:cNvPr id="3" name="Text Placeholder 2">
            <a:extLst>
              <a:ext uri="{FF2B5EF4-FFF2-40B4-BE49-F238E27FC236}">
                <a16:creationId xmlns:a16="http://schemas.microsoft.com/office/drawing/2014/main" id="{EB0500ED-63FA-42E8-8BF1-7D2A37853D4D}"/>
              </a:ext>
            </a:extLst>
          </p:cNvPr>
          <p:cNvSpPr>
            <a:spLocks noGrp="1"/>
          </p:cNvSpPr>
          <p:nvPr>
            <p:ph type="body" sz="quarter" idx="10"/>
          </p:nvPr>
        </p:nvSpPr>
        <p:spPr>
          <a:xfrm>
            <a:off x="527807" y="1705508"/>
            <a:ext cx="5212080" cy="4832092"/>
          </a:xfrm>
        </p:spPr>
        <p:txBody>
          <a:bodyPr vert="horz" wrap="square" lIns="0" tIns="0" rIns="0" bIns="0" rtlCol="0" anchor="t">
            <a:spAutoFit/>
          </a:bodyPr>
          <a:lstStyle/>
          <a:p>
            <a:r>
              <a:rPr lang="en-US" sz="2400"/>
              <a:t>Overview</a:t>
            </a:r>
          </a:p>
          <a:p>
            <a:pPr marL="457200" indent="-457200">
              <a:buFontTx/>
              <a:buChar char="-"/>
            </a:pPr>
            <a:r>
              <a:rPr lang="en-US" sz="2400">
                <a:latin typeface="Segoe UI"/>
                <a:cs typeface="Segoe UI"/>
              </a:rPr>
              <a:t>Enabling</a:t>
            </a:r>
            <a:r>
              <a:rPr lang="en-US" sz="2400" b="1">
                <a:latin typeface="Segoe UI"/>
                <a:cs typeface="Segoe UI"/>
              </a:rPr>
              <a:t> small group </a:t>
            </a:r>
            <a:r>
              <a:rPr lang="en-US" sz="2400">
                <a:latin typeface="Segoe UI"/>
                <a:cs typeface="Segoe UI"/>
              </a:rPr>
              <a:t>connections.</a:t>
            </a:r>
            <a:endParaRPr lang="en-US" sz="2400"/>
          </a:p>
          <a:p>
            <a:pPr marL="457200" indent="-457200">
              <a:buFontTx/>
              <a:buChar char="-"/>
            </a:pPr>
            <a:r>
              <a:rPr lang="en-US" sz="2400">
                <a:latin typeface="Segoe UI"/>
                <a:cs typeface="Segoe UI"/>
              </a:rPr>
              <a:t>Designed to </a:t>
            </a:r>
            <a:r>
              <a:rPr lang="en-US" sz="2400" b="1">
                <a:latin typeface="Segoe UI"/>
                <a:cs typeface="Segoe UI"/>
              </a:rPr>
              <a:t>connect you </a:t>
            </a:r>
            <a:r>
              <a:rPr lang="en-US" sz="2400">
                <a:latin typeface="Segoe UI"/>
                <a:cs typeface="Segoe UI"/>
              </a:rPr>
              <a:t>with more Microsoft resources and engagement opportunities.</a:t>
            </a:r>
            <a:endParaRPr lang="en-US" sz="2400"/>
          </a:p>
          <a:p>
            <a:pPr marL="457200" indent="-457200">
              <a:buFontTx/>
              <a:buChar char="-"/>
            </a:pPr>
            <a:r>
              <a:rPr lang="en-US" sz="2400" b="1">
                <a:latin typeface="Segoe UI"/>
                <a:cs typeface="Segoe UI"/>
              </a:rPr>
              <a:t>Unique badges* </a:t>
            </a:r>
            <a:r>
              <a:rPr lang="en-US" sz="2400">
                <a:latin typeface="Segoe UI"/>
                <a:cs typeface="Segoe UI"/>
              </a:rPr>
              <a:t>to represent participation throughout program.</a:t>
            </a:r>
            <a:endParaRPr lang="en-US" sz="2400"/>
          </a:p>
          <a:p>
            <a:pPr marL="457200" indent="-457200">
              <a:buFontTx/>
              <a:buChar char="-"/>
            </a:pPr>
            <a:endParaRPr lang="en-US" sz="2400">
              <a:latin typeface="Segoe UI"/>
              <a:cs typeface="Segoe UI"/>
            </a:endParaRPr>
          </a:p>
          <a:p>
            <a:r>
              <a:rPr lang="en-US" sz="2400">
                <a:latin typeface="Segoe UI"/>
                <a:cs typeface="Segoe UI"/>
              </a:rPr>
              <a:t>First partnership with </a:t>
            </a:r>
            <a:r>
              <a:rPr lang="en-US" sz="2400" b="1">
                <a:latin typeface="Segoe UI"/>
                <a:cs typeface="Segoe UI"/>
              </a:rPr>
              <a:t>Teams Design Research</a:t>
            </a:r>
            <a:r>
              <a:rPr lang="en-US" sz="2400">
                <a:latin typeface="Segoe UI"/>
                <a:cs typeface="Segoe UI"/>
              </a:rPr>
              <a:t> group and their CaFE / LATTE series.</a:t>
            </a:r>
            <a:endParaRPr lang="en-US" sz="2400"/>
          </a:p>
        </p:txBody>
      </p:sp>
      <p:sp>
        <p:nvSpPr>
          <p:cNvPr id="70" name="TextBox 69">
            <a:extLst>
              <a:ext uri="{FF2B5EF4-FFF2-40B4-BE49-F238E27FC236}">
                <a16:creationId xmlns:a16="http://schemas.microsoft.com/office/drawing/2014/main" id="{D36CF261-A8D7-4817-975A-70B4CBF2C481}"/>
              </a:ext>
            </a:extLst>
          </p:cNvPr>
          <p:cNvSpPr txBox="1"/>
          <p:nvPr/>
        </p:nvSpPr>
        <p:spPr>
          <a:xfrm>
            <a:off x="8195471" y="6537600"/>
            <a:ext cx="3748014" cy="215444"/>
          </a:xfrm>
          <a:prstGeom prst="rect">
            <a:avLst/>
          </a:prstGeom>
          <a:noFill/>
        </p:spPr>
        <p:txBody>
          <a:bodyPr wrap="none" lIns="0" tIns="0" rIns="0" bIns="0" rtlCol="0">
            <a:spAutoFit/>
          </a:bodyPr>
          <a:lstStyle/>
          <a:p>
            <a:pPr algn="l"/>
            <a:r>
              <a:rPr lang="en-US" sz="1400"/>
              <a:t>*working on digital badging ability and artwork</a:t>
            </a:r>
          </a:p>
        </p:txBody>
      </p:sp>
      <p:pic>
        <p:nvPicPr>
          <p:cNvPr id="9" name="Picture 8">
            <a:extLst>
              <a:ext uri="{FF2B5EF4-FFF2-40B4-BE49-F238E27FC236}">
                <a16:creationId xmlns:a16="http://schemas.microsoft.com/office/drawing/2014/main" id="{98B6A8F7-69B4-4F24-BDDD-EC5CBEF00892}"/>
              </a:ext>
            </a:extLst>
          </p:cNvPr>
          <p:cNvPicPr>
            <a:picLocks noChangeAspect="1"/>
          </p:cNvPicPr>
          <p:nvPr/>
        </p:nvPicPr>
        <p:blipFill>
          <a:blip r:embed="rId2"/>
          <a:stretch>
            <a:fillRect/>
          </a:stretch>
        </p:blipFill>
        <p:spPr>
          <a:xfrm>
            <a:off x="6858560" y="1147997"/>
            <a:ext cx="4873646" cy="4781047"/>
          </a:xfrm>
          <a:prstGeom prst="rect">
            <a:avLst/>
          </a:prstGeom>
        </p:spPr>
      </p:pic>
      <p:sp>
        <p:nvSpPr>
          <p:cNvPr id="4" name="TextBox 3">
            <a:extLst>
              <a:ext uri="{FF2B5EF4-FFF2-40B4-BE49-F238E27FC236}">
                <a16:creationId xmlns:a16="http://schemas.microsoft.com/office/drawing/2014/main" id="{9B285E6D-13F7-40C6-8B6F-000F63B32285}"/>
              </a:ext>
            </a:extLst>
          </p:cNvPr>
          <p:cNvSpPr txBox="1"/>
          <p:nvPr/>
        </p:nvSpPr>
        <p:spPr>
          <a:xfrm>
            <a:off x="585216" y="994109"/>
            <a:ext cx="5913825" cy="307777"/>
          </a:xfrm>
          <a:prstGeom prst="rect">
            <a:avLst/>
          </a:prstGeom>
          <a:noFill/>
        </p:spPr>
        <p:txBody>
          <a:bodyPr wrap="square" lIns="0" tIns="0" rIns="0" bIns="0" rtlCol="0">
            <a:spAutoFit/>
          </a:bodyPr>
          <a:lstStyle/>
          <a:p>
            <a:pPr algn="l"/>
            <a:r>
              <a:rPr lang="en-US" sz="2000" b="1"/>
              <a:t>C</a:t>
            </a:r>
            <a:r>
              <a:rPr lang="en-US" sz="2000"/>
              <a:t>hampions </a:t>
            </a:r>
            <a:r>
              <a:rPr lang="en-US" sz="2000" b="1"/>
              <a:t>A</a:t>
            </a:r>
            <a:r>
              <a:rPr lang="en-US" sz="2000"/>
              <a:t>ctive </a:t>
            </a:r>
            <a:r>
              <a:rPr lang="en-US" sz="2000" b="1"/>
              <a:t>R</a:t>
            </a:r>
            <a:r>
              <a:rPr lang="en-US" sz="2000"/>
              <a:t>esearch &amp; </a:t>
            </a:r>
            <a:r>
              <a:rPr lang="en-US" sz="2000" b="1"/>
              <a:t>E</a:t>
            </a:r>
            <a:r>
              <a:rPr lang="en-US" sz="2000"/>
              <a:t>ngagement </a:t>
            </a:r>
            <a:r>
              <a:rPr lang="en-US" sz="2000" b="1"/>
              <a:t>S</a:t>
            </a:r>
            <a:r>
              <a:rPr lang="en-US" sz="2000"/>
              <a:t>essions</a:t>
            </a:r>
          </a:p>
        </p:txBody>
      </p:sp>
    </p:spTree>
    <p:extLst>
      <p:ext uri="{BB962C8B-B14F-4D97-AF65-F5344CB8AC3E}">
        <p14:creationId xmlns:p14="http://schemas.microsoft.com/office/powerpoint/2010/main" val="214684954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5C754"/>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2780D-ED86-3744-9828-BF1B3100BF03}"/>
              </a:ext>
            </a:extLst>
          </p:cNvPr>
          <p:cNvSpPr txBox="1"/>
          <p:nvPr/>
        </p:nvSpPr>
        <p:spPr>
          <a:xfrm>
            <a:off x="962331" y="5491960"/>
            <a:ext cx="6897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lumMod val="85000"/>
                    <a:lumOff val="15000"/>
                  </a:prstClr>
                </a:solidFill>
                <a:effectLst/>
                <a:uLnTx/>
                <a:uFillTx/>
                <a:latin typeface="Segoe UI Semilight" panose="020B0402040204020203" pitchFamily="34" charset="0"/>
                <a:ea typeface="+mn-ea"/>
                <a:cs typeface="Segoe UI Semilight" panose="020B0402040204020203" pitchFamily="34" charset="0"/>
                <a:sym typeface="Arial"/>
              </a:rPr>
              <a:t>David Quiroz, Sr. Design Researcher</a:t>
            </a:r>
          </a:p>
        </p:txBody>
      </p:sp>
      <p:sp>
        <p:nvSpPr>
          <p:cNvPr id="6" name="TextBox 5">
            <a:extLst>
              <a:ext uri="{FF2B5EF4-FFF2-40B4-BE49-F238E27FC236}">
                <a16:creationId xmlns:a16="http://schemas.microsoft.com/office/drawing/2014/main" id="{7D2A8D52-A3B8-9C4F-A162-74C65ACD4E71}"/>
              </a:ext>
            </a:extLst>
          </p:cNvPr>
          <p:cNvSpPr txBox="1"/>
          <p:nvPr/>
        </p:nvSpPr>
        <p:spPr>
          <a:xfrm>
            <a:off x="962331" y="1699376"/>
            <a:ext cx="5343068" cy="144655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a:noFill/>
                </a:ln>
                <a:solidFill>
                  <a:srgbClr val="242424"/>
                </a:solidFill>
                <a:effectLst/>
                <a:uLnTx/>
                <a:uFillTx/>
                <a:latin typeface="Segoe UI Black"/>
                <a:ea typeface="Segoe UI Black"/>
                <a:cs typeface="Segoe UI Black" panose="020B0502040204020203" pitchFamily="34" charset="0"/>
                <a:sym typeface="Arial"/>
              </a:rPr>
              <a:t>CaFE</a:t>
            </a:r>
            <a:r>
              <a:rPr kumimoji="0" lang="en-US" sz="4400" b="1" i="0" u="none" strike="noStrike" kern="1200" cap="none" spc="0" normalizeH="0" baseline="0" noProof="0">
                <a:ln>
                  <a:noFill/>
                </a:ln>
                <a:solidFill>
                  <a:srgbClr val="242424"/>
                </a:solidFill>
                <a:effectLst/>
                <a:uLnTx/>
                <a:uFillTx/>
                <a:latin typeface="Segoe UI Black"/>
                <a:ea typeface="Segoe UI Black"/>
                <a:cs typeface="Segoe UI Black" panose="020B0502040204020203" pitchFamily="34" charset="0"/>
                <a:sym typeface="Arial"/>
              </a:rPr>
              <a:t> + LATTE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42424"/>
                </a:solidFill>
                <a:effectLst/>
                <a:uLnTx/>
                <a:uFillTx/>
                <a:latin typeface="Segoe UI Black" panose="020B0502040204020203" pitchFamily="34" charset="0"/>
                <a:ea typeface="+mn-ea"/>
                <a:cs typeface="Segoe UI Black" panose="020B0502040204020203" pitchFamily="34" charset="0"/>
                <a:sym typeface="Arial"/>
              </a:rPr>
              <a:t>Intro &amp; insights</a:t>
            </a:r>
            <a:endParaRPr kumimoji="0" lang="en-US" sz="2400" b="1" i="0" u="none" strike="noStrike" kern="1200" cap="none" spc="0" normalizeH="0" baseline="0" noProof="0">
              <a:ln>
                <a:noFill/>
              </a:ln>
              <a:solidFill>
                <a:srgbClr val="242424"/>
              </a:solidFill>
              <a:effectLst/>
              <a:uLnTx/>
              <a:uFillTx/>
              <a:latin typeface="Segoe UI Black" panose="020B0502040204020203" pitchFamily="34" charset="0"/>
              <a:ea typeface="Segoe UI Historic" panose="020B0502040204020203" pitchFamily="34" charset="0"/>
              <a:cs typeface="Segoe UI Black" panose="020B0502040204020203" pitchFamily="34" charset="0"/>
              <a:sym typeface="Arial"/>
            </a:endParaRPr>
          </a:p>
        </p:txBody>
      </p:sp>
    </p:spTree>
    <p:extLst>
      <p:ext uri="{BB962C8B-B14F-4D97-AF65-F5344CB8AC3E}">
        <p14:creationId xmlns:p14="http://schemas.microsoft.com/office/powerpoint/2010/main" val="17794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33C78-7249-43C6-9B30-D468298B7488}"/>
              </a:ext>
            </a:extLst>
          </p:cNvPr>
          <p:cNvSpPr>
            <a:spLocks noGrp="1"/>
          </p:cNvSpPr>
          <p:nvPr>
            <p:ph type="title"/>
          </p:nvPr>
        </p:nvSpPr>
        <p:spPr>
          <a:xfrm>
            <a:off x="2943974" y="447318"/>
            <a:ext cx="10515600" cy="1325563"/>
          </a:xfrm>
        </p:spPr>
        <p:txBody>
          <a:bodyPr/>
          <a:lstStyle/>
          <a:p>
            <a:r>
              <a:rPr lang="en-US">
                <a:solidFill>
                  <a:srgbClr val="8B8CC4"/>
                </a:solidFill>
                <a:latin typeface="Segoe UI Black"/>
                <a:ea typeface="Segoe UI Black"/>
              </a:rPr>
              <a:t>What is CaFE?</a:t>
            </a:r>
          </a:p>
        </p:txBody>
      </p:sp>
      <p:sp>
        <p:nvSpPr>
          <p:cNvPr id="5" name="Content Placeholder 4">
            <a:extLst>
              <a:ext uri="{FF2B5EF4-FFF2-40B4-BE49-F238E27FC236}">
                <a16:creationId xmlns:a16="http://schemas.microsoft.com/office/drawing/2014/main" id="{EB0999E0-A439-4A18-844F-EFAD15C81843}"/>
              </a:ext>
            </a:extLst>
          </p:cNvPr>
          <p:cNvSpPr>
            <a:spLocks noGrp="1"/>
          </p:cNvSpPr>
          <p:nvPr>
            <p:ph idx="1"/>
          </p:nvPr>
        </p:nvSpPr>
        <p:spPr>
          <a:xfrm>
            <a:off x="2943974" y="2883861"/>
            <a:ext cx="8439365" cy="3629561"/>
          </a:xfrm>
        </p:spPr>
        <p:txBody>
          <a:bodyPr/>
          <a:lstStyle/>
          <a:p>
            <a:pPr marL="0" indent="0">
              <a:buNone/>
            </a:pPr>
            <a:r>
              <a:rPr lang="en-US">
                <a:cs typeface="Segoe UI" panose="020B0502040204020203" pitchFamily="34" charset="0"/>
              </a:rPr>
              <a:t>A </a:t>
            </a:r>
            <a:r>
              <a:rPr lang="en-US" b="1">
                <a:solidFill>
                  <a:srgbClr val="8B8CC4"/>
                </a:solidFill>
                <a:cs typeface="Segoe UI" panose="020B0502040204020203" pitchFamily="34" charset="0"/>
              </a:rPr>
              <a:t>C</a:t>
            </a:r>
            <a:r>
              <a:rPr lang="en-US" sz="2400" b="1">
                <a:solidFill>
                  <a:srgbClr val="8B8CC4"/>
                </a:solidFill>
                <a:cs typeface="Segoe UI" panose="020B0502040204020203" pitchFamily="34" charset="0"/>
              </a:rPr>
              <a:t>USTOMER </a:t>
            </a:r>
            <a:r>
              <a:rPr lang="en-US">
                <a:cs typeface="Segoe UI" panose="020B0502040204020203" pitchFamily="34" charset="0"/>
              </a:rPr>
              <a:t>engagement activity that focuses on better understanding the end-user </a:t>
            </a:r>
            <a:r>
              <a:rPr lang="en-US" b="1">
                <a:solidFill>
                  <a:srgbClr val="8B8CC4"/>
                </a:solidFill>
                <a:cs typeface="Segoe UI" panose="020B0502040204020203" pitchFamily="34" charset="0"/>
              </a:rPr>
              <a:t>E</a:t>
            </a:r>
            <a:r>
              <a:rPr lang="en-US" sz="2400" b="1">
                <a:solidFill>
                  <a:srgbClr val="8B8CC4"/>
                </a:solidFill>
                <a:cs typeface="Segoe UI" panose="020B0502040204020203" pitchFamily="34" charset="0"/>
              </a:rPr>
              <a:t>XPERIENCE</a:t>
            </a:r>
            <a:r>
              <a:rPr lang="en-US">
                <a:cs typeface="Segoe UI" panose="020B0502040204020203" pitchFamily="34" charset="0"/>
              </a:rPr>
              <a:t> as well as an opportunity for us to collect </a:t>
            </a:r>
            <a:r>
              <a:rPr lang="en-US" b="1">
                <a:solidFill>
                  <a:srgbClr val="8B8CC4"/>
                </a:solidFill>
                <a:cs typeface="Segoe UI" panose="020B0502040204020203" pitchFamily="34" charset="0"/>
              </a:rPr>
              <a:t>F</a:t>
            </a:r>
            <a:r>
              <a:rPr lang="en-US" sz="2400" b="1">
                <a:solidFill>
                  <a:srgbClr val="8B8CC4"/>
                </a:solidFill>
                <a:cs typeface="Segoe UI" panose="020B0502040204020203" pitchFamily="34" charset="0"/>
              </a:rPr>
              <a:t>EEDBACK</a:t>
            </a:r>
            <a:r>
              <a:rPr lang="en-US">
                <a:cs typeface="Segoe UI" panose="020B0502040204020203" pitchFamily="34" charset="0"/>
              </a:rPr>
              <a:t> about design alternatives/concepts.</a:t>
            </a:r>
          </a:p>
          <a:p>
            <a:pPr marL="0" indent="0">
              <a:buNone/>
            </a:pPr>
            <a:endParaRPr lang="en-US" b="1">
              <a:solidFill>
                <a:srgbClr val="8B8CC4"/>
              </a:solidFill>
              <a:latin typeface="Segoe UI Semilight" panose="020B0402040204020203" pitchFamily="34" charset="0"/>
              <a:cs typeface="Segoe UI Semilight" panose="020B0402040204020203" pitchFamily="34" charset="0"/>
            </a:endParaRPr>
          </a:p>
        </p:txBody>
      </p:sp>
      <p:pic>
        <p:nvPicPr>
          <p:cNvPr id="6" name="Picture 5">
            <a:extLst>
              <a:ext uri="{FF2B5EF4-FFF2-40B4-BE49-F238E27FC236}">
                <a16:creationId xmlns:a16="http://schemas.microsoft.com/office/drawing/2014/main" id="{0AEFED0F-A47A-49E4-B024-08CD935CA52C}"/>
              </a:ext>
            </a:extLst>
          </p:cNvPr>
          <p:cNvPicPr>
            <a:picLocks noChangeAspect="1"/>
          </p:cNvPicPr>
          <p:nvPr/>
        </p:nvPicPr>
        <p:blipFill>
          <a:blip r:embed="rId3"/>
          <a:stretch>
            <a:fillRect/>
          </a:stretch>
        </p:blipFill>
        <p:spPr>
          <a:xfrm>
            <a:off x="0" y="1"/>
            <a:ext cx="2641710" cy="6858000"/>
          </a:xfrm>
          <a:prstGeom prst="rect">
            <a:avLst/>
          </a:prstGeom>
        </p:spPr>
      </p:pic>
    </p:spTree>
    <p:extLst>
      <p:ext uri="{BB962C8B-B14F-4D97-AF65-F5344CB8AC3E}">
        <p14:creationId xmlns:p14="http://schemas.microsoft.com/office/powerpoint/2010/main" val="1822762052"/>
      </p:ext>
    </p:extLst>
  </p:cSld>
  <p:clrMapOvr>
    <a:masterClrMapping/>
  </p:clrMapOvr>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6-51096_Microsoft_Inspir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Inspire_Digital_Event_Template_v03.potx" id="{A8C9C9A9-11B1-4C73-BA79-69A0546BBCA9}" vid="{463D9E62-6F6B-430D-B90E-A799C74794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5_Metro theme">
  <a:themeElements>
    <a:clrScheme name="METRO">
      <a:dk1>
        <a:srgbClr val="1A1A1A"/>
      </a:dk1>
      <a:lt1>
        <a:sysClr val="window" lastClr="FFFFFF"/>
      </a:lt1>
      <a:dk2>
        <a:srgbClr val="1F497D"/>
      </a:dk2>
      <a:lt2>
        <a:srgbClr val="EEECE1"/>
      </a:lt2>
      <a:accent1>
        <a:srgbClr val="00B9F2"/>
      </a:accent1>
      <a:accent2>
        <a:srgbClr val="EBD23F"/>
      </a:accent2>
      <a:accent3>
        <a:srgbClr val="79C21A"/>
      </a:accent3>
      <a:accent4>
        <a:srgbClr val="E85FA6"/>
      </a:accent4>
      <a:accent5>
        <a:srgbClr val="EA9C2D"/>
      </a:accent5>
      <a:accent6>
        <a:srgbClr val="BB4AD2"/>
      </a:accent6>
      <a:hlink>
        <a:srgbClr val="00B9F2"/>
      </a:hlink>
      <a:folHlink>
        <a:srgbClr val="008AB5"/>
      </a:folHlink>
    </a:clrScheme>
    <a:fontScheme name="Metro">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UserInfo>
        <DisplayName>Emily Kirby</DisplayName>
        <AccountId>43</AccountId>
        <AccountType/>
      </UserInfo>
      <UserInfo>
        <DisplayName>Stephen Rose</DisplayName>
        <AccountId>60</AccountId>
        <AccountType/>
      </UserInfo>
    </SharedWithUsers>
    <BlogPublishingTiming xmlns="d676db8d-d3a2-4010-9104-a6d8cd8d837d" xsi:nil="true"/>
    <BlogTitle xmlns="d676db8d-d3a2-4010-9104-a6d8cd8d837d" xsi:nil="true"/>
    <Blog_x0020_Status xmlns="d676db8d-d3a2-4010-9104-a6d8cd8d837d">Draft</Blog_x0020_Status>
    <BlogAuthor xmlns="d676db8d-d3a2-4010-9104-a6d8cd8d837d">
      <UserInfo>
        <DisplayName/>
        <AccountId xsi:nil="true"/>
        <AccountType/>
      </UserInfo>
    </BlogAuthor>
    <ImageTagsTaxHTField xmlns="d676db8d-d3a2-4010-9104-a6d8cd8d837d">
      <Terms xmlns="http://schemas.microsoft.com/office/infopath/2007/PartnerControls"/>
    </ImageTagsTaxHTField>
    <TaxCatchAll xmlns="230e9df3-be65-4c73-a93b-d1236ebd677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9" ma:contentTypeDescription="Create a new document." ma:contentTypeScope="" ma:versionID="3b1d34f16d86869e6a81554f71254983">
  <xsd:schema xmlns:xsd="http://www.w3.org/2001/XMLSchema" xmlns:xs="http://www.w3.org/2001/XMLSchema" xmlns:p="http://schemas.microsoft.com/office/2006/metadata/properties" xmlns:ns2="d676db8d-d3a2-4010-9104-a6d8cd8d837d" xmlns:ns3="305e8b09-682e-4eac-98e6-2927ef653918" xmlns:ns4="230e9df3-be65-4c73-a93b-d1236ebd677e" targetNamespace="http://schemas.microsoft.com/office/2006/metadata/properties" ma:root="true" ma:fieldsID="ff1f7fc5b399b68f3fe804ba2711a751" ns2:_="" ns3:_="" ns4:_="">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BlogAuthor" ma:index="19"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20" nillable="true" ma:displayName="Blog Publishing Timing" ma:format="DateOnly" ma:internalName="BlogPublishingTiming">
      <xsd:simpleType>
        <xsd:restriction base="dms:DateTime"/>
      </xsd:simpleType>
    </xsd:element>
    <xsd:element name="BlogTitle" ma:index="21" nillable="true" ma:displayName="Blog Title" ma:format="Dropdown" ma:internalName="BlogTitle">
      <xsd:simpleType>
        <xsd:restriction base="dms:Text">
          <xsd:maxLength value="255"/>
        </xsd:restriction>
      </xsd:simpleType>
    </xsd:element>
    <xsd:element name="Blog_x0020_Status" ma:index="22"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3" nillable="true" ma:displayName="Length (seconds)" ma:internalName="MediaLengthInSeconds" ma:readOnly="true">
      <xsd:simpleType>
        <xsd:restriction base="dms:Unknown"/>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2.xml><?xml version="1.0" encoding="utf-8"?>
<ds:datastoreItem xmlns:ds="http://schemas.openxmlformats.org/officeDocument/2006/customXml" ds:itemID="{4D5ECC33-E341-4CBA-9A92-ABCDADCAE649}">
  <ds:schemaRefs>
    <ds:schemaRef ds:uri="230e9df3-be65-4c73-a93b-d1236ebd677e"/>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B6951D1-E855-490C-BC74-D2D81CFA48F6}">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9</Notes>
  <HiddenSlides>0</HiddenSlide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White Template</vt:lpstr>
      <vt:lpstr>6-51096_Microsoft_Inspire_White_Template</vt:lpstr>
      <vt:lpstr>Office Theme</vt:lpstr>
      <vt:lpstr>Microsoft 365 PPT Template - 2018</vt:lpstr>
      <vt:lpstr>5_Metro theme</vt:lpstr>
      <vt:lpstr>We will get started shortly!</vt:lpstr>
      <vt:lpstr>Microsoft 365 Champion Community</vt:lpstr>
      <vt:lpstr>Agenda</vt:lpstr>
      <vt:lpstr>New community call format</vt:lpstr>
      <vt:lpstr>Leaning into what matters A #HumansFirst approach for prioritization</vt:lpstr>
      <vt:lpstr>M365 CARES Program | Intro &amp; signup for first small group sessions</vt:lpstr>
      <vt:lpstr>CARES Program</vt:lpstr>
      <vt:lpstr>PowerPoint Presentation</vt:lpstr>
      <vt:lpstr>What is CaFE?</vt:lpstr>
      <vt:lpstr>CaFE SESSIONS  </vt:lpstr>
      <vt:lpstr>LATTE SESSIONS  </vt:lpstr>
      <vt:lpstr>Examples of previous topics...  </vt:lpstr>
      <vt:lpstr>Upcoming...  </vt:lpstr>
      <vt:lpstr>Next steps</vt:lpstr>
      <vt:lpstr>Teams updates | Top new feature releases and overviews</vt:lpstr>
      <vt:lpstr>Lock a meeting from additional joins</vt:lpstr>
      <vt:lpstr>Slide translate in PowerPoint Live in Teams</vt:lpstr>
      <vt:lpstr>Teams Meetings Auto Recording</vt:lpstr>
      <vt:lpstr>Related Content for Teams Meetings for mobile</vt:lpstr>
      <vt:lpstr>Transfer calls between desktop and mobile</vt:lpstr>
      <vt:lpstr>Expanded emoji picker</vt:lpstr>
      <vt:lpstr>Headspace integration with Microsoft Viva Insights</vt:lpstr>
      <vt:lpstr>Paging in the Video Gallery</vt:lpstr>
      <vt:lpstr>End user Real-time telemetry for meetings </vt:lpstr>
      <vt:lpstr>Other updates | Need to know</vt:lpstr>
      <vt:lpstr>Upcoming community events</vt:lpstr>
      <vt:lpstr>Microsoft 365 Champion Community News</vt:lpstr>
      <vt:lpstr>Let’s meet!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Community Call</dc:title>
  <dc:creator>Karuana Gatimu</dc:creator>
  <cp:revision>18</cp:revision>
  <dcterms:created xsi:type="dcterms:W3CDTF">2020-10-21T06:53:13Z</dcterms:created>
  <dcterms:modified xsi:type="dcterms:W3CDTF">2021-08-27T18:35:32Z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